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theme/themeOverride7.xml" ContentType="application/vnd.openxmlformats-officedocument.themeOverride+xml"/>
  <Override PartName="/ppt/charts/chart10.xml" ContentType="application/vnd.openxmlformats-officedocument.drawingml.chart+xml"/>
  <Override PartName="/ppt/theme/themeOverride8.xml" ContentType="application/vnd.openxmlformats-officedocument.themeOverr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8"/>
  </p:notesMasterIdLst>
  <p:sldIdLst>
    <p:sldId id="538" r:id="rId2"/>
    <p:sldId id="661" r:id="rId3"/>
    <p:sldId id="662" r:id="rId4"/>
    <p:sldId id="536" r:id="rId5"/>
    <p:sldId id="754" r:id="rId6"/>
    <p:sldId id="755" r:id="rId7"/>
    <p:sldId id="630" r:id="rId8"/>
    <p:sldId id="756" r:id="rId9"/>
    <p:sldId id="749" r:id="rId10"/>
    <p:sldId id="750" r:id="rId11"/>
    <p:sldId id="751" r:id="rId12"/>
    <p:sldId id="632" r:id="rId13"/>
    <p:sldId id="633" r:id="rId14"/>
    <p:sldId id="634" r:id="rId15"/>
    <p:sldId id="665" r:id="rId16"/>
    <p:sldId id="753" r:id="rId17"/>
    <p:sldId id="724" r:id="rId18"/>
    <p:sldId id="726" r:id="rId19"/>
    <p:sldId id="727" r:id="rId20"/>
    <p:sldId id="729" r:id="rId21"/>
    <p:sldId id="730" r:id="rId22"/>
    <p:sldId id="731" r:id="rId23"/>
    <p:sldId id="495" r:id="rId24"/>
    <p:sldId id="673" r:id="rId25"/>
    <p:sldId id="670" r:id="rId26"/>
    <p:sldId id="671" r:id="rId27"/>
    <p:sldId id="752" r:id="rId28"/>
    <p:sldId id="556" r:id="rId29"/>
    <p:sldId id="501" r:id="rId30"/>
    <p:sldId id="674" r:id="rId31"/>
    <p:sldId id="675" r:id="rId32"/>
    <p:sldId id="676" r:id="rId33"/>
    <p:sldId id="511" r:id="rId34"/>
    <p:sldId id="677" r:id="rId35"/>
    <p:sldId id="678" r:id="rId36"/>
    <p:sldId id="679" r:id="rId37"/>
    <p:sldId id="560" r:id="rId38"/>
    <p:sldId id="680" r:id="rId39"/>
    <p:sldId id="611" r:id="rId40"/>
    <p:sldId id="645" r:id="rId41"/>
    <p:sldId id="686" r:id="rId42"/>
    <p:sldId id="682" r:id="rId43"/>
    <p:sldId id="703" r:id="rId44"/>
    <p:sldId id="699" r:id="rId45"/>
    <p:sldId id="704" r:id="rId46"/>
    <p:sldId id="700" r:id="rId47"/>
    <p:sldId id="705" r:id="rId48"/>
    <p:sldId id="685" r:id="rId49"/>
    <p:sldId id="706" r:id="rId50"/>
    <p:sldId id="533" r:id="rId51"/>
    <p:sldId id="687" r:id="rId52"/>
    <p:sldId id="707" r:id="rId53"/>
    <p:sldId id="688" r:id="rId54"/>
    <p:sldId id="690" r:id="rId55"/>
    <p:sldId id="691" r:id="rId56"/>
    <p:sldId id="643" r:id="rId57"/>
    <p:sldId id="644" r:id="rId58"/>
    <p:sldId id="607" r:id="rId59"/>
    <p:sldId id="615" r:id="rId60"/>
    <p:sldId id="709" r:id="rId61"/>
    <p:sldId id="732" r:id="rId62"/>
    <p:sldId id="710" r:id="rId63"/>
    <p:sldId id="721" r:id="rId64"/>
    <p:sldId id="711" r:id="rId65"/>
    <p:sldId id="733" r:id="rId66"/>
    <p:sldId id="734" r:id="rId67"/>
    <p:sldId id="735" r:id="rId68"/>
    <p:sldId id="736" r:id="rId69"/>
    <p:sldId id="712" r:id="rId70"/>
    <p:sldId id="737" r:id="rId71"/>
    <p:sldId id="629" r:id="rId72"/>
    <p:sldId id="738" r:id="rId73"/>
    <p:sldId id="739" r:id="rId74"/>
    <p:sldId id="740" r:id="rId75"/>
    <p:sldId id="741" r:id="rId76"/>
    <p:sldId id="742" r:id="rId77"/>
    <p:sldId id="743" r:id="rId78"/>
    <p:sldId id="744" r:id="rId79"/>
    <p:sldId id="745" r:id="rId80"/>
    <p:sldId id="746" r:id="rId81"/>
    <p:sldId id="747" r:id="rId82"/>
    <p:sldId id="748" r:id="rId83"/>
    <p:sldId id="580" r:id="rId84"/>
    <p:sldId id="579" r:id="rId85"/>
    <p:sldId id="350" r:id="rId86"/>
    <p:sldId id="564" r:id="rId8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Alfonso Lopez Alvarez" initials="LALA" lastIdx="15" clrIdx="0">
    <p:extLst>
      <p:ext uri="{19B8F6BF-5375-455C-9EA6-DF929625EA0E}">
        <p15:presenceInfo xmlns:p15="http://schemas.microsoft.com/office/powerpoint/2012/main" userId="Luis Alfonso Lopez Alva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FFFF66"/>
    <a:srgbClr val="FF6600"/>
    <a:srgbClr val="278ACA"/>
    <a:srgbClr val="3FCDFF"/>
    <a:srgbClr val="6600FF"/>
    <a:srgbClr val="EDE8D5"/>
    <a:srgbClr val="375160"/>
    <a:srgbClr val="85B98B"/>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20" autoAdjust="0"/>
    <p:restoredTop sz="95964" autoAdjust="0"/>
  </p:normalViewPr>
  <p:slideViewPr>
    <p:cSldViewPr>
      <p:cViewPr varScale="1">
        <p:scale>
          <a:sx n="103" d="100"/>
          <a:sy n="103" d="100"/>
        </p:scale>
        <p:origin x="240" y="72"/>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ona\grpdata$\Todos\Meteorolog&#237;a\Maria%20Ines\SEGUIMIENTO_PREC_2017.xlsm" TargetMode="External"/><Relationship Id="rId1" Type="http://schemas.openxmlformats.org/officeDocument/2006/relationships/image" Target="../media/image31.png"/></Relationships>
</file>

<file path=ppt/charts/_rels/chart10.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S%20VARAS.xlsm" TargetMode="External"/><Relationship Id="rId2" Type="http://schemas.openxmlformats.org/officeDocument/2006/relationships/image" Target="../media/image157.JPG"/><Relationship Id="rId1" Type="http://schemas.openxmlformats.org/officeDocument/2006/relationships/themeOverride" Target="../theme/themeOverride8.xml"/></Relationships>
</file>

<file path=ppt/charts/_rels/chart11.xml.rels><?xml version="1.0" encoding="UTF-8" standalone="yes"?>
<Relationships xmlns="http://schemas.openxmlformats.org/package/2006/relationships"><Relationship Id="rId2" Type="http://schemas.openxmlformats.org/officeDocument/2006/relationships/oleObject" Target="file:///E:\PRONOSTICOS\GRAFICAS_ULTIMOS_A&#209;OS_NIVELES\GRAFICAS%20ULTIMOS%20A&#209;OS\ESTACION%20SANTA%20ROSITA.xlsm" TargetMode="External"/><Relationship Id="rId1" Type="http://schemas.openxmlformats.org/officeDocument/2006/relationships/image" Target="../media/image157.JPG"/></Relationships>
</file>

<file path=ppt/charts/_rels/chart12.xml.rels><?xml version="1.0" encoding="UTF-8" standalone="yes"?>
<Relationships xmlns="http://schemas.openxmlformats.org/package/2006/relationships"><Relationship Id="rId2" Type="http://schemas.openxmlformats.org/officeDocument/2006/relationships/oleObject" Target="file:///E:\PRONOSTICOS\GRAFICAS_ULTIMOS_A&#209;OS_NIVELES\GRAFICAS%20ULTIMOS%20A&#209;OS\ESTACION%20PUENTE%20PORTILLO.xlsm" TargetMode="External"/><Relationship Id="rId1" Type="http://schemas.openxmlformats.org/officeDocument/2006/relationships/image" Target="../media/image157.JPG"/></Relationships>
</file>

<file path=ppt/charts/_rels/chart13.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CAMPI&#209;A.xlsm" TargetMode="External"/><Relationship Id="rId2" Type="http://schemas.openxmlformats.org/officeDocument/2006/relationships/image" Target="../media/image157.JPG"/><Relationship Id="rId1" Type="http://schemas.openxmlformats.org/officeDocument/2006/relationships/themeOverride" Target="../theme/themeOverride9.xml"/></Relationships>
</file>

<file path=ppt/charts/_rels/chart2.xml.rels><?xml version="1.0" encoding="UTF-8" standalone="yes"?>
<Relationships xmlns="http://schemas.openxmlformats.org/package/2006/relationships"><Relationship Id="rId3" Type="http://schemas.openxmlformats.org/officeDocument/2006/relationships/oleObject" Target="file:///\\cona\grpdata$\Todos\Meteorolog&#237;a\Maria%20Ines\SEGUIMIENTO_TMAX_2017.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PUERTO%20SALGAR.xlsm" TargetMode="External"/><Relationship Id="rId2" Type="http://schemas.openxmlformats.org/officeDocument/2006/relationships/image" Target="../media/image157.JPG"/><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ARRANCAPLUMAS.xlsm" TargetMode="External"/><Relationship Id="rId2" Type="http://schemas.openxmlformats.org/officeDocument/2006/relationships/image" Target="../media/image157.JPG"/><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BARRANCA.xlsm" TargetMode="External"/><Relationship Id="rId2" Type="http://schemas.openxmlformats.org/officeDocument/2006/relationships/image" Target="../media/image157.JPG"/><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EL%20BANCO.xlsm" TargetMode="External"/><Relationship Id="rId2" Type="http://schemas.openxmlformats.org/officeDocument/2006/relationships/image" Target="../media/image157.JPG"/><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JUANCHITO.xlsm" TargetMode="External"/><Relationship Id="rId2" Type="http://schemas.openxmlformats.org/officeDocument/2006/relationships/image" Target="../media/image157.JPG"/><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VIRGINIA.xlsm" TargetMode="External"/><Relationship Id="rId2" Type="http://schemas.openxmlformats.org/officeDocument/2006/relationships/image" Target="../media/image157.JPG"/><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3" Type="http://schemas.openxmlformats.org/officeDocument/2006/relationships/oleObject" Target="file:///E:\PRONOSTICOS\GRAFICAS_ULTIMOS_A&#209;OS_NIVELES\GRAFICAS%20ULTIMOS%20A&#209;OS\ESTACION%20LA%20VICTORIA.xlsm" TargetMode="External"/><Relationship Id="rId2" Type="http://schemas.openxmlformats.org/officeDocument/2006/relationships/image" Target="../media/image157.JPG"/><Relationship Id="rId1"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RANK_DPTO!$E$37</c:f>
          <c:strCache>
            <c:ptCount val="1"/>
            <c:pt idx="0">
              <c:v>ANOMALÍA DE LLUVIA POR DEPARTAMENTOS | 1 AL 27 DE AGOSTO DE 2017</c:v>
            </c:pt>
          </c:strCache>
        </c:strRef>
      </c:tx>
      <c:layout/>
      <c:overlay val="1"/>
      <c:spPr>
        <a:noFill/>
        <a:ln>
          <a:noFill/>
        </a:ln>
        <a:effectLst/>
      </c:spPr>
      <c:txPr>
        <a:bodyPr rot="0" spcFirstLastPara="1" vertOverflow="ellipsis" vert="horz" wrap="square" anchor="ctr" anchorCtr="1"/>
        <a:lstStyle/>
        <a:p>
          <a:pPr>
            <a:defRPr lang="es-ES" sz="1300" b="1" i="0" u="none" strike="noStrike" kern="1200" spc="0" baseline="0">
              <a:solidFill>
                <a:sysClr val="windowText" lastClr="000000"/>
              </a:solidFill>
              <a:latin typeface="Arial Narrow" panose="020B0606020202030204" pitchFamily="34" charset="0"/>
              <a:ea typeface="+mn-ea"/>
              <a:cs typeface="+mn-cs"/>
            </a:defRPr>
          </a:pPr>
          <a:endParaRPr lang="es-CO"/>
        </a:p>
      </c:txPr>
    </c:title>
    <c:autoTitleDeleted val="0"/>
    <c:plotArea>
      <c:layout>
        <c:manualLayout>
          <c:layoutTarget val="inner"/>
          <c:xMode val="edge"/>
          <c:yMode val="edge"/>
          <c:x val="8.0332444444444442E-2"/>
          <c:y val="7.6012037037037114E-2"/>
          <c:w val="0.89708977777777776"/>
          <c:h val="0.6288085185185196"/>
        </c:manualLayout>
      </c:layout>
      <c:barChart>
        <c:barDir val="col"/>
        <c:grouping val="clustered"/>
        <c:varyColors val="0"/>
        <c:ser>
          <c:idx val="0"/>
          <c:order val="0"/>
          <c:tx>
            <c:strRef>
              <c:f>RANK_DPTO!$H$75</c:f>
              <c:strCache>
                <c:ptCount val="1"/>
                <c:pt idx="0">
                  <c:v>       Muy
  Deficiente
     (&lt;-70%)</c:v>
                </c:pt>
              </c:strCache>
            </c:strRef>
          </c:tx>
          <c:spPr>
            <a:solidFill>
              <a:srgbClr val="FF5500"/>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chemeClr val="bg1"/>
                    </a:solidFill>
                    <a:latin typeface="Arial Narrow" panose="020B0606020202030204" pitchFamily="34" charset="0"/>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RANK_DPTO!$H$76:$H$108</c:f>
              <c:numCache>
                <c:formatCode>0%;\-0%;;</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0-FF43-45CC-9412-C38B01DBE9FF}"/>
            </c:ext>
          </c:extLst>
        </c:ser>
        <c:ser>
          <c:idx val="1"/>
          <c:order val="1"/>
          <c:tx>
            <c:strRef>
              <c:f>RANK_DPTO!$I$75</c:f>
              <c:strCache>
                <c:ptCount val="1"/>
                <c:pt idx="0">
                  <c:v>  Moderadamente
       Deficiente
     (-70 a -40%)</c:v>
                </c:pt>
              </c:strCache>
            </c:strRef>
          </c:tx>
          <c:spPr>
            <a:solidFill>
              <a:srgbClr val="FFAA01"/>
            </a:solidFill>
            <a:ln w="9525">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ln>
                      <a:noFill/>
                    </a:ln>
                    <a:solidFill>
                      <a:schemeClr val="accent6">
                        <a:lumMod val="50000"/>
                      </a:schemeClr>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RANK_DPTO!$I$76:$I$108</c:f>
              <c:numCache>
                <c:formatCode>0%;\-0%;;</c:formatCode>
                <c:ptCount val="33"/>
                <c:pt idx="0">
                  <c:v>-0.64795659729759447</c:v>
                </c:pt>
                <c:pt idx="1">
                  <c:v>-0.54320218888698846</c:v>
                </c:pt>
                <c:pt idx="2">
                  <c:v>-0.50728911328621362</c:v>
                </c:pt>
                <c:pt idx="3">
                  <c:v>-0.4081673210109491</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1-FF43-45CC-9412-C38B01DBE9FF}"/>
            </c:ext>
          </c:extLst>
        </c:ser>
        <c:ser>
          <c:idx val="2"/>
          <c:order val="2"/>
          <c:tx>
            <c:strRef>
              <c:f>RANK_DPTO!$J$75</c:f>
              <c:strCache>
                <c:ptCount val="1"/>
                <c:pt idx="0">
                  <c:v>Ligeramente
  Deficiente
(-40 a -10%)</c:v>
                </c:pt>
              </c:strCache>
            </c:strRef>
          </c:tx>
          <c:spPr>
            <a:solidFill>
              <a:srgbClr val="FFD380"/>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chemeClr val="accent6">
                        <a:lumMod val="50000"/>
                      </a:schemeClr>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RANK_DPTO!$J$76:$J$108</c:f>
              <c:numCache>
                <c:formatCode>0%;\-0%;;</c:formatCode>
                <c:ptCount val="33"/>
                <c:pt idx="0">
                  <c:v>0</c:v>
                </c:pt>
                <c:pt idx="1">
                  <c:v>0</c:v>
                </c:pt>
                <c:pt idx="2">
                  <c:v>0</c:v>
                </c:pt>
                <c:pt idx="3">
                  <c:v>0</c:v>
                </c:pt>
                <c:pt idx="4">
                  <c:v>-0.38837441941349327</c:v>
                </c:pt>
                <c:pt idx="5">
                  <c:v>-0.33035499982589533</c:v>
                </c:pt>
                <c:pt idx="6">
                  <c:v>-0.30754206650060556</c:v>
                </c:pt>
                <c:pt idx="7">
                  <c:v>-0.27239663165040673</c:v>
                </c:pt>
                <c:pt idx="8">
                  <c:v>-0.26843730922098819</c:v>
                </c:pt>
                <c:pt idx="9">
                  <c:v>-0.20206205043171266</c:v>
                </c:pt>
                <c:pt idx="10">
                  <c:v>-0.17136149221090557</c:v>
                </c:pt>
                <c:pt idx="11">
                  <c:v>-0.15278903558653845</c:v>
                </c:pt>
                <c:pt idx="12">
                  <c:v>-0.14414981412213834</c:v>
                </c:pt>
                <c:pt idx="13">
                  <c:v>-0.12356496610304613</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2-FF43-45CC-9412-C38B01DBE9FF}"/>
            </c:ext>
          </c:extLst>
        </c:ser>
        <c:ser>
          <c:idx val="3"/>
          <c:order val="3"/>
          <c:tx>
            <c:strRef>
              <c:f>RANK_DPTO!$K$75</c:f>
              <c:strCache>
                <c:ptCount val="1"/>
                <c:pt idx="0">
                  <c:v>  Condición
    Normal
(-10 a 10%)</c:v>
                </c:pt>
              </c:strCache>
            </c:strRef>
          </c:tx>
          <c:spPr>
            <a:solidFill>
              <a:schemeClr val="bg1"/>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ysClr val="windowText" lastClr="000000"/>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RANK_DPTO!$K$76:$K$108</c:f>
              <c:numCache>
                <c:formatCode>0%;\-0%;;</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-4.7758194020370182E-2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3-FF43-45CC-9412-C38B01DBE9FF}"/>
            </c:ext>
          </c:extLst>
        </c:ser>
        <c:ser>
          <c:idx val="4"/>
          <c:order val="4"/>
          <c:tx>
            <c:strRef>
              <c:f>RANK_DPTO!$L$75</c:f>
              <c:strCache>
                <c:ptCount val="1"/>
                <c:pt idx="0">
                  <c:v>  Ligeramente
      Excesivo
    (10 a 40%)</c:v>
                </c:pt>
              </c:strCache>
            </c:strRef>
          </c:tx>
          <c:spPr>
            <a:solidFill>
              <a:srgbClr val="BEE8FF"/>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chemeClr val="accent1">
                        <a:lumMod val="50000"/>
                      </a:schemeClr>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RANK_DPTO!$L$76:$L$108</c:f>
              <c:numCache>
                <c:formatCode>0%;\-0%;;</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0.10413971709686942</c:v>
                </c:pt>
                <c:pt idx="16">
                  <c:v>0.13199848158262806</c:v>
                </c:pt>
                <c:pt idx="17">
                  <c:v>0.17239376783303384</c:v>
                </c:pt>
                <c:pt idx="18">
                  <c:v>0.20016501475612714</c:v>
                </c:pt>
                <c:pt idx="19">
                  <c:v>0.20096259801653105</c:v>
                </c:pt>
                <c:pt idx="20">
                  <c:v>0.22308176756456444</c:v>
                </c:pt>
                <c:pt idx="21">
                  <c:v>0.24096043583841675</c:v>
                </c:pt>
                <c:pt idx="22">
                  <c:v>0.31450790514016624</c:v>
                </c:pt>
                <c:pt idx="23">
                  <c:v>0.34661134582548181</c:v>
                </c:pt>
                <c:pt idx="24">
                  <c:v>0.37265061908680375</c:v>
                </c:pt>
                <c:pt idx="25">
                  <c:v>0.38664500434942606</c:v>
                </c:pt>
                <c:pt idx="26">
                  <c:v>0</c:v>
                </c:pt>
                <c:pt idx="27">
                  <c:v>0</c:v>
                </c:pt>
                <c:pt idx="28">
                  <c:v>0</c:v>
                </c:pt>
                <c:pt idx="29">
                  <c:v>0</c:v>
                </c:pt>
                <c:pt idx="30">
                  <c:v>0</c:v>
                </c:pt>
                <c:pt idx="31">
                  <c:v>0</c:v>
                </c:pt>
                <c:pt idx="32">
                  <c:v>0</c:v>
                </c:pt>
              </c:numCache>
            </c:numRef>
          </c:val>
          <c:extLst>
            <c:ext xmlns:c16="http://schemas.microsoft.com/office/drawing/2014/chart" uri="{C3380CC4-5D6E-409C-BE32-E72D297353CC}">
              <c16:uniqueId val="{00000004-FF43-45CC-9412-C38B01DBE9FF}"/>
            </c:ext>
          </c:extLst>
        </c:ser>
        <c:ser>
          <c:idx val="5"/>
          <c:order val="5"/>
          <c:tx>
            <c:strRef>
              <c:f>RANK_DPTO!$M$75</c:f>
              <c:strCache>
                <c:ptCount val="1"/>
                <c:pt idx="0">
                  <c:v>  Moderadamente
        Excesivo
      (40 a 70%)</c:v>
                </c:pt>
              </c:strCache>
            </c:strRef>
          </c:tx>
          <c:spPr>
            <a:solidFill>
              <a:srgbClr val="0071FE"/>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chemeClr val="tx2"/>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RANK_DPTO!$M$76:$M$108</c:f>
              <c:numCache>
                <c:formatCode>0%;\-0%;;</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0.44460529039161489</c:v>
                </c:pt>
                <c:pt idx="27">
                  <c:v>0.52874424554891397</c:v>
                </c:pt>
                <c:pt idx="28">
                  <c:v>0.61453732277172124</c:v>
                </c:pt>
                <c:pt idx="29">
                  <c:v>0.63410476824935591</c:v>
                </c:pt>
                <c:pt idx="30">
                  <c:v>0.64751857052411244</c:v>
                </c:pt>
                <c:pt idx="31">
                  <c:v>0.69384311465047999</c:v>
                </c:pt>
                <c:pt idx="32">
                  <c:v>0</c:v>
                </c:pt>
              </c:numCache>
            </c:numRef>
          </c:val>
          <c:extLst>
            <c:ext xmlns:c16="http://schemas.microsoft.com/office/drawing/2014/chart" uri="{C3380CC4-5D6E-409C-BE32-E72D297353CC}">
              <c16:uniqueId val="{00000005-FF43-45CC-9412-C38B01DBE9FF}"/>
            </c:ext>
          </c:extLst>
        </c:ser>
        <c:ser>
          <c:idx val="6"/>
          <c:order val="6"/>
          <c:tx>
            <c:strRef>
              <c:f>RANK_DPTO!$N$75</c:f>
              <c:strCache>
                <c:ptCount val="1"/>
                <c:pt idx="0">
                  <c:v>      Muy
  Excesivo
   (&gt;70%)</c:v>
                </c:pt>
              </c:strCache>
            </c:strRef>
          </c:tx>
          <c:spPr>
            <a:solidFill>
              <a:srgbClr val="0000FE"/>
            </a:solidFill>
            <a:ln>
              <a:solidFill>
                <a:schemeClr val="tx1">
                  <a:lumMod val="50000"/>
                  <a:lumOff val="50000"/>
                </a:schemeClr>
              </a:solidFill>
            </a:ln>
            <a:effectLst/>
            <a:scene3d>
              <a:camera prst="orthographicFront"/>
              <a:lightRig rig="threePt" dir="t"/>
            </a:scene3d>
            <a:sp3d>
              <a:bevelT w="38100" h="38100"/>
            </a:sp3d>
          </c:spPr>
          <c:invertIfNegative val="0"/>
          <c:dLbls>
            <c:spPr>
              <a:noFill/>
              <a:ln>
                <a:noFill/>
              </a:ln>
              <a:effectLst/>
            </c:spPr>
            <c:txPr>
              <a:bodyPr rot="-5400000" spcFirstLastPara="1" vertOverflow="ellipsis" vert="horz" wrap="square" lIns="0" tIns="0" rIns="0" bIns="0" anchor="ctr" anchorCtr="1">
                <a:spAutoFit/>
              </a:bodyPr>
              <a:lstStyle/>
              <a:p>
                <a:pPr>
                  <a:defRPr lang="es-ES" sz="1200" b="1" i="0" u="none" strike="noStrike" kern="1200" baseline="0">
                    <a:solidFill>
                      <a:schemeClr val="bg1"/>
                    </a:solidFill>
                    <a:latin typeface="Arial Narrow" panose="020B0606020202030204" pitchFamily="34" charset="0"/>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layout/>
                <c15:showLeaderLines val="1"/>
                <c15:leaderLines>
                  <c:spPr>
                    <a:ln w="9525" cap="flat" cmpd="sng" algn="ctr">
                      <a:solidFill>
                        <a:schemeClr val="tx1">
                          <a:lumMod val="35000"/>
                          <a:lumOff val="65000"/>
                        </a:schemeClr>
                      </a:solidFill>
                      <a:round/>
                    </a:ln>
                    <a:effectLst/>
                  </c:spPr>
                </c15:leaderLines>
              </c:ext>
            </c:extLst>
          </c:dLbls>
          <c:cat>
            <c:strRef>
              <c:f>RANK_DPTO!$F$76:$F$108</c:f>
              <c:strCache>
                <c:ptCount val="33"/>
                <c:pt idx="0">
                  <c:v>Quindío</c:v>
                </c:pt>
                <c:pt idx="1">
                  <c:v>Tolima</c:v>
                </c:pt>
                <c:pt idx="2">
                  <c:v>Caldas</c:v>
                </c:pt>
                <c:pt idx="3">
                  <c:v>Bogotá D.C</c:v>
                </c:pt>
                <c:pt idx="4">
                  <c:v>Valle Cauca</c:v>
                </c:pt>
                <c:pt idx="5">
                  <c:v>Cauca</c:v>
                </c:pt>
                <c:pt idx="6">
                  <c:v>Risaralda</c:v>
                </c:pt>
                <c:pt idx="7">
                  <c:v>Antioquia</c:v>
                </c:pt>
                <c:pt idx="8">
                  <c:v>Arauca</c:v>
                </c:pt>
                <c:pt idx="9">
                  <c:v>Meta</c:v>
                </c:pt>
                <c:pt idx="10">
                  <c:v>Casanare</c:v>
                </c:pt>
                <c:pt idx="11">
                  <c:v>Nariño</c:v>
                </c:pt>
                <c:pt idx="12">
                  <c:v>Huila</c:v>
                </c:pt>
                <c:pt idx="13">
                  <c:v>Amazonas</c:v>
                </c:pt>
                <c:pt idx="14">
                  <c:v>Cundinamarca</c:v>
                </c:pt>
                <c:pt idx="15">
                  <c:v>Vaupés</c:v>
                </c:pt>
                <c:pt idx="16">
                  <c:v>Boyacá</c:v>
                </c:pt>
                <c:pt idx="17">
                  <c:v>Putumayo</c:v>
                </c:pt>
                <c:pt idx="18">
                  <c:v>Guaviare</c:v>
                </c:pt>
                <c:pt idx="19">
                  <c:v>N. Santander</c:v>
                </c:pt>
                <c:pt idx="20">
                  <c:v>Vichada</c:v>
                </c:pt>
                <c:pt idx="21">
                  <c:v>Santander</c:v>
                </c:pt>
                <c:pt idx="22">
                  <c:v>Córdoba</c:v>
                </c:pt>
                <c:pt idx="23">
                  <c:v>Cesar</c:v>
                </c:pt>
                <c:pt idx="24">
                  <c:v>Atlántico</c:v>
                </c:pt>
                <c:pt idx="25">
                  <c:v>Caquetá</c:v>
                </c:pt>
                <c:pt idx="26">
                  <c:v>Sucre</c:v>
                </c:pt>
                <c:pt idx="27">
                  <c:v>Magdalena</c:v>
                </c:pt>
                <c:pt idx="28">
                  <c:v>Guainía</c:v>
                </c:pt>
                <c:pt idx="29">
                  <c:v>Chocó</c:v>
                </c:pt>
                <c:pt idx="30">
                  <c:v>Bolívar</c:v>
                </c:pt>
                <c:pt idx="31">
                  <c:v>San Andrés/Pr</c:v>
                </c:pt>
                <c:pt idx="32">
                  <c:v>La Guajira</c:v>
                </c:pt>
              </c:strCache>
            </c:strRef>
          </c:cat>
          <c:val>
            <c:numRef>
              <c:f>RANK_DPTO!$N$76:$N$108</c:f>
              <c:numCache>
                <c:formatCode>0%;\-0%;;</c:formatCode>
                <c:ptCount val="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0.99232638541504348</c:v>
                </c:pt>
              </c:numCache>
            </c:numRef>
          </c:val>
          <c:extLst>
            <c:ext xmlns:c16="http://schemas.microsoft.com/office/drawing/2014/chart" uri="{C3380CC4-5D6E-409C-BE32-E72D297353CC}">
              <c16:uniqueId val="{00000006-FF43-45CC-9412-C38B01DBE9FF}"/>
            </c:ext>
          </c:extLst>
        </c:ser>
        <c:dLbls>
          <c:showLegendKey val="0"/>
          <c:showVal val="0"/>
          <c:showCatName val="0"/>
          <c:showSerName val="0"/>
          <c:showPercent val="0"/>
          <c:showBubbleSize val="0"/>
        </c:dLbls>
        <c:gapWidth val="25"/>
        <c:overlap val="100"/>
        <c:axId val="206736992"/>
        <c:axId val="206427600"/>
        <c:extLst/>
      </c:barChart>
      <c:catAx>
        <c:axId val="206736992"/>
        <c:scaling>
          <c:orientation val="minMax"/>
        </c:scaling>
        <c:delete val="0"/>
        <c:axPos val="b"/>
        <c:numFmt formatCode="General" sourceLinked="1"/>
        <c:majorTickMark val="out"/>
        <c:minorTickMark val="none"/>
        <c:tickLblPos val="low"/>
        <c:spPr>
          <a:noFill/>
          <a:ln w="9525" cap="flat" cmpd="sng" algn="ctr">
            <a:solidFill>
              <a:sysClr val="windowText" lastClr="000000"/>
            </a:solidFill>
            <a:round/>
          </a:ln>
          <a:effectLst/>
        </c:spPr>
        <c:txPr>
          <a:bodyPr rot="-5400000" spcFirstLastPara="1" vertOverflow="ellipsis" vert="horz" wrap="square" anchor="ctr" anchorCtr="1"/>
          <a:lstStyle/>
          <a:p>
            <a:pPr>
              <a:defRPr lang="es-ES" sz="1200" b="0" i="0" u="none" strike="noStrike" kern="1200" baseline="0">
                <a:solidFill>
                  <a:sysClr val="windowText" lastClr="000000"/>
                </a:solidFill>
                <a:latin typeface="Arial Narrow" panose="020B0606020202030204" pitchFamily="34" charset="0"/>
                <a:ea typeface="+mn-ea"/>
                <a:cs typeface="+mn-cs"/>
              </a:defRPr>
            </a:pPr>
            <a:endParaRPr lang="es-CO"/>
          </a:p>
        </c:txPr>
        <c:crossAx val="206427600"/>
        <c:crosses val="autoZero"/>
        <c:auto val="0"/>
        <c:lblAlgn val="ctr"/>
        <c:lblOffset val="0"/>
        <c:noMultiLvlLbl val="0"/>
      </c:catAx>
      <c:valAx>
        <c:axId val="206427600"/>
        <c:scaling>
          <c:orientation val="minMax"/>
          <c:max val="1"/>
          <c:min val="-1"/>
        </c:scaling>
        <c:delete val="0"/>
        <c:axPos val="l"/>
        <c:majorGridlines>
          <c:spPr>
            <a:ln w="9525" cap="flat" cmpd="sng" algn="ctr">
              <a:solidFill>
                <a:schemeClr val="bg1">
                  <a:lumMod val="85000"/>
                </a:schemeClr>
              </a:solidFill>
              <a:round/>
            </a:ln>
            <a:effectLst/>
          </c:spPr>
        </c:majorGridlines>
        <c:minorGridlines>
          <c:spPr>
            <a:ln w="9525" cap="flat" cmpd="sng" algn="ctr">
              <a:solidFill>
                <a:schemeClr val="bg1">
                  <a:lumMod val="85000"/>
                </a:schemeClr>
              </a:solidFill>
              <a:round/>
            </a:ln>
            <a:effectLst/>
          </c:spPr>
        </c:minorGridlines>
        <c:title>
          <c:tx>
            <c:rich>
              <a:bodyPr rot="-5400000" spcFirstLastPara="1" vertOverflow="ellipsis" vert="horz" wrap="square" anchor="ctr" anchorCtr="1"/>
              <a:lstStyle/>
              <a:p>
                <a:pPr>
                  <a:defRPr lang="es-ES" sz="1200" b="1" i="0" u="none" strike="noStrike" kern="1200" baseline="0">
                    <a:solidFill>
                      <a:sysClr val="windowText" lastClr="000000"/>
                    </a:solidFill>
                    <a:latin typeface="Arial Narrow" panose="020B0606020202030204" pitchFamily="34" charset="0"/>
                    <a:ea typeface="+mn-ea"/>
                    <a:cs typeface="+mn-cs"/>
                  </a:defRPr>
                </a:pPr>
                <a:r>
                  <a:rPr lang="es-CO" sz="1200" b="1"/>
                  <a:t>Déficit</a:t>
                </a:r>
                <a:r>
                  <a:rPr lang="es-CO" sz="1200" b="1" baseline="0"/>
                  <a:t> o Exceso </a:t>
                </a:r>
                <a:r>
                  <a:rPr lang="es-CO" sz="1200" b="1"/>
                  <a:t>de Precipitación</a:t>
                </a:r>
              </a:p>
            </c:rich>
          </c:tx>
          <c:layout>
            <c:manualLayout>
              <c:xMode val="edge"/>
              <c:yMode val="edge"/>
              <c:x val="7.0555555555555545E-3"/>
              <c:y val="0.16667555555555544"/>
            </c:manualLayout>
          </c:layout>
          <c:overlay val="0"/>
          <c:spPr>
            <a:noFill/>
            <a:ln>
              <a:noFill/>
            </a:ln>
            <a:effectLst/>
          </c:spPr>
        </c:title>
        <c:numFmt formatCode="0%;\-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lang="es-ES" sz="1100" b="0" i="0" u="none" strike="noStrike" kern="1200" baseline="0">
                <a:solidFill>
                  <a:sysClr val="windowText" lastClr="000000"/>
                </a:solidFill>
                <a:latin typeface="Arial Narrow" panose="020B0606020202030204" pitchFamily="34" charset="0"/>
                <a:ea typeface="+mn-ea"/>
                <a:cs typeface="+mn-cs"/>
              </a:defRPr>
            </a:pPr>
            <a:endParaRPr lang="es-CO"/>
          </a:p>
        </c:txPr>
        <c:crossAx val="206736992"/>
        <c:crosses val="autoZero"/>
        <c:crossBetween val="between"/>
        <c:majorUnit val="0.2"/>
        <c:minorUnit val="0.1"/>
      </c:valAx>
      <c:spPr>
        <a:blipFill>
          <a:blip xmlns:r="http://schemas.openxmlformats.org/officeDocument/2006/relationships" r:embed="rId1"/>
          <a:stretch>
            <a:fillRect/>
          </a:stretch>
        </a:blipFill>
        <a:ln>
          <a:noFill/>
        </a:ln>
        <a:effectLst/>
      </c:spPr>
    </c:plotArea>
    <c:legend>
      <c:legendPos val="b"/>
      <c:layout>
        <c:manualLayout>
          <c:xMode val="edge"/>
          <c:yMode val="edge"/>
          <c:x val="2.8222222222222221E-2"/>
          <c:y val="0.87332388888888934"/>
          <c:w val="0.94637777777777776"/>
          <c:h val="0.11726870370370372"/>
        </c:manualLayout>
      </c:layout>
      <c:overlay val="0"/>
      <c:spPr>
        <a:noFill/>
        <a:ln>
          <a:noFill/>
        </a:ln>
        <a:effectLst/>
      </c:spPr>
      <c:txPr>
        <a:bodyPr rot="0" spcFirstLastPara="1" vertOverflow="ellipsis" vert="horz" wrap="square" anchor="ctr" anchorCtr="1"/>
        <a:lstStyle/>
        <a:p>
          <a:pPr>
            <a:defRPr lang="es-ES" sz="1200" b="1" i="0" u="none" strike="noStrike" kern="1200" baseline="0">
              <a:solidFill>
                <a:sysClr val="windowText" lastClr="000000"/>
              </a:solidFill>
              <a:latin typeface="Arial Narrow" panose="020B0606020202030204" pitchFamily="34" charset="0"/>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s-CO"/>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LAS  VARAS - RIO CAUCA</a:t>
            </a:r>
            <a:r>
              <a:rPr lang="en-US">
                <a:solidFill>
                  <a:schemeClr val="accent1">
                    <a:lumMod val="75000"/>
                  </a:schemeClr>
                </a:solidFill>
              </a:rPr>
              <a:t> </a:t>
            </a:r>
            <a:r>
              <a:rPr lang="en-US" b="0" i="1">
                <a:solidFill>
                  <a:schemeClr val="accent1">
                    <a:lumMod val="75000"/>
                  </a:schemeClr>
                </a:solidFill>
              </a:rPr>
              <a:t>(Municipio de ACHI -  Bolivar)</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DATOS!$Y$3:$Y$734</c:f>
              <c:numCache>
                <c:formatCode>0.00</c:formatCode>
                <c:ptCount val="732"/>
                <c:pt idx="0">
                  <c:v>3.25</c:v>
                </c:pt>
                <c:pt idx="1">
                  <c:v>3.14</c:v>
                </c:pt>
                <c:pt idx="2">
                  <c:v>3.07</c:v>
                </c:pt>
                <c:pt idx="3">
                  <c:v>2.95</c:v>
                </c:pt>
                <c:pt idx="4">
                  <c:v>2.83</c:v>
                </c:pt>
                <c:pt idx="5">
                  <c:v>2.76</c:v>
                </c:pt>
                <c:pt idx="6">
                  <c:v>2.77</c:v>
                </c:pt>
                <c:pt idx="7">
                  <c:v>2.76</c:v>
                </c:pt>
                <c:pt idx="8">
                  <c:v>2.73</c:v>
                </c:pt>
                <c:pt idx="9">
                  <c:v>2.66</c:v>
                </c:pt>
                <c:pt idx="10">
                  <c:v>2.54</c:v>
                </c:pt>
                <c:pt idx="11">
                  <c:v>2.4700000000000002</c:v>
                </c:pt>
                <c:pt idx="12">
                  <c:v>2.37</c:v>
                </c:pt>
                <c:pt idx="13">
                  <c:v>2.33</c:v>
                </c:pt>
                <c:pt idx="14">
                  <c:v>2.29</c:v>
                </c:pt>
                <c:pt idx="15">
                  <c:v>2.2799999999999998</c:v>
                </c:pt>
                <c:pt idx="16">
                  <c:v>2.23</c:v>
                </c:pt>
                <c:pt idx="17">
                  <c:v>2.2200000000000002</c:v>
                </c:pt>
                <c:pt idx="18">
                  <c:v>2.17</c:v>
                </c:pt>
                <c:pt idx="19">
                  <c:v>2.16</c:v>
                </c:pt>
                <c:pt idx="20">
                  <c:v>2.09</c:v>
                </c:pt>
                <c:pt idx="21">
                  <c:v>2.1</c:v>
                </c:pt>
                <c:pt idx="22">
                  <c:v>2.17</c:v>
                </c:pt>
                <c:pt idx="23">
                  <c:v>2.2200000000000002</c:v>
                </c:pt>
                <c:pt idx="24">
                  <c:v>2.19</c:v>
                </c:pt>
                <c:pt idx="25">
                  <c:v>2.2200000000000002</c:v>
                </c:pt>
                <c:pt idx="26">
                  <c:v>2.0699999999999998</c:v>
                </c:pt>
                <c:pt idx="27">
                  <c:v>1.97</c:v>
                </c:pt>
                <c:pt idx="28">
                  <c:v>1.85</c:v>
                </c:pt>
                <c:pt idx="29">
                  <c:v>1.83</c:v>
                </c:pt>
                <c:pt idx="30">
                  <c:v>1.82</c:v>
                </c:pt>
                <c:pt idx="31">
                  <c:v>1.87</c:v>
                </c:pt>
                <c:pt idx="32">
                  <c:v>1.97</c:v>
                </c:pt>
                <c:pt idx="33">
                  <c:v>2.0099999999999998</c:v>
                </c:pt>
                <c:pt idx="34">
                  <c:v>1.86</c:v>
                </c:pt>
                <c:pt idx="35">
                  <c:v>1.87</c:v>
                </c:pt>
                <c:pt idx="36">
                  <c:v>1.9</c:v>
                </c:pt>
                <c:pt idx="37">
                  <c:v>1.94</c:v>
                </c:pt>
                <c:pt idx="38">
                  <c:v>1.96</c:v>
                </c:pt>
                <c:pt idx="39">
                  <c:v>1.95</c:v>
                </c:pt>
                <c:pt idx="40">
                  <c:v>1.83</c:v>
                </c:pt>
                <c:pt idx="41">
                  <c:v>1.83</c:v>
                </c:pt>
                <c:pt idx="42">
                  <c:v>1.84</c:v>
                </c:pt>
                <c:pt idx="43">
                  <c:v>1.86</c:v>
                </c:pt>
                <c:pt idx="44">
                  <c:v>1.77</c:v>
                </c:pt>
                <c:pt idx="45">
                  <c:v>1.75</c:v>
                </c:pt>
                <c:pt idx="46">
                  <c:v>1.7</c:v>
                </c:pt>
                <c:pt idx="47">
                  <c:v>1.73</c:v>
                </c:pt>
                <c:pt idx="48">
                  <c:v>1.83</c:v>
                </c:pt>
                <c:pt idx="49">
                  <c:v>1.86</c:v>
                </c:pt>
                <c:pt idx="50">
                  <c:v>1.81</c:v>
                </c:pt>
                <c:pt idx="51">
                  <c:v>1.7</c:v>
                </c:pt>
                <c:pt idx="52">
                  <c:v>1.82</c:v>
                </c:pt>
                <c:pt idx="53">
                  <c:v>1.94</c:v>
                </c:pt>
                <c:pt idx="54">
                  <c:v>2.04</c:v>
                </c:pt>
                <c:pt idx="55">
                  <c:v>2.04</c:v>
                </c:pt>
                <c:pt idx="56">
                  <c:v>2.0299999999999998</c:v>
                </c:pt>
                <c:pt idx="57">
                  <c:v>2.04</c:v>
                </c:pt>
                <c:pt idx="58">
                  <c:v>1.97</c:v>
                </c:pt>
                <c:pt idx="59">
                  <c:v>1.91</c:v>
                </c:pt>
                <c:pt idx="60">
                  <c:v>1.73</c:v>
                </c:pt>
                <c:pt idx="61">
                  <c:v>1.73</c:v>
                </c:pt>
                <c:pt idx="62">
                  <c:v>1.67</c:v>
                </c:pt>
                <c:pt idx="63">
                  <c:v>1.67</c:v>
                </c:pt>
                <c:pt idx="64">
                  <c:v>1.61</c:v>
                </c:pt>
                <c:pt idx="65">
                  <c:v>1.57</c:v>
                </c:pt>
                <c:pt idx="66">
                  <c:v>1.52</c:v>
                </c:pt>
                <c:pt idx="67">
                  <c:v>1.51</c:v>
                </c:pt>
                <c:pt idx="68">
                  <c:v>1.49</c:v>
                </c:pt>
                <c:pt idx="69">
                  <c:v>1.54</c:v>
                </c:pt>
                <c:pt idx="70">
                  <c:v>1.66</c:v>
                </c:pt>
                <c:pt idx="71">
                  <c:v>1.75</c:v>
                </c:pt>
                <c:pt idx="72">
                  <c:v>1.81</c:v>
                </c:pt>
                <c:pt idx="73">
                  <c:v>1.83</c:v>
                </c:pt>
                <c:pt idx="74">
                  <c:v>1.77</c:v>
                </c:pt>
                <c:pt idx="75">
                  <c:v>1.7</c:v>
                </c:pt>
                <c:pt idx="76">
                  <c:v>1.53</c:v>
                </c:pt>
                <c:pt idx="77">
                  <c:v>1.47</c:v>
                </c:pt>
                <c:pt idx="78">
                  <c:v>1.47</c:v>
                </c:pt>
                <c:pt idx="79">
                  <c:v>1.49</c:v>
                </c:pt>
                <c:pt idx="80">
                  <c:v>1.5</c:v>
                </c:pt>
                <c:pt idx="81">
                  <c:v>1.52</c:v>
                </c:pt>
                <c:pt idx="82">
                  <c:v>1.49</c:v>
                </c:pt>
                <c:pt idx="83">
                  <c:v>1.53</c:v>
                </c:pt>
                <c:pt idx="84">
                  <c:v>1.52</c:v>
                </c:pt>
                <c:pt idx="85">
                  <c:v>1.57</c:v>
                </c:pt>
                <c:pt idx="86">
                  <c:v>1.6</c:v>
                </c:pt>
                <c:pt idx="87">
                  <c:v>1.61</c:v>
                </c:pt>
                <c:pt idx="88">
                  <c:v>1.58</c:v>
                </c:pt>
                <c:pt idx="89">
                  <c:v>1.56</c:v>
                </c:pt>
                <c:pt idx="90">
                  <c:v>1.58</c:v>
                </c:pt>
                <c:pt idx="91">
                  <c:v>1.6</c:v>
                </c:pt>
                <c:pt idx="92">
                  <c:v>1.57</c:v>
                </c:pt>
                <c:pt idx="93">
                  <c:v>1.52</c:v>
                </c:pt>
                <c:pt idx="94">
                  <c:v>1.51</c:v>
                </c:pt>
                <c:pt idx="95">
                  <c:v>1.52</c:v>
                </c:pt>
                <c:pt idx="96">
                  <c:v>1.47</c:v>
                </c:pt>
                <c:pt idx="97">
                  <c:v>1.49</c:v>
                </c:pt>
                <c:pt idx="98">
                  <c:v>1.5</c:v>
                </c:pt>
                <c:pt idx="99">
                  <c:v>1.56</c:v>
                </c:pt>
                <c:pt idx="100">
                  <c:v>1.53</c:v>
                </c:pt>
                <c:pt idx="101">
                  <c:v>1.5</c:v>
                </c:pt>
                <c:pt idx="102">
                  <c:v>1.47</c:v>
                </c:pt>
                <c:pt idx="103">
                  <c:v>1.45</c:v>
                </c:pt>
                <c:pt idx="104">
                  <c:v>1.51</c:v>
                </c:pt>
                <c:pt idx="105">
                  <c:v>1.6</c:v>
                </c:pt>
                <c:pt idx="106">
                  <c:v>1.65</c:v>
                </c:pt>
                <c:pt idx="107">
                  <c:v>1.66</c:v>
                </c:pt>
                <c:pt idx="108">
                  <c:v>1.63</c:v>
                </c:pt>
                <c:pt idx="109">
                  <c:v>1.66</c:v>
                </c:pt>
                <c:pt idx="110">
                  <c:v>1.64</c:v>
                </c:pt>
                <c:pt idx="111">
                  <c:v>1.75</c:v>
                </c:pt>
                <c:pt idx="112">
                  <c:v>1.83</c:v>
                </c:pt>
                <c:pt idx="113">
                  <c:v>1.97</c:v>
                </c:pt>
                <c:pt idx="114">
                  <c:v>2.2000000000000002</c:v>
                </c:pt>
                <c:pt idx="115">
                  <c:v>2.0699999999999998</c:v>
                </c:pt>
                <c:pt idx="116">
                  <c:v>1.94</c:v>
                </c:pt>
                <c:pt idx="117">
                  <c:v>1.91</c:v>
                </c:pt>
                <c:pt idx="118">
                  <c:v>1.89</c:v>
                </c:pt>
                <c:pt idx="119">
                  <c:v>1.92</c:v>
                </c:pt>
                <c:pt idx="120">
                  <c:v>1.93</c:v>
                </c:pt>
                <c:pt idx="121">
                  <c:v>1.85</c:v>
                </c:pt>
                <c:pt idx="122">
                  <c:v>1.77</c:v>
                </c:pt>
                <c:pt idx="123">
                  <c:v>1.81</c:v>
                </c:pt>
                <c:pt idx="124">
                  <c:v>1.85</c:v>
                </c:pt>
                <c:pt idx="125">
                  <c:v>2.02</c:v>
                </c:pt>
                <c:pt idx="126">
                  <c:v>2.0099999999999998</c:v>
                </c:pt>
                <c:pt idx="127">
                  <c:v>1.9</c:v>
                </c:pt>
                <c:pt idx="128">
                  <c:v>1.87</c:v>
                </c:pt>
                <c:pt idx="129">
                  <c:v>2.11</c:v>
                </c:pt>
                <c:pt idx="130">
                  <c:v>2.09</c:v>
                </c:pt>
                <c:pt idx="131">
                  <c:v>2.16</c:v>
                </c:pt>
                <c:pt idx="132">
                  <c:v>2.35</c:v>
                </c:pt>
                <c:pt idx="133">
                  <c:v>2.4300000000000002</c:v>
                </c:pt>
                <c:pt idx="134">
                  <c:v>2.48</c:v>
                </c:pt>
                <c:pt idx="135">
                  <c:v>2.73</c:v>
                </c:pt>
                <c:pt idx="136">
                  <c:v>2.79</c:v>
                </c:pt>
                <c:pt idx="137">
                  <c:v>2.64</c:v>
                </c:pt>
                <c:pt idx="138">
                  <c:v>2.4500000000000002</c:v>
                </c:pt>
                <c:pt idx="139">
                  <c:v>2.4300000000000002</c:v>
                </c:pt>
                <c:pt idx="140">
                  <c:v>2.33</c:v>
                </c:pt>
                <c:pt idx="141">
                  <c:v>2.36</c:v>
                </c:pt>
                <c:pt idx="142">
                  <c:v>2.44</c:v>
                </c:pt>
                <c:pt idx="143">
                  <c:v>2.36</c:v>
                </c:pt>
                <c:pt idx="144">
                  <c:v>2.33</c:v>
                </c:pt>
                <c:pt idx="145">
                  <c:v>2.23</c:v>
                </c:pt>
                <c:pt idx="146">
                  <c:v>2.12</c:v>
                </c:pt>
                <c:pt idx="147">
                  <c:v>2.14</c:v>
                </c:pt>
                <c:pt idx="148">
                  <c:v>2.02</c:v>
                </c:pt>
                <c:pt idx="149">
                  <c:v>1.9</c:v>
                </c:pt>
                <c:pt idx="150">
                  <c:v>1.81</c:v>
                </c:pt>
                <c:pt idx="151">
                  <c:v>1.85</c:v>
                </c:pt>
                <c:pt idx="152">
                  <c:v>1.82</c:v>
                </c:pt>
                <c:pt idx="153">
                  <c:v>1.87</c:v>
                </c:pt>
                <c:pt idx="154">
                  <c:v>2.1</c:v>
                </c:pt>
                <c:pt idx="155">
                  <c:v>2.13</c:v>
                </c:pt>
                <c:pt idx="156">
                  <c:v>2.25</c:v>
                </c:pt>
                <c:pt idx="157">
                  <c:v>2.4</c:v>
                </c:pt>
                <c:pt idx="158">
                  <c:v>2.31</c:v>
                </c:pt>
                <c:pt idx="159">
                  <c:v>2.29</c:v>
                </c:pt>
                <c:pt idx="160">
                  <c:v>2.3530000000000002</c:v>
                </c:pt>
                <c:pt idx="161">
                  <c:v>2.4300000000000002</c:v>
                </c:pt>
                <c:pt idx="162">
                  <c:v>2.3199999999999998</c:v>
                </c:pt>
                <c:pt idx="163">
                  <c:v>2.31</c:v>
                </c:pt>
                <c:pt idx="164">
                  <c:v>2.29</c:v>
                </c:pt>
                <c:pt idx="165">
                  <c:v>2.21</c:v>
                </c:pt>
                <c:pt idx="166">
                  <c:v>2.0699999999999998</c:v>
                </c:pt>
                <c:pt idx="167">
                  <c:v>2.0099999999999998</c:v>
                </c:pt>
                <c:pt idx="168">
                  <c:v>1.8</c:v>
                </c:pt>
                <c:pt idx="169">
                  <c:v>1.72</c:v>
                </c:pt>
                <c:pt idx="170">
                  <c:v>1.77</c:v>
                </c:pt>
                <c:pt idx="171">
                  <c:v>1.65</c:v>
                </c:pt>
                <c:pt idx="172">
                  <c:v>1.62</c:v>
                </c:pt>
                <c:pt idx="173">
                  <c:v>1.53</c:v>
                </c:pt>
                <c:pt idx="174">
                  <c:v>1.6</c:v>
                </c:pt>
                <c:pt idx="175">
                  <c:v>1.61</c:v>
                </c:pt>
                <c:pt idx="176">
                  <c:v>1.61</c:v>
                </c:pt>
                <c:pt idx="177">
                  <c:v>1.67</c:v>
                </c:pt>
                <c:pt idx="178">
                  <c:v>1.84</c:v>
                </c:pt>
                <c:pt idx="179">
                  <c:v>2.0299999999999998</c:v>
                </c:pt>
                <c:pt idx="180">
                  <c:v>2.23</c:v>
                </c:pt>
                <c:pt idx="181">
                  <c:v>2.12</c:v>
                </c:pt>
                <c:pt idx="182">
                  <c:v>2.13</c:v>
                </c:pt>
                <c:pt idx="183">
                  <c:v>2.2799999999999998</c:v>
                </c:pt>
                <c:pt idx="184">
                  <c:v>2.25</c:v>
                </c:pt>
                <c:pt idx="185">
                  <c:v>2.2599999999999998</c:v>
                </c:pt>
                <c:pt idx="186">
                  <c:v>2.2599999999999998</c:v>
                </c:pt>
                <c:pt idx="187">
                  <c:v>2.33</c:v>
                </c:pt>
                <c:pt idx="188">
                  <c:v>2.36</c:v>
                </c:pt>
                <c:pt idx="189">
                  <c:v>2.77</c:v>
                </c:pt>
                <c:pt idx="190">
                  <c:v>2.83</c:v>
                </c:pt>
                <c:pt idx="191">
                  <c:v>2.73</c:v>
                </c:pt>
                <c:pt idx="192">
                  <c:v>2.77</c:v>
                </c:pt>
                <c:pt idx="193">
                  <c:v>2.98</c:v>
                </c:pt>
                <c:pt idx="194">
                  <c:v>3</c:v>
                </c:pt>
                <c:pt idx="195">
                  <c:v>2.98</c:v>
                </c:pt>
                <c:pt idx="196">
                  <c:v>2.99</c:v>
                </c:pt>
                <c:pt idx="197">
                  <c:v>2.98</c:v>
                </c:pt>
                <c:pt idx="198">
                  <c:v>3.1</c:v>
                </c:pt>
                <c:pt idx="199">
                  <c:v>3.16</c:v>
                </c:pt>
                <c:pt idx="200">
                  <c:v>3.32</c:v>
                </c:pt>
                <c:pt idx="201">
                  <c:v>3.2</c:v>
                </c:pt>
                <c:pt idx="202">
                  <c:v>3.35</c:v>
                </c:pt>
                <c:pt idx="203">
                  <c:v>3.36</c:v>
                </c:pt>
                <c:pt idx="204">
                  <c:v>3.49</c:v>
                </c:pt>
                <c:pt idx="205">
                  <c:v>3.57</c:v>
                </c:pt>
                <c:pt idx="206">
                  <c:v>3.8</c:v>
                </c:pt>
                <c:pt idx="207">
                  <c:v>3.81</c:v>
                </c:pt>
                <c:pt idx="208">
                  <c:v>3.89</c:v>
                </c:pt>
                <c:pt idx="209">
                  <c:v>3.95</c:v>
                </c:pt>
                <c:pt idx="210">
                  <c:v>3.91</c:v>
                </c:pt>
                <c:pt idx="211">
                  <c:v>3.81</c:v>
                </c:pt>
                <c:pt idx="212">
                  <c:v>3.73</c:v>
                </c:pt>
                <c:pt idx="213">
                  <c:v>3.7</c:v>
                </c:pt>
                <c:pt idx="214">
                  <c:v>3.69</c:v>
                </c:pt>
                <c:pt idx="215">
                  <c:v>3.63</c:v>
                </c:pt>
                <c:pt idx="216">
                  <c:v>3.47</c:v>
                </c:pt>
                <c:pt idx="217">
                  <c:v>3.32</c:v>
                </c:pt>
                <c:pt idx="218">
                  <c:v>3.26</c:v>
                </c:pt>
                <c:pt idx="219">
                  <c:v>3.23</c:v>
                </c:pt>
                <c:pt idx="220">
                  <c:v>3.23</c:v>
                </c:pt>
                <c:pt idx="221">
                  <c:v>3.27</c:v>
                </c:pt>
                <c:pt idx="222">
                  <c:v>3.58</c:v>
                </c:pt>
                <c:pt idx="223">
                  <c:v>3.73</c:v>
                </c:pt>
                <c:pt idx="224">
                  <c:v>3.61</c:v>
                </c:pt>
                <c:pt idx="225">
                  <c:v>3.46</c:v>
                </c:pt>
                <c:pt idx="226">
                  <c:v>3.29</c:v>
                </c:pt>
                <c:pt idx="227">
                  <c:v>3.14</c:v>
                </c:pt>
                <c:pt idx="228">
                  <c:v>3.06</c:v>
                </c:pt>
                <c:pt idx="229">
                  <c:v>3.03</c:v>
                </c:pt>
                <c:pt idx="230">
                  <c:v>3.06</c:v>
                </c:pt>
                <c:pt idx="231">
                  <c:v>3.03</c:v>
                </c:pt>
                <c:pt idx="232">
                  <c:v>3.09</c:v>
                </c:pt>
                <c:pt idx="233">
                  <c:v>3.21</c:v>
                </c:pt>
                <c:pt idx="234">
                  <c:v>3.11</c:v>
                </c:pt>
                <c:pt idx="235">
                  <c:v>3.06</c:v>
                </c:pt>
                <c:pt idx="236">
                  <c:v>3.25</c:v>
                </c:pt>
                <c:pt idx="237">
                  <c:v>3.35</c:v>
                </c:pt>
                <c:pt idx="238">
                  <c:v>3.45</c:v>
                </c:pt>
                <c:pt idx="239">
                  <c:v>3.63</c:v>
                </c:pt>
                <c:pt idx="240">
                  <c:v>3.7</c:v>
                </c:pt>
                <c:pt idx="241">
                  <c:v>3.71</c:v>
                </c:pt>
                <c:pt idx="242">
                  <c:v>3.76</c:v>
                </c:pt>
                <c:pt idx="243">
                  <c:v>3.79</c:v>
                </c:pt>
                <c:pt idx="244">
                  <c:v>3.73</c:v>
                </c:pt>
                <c:pt idx="245">
                  <c:v>3.76</c:v>
                </c:pt>
                <c:pt idx="246">
                  <c:v>3.87</c:v>
                </c:pt>
                <c:pt idx="247">
                  <c:v>3.92</c:v>
                </c:pt>
                <c:pt idx="248">
                  <c:v>4.1100000000000003</c:v>
                </c:pt>
                <c:pt idx="249">
                  <c:v>4.2300000000000004</c:v>
                </c:pt>
                <c:pt idx="250">
                  <c:v>4.47</c:v>
                </c:pt>
                <c:pt idx="251">
                  <c:v>4.5999999999999996</c:v>
                </c:pt>
                <c:pt idx="252">
                  <c:v>4.67</c:v>
                </c:pt>
                <c:pt idx="253">
                  <c:v>4.6500000000000004</c:v>
                </c:pt>
                <c:pt idx="254">
                  <c:v>4.63</c:v>
                </c:pt>
                <c:pt idx="255">
                  <c:v>4.6100000000000003</c:v>
                </c:pt>
                <c:pt idx="256">
                  <c:v>4.5</c:v>
                </c:pt>
                <c:pt idx="257">
                  <c:v>4.54</c:v>
                </c:pt>
                <c:pt idx="258">
                  <c:v>4.6900000000000004</c:v>
                </c:pt>
                <c:pt idx="259">
                  <c:v>4.7300000000000004</c:v>
                </c:pt>
                <c:pt idx="260">
                  <c:v>4.7</c:v>
                </c:pt>
                <c:pt idx="261">
                  <c:v>4.66</c:v>
                </c:pt>
                <c:pt idx="262">
                  <c:v>4.63</c:v>
                </c:pt>
                <c:pt idx="263">
                  <c:v>4.6500000000000004</c:v>
                </c:pt>
                <c:pt idx="264">
                  <c:v>4.74</c:v>
                </c:pt>
                <c:pt idx="265">
                  <c:v>4.75</c:v>
                </c:pt>
                <c:pt idx="266">
                  <c:v>4.78</c:v>
                </c:pt>
                <c:pt idx="267">
                  <c:v>4.7699999999999996</c:v>
                </c:pt>
                <c:pt idx="268">
                  <c:v>4.83</c:v>
                </c:pt>
                <c:pt idx="269">
                  <c:v>4.84</c:v>
                </c:pt>
                <c:pt idx="270">
                  <c:v>4.93</c:v>
                </c:pt>
                <c:pt idx="271">
                  <c:v>4.8899999999999997</c:v>
                </c:pt>
                <c:pt idx="272">
                  <c:v>5</c:v>
                </c:pt>
                <c:pt idx="273">
                  <c:v>5</c:v>
                </c:pt>
                <c:pt idx="274">
                  <c:v>4.93</c:v>
                </c:pt>
                <c:pt idx="275">
                  <c:v>4.83</c:v>
                </c:pt>
                <c:pt idx="276">
                  <c:v>4.78</c:v>
                </c:pt>
                <c:pt idx="277">
                  <c:v>4.7300000000000004</c:v>
                </c:pt>
                <c:pt idx="278">
                  <c:v>4.68</c:v>
                </c:pt>
                <c:pt idx="279">
                  <c:v>4.57</c:v>
                </c:pt>
                <c:pt idx="280">
                  <c:v>4.63</c:v>
                </c:pt>
                <c:pt idx="281">
                  <c:v>4.71</c:v>
                </c:pt>
                <c:pt idx="282">
                  <c:v>4.6900000000000004</c:v>
                </c:pt>
                <c:pt idx="283">
                  <c:v>4.6500000000000004</c:v>
                </c:pt>
                <c:pt idx="284">
                  <c:v>4.6900000000000004</c:v>
                </c:pt>
                <c:pt idx="285">
                  <c:v>4.67</c:v>
                </c:pt>
                <c:pt idx="286">
                  <c:v>4.6900000000000004</c:v>
                </c:pt>
                <c:pt idx="287">
                  <c:v>4.67</c:v>
                </c:pt>
                <c:pt idx="288">
                  <c:v>4.7300000000000004</c:v>
                </c:pt>
                <c:pt idx="289">
                  <c:v>4.71</c:v>
                </c:pt>
                <c:pt idx="290">
                  <c:v>4.7300000000000004</c:v>
                </c:pt>
                <c:pt idx="291">
                  <c:v>4.71</c:v>
                </c:pt>
                <c:pt idx="292">
                  <c:v>4.7699999999999996</c:v>
                </c:pt>
                <c:pt idx="293">
                  <c:v>4.8099999999999996</c:v>
                </c:pt>
                <c:pt idx="294">
                  <c:v>4.8499999999999996</c:v>
                </c:pt>
                <c:pt idx="295">
                  <c:v>4.8899999999999997</c:v>
                </c:pt>
                <c:pt idx="296">
                  <c:v>4.93</c:v>
                </c:pt>
                <c:pt idx="297">
                  <c:v>4.8899999999999997</c:v>
                </c:pt>
                <c:pt idx="298">
                  <c:v>4.84</c:v>
                </c:pt>
                <c:pt idx="299">
                  <c:v>4.8</c:v>
                </c:pt>
                <c:pt idx="300">
                  <c:v>4.79</c:v>
                </c:pt>
                <c:pt idx="301">
                  <c:v>4.7699999999999996</c:v>
                </c:pt>
                <c:pt idx="302">
                  <c:v>4.71</c:v>
                </c:pt>
                <c:pt idx="303">
                  <c:v>4.72</c:v>
                </c:pt>
                <c:pt idx="304">
                  <c:v>4.7300000000000004</c:v>
                </c:pt>
                <c:pt idx="305">
                  <c:v>4.75</c:v>
                </c:pt>
                <c:pt idx="306">
                  <c:v>4.79</c:v>
                </c:pt>
                <c:pt idx="307">
                  <c:v>4.76</c:v>
                </c:pt>
                <c:pt idx="308">
                  <c:v>4.79</c:v>
                </c:pt>
                <c:pt idx="309">
                  <c:v>4.9400000000000004</c:v>
                </c:pt>
                <c:pt idx="310">
                  <c:v>4.93</c:v>
                </c:pt>
                <c:pt idx="311">
                  <c:v>4.8899999999999997</c:v>
                </c:pt>
                <c:pt idx="312">
                  <c:v>4.87</c:v>
                </c:pt>
                <c:pt idx="313">
                  <c:v>4.8099999999999996</c:v>
                </c:pt>
                <c:pt idx="314">
                  <c:v>4.72</c:v>
                </c:pt>
                <c:pt idx="315">
                  <c:v>4.68</c:v>
                </c:pt>
                <c:pt idx="316">
                  <c:v>4.6399999999999997</c:v>
                </c:pt>
                <c:pt idx="317">
                  <c:v>4.58</c:v>
                </c:pt>
                <c:pt idx="318">
                  <c:v>4.78</c:v>
                </c:pt>
                <c:pt idx="319">
                  <c:v>4.7699999999999996</c:v>
                </c:pt>
                <c:pt idx="320">
                  <c:v>4.71</c:v>
                </c:pt>
                <c:pt idx="321">
                  <c:v>4.68</c:v>
                </c:pt>
                <c:pt idx="322">
                  <c:v>4.71</c:v>
                </c:pt>
                <c:pt idx="323">
                  <c:v>4.6900000000000004</c:v>
                </c:pt>
                <c:pt idx="324">
                  <c:v>4.75</c:v>
                </c:pt>
                <c:pt idx="325">
                  <c:v>4.6500000000000004</c:v>
                </c:pt>
                <c:pt idx="326">
                  <c:v>4.66</c:v>
                </c:pt>
                <c:pt idx="327">
                  <c:v>4.6100000000000003</c:v>
                </c:pt>
                <c:pt idx="328">
                  <c:v>4.71</c:v>
                </c:pt>
                <c:pt idx="329">
                  <c:v>4.72</c:v>
                </c:pt>
                <c:pt idx="330">
                  <c:v>4.7699999999999996</c:v>
                </c:pt>
                <c:pt idx="331">
                  <c:v>4.82</c:v>
                </c:pt>
                <c:pt idx="332">
                  <c:v>4.9400000000000004</c:v>
                </c:pt>
                <c:pt idx="333">
                  <c:v>5.0199999999999996</c:v>
                </c:pt>
                <c:pt idx="334">
                  <c:v>5.14</c:v>
                </c:pt>
                <c:pt idx="335">
                  <c:v>5.23</c:v>
                </c:pt>
                <c:pt idx="336">
                  <c:v>5.35</c:v>
                </c:pt>
                <c:pt idx="337">
                  <c:v>5.39</c:v>
                </c:pt>
                <c:pt idx="338">
                  <c:v>5.37</c:v>
                </c:pt>
                <c:pt idx="339">
                  <c:v>5.5</c:v>
                </c:pt>
                <c:pt idx="340">
                  <c:v>5.66</c:v>
                </c:pt>
                <c:pt idx="341">
                  <c:v>5.65</c:v>
                </c:pt>
                <c:pt idx="342">
                  <c:v>5.68</c:v>
                </c:pt>
                <c:pt idx="343">
                  <c:v>5.71</c:v>
                </c:pt>
                <c:pt idx="344">
                  <c:v>5.82</c:v>
                </c:pt>
                <c:pt idx="345">
                  <c:v>5.89</c:v>
                </c:pt>
                <c:pt idx="346">
                  <c:v>5.97</c:v>
                </c:pt>
                <c:pt idx="347">
                  <c:v>6.01</c:v>
                </c:pt>
                <c:pt idx="348">
                  <c:v>6.05</c:v>
                </c:pt>
                <c:pt idx="349">
                  <c:v>6.07</c:v>
                </c:pt>
                <c:pt idx="350">
                  <c:v>6.09</c:v>
                </c:pt>
                <c:pt idx="351">
                  <c:v>6.1</c:v>
                </c:pt>
                <c:pt idx="352">
                  <c:v>6.11</c:v>
                </c:pt>
                <c:pt idx="353">
                  <c:v>6.09</c:v>
                </c:pt>
                <c:pt idx="354">
                  <c:v>6.08</c:v>
                </c:pt>
                <c:pt idx="355">
                  <c:v>6.06</c:v>
                </c:pt>
                <c:pt idx="356">
                  <c:v>6.04</c:v>
                </c:pt>
                <c:pt idx="357">
                  <c:v>6.02</c:v>
                </c:pt>
                <c:pt idx="358">
                  <c:v>6.03</c:v>
                </c:pt>
                <c:pt idx="359">
                  <c:v>6.02</c:v>
                </c:pt>
                <c:pt idx="360">
                  <c:v>6.01</c:v>
                </c:pt>
                <c:pt idx="361">
                  <c:v>5.96</c:v>
                </c:pt>
                <c:pt idx="362">
                  <c:v>5.87</c:v>
                </c:pt>
                <c:pt idx="363">
                  <c:v>5.79</c:v>
                </c:pt>
                <c:pt idx="364">
                  <c:v>5.74</c:v>
                </c:pt>
                <c:pt idx="365">
                  <c:v>5.62</c:v>
                </c:pt>
                <c:pt idx="366">
                  <c:v>5.5</c:v>
                </c:pt>
                <c:pt idx="367">
                  <c:v>5.43</c:v>
                </c:pt>
                <c:pt idx="368">
                  <c:v>5.4</c:v>
                </c:pt>
                <c:pt idx="369">
                  <c:v>5.33</c:v>
                </c:pt>
                <c:pt idx="370">
                  <c:v>5.35</c:v>
                </c:pt>
                <c:pt idx="371">
                  <c:v>5.36</c:v>
                </c:pt>
                <c:pt idx="372">
                  <c:v>5.49</c:v>
                </c:pt>
                <c:pt idx="373">
                  <c:v>5.56</c:v>
                </c:pt>
                <c:pt idx="374">
                  <c:v>5.61</c:v>
                </c:pt>
                <c:pt idx="375">
                  <c:v>5.66</c:v>
                </c:pt>
                <c:pt idx="376">
                  <c:v>5.72</c:v>
                </c:pt>
                <c:pt idx="377">
                  <c:v>5.76</c:v>
                </c:pt>
                <c:pt idx="378">
                  <c:v>5.79</c:v>
                </c:pt>
                <c:pt idx="379">
                  <c:v>5.82</c:v>
                </c:pt>
                <c:pt idx="380">
                  <c:v>5.79</c:v>
                </c:pt>
                <c:pt idx="381">
                  <c:v>5.75</c:v>
                </c:pt>
                <c:pt idx="382">
                  <c:v>5.77</c:v>
                </c:pt>
                <c:pt idx="383">
                  <c:v>5.79</c:v>
                </c:pt>
                <c:pt idx="384">
                  <c:v>5.83</c:v>
                </c:pt>
                <c:pt idx="385">
                  <c:v>5.87</c:v>
                </c:pt>
                <c:pt idx="386">
                  <c:v>5.98</c:v>
                </c:pt>
                <c:pt idx="387">
                  <c:v>6</c:v>
                </c:pt>
                <c:pt idx="388">
                  <c:v>6.04</c:v>
                </c:pt>
                <c:pt idx="389">
                  <c:v>6.08</c:v>
                </c:pt>
                <c:pt idx="390">
                  <c:v>6.11</c:v>
                </c:pt>
                <c:pt idx="391">
                  <c:v>6.14</c:v>
                </c:pt>
                <c:pt idx="392">
                  <c:v>6.18</c:v>
                </c:pt>
                <c:pt idx="393">
                  <c:v>6.21</c:v>
                </c:pt>
                <c:pt idx="394">
                  <c:v>6.26</c:v>
                </c:pt>
                <c:pt idx="395">
                  <c:v>6.27</c:v>
                </c:pt>
                <c:pt idx="396">
                  <c:v>6.34</c:v>
                </c:pt>
                <c:pt idx="397">
                  <c:v>6.37</c:v>
                </c:pt>
                <c:pt idx="398">
                  <c:v>6.4</c:v>
                </c:pt>
                <c:pt idx="399">
                  <c:v>6.42</c:v>
                </c:pt>
                <c:pt idx="400">
                  <c:v>6.49</c:v>
                </c:pt>
                <c:pt idx="401">
                  <c:v>6.5</c:v>
                </c:pt>
                <c:pt idx="402">
                  <c:v>6.53</c:v>
                </c:pt>
                <c:pt idx="403">
                  <c:v>6.53</c:v>
                </c:pt>
                <c:pt idx="404">
                  <c:v>6.52</c:v>
                </c:pt>
                <c:pt idx="405">
                  <c:v>6.54</c:v>
                </c:pt>
                <c:pt idx="406">
                  <c:v>6.56</c:v>
                </c:pt>
                <c:pt idx="407">
                  <c:v>6.58</c:v>
                </c:pt>
                <c:pt idx="408">
                  <c:v>6.59</c:v>
                </c:pt>
                <c:pt idx="409">
                  <c:v>6.58</c:v>
                </c:pt>
                <c:pt idx="410">
                  <c:v>6.53</c:v>
                </c:pt>
                <c:pt idx="411">
                  <c:v>6.48</c:v>
                </c:pt>
                <c:pt idx="412">
                  <c:v>6.41</c:v>
                </c:pt>
                <c:pt idx="413">
                  <c:v>6.35</c:v>
                </c:pt>
                <c:pt idx="414">
                  <c:v>6.3</c:v>
                </c:pt>
                <c:pt idx="415">
                  <c:v>6.26</c:v>
                </c:pt>
                <c:pt idx="416">
                  <c:v>6.21</c:v>
                </c:pt>
                <c:pt idx="417">
                  <c:v>6.15</c:v>
                </c:pt>
                <c:pt idx="418">
                  <c:v>6.11</c:v>
                </c:pt>
                <c:pt idx="419">
                  <c:v>6.1</c:v>
                </c:pt>
                <c:pt idx="420">
                  <c:v>6.09</c:v>
                </c:pt>
                <c:pt idx="421">
                  <c:v>6.05</c:v>
                </c:pt>
                <c:pt idx="422">
                  <c:v>6.09</c:v>
                </c:pt>
                <c:pt idx="423">
                  <c:v>6.08</c:v>
                </c:pt>
                <c:pt idx="424">
                  <c:v>6.04</c:v>
                </c:pt>
                <c:pt idx="425">
                  <c:v>6.01</c:v>
                </c:pt>
                <c:pt idx="426">
                  <c:v>6.02</c:v>
                </c:pt>
                <c:pt idx="427">
                  <c:v>6.03</c:v>
                </c:pt>
                <c:pt idx="428">
                  <c:v>6.04</c:v>
                </c:pt>
                <c:pt idx="429">
                  <c:v>6.03</c:v>
                </c:pt>
                <c:pt idx="430">
                  <c:v>5.99</c:v>
                </c:pt>
                <c:pt idx="431">
                  <c:v>5.95</c:v>
                </c:pt>
                <c:pt idx="432">
                  <c:v>5.91</c:v>
                </c:pt>
                <c:pt idx="433">
                  <c:v>5.88</c:v>
                </c:pt>
                <c:pt idx="434">
                  <c:v>5.87</c:v>
                </c:pt>
                <c:pt idx="435">
                  <c:v>5.85</c:v>
                </c:pt>
                <c:pt idx="436">
                  <c:v>5.84</c:v>
                </c:pt>
                <c:pt idx="437">
                  <c:v>5.81</c:v>
                </c:pt>
                <c:pt idx="438">
                  <c:v>5.8</c:v>
                </c:pt>
                <c:pt idx="439">
                  <c:v>5.76</c:v>
                </c:pt>
                <c:pt idx="440">
                  <c:v>5.73</c:v>
                </c:pt>
                <c:pt idx="441">
                  <c:v>5.7</c:v>
                </c:pt>
                <c:pt idx="442">
                  <c:v>5.67</c:v>
                </c:pt>
                <c:pt idx="443">
                  <c:v>5.67</c:v>
                </c:pt>
                <c:pt idx="444">
                  <c:v>5.68</c:v>
                </c:pt>
                <c:pt idx="445">
                  <c:v>5.65</c:v>
                </c:pt>
                <c:pt idx="446">
                  <c:v>5.63</c:v>
                </c:pt>
                <c:pt idx="447">
                  <c:v>5.55</c:v>
                </c:pt>
                <c:pt idx="448">
                  <c:v>5.5</c:v>
                </c:pt>
                <c:pt idx="449">
                  <c:v>5.46</c:v>
                </c:pt>
                <c:pt idx="450">
                  <c:v>5.45</c:v>
                </c:pt>
                <c:pt idx="451">
                  <c:v>5.47</c:v>
                </c:pt>
                <c:pt idx="452">
                  <c:v>5.42</c:v>
                </c:pt>
                <c:pt idx="453">
                  <c:v>5.36</c:v>
                </c:pt>
                <c:pt idx="454">
                  <c:v>5.33</c:v>
                </c:pt>
                <c:pt idx="455">
                  <c:v>5.35</c:v>
                </c:pt>
                <c:pt idx="456">
                  <c:v>5.39</c:v>
                </c:pt>
                <c:pt idx="457">
                  <c:v>5.38</c:v>
                </c:pt>
                <c:pt idx="458">
                  <c:v>5.38</c:v>
                </c:pt>
                <c:pt idx="459">
                  <c:v>5.34</c:v>
                </c:pt>
                <c:pt idx="460">
                  <c:v>5.32</c:v>
                </c:pt>
                <c:pt idx="461">
                  <c:v>5.34</c:v>
                </c:pt>
                <c:pt idx="462">
                  <c:v>5.36</c:v>
                </c:pt>
                <c:pt idx="463">
                  <c:v>5.36</c:v>
                </c:pt>
                <c:pt idx="464">
                  <c:v>5.37</c:v>
                </c:pt>
                <c:pt idx="465">
                  <c:v>5.39</c:v>
                </c:pt>
                <c:pt idx="466">
                  <c:v>5.4</c:v>
                </c:pt>
                <c:pt idx="467">
                  <c:v>5.41</c:v>
                </c:pt>
                <c:pt idx="468">
                  <c:v>5.4</c:v>
                </c:pt>
                <c:pt idx="469">
                  <c:v>5.36</c:v>
                </c:pt>
                <c:pt idx="470">
                  <c:v>5.29</c:v>
                </c:pt>
                <c:pt idx="471">
                  <c:v>5.28</c:v>
                </c:pt>
                <c:pt idx="472">
                  <c:v>5.29</c:v>
                </c:pt>
                <c:pt idx="473">
                  <c:v>5.27</c:v>
                </c:pt>
                <c:pt idx="474">
                  <c:v>5.34</c:v>
                </c:pt>
                <c:pt idx="475">
                  <c:v>5.25</c:v>
                </c:pt>
                <c:pt idx="476">
                  <c:v>5.27</c:v>
                </c:pt>
                <c:pt idx="477">
                  <c:v>5.28</c:v>
                </c:pt>
                <c:pt idx="478">
                  <c:v>5.3</c:v>
                </c:pt>
                <c:pt idx="479">
                  <c:v>5.26</c:v>
                </c:pt>
                <c:pt idx="480">
                  <c:v>5.24</c:v>
                </c:pt>
                <c:pt idx="481">
                  <c:v>5.28</c:v>
                </c:pt>
                <c:pt idx="482">
                  <c:v>5.39</c:v>
                </c:pt>
                <c:pt idx="483">
                  <c:v>5.38</c:v>
                </c:pt>
                <c:pt idx="484">
                  <c:v>5.37</c:v>
                </c:pt>
                <c:pt idx="485">
                  <c:v>5.37</c:v>
                </c:pt>
                <c:pt idx="486">
                  <c:v>5.37</c:v>
                </c:pt>
                <c:pt idx="487">
                  <c:v>5.4</c:v>
                </c:pt>
                <c:pt idx="488">
                  <c:v>5.44</c:v>
                </c:pt>
                <c:pt idx="489">
                  <c:v>5.47</c:v>
                </c:pt>
                <c:pt idx="490">
                  <c:v>5.56</c:v>
                </c:pt>
                <c:pt idx="491">
                  <c:v>5.58</c:v>
                </c:pt>
                <c:pt idx="492">
                  <c:v>5.61</c:v>
                </c:pt>
                <c:pt idx="493">
                  <c:v>5.61</c:v>
                </c:pt>
                <c:pt idx="494">
                  <c:v>5.63</c:v>
                </c:pt>
                <c:pt idx="495">
                  <c:v>5.64</c:v>
                </c:pt>
                <c:pt idx="496">
                  <c:v>5.65</c:v>
                </c:pt>
                <c:pt idx="497">
                  <c:v>5.66</c:v>
                </c:pt>
                <c:pt idx="498">
                  <c:v>5.55</c:v>
                </c:pt>
                <c:pt idx="499">
                  <c:v>5.4</c:v>
                </c:pt>
                <c:pt idx="500">
                  <c:v>5.3</c:v>
                </c:pt>
                <c:pt idx="501">
                  <c:v>5.26</c:v>
                </c:pt>
                <c:pt idx="502">
                  <c:v>5.2</c:v>
                </c:pt>
                <c:pt idx="503">
                  <c:v>5.13</c:v>
                </c:pt>
                <c:pt idx="504">
                  <c:v>5.08</c:v>
                </c:pt>
                <c:pt idx="505">
                  <c:v>5.09</c:v>
                </c:pt>
                <c:pt idx="506">
                  <c:v>5.0599999999999996</c:v>
                </c:pt>
                <c:pt idx="507">
                  <c:v>4.99</c:v>
                </c:pt>
                <c:pt idx="508">
                  <c:v>4.95</c:v>
                </c:pt>
                <c:pt idx="509">
                  <c:v>4.9400000000000004</c:v>
                </c:pt>
                <c:pt idx="510">
                  <c:v>5.01</c:v>
                </c:pt>
                <c:pt idx="511">
                  <c:v>5</c:v>
                </c:pt>
                <c:pt idx="512">
                  <c:v>4.95</c:v>
                </c:pt>
                <c:pt idx="513">
                  <c:v>4.9400000000000004</c:v>
                </c:pt>
                <c:pt idx="514">
                  <c:v>4.95</c:v>
                </c:pt>
                <c:pt idx="515">
                  <c:v>4.93</c:v>
                </c:pt>
                <c:pt idx="516">
                  <c:v>4.97</c:v>
                </c:pt>
                <c:pt idx="517">
                  <c:v>4.92</c:v>
                </c:pt>
                <c:pt idx="518">
                  <c:v>4.8600000000000003</c:v>
                </c:pt>
                <c:pt idx="519">
                  <c:v>4.8600000000000003</c:v>
                </c:pt>
                <c:pt idx="520">
                  <c:v>4.83</c:v>
                </c:pt>
                <c:pt idx="521">
                  <c:v>4.79</c:v>
                </c:pt>
                <c:pt idx="522">
                  <c:v>4.72</c:v>
                </c:pt>
                <c:pt idx="523">
                  <c:v>4.6399999999999997</c:v>
                </c:pt>
                <c:pt idx="524">
                  <c:v>4.6100000000000003</c:v>
                </c:pt>
                <c:pt idx="525">
                  <c:v>4.63</c:v>
                </c:pt>
                <c:pt idx="526">
                  <c:v>4.67</c:v>
                </c:pt>
                <c:pt idx="527">
                  <c:v>4.6900000000000004</c:v>
                </c:pt>
                <c:pt idx="528">
                  <c:v>4.7699999999999996</c:v>
                </c:pt>
                <c:pt idx="529">
                  <c:v>4.78</c:v>
                </c:pt>
                <c:pt idx="530">
                  <c:v>4.79</c:v>
                </c:pt>
                <c:pt idx="531">
                  <c:v>4.78</c:v>
                </c:pt>
                <c:pt idx="532">
                  <c:v>4.8099999999999996</c:v>
                </c:pt>
                <c:pt idx="533">
                  <c:v>4.8</c:v>
                </c:pt>
                <c:pt idx="534">
                  <c:v>4.83</c:v>
                </c:pt>
                <c:pt idx="535">
                  <c:v>4.8099999999999996</c:v>
                </c:pt>
                <c:pt idx="536">
                  <c:v>4.79</c:v>
                </c:pt>
                <c:pt idx="537">
                  <c:v>4.76</c:v>
                </c:pt>
                <c:pt idx="538">
                  <c:v>4.82</c:v>
                </c:pt>
                <c:pt idx="539">
                  <c:v>4.83</c:v>
                </c:pt>
                <c:pt idx="540">
                  <c:v>4.8499999999999996</c:v>
                </c:pt>
                <c:pt idx="541">
                  <c:v>4.88</c:v>
                </c:pt>
                <c:pt idx="542">
                  <c:v>4.93</c:v>
                </c:pt>
                <c:pt idx="543">
                  <c:v>4.95</c:v>
                </c:pt>
                <c:pt idx="544">
                  <c:v>5</c:v>
                </c:pt>
                <c:pt idx="545">
                  <c:v>4.96</c:v>
                </c:pt>
                <c:pt idx="546">
                  <c:v>4.93</c:v>
                </c:pt>
                <c:pt idx="547">
                  <c:v>4.8899999999999997</c:v>
                </c:pt>
                <c:pt idx="548">
                  <c:v>4.84</c:v>
                </c:pt>
                <c:pt idx="549">
                  <c:v>4.8099999999999996</c:v>
                </c:pt>
                <c:pt idx="550">
                  <c:v>4.8</c:v>
                </c:pt>
                <c:pt idx="551">
                  <c:v>4.75</c:v>
                </c:pt>
                <c:pt idx="552">
                  <c:v>4.7300000000000004</c:v>
                </c:pt>
                <c:pt idx="553">
                  <c:v>4.6900000000000004</c:v>
                </c:pt>
                <c:pt idx="554">
                  <c:v>4.6900000000000004</c:v>
                </c:pt>
                <c:pt idx="555">
                  <c:v>4.7</c:v>
                </c:pt>
                <c:pt idx="556">
                  <c:v>4.74</c:v>
                </c:pt>
                <c:pt idx="557">
                  <c:v>4.75</c:v>
                </c:pt>
                <c:pt idx="558">
                  <c:v>4.78</c:v>
                </c:pt>
                <c:pt idx="559">
                  <c:v>4.8099999999999996</c:v>
                </c:pt>
                <c:pt idx="560">
                  <c:v>4.83</c:v>
                </c:pt>
                <c:pt idx="561">
                  <c:v>4.8899999999999997</c:v>
                </c:pt>
                <c:pt idx="562">
                  <c:v>4.95</c:v>
                </c:pt>
                <c:pt idx="563">
                  <c:v>4.97</c:v>
                </c:pt>
                <c:pt idx="564">
                  <c:v>5</c:v>
                </c:pt>
                <c:pt idx="565">
                  <c:v>5.0199999999999996</c:v>
                </c:pt>
                <c:pt idx="566">
                  <c:v>5</c:v>
                </c:pt>
                <c:pt idx="567">
                  <c:v>4.97</c:v>
                </c:pt>
                <c:pt idx="568">
                  <c:v>4.8899999999999997</c:v>
                </c:pt>
                <c:pt idx="569">
                  <c:v>4.7699999999999996</c:v>
                </c:pt>
                <c:pt idx="570">
                  <c:v>4.71</c:v>
                </c:pt>
                <c:pt idx="571">
                  <c:v>4.6100000000000003</c:v>
                </c:pt>
                <c:pt idx="572">
                  <c:v>4.55</c:v>
                </c:pt>
                <c:pt idx="573">
                  <c:v>4.43</c:v>
                </c:pt>
                <c:pt idx="574">
                  <c:v>4.3600000000000003</c:v>
                </c:pt>
                <c:pt idx="575">
                  <c:v>4.3</c:v>
                </c:pt>
                <c:pt idx="576">
                  <c:v>4.2300000000000004</c:v>
                </c:pt>
                <c:pt idx="577">
                  <c:v>4.21</c:v>
                </c:pt>
                <c:pt idx="578">
                  <c:v>4.2</c:v>
                </c:pt>
                <c:pt idx="579">
                  <c:v>4.17</c:v>
                </c:pt>
                <c:pt idx="580">
                  <c:v>4.1500000000000004</c:v>
                </c:pt>
                <c:pt idx="581">
                  <c:v>4.17</c:v>
                </c:pt>
                <c:pt idx="582">
                  <c:v>4.16</c:v>
                </c:pt>
                <c:pt idx="583">
                  <c:v>4.1500000000000004</c:v>
                </c:pt>
                <c:pt idx="584">
                  <c:v>4.13</c:v>
                </c:pt>
                <c:pt idx="585">
                  <c:v>4.08</c:v>
                </c:pt>
                <c:pt idx="586">
                  <c:v>4.05</c:v>
                </c:pt>
                <c:pt idx="587">
                  <c:v>4.1100000000000003</c:v>
                </c:pt>
                <c:pt idx="588">
                  <c:v>4.22</c:v>
                </c:pt>
                <c:pt idx="589">
                  <c:v>4.21</c:v>
                </c:pt>
                <c:pt idx="590">
                  <c:v>4.33</c:v>
                </c:pt>
                <c:pt idx="591">
                  <c:v>4.29</c:v>
                </c:pt>
                <c:pt idx="592">
                  <c:v>4.28</c:v>
                </c:pt>
                <c:pt idx="593">
                  <c:v>4.2699999999999996</c:v>
                </c:pt>
                <c:pt idx="594">
                  <c:v>4.38</c:v>
                </c:pt>
                <c:pt idx="595">
                  <c:v>4.37</c:v>
                </c:pt>
                <c:pt idx="596">
                  <c:v>4.3899999999999997</c:v>
                </c:pt>
                <c:pt idx="597">
                  <c:v>4.37</c:v>
                </c:pt>
                <c:pt idx="598">
                  <c:v>4.3</c:v>
                </c:pt>
                <c:pt idx="599">
                  <c:v>4.26</c:v>
                </c:pt>
                <c:pt idx="600">
                  <c:v>4.29</c:v>
                </c:pt>
                <c:pt idx="601">
                  <c:v>4.25</c:v>
                </c:pt>
                <c:pt idx="602">
                  <c:v>4.2300000000000004</c:v>
                </c:pt>
                <c:pt idx="603">
                  <c:v>4.2</c:v>
                </c:pt>
                <c:pt idx="604">
                  <c:v>4.3</c:v>
                </c:pt>
                <c:pt idx="605">
                  <c:v>4.3099999999999996</c:v>
                </c:pt>
                <c:pt idx="606">
                  <c:v>4.33</c:v>
                </c:pt>
                <c:pt idx="607">
                  <c:v>4.3499999999999996</c:v>
                </c:pt>
                <c:pt idx="608">
                  <c:v>4.43</c:v>
                </c:pt>
                <c:pt idx="609">
                  <c:v>4.4400000000000004</c:v>
                </c:pt>
                <c:pt idx="610">
                  <c:v>4.51</c:v>
                </c:pt>
                <c:pt idx="611">
                  <c:v>4.53</c:v>
                </c:pt>
                <c:pt idx="612">
                  <c:v>4.6399999999999997</c:v>
                </c:pt>
                <c:pt idx="613">
                  <c:v>4.67</c:v>
                </c:pt>
                <c:pt idx="614">
                  <c:v>4.78</c:v>
                </c:pt>
                <c:pt idx="615">
                  <c:v>4.8099999999999996</c:v>
                </c:pt>
                <c:pt idx="616">
                  <c:v>4.8499999999999996</c:v>
                </c:pt>
                <c:pt idx="617">
                  <c:v>4.8899999999999997</c:v>
                </c:pt>
                <c:pt idx="618">
                  <c:v>4.93</c:v>
                </c:pt>
                <c:pt idx="619">
                  <c:v>4.97</c:v>
                </c:pt>
                <c:pt idx="620">
                  <c:v>5</c:v>
                </c:pt>
                <c:pt idx="621">
                  <c:v>5.01</c:v>
                </c:pt>
                <c:pt idx="622">
                  <c:v>5.04</c:v>
                </c:pt>
                <c:pt idx="623">
                  <c:v>5.09</c:v>
                </c:pt>
                <c:pt idx="624">
                  <c:v>5.12</c:v>
                </c:pt>
                <c:pt idx="625">
                  <c:v>5.13</c:v>
                </c:pt>
                <c:pt idx="626">
                  <c:v>5.18</c:v>
                </c:pt>
                <c:pt idx="627">
                  <c:v>5.17</c:v>
                </c:pt>
                <c:pt idx="628">
                  <c:v>5.16</c:v>
                </c:pt>
                <c:pt idx="629">
                  <c:v>5.15</c:v>
                </c:pt>
                <c:pt idx="630">
                  <c:v>5.14</c:v>
                </c:pt>
                <c:pt idx="631">
                  <c:v>5.15</c:v>
                </c:pt>
                <c:pt idx="632">
                  <c:v>5.19</c:v>
                </c:pt>
                <c:pt idx="633">
                  <c:v>5.16</c:v>
                </c:pt>
                <c:pt idx="634">
                  <c:v>5.14</c:v>
                </c:pt>
                <c:pt idx="635">
                  <c:v>5.14</c:v>
                </c:pt>
                <c:pt idx="636">
                  <c:v>5.16</c:v>
                </c:pt>
                <c:pt idx="637">
                  <c:v>5.15</c:v>
                </c:pt>
                <c:pt idx="638">
                  <c:v>5.17</c:v>
                </c:pt>
                <c:pt idx="639">
                  <c:v>5.18</c:v>
                </c:pt>
                <c:pt idx="640">
                  <c:v>5.19</c:v>
                </c:pt>
                <c:pt idx="641">
                  <c:v>5.18</c:v>
                </c:pt>
                <c:pt idx="642">
                  <c:v>5.2</c:v>
                </c:pt>
                <c:pt idx="643">
                  <c:v>5.16</c:v>
                </c:pt>
                <c:pt idx="644">
                  <c:v>5.12</c:v>
                </c:pt>
                <c:pt idx="645">
                  <c:v>5.0999999999999996</c:v>
                </c:pt>
                <c:pt idx="646">
                  <c:v>5.07</c:v>
                </c:pt>
                <c:pt idx="647">
                  <c:v>5.0599999999999996</c:v>
                </c:pt>
                <c:pt idx="648">
                  <c:v>5.0199999999999996</c:v>
                </c:pt>
                <c:pt idx="649">
                  <c:v>5</c:v>
                </c:pt>
                <c:pt idx="650">
                  <c:v>4.9800000000000004</c:v>
                </c:pt>
                <c:pt idx="651">
                  <c:v>4.95</c:v>
                </c:pt>
                <c:pt idx="652">
                  <c:v>5</c:v>
                </c:pt>
                <c:pt idx="653">
                  <c:v>5</c:v>
                </c:pt>
                <c:pt idx="654">
                  <c:v>5.01</c:v>
                </c:pt>
                <c:pt idx="655">
                  <c:v>5</c:v>
                </c:pt>
                <c:pt idx="656">
                  <c:v>5.01</c:v>
                </c:pt>
                <c:pt idx="657">
                  <c:v>5</c:v>
                </c:pt>
                <c:pt idx="658">
                  <c:v>4.99</c:v>
                </c:pt>
                <c:pt idx="659">
                  <c:v>4.93</c:v>
                </c:pt>
                <c:pt idx="660">
                  <c:v>4.97</c:v>
                </c:pt>
                <c:pt idx="661">
                  <c:v>4.93</c:v>
                </c:pt>
                <c:pt idx="662">
                  <c:v>4.93</c:v>
                </c:pt>
                <c:pt idx="663">
                  <c:v>4.9000000000000004</c:v>
                </c:pt>
                <c:pt idx="664">
                  <c:v>4.8899999999999997</c:v>
                </c:pt>
                <c:pt idx="665">
                  <c:v>4.8600000000000003</c:v>
                </c:pt>
                <c:pt idx="666">
                  <c:v>4.8499999999999996</c:v>
                </c:pt>
                <c:pt idx="667">
                  <c:v>4.83</c:v>
                </c:pt>
                <c:pt idx="668">
                  <c:v>4.87</c:v>
                </c:pt>
                <c:pt idx="669">
                  <c:v>4.8899999999999997</c:v>
                </c:pt>
                <c:pt idx="670">
                  <c:v>4.9400000000000004</c:v>
                </c:pt>
                <c:pt idx="671">
                  <c:v>4.96</c:v>
                </c:pt>
                <c:pt idx="672">
                  <c:v>4.97</c:v>
                </c:pt>
                <c:pt idx="673">
                  <c:v>4.97</c:v>
                </c:pt>
                <c:pt idx="674">
                  <c:v>4.9800000000000004</c:v>
                </c:pt>
                <c:pt idx="675">
                  <c:v>4.99</c:v>
                </c:pt>
                <c:pt idx="676">
                  <c:v>5</c:v>
                </c:pt>
                <c:pt idx="677">
                  <c:v>5</c:v>
                </c:pt>
                <c:pt idx="678">
                  <c:v>5.0199999999999996</c:v>
                </c:pt>
                <c:pt idx="679">
                  <c:v>5.05</c:v>
                </c:pt>
                <c:pt idx="680">
                  <c:v>5.0599999999999996</c:v>
                </c:pt>
                <c:pt idx="681">
                  <c:v>5.05</c:v>
                </c:pt>
                <c:pt idx="682">
                  <c:v>5.04</c:v>
                </c:pt>
                <c:pt idx="683">
                  <c:v>5</c:v>
                </c:pt>
                <c:pt idx="684">
                  <c:v>4.87</c:v>
                </c:pt>
                <c:pt idx="685">
                  <c:v>4.7699999999999996</c:v>
                </c:pt>
                <c:pt idx="686">
                  <c:v>4.79</c:v>
                </c:pt>
                <c:pt idx="687">
                  <c:v>4.7699999999999996</c:v>
                </c:pt>
                <c:pt idx="688">
                  <c:v>4.71</c:v>
                </c:pt>
                <c:pt idx="689">
                  <c:v>4.6399999999999997</c:v>
                </c:pt>
                <c:pt idx="690">
                  <c:v>4.6100000000000003</c:v>
                </c:pt>
                <c:pt idx="691">
                  <c:v>4.5599999999999996</c:v>
                </c:pt>
                <c:pt idx="692">
                  <c:v>4.51</c:v>
                </c:pt>
                <c:pt idx="693">
                  <c:v>4.51</c:v>
                </c:pt>
                <c:pt idx="694">
                  <c:v>4.49</c:v>
                </c:pt>
                <c:pt idx="695">
                  <c:v>4.5</c:v>
                </c:pt>
                <c:pt idx="696">
                  <c:v>4.53</c:v>
                </c:pt>
                <c:pt idx="697">
                  <c:v>4.54</c:v>
                </c:pt>
                <c:pt idx="698">
                  <c:v>4.5599999999999996</c:v>
                </c:pt>
                <c:pt idx="699">
                  <c:v>4.57</c:v>
                </c:pt>
                <c:pt idx="700">
                  <c:v>4.58</c:v>
                </c:pt>
                <c:pt idx="701">
                  <c:v>4.57</c:v>
                </c:pt>
                <c:pt idx="702">
                  <c:v>4.57</c:v>
                </c:pt>
                <c:pt idx="703">
                  <c:v>4.55</c:v>
                </c:pt>
                <c:pt idx="704">
                  <c:v>4.5599999999999996</c:v>
                </c:pt>
                <c:pt idx="705">
                  <c:v>4.5199999999999996</c:v>
                </c:pt>
                <c:pt idx="706">
                  <c:v>4.49</c:v>
                </c:pt>
                <c:pt idx="707">
                  <c:v>4.45</c:v>
                </c:pt>
                <c:pt idx="708">
                  <c:v>4.41</c:v>
                </c:pt>
                <c:pt idx="709">
                  <c:v>4.37</c:v>
                </c:pt>
                <c:pt idx="710">
                  <c:v>4.3099999999999996</c:v>
                </c:pt>
                <c:pt idx="711">
                  <c:v>4.28</c:v>
                </c:pt>
                <c:pt idx="712">
                  <c:v>4.2300000000000004</c:v>
                </c:pt>
                <c:pt idx="713">
                  <c:v>4.18</c:v>
                </c:pt>
                <c:pt idx="714">
                  <c:v>4.13</c:v>
                </c:pt>
                <c:pt idx="715">
                  <c:v>4.0599999999999996</c:v>
                </c:pt>
                <c:pt idx="716">
                  <c:v>4</c:v>
                </c:pt>
                <c:pt idx="717">
                  <c:v>3.97</c:v>
                </c:pt>
                <c:pt idx="718">
                  <c:v>3.93</c:v>
                </c:pt>
                <c:pt idx="719">
                  <c:v>3.87</c:v>
                </c:pt>
                <c:pt idx="720">
                  <c:v>3.93</c:v>
                </c:pt>
                <c:pt idx="721">
                  <c:v>3.91</c:v>
                </c:pt>
                <c:pt idx="722">
                  <c:v>3.9</c:v>
                </c:pt>
                <c:pt idx="723">
                  <c:v>3.86</c:v>
                </c:pt>
                <c:pt idx="724">
                  <c:v>3.8</c:v>
                </c:pt>
                <c:pt idx="725">
                  <c:v>3.76</c:v>
                </c:pt>
                <c:pt idx="726">
                  <c:v>3.72</c:v>
                </c:pt>
                <c:pt idx="727">
                  <c:v>3.67</c:v>
                </c:pt>
                <c:pt idx="728">
                  <c:v>3.67</c:v>
                </c:pt>
                <c:pt idx="729">
                  <c:v>3.63</c:v>
                </c:pt>
                <c:pt idx="730">
                  <c:v>3.7</c:v>
                </c:pt>
                <c:pt idx="731">
                  <c:v>3.7</c:v>
                </c:pt>
              </c:numCache>
            </c:numRef>
          </c:val>
          <c:smooth val="1"/>
          <c:extLst>
            <c:ext xmlns:c16="http://schemas.microsoft.com/office/drawing/2014/chart" uri="{C3380CC4-5D6E-409C-BE32-E72D297353CC}">
              <c16:uniqueId val="{00000000-5228-4E52-A10D-0D5B7EB54977}"/>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DATOS!$Z$3:$Z$734</c:f>
              <c:numCache>
                <c:formatCode>0.00</c:formatCode>
                <c:ptCount val="732"/>
                <c:pt idx="0">
                  <c:v>3.6</c:v>
                </c:pt>
                <c:pt idx="1">
                  <c:v>3.56</c:v>
                </c:pt>
                <c:pt idx="2">
                  <c:v>3.53</c:v>
                </c:pt>
                <c:pt idx="3">
                  <c:v>3.49</c:v>
                </c:pt>
                <c:pt idx="4">
                  <c:v>3.45</c:v>
                </c:pt>
                <c:pt idx="5">
                  <c:v>3.43</c:v>
                </c:pt>
                <c:pt idx="6">
                  <c:v>3.37</c:v>
                </c:pt>
                <c:pt idx="7">
                  <c:v>3.37</c:v>
                </c:pt>
                <c:pt idx="8">
                  <c:v>3.35</c:v>
                </c:pt>
                <c:pt idx="9">
                  <c:v>3.33</c:v>
                </c:pt>
                <c:pt idx="10">
                  <c:v>3.39</c:v>
                </c:pt>
                <c:pt idx="11">
                  <c:v>3.4</c:v>
                </c:pt>
                <c:pt idx="12">
                  <c:v>3.38</c:v>
                </c:pt>
                <c:pt idx="13">
                  <c:v>3.37</c:v>
                </c:pt>
                <c:pt idx="14">
                  <c:v>3.37</c:v>
                </c:pt>
                <c:pt idx="15">
                  <c:v>3.37</c:v>
                </c:pt>
                <c:pt idx="16">
                  <c:v>3.37</c:v>
                </c:pt>
                <c:pt idx="17">
                  <c:v>3.36</c:v>
                </c:pt>
                <c:pt idx="18">
                  <c:v>3.35</c:v>
                </c:pt>
                <c:pt idx="19">
                  <c:v>3.36</c:v>
                </c:pt>
                <c:pt idx="20">
                  <c:v>3.35</c:v>
                </c:pt>
                <c:pt idx="21">
                  <c:v>3.32</c:v>
                </c:pt>
                <c:pt idx="22">
                  <c:v>3.26</c:v>
                </c:pt>
                <c:pt idx="23">
                  <c:v>3.21</c:v>
                </c:pt>
                <c:pt idx="24">
                  <c:v>3.17</c:v>
                </c:pt>
                <c:pt idx="25">
                  <c:v>3.13</c:v>
                </c:pt>
                <c:pt idx="26">
                  <c:v>3.04</c:v>
                </c:pt>
                <c:pt idx="27">
                  <c:v>3.08</c:v>
                </c:pt>
                <c:pt idx="28">
                  <c:v>3.04</c:v>
                </c:pt>
                <c:pt idx="29">
                  <c:v>3.03</c:v>
                </c:pt>
                <c:pt idx="30">
                  <c:v>3.03</c:v>
                </c:pt>
                <c:pt idx="31">
                  <c:v>3.03</c:v>
                </c:pt>
                <c:pt idx="32">
                  <c:v>3</c:v>
                </c:pt>
                <c:pt idx="33">
                  <c:v>2.98</c:v>
                </c:pt>
                <c:pt idx="34">
                  <c:v>3.02</c:v>
                </c:pt>
                <c:pt idx="35">
                  <c:v>3.04</c:v>
                </c:pt>
                <c:pt idx="36">
                  <c:v>3.03</c:v>
                </c:pt>
                <c:pt idx="37">
                  <c:v>3</c:v>
                </c:pt>
                <c:pt idx="38">
                  <c:v>2.94</c:v>
                </c:pt>
                <c:pt idx="39">
                  <c:v>2.91</c:v>
                </c:pt>
                <c:pt idx="40">
                  <c:v>2.9</c:v>
                </c:pt>
                <c:pt idx="41">
                  <c:v>2.87</c:v>
                </c:pt>
                <c:pt idx="42">
                  <c:v>2.85</c:v>
                </c:pt>
                <c:pt idx="43">
                  <c:v>2.83</c:v>
                </c:pt>
                <c:pt idx="44">
                  <c:v>2.8</c:v>
                </c:pt>
                <c:pt idx="45">
                  <c:v>2.81</c:v>
                </c:pt>
                <c:pt idx="46">
                  <c:v>2.8</c:v>
                </c:pt>
                <c:pt idx="47">
                  <c:v>2.79</c:v>
                </c:pt>
                <c:pt idx="48">
                  <c:v>2.77</c:v>
                </c:pt>
                <c:pt idx="49">
                  <c:v>2.76</c:v>
                </c:pt>
                <c:pt idx="50">
                  <c:v>2.75</c:v>
                </c:pt>
                <c:pt idx="51">
                  <c:v>2.72</c:v>
                </c:pt>
                <c:pt idx="52">
                  <c:v>2.71</c:v>
                </c:pt>
                <c:pt idx="53">
                  <c:v>2.72</c:v>
                </c:pt>
                <c:pt idx="54">
                  <c:v>2.72</c:v>
                </c:pt>
                <c:pt idx="55">
                  <c:v>2.74</c:v>
                </c:pt>
                <c:pt idx="56">
                  <c:v>2.75</c:v>
                </c:pt>
                <c:pt idx="57">
                  <c:v>2.74</c:v>
                </c:pt>
                <c:pt idx="58">
                  <c:v>2.71</c:v>
                </c:pt>
                <c:pt idx="59">
                  <c:v>2.69</c:v>
                </c:pt>
                <c:pt idx="60">
                  <c:v>2.66</c:v>
                </c:pt>
                <c:pt idx="61">
                  <c:v>2.64</c:v>
                </c:pt>
                <c:pt idx="62">
                  <c:v>2.62</c:v>
                </c:pt>
                <c:pt idx="63">
                  <c:v>2.61</c:v>
                </c:pt>
                <c:pt idx="64">
                  <c:v>2.6</c:v>
                </c:pt>
                <c:pt idx="65">
                  <c:v>2.61</c:v>
                </c:pt>
                <c:pt idx="66">
                  <c:v>2.61</c:v>
                </c:pt>
                <c:pt idx="67">
                  <c:v>2.61</c:v>
                </c:pt>
                <c:pt idx="68">
                  <c:v>2.58</c:v>
                </c:pt>
                <c:pt idx="69">
                  <c:v>2.5499999999999998</c:v>
                </c:pt>
                <c:pt idx="70">
                  <c:v>2.4900000000000002</c:v>
                </c:pt>
                <c:pt idx="71">
                  <c:v>2.46</c:v>
                </c:pt>
                <c:pt idx="72">
                  <c:v>2.42</c:v>
                </c:pt>
                <c:pt idx="73">
                  <c:v>2.41</c:v>
                </c:pt>
                <c:pt idx="74">
                  <c:v>2.4</c:v>
                </c:pt>
                <c:pt idx="75">
                  <c:v>2.4</c:v>
                </c:pt>
                <c:pt idx="76">
                  <c:v>2.39</c:v>
                </c:pt>
                <c:pt idx="77">
                  <c:v>2.41</c:v>
                </c:pt>
                <c:pt idx="78">
                  <c:v>2.4900000000000002</c:v>
                </c:pt>
                <c:pt idx="79">
                  <c:v>2.58</c:v>
                </c:pt>
                <c:pt idx="80">
                  <c:v>2.59</c:v>
                </c:pt>
                <c:pt idx="81">
                  <c:v>2.59</c:v>
                </c:pt>
                <c:pt idx="82">
                  <c:v>2.61</c:v>
                </c:pt>
                <c:pt idx="83">
                  <c:v>2.63</c:v>
                </c:pt>
                <c:pt idx="84">
                  <c:v>2.64</c:v>
                </c:pt>
                <c:pt idx="85">
                  <c:v>2.63</c:v>
                </c:pt>
                <c:pt idx="86">
                  <c:v>2.61</c:v>
                </c:pt>
                <c:pt idx="87">
                  <c:v>2.61</c:v>
                </c:pt>
                <c:pt idx="88">
                  <c:v>2.62</c:v>
                </c:pt>
                <c:pt idx="89">
                  <c:v>2.65</c:v>
                </c:pt>
                <c:pt idx="90">
                  <c:v>2.69</c:v>
                </c:pt>
                <c:pt idx="91">
                  <c:v>2.73</c:v>
                </c:pt>
                <c:pt idx="92">
                  <c:v>2.8</c:v>
                </c:pt>
                <c:pt idx="93">
                  <c:v>2.82</c:v>
                </c:pt>
                <c:pt idx="94">
                  <c:v>2.83</c:v>
                </c:pt>
                <c:pt idx="95">
                  <c:v>2.82</c:v>
                </c:pt>
                <c:pt idx="96">
                  <c:v>2.86</c:v>
                </c:pt>
                <c:pt idx="97">
                  <c:v>2.92</c:v>
                </c:pt>
                <c:pt idx="98">
                  <c:v>3.02</c:v>
                </c:pt>
                <c:pt idx="99">
                  <c:v>3.03</c:v>
                </c:pt>
                <c:pt idx="100">
                  <c:v>3.02</c:v>
                </c:pt>
                <c:pt idx="101">
                  <c:v>3</c:v>
                </c:pt>
                <c:pt idx="102">
                  <c:v>2.99</c:v>
                </c:pt>
                <c:pt idx="103">
                  <c:v>2.97</c:v>
                </c:pt>
                <c:pt idx="104">
                  <c:v>2.93</c:v>
                </c:pt>
                <c:pt idx="105">
                  <c:v>2.89</c:v>
                </c:pt>
                <c:pt idx="106">
                  <c:v>2.83</c:v>
                </c:pt>
                <c:pt idx="107">
                  <c:v>2.8</c:v>
                </c:pt>
                <c:pt idx="108">
                  <c:v>2.75</c:v>
                </c:pt>
                <c:pt idx="109">
                  <c:v>2.73</c:v>
                </c:pt>
                <c:pt idx="110">
                  <c:v>2.71</c:v>
                </c:pt>
                <c:pt idx="111">
                  <c:v>2.75</c:v>
                </c:pt>
                <c:pt idx="112">
                  <c:v>2.8</c:v>
                </c:pt>
                <c:pt idx="113">
                  <c:v>2.83</c:v>
                </c:pt>
                <c:pt idx="114">
                  <c:v>2.84</c:v>
                </c:pt>
                <c:pt idx="115">
                  <c:v>2.85</c:v>
                </c:pt>
                <c:pt idx="116">
                  <c:v>2.83</c:v>
                </c:pt>
                <c:pt idx="117">
                  <c:v>2.83</c:v>
                </c:pt>
                <c:pt idx="118">
                  <c:v>2.83</c:v>
                </c:pt>
                <c:pt idx="119">
                  <c:v>2.83</c:v>
                </c:pt>
                <c:pt idx="120">
                  <c:v>2.83</c:v>
                </c:pt>
                <c:pt idx="121">
                  <c:v>2.85</c:v>
                </c:pt>
                <c:pt idx="122">
                  <c:v>2.93</c:v>
                </c:pt>
                <c:pt idx="123">
                  <c:v>3</c:v>
                </c:pt>
                <c:pt idx="124">
                  <c:v>3.16</c:v>
                </c:pt>
                <c:pt idx="125">
                  <c:v>3.23</c:v>
                </c:pt>
                <c:pt idx="126">
                  <c:v>3.27</c:v>
                </c:pt>
                <c:pt idx="127">
                  <c:v>3.33</c:v>
                </c:pt>
                <c:pt idx="128">
                  <c:v>3.35</c:v>
                </c:pt>
                <c:pt idx="129">
                  <c:v>3.36</c:v>
                </c:pt>
                <c:pt idx="130">
                  <c:v>3.31</c:v>
                </c:pt>
                <c:pt idx="131">
                  <c:v>3.27</c:v>
                </c:pt>
                <c:pt idx="132">
                  <c:v>3.23</c:v>
                </c:pt>
                <c:pt idx="133">
                  <c:v>3.21</c:v>
                </c:pt>
                <c:pt idx="134">
                  <c:v>3.21</c:v>
                </c:pt>
                <c:pt idx="135">
                  <c:v>3.18</c:v>
                </c:pt>
                <c:pt idx="136">
                  <c:v>3.16</c:v>
                </c:pt>
                <c:pt idx="137">
                  <c:v>3.12</c:v>
                </c:pt>
                <c:pt idx="138">
                  <c:v>3.13</c:v>
                </c:pt>
                <c:pt idx="139">
                  <c:v>3.13</c:v>
                </c:pt>
                <c:pt idx="140">
                  <c:v>3.17</c:v>
                </c:pt>
                <c:pt idx="141">
                  <c:v>3.23</c:v>
                </c:pt>
                <c:pt idx="142">
                  <c:v>3.27</c:v>
                </c:pt>
                <c:pt idx="143">
                  <c:v>3.25</c:v>
                </c:pt>
                <c:pt idx="144">
                  <c:v>3.21</c:v>
                </c:pt>
                <c:pt idx="145">
                  <c:v>3.15</c:v>
                </c:pt>
                <c:pt idx="146">
                  <c:v>3.09</c:v>
                </c:pt>
                <c:pt idx="147">
                  <c:v>3.04</c:v>
                </c:pt>
                <c:pt idx="148">
                  <c:v>2.99</c:v>
                </c:pt>
                <c:pt idx="149">
                  <c:v>2.96</c:v>
                </c:pt>
                <c:pt idx="150">
                  <c:v>2.93</c:v>
                </c:pt>
                <c:pt idx="151">
                  <c:v>2.91</c:v>
                </c:pt>
                <c:pt idx="152">
                  <c:v>2.87</c:v>
                </c:pt>
                <c:pt idx="153">
                  <c:v>2.84</c:v>
                </c:pt>
                <c:pt idx="154">
                  <c:v>2.8</c:v>
                </c:pt>
                <c:pt idx="155">
                  <c:v>2.78</c:v>
                </c:pt>
                <c:pt idx="156">
                  <c:v>2.77</c:v>
                </c:pt>
                <c:pt idx="157">
                  <c:v>2.77</c:v>
                </c:pt>
                <c:pt idx="158">
                  <c:v>2.83</c:v>
                </c:pt>
                <c:pt idx="159">
                  <c:v>2.91</c:v>
                </c:pt>
                <c:pt idx="160">
                  <c:v>3.06</c:v>
                </c:pt>
                <c:pt idx="161">
                  <c:v>3.13</c:v>
                </c:pt>
                <c:pt idx="162">
                  <c:v>3.23</c:v>
                </c:pt>
                <c:pt idx="163">
                  <c:v>3.31</c:v>
                </c:pt>
                <c:pt idx="164">
                  <c:v>3.37</c:v>
                </c:pt>
                <c:pt idx="165">
                  <c:v>3.39</c:v>
                </c:pt>
                <c:pt idx="166">
                  <c:v>3.37</c:v>
                </c:pt>
                <c:pt idx="167">
                  <c:v>3.37</c:v>
                </c:pt>
                <c:pt idx="168">
                  <c:v>3.41</c:v>
                </c:pt>
                <c:pt idx="169">
                  <c:v>3.41</c:v>
                </c:pt>
                <c:pt idx="170">
                  <c:v>3.41</c:v>
                </c:pt>
                <c:pt idx="171">
                  <c:v>3.42</c:v>
                </c:pt>
                <c:pt idx="172">
                  <c:v>3.43</c:v>
                </c:pt>
                <c:pt idx="173">
                  <c:v>3.4</c:v>
                </c:pt>
                <c:pt idx="174">
                  <c:v>3.41</c:v>
                </c:pt>
                <c:pt idx="175">
                  <c:v>3.41</c:v>
                </c:pt>
                <c:pt idx="176">
                  <c:v>3.41</c:v>
                </c:pt>
                <c:pt idx="177">
                  <c:v>3.37</c:v>
                </c:pt>
                <c:pt idx="178">
                  <c:v>3.35</c:v>
                </c:pt>
                <c:pt idx="179">
                  <c:v>3.33</c:v>
                </c:pt>
                <c:pt idx="180">
                  <c:v>3.3</c:v>
                </c:pt>
                <c:pt idx="181">
                  <c:v>3.26</c:v>
                </c:pt>
                <c:pt idx="182">
                  <c:v>3.2</c:v>
                </c:pt>
                <c:pt idx="183">
                  <c:v>3.15</c:v>
                </c:pt>
                <c:pt idx="184">
                  <c:v>3.11</c:v>
                </c:pt>
                <c:pt idx="185">
                  <c:v>3.07</c:v>
                </c:pt>
                <c:pt idx="186">
                  <c:v>3.06</c:v>
                </c:pt>
                <c:pt idx="187">
                  <c:v>3.05</c:v>
                </c:pt>
                <c:pt idx="188">
                  <c:v>3.06</c:v>
                </c:pt>
                <c:pt idx="189">
                  <c:v>3.07</c:v>
                </c:pt>
                <c:pt idx="190">
                  <c:v>3.05</c:v>
                </c:pt>
                <c:pt idx="191">
                  <c:v>3.01</c:v>
                </c:pt>
                <c:pt idx="192">
                  <c:v>3.05</c:v>
                </c:pt>
                <c:pt idx="193">
                  <c:v>3.11</c:v>
                </c:pt>
                <c:pt idx="194">
                  <c:v>3.17</c:v>
                </c:pt>
                <c:pt idx="195">
                  <c:v>3.21</c:v>
                </c:pt>
                <c:pt idx="196">
                  <c:v>3.29</c:v>
                </c:pt>
                <c:pt idx="197">
                  <c:v>3.31</c:v>
                </c:pt>
                <c:pt idx="198">
                  <c:v>3.31</c:v>
                </c:pt>
                <c:pt idx="199">
                  <c:v>3.34</c:v>
                </c:pt>
                <c:pt idx="200">
                  <c:v>3.42</c:v>
                </c:pt>
                <c:pt idx="201">
                  <c:v>3.42</c:v>
                </c:pt>
                <c:pt idx="202">
                  <c:v>3.51</c:v>
                </c:pt>
                <c:pt idx="203">
                  <c:v>3.56</c:v>
                </c:pt>
                <c:pt idx="204">
                  <c:v>3.62</c:v>
                </c:pt>
                <c:pt idx="205">
                  <c:v>3.65</c:v>
                </c:pt>
                <c:pt idx="206">
                  <c:v>3.67</c:v>
                </c:pt>
                <c:pt idx="207">
                  <c:v>3.68</c:v>
                </c:pt>
                <c:pt idx="208">
                  <c:v>3.72</c:v>
                </c:pt>
                <c:pt idx="209">
                  <c:v>3.75</c:v>
                </c:pt>
                <c:pt idx="210">
                  <c:v>3.79</c:v>
                </c:pt>
                <c:pt idx="211">
                  <c:v>3.81</c:v>
                </c:pt>
                <c:pt idx="212">
                  <c:v>3.89</c:v>
                </c:pt>
                <c:pt idx="213">
                  <c:v>3.91</c:v>
                </c:pt>
                <c:pt idx="214">
                  <c:v>3.94</c:v>
                </c:pt>
                <c:pt idx="215">
                  <c:v>3.97</c:v>
                </c:pt>
                <c:pt idx="216">
                  <c:v>4.03</c:v>
                </c:pt>
                <c:pt idx="217">
                  <c:v>4.0599999999999996</c:v>
                </c:pt>
                <c:pt idx="218">
                  <c:v>4.0599999999999996</c:v>
                </c:pt>
                <c:pt idx="219">
                  <c:v>4.0599999999999996</c:v>
                </c:pt>
                <c:pt idx="220">
                  <c:v>4.05</c:v>
                </c:pt>
                <c:pt idx="221">
                  <c:v>4.04</c:v>
                </c:pt>
                <c:pt idx="222">
                  <c:v>4.03</c:v>
                </c:pt>
                <c:pt idx="223">
                  <c:v>4.03</c:v>
                </c:pt>
                <c:pt idx="224">
                  <c:v>4.03</c:v>
                </c:pt>
                <c:pt idx="225">
                  <c:v>4.03</c:v>
                </c:pt>
                <c:pt idx="226">
                  <c:v>4.03</c:v>
                </c:pt>
                <c:pt idx="227">
                  <c:v>4.04</c:v>
                </c:pt>
                <c:pt idx="228">
                  <c:v>4.05</c:v>
                </c:pt>
                <c:pt idx="229">
                  <c:v>4.04</c:v>
                </c:pt>
                <c:pt idx="230">
                  <c:v>4.0199999999999996</c:v>
                </c:pt>
                <c:pt idx="231">
                  <c:v>4.03</c:v>
                </c:pt>
                <c:pt idx="232">
                  <c:v>4.05</c:v>
                </c:pt>
                <c:pt idx="233">
                  <c:v>4.05</c:v>
                </c:pt>
                <c:pt idx="234">
                  <c:v>4.03</c:v>
                </c:pt>
                <c:pt idx="235">
                  <c:v>4.01</c:v>
                </c:pt>
                <c:pt idx="236">
                  <c:v>4.05</c:v>
                </c:pt>
                <c:pt idx="237">
                  <c:v>4.03</c:v>
                </c:pt>
                <c:pt idx="238">
                  <c:v>4</c:v>
                </c:pt>
                <c:pt idx="239">
                  <c:v>4</c:v>
                </c:pt>
                <c:pt idx="240">
                  <c:v>3.97</c:v>
                </c:pt>
                <c:pt idx="241">
                  <c:v>3.95</c:v>
                </c:pt>
                <c:pt idx="242">
                  <c:v>3.94</c:v>
                </c:pt>
                <c:pt idx="243">
                  <c:v>3.92</c:v>
                </c:pt>
                <c:pt idx="244">
                  <c:v>3.93</c:v>
                </c:pt>
                <c:pt idx="245">
                  <c:v>3.91</c:v>
                </c:pt>
                <c:pt idx="246">
                  <c:v>3.88</c:v>
                </c:pt>
                <c:pt idx="247">
                  <c:v>3.84</c:v>
                </c:pt>
                <c:pt idx="248">
                  <c:v>3.81</c:v>
                </c:pt>
                <c:pt idx="249">
                  <c:v>3.86</c:v>
                </c:pt>
                <c:pt idx="250">
                  <c:v>3.92</c:v>
                </c:pt>
                <c:pt idx="251">
                  <c:v>3.67</c:v>
                </c:pt>
                <c:pt idx="252">
                  <c:v>3.64</c:v>
                </c:pt>
                <c:pt idx="253">
                  <c:v>3.61</c:v>
                </c:pt>
                <c:pt idx="254">
                  <c:v>3.55</c:v>
                </c:pt>
                <c:pt idx="255">
                  <c:v>3.49</c:v>
                </c:pt>
                <c:pt idx="256">
                  <c:v>3.49</c:v>
                </c:pt>
                <c:pt idx="257">
                  <c:v>3.47</c:v>
                </c:pt>
                <c:pt idx="258">
                  <c:v>3.44</c:v>
                </c:pt>
                <c:pt idx="259">
                  <c:v>3.43</c:v>
                </c:pt>
                <c:pt idx="260">
                  <c:v>3.41</c:v>
                </c:pt>
                <c:pt idx="261">
                  <c:v>3.4</c:v>
                </c:pt>
                <c:pt idx="262">
                  <c:v>3.37</c:v>
                </c:pt>
                <c:pt idx="263">
                  <c:v>3.37</c:v>
                </c:pt>
                <c:pt idx="264">
                  <c:v>3.36</c:v>
                </c:pt>
                <c:pt idx="265">
                  <c:v>3.34</c:v>
                </c:pt>
                <c:pt idx="266">
                  <c:v>3.34</c:v>
                </c:pt>
                <c:pt idx="267">
                  <c:v>3.36</c:v>
                </c:pt>
                <c:pt idx="268">
                  <c:v>3.36</c:v>
                </c:pt>
                <c:pt idx="269">
                  <c:v>3.37</c:v>
                </c:pt>
                <c:pt idx="270">
                  <c:v>3.37</c:v>
                </c:pt>
                <c:pt idx="271">
                  <c:v>3.43</c:v>
                </c:pt>
                <c:pt idx="272">
                  <c:v>3.49</c:v>
                </c:pt>
                <c:pt idx="273">
                  <c:v>3.5</c:v>
                </c:pt>
                <c:pt idx="274">
                  <c:v>3.53</c:v>
                </c:pt>
                <c:pt idx="275">
                  <c:v>3.57</c:v>
                </c:pt>
                <c:pt idx="276">
                  <c:v>3.61</c:v>
                </c:pt>
                <c:pt idx="277">
                  <c:v>3.63</c:v>
                </c:pt>
                <c:pt idx="278">
                  <c:v>3.66</c:v>
                </c:pt>
                <c:pt idx="279">
                  <c:v>3.69</c:v>
                </c:pt>
                <c:pt idx="280">
                  <c:v>3.71</c:v>
                </c:pt>
                <c:pt idx="281">
                  <c:v>3.73</c:v>
                </c:pt>
                <c:pt idx="282">
                  <c:v>3.74</c:v>
                </c:pt>
                <c:pt idx="283">
                  <c:v>3.73</c:v>
                </c:pt>
                <c:pt idx="284">
                  <c:v>3.74</c:v>
                </c:pt>
                <c:pt idx="285">
                  <c:v>3.71</c:v>
                </c:pt>
                <c:pt idx="286">
                  <c:v>3.74</c:v>
                </c:pt>
                <c:pt idx="287">
                  <c:v>3.71</c:v>
                </c:pt>
                <c:pt idx="288">
                  <c:v>3.68</c:v>
                </c:pt>
                <c:pt idx="289">
                  <c:v>3.65</c:v>
                </c:pt>
                <c:pt idx="290">
                  <c:v>3.61</c:v>
                </c:pt>
                <c:pt idx="291">
                  <c:v>3.58</c:v>
                </c:pt>
                <c:pt idx="292">
                  <c:v>3.57</c:v>
                </c:pt>
                <c:pt idx="293">
                  <c:v>3.58</c:v>
                </c:pt>
                <c:pt idx="294">
                  <c:v>3.58</c:v>
                </c:pt>
                <c:pt idx="295">
                  <c:v>3.56</c:v>
                </c:pt>
                <c:pt idx="296">
                  <c:v>3.57</c:v>
                </c:pt>
                <c:pt idx="297">
                  <c:v>3.54</c:v>
                </c:pt>
                <c:pt idx="298">
                  <c:v>3.54</c:v>
                </c:pt>
                <c:pt idx="299">
                  <c:v>3.53</c:v>
                </c:pt>
                <c:pt idx="300">
                  <c:v>3.56</c:v>
                </c:pt>
                <c:pt idx="301">
                  <c:v>3.56</c:v>
                </c:pt>
                <c:pt idx="302">
                  <c:v>3.59</c:v>
                </c:pt>
                <c:pt idx="303">
                  <c:v>3.58</c:v>
                </c:pt>
                <c:pt idx="304">
                  <c:v>3.58</c:v>
                </c:pt>
                <c:pt idx="305">
                  <c:v>3.57</c:v>
                </c:pt>
                <c:pt idx="306">
                  <c:v>3.57</c:v>
                </c:pt>
                <c:pt idx="307">
                  <c:v>3.59</c:v>
                </c:pt>
                <c:pt idx="308">
                  <c:v>3.65</c:v>
                </c:pt>
                <c:pt idx="309">
                  <c:v>3.69</c:v>
                </c:pt>
                <c:pt idx="310">
                  <c:v>3.73</c:v>
                </c:pt>
                <c:pt idx="311">
                  <c:v>3.76</c:v>
                </c:pt>
                <c:pt idx="312">
                  <c:v>3.8</c:v>
                </c:pt>
                <c:pt idx="313">
                  <c:v>3.83</c:v>
                </c:pt>
                <c:pt idx="314">
                  <c:v>3.86</c:v>
                </c:pt>
                <c:pt idx="315">
                  <c:v>3.85</c:v>
                </c:pt>
                <c:pt idx="316">
                  <c:v>3.87</c:v>
                </c:pt>
                <c:pt idx="317">
                  <c:v>3.85</c:v>
                </c:pt>
                <c:pt idx="318">
                  <c:v>3.84</c:v>
                </c:pt>
                <c:pt idx="319">
                  <c:v>3.81</c:v>
                </c:pt>
                <c:pt idx="320">
                  <c:v>3.77</c:v>
                </c:pt>
                <c:pt idx="321">
                  <c:v>3.73</c:v>
                </c:pt>
                <c:pt idx="322">
                  <c:v>3.66</c:v>
                </c:pt>
                <c:pt idx="323">
                  <c:v>3.62</c:v>
                </c:pt>
                <c:pt idx="324">
                  <c:v>3.57</c:v>
                </c:pt>
                <c:pt idx="325">
                  <c:v>3.53</c:v>
                </c:pt>
                <c:pt idx="326">
                  <c:v>3.65</c:v>
                </c:pt>
                <c:pt idx="327">
                  <c:v>3.69</c:v>
                </c:pt>
                <c:pt idx="328">
                  <c:v>3.37</c:v>
                </c:pt>
                <c:pt idx="329">
                  <c:v>3.31</c:v>
                </c:pt>
                <c:pt idx="330">
                  <c:v>3.25</c:v>
                </c:pt>
                <c:pt idx="331">
                  <c:v>3.19</c:v>
                </c:pt>
                <c:pt idx="332">
                  <c:v>3.18</c:v>
                </c:pt>
                <c:pt idx="333">
                  <c:v>3.13</c:v>
                </c:pt>
                <c:pt idx="334">
                  <c:v>3.08</c:v>
                </c:pt>
                <c:pt idx="335">
                  <c:v>3.05</c:v>
                </c:pt>
                <c:pt idx="336">
                  <c:v>3.12</c:v>
                </c:pt>
                <c:pt idx="337">
                  <c:v>3.11</c:v>
                </c:pt>
                <c:pt idx="338">
                  <c:v>3.2</c:v>
                </c:pt>
                <c:pt idx="339">
                  <c:v>3.27</c:v>
                </c:pt>
                <c:pt idx="340">
                  <c:v>3.2</c:v>
                </c:pt>
                <c:pt idx="341">
                  <c:v>3.33</c:v>
                </c:pt>
                <c:pt idx="342">
                  <c:v>3.37</c:v>
                </c:pt>
                <c:pt idx="343">
                  <c:v>3.34</c:v>
                </c:pt>
                <c:pt idx="344">
                  <c:v>3.3</c:v>
                </c:pt>
                <c:pt idx="345">
                  <c:v>3.29</c:v>
                </c:pt>
                <c:pt idx="346">
                  <c:v>3.25</c:v>
                </c:pt>
                <c:pt idx="347">
                  <c:v>3.23</c:v>
                </c:pt>
                <c:pt idx="348">
                  <c:v>3.21</c:v>
                </c:pt>
                <c:pt idx="349">
                  <c:v>3.22</c:v>
                </c:pt>
                <c:pt idx="350">
                  <c:v>3.29</c:v>
                </c:pt>
                <c:pt idx="351">
                  <c:v>3.34</c:v>
                </c:pt>
                <c:pt idx="352">
                  <c:v>3.37</c:v>
                </c:pt>
                <c:pt idx="353">
                  <c:v>3.4</c:v>
                </c:pt>
                <c:pt idx="354">
                  <c:v>3.58</c:v>
                </c:pt>
                <c:pt idx="355">
                  <c:v>3.6</c:v>
                </c:pt>
                <c:pt idx="356">
                  <c:v>3.65</c:v>
                </c:pt>
                <c:pt idx="357">
                  <c:v>3.71</c:v>
                </c:pt>
                <c:pt idx="358">
                  <c:v>3.78</c:v>
                </c:pt>
                <c:pt idx="359">
                  <c:v>3.81</c:v>
                </c:pt>
                <c:pt idx="360">
                  <c:v>3.85</c:v>
                </c:pt>
                <c:pt idx="361">
                  <c:v>3.88</c:v>
                </c:pt>
                <c:pt idx="362">
                  <c:v>3.92</c:v>
                </c:pt>
                <c:pt idx="363">
                  <c:v>3.93</c:v>
                </c:pt>
                <c:pt idx="364">
                  <c:v>3.93</c:v>
                </c:pt>
                <c:pt idx="365">
                  <c:v>3.89</c:v>
                </c:pt>
                <c:pt idx="366">
                  <c:v>3.87</c:v>
                </c:pt>
                <c:pt idx="367">
                  <c:v>3.86</c:v>
                </c:pt>
                <c:pt idx="368">
                  <c:v>3.85</c:v>
                </c:pt>
                <c:pt idx="369">
                  <c:v>3.84</c:v>
                </c:pt>
                <c:pt idx="370">
                  <c:v>3.83</c:v>
                </c:pt>
                <c:pt idx="371">
                  <c:v>3.81</c:v>
                </c:pt>
                <c:pt idx="372">
                  <c:v>3.76</c:v>
                </c:pt>
                <c:pt idx="373">
                  <c:v>3.71</c:v>
                </c:pt>
                <c:pt idx="374">
                  <c:v>3.65</c:v>
                </c:pt>
                <c:pt idx="375">
                  <c:v>3.6</c:v>
                </c:pt>
                <c:pt idx="376">
                  <c:v>3.63</c:v>
                </c:pt>
                <c:pt idx="377">
                  <c:v>3.55</c:v>
                </c:pt>
                <c:pt idx="378">
                  <c:v>3.49</c:v>
                </c:pt>
                <c:pt idx="379">
                  <c:v>3.43</c:v>
                </c:pt>
                <c:pt idx="380">
                  <c:v>3.38</c:v>
                </c:pt>
                <c:pt idx="381">
                  <c:v>3.36</c:v>
                </c:pt>
                <c:pt idx="382">
                  <c:v>3.4</c:v>
                </c:pt>
                <c:pt idx="383">
                  <c:v>3.39</c:v>
                </c:pt>
                <c:pt idx="384">
                  <c:v>3.41</c:v>
                </c:pt>
                <c:pt idx="385">
                  <c:v>3.41</c:v>
                </c:pt>
                <c:pt idx="386">
                  <c:v>3.43</c:v>
                </c:pt>
                <c:pt idx="387">
                  <c:v>3.41</c:v>
                </c:pt>
                <c:pt idx="388">
                  <c:v>3.43</c:v>
                </c:pt>
                <c:pt idx="389">
                  <c:v>3.46</c:v>
                </c:pt>
                <c:pt idx="390">
                  <c:v>3.58</c:v>
                </c:pt>
                <c:pt idx="391">
                  <c:v>3.63</c:v>
                </c:pt>
                <c:pt idx="392">
                  <c:v>3.73</c:v>
                </c:pt>
                <c:pt idx="393">
                  <c:v>3.76</c:v>
                </c:pt>
                <c:pt idx="394">
                  <c:v>3.77</c:v>
                </c:pt>
                <c:pt idx="395">
                  <c:v>3.8</c:v>
                </c:pt>
                <c:pt idx="396">
                  <c:v>3.83</c:v>
                </c:pt>
                <c:pt idx="397">
                  <c:v>3.83</c:v>
                </c:pt>
                <c:pt idx="398">
                  <c:v>3.81</c:v>
                </c:pt>
                <c:pt idx="399">
                  <c:v>3.77</c:v>
                </c:pt>
                <c:pt idx="400">
                  <c:v>3.71</c:v>
                </c:pt>
                <c:pt idx="401">
                  <c:v>3.67</c:v>
                </c:pt>
                <c:pt idx="402">
                  <c:v>3.63</c:v>
                </c:pt>
                <c:pt idx="403">
                  <c:v>3.6</c:v>
                </c:pt>
                <c:pt idx="404">
                  <c:v>3.57</c:v>
                </c:pt>
                <c:pt idx="405">
                  <c:v>3.51</c:v>
                </c:pt>
                <c:pt idx="406">
                  <c:v>3.45</c:v>
                </c:pt>
                <c:pt idx="407">
                  <c:v>3.41</c:v>
                </c:pt>
                <c:pt idx="408">
                  <c:v>3.35</c:v>
                </c:pt>
                <c:pt idx="409">
                  <c:v>3.31</c:v>
                </c:pt>
                <c:pt idx="410">
                  <c:v>3.34</c:v>
                </c:pt>
                <c:pt idx="411">
                  <c:v>3.32</c:v>
                </c:pt>
                <c:pt idx="412">
                  <c:v>3.31</c:v>
                </c:pt>
                <c:pt idx="413">
                  <c:v>3.28</c:v>
                </c:pt>
                <c:pt idx="414">
                  <c:v>3.25</c:v>
                </c:pt>
                <c:pt idx="415">
                  <c:v>3.23</c:v>
                </c:pt>
                <c:pt idx="416">
                  <c:v>3.25</c:v>
                </c:pt>
                <c:pt idx="417">
                  <c:v>3.21</c:v>
                </c:pt>
                <c:pt idx="418">
                  <c:v>3.19</c:v>
                </c:pt>
                <c:pt idx="419">
                  <c:v>3.21</c:v>
                </c:pt>
                <c:pt idx="420">
                  <c:v>3.37</c:v>
                </c:pt>
                <c:pt idx="421">
                  <c:v>3.37</c:v>
                </c:pt>
                <c:pt idx="422">
                  <c:v>3.47</c:v>
                </c:pt>
                <c:pt idx="423">
                  <c:v>3.5</c:v>
                </c:pt>
                <c:pt idx="424">
                  <c:v>3.57</c:v>
                </c:pt>
                <c:pt idx="425">
                  <c:v>3.6</c:v>
                </c:pt>
                <c:pt idx="426">
                  <c:v>3.63</c:v>
                </c:pt>
                <c:pt idx="427">
                  <c:v>3.63</c:v>
                </c:pt>
                <c:pt idx="428">
                  <c:v>3.59</c:v>
                </c:pt>
                <c:pt idx="429">
                  <c:v>3.57</c:v>
                </c:pt>
                <c:pt idx="430">
                  <c:v>3.57</c:v>
                </c:pt>
                <c:pt idx="431">
                  <c:v>3.56</c:v>
                </c:pt>
                <c:pt idx="432">
                  <c:v>3.55</c:v>
                </c:pt>
                <c:pt idx="433">
                  <c:v>3.51</c:v>
                </c:pt>
                <c:pt idx="434">
                  <c:v>3.47</c:v>
                </c:pt>
                <c:pt idx="435">
                  <c:v>3.44</c:v>
                </c:pt>
                <c:pt idx="436">
                  <c:v>3.39</c:v>
                </c:pt>
                <c:pt idx="437">
                  <c:v>3.35</c:v>
                </c:pt>
                <c:pt idx="438">
                  <c:v>3.3</c:v>
                </c:pt>
                <c:pt idx="439">
                  <c:v>3.27</c:v>
                </c:pt>
                <c:pt idx="440">
                  <c:v>3.25</c:v>
                </c:pt>
                <c:pt idx="441">
                  <c:v>3.21</c:v>
                </c:pt>
                <c:pt idx="442">
                  <c:v>3.14</c:v>
                </c:pt>
                <c:pt idx="443">
                  <c:v>3.15</c:v>
                </c:pt>
                <c:pt idx="444">
                  <c:v>3.09</c:v>
                </c:pt>
                <c:pt idx="445">
                  <c:v>3.08</c:v>
                </c:pt>
                <c:pt idx="446">
                  <c:v>3.06</c:v>
                </c:pt>
                <c:pt idx="447">
                  <c:v>3.05</c:v>
                </c:pt>
                <c:pt idx="448">
                  <c:v>3.13</c:v>
                </c:pt>
                <c:pt idx="449">
                  <c:v>3.13</c:v>
                </c:pt>
                <c:pt idx="450">
                  <c:v>3.17</c:v>
                </c:pt>
                <c:pt idx="451">
                  <c:v>3.17</c:v>
                </c:pt>
                <c:pt idx="452">
                  <c:v>3.21</c:v>
                </c:pt>
                <c:pt idx="453">
                  <c:v>3.22</c:v>
                </c:pt>
                <c:pt idx="454">
                  <c:v>3.3</c:v>
                </c:pt>
                <c:pt idx="455">
                  <c:v>3.28</c:v>
                </c:pt>
                <c:pt idx="456">
                  <c:v>3.33</c:v>
                </c:pt>
                <c:pt idx="457">
                  <c:v>3.33</c:v>
                </c:pt>
                <c:pt idx="458">
                  <c:v>3.43</c:v>
                </c:pt>
                <c:pt idx="459">
                  <c:v>3.39</c:v>
                </c:pt>
                <c:pt idx="460">
                  <c:v>3.35</c:v>
                </c:pt>
                <c:pt idx="461">
                  <c:v>3.32</c:v>
                </c:pt>
                <c:pt idx="462">
                  <c:v>3.27</c:v>
                </c:pt>
                <c:pt idx="463">
                  <c:v>3.23</c:v>
                </c:pt>
                <c:pt idx="464">
                  <c:v>3.24</c:v>
                </c:pt>
                <c:pt idx="465">
                  <c:v>3.23</c:v>
                </c:pt>
                <c:pt idx="466">
                  <c:v>3.25</c:v>
                </c:pt>
                <c:pt idx="467">
                  <c:v>3.21</c:v>
                </c:pt>
                <c:pt idx="468">
                  <c:v>3.19</c:v>
                </c:pt>
                <c:pt idx="469">
                  <c:v>3.18</c:v>
                </c:pt>
                <c:pt idx="470">
                  <c:v>3.26</c:v>
                </c:pt>
                <c:pt idx="471">
                  <c:v>3.23</c:v>
                </c:pt>
                <c:pt idx="472">
                  <c:v>3.33</c:v>
                </c:pt>
                <c:pt idx="473">
                  <c:v>3.35</c:v>
                </c:pt>
                <c:pt idx="474">
                  <c:v>3.37</c:v>
                </c:pt>
                <c:pt idx="475">
                  <c:v>3.39</c:v>
                </c:pt>
                <c:pt idx="476">
                  <c:v>3.37</c:v>
                </c:pt>
                <c:pt idx="477">
                  <c:v>3.32</c:v>
                </c:pt>
                <c:pt idx="478">
                  <c:v>3.25</c:v>
                </c:pt>
                <c:pt idx="479">
                  <c:v>3.21</c:v>
                </c:pt>
                <c:pt idx="480">
                  <c:v>3.2</c:v>
                </c:pt>
                <c:pt idx="481">
                  <c:v>3.17</c:v>
                </c:pt>
                <c:pt idx="482">
                  <c:v>3.19</c:v>
                </c:pt>
                <c:pt idx="483">
                  <c:v>3.23</c:v>
                </c:pt>
                <c:pt idx="484">
                  <c:v>3.25</c:v>
                </c:pt>
                <c:pt idx="485">
                  <c:v>3.23</c:v>
                </c:pt>
                <c:pt idx="486">
                  <c:v>3.15</c:v>
                </c:pt>
                <c:pt idx="487">
                  <c:v>3.09</c:v>
                </c:pt>
                <c:pt idx="488">
                  <c:v>3.03</c:v>
                </c:pt>
                <c:pt idx="489">
                  <c:v>3</c:v>
                </c:pt>
                <c:pt idx="490">
                  <c:v>3</c:v>
                </c:pt>
                <c:pt idx="491">
                  <c:v>2.97</c:v>
                </c:pt>
                <c:pt idx="492">
                  <c:v>2.93</c:v>
                </c:pt>
                <c:pt idx="493">
                  <c:v>2.95</c:v>
                </c:pt>
                <c:pt idx="494">
                  <c:v>2.96</c:v>
                </c:pt>
                <c:pt idx="495">
                  <c:v>2.97</c:v>
                </c:pt>
                <c:pt idx="496">
                  <c:v>2.96</c:v>
                </c:pt>
                <c:pt idx="497">
                  <c:v>2.94</c:v>
                </c:pt>
                <c:pt idx="498">
                  <c:v>2.88</c:v>
                </c:pt>
                <c:pt idx="499">
                  <c:v>2.81</c:v>
                </c:pt>
                <c:pt idx="500">
                  <c:v>2.78</c:v>
                </c:pt>
                <c:pt idx="501">
                  <c:v>2.73</c:v>
                </c:pt>
                <c:pt idx="502">
                  <c:v>2.87</c:v>
                </c:pt>
                <c:pt idx="503">
                  <c:v>2.94</c:v>
                </c:pt>
                <c:pt idx="504">
                  <c:v>3.04</c:v>
                </c:pt>
                <c:pt idx="505">
                  <c:v>3.07</c:v>
                </c:pt>
                <c:pt idx="506">
                  <c:v>3.15</c:v>
                </c:pt>
                <c:pt idx="507">
                  <c:v>3.18</c:v>
                </c:pt>
                <c:pt idx="508">
                  <c:v>3.28</c:v>
                </c:pt>
                <c:pt idx="509">
                  <c:v>3.24</c:v>
                </c:pt>
                <c:pt idx="510">
                  <c:v>3.31</c:v>
                </c:pt>
                <c:pt idx="511">
                  <c:v>3.34</c:v>
                </c:pt>
                <c:pt idx="512">
                  <c:v>3.4</c:v>
                </c:pt>
                <c:pt idx="513">
                  <c:v>3.41</c:v>
                </c:pt>
                <c:pt idx="514">
                  <c:v>3.39</c:v>
                </c:pt>
                <c:pt idx="515">
                  <c:v>3.34</c:v>
                </c:pt>
                <c:pt idx="516">
                  <c:v>3.37</c:v>
                </c:pt>
                <c:pt idx="517">
                  <c:v>3.31</c:v>
                </c:pt>
                <c:pt idx="518">
                  <c:v>3.31</c:v>
                </c:pt>
                <c:pt idx="519">
                  <c:v>3.34</c:v>
                </c:pt>
                <c:pt idx="520">
                  <c:v>3.37</c:v>
                </c:pt>
                <c:pt idx="521">
                  <c:v>3.41</c:v>
                </c:pt>
                <c:pt idx="522">
                  <c:v>3.53</c:v>
                </c:pt>
                <c:pt idx="523">
                  <c:v>3.51</c:v>
                </c:pt>
                <c:pt idx="524">
                  <c:v>3.56</c:v>
                </c:pt>
                <c:pt idx="525">
                  <c:v>3.58</c:v>
                </c:pt>
                <c:pt idx="526">
                  <c:v>3.69</c:v>
                </c:pt>
                <c:pt idx="527">
                  <c:v>3.74</c:v>
                </c:pt>
                <c:pt idx="528">
                  <c:v>3.81</c:v>
                </c:pt>
                <c:pt idx="529">
                  <c:v>3.82</c:v>
                </c:pt>
                <c:pt idx="530">
                  <c:v>3.82</c:v>
                </c:pt>
                <c:pt idx="531">
                  <c:v>3.79</c:v>
                </c:pt>
                <c:pt idx="532">
                  <c:v>3.79</c:v>
                </c:pt>
                <c:pt idx="533">
                  <c:v>3.74</c:v>
                </c:pt>
                <c:pt idx="534">
                  <c:v>3.73</c:v>
                </c:pt>
                <c:pt idx="535">
                  <c:v>3.71</c:v>
                </c:pt>
                <c:pt idx="536">
                  <c:v>3.67</c:v>
                </c:pt>
                <c:pt idx="537">
                  <c:v>3.65</c:v>
                </c:pt>
                <c:pt idx="538">
                  <c:v>3.67</c:v>
                </c:pt>
                <c:pt idx="539">
                  <c:v>3.7</c:v>
                </c:pt>
                <c:pt idx="540">
                  <c:v>3.75</c:v>
                </c:pt>
                <c:pt idx="541">
                  <c:v>3.72</c:v>
                </c:pt>
                <c:pt idx="542">
                  <c:v>3.69</c:v>
                </c:pt>
                <c:pt idx="543">
                  <c:v>3.61</c:v>
                </c:pt>
                <c:pt idx="544">
                  <c:v>3.55</c:v>
                </c:pt>
                <c:pt idx="545">
                  <c:v>3.49</c:v>
                </c:pt>
                <c:pt idx="546">
                  <c:v>3.51</c:v>
                </c:pt>
                <c:pt idx="547">
                  <c:v>3.49</c:v>
                </c:pt>
                <c:pt idx="548">
                  <c:v>3.47</c:v>
                </c:pt>
                <c:pt idx="549">
                  <c:v>3.41</c:v>
                </c:pt>
                <c:pt idx="550">
                  <c:v>3.37</c:v>
                </c:pt>
                <c:pt idx="551">
                  <c:v>3.33</c:v>
                </c:pt>
                <c:pt idx="552">
                  <c:v>3.26</c:v>
                </c:pt>
                <c:pt idx="553">
                  <c:v>3.21</c:v>
                </c:pt>
                <c:pt idx="554">
                  <c:v>3.24</c:v>
                </c:pt>
                <c:pt idx="555">
                  <c:v>3.26</c:v>
                </c:pt>
                <c:pt idx="556">
                  <c:v>3.23</c:v>
                </c:pt>
                <c:pt idx="557">
                  <c:v>3.26</c:v>
                </c:pt>
                <c:pt idx="558">
                  <c:v>3.25</c:v>
                </c:pt>
                <c:pt idx="559">
                  <c:v>3.23</c:v>
                </c:pt>
                <c:pt idx="560">
                  <c:v>3.33</c:v>
                </c:pt>
                <c:pt idx="561">
                  <c:v>3.33</c:v>
                </c:pt>
                <c:pt idx="562">
                  <c:v>3.37</c:v>
                </c:pt>
                <c:pt idx="563">
                  <c:v>3.39</c:v>
                </c:pt>
                <c:pt idx="564">
                  <c:v>3.47</c:v>
                </c:pt>
                <c:pt idx="565">
                  <c:v>3.47</c:v>
                </c:pt>
                <c:pt idx="566">
                  <c:v>3.51</c:v>
                </c:pt>
                <c:pt idx="567">
                  <c:v>3.53</c:v>
                </c:pt>
                <c:pt idx="568">
                  <c:v>3.59</c:v>
                </c:pt>
                <c:pt idx="569">
                  <c:v>3.62</c:v>
                </c:pt>
                <c:pt idx="570">
                  <c:v>3.67</c:v>
                </c:pt>
                <c:pt idx="571">
                  <c:v>3.67</c:v>
                </c:pt>
                <c:pt idx="572">
                  <c:v>3.67</c:v>
                </c:pt>
                <c:pt idx="573">
                  <c:v>3.71</c:v>
                </c:pt>
                <c:pt idx="574">
                  <c:v>3.77</c:v>
                </c:pt>
                <c:pt idx="575">
                  <c:v>3.77</c:v>
                </c:pt>
                <c:pt idx="576">
                  <c:v>3.81</c:v>
                </c:pt>
                <c:pt idx="577">
                  <c:v>3.81</c:v>
                </c:pt>
                <c:pt idx="578">
                  <c:v>3.81</c:v>
                </c:pt>
                <c:pt idx="579">
                  <c:v>3.82</c:v>
                </c:pt>
                <c:pt idx="580">
                  <c:v>3.87</c:v>
                </c:pt>
                <c:pt idx="581">
                  <c:v>3.87</c:v>
                </c:pt>
                <c:pt idx="582">
                  <c:v>3.87</c:v>
                </c:pt>
                <c:pt idx="583">
                  <c:v>3.9</c:v>
                </c:pt>
                <c:pt idx="584">
                  <c:v>3.94</c:v>
                </c:pt>
                <c:pt idx="585">
                  <c:v>3.95</c:v>
                </c:pt>
                <c:pt idx="586">
                  <c:v>3.99</c:v>
                </c:pt>
                <c:pt idx="587">
                  <c:v>3.99</c:v>
                </c:pt>
                <c:pt idx="588">
                  <c:v>4</c:v>
                </c:pt>
                <c:pt idx="589">
                  <c:v>4</c:v>
                </c:pt>
                <c:pt idx="590">
                  <c:v>3.97</c:v>
                </c:pt>
                <c:pt idx="591">
                  <c:v>3.93</c:v>
                </c:pt>
                <c:pt idx="592">
                  <c:v>3.89</c:v>
                </c:pt>
                <c:pt idx="593">
                  <c:v>3.85</c:v>
                </c:pt>
                <c:pt idx="594">
                  <c:v>3.83</c:v>
                </c:pt>
                <c:pt idx="595">
                  <c:v>3.79</c:v>
                </c:pt>
                <c:pt idx="596">
                  <c:v>3.75</c:v>
                </c:pt>
                <c:pt idx="597">
                  <c:v>3.71</c:v>
                </c:pt>
                <c:pt idx="598">
                  <c:v>3.69</c:v>
                </c:pt>
                <c:pt idx="599">
                  <c:v>3.65</c:v>
                </c:pt>
                <c:pt idx="600">
                  <c:v>3.63</c:v>
                </c:pt>
                <c:pt idx="601">
                  <c:v>3.6</c:v>
                </c:pt>
                <c:pt idx="602">
                  <c:v>3.57</c:v>
                </c:pt>
                <c:pt idx="603">
                  <c:v>3.52</c:v>
                </c:pt>
                <c:pt idx="604">
                  <c:v>3.53</c:v>
                </c:pt>
                <c:pt idx="605">
                  <c:v>3.51</c:v>
                </c:pt>
                <c:pt idx="606">
                  <c:v>3.59</c:v>
                </c:pt>
                <c:pt idx="607">
                  <c:v>3.61</c:v>
                </c:pt>
                <c:pt idx="608">
                  <c:v>3.65</c:v>
                </c:pt>
                <c:pt idx="609">
                  <c:v>3.66</c:v>
                </c:pt>
                <c:pt idx="610">
                  <c:v>3.68</c:v>
                </c:pt>
                <c:pt idx="611">
                  <c:v>3.67</c:v>
                </c:pt>
                <c:pt idx="612">
                  <c:v>3.66</c:v>
                </c:pt>
                <c:pt idx="613">
                  <c:v>3.57</c:v>
                </c:pt>
                <c:pt idx="614">
                  <c:v>3.49</c:v>
                </c:pt>
                <c:pt idx="615">
                  <c:v>3.41</c:v>
                </c:pt>
                <c:pt idx="616">
                  <c:v>3.37</c:v>
                </c:pt>
                <c:pt idx="617">
                  <c:v>3.34</c:v>
                </c:pt>
                <c:pt idx="618">
                  <c:v>3.36</c:v>
                </c:pt>
                <c:pt idx="619">
                  <c:v>3.35</c:v>
                </c:pt>
                <c:pt idx="620">
                  <c:v>3.34</c:v>
                </c:pt>
                <c:pt idx="621">
                  <c:v>3.33</c:v>
                </c:pt>
                <c:pt idx="622">
                  <c:v>3.39</c:v>
                </c:pt>
                <c:pt idx="623">
                  <c:v>3.41</c:v>
                </c:pt>
                <c:pt idx="624">
                  <c:v>3.49</c:v>
                </c:pt>
                <c:pt idx="625">
                  <c:v>3.51</c:v>
                </c:pt>
                <c:pt idx="626">
                  <c:v>3.54</c:v>
                </c:pt>
                <c:pt idx="627">
                  <c:v>3.57</c:v>
                </c:pt>
                <c:pt idx="628">
                  <c:v>3.61</c:v>
                </c:pt>
                <c:pt idx="629">
                  <c:v>3.61</c:v>
                </c:pt>
                <c:pt idx="630">
                  <c:v>3.55</c:v>
                </c:pt>
                <c:pt idx="631">
                  <c:v>3.51</c:v>
                </c:pt>
                <c:pt idx="632">
                  <c:v>3.53</c:v>
                </c:pt>
                <c:pt idx="633">
                  <c:v>3.55</c:v>
                </c:pt>
                <c:pt idx="634">
                  <c:v>3.66</c:v>
                </c:pt>
                <c:pt idx="635">
                  <c:v>3.71</c:v>
                </c:pt>
                <c:pt idx="636">
                  <c:v>3.76</c:v>
                </c:pt>
                <c:pt idx="637">
                  <c:v>3.82</c:v>
                </c:pt>
                <c:pt idx="638">
                  <c:v>3.87</c:v>
                </c:pt>
                <c:pt idx="639">
                  <c:v>3.88</c:v>
                </c:pt>
                <c:pt idx="640">
                  <c:v>3.89</c:v>
                </c:pt>
                <c:pt idx="641">
                  <c:v>3.86</c:v>
                </c:pt>
                <c:pt idx="642">
                  <c:v>3.87</c:v>
                </c:pt>
                <c:pt idx="643">
                  <c:v>3.89</c:v>
                </c:pt>
                <c:pt idx="644">
                  <c:v>3.93</c:v>
                </c:pt>
                <c:pt idx="645">
                  <c:v>3.95</c:v>
                </c:pt>
                <c:pt idx="646">
                  <c:v>3.97</c:v>
                </c:pt>
                <c:pt idx="647">
                  <c:v>3.99</c:v>
                </c:pt>
                <c:pt idx="648">
                  <c:v>4.1500000000000004</c:v>
                </c:pt>
                <c:pt idx="649">
                  <c:v>4.16</c:v>
                </c:pt>
                <c:pt idx="650">
                  <c:v>4.17</c:v>
                </c:pt>
                <c:pt idx="651">
                  <c:v>4.18</c:v>
                </c:pt>
                <c:pt idx="652">
                  <c:v>4.17</c:v>
                </c:pt>
                <c:pt idx="653">
                  <c:v>4.16</c:v>
                </c:pt>
                <c:pt idx="654">
                  <c:v>4.13</c:v>
                </c:pt>
                <c:pt idx="655">
                  <c:v>4.0999999999999996</c:v>
                </c:pt>
                <c:pt idx="656">
                  <c:v>4.1399999999999997</c:v>
                </c:pt>
                <c:pt idx="657">
                  <c:v>4.0999999999999996</c:v>
                </c:pt>
                <c:pt idx="658">
                  <c:v>4.1100000000000003</c:v>
                </c:pt>
                <c:pt idx="659">
                  <c:v>4.13</c:v>
                </c:pt>
                <c:pt idx="660">
                  <c:v>4.1500000000000004</c:v>
                </c:pt>
                <c:pt idx="661">
                  <c:v>4.1399999999999997</c:v>
                </c:pt>
                <c:pt idx="662">
                  <c:v>4.13</c:v>
                </c:pt>
                <c:pt idx="663">
                  <c:v>4.0999999999999996</c:v>
                </c:pt>
                <c:pt idx="664">
                  <c:v>4.09</c:v>
                </c:pt>
                <c:pt idx="665">
                  <c:v>4.0999999999999996</c:v>
                </c:pt>
                <c:pt idx="666">
                  <c:v>4.1100000000000003</c:v>
                </c:pt>
                <c:pt idx="667">
                  <c:v>4.1100000000000003</c:v>
                </c:pt>
                <c:pt idx="668">
                  <c:v>4.12</c:v>
                </c:pt>
                <c:pt idx="669">
                  <c:v>4.13</c:v>
                </c:pt>
                <c:pt idx="670">
                  <c:v>4.21</c:v>
                </c:pt>
                <c:pt idx="671">
                  <c:v>4.22</c:v>
                </c:pt>
                <c:pt idx="672">
                  <c:v>4.25</c:v>
                </c:pt>
                <c:pt idx="673">
                  <c:v>4.26</c:v>
                </c:pt>
                <c:pt idx="674">
                  <c:v>4.29</c:v>
                </c:pt>
                <c:pt idx="675">
                  <c:v>4.24</c:v>
                </c:pt>
                <c:pt idx="676">
                  <c:v>4.17</c:v>
                </c:pt>
                <c:pt idx="677">
                  <c:v>4.13</c:v>
                </c:pt>
                <c:pt idx="678">
                  <c:v>4.1500000000000004</c:v>
                </c:pt>
                <c:pt idx="679">
                  <c:v>4.1500000000000004</c:v>
                </c:pt>
                <c:pt idx="680">
                  <c:v>4.1399999999999997</c:v>
                </c:pt>
                <c:pt idx="681">
                  <c:v>4.1100000000000003</c:v>
                </c:pt>
                <c:pt idx="682">
                  <c:v>4.1100000000000003</c:v>
                </c:pt>
                <c:pt idx="683">
                  <c:v>4.0999999999999996</c:v>
                </c:pt>
                <c:pt idx="684">
                  <c:v>4.12</c:v>
                </c:pt>
                <c:pt idx="685">
                  <c:v>4.1100000000000003</c:v>
                </c:pt>
                <c:pt idx="686">
                  <c:v>4.0999999999999996</c:v>
                </c:pt>
                <c:pt idx="687">
                  <c:v>4.1100000000000003</c:v>
                </c:pt>
                <c:pt idx="688">
                  <c:v>4.1100000000000003</c:v>
                </c:pt>
                <c:pt idx="689">
                  <c:v>4.09</c:v>
                </c:pt>
                <c:pt idx="690">
                  <c:v>4.04</c:v>
                </c:pt>
                <c:pt idx="691">
                  <c:v>4.0199999999999996</c:v>
                </c:pt>
                <c:pt idx="692">
                  <c:v>4</c:v>
                </c:pt>
                <c:pt idx="693">
                  <c:v>4.04</c:v>
                </c:pt>
                <c:pt idx="694">
                  <c:v>4.1100000000000003</c:v>
                </c:pt>
                <c:pt idx="695">
                  <c:v>4.1399999999999997</c:v>
                </c:pt>
                <c:pt idx="696">
                  <c:v>4.18</c:v>
                </c:pt>
                <c:pt idx="697">
                  <c:v>4.17</c:v>
                </c:pt>
                <c:pt idx="698">
                  <c:v>4.24</c:v>
                </c:pt>
                <c:pt idx="699">
                  <c:v>4.26</c:v>
                </c:pt>
                <c:pt idx="700">
                  <c:v>4.34</c:v>
                </c:pt>
                <c:pt idx="701">
                  <c:v>4.41</c:v>
                </c:pt>
                <c:pt idx="702">
                  <c:v>4.59</c:v>
                </c:pt>
                <c:pt idx="703">
                  <c:v>4.63</c:v>
                </c:pt>
                <c:pt idx="704">
                  <c:v>4.6500000000000004</c:v>
                </c:pt>
                <c:pt idx="705">
                  <c:v>4.6500000000000004</c:v>
                </c:pt>
                <c:pt idx="706">
                  <c:v>4.6500000000000004</c:v>
                </c:pt>
                <c:pt idx="707">
                  <c:v>4.6399999999999997</c:v>
                </c:pt>
                <c:pt idx="708">
                  <c:v>4.6399999999999997</c:v>
                </c:pt>
                <c:pt idx="709">
                  <c:v>4.57</c:v>
                </c:pt>
                <c:pt idx="710">
                  <c:v>4.51</c:v>
                </c:pt>
                <c:pt idx="711">
                  <c:v>4.4800000000000004</c:v>
                </c:pt>
                <c:pt idx="712">
                  <c:v>4.45</c:v>
                </c:pt>
                <c:pt idx="713">
                  <c:v>4.41</c:v>
                </c:pt>
                <c:pt idx="714">
                  <c:v>4.34</c:v>
                </c:pt>
                <c:pt idx="715">
                  <c:v>4.2699999999999996</c:v>
                </c:pt>
                <c:pt idx="716">
                  <c:v>4.1500000000000004</c:v>
                </c:pt>
                <c:pt idx="717">
                  <c:v>4.08</c:v>
                </c:pt>
                <c:pt idx="718">
                  <c:v>4.01</c:v>
                </c:pt>
                <c:pt idx="719">
                  <c:v>3.94</c:v>
                </c:pt>
                <c:pt idx="720">
                  <c:v>3.87</c:v>
                </c:pt>
                <c:pt idx="721">
                  <c:v>3.8</c:v>
                </c:pt>
                <c:pt idx="722">
                  <c:v>3.73</c:v>
                </c:pt>
                <c:pt idx="723">
                  <c:v>3.66</c:v>
                </c:pt>
                <c:pt idx="724">
                  <c:v>3.54</c:v>
                </c:pt>
                <c:pt idx="725">
                  <c:v>3.94</c:v>
                </c:pt>
                <c:pt idx="726">
                  <c:v>3.7</c:v>
                </c:pt>
                <c:pt idx="727">
                  <c:v>3.62</c:v>
                </c:pt>
                <c:pt idx="728">
                  <c:v>3.7</c:v>
                </c:pt>
                <c:pt idx="729">
                  <c:v>3.6</c:v>
                </c:pt>
                <c:pt idx="730">
                  <c:v>3.25</c:v>
                </c:pt>
                <c:pt idx="731">
                  <c:v>3.24</c:v>
                </c:pt>
              </c:numCache>
            </c:numRef>
          </c:val>
          <c:smooth val="1"/>
          <c:extLst>
            <c:ext xmlns:c16="http://schemas.microsoft.com/office/drawing/2014/chart" uri="{C3380CC4-5D6E-409C-BE32-E72D297353CC}">
              <c16:uniqueId val="{00000001-5228-4E52-A10D-0D5B7EB54977}"/>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DATOS!$AA$3:$AA$734</c:f>
              <c:numCache>
                <c:formatCode>0.00</c:formatCode>
                <c:ptCount val="732"/>
                <c:pt idx="0">
                  <c:v>3.23</c:v>
                </c:pt>
                <c:pt idx="1">
                  <c:v>3.18</c:v>
                </c:pt>
                <c:pt idx="2">
                  <c:v>3.13</c:v>
                </c:pt>
                <c:pt idx="3">
                  <c:v>3.07</c:v>
                </c:pt>
                <c:pt idx="4">
                  <c:v>3.02</c:v>
                </c:pt>
                <c:pt idx="5">
                  <c:v>3</c:v>
                </c:pt>
                <c:pt idx="6">
                  <c:v>3.01</c:v>
                </c:pt>
                <c:pt idx="7">
                  <c:v>3.05</c:v>
                </c:pt>
                <c:pt idx="8">
                  <c:v>3.04</c:v>
                </c:pt>
                <c:pt idx="9">
                  <c:v>3.01</c:v>
                </c:pt>
                <c:pt idx="10">
                  <c:v>2.97</c:v>
                </c:pt>
                <c:pt idx="11">
                  <c:v>2.97</c:v>
                </c:pt>
                <c:pt idx="12">
                  <c:v>2.99</c:v>
                </c:pt>
                <c:pt idx="13">
                  <c:v>2.99</c:v>
                </c:pt>
                <c:pt idx="14">
                  <c:v>2.97</c:v>
                </c:pt>
                <c:pt idx="15">
                  <c:v>2.93</c:v>
                </c:pt>
                <c:pt idx="16">
                  <c:v>2.9</c:v>
                </c:pt>
                <c:pt idx="17">
                  <c:v>2.87</c:v>
                </c:pt>
                <c:pt idx="18">
                  <c:v>2.83</c:v>
                </c:pt>
                <c:pt idx="19">
                  <c:v>2.8</c:v>
                </c:pt>
                <c:pt idx="20">
                  <c:v>2.76</c:v>
                </c:pt>
                <c:pt idx="21">
                  <c:v>2.7</c:v>
                </c:pt>
                <c:pt idx="22">
                  <c:v>2.64</c:v>
                </c:pt>
                <c:pt idx="23">
                  <c:v>2.59</c:v>
                </c:pt>
                <c:pt idx="24">
                  <c:v>2.56</c:v>
                </c:pt>
                <c:pt idx="25">
                  <c:v>2.57</c:v>
                </c:pt>
                <c:pt idx="26">
                  <c:v>2.58</c:v>
                </c:pt>
                <c:pt idx="27">
                  <c:v>2.58</c:v>
                </c:pt>
                <c:pt idx="28">
                  <c:v>2.56</c:v>
                </c:pt>
                <c:pt idx="29">
                  <c:v>2.5499999999999998</c:v>
                </c:pt>
                <c:pt idx="30">
                  <c:v>2.5299999999999998</c:v>
                </c:pt>
                <c:pt idx="31">
                  <c:v>2.54</c:v>
                </c:pt>
                <c:pt idx="32">
                  <c:v>2.52</c:v>
                </c:pt>
                <c:pt idx="33">
                  <c:v>2.4700000000000002</c:v>
                </c:pt>
                <c:pt idx="34">
                  <c:v>2.46</c:v>
                </c:pt>
                <c:pt idx="35">
                  <c:v>2.4</c:v>
                </c:pt>
                <c:pt idx="36">
                  <c:v>2.41</c:v>
                </c:pt>
                <c:pt idx="37">
                  <c:v>2.4300000000000002</c:v>
                </c:pt>
                <c:pt idx="38">
                  <c:v>2.4700000000000002</c:v>
                </c:pt>
                <c:pt idx="39">
                  <c:v>2.4900000000000002</c:v>
                </c:pt>
                <c:pt idx="40">
                  <c:v>2.4900000000000002</c:v>
                </c:pt>
                <c:pt idx="41">
                  <c:v>2.48</c:v>
                </c:pt>
                <c:pt idx="42">
                  <c:v>2.4900000000000002</c:v>
                </c:pt>
                <c:pt idx="43">
                  <c:v>2.48</c:v>
                </c:pt>
                <c:pt idx="44">
                  <c:v>2.4700000000000002</c:v>
                </c:pt>
                <c:pt idx="45">
                  <c:v>2.4700000000000002</c:v>
                </c:pt>
                <c:pt idx="46">
                  <c:v>2.48</c:v>
                </c:pt>
                <c:pt idx="47">
                  <c:v>2.46</c:v>
                </c:pt>
                <c:pt idx="48">
                  <c:v>2.4500000000000002</c:v>
                </c:pt>
                <c:pt idx="49">
                  <c:v>2.48</c:v>
                </c:pt>
                <c:pt idx="50">
                  <c:v>2.5499999999999998</c:v>
                </c:pt>
                <c:pt idx="51">
                  <c:v>2.58</c:v>
                </c:pt>
                <c:pt idx="52">
                  <c:v>2.61</c:v>
                </c:pt>
                <c:pt idx="53">
                  <c:v>2.63</c:v>
                </c:pt>
                <c:pt idx="54">
                  <c:v>2.62</c:v>
                </c:pt>
                <c:pt idx="55">
                  <c:v>2.61</c:v>
                </c:pt>
                <c:pt idx="56">
                  <c:v>2.61</c:v>
                </c:pt>
                <c:pt idx="57">
                  <c:v>2.6</c:v>
                </c:pt>
                <c:pt idx="58">
                  <c:v>2.58</c:v>
                </c:pt>
                <c:pt idx="59">
                  <c:v>2.58</c:v>
                </c:pt>
                <c:pt idx="60">
                  <c:v>2.57</c:v>
                </c:pt>
                <c:pt idx="61">
                  <c:v>2.54</c:v>
                </c:pt>
                <c:pt idx="62">
                  <c:v>2.5299999999999998</c:v>
                </c:pt>
                <c:pt idx="63">
                  <c:v>2.5299999999999998</c:v>
                </c:pt>
                <c:pt idx="64">
                  <c:v>2.5299999999999998</c:v>
                </c:pt>
                <c:pt idx="65">
                  <c:v>2.5499999999999998</c:v>
                </c:pt>
                <c:pt idx="66">
                  <c:v>2.58</c:v>
                </c:pt>
                <c:pt idx="67">
                  <c:v>2.57</c:v>
                </c:pt>
                <c:pt idx="68">
                  <c:v>2.56</c:v>
                </c:pt>
                <c:pt idx="69">
                  <c:v>2.57</c:v>
                </c:pt>
                <c:pt idx="70">
                  <c:v>2.57</c:v>
                </c:pt>
                <c:pt idx="71">
                  <c:v>2.88</c:v>
                </c:pt>
                <c:pt idx="72">
                  <c:v>2.9</c:v>
                </c:pt>
                <c:pt idx="73">
                  <c:v>2.38</c:v>
                </c:pt>
                <c:pt idx="74">
                  <c:v>2.4</c:v>
                </c:pt>
                <c:pt idx="75">
                  <c:v>2.42</c:v>
                </c:pt>
                <c:pt idx="76">
                  <c:v>2.46</c:v>
                </c:pt>
                <c:pt idx="77">
                  <c:v>2.4700000000000002</c:v>
                </c:pt>
                <c:pt idx="78">
                  <c:v>2.4900000000000002</c:v>
                </c:pt>
                <c:pt idx="79">
                  <c:v>2.5499999999999998</c:v>
                </c:pt>
                <c:pt idx="80">
                  <c:v>2.63</c:v>
                </c:pt>
                <c:pt idx="81">
                  <c:v>2.63</c:v>
                </c:pt>
                <c:pt idx="82">
                  <c:v>2.6</c:v>
                </c:pt>
                <c:pt idx="83">
                  <c:v>2.57</c:v>
                </c:pt>
                <c:pt idx="84">
                  <c:v>2.5499999999999998</c:v>
                </c:pt>
                <c:pt idx="85">
                  <c:v>2.5099999999999998</c:v>
                </c:pt>
                <c:pt idx="86">
                  <c:v>2.4500000000000002</c:v>
                </c:pt>
                <c:pt idx="87">
                  <c:v>2.4</c:v>
                </c:pt>
                <c:pt idx="88">
                  <c:v>2.37</c:v>
                </c:pt>
                <c:pt idx="89">
                  <c:v>2.37</c:v>
                </c:pt>
                <c:pt idx="90">
                  <c:v>2.38</c:v>
                </c:pt>
                <c:pt idx="91">
                  <c:v>2.39</c:v>
                </c:pt>
                <c:pt idx="92">
                  <c:v>2.37</c:v>
                </c:pt>
                <c:pt idx="93">
                  <c:v>2.35</c:v>
                </c:pt>
                <c:pt idx="94">
                  <c:v>2.34</c:v>
                </c:pt>
                <c:pt idx="95">
                  <c:v>2.2999999999999998</c:v>
                </c:pt>
                <c:pt idx="96">
                  <c:v>2.25</c:v>
                </c:pt>
                <c:pt idx="97">
                  <c:v>2.23</c:v>
                </c:pt>
                <c:pt idx="98">
                  <c:v>2.2400000000000002</c:v>
                </c:pt>
                <c:pt idx="99">
                  <c:v>2.2200000000000002</c:v>
                </c:pt>
                <c:pt idx="100">
                  <c:v>2.23</c:v>
                </c:pt>
                <c:pt idx="101">
                  <c:v>2.2200000000000002</c:v>
                </c:pt>
                <c:pt idx="102">
                  <c:v>2.1800000000000002</c:v>
                </c:pt>
                <c:pt idx="103">
                  <c:v>2.2000000000000002</c:v>
                </c:pt>
                <c:pt idx="104">
                  <c:v>2.2200000000000002</c:v>
                </c:pt>
                <c:pt idx="105">
                  <c:v>2.2200000000000002</c:v>
                </c:pt>
                <c:pt idx="106">
                  <c:v>2.21</c:v>
                </c:pt>
                <c:pt idx="107">
                  <c:v>2.21</c:v>
                </c:pt>
                <c:pt idx="108">
                  <c:v>2.21</c:v>
                </c:pt>
                <c:pt idx="109">
                  <c:v>2.19</c:v>
                </c:pt>
                <c:pt idx="110">
                  <c:v>2.17</c:v>
                </c:pt>
                <c:pt idx="111">
                  <c:v>2.13</c:v>
                </c:pt>
                <c:pt idx="112">
                  <c:v>2.0699999999999998</c:v>
                </c:pt>
                <c:pt idx="113">
                  <c:v>2.0499999999999998</c:v>
                </c:pt>
                <c:pt idx="114">
                  <c:v>2.0499999999999998</c:v>
                </c:pt>
                <c:pt idx="115">
                  <c:v>2.06</c:v>
                </c:pt>
                <c:pt idx="116">
                  <c:v>2.0499999999999998</c:v>
                </c:pt>
                <c:pt idx="117">
                  <c:v>2.04</c:v>
                </c:pt>
                <c:pt idx="118">
                  <c:v>2.06</c:v>
                </c:pt>
                <c:pt idx="119">
                  <c:v>2.0699999999999998</c:v>
                </c:pt>
                <c:pt idx="120">
                  <c:v>2.1</c:v>
                </c:pt>
                <c:pt idx="121">
                  <c:v>2.12</c:v>
                </c:pt>
                <c:pt idx="122">
                  <c:v>2.13</c:v>
                </c:pt>
                <c:pt idx="123">
                  <c:v>2.12</c:v>
                </c:pt>
                <c:pt idx="124">
                  <c:v>2.0699999999999998</c:v>
                </c:pt>
                <c:pt idx="125">
                  <c:v>2.11</c:v>
                </c:pt>
                <c:pt idx="126">
                  <c:v>2.14</c:v>
                </c:pt>
                <c:pt idx="127">
                  <c:v>2.17</c:v>
                </c:pt>
                <c:pt idx="128">
                  <c:v>2.2200000000000002</c:v>
                </c:pt>
                <c:pt idx="129">
                  <c:v>2.25</c:v>
                </c:pt>
                <c:pt idx="130">
                  <c:v>2.2400000000000002</c:v>
                </c:pt>
                <c:pt idx="131">
                  <c:v>2.27</c:v>
                </c:pt>
                <c:pt idx="132">
                  <c:v>2.29</c:v>
                </c:pt>
                <c:pt idx="133">
                  <c:v>2.27</c:v>
                </c:pt>
                <c:pt idx="134">
                  <c:v>2.19</c:v>
                </c:pt>
                <c:pt idx="135">
                  <c:v>2.15</c:v>
                </c:pt>
                <c:pt idx="136">
                  <c:v>2.15</c:v>
                </c:pt>
                <c:pt idx="137">
                  <c:v>2.17</c:v>
                </c:pt>
                <c:pt idx="138">
                  <c:v>2.1800000000000002</c:v>
                </c:pt>
                <c:pt idx="139">
                  <c:v>2.2000000000000002</c:v>
                </c:pt>
                <c:pt idx="140">
                  <c:v>2.2200000000000002</c:v>
                </c:pt>
                <c:pt idx="141">
                  <c:v>2.25</c:v>
                </c:pt>
                <c:pt idx="142">
                  <c:v>2.2599999999999998</c:v>
                </c:pt>
                <c:pt idx="143">
                  <c:v>2.2200000000000002</c:v>
                </c:pt>
                <c:pt idx="144">
                  <c:v>2.17</c:v>
                </c:pt>
                <c:pt idx="145">
                  <c:v>2.17</c:v>
                </c:pt>
                <c:pt idx="146">
                  <c:v>2.19</c:v>
                </c:pt>
                <c:pt idx="147">
                  <c:v>2.2000000000000002</c:v>
                </c:pt>
                <c:pt idx="148">
                  <c:v>2.23</c:v>
                </c:pt>
                <c:pt idx="149">
                  <c:v>2.2799999999999998</c:v>
                </c:pt>
                <c:pt idx="150">
                  <c:v>2.2599999999999998</c:v>
                </c:pt>
                <c:pt idx="151">
                  <c:v>2.25</c:v>
                </c:pt>
                <c:pt idx="152">
                  <c:v>2.27</c:v>
                </c:pt>
                <c:pt idx="153">
                  <c:v>2.34</c:v>
                </c:pt>
                <c:pt idx="154">
                  <c:v>2.37</c:v>
                </c:pt>
                <c:pt idx="155">
                  <c:v>2.37</c:v>
                </c:pt>
                <c:pt idx="156">
                  <c:v>2.35</c:v>
                </c:pt>
                <c:pt idx="157">
                  <c:v>2.36</c:v>
                </c:pt>
                <c:pt idx="158">
                  <c:v>2.42</c:v>
                </c:pt>
                <c:pt idx="159">
                  <c:v>2.4700000000000002</c:v>
                </c:pt>
                <c:pt idx="160">
                  <c:v>2.5499999999999998</c:v>
                </c:pt>
                <c:pt idx="161">
                  <c:v>2.61</c:v>
                </c:pt>
                <c:pt idx="162">
                  <c:v>2.61</c:v>
                </c:pt>
                <c:pt idx="163">
                  <c:v>2.6</c:v>
                </c:pt>
                <c:pt idx="164">
                  <c:v>2.66</c:v>
                </c:pt>
                <c:pt idx="165">
                  <c:v>2.73</c:v>
                </c:pt>
                <c:pt idx="166">
                  <c:v>2.81</c:v>
                </c:pt>
                <c:pt idx="167">
                  <c:v>2.82</c:v>
                </c:pt>
                <c:pt idx="168">
                  <c:v>2.82</c:v>
                </c:pt>
                <c:pt idx="169">
                  <c:v>2.76</c:v>
                </c:pt>
                <c:pt idx="170">
                  <c:v>2.77</c:v>
                </c:pt>
                <c:pt idx="171">
                  <c:v>2.9</c:v>
                </c:pt>
                <c:pt idx="172">
                  <c:v>2.97</c:v>
                </c:pt>
                <c:pt idx="173">
                  <c:v>2.98</c:v>
                </c:pt>
                <c:pt idx="174">
                  <c:v>3.02</c:v>
                </c:pt>
                <c:pt idx="175">
                  <c:v>3.01</c:v>
                </c:pt>
                <c:pt idx="176">
                  <c:v>2.96</c:v>
                </c:pt>
                <c:pt idx="177">
                  <c:v>2.93</c:v>
                </c:pt>
                <c:pt idx="178">
                  <c:v>2.84</c:v>
                </c:pt>
                <c:pt idx="179">
                  <c:v>2.81</c:v>
                </c:pt>
                <c:pt idx="180">
                  <c:v>2.76</c:v>
                </c:pt>
                <c:pt idx="181">
                  <c:v>2.78</c:v>
                </c:pt>
                <c:pt idx="182">
                  <c:v>2.83</c:v>
                </c:pt>
                <c:pt idx="183">
                  <c:v>2.85</c:v>
                </c:pt>
                <c:pt idx="184">
                  <c:v>2.81</c:v>
                </c:pt>
                <c:pt idx="185">
                  <c:v>2.77</c:v>
                </c:pt>
                <c:pt idx="186">
                  <c:v>2.77</c:v>
                </c:pt>
                <c:pt idx="187">
                  <c:v>2.73</c:v>
                </c:pt>
                <c:pt idx="188">
                  <c:v>2.71</c:v>
                </c:pt>
                <c:pt idx="189">
                  <c:v>2.73</c:v>
                </c:pt>
                <c:pt idx="190">
                  <c:v>2.77</c:v>
                </c:pt>
                <c:pt idx="191">
                  <c:v>2.75</c:v>
                </c:pt>
                <c:pt idx="192">
                  <c:v>2.77</c:v>
                </c:pt>
                <c:pt idx="193">
                  <c:v>2.84</c:v>
                </c:pt>
                <c:pt idx="194">
                  <c:v>2.87</c:v>
                </c:pt>
                <c:pt idx="195">
                  <c:v>2.88</c:v>
                </c:pt>
                <c:pt idx="196">
                  <c:v>2.91</c:v>
                </c:pt>
                <c:pt idx="197">
                  <c:v>2.96</c:v>
                </c:pt>
                <c:pt idx="198">
                  <c:v>3.31</c:v>
                </c:pt>
                <c:pt idx="199">
                  <c:v>3.32</c:v>
                </c:pt>
                <c:pt idx="200">
                  <c:v>3.52</c:v>
                </c:pt>
                <c:pt idx="201">
                  <c:v>3.57</c:v>
                </c:pt>
                <c:pt idx="202">
                  <c:v>3.58</c:v>
                </c:pt>
                <c:pt idx="203">
                  <c:v>3.59</c:v>
                </c:pt>
                <c:pt idx="204">
                  <c:v>3.59</c:v>
                </c:pt>
                <c:pt idx="205">
                  <c:v>3.61</c:v>
                </c:pt>
                <c:pt idx="206">
                  <c:v>3.6</c:v>
                </c:pt>
                <c:pt idx="207">
                  <c:v>3.59</c:v>
                </c:pt>
                <c:pt idx="208">
                  <c:v>3.57</c:v>
                </c:pt>
                <c:pt idx="209">
                  <c:v>3.55</c:v>
                </c:pt>
                <c:pt idx="210">
                  <c:v>3.56</c:v>
                </c:pt>
                <c:pt idx="211">
                  <c:v>3.47</c:v>
                </c:pt>
                <c:pt idx="212">
                  <c:v>3.38</c:v>
                </c:pt>
                <c:pt idx="213">
                  <c:v>3.28</c:v>
                </c:pt>
                <c:pt idx="214">
                  <c:v>3.22</c:v>
                </c:pt>
                <c:pt idx="215">
                  <c:v>3.19</c:v>
                </c:pt>
                <c:pt idx="216">
                  <c:v>3.29</c:v>
                </c:pt>
                <c:pt idx="217">
                  <c:v>3.35</c:v>
                </c:pt>
                <c:pt idx="218">
                  <c:v>3.41</c:v>
                </c:pt>
                <c:pt idx="219">
                  <c:v>3.42</c:v>
                </c:pt>
                <c:pt idx="220">
                  <c:v>3.39</c:v>
                </c:pt>
                <c:pt idx="221">
                  <c:v>3.39</c:v>
                </c:pt>
                <c:pt idx="222">
                  <c:v>3.41</c:v>
                </c:pt>
                <c:pt idx="223">
                  <c:v>3.37</c:v>
                </c:pt>
                <c:pt idx="224">
                  <c:v>3.42</c:v>
                </c:pt>
                <c:pt idx="225">
                  <c:v>3.45</c:v>
                </c:pt>
                <c:pt idx="226">
                  <c:v>3.49</c:v>
                </c:pt>
                <c:pt idx="227">
                  <c:v>3.53</c:v>
                </c:pt>
                <c:pt idx="228">
                  <c:v>3.59</c:v>
                </c:pt>
                <c:pt idx="229">
                  <c:v>3.61</c:v>
                </c:pt>
                <c:pt idx="230">
                  <c:v>3.69</c:v>
                </c:pt>
                <c:pt idx="231">
                  <c:v>3.73</c:v>
                </c:pt>
                <c:pt idx="232">
                  <c:v>3.83</c:v>
                </c:pt>
                <c:pt idx="233">
                  <c:v>3.89</c:v>
                </c:pt>
                <c:pt idx="234">
                  <c:v>3.97</c:v>
                </c:pt>
                <c:pt idx="235">
                  <c:v>4.01</c:v>
                </c:pt>
                <c:pt idx="236">
                  <c:v>4.0199999999999996</c:v>
                </c:pt>
                <c:pt idx="237">
                  <c:v>4.01</c:v>
                </c:pt>
                <c:pt idx="238">
                  <c:v>4.0199999999999996</c:v>
                </c:pt>
                <c:pt idx="239">
                  <c:v>3.97</c:v>
                </c:pt>
                <c:pt idx="240">
                  <c:v>3.94</c:v>
                </c:pt>
                <c:pt idx="241">
                  <c:v>3.92</c:v>
                </c:pt>
                <c:pt idx="242">
                  <c:v>3.85</c:v>
                </c:pt>
                <c:pt idx="243">
                  <c:v>3.76</c:v>
                </c:pt>
                <c:pt idx="244">
                  <c:v>3.71</c:v>
                </c:pt>
                <c:pt idx="245">
                  <c:v>3.73</c:v>
                </c:pt>
                <c:pt idx="246">
                  <c:v>3.77</c:v>
                </c:pt>
                <c:pt idx="247">
                  <c:v>3.75</c:v>
                </c:pt>
                <c:pt idx="248">
                  <c:v>3.74</c:v>
                </c:pt>
                <c:pt idx="249">
                  <c:v>3.74</c:v>
                </c:pt>
                <c:pt idx="250">
                  <c:v>3.79</c:v>
                </c:pt>
                <c:pt idx="251">
                  <c:v>3.81</c:v>
                </c:pt>
                <c:pt idx="252">
                  <c:v>3.89</c:v>
                </c:pt>
                <c:pt idx="253">
                  <c:v>3.94</c:v>
                </c:pt>
                <c:pt idx="254">
                  <c:v>4.1100000000000003</c:v>
                </c:pt>
                <c:pt idx="255">
                  <c:v>4.1500000000000004</c:v>
                </c:pt>
                <c:pt idx="256">
                  <c:v>4.21</c:v>
                </c:pt>
                <c:pt idx="257">
                  <c:v>4.26</c:v>
                </c:pt>
                <c:pt idx="258">
                  <c:v>4.3099999999999996</c:v>
                </c:pt>
                <c:pt idx="259">
                  <c:v>4.33</c:v>
                </c:pt>
                <c:pt idx="260">
                  <c:v>4.3499999999999996</c:v>
                </c:pt>
                <c:pt idx="261">
                  <c:v>4.3600000000000003</c:v>
                </c:pt>
                <c:pt idx="262">
                  <c:v>4.38</c:v>
                </c:pt>
                <c:pt idx="263">
                  <c:v>4.37</c:v>
                </c:pt>
                <c:pt idx="264">
                  <c:v>4.3600000000000003</c:v>
                </c:pt>
                <c:pt idx="265">
                  <c:v>4.3499999999999996</c:v>
                </c:pt>
                <c:pt idx="266">
                  <c:v>4.3099999999999996</c:v>
                </c:pt>
                <c:pt idx="267">
                  <c:v>4.3099999999999996</c:v>
                </c:pt>
                <c:pt idx="268">
                  <c:v>4.26</c:v>
                </c:pt>
                <c:pt idx="269">
                  <c:v>4.21</c:v>
                </c:pt>
                <c:pt idx="270">
                  <c:v>4.1399999999999997</c:v>
                </c:pt>
                <c:pt idx="271">
                  <c:v>4.08</c:v>
                </c:pt>
                <c:pt idx="272">
                  <c:v>3.99</c:v>
                </c:pt>
                <c:pt idx="273">
                  <c:v>3.93</c:v>
                </c:pt>
                <c:pt idx="274">
                  <c:v>3.85</c:v>
                </c:pt>
                <c:pt idx="275">
                  <c:v>3.79</c:v>
                </c:pt>
                <c:pt idx="276">
                  <c:v>3.79</c:v>
                </c:pt>
                <c:pt idx="277">
                  <c:v>3.74</c:v>
                </c:pt>
                <c:pt idx="278">
                  <c:v>3.73</c:v>
                </c:pt>
                <c:pt idx="279">
                  <c:v>3.73</c:v>
                </c:pt>
                <c:pt idx="280">
                  <c:v>3.75</c:v>
                </c:pt>
                <c:pt idx="281">
                  <c:v>3.73</c:v>
                </c:pt>
                <c:pt idx="282">
                  <c:v>3.77</c:v>
                </c:pt>
                <c:pt idx="283">
                  <c:v>3.79</c:v>
                </c:pt>
                <c:pt idx="284">
                  <c:v>3.81</c:v>
                </c:pt>
                <c:pt idx="285">
                  <c:v>3.81</c:v>
                </c:pt>
                <c:pt idx="286">
                  <c:v>3.84</c:v>
                </c:pt>
                <c:pt idx="287">
                  <c:v>3.83</c:v>
                </c:pt>
                <c:pt idx="288">
                  <c:v>3.87</c:v>
                </c:pt>
                <c:pt idx="289">
                  <c:v>3.88</c:v>
                </c:pt>
                <c:pt idx="290">
                  <c:v>3.89</c:v>
                </c:pt>
                <c:pt idx="291">
                  <c:v>3.89</c:v>
                </c:pt>
                <c:pt idx="292">
                  <c:v>3.91</c:v>
                </c:pt>
                <c:pt idx="293">
                  <c:v>3.9</c:v>
                </c:pt>
                <c:pt idx="294">
                  <c:v>3.88</c:v>
                </c:pt>
                <c:pt idx="295">
                  <c:v>3.85</c:v>
                </c:pt>
                <c:pt idx="296">
                  <c:v>3.83</c:v>
                </c:pt>
                <c:pt idx="297">
                  <c:v>3.79</c:v>
                </c:pt>
                <c:pt idx="298">
                  <c:v>3.75</c:v>
                </c:pt>
                <c:pt idx="299">
                  <c:v>3.69</c:v>
                </c:pt>
                <c:pt idx="300">
                  <c:v>3.61</c:v>
                </c:pt>
                <c:pt idx="301">
                  <c:v>3.58</c:v>
                </c:pt>
                <c:pt idx="302">
                  <c:v>3.49</c:v>
                </c:pt>
                <c:pt idx="303">
                  <c:v>3.43</c:v>
                </c:pt>
                <c:pt idx="304">
                  <c:v>3.35</c:v>
                </c:pt>
                <c:pt idx="305">
                  <c:v>3.27</c:v>
                </c:pt>
                <c:pt idx="306">
                  <c:v>3.24</c:v>
                </c:pt>
                <c:pt idx="307">
                  <c:v>3.09</c:v>
                </c:pt>
                <c:pt idx="308">
                  <c:v>3.03</c:v>
                </c:pt>
                <c:pt idx="309">
                  <c:v>2.95</c:v>
                </c:pt>
                <c:pt idx="310">
                  <c:v>2.95</c:v>
                </c:pt>
                <c:pt idx="311">
                  <c:v>2.92</c:v>
                </c:pt>
                <c:pt idx="312">
                  <c:v>2.89</c:v>
                </c:pt>
                <c:pt idx="313">
                  <c:v>2.86</c:v>
                </c:pt>
                <c:pt idx="314">
                  <c:v>2.85</c:v>
                </c:pt>
                <c:pt idx="315">
                  <c:v>2.83</c:v>
                </c:pt>
                <c:pt idx="316">
                  <c:v>2.8</c:v>
                </c:pt>
                <c:pt idx="317">
                  <c:v>2.75</c:v>
                </c:pt>
                <c:pt idx="318">
                  <c:v>2.79</c:v>
                </c:pt>
                <c:pt idx="319">
                  <c:v>2.8</c:v>
                </c:pt>
                <c:pt idx="320">
                  <c:v>2.8</c:v>
                </c:pt>
                <c:pt idx="321">
                  <c:v>2.81</c:v>
                </c:pt>
                <c:pt idx="322">
                  <c:v>2.79</c:v>
                </c:pt>
                <c:pt idx="323">
                  <c:v>2.77</c:v>
                </c:pt>
                <c:pt idx="324">
                  <c:v>2.79</c:v>
                </c:pt>
                <c:pt idx="325">
                  <c:v>2.78</c:v>
                </c:pt>
                <c:pt idx="326">
                  <c:v>2.87</c:v>
                </c:pt>
                <c:pt idx="327">
                  <c:v>2.91</c:v>
                </c:pt>
                <c:pt idx="328">
                  <c:v>2.97</c:v>
                </c:pt>
                <c:pt idx="329">
                  <c:v>3.01</c:v>
                </c:pt>
                <c:pt idx="330">
                  <c:v>3.08</c:v>
                </c:pt>
                <c:pt idx="331">
                  <c:v>3.14</c:v>
                </c:pt>
                <c:pt idx="332">
                  <c:v>3.13</c:v>
                </c:pt>
                <c:pt idx="333">
                  <c:v>3.11</c:v>
                </c:pt>
                <c:pt idx="334">
                  <c:v>3.14</c:v>
                </c:pt>
                <c:pt idx="335">
                  <c:v>3.13</c:v>
                </c:pt>
                <c:pt idx="336">
                  <c:v>3.18</c:v>
                </c:pt>
                <c:pt idx="337">
                  <c:v>3.23</c:v>
                </c:pt>
                <c:pt idx="338">
                  <c:v>3.3</c:v>
                </c:pt>
                <c:pt idx="339">
                  <c:v>3.28</c:v>
                </c:pt>
                <c:pt idx="340">
                  <c:v>3.18</c:v>
                </c:pt>
                <c:pt idx="341">
                  <c:v>3.09</c:v>
                </c:pt>
                <c:pt idx="342">
                  <c:v>3.04</c:v>
                </c:pt>
                <c:pt idx="343">
                  <c:v>3.01</c:v>
                </c:pt>
                <c:pt idx="344">
                  <c:v>3.07</c:v>
                </c:pt>
                <c:pt idx="345">
                  <c:v>3.01</c:v>
                </c:pt>
                <c:pt idx="346">
                  <c:v>3.02</c:v>
                </c:pt>
                <c:pt idx="347">
                  <c:v>3.08</c:v>
                </c:pt>
                <c:pt idx="348">
                  <c:v>3.11</c:v>
                </c:pt>
                <c:pt idx="349">
                  <c:v>3.02</c:v>
                </c:pt>
                <c:pt idx="350">
                  <c:v>2.97</c:v>
                </c:pt>
                <c:pt idx="351">
                  <c:v>2.92</c:v>
                </c:pt>
                <c:pt idx="352">
                  <c:v>2.91</c:v>
                </c:pt>
                <c:pt idx="353">
                  <c:v>2.9</c:v>
                </c:pt>
                <c:pt idx="354">
                  <c:v>2.88</c:v>
                </c:pt>
                <c:pt idx="355">
                  <c:v>2.88</c:v>
                </c:pt>
                <c:pt idx="356">
                  <c:v>2.91</c:v>
                </c:pt>
                <c:pt idx="357">
                  <c:v>2.96</c:v>
                </c:pt>
                <c:pt idx="358">
                  <c:v>3.03</c:v>
                </c:pt>
                <c:pt idx="359">
                  <c:v>3.03</c:v>
                </c:pt>
                <c:pt idx="360">
                  <c:v>3.05</c:v>
                </c:pt>
                <c:pt idx="361">
                  <c:v>3.03</c:v>
                </c:pt>
                <c:pt idx="362">
                  <c:v>3.01</c:v>
                </c:pt>
                <c:pt idx="363">
                  <c:v>3</c:v>
                </c:pt>
                <c:pt idx="364">
                  <c:v>2.98</c:v>
                </c:pt>
                <c:pt idx="365">
                  <c:v>2.97</c:v>
                </c:pt>
                <c:pt idx="366">
                  <c:v>2.99</c:v>
                </c:pt>
                <c:pt idx="367">
                  <c:v>3.03</c:v>
                </c:pt>
                <c:pt idx="368">
                  <c:v>3.03</c:v>
                </c:pt>
                <c:pt idx="369">
                  <c:v>2.95</c:v>
                </c:pt>
                <c:pt idx="370">
                  <c:v>2.91</c:v>
                </c:pt>
                <c:pt idx="371">
                  <c:v>2.87</c:v>
                </c:pt>
                <c:pt idx="372">
                  <c:v>2.86</c:v>
                </c:pt>
                <c:pt idx="373">
                  <c:v>2.88</c:v>
                </c:pt>
                <c:pt idx="374">
                  <c:v>2.92</c:v>
                </c:pt>
                <c:pt idx="375">
                  <c:v>2.94</c:v>
                </c:pt>
                <c:pt idx="376">
                  <c:v>3.03</c:v>
                </c:pt>
                <c:pt idx="377">
                  <c:v>3.07</c:v>
                </c:pt>
                <c:pt idx="378">
                  <c:v>3.08</c:v>
                </c:pt>
                <c:pt idx="379">
                  <c:v>3.03</c:v>
                </c:pt>
                <c:pt idx="380">
                  <c:v>2.97</c:v>
                </c:pt>
                <c:pt idx="381">
                  <c:v>2.91</c:v>
                </c:pt>
                <c:pt idx="382">
                  <c:v>2.84</c:v>
                </c:pt>
                <c:pt idx="383">
                  <c:v>2.81</c:v>
                </c:pt>
                <c:pt idx="384">
                  <c:v>2.81</c:v>
                </c:pt>
                <c:pt idx="385">
                  <c:v>2.74</c:v>
                </c:pt>
                <c:pt idx="386">
                  <c:v>2.81</c:v>
                </c:pt>
                <c:pt idx="387">
                  <c:v>2.87</c:v>
                </c:pt>
                <c:pt idx="388">
                  <c:v>2.91</c:v>
                </c:pt>
                <c:pt idx="389">
                  <c:v>2.91</c:v>
                </c:pt>
                <c:pt idx="390">
                  <c:v>2.93</c:v>
                </c:pt>
                <c:pt idx="391">
                  <c:v>2.93</c:v>
                </c:pt>
                <c:pt idx="392">
                  <c:v>2.97</c:v>
                </c:pt>
                <c:pt idx="393">
                  <c:v>2.97</c:v>
                </c:pt>
                <c:pt idx="394">
                  <c:v>3.01</c:v>
                </c:pt>
                <c:pt idx="395">
                  <c:v>3.04</c:v>
                </c:pt>
                <c:pt idx="396">
                  <c:v>3.01</c:v>
                </c:pt>
                <c:pt idx="397">
                  <c:v>2.95</c:v>
                </c:pt>
                <c:pt idx="398">
                  <c:v>2.91</c:v>
                </c:pt>
                <c:pt idx="399">
                  <c:v>2.84</c:v>
                </c:pt>
                <c:pt idx="400">
                  <c:v>2.76</c:v>
                </c:pt>
                <c:pt idx="401">
                  <c:v>2.84</c:v>
                </c:pt>
                <c:pt idx="402">
                  <c:v>2.77</c:v>
                </c:pt>
                <c:pt idx="403">
                  <c:v>2.72</c:v>
                </c:pt>
                <c:pt idx="404">
                  <c:v>2.72</c:v>
                </c:pt>
                <c:pt idx="405">
                  <c:v>2.68</c:v>
                </c:pt>
                <c:pt idx="406">
                  <c:v>2.65</c:v>
                </c:pt>
                <c:pt idx="407">
                  <c:v>2.62</c:v>
                </c:pt>
                <c:pt idx="408">
                  <c:v>2.59</c:v>
                </c:pt>
                <c:pt idx="409">
                  <c:v>2.57</c:v>
                </c:pt>
                <c:pt idx="410">
                  <c:v>2.57</c:v>
                </c:pt>
                <c:pt idx="411">
                  <c:v>2.58</c:v>
                </c:pt>
                <c:pt idx="412">
                  <c:v>2.67</c:v>
                </c:pt>
                <c:pt idx="413">
                  <c:v>2.71</c:v>
                </c:pt>
                <c:pt idx="414">
                  <c:v>2.72</c:v>
                </c:pt>
                <c:pt idx="415">
                  <c:v>2.69</c:v>
                </c:pt>
                <c:pt idx="416">
                  <c:v>2.64</c:v>
                </c:pt>
                <c:pt idx="417">
                  <c:v>2.62</c:v>
                </c:pt>
                <c:pt idx="418">
                  <c:v>2.59</c:v>
                </c:pt>
                <c:pt idx="419">
                  <c:v>2.57</c:v>
                </c:pt>
                <c:pt idx="420">
                  <c:v>2.67</c:v>
                </c:pt>
                <c:pt idx="421">
                  <c:v>2.76</c:v>
                </c:pt>
                <c:pt idx="422">
                  <c:v>2.79</c:v>
                </c:pt>
                <c:pt idx="423">
                  <c:v>2.81</c:v>
                </c:pt>
                <c:pt idx="424">
                  <c:v>2.88</c:v>
                </c:pt>
                <c:pt idx="425">
                  <c:v>2.97</c:v>
                </c:pt>
                <c:pt idx="426">
                  <c:v>3.03</c:v>
                </c:pt>
                <c:pt idx="427">
                  <c:v>3.07</c:v>
                </c:pt>
                <c:pt idx="428">
                  <c:v>3.1</c:v>
                </c:pt>
                <c:pt idx="429">
                  <c:v>3.09</c:v>
                </c:pt>
                <c:pt idx="430">
                  <c:v>3.12</c:v>
                </c:pt>
                <c:pt idx="431">
                  <c:v>3.13</c:v>
                </c:pt>
                <c:pt idx="432">
                  <c:v>3.15</c:v>
                </c:pt>
                <c:pt idx="433">
                  <c:v>3.15</c:v>
                </c:pt>
                <c:pt idx="434">
                  <c:v>3.16</c:v>
                </c:pt>
                <c:pt idx="435">
                  <c:v>3.18</c:v>
                </c:pt>
                <c:pt idx="436">
                  <c:v>3.23</c:v>
                </c:pt>
                <c:pt idx="437">
                  <c:v>3.25</c:v>
                </c:pt>
                <c:pt idx="438">
                  <c:v>3.24</c:v>
                </c:pt>
                <c:pt idx="439">
                  <c:v>3.29</c:v>
                </c:pt>
                <c:pt idx="440">
                  <c:v>3.3</c:v>
                </c:pt>
                <c:pt idx="441">
                  <c:v>3.25</c:v>
                </c:pt>
                <c:pt idx="442">
                  <c:v>3.21</c:v>
                </c:pt>
                <c:pt idx="443">
                  <c:v>3.17</c:v>
                </c:pt>
                <c:pt idx="444">
                  <c:v>3.19</c:v>
                </c:pt>
                <c:pt idx="445">
                  <c:v>3.18</c:v>
                </c:pt>
                <c:pt idx="446">
                  <c:v>3.13</c:v>
                </c:pt>
                <c:pt idx="447">
                  <c:v>3.06</c:v>
                </c:pt>
                <c:pt idx="448">
                  <c:v>3.05</c:v>
                </c:pt>
                <c:pt idx="449">
                  <c:v>3.04</c:v>
                </c:pt>
                <c:pt idx="450">
                  <c:v>3.07</c:v>
                </c:pt>
                <c:pt idx="451">
                  <c:v>3.12</c:v>
                </c:pt>
                <c:pt idx="452">
                  <c:v>3.28</c:v>
                </c:pt>
                <c:pt idx="453">
                  <c:v>3.31</c:v>
                </c:pt>
                <c:pt idx="454">
                  <c:v>3.48</c:v>
                </c:pt>
                <c:pt idx="455">
                  <c:v>3.57</c:v>
                </c:pt>
                <c:pt idx="456">
                  <c:v>3.67</c:v>
                </c:pt>
                <c:pt idx="457">
                  <c:v>3.73</c:v>
                </c:pt>
                <c:pt idx="458">
                  <c:v>3.82</c:v>
                </c:pt>
                <c:pt idx="459">
                  <c:v>3.93</c:v>
                </c:pt>
                <c:pt idx="460">
                  <c:v>3.95</c:v>
                </c:pt>
                <c:pt idx="461">
                  <c:v>3.95</c:v>
                </c:pt>
                <c:pt idx="462">
                  <c:v>3.98</c:v>
                </c:pt>
                <c:pt idx="463">
                  <c:v>3.99</c:v>
                </c:pt>
                <c:pt idx="464">
                  <c:v>3.9</c:v>
                </c:pt>
                <c:pt idx="465">
                  <c:v>3.92</c:v>
                </c:pt>
                <c:pt idx="466">
                  <c:v>4</c:v>
                </c:pt>
                <c:pt idx="467">
                  <c:v>3.99</c:v>
                </c:pt>
                <c:pt idx="468">
                  <c:v>3.99</c:v>
                </c:pt>
                <c:pt idx="469">
                  <c:v>3.97</c:v>
                </c:pt>
                <c:pt idx="470">
                  <c:v>3.97</c:v>
                </c:pt>
                <c:pt idx="471">
                  <c:v>3.91</c:v>
                </c:pt>
                <c:pt idx="472">
                  <c:v>3.85</c:v>
                </c:pt>
                <c:pt idx="473">
                  <c:v>3.79</c:v>
                </c:pt>
                <c:pt idx="474">
                  <c:v>3.77</c:v>
                </c:pt>
                <c:pt idx="475">
                  <c:v>3.73</c:v>
                </c:pt>
                <c:pt idx="476">
                  <c:v>3.65</c:v>
                </c:pt>
                <c:pt idx="477">
                  <c:v>3.59</c:v>
                </c:pt>
                <c:pt idx="478">
                  <c:v>3.53</c:v>
                </c:pt>
                <c:pt idx="479">
                  <c:v>3.5</c:v>
                </c:pt>
                <c:pt idx="480">
                  <c:v>3.46</c:v>
                </c:pt>
                <c:pt idx="481">
                  <c:v>3.4</c:v>
                </c:pt>
                <c:pt idx="482">
                  <c:v>3.34</c:v>
                </c:pt>
                <c:pt idx="483">
                  <c:v>3.28</c:v>
                </c:pt>
                <c:pt idx="484">
                  <c:v>3.22</c:v>
                </c:pt>
                <c:pt idx="485">
                  <c:v>3.14</c:v>
                </c:pt>
                <c:pt idx="486">
                  <c:v>3.14</c:v>
                </c:pt>
                <c:pt idx="487">
                  <c:v>3.05</c:v>
                </c:pt>
                <c:pt idx="488">
                  <c:v>3.02</c:v>
                </c:pt>
                <c:pt idx="489">
                  <c:v>2.97</c:v>
                </c:pt>
                <c:pt idx="490">
                  <c:v>2.92</c:v>
                </c:pt>
                <c:pt idx="491">
                  <c:v>2.88</c:v>
                </c:pt>
                <c:pt idx="492">
                  <c:v>2.92</c:v>
                </c:pt>
                <c:pt idx="493">
                  <c:v>2.91</c:v>
                </c:pt>
                <c:pt idx="494">
                  <c:v>2.93</c:v>
                </c:pt>
                <c:pt idx="495">
                  <c:v>2.94</c:v>
                </c:pt>
                <c:pt idx="496">
                  <c:v>3.01</c:v>
                </c:pt>
                <c:pt idx="497">
                  <c:v>2.97</c:v>
                </c:pt>
                <c:pt idx="498">
                  <c:v>2.96</c:v>
                </c:pt>
                <c:pt idx="499">
                  <c:v>2.83</c:v>
                </c:pt>
                <c:pt idx="500">
                  <c:v>3</c:v>
                </c:pt>
                <c:pt idx="501">
                  <c:v>3.01</c:v>
                </c:pt>
                <c:pt idx="502">
                  <c:v>2.97</c:v>
                </c:pt>
                <c:pt idx="503">
                  <c:v>2.97</c:v>
                </c:pt>
                <c:pt idx="504">
                  <c:v>2.96</c:v>
                </c:pt>
                <c:pt idx="505">
                  <c:v>2.96</c:v>
                </c:pt>
                <c:pt idx="506">
                  <c:v>3.01</c:v>
                </c:pt>
                <c:pt idx="507">
                  <c:v>2.98</c:v>
                </c:pt>
                <c:pt idx="508">
                  <c:v>2.93</c:v>
                </c:pt>
                <c:pt idx="509">
                  <c:v>2.93</c:v>
                </c:pt>
                <c:pt idx="510">
                  <c:v>2.91</c:v>
                </c:pt>
                <c:pt idx="511">
                  <c:v>2.89</c:v>
                </c:pt>
                <c:pt idx="512">
                  <c:v>2.91</c:v>
                </c:pt>
                <c:pt idx="513">
                  <c:v>2.89</c:v>
                </c:pt>
                <c:pt idx="514">
                  <c:v>2.95</c:v>
                </c:pt>
                <c:pt idx="515">
                  <c:v>3.01</c:v>
                </c:pt>
                <c:pt idx="516">
                  <c:v>3.05</c:v>
                </c:pt>
                <c:pt idx="517">
                  <c:v>3.01</c:v>
                </c:pt>
                <c:pt idx="518">
                  <c:v>2.94</c:v>
                </c:pt>
                <c:pt idx="519">
                  <c:v>2.89</c:v>
                </c:pt>
                <c:pt idx="520">
                  <c:v>2.83</c:v>
                </c:pt>
                <c:pt idx="521">
                  <c:v>2.81</c:v>
                </c:pt>
                <c:pt idx="522">
                  <c:v>2.83</c:v>
                </c:pt>
                <c:pt idx="523">
                  <c:v>2.88</c:v>
                </c:pt>
                <c:pt idx="524">
                  <c:v>2.94</c:v>
                </c:pt>
                <c:pt idx="525">
                  <c:v>2.98</c:v>
                </c:pt>
                <c:pt idx="526">
                  <c:v>3.06</c:v>
                </c:pt>
                <c:pt idx="527">
                  <c:v>3.07</c:v>
                </c:pt>
                <c:pt idx="528">
                  <c:v>3.1</c:v>
                </c:pt>
                <c:pt idx="529">
                  <c:v>3.06</c:v>
                </c:pt>
                <c:pt idx="530">
                  <c:v>3.11</c:v>
                </c:pt>
                <c:pt idx="531">
                  <c:v>3.1</c:v>
                </c:pt>
                <c:pt idx="532">
                  <c:v>3.04</c:v>
                </c:pt>
                <c:pt idx="533">
                  <c:v>2.99</c:v>
                </c:pt>
                <c:pt idx="534">
                  <c:v>3.02</c:v>
                </c:pt>
                <c:pt idx="535">
                  <c:v>3.01</c:v>
                </c:pt>
                <c:pt idx="536">
                  <c:v>3.08</c:v>
                </c:pt>
                <c:pt idx="537">
                  <c:v>3.13</c:v>
                </c:pt>
                <c:pt idx="538">
                  <c:v>3.13</c:v>
                </c:pt>
                <c:pt idx="539">
                  <c:v>3.09</c:v>
                </c:pt>
                <c:pt idx="540">
                  <c:v>3.03</c:v>
                </c:pt>
                <c:pt idx="541">
                  <c:v>3</c:v>
                </c:pt>
                <c:pt idx="542">
                  <c:v>2.98</c:v>
                </c:pt>
                <c:pt idx="543">
                  <c:v>2.97</c:v>
                </c:pt>
                <c:pt idx="544">
                  <c:v>2.97</c:v>
                </c:pt>
                <c:pt idx="545">
                  <c:v>2.93</c:v>
                </c:pt>
                <c:pt idx="546">
                  <c:v>2.88</c:v>
                </c:pt>
                <c:pt idx="547">
                  <c:v>2.83</c:v>
                </c:pt>
                <c:pt idx="548">
                  <c:v>2.81</c:v>
                </c:pt>
                <c:pt idx="549">
                  <c:v>2.78</c:v>
                </c:pt>
                <c:pt idx="550">
                  <c:v>2.76</c:v>
                </c:pt>
                <c:pt idx="551">
                  <c:v>2.76</c:v>
                </c:pt>
                <c:pt idx="552">
                  <c:v>2.83</c:v>
                </c:pt>
                <c:pt idx="553">
                  <c:v>2.85</c:v>
                </c:pt>
                <c:pt idx="554">
                  <c:v>2.87</c:v>
                </c:pt>
                <c:pt idx="555">
                  <c:v>2.84</c:v>
                </c:pt>
                <c:pt idx="556">
                  <c:v>2.86</c:v>
                </c:pt>
                <c:pt idx="557">
                  <c:v>2.88</c:v>
                </c:pt>
                <c:pt idx="558">
                  <c:v>2.88</c:v>
                </c:pt>
                <c:pt idx="559">
                  <c:v>2.85</c:v>
                </c:pt>
                <c:pt idx="560">
                  <c:v>2.93</c:v>
                </c:pt>
                <c:pt idx="561">
                  <c:v>2.96</c:v>
                </c:pt>
                <c:pt idx="562">
                  <c:v>3</c:v>
                </c:pt>
                <c:pt idx="563">
                  <c:v>3.05</c:v>
                </c:pt>
                <c:pt idx="564">
                  <c:v>3.06</c:v>
                </c:pt>
                <c:pt idx="565">
                  <c:v>3.03</c:v>
                </c:pt>
                <c:pt idx="566">
                  <c:v>3</c:v>
                </c:pt>
                <c:pt idx="567">
                  <c:v>3.01</c:v>
                </c:pt>
                <c:pt idx="568">
                  <c:v>3.01</c:v>
                </c:pt>
                <c:pt idx="569">
                  <c:v>3.03</c:v>
                </c:pt>
                <c:pt idx="570">
                  <c:v>3.05</c:v>
                </c:pt>
                <c:pt idx="571">
                  <c:v>3.03</c:v>
                </c:pt>
                <c:pt idx="572">
                  <c:v>3.01</c:v>
                </c:pt>
                <c:pt idx="573">
                  <c:v>3.03</c:v>
                </c:pt>
                <c:pt idx="574">
                  <c:v>3.03</c:v>
                </c:pt>
                <c:pt idx="575">
                  <c:v>3.01</c:v>
                </c:pt>
                <c:pt idx="576">
                  <c:v>3.08</c:v>
                </c:pt>
                <c:pt idx="577">
                  <c:v>3.11</c:v>
                </c:pt>
                <c:pt idx="578">
                  <c:v>3.18</c:v>
                </c:pt>
                <c:pt idx="579">
                  <c:v>3.26</c:v>
                </c:pt>
                <c:pt idx="580">
                  <c:v>3.33</c:v>
                </c:pt>
                <c:pt idx="581">
                  <c:v>3.35</c:v>
                </c:pt>
                <c:pt idx="582">
                  <c:v>3.39</c:v>
                </c:pt>
                <c:pt idx="583">
                  <c:v>3.41</c:v>
                </c:pt>
                <c:pt idx="584">
                  <c:v>3.48</c:v>
                </c:pt>
                <c:pt idx="585">
                  <c:v>3.47</c:v>
                </c:pt>
                <c:pt idx="586">
                  <c:v>3.45</c:v>
                </c:pt>
                <c:pt idx="587">
                  <c:v>3.44</c:v>
                </c:pt>
                <c:pt idx="588">
                  <c:v>3.41</c:v>
                </c:pt>
                <c:pt idx="589">
                  <c:v>3.39</c:v>
                </c:pt>
                <c:pt idx="590">
                  <c:v>3.45</c:v>
                </c:pt>
                <c:pt idx="591">
                  <c:v>3.47</c:v>
                </c:pt>
                <c:pt idx="592">
                  <c:v>3.54</c:v>
                </c:pt>
                <c:pt idx="593">
                  <c:v>3.52</c:v>
                </c:pt>
                <c:pt idx="594">
                  <c:v>3.49</c:v>
                </c:pt>
                <c:pt idx="595">
                  <c:v>3.49</c:v>
                </c:pt>
                <c:pt idx="596">
                  <c:v>3.49</c:v>
                </c:pt>
                <c:pt idx="597">
                  <c:v>3.45</c:v>
                </c:pt>
                <c:pt idx="598">
                  <c:v>3.45</c:v>
                </c:pt>
                <c:pt idx="599">
                  <c:v>3.45</c:v>
                </c:pt>
                <c:pt idx="600">
                  <c:v>3.49</c:v>
                </c:pt>
                <c:pt idx="601">
                  <c:v>3.49</c:v>
                </c:pt>
                <c:pt idx="602">
                  <c:v>3.42</c:v>
                </c:pt>
                <c:pt idx="603">
                  <c:v>3.36</c:v>
                </c:pt>
                <c:pt idx="604">
                  <c:v>3.29</c:v>
                </c:pt>
                <c:pt idx="605">
                  <c:v>3.22</c:v>
                </c:pt>
                <c:pt idx="606">
                  <c:v>3.17</c:v>
                </c:pt>
                <c:pt idx="607">
                  <c:v>3.16</c:v>
                </c:pt>
                <c:pt idx="608">
                  <c:v>3.12</c:v>
                </c:pt>
                <c:pt idx="609">
                  <c:v>3.11</c:v>
                </c:pt>
                <c:pt idx="610">
                  <c:v>3.13</c:v>
                </c:pt>
                <c:pt idx="611">
                  <c:v>3.18</c:v>
                </c:pt>
                <c:pt idx="612">
                  <c:v>3.21</c:v>
                </c:pt>
                <c:pt idx="613">
                  <c:v>3.24</c:v>
                </c:pt>
                <c:pt idx="614">
                  <c:v>3.3</c:v>
                </c:pt>
                <c:pt idx="615">
                  <c:v>3.34</c:v>
                </c:pt>
                <c:pt idx="616">
                  <c:v>3.37</c:v>
                </c:pt>
                <c:pt idx="617">
                  <c:v>3.3</c:v>
                </c:pt>
                <c:pt idx="618">
                  <c:v>3.35</c:v>
                </c:pt>
                <c:pt idx="619">
                  <c:v>3.33</c:v>
                </c:pt>
                <c:pt idx="620">
                  <c:v>3.29</c:v>
                </c:pt>
                <c:pt idx="621">
                  <c:v>3.27</c:v>
                </c:pt>
                <c:pt idx="622">
                  <c:v>3.25</c:v>
                </c:pt>
                <c:pt idx="623">
                  <c:v>3.21</c:v>
                </c:pt>
                <c:pt idx="624">
                  <c:v>3.17</c:v>
                </c:pt>
                <c:pt idx="625">
                  <c:v>3.14</c:v>
                </c:pt>
                <c:pt idx="626">
                  <c:v>3.13</c:v>
                </c:pt>
                <c:pt idx="627">
                  <c:v>3.11</c:v>
                </c:pt>
                <c:pt idx="628">
                  <c:v>3.07</c:v>
                </c:pt>
                <c:pt idx="629">
                  <c:v>3</c:v>
                </c:pt>
                <c:pt idx="630">
                  <c:v>2.95</c:v>
                </c:pt>
                <c:pt idx="631">
                  <c:v>2.91</c:v>
                </c:pt>
                <c:pt idx="632">
                  <c:v>2.92</c:v>
                </c:pt>
                <c:pt idx="633">
                  <c:v>2.91</c:v>
                </c:pt>
                <c:pt idx="634">
                  <c:v>2.99</c:v>
                </c:pt>
                <c:pt idx="635">
                  <c:v>3</c:v>
                </c:pt>
                <c:pt idx="636">
                  <c:v>3.08</c:v>
                </c:pt>
                <c:pt idx="637">
                  <c:v>3.05</c:v>
                </c:pt>
                <c:pt idx="638">
                  <c:v>3.07</c:v>
                </c:pt>
                <c:pt idx="639">
                  <c:v>3.08</c:v>
                </c:pt>
                <c:pt idx="640">
                  <c:v>3.23</c:v>
                </c:pt>
                <c:pt idx="641">
                  <c:v>3.3</c:v>
                </c:pt>
                <c:pt idx="642">
                  <c:v>3.43</c:v>
                </c:pt>
                <c:pt idx="643">
                  <c:v>3.51</c:v>
                </c:pt>
                <c:pt idx="644">
                  <c:v>3.69</c:v>
                </c:pt>
                <c:pt idx="645">
                  <c:v>3.71</c:v>
                </c:pt>
                <c:pt idx="646">
                  <c:v>3.74</c:v>
                </c:pt>
                <c:pt idx="647">
                  <c:v>3.76</c:v>
                </c:pt>
                <c:pt idx="648">
                  <c:v>3.76</c:v>
                </c:pt>
                <c:pt idx="649">
                  <c:v>3.74</c:v>
                </c:pt>
                <c:pt idx="650">
                  <c:v>3.67</c:v>
                </c:pt>
                <c:pt idx="651">
                  <c:v>3.6</c:v>
                </c:pt>
                <c:pt idx="652">
                  <c:v>3.53</c:v>
                </c:pt>
                <c:pt idx="653">
                  <c:v>3.46</c:v>
                </c:pt>
                <c:pt idx="654">
                  <c:v>3.43</c:v>
                </c:pt>
                <c:pt idx="655">
                  <c:v>3.39</c:v>
                </c:pt>
                <c:pt idx="656">
                  <c:v>3.4</c:v>
                </c:pt>
                <c:pt idx="657">
                  <c:v>3.36</c:v>
                </c:pt>
                <c:pt idx="658">
                  <c:v>3.29</c:v>
                </c:pt>
                <c:pt idx="659">
                  <c:v>3.23</c:v>
                </c:pt>
                <c:pt idx="660">
                  <c:v>3.19</c:v>
                </c:pt>
                <c:pt idx="661">
                  <c:v>3.13</c:v>
                </c:pt>
                <c:pt idx="662">
                  <c:v>3.09</c:v>
                </c:pt>
                <c:pt idx="663">
                  <c:v>3.03</c:v>
                </c:pt>
                <c:pt idx="664">
                  <c:v>3.04</c:v>
                </c:pt>
                <c:pt idx="665">
                  <c:v>3.05</c:v>
                </c:pt>
                <c:pt idx="666">
                  <c:v>3.03</c:v>
                </c:pt>
                <c:pt idx="667">
                  <c:v>3.05</c:v>
                </c:pt>
                <c:pt idx="668">
                  <c:v>3.06</c:v>
                </c:pt>
                <c:pt idx="669">
                  <c:v>3.07</c:v>
                </c:pt>
                <c:pt idx="670">
                  <c:v>3.13</c:v>
                </c:pt>
                <c:pt idx="671">
                  <c:v>3.14</c:v>
                </c:pt>
                <c:pt idx="672">
                  <c:v>3.17</c:v>
                </c:pt>
                <c:pt idx="673">
                  <c:v>3.19</c:v>
                </c:pt>
                <c:pt idx="674">
                  <c:v>3.21</c:v>
                </c:pt>
                <c:pt idx="675">
                  <c:v>3.21</c:v>
                </c:pt>
                <c:pt idx="676">
                  <c:v>3.29</c:v>
                </c:pt>
                <c:pt idx="677">
                  <c:v>3.33</c:v>
                </c:pt>
                <c:pt idx="678">
                  <c:v>3.33</c:v>
                </c:pt>
                <c:pt idx="679">
                  <c:v>3.25</c:v>
                </c:pt>
                <c:pt idx="680">
                  <c:v>3.15</c:v>
                </c:pt>
                <c:pt idx="681">
                  <c:v>3.1</c:v>
                </c:pt>
                <c:pt idx="682">
                  <c:v>3.08</c:v>
                </c:pt>
                <c:pt idx="683">
                  <c:v>3.08</c:v>
                </c:pt>
                <c:pt idx="684">
                  <c:v>3.02</c:v>
                </c:pt>
                <c:pt idx="685">
                  <c:v>2.97</c:v>
                </c:pt>
                <c:pt idx="686">
                  <c:v>2.92</c:v>
                </c:pt>
                <c:pt idx="687">
                  <c:v>2.85</c:v>
                </c:pt>
                <c:pt idx="688">
                  <c:v>2.82</c:v>
                </c:pt>
                <c:pt idx="689">
                  <c:v>2.82</c:v>
                </c:pt>
                <c:pt idx="690">
                  <c:v>2.69</c:v>
                </c:pt>
                <c:pt idx="691">
                  <c:v>2.69</c:v>
                </c:pt>
                <c:pt idx="692">
                  <c:v>2.71</c:v>
                </c:pt>
                <c:pt idx="693">
                  <c:v>2.71</c:v>
                </c:pt>
                <c:pt idx="694">
                  <c:v>2.74</c:v>
                </c:pt>
                <c:pt idx="695">
                  <c:v>2.73</c:v>
                </c:pt>
                <c:pt idx="696">
                  <c:v>2.83</c:v>
                </c:pt>
                <c:pt idx="697">
                  <c:v>2.82</c:v>
                </c:pt>
                <c:pt idx="698">
                  <c:v>2.84</c:v>
                </c:pt>
                <c:pt idx="699">
                  <c:v>2.85</c:v>
                </c:pt>
                <c:pt idx="700">
                  <c:v>2.87</c:v>
                </c:pt>
                <c:pt idx="701">
                  <c:v>2.91</c:v>
                </c:pt>
                <c:pt idx="702">
                  <c:v>2.91</c:v>
                </c:pt>
                <c:pt idx="703">
                  <c:v>2.89</c:v>
                </c:pt>
                <c:pt idx="704">
                  <c:v>2.85</c:v>
                </c:pt>
                <c:pt idx="705">
                  <c:v>2.81</c:v>
                </c:pt>
                <c:pt idx="706">
                  <c:v>2.79</c:v>
                </c:pt>
                <c:pt idx="707">
                  <c:v>2.77</c:v>
                </c:pt>
                <c:pt idx="708">
                  <c:v>2.76</c:v>
                </c:pt>
                <c:pt idx="709">
                  <c:v>2.75</c:v>
                </c:pt>
                <c:pt idx="710">
                  <c:v>2.74</c:v>
                </c:pt>
                <c:pt idx="711">
                  <c:v>2.74</c:v>
                </c:pt>
                <c:pt idx="712">
                  <c:v>2.73</c:v>
                </c:pt>
                <c:pt idx="713">
                  <c:v>2.72</c:v>
                </c:pt>
                <c:pt idx="714">
                  <c:v>2.74</c:v>
                </c:pt>
                <c:pt idx="715">
                  <c:v>2.73</c:v>
                </c:pt>
                <c:pt idx="716">
                  <c:v>2.71</c:v>
                </c:pt>
                <c:pt idx="717">
                  <c:v>2.71</c:v>
                </c:pt>
                <c:pt idx="718">
                  <c:v>2.68</c:v>
                </c:pt>
                <c:pt idx="719">
                  <c:v>2.69</c:v>
                </c:pt>
                <c:pt idx="720">
                  <c:v>2.66</c:v>
                </c:pt>
                <c:pt idx="721">
                  <c:v>2.59</c:v>
                </c:pt>
                <c:pt idx="722">
                  <c:v>2.57</c:v>
                </c:pt>
                <c:pt idx="723">
                  <c:v>2.61</c:v>
                </c:pt>
                <c:pt idx="724">
                  <c:v>2.6</c:v>
                </c:pt>
                <c:pt idx="725">
                  <c:v>2.5299999999999998</c:v>
                </c:pt>
                <c:pt idx="726">
                  <c:v>2.57</c:v>
                </c:pt>
                <c:pt idx="727">
                  <c:v>2.4900000000000002</c:v>
                </c:pt>
                <c:pt idx="728">
                  <c:v>2.48</c:v>
                </c:pt>
                <c:pt idx="729">
                  <c:v>2.5099999999999998</c:v>
                </c:pt>
                <c:pt idx="730">
                  <c:v>2.4900000000000002</c:v>
                </c:pt>
                <c:pt idx="731">
                  <c:v>2.4500000000000002</c:v>
                </c:pt>
              </c:numCache>
            </c:numRef>
          </c:val>
          <c:smooth val="1"/>
          <c:extLst>
            <c:ext xmlns:c16="http://schemas.microsoft.com/office/drawing/2014/chart" uri="{C3380CC4-5D6E-409C-BE32-E72D297353CC}">
              <c16:uniqueId val="{00000002-5228-4E52-A10D-0D5B7EB54977}"/>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DATOS!$AB$9:$AB$734</c:f>
              <c:numCache>
                <c:formatCode>0.00</c:formatCode>
                <c:ptCount val="726"/>
                <c:pt idx="0">
                  <c:v>2.2599999999999998</c:v>
                </c:pt>
                <c:pt idx="1">
                  <c:v>2.27</c:v>
                </c:pt>
                <c:pt idx="2">
                  <c:v>2.2599999999999998</c:v>
                </c:pt>
                <c:pt idx="3">
                  <c:v>2.27</c:v>
                </c:pt>
                <c:pt idx="4">
                  <c:v>2.25</c:v>
                </c:pt>
                <c:pt idx="5">
                  <c:v>2.2000000000000002</c:v>
                </c:pt>
                <c:pt idx="6">
                  <c:v>2.11</c:v>
                </c:pt>
                <c:pt idx="7">
                  <c:v>2.09</c:v>
                </c:pt>
                <c:pt idx="8">
                  <c:v>2.0499999999999998</c:v>
                </c:pt>
                <c:pt idx="9">
                  <c:v>2.0299999999999998</c:v>
                </c:pt>
                <c:pt idx="10">
                  <c:v>2.0099999999999998</c:v>
                </c:pt>
                <c:pt idx="11">
                  <c:v>2.0099999999999998</c:v>
                </c:pt>
                <c:pt idx="12">
                  <c:v>2.0499999999999998</c:v>
                </c:pt>
                <c:pt idx="13">
                  <c:v>2.0699999999999998</c:v>
                </c:pt>
                <c:pt idx="14">
                  <c:v>2.08</c:v>
                </c:pt>
                <c:pt idx="15">
                  <c:v>2.06</c:v>
                </c:pt>
                <c:pt idx="16">
                  <c:v>1.96</c:v>
                </c:pt>
                <c:pt idx="17">
                  <c:v>2</c:v>
                </c:pt>
                <c:pt idx="18">
                  <c:v>2.0299999999999998</c:v>
                </c:pt>
                <c:pt idx="19">
                  <c:v>2.02</c:v>
                </c:pt>
                <c:pt idx="20">
                  <c:v>2.0099999999999998</c:v>
                </c:pt>
                <c:pt idx="21">
                  <c:v>1.98</c:v>
                </c:pt>
                <c:pt idx="22">
                  <c:v>2</c:v>
                </c:pt>
                <c:pt idx="23">
                  <c:v>1.97</c:v>
                </c:pt>
                <c:pt idx="24">
                  <c:v>1.88</c:v>
                </c:pt>
                <c:pt idx="25">
                  <c:v>1.91</c:v>
                </c:pt>
                <c:pt idx="26">
                  <c:v>1.87</c:v>
                </c:pt>
                <c:pt idx="27">
                  <c:v>1.93</c:v>
                </c:pt>
                <c:pt idx="28">
                  <c:v>1.99</c:v>
                </c:pt>
                <c:pt idx="29">
                  <c:v>2.02</c:v>
                </c:pt>
                <c:pt idx="30">
                  <c:v>2.04</c:v>
                </c:pt>
                <c:pt idx="31">
                  <c:v>2.02</c:v>
                </c:pt>
                <c:pt idx="32">
                  <c:v>2.0099999999999998</c:v>
                </c:pt>
                <c:pt idx="33">
                  <c:v>1.98</c:v>
                </c:pt>
                <c:pt idx="34">
                  <c:v>1.9</c:v>
                </c:pt>
                <c:pt idx="35">
                  <c:v>1.88</c:v>
                </c:pt>
                <c:pt idx="36">
                  <c:v>1.84</c:v>
                </c:pt>
                <c:pt idx="37">
                  <c:v>1.91</c:v>
                </c:pt>
                <c:pt idx="38">
                  <c:v>1.85</c:v>
                </c:pt>
                <c:pt idx="39">
                  <c:v>1.92</c:v>
                </c:pt>
                <c:pt idx="40">
                  <c:v>1.95</c:v>
                </c:pt>
                <c:pt idx="41">
                  <c:v>1.95</c:v>
                </c:pt>
                <c:pt idx="42">
                  <c:v>1.89</c:v>
                </c:pt>
                <c:pt idx="43">
                  <c:v>1.92</c:v>
                </c:pt>
                <c:pt idx="44">
                  <c:v>1.96</c:v>
                </c:pt>
                <c:pt idx="45">
                  <c:v>1.96</c:v>
                </c:pt>
                <c:pt idx="46">
                  <c:v>1.91</c:v>
                </c:pt>
                <c:pt idx="47">
                  <c:v>1.85</c:v>
                </c:pt>
                <c:pt idx="48">
                  <c:v>1.85</c:v>
                </c:pt>
                <c:pt idx="49">
                  <c:v>1.85</c:v>
                </c:pt>
                <c:pt idx="50">
                  <c:v>1.87</c:v>
                </c:pt>
                <c:pt idx="51">
                  <c:v>1.89</c:v>
                </c:pt>
                <c:pt idx="52">
                  <c:v>1.89</c:v>
                </c:pt>
                <c:pt idx="53">
                  <c:v>1.89</c:v>
                </c:pt>
                <c:pt idx="54">
                  <c:v>1.81</c:v>
                </c:pt>
                <c:pt idx="55">
                  <c:v>1.78</c:v>
                </c:pt>
                <c:pt idx="56">
                  <c:v>1.83</c:v>
                </c:pt>
                <c:pt idx="57">
                  <c:v>1.87</c:v>
                </c:pt>
                <c:pt idx="58">
                  <c:v>1.89</c:v>
                </c:pt>
                <c:pt idx="59">
                  <c:v>1.81</c:v>
                </c:pt>
                <c:pt idx="60">
                  <c:v>1.89</c:v>
                </c:pt>
                <c:pt idx="61">
                  <c:v>1.77</c:v>
                </c:pt>
                <c:pt idx="62">
                  <c:v>1.79</c:v>
                </c:pt>
                <c:pt idx="63">
                  <c:v>1.82</c:v>
                </c:pt>
                <c:pt idx="64">
                  <c:v>1.82</c:v>
                </c:pt>
                <c:pt idx="65">
                  <c:v>1.85</c:v>
                </c:pt>
                <c:pt idx="66">
                  <c:v>1.95</c:v>
                </c:pt>
                <c:pt idx="67">
                  <c:v>2.0099999999999998</c:v>
                </c:pt>
                <c:pt idx="68">
                  <c:v>1.97</c:v>
                </c:pt>
                <c:pt idx="69">
                  <c:v>1.98</c:v>
                </c:pt>
                <c:pt idx="70">
                  <c:v>2.0099999999999998</c:v>
                </c:pt>
                <c:pt idx="71">
                  <c:v>2.06</c:v>
                </c:pt>
                <c:pt idx="72">
                  <c:v>2.13</c:v>
                </c:pt>
                <c:pt idx="73">
                  <c:v>2.12</c:v>
                </c:pt>
                <c:pt idx="74">
                  <c:v>2.1</c:v>
                </c:pt>
                <c:pt idx="75">
                  <c:v>2.2200000000000002</c:v>
                </c:pt>
                <c:pt idx="76">
                  <c:v>2.2400000000000002</c:v>
                </c:pt>
                <c:pt idx="77">
                  <c:v>2.23</c:v>
                </c:pt>
                <c:pt idx="78">
                  <c:v>2.25</c:v>
                </c:pt>
                <c:pt idx="79">
                  <c:v>2.27</c:v>
                </c:pt>
                <c:pt idx="80">
                  <c:v>2.27</c:v>
                </c:pt>
                <c:pt idx="81">
                  <c:v>2.2400000000000002</c:v>
                </c:pt>
                <c:pt idx="82">
                  <c:v>2.19</c:v>
                </c:pt>
                <c:pt idx="83">
                  <c:v>2.2000000000000002</c:v>
                </c:pt>
                <c:pt idx="84">
                  <c:v>2.2400000000000002</c:v>
                </c:pt>
                <c:pt idx="85">
                  <c:v>2.2599999999999998</c:v>
                </c:pt>
                <c:pt idx="86">
                  <c:v>2.25</c:v>
                </c:pt>
                <c:pt idx="87">
                  <c:v>2.2400000000000002</c:v>
                </c:pt>
                <c:pt idx="88">
                  <c:v>2.17</c:v>
                </c:pt>
                <c:pt idx="89">
                  <c:v>2.14</c:v>
                </c:pt>
                <c:pt idx="90">
                  <c:v>2.15</c:v>
                </c:pt>
                <c:pt idx="91">
                  <c:v>2.14</c:v>
                </c:pt>
                <c:pt idx="92">
                  <c:v>2.12</c:v>
                </c:pt>
                <c:pt idx="93">
                  <c:v>2.14</c:v>
                </c:pt>
                <c:pt idx="94">
                  <c:v>2.15</c:v>
                </c:pt>
                <c:pt idx="95">
                  <c:v>2.13</c:v>
                </c:pt>
                <c:pt idx="96">
                  <c:v>2.04</c:v>
                </c:pt>
                <c:pt idx="97">
                  <c:v>2</c:v>
                </c:pt>
                <c:pt idx="98">
                  <c:v>1.94</c:v>
                </c:pt>
                <c:pt idx="99">
                  <c:v>2.0099999999999998</c:v>
                </c:pt>
                <c:pt idx="100">
                  <c:v>2.04</c:v>
                </c:pt>
                <c:pt idx="101">
                  <c:v>2.0499999999999998</c:v>
                </c:pt>
                <c:pt idx="102">
                  <c:v>1.98</c:v>
                </c:pt>
                <c:pt idx="103">
                  <c:v>1.95</c:v>
                </c:pt>
                <c:pt idx="104">
                  <c:v>1.96</c:v>
                </c:pt>
                <c:pt idx="105">
                  <c:v>2.08</c:v>
                </c:pt>
                <c:pt idx="106">
                  <c:v>2.04</c:v>
                </c:pt>
                <c:pt idx="107">
                  <c:v>2.0099999999999998</c:v>
                </c:pt>
                <c:pt idx="108">
                  <c:v>2.0299999999999998</c:v>
                </c:pt>
                <c:pt idx="109">
                  <c:v>2.0299999999999998</c:v>
                </c:pt>
                <c:pt idx="110">
                  <c:v>1.96</c:v>
                </c:pt>
                <c:pt idx="111">
                  <c:v>1.95</c:v>
                </c:pt>
                <c:pt idx="112">
                  <c:v>1.9</c:v>
                </c:pt>
                <c:pt idx="113">
                  <c:v>1.93</c:v>
                </c:pt>
                <c:pt idx="114">
                  <c:v>1.9</c:v>
                </c:pt>
                <c:pt idx="115">
                  <c:v>1.93</c:v>
                </c:pt>
                <c:pt idx="116">
                  <c:v>2.0099999999999998</c:v>
                </c:pt>
                <c:pt idx="117">
                  <c:v>2.06</c:v>
                </c:pt>
                <c:pt idx="118">
                  <c:v>2.17</c:v>
                </c:pt>
                <c:pt idx="119">
                  <c:v>2.21</c:v>
                </c:pt>
                <c:pt idx="120">
                  <c:v>2.25</c:v>
                </c:pt>
                <c:pt idx="121">
                  <c:v>2.2799999999999998</c:v>
                </c:pt>
                <c:pt idx="122">
                  <c:v>2.25</c:v>
                </c:pt>
                <c:pt idx="123">
                  <c:v>2.21</c:v>
                </c:pt>
                <c:pt idx="124">
                  <c:v>2.2000000000000002</c:v>
                </c:pt>
                <c:pt idx="125">
                  <c:v>2.19</c:v>
                </c:pt>
                <c:pt idx="126">
                  <c:v>2.12</c:v>
                </c:pt>
                <c:pt idx="127">
                  <c:v>2.0499999999999998</c:v>
                </c:pt>
                <c:pt idx="128">
                  <c:v>1.98</c:v>
                </c:pt>
                <c:pt idx="129">
                  <c:v>1.98</c:v>
                </c:pt>
                <c:pt idx="130">
                  <c:v>2.0099999999999998</c:v>
                </c:pt>
                <c:pt idx="131">
                  <c:v>2.0299999999999998</c:v>
                </c:pt>
                <c:pt idx="132">
                  <c:v>2.0499999999999998</c:v>
                </c:pt>
                <c:pt idx="133">
                  <c:v>2.06</c:v>
                </c:pt>
                <c:pt idx="134">
                  <c:v>2.09</c:v>
                </c:pt>
                <c:pt idx="135">
                  <c:v>2.11</c:v>
                </c:pt>
                <c:pt idx="136">
                  <c:v>2.0699999999999998</c:v>
                </c:pt>
                <c:pt idx="137">
                  <c:v>2.02</c:v>
                </c:pt>
                <c:pt idx="138">
                  <c:v>2.0499999999999998</c:v>
                </c:pt>
                <c:pt idx="139">
                  <c:v>2.02</c:v>
                </c:pt>
                <c:pt idx="140">
                  <c:v>2.0499999999999998</c:v>
                </c:pt>
                <c:pt idx="141">
                  <c:v>2.14</c:v>
                </c:pt>
                <c:pt idx="142">
                  <c:v>2.29</c:v>
                </c:pt>
                <c:pt idx="143">
                  <c:v>2.46</c:v>
                </c:pt>
                <c:pt idx="144">
                  <c:v>2.63</c:v>
                </c:pt>
                <c:pt idx="145">
                  <c:v>2.63</c:v>
                </c:pt>
                <c:pt idx="146">
                  <c:v>2.83</c:v>
                </c:pt>
                <c:pt idx="147">
                  <c:v>2.91</c:v>
                </c:pt>
                <c:pt idx="148">
                  <c:v>2.87</c:v>
                </c:pt>
                <c:pt idx="149">
                  <c:v>2.83</c:v>
                </c:pt>
                <c:pt idx="150">
                  <c:v>2.86</c:v>
                </c:pt>
                <c:pt idx="151">
                  <c:v>2.81</c:v>
                </c:pt>
                <c:pt idx="152">
                  <c:v>2.78</c:v>
                </c:pt>
                <c:pt idx="153">
                  <c:v>2.77</c:v>
                </c:pt>
                <c:pt idx="154">
                  <c:v>2.75</c:v>
                </c:pt>
                <c:pt idx="155">
                  <c:v>2.71</c:v>
                </c:pt>
                <c:pt idx="156">
                  <c:v>2.69</c:v>
                </c:pt>
                <c:pt idx="157">
                  <c:v>2.69</c:v>
                </c:pt>
                <c:pt idx="158">
                  <c:v>2.73</c:v>
                </c:pt>
                <c:pt idx="159">
                  <c:v>2.71</c:v>
                </c:pt>
                <c:pt idx="160">
                  <c:v>2.68</c:v>
                </c:pt>
                <c:pt idx="161">
                  <c:v>2.65</c:v>
                </c:pt>
                <c:pt idx="162">
                  <c:v>2.62</c:v>
                </c:pt>
                <c:pt idx="163">
                  <c:v>2.57</c:v>
                </c:pt>
                <c:pt idx="164">
                  <c:v>2.5099999999999998</c:v>
                </c:pt>
                <c:pt idx="165">
                  <c:v>2.4700000000000002</c:v>
                </c:pt>
                <c:pt idx="166">
                  <c:v>2.52</c:v>
                </c:pt>
                <c:pt idx="167">
                  <c:v>2.5299999999999998</c:v>
                </c:pt>
                <c:pt idx="168">
                  <c:v>2.52</c:v>
                </c:pt>
                <c:pt idx="169">
                  <c:v>2.4900000000000002</c:v>
                </c:pt>
                <c:pt idx="170">
                  <c:v>2.4300000000000002</c:v>
                </c:pt>
                <c:pt idx="171">
                  <c:v>2.42</c:v>
                </c:pt>
                <c:pt idx="172">
                  <c:v>2.4</c:v>
                </c:pt>
                <c:pt idx="173">
                  <c:v>2.37</c:v>
                </c:pt>
                <c:pt idx="174">
                  <c:v>2.33</c:v>
                </c:pt>
                <c:pt idx="175">
                  <c:v>2.33</c:v>
                </c:pt>
                <c:pt idx="176">
                  <c:v>2.39</c:v>
                </c:pt>
                <c:pt idx="177">
                  <c:v>2.41</c:v>
                </c:pt>
                <c:pt idx="178">
                  <c:v>2.38</c:v>
                </c:pt>
                <c:pt idx="179">
                  <c:v>2.37</c:v>
                </c:pt>
                <c:pt idx="180">
                  <c:v>2.44</c:v>
                </c:pt>
                <c:pt idx="181">
                  <c:v>2.5099999999999998</c:v>
                </c:pt>
                <c:pt idx="182">
                  <c:v>2.5299999999999998</c:v>
                </c:pt>
                <c:pt idx="183">
                  <c:v>2.4900000000000002</c:v>
                </c:pt>
                <c:pt idx="184">
                  <c:v>2.4</c:v>
                </c:pt>
                <c:pt idx="185">
                  <c:v>2.35</c:v>
                </c:pt>
                <c:pt idx="186">
                  <c:v>2.27</c:v>
                </c:pt>
                <c:pt idx="187">
                  <c:v>2.2400000000000002</c:v>
                </c:pt>
                <c:pt idx="188">
                  <c:v>2.34</c:v>
                </c:pt>
                <c:pt idx="189">
                  <c:v>2.37</c:v>
                </c:pt>
                <c:pt idx="190">
                  <c:v>2.34</c:v>
                </c:pt>
                <c:pt idx="191">
                  <c:v>2.31</c:v>
                </c:pt>
                <c:pt idx="192">
                  <c:v>2.2400000000000002</c:v>
                </c:pt>
                <c:pt idx="193">
                  <c:v>2.23</c:v>
                </c:pt>
                <c:pt idx="194">
                  <c:v>2.25</c:v>
                </c:pt>
                <c:pt idx="195">
                  <c:v>2.2400000000000002</c:v>
                </c:pt>
                <c:pt idx="196">
                  <c:v>2.2000000000000002</c:v>
                </c:pt>
                <c:pt idx="197">
                  <c:v>2.19</c:v>
                </c:pt>
                <c:pt idx="198">
                  <c:v>2.23</c:v>
                </c:pt>
                <c:pt idx="199">
                  <c:v>2.2200000000000002</c:v>
                </c:pt>
                <c:pt idx="200">
                  <c:v>2.2000000000000002</c:v>
                </c:pt>
                <c:pt idx="201">
                  <c:v>2.23</c:v>
                </c:pt>
                <c:pt idx="202">
                  <c:v>2.19</c:v>
                </c:pt>
                <c:pt idx="203">
                  <c:v>2.1800000000000002</c:v>
                </c:pt>
                <c:pt idx="204">
                  <c:v>2.21</c:v>
                </c:pt>
                <c:pt idx="205">
                  <c:v>2.23</c:v>
                </c:pt>
                <c:pt idx="206">
                  <c:v>2.31</c:v>
                </c:pt>
                <c:pt idx="207">
                  <c:v>2.4</c:v>
                </c:pt>
                <c:pt idx="208">
                  <c:v>2.4300000000000002</c:v>
                </c:pt>
                <c:pt idx="209">
                  <c:v>2.4500000000000002</c:v>
                </c:pt>
                <c:pt idx="210">
                  <c:v>2.5499999999999998</c:v>
                </c:pt>
                <c:pt idx="211">
                  <c:v>2.61</c:v>
                </c:pt>
                <c:pt idx="212">
                  <c:v>2.65</c:v>
                </c:pt>
                <c:pt idx="213">
                  <c:v>2.61</c:v>
                </c:pt>
                <c:pt idx="214">
                  <c:v>2.71</c:v>
                </c:pt>
                <c:pt idx="215">
                  <c:v>2.76</c:v>
                </c:pt>
                <c:pt idx="216">
                  <c:v>2.77</c:v>
                </c:pt>
                <c:pt idx="217">
                  <c:v>2.73</c:v>
                </c:pt>
                <c:pt idx="218">
                  <c:v>2.74</c:v>
                </c:pt>
                <c:pt idx="219">
                  <c:v>2.72</c:v>
                </c:pt>
                <c:pt idx="220">
                  <c:v>2.76</c:v>
                </c:pt>
                <c:pt idx="221">
                  <c:v>2.8</c:v>
                </c:pt>
                <c:pt idx="222">
                  <c:v>2.84</c:v>
                </c:pt>
                <c:pt idx="223">
                  <c:v>2.88</c:v>
                </c:pt>
                <c:pt idx="224">
                  <c:v>2.86</c:v>
                </c:pt>
                <c:pt idx="225">
                  <c:v>2.81</c:v>
                </c:pt>
                <c:pt idx="226">
                  <c:v>2.85</c:v>
                </c:pt>
                <c:pt idx="227">
                  <c:v>2.87</c:v>
                </c:pt>
                <c:pt idx="228">
                  <c:v>2.91</c:v>
                </c:pt>
                <c:pt idx="229">
                  <c:v>2.91</c:v>
                </c:pt>
                <c:pt idx="230">
                  <c:v>2.93</c:v>
                </c:pt>
                <c:pt idx="231">
                  <c:v>2.93</c:v>
                </c:pt>
                <c:pt idx="232">
                  <c:v>2.96</c:v>
                </c:pt>
                <c:pt idx="233">
                  <c:v>2.95</c:v>
                </c:pt>
                <c:pt idx="234">
                  <c:v>2.98</c:v>
                </c:pt>
                <c:pt idx="235">
                  <c:v>2.96</c:v>
                </c:pt>
                <c:pt idx="236">
                  <c:v>3.07</c:v>
                </c:pt>
                <c:pt idx="237">
                  <c:v>3.03</c:v>
                </c:pt>
                <c:pt idx="238">
                  <c:v>3.05</c:v>
                </c:pt>
                <c:pt idx="239">
                  <c:v>3.05</c:v>
                </c:pt>
                <c:pt idx="240">
                  <c:v>3.06</c:v>
                </c:pt>
                <c:pt idx="241">
                  <c:v>3.06</c:v>
                </c:pt>
                <c:pt idx="242">
                  <c:v>3.14</c:v>
                </c:pt>
                <c:pt idx="243">
                  <c:v>3.18</c:v>
                </c:pt>
                <c:pt idx="244">
                  <c:v>3.24</c:v>
                </c:pt>
                <c:pt idx="245">
                  <c:v>3.24</c:v>
                </c:pt>
                <c:pt idx="246">
                  <c:v>3.29</c:v>
                </c:pt>
                <c:pt idx="247">
                  <c:v>3.31</c:v>
                </c:pt>
                <c:pt idx="248">
                  <c:v>3.39</c:v>
                </c:pt>
                <c:pt idx="249">
                  <c:v>3.47</c:v>
                </c:pt>
                <c:pt idx="250">
                  <c:v>3.53</c:v>
                </c:pt>
                <c:pt idx="251">
                  <c:v>3.52</c:v>
                </c:pt>
                <c:pt idx="252">
                  <c:v>3.56</c:v>
                </c:pt>
                <c:pt idx="253">
                  <c:v>3.52</c:v>
                </c:pt>
                <c:pt idx="254">
                  <c:v>3.52</c:v>
                </c:pt>
                <c:pt idx="255">
                  <c:v>3.52</c:v>
                </c:pt>
                <c:pt idx="256">
                  <c:v>3.58</c:v>
                </c:pt>
                <c:pt idx="257">
                  <c:v>3.59</c:v>
                </c:pt>
                <c:pt idx="258">
                  <c:v>3.59</c:v>
                </c:pt>
                <c:pt idx="259">
                  <c:v>3.56</c:v>
                </c:pt>
                <c:pt idx="260">
                  <c:v>3.44</c:v>
                </c:pt>
                <c:pt idx="261">
                  <c:v>3.36</c:v>
                </c:pt>
                <c:pt idx="262">
                  <c:v>3.3</c:v>
                </c:pt>
                <c:pt idx="263">
                  <c:v>3.23</c:v>
                </c:pt>
                <c:pt idx="264">
                  <c:v>3.25</c:v>
                </c:pt>
                <c:pt idx="265">
                  <c:v>3.23</c:v>
                </c:pt>
                <c:pt idx="266">
                  <c:v>3.27</c:v>
                </c:pt>
                <c:pt idx="267">
                  <c:v>3.45</c:v>
                </c:pt>
                <c:pt idx="268">
                  <c:v>3.51</c:v>
                </c:pt>
                <c:pt idx="269">
                  <c:v>3.58</c:v>
                </c:pt>
                <c:pt idx="270">
                  <c:v>3.59</c:v>
                </c:pt>
                <c:pt idx="271">
                  <c:v>3.59</c:v>
                </c:pt>
                <c:pt idx="272">
                  <c:v>3.65</c:v>
                </c:pt>
                <c:pt idx="273">
                  <c:v>3.63</c:v>
                </c:pt>
                <c:pt idx="274">
                  <c:v>3.55</c:v>
                </c:pt>
                <c:pt idx="275">
                  <c:v>3.49</c:v>
                </c:pt>
                <c:pt idx="276">
                  <c:v>3.53</c:v>
                </c:pt>
                <c:pt idx="277">
                  <c:v>3.54</c:v>
                </c:pt>
                <c:pt idx="278">
                  <c:v>3.58</c:v>
                </c:pt>
                <c:pt idx="279">
                  <c:v>3.49</c:v>
                </c:pt>
                <c:pt idx="280">
                  <c:v>3.61</c:v>
                </c:pt>
                <c:pt idx="281">
                  <c:v>3.64</c:v>
                </c:pt>
                <c:pt idx="282">
                  <c:v>3.83</c:v>
                </c:pt>
                <c:pt idx="283">
                  <c:v>3.77</c:v>
                </c:pt>
                <c:pt idx="284">
                  <c:v>3.83</c:v>
                </c:pt>
                <c:pt idx="285">
                  <c:v>3.96</c:v>
                </c:pt>
                <c:pt idx="286">
                  <c:v>4.03</c:v>
                </c:pt>
                <c:pt idx="287">
                  <c:v>3.94</c:v>
                </c:pt>
                <c:pt idx="288">
                  <c:v>3.94</c:v>
                </c:pt>
                <c:pt idx="289">
                  <c:v>3.88</c:v>
                </c:pt>
                <c:pt idx="290">
                  <c:v>3.83</c:v>
                </c:pt>
                <c:pt idx="291">
                  <c:v>3.81</c:v>
                </c:pt>
                <c:pt idx="292">
                  <c:v>3.89</c:v>
                </c:pt>
                <c:pt idx="293">
                  <c:v>3.88</c:v>
                </c:pt>
                <c:pt idx="294">
                  <c:v>3.87</c:v>
                </c:pt>
                <c:pt idx="295">
                  <c:v>3.86</c:v>
                </c:pt>
                <c:pt idx="296">
                  <c:v>3.88</c:v>
                </c:pt>
                <c:pt idx="297">
                  <c:v>3.87</c:v>
                </c:pt>
                <c:pt idx="298">
                  <c:v>3.89</c:v>
                </c:pt>
                <c:pt idx="299">
                  <c:v>3.89</c:v>
                </c:pt>
                <c:pt idx="300">
                  <c:v>3.89</c:v>
                </c:pt>
                <c:pt idx="301">
                  <c:v>3.87</c:v>
                </c:pt>
                <c:pt idx="302">
                  <c:v>3.85</c:v>
                </c:pt>
                <c:pt idx="303">
                  <c:v>3.74</c:v>
                </c:pt>
                <c:pt idx="304">
                  <c:v>3.69</c:v>
                </c:pt>
                <c:pt idx="305">
                  <c:v>3.67</c:v>
                </c:pt>
                <c:pt idx="306">
                  <c:v>3.67</c:v>
                </c:pt>
                <c:pt idx="307">
                  <c:v>3.63</c:v>
                </c:pt>
                <c:pt idx="308">
                  <c:v>3.63</c:v>
                </c:pt>
                <c:pt idx="309">
                  <c:v>3.57</c:v>
                </c:pt>
                <c:pt idx="310">
                  <c:v>3.53</c:v>
                </c:pt>
                <c:pt idx="311">
                  <c:v>3.44</c:v>
                </c:pt>
                <c:pt idx="312">
                  <c:v>3.33</c:v>
                </c:pt>
                <c:pt idx="313">
                  <c:v>3.24</c:v>
                </c:pt>
                <c:pt idx="314">
                  <c:v>3.14</c:v>
                </c:pt>
                <c:pt idx="315">
                  <c:v>3.12</c:v>
                </c:pt>
                <c:pt idx="316">
                  <c:v>3.13</c:v>
                </c:pt>
                <c:pt idx="317">
                  <c:v>3.06</c:v>
                </c:pt>
                <c:pt idx="318">
                  <c:v>3.05</c:v>
                </c:pt>
                <c:pt idx="319">
                  <c:v>3.05</c:v>
                </c:pt>
                <c:pt idx="320">
                  <c:v>3.04</c:v>
                </c:pt>
                <c:pt idx="321">
                  <c:v>3.04</c:v>
                </c:pt>
                <c:pt idx="322">
                  <c:v>3.04</c:v>
                </c:pt>
                <c:pt idx="323">
                  <c:v>3.05</c:v>
                </c:pt>
                <c:pt idx="324">
                  <c:v>3.09</c:v>
                </c:pt>
                <c:pt idx="325">
                  <c:v>3.14</c:v>
                </c:pt>
                <c:pt idx="326">
                  <c:v>3.3</c:v>
                </c:pt>
                <c:pt idx="327">
                  <c:v>3.31</c:v>
                </c:pt>
                <c:pt idx="328">
                  <c:v>3.32</c:v>
                </c:pt>
                <c:pt idx="329">
                  <c:v>3.33</c:v>
                </c:pt>
                <c:pt idx="330">
                  <c:v>3.33</c:v>
                </c:pt>
                <c:pt idx="331">
                  <c:v>3.34</c:v>
                </c:pt>
                <c:pt idx="332">
                  <c:v>3.35</c:v>
                </c:pt>
                <c:pt idx="333">
                  <c:v>3.33</c:v>
                </c:pt>
                <c:pt idx="334">
                  <c:v>3.35</c:v>
                </c:pt>
                <c:pt idx="335">
                  <c:v>3.33</c:v>
                </c:pt>
                <c:pt idx="336">
                  <c:v>3.34</c:v>
                </c:pt>
                <c:pt idx="337">
                  <c:v>3.35</c:v>
                </c:pt>
                <c:pt idx="338">
                  <c:v>3.33</c:v>
                </c:pt>
                <c:pt idx="339">
                  <c:v>3.29</c:v>
                </c:pt>
                <c:pt idx="340">
                  <c:v>3.27</c:v>
                </c:pt>
                <c:pt idx="341">
                  <c:v>3.23</c:v>
                </c:pt>
                <c:pt idx="342">
                  <c:v>3.19</c:v>
                </c:pt>
                <c:pt idx="343">
                  <c:v>3.16</c:v>
                </c:pt>
                <c:pt idx="344">
                  <c:v>3.13</c:v>
                </c:pt>
                <c:pt idx="345">
                  <c:v>3.09</c:v>
                </c:pt>
                <c:pt idx="346">
                  <c:v>3.14</c:v>
                </c:pt>
                <c:pt idx="347">
                  <c:v>3.17</c:v>
                </c:pt>
                <c:pt idx="348">
                  <c:v>3.27</c:v>
                </c:pt>
                <c:pt idx="349">
                  <c:v>3.33</c:v>
                </c:pt>
                <c:pt idx="350">
                  <c:v>3.39</c:v>
                </c:pt>
                <c:pt idx="351">
                  <c:v>3.39</c:v>
                </c:pt>
                <c:pt idx="352">
                  <c:v>3.33</c:v>
                </c:pt>
                <c:pt idx="353">
                  <c:v>3.3</c:v>
                </c:pt>
                <c:pt idx="354">
                  <c:v>3.29</c:v>
                </c:pt>
                <c:pt idx="355">
                  <c:v>3.31</c:v>
                </c:pt>
                <c:pt idx="356">
                  <c:v>3.35</c:v>
                </c:pt>
                <c:pt idx="357">
                  <c:v>3.34</c:v>
                </c:pt>
                <c:pt idx="358">
                  <c:v>3.33</c:v>
                </c:pt>
                <c:pt idx="359">
                  <c:v>3.32</c:v>
                </c:pt>
                <c:pt idx="360">
                  <c:v>3.35</c:v>
                </c:pt>
                <c:pt idx="361">
                  <c:v>3.37</c:v>
                </c:pt>
                <c:pt idx="362">
                  <c:v>3.38</c:v>
                </c:pt>
                <c:pt idx="363">
                  <c:v>3.34</c:v>
                </c:pt>
                <c:pt idx="364">
                  <c:v>3.31</c:v>
                </c:pt>
                <c:pt idx="365">
                  <c:v>3.3</c:v>
                </c:pt>
                <c:pt idx="366">
                  <c:v>3.29</c:v>
                </c:pt>
                <c:pt idx="367">
                  <c:v>3.3</c:v>
                </c:pt>
                <c:pt idx="368">
                  <c:v>3.29</c:v>
                </c:pt>
                <c:pt idx="369">
                  <c:v>3.23</c:v>
                </c:pt>
                <c:pt idx="370">
                  <c:v>3.18</c:v>
                </c:pt>
                <c:pt idx="371">
                  <c:v>3.11</c:v>
                </c:pt>
                <c:pt idx="372">
                  <c:v>3.06</c:v>
                </c:pt>
                <c:pt idx="373">
                  <c:v>3.03</c:v>
                </c:pt>
                <c:pt idx="374">
                  <c:v>2.99</c:v>
                </c:pt>
                <c:pt idx="375">
                  <c:v>2.98</c:v>
                </c:pt>
                <c:pt idx="376">
                  <c:v>2.94</c:v>
                </c:pt>
                <c:pt idx="377">
                  <c:v>2.88</c:v>
                </c:pt>
                <c:pt idx="378">
                  <c:v>2.87</c:v>
                </c:pt>
                <c:pt idx="379">
                  <c:v>2.85</c:v>
                </c:pt>
                <c:pt idx="380">
                  <c:v>2.85</c:v>
                </c:pt>
                <c:pt idx="381">
                  <c:v>2.85</c:v>
                </c:pt>
                <c:pt idx="382">
                  <c:v>2.84</c:v>
                </c:pt>
                <c:pt idx="383">
                  <c:v>2.84</c:v>
                </c:pt>
                <c:pt idx="384">
                  <c:v>2.83</c:v>
                </c:pt>
                <c:pt idx="385">
                  <c:v>2.78</c:v>
                </c:pt>
                <c:pt idx="386">
                  <c:v>2.69</c:v>
                </c:pt>
                <c:pt idx="387">
                  <c:v>2.64</c:v>
                </c:pt>
                <c:pt idx="388">
                  <c:v>2.57</c:v>
                </c:pt>
                <c:pt idx="389">
                  <c:v>2.5299999999999998</c:v>
                </c:pt>
                <c:pt idx="390">
                  <c:v>2.58</c:v>
                </c:pt>
                <c:pt idx="391">
                  <c:v>2.54</c:v>
                </c:pt>
                <c:pt idx="392">
                  <c:v>2.61</c:v>
                </c:pt>
                <c:pt idx="393">
                  <c:v>2.64</c:v>
                </c:pt>
                <c:pt idx="394">
                  <c:v>2.68</c:v>
                </c:pt>
                <c:pt idx="395">
                  <c:v>2.69</c:v>
                </c:pt>
                <c:pt idx="396">
                  <c:v>2.71</c:v>
                </c:pt>
                <c:pt idx="397">
                  <c:v>2.72</c:v>
                </c:pt>
                <c:pt idx="398">
                  <c:v>2.61</c:v>
                </c:pt>
                <c:pt idx="399">
                  <c:v>2.58</c:v>
                </c:pt>
                <c:pt idx="400">
                  <c:v>2.65</c:v>
                </c:pt>
                <c:pt idx="401">
                  <c:v>2.64</c:v>
                </c:pt>
                <c:pt idx="402">
                  <c:v>2.63</c:v>
                </c:pt>
                <c:pt idx="403">
                  <c:v>2.73</c:v>
                </c:pt>
                <c:pt idx="404">
                  <c:v>2.74</c:v>
                </c:pt>
                <c:pt idx="405">
                  <c:v>2.74</c:v>
                </c:pt>
                <c:pt idx="406">
                  <c:v>2.73</c:v>
                </c:pt>
                <c:pt idx="407">
                  <c:v>2.68</c:v>
                </c:pt>
                <c:pt idx="408">
                  <c:v>2.63</c:v>
                </c:pt>
                <c:pt idx="409">
                  <c:v>2.59</c:v>
                </c:pt>
                <c:pt idx="410">
                  <c:v>2.64</c:v>
                </c:pt>
                <c:pt idx="411">
                  <c:v>2.65</c:v>
                </c:pt>
                <c:pt idx="412">
                  <c:v>2.65</c:v>
                </c:pt>
                <c:pt idx="413">
                  <c:v>2.6</c:v>
                </c:pt>
                <c:pt idx="414">
                  <c:v>2.52</c:v>
                </c:pt>
                <c:pt idx="415">
                  <c:v>2.48</c:v>
                </c:pt>
                <c:pt idx="416">
                  <c:v>2.5099999999999998</c:v>
                </c:pt>
                <c:pt idx="417">
                  <c:v>2.5499999999999998</c:v>
                </c:pt>
                <c:pt idx="418">
                  <c:v>2.63</c:v>
                </c:pt>
                <c:pt idx="419">
                  <c:v>2.62</c:v>
                </c:pt>
                <c:pt idx="420">
                  <c:v>2.73</c:v>
                </c:pt>
                <c:pt idx="421">
                  <c:v>2.8</c:v>
                </c:pt>
                <c:pt idx="422">
                  <c:v>2.91</c:v>
                </c:pt>
                <c:pt idx="423">
                  <c:v>3.02</c:v>
                </c:pt>
                <c:pt idx="424">
                  <c:v>3.07</c:v>
                </c:pt>
                <c:pt idx="425">
                  <c:v>3.08</c:v>
                </c:pt>
                <c:pt idx="426">
                  <c:v>3.03</c:v>
                </c:pt>
                <c:pt idx="427">
                  <c:v>3.01</c:v>
                </c:pt>
                <c:pt idx="428">
                  <c:v>2.98</c:v>
                </c:pt>
                <c:pt idx="429">
                  <c:v>3.01</c:v>
                </c:pt>
                <c:pt idx="430">
                  <c:v>2.97</c:v>
                </c:pt>
                <c:pt idx="431">
                  <c:v>2.98</c:v>
                </c:pt>
                <c:pt idx="432">
                  <c:v>2.95</c:v>
                </c:pt>
                <c:pt idx="433">
                  <c:v>2.83</c:v>
                </c:pt>
                <c:pt idx="434">
                  <c:v>2.87</c:v>
                </c:pt>
                <c:pt idx="435">
                  <c:v>2.85</c:v>
                </c:pt>
                <c:pt idx="436">
                  <c:v>2.91</c:v>
                </c:pt>
                <c:pt idx="437">
                  <c:v>2.96</c:v>
                </c:pt>
                <c:pt idx="438">
                  <c:v>2.99</c:v>
                </c:pt>
                <c:pt idx="439">
                  <c:v>2.97</c:v>
                </c:pt>
                <c:pt idx="440">
                  <c:v>3.08</c:v>
                </c:pt>
                <c:pt idx="441">
                  <c:v>3.07</c:v>
                </c:pt>
                <c:pt idx="442">
                  <c:v>3.11</c:v>
                </c:pt>
                <c:pt idx="443">
                  <c:v>3.13</c:v>
                </c:pt>
                <c:pt idx="444">
                  <c:v>3.27</c:v>
                </c:pt>
                <c:pt idx="445">
                  <c:v>3.33</c:v>
                </c:pt>
                <c:pt idx="446">
                  <c:v>3.35</c:v>
                </c:pt>
                <c:pt idx="447">
                  <c:v>3.35</c:v>
                </c:pt>
                <c:pt idx="448">
                  <c:v>3.43</c:v>
                </c:pt>
                <c:pt idx="449">
                  <c:v>3.45</c:v>
                </c:pt>
                <c:pt idx="450">
                  <c:v>3.35</c:v>
                </c:pt>
                <c:pt idx="451">
                  <c:v>3.36</c:v>
                </c:pt>
                <c:pt idx="452">
                  <c:v>3.33</c:v>
                </c:pt>
                <c:pt idx="453">
                  <c:v>3.3</c:v>
                </c:pt>
                <c:pt idx="454">
                  <c:v>3.35</c:v>
                </c:pt>
                <c:pt idx="455">
                  <c:v>3.28</c:v>
                </c:pt>
                <c:pt idx="456">
                  <c:v>3.25</c:v>
                </c:pt>
                <c:pt idx="457">
                  <c:v>3.33</c:v>
                </c:pt>
                <c:pt idx="458">
                  <c:v>3.39</c:v>
                </c:pt>
                <c:pt idx="459">
                  <c:v>3.43</c:v>
                </c:pt>
                <c:pt idx="460">
                  <c:v>3.45</c:v>
                </c:pt>
                <c:pt idx="461">
                  <c:v>3.48</c:v>
                </c:pt>
                <c:pt idx="462">
                  <c:v>3.49</c:v>
                </c:pt>
                <c:pt idx="463">
                  <c:v>3.51</c:v>
                </c:pt>
                <c:pt idx="464">
                  <c:v>3.51</c:v>
                </c:pt>
                <c:pt idx="465">
                  <c:v>3.54</c:v>
                </c:pt>
                <c:pt idx="466">
                  <c:v>3.54</c:v>
                </c:pt>
                <c:pt idx="467">
                  <c:v>3.53</c:v>
                </c:pt>
                <c:pt idx="468">
                  <c:v>3.52</c:v>
                </c:pt>
                <c:pt idx="469">
                  <c:v>3.43</c:v>
                </c:pt>
                <c:pt idx="470">
                  <c:v>3.43</c:v>
                </c:pt>
                <c:pt idx="471">
                  <c:v>3.39</c:v>
                </c:pt>
                <c:pt idx="472">
                  <c:v>3.41</c:v>
                </c:pt>
                <c:pt idx="473">
                  <c:v>3.54</c:v>
                </c:pt>
                <c:pt idx="474">
                  <c:v>3.55</c:v>
                </c:pt>
                <c:pt idx="475">
                  <c:v>3.54</c:v>
                </c:pt>
                <c:pt idx="476">
                  <c:v>3.68</c:v>
                </c:pt>
                <c:pt idx="477">
                  <c:v>3.66</c:v>
                </c:pt>
                <c:pt idx="478">
                  <c:v>3.75</c:v>
                </c:pt>
                <c:pt idx="479">
                  <c:v>3.69</c:v>
                </c:pt>
                <c:pt idx="480">
                  <c:v>3.72</c:v>
                </c:pt>
                <c:pt idx="481">
                  <c:v>3.69</c:v>
                </c:pt>
                <c:pt idx="482">
                  <c:v>3.68</c:v>
                </c:pt>
                <c:pt idx="483">
                  <c:v>3.64</c:v>
                </c:pt>
                <c:pt idx="484">
                  <c:v>3.63</c:v>
                </c:pt>
                <c:pt idx="485">
                  <c:v>3.62</c:v>
                </c:pt>
                <c:pt idx="486">
                  <c:v>3.52</c:v>
                </c:pt>
                <c:pt idx="487">
                  <c:v>3.53</c:v>
                </c:pt>
                <c:pt idx="488">
                  <c:v>3.53</c:v>
                </c:pt>
                <c:pt idx="489">
                  <c:v>3.53</c:v>
                </c:pt>
                <c:pt idx="490">
                  <c:v>3.51</c:v>
                </c:pt>
                <c:pt idx="491">
                  <c:v>3.49</c:v>
                </c:pt>
                <c:pt idx="492">
                  <c:v>3.43</c:v>
                </c:pt>
                <c:pt idx="493">
                  <c:v>3.35</c:v>
                </c:pt>
                <c:pt idx="494">
                  <c:v>3.42</c:v>
                </c:pt>
                <c:pt idx="495">
                  <c:v>3.47</c:v>
                </c:pt>
                <c:pt idx="496">
                  <c:v>3.55</c:v>
                </c:pt>
                <c:pt idx="497">
                  <c:v>3.57</c:v>
                </c:pt>
                <c:pt idx="498">
                  <c:v>3.58</c:v>
                </c:pt>
                <c:pt idx="499">
                  <c:v>3.53</c:v>
                </c:pt>
                <c:pt idx="500">
                  <c:v>3.49</c:v>
                </c:pt>
                <c:pt idx="501">
                  <c:v>3.47</c:v>
                </c:pt>
                <c:pt idx="502">
                  <c:v>3.43</c:v>
                </c:pt>
                <c:pt idx="503">
                  <c:v>3.39</c:v>
                </c:pt>
                <c:pt idx="504">
                  <c:v>3.49</c:v>
                </c:pt>
                <c:pt idx="505">
                  <c:v>3.59</c:v>
                </c:pt>
                <c:pt idx="506">
                  <c:v>3.63</c:v>
                </c:pt>
                <c:pt idx="507">
                  <c:v>3.6</c:v>
                </c:pt>
                <c:pt idx="508">
                  <c:v>3.59</c:v>
                </c:pt>
                <c:pt idx="509">
                  <c:v>3.51</c:v>
                </c:pt>
                <c:pt idx="510">
                  <c:v>3.55</c:v>
                </c:pt>
                <c:pt idx="511">
                  <c:v>3.51</c:v>
                </c:pt>
                <c:pt idx="512">
                  <c:v>3.45</c:v>
                </c:pt>
                <c:pt idx="513">
                  <c:v>3.4</c:v>
                </c:pt>
                <c:pt idx="514">
                  <c:v>3.43</c:v>
                </c:pt>
                <c:pt idx="515">
                  <c:v>3.43</c:v>
                </c:pt>
                <c:pt idx="516">
                  <c:v>3.47</c:v>
                </c:pt>
                <c:pt idx="517">
                  <c:v>3.45</c:v>
                </c:pt>
                <c:pt idx="518">
                  <c:v>3.59</c:v>
                </c:pt>
                <c:pt idx="519">
                  <c:v>3.63</c:v>
                </c:pt>
                <c:pt idx="520">
                  <c:v>3.64</c:v>
                </c:pt>
                <c:pt idx="521">
                  <c:v>3.68</c:v>
                </c:pt>
                <c:pt idx="522">
                  <c:v>3.69</c:v>
                </c:pt>
                <c:pt idx="523">
                  <c:v>3.66</c:v>
                </c:pt>
                <c:pt idx="524">
                  <c:v>3.64</c:v>
                </c:pt>
                <c:pt idx="525">
                  <c:v>3.61</c:v>
                </c:pt>
                <c:pt idx="526">
                  <c:v>3.59</c:v>
                </c:pt>
                <c:pt idx="527">
                  <c:v>3.56</c:v>
                </c:pt>
                <c:pt idx="528">
                  <c:v>3.53</c:v>
                </c:pt>
                <c:pt idx="529">
                  <c:v>3.46</c:v>
                </c:pt>
                <c:pt idx="530">
                  <c:v>3.49</c:v>
                </c:pt>
                <c:pt idx="531">
                  <c:v>3.5</c:v>
                </c:pt>
                <c:pt idx="532">
                  <c:v>3.46</c:v>
                </c:pt>
                <c:pt idx="533">
                  <c:v>3.43</c:v>
                </c:pt>
                <c:pt idx="534">
                  <c:v>3.39</c:v>
                </c:pt>
                <c:pt idx="535">
                  <c:v>3.36</c:v>
                </c:pt>
                <c:pt idx="536">
                  <c:v>3.3</c:v>
                </c:pt>
                <c:pt idx="537">
                  <c:v>3.24</c:v>
                </c:pt>
                <c:pt idx="538">
                  <c:v>3.19</c:v>
                </c:pt>
                <c:pt idx="539">
                  <c:v>3.22</c:v>
                </c:pt>
                <c:pt idx="540">
                  <c:v>3.13</c:v>
                </c:pt>
                <c:pt idx="541">
                  <c:v>3.19</c:v>
                </c:pt>
                <c:pt idx="542">
                  <c:v>3.22</c:v>
                </c:pt>
                <c:pt idx="543">
                  <c:v>3.26</c:v>
                </c:pt>
                <c:pt idx="544">
                  <c:v>3.28</c:v>
                </c:pt>
                <c:pt idx="545">
                  <c:v>3.31</c:v>
                </c:pt>
                <c:pt idx="546">
                  <c:v>3.25</c:v>
                </c:pt>
                <c:pt idx="547">
                  <c:v>3.2</c:v>
                </c:pt>
                <c:pt idx="548">
                  <c:v>3.16</c:v>
                </c:pt>
                <c:pt idx="549">
                  <c:v>3.29</c:v>
                </c:pt>
                <c:pt idx="550">
                  <c:v>3.35</c:v>
                </c:pt>
                <c:pt idx="551">
                  <c:v>3.29</c:v>
                </c:pt>
                <c:pt idx="552">
                  <c:v>3.25</c:v>
                </c:pt>
                <c:pt idx="553">
                  <c:v>3.15</c:v>
                </c:pt>
                <c:pt idx="554">
                  <c:v>3.11</c:v>
                </c:pt>
                <c:pt idx="555">
                  <c:v>3.08</c:v>
                </c:pt>
                <c:pt idx="556">
                  <c:v>3.05</c:v>
                </c:pt>
                <c:pt idx="557">
                  <c:v>3.04</c:v>
                </c:pt>
                <c:pt idx="558">
                  <c:v>3.03</c:v>
                </c:pt>
                <c:pt idx="559">
                  <c:v>3</c:v>
                </c:pt>
                <c:pt idx="560">
                  <c:v>3.02</c:v>
                </c:pt>
                <c:pt idx="561">
                  <c:v>2.99</c:v>
                </c:pt>
                <c:pt idx="562">
                  <c:v>2.9600000000000004</c:v>
                </c:pt>
                <c:pt idx="563">
                  <c:v>2.9300000000000006</c:v>
                </c:pt>
                <c:pt idx="564">
                  <c:v>2.8900000000000006</c:v>
                </c:pt>
                <c:pt idx="565">
                  <c:v>2.86</c:v>
                </c:pt>
                <c:pt idx="566">
                  <c:v>2.87</c:v>
                </c:pt>
                <c:pt idx="567">
                  <c:v>2.97</c:v>
                </c:pt>
                <c:pt idx="568">
                  <c:v>3.02</c:v>
                </c:pt>
                <c:pt idx="569">
                  <c:v>3.07</c:v>
                </c:pt>
                <c:pt idx="570">
                  <c:v>3.29</c:v>
                </c:pt>
                <c:pt idx="571">
                  <c:v>3.35</c:v>
                </c:pt>
                <c:pt idx="572">
                  <c:v>3.47</c:v>
                </c:pt>
                <c:pt idx="573">
                  <c:v>3.52</c:v>
                </c:pt>
                <c:pt idx="574">
                  <c:v>3.55</c:v>
                </c:pt>
                <c:pt idx="575">
                  <c:v>3.58</c:v>
                </c:pt>
                <c:pt idx="576">
                  <c:v>3.58</c:v>
                </c:pt>
                <c:pt idx="577">
                  <c:v>3.55</c:v>
                </c:pt>
                <c:pt idx="578">
                  <c:v>3.55</c:v>
                </c:pt>
                <c:pt idx="579">
                  <c:v>3.49</c:v>
                </c:pt>
                <c:pt idx="580">
                  <c:v>3.49</c:v>
                </c:pt>
                <c:pt idx="581">
                  <c:v>3.47</c:v>
                </c:pt>
                <c:pt idx="582">
                  <c:v>3.45</c:v>
                </c:pt>
                <c:pt idx="583">
                  <c:v>3.48</c:v>
                </c:pt>
                <c:pt idx="584">
                  <c:v>3.45</c:v>
                </c:pt>
                <c:pt idx="585">
                  <c:v>3.48</c:v>
                </c:pt>
                <c:pt idx="586">
                  <c:v>3.53</c:v>
                </c:pt>
                <c:pt idx="587">
                  <c:v>3.51</c:v>
                </c:pt>
                <c:pt idx="588">
                  <c:v>3.53</c:v>
                </c:pt>
                <c:pt idx="589">
                  <c:v>3.53</c:v>
                </c:pt>
                <c:pt idx="590">
                  <c:v>3.49</c:v>
                </c:pt>
                <c:pt idx="591">
                  <c:v>3.45</c:v>
                </c:pt>
                <c:pt idx="592">
                  <c:v>3.44</c:v>
                </c:pt>
                <c:pt idx="593">
                  <c:v>3.45</c:v>
                </c:pt>
                <c:pt idx="594">
                  <c:v>3.46</c:v>
                </c:pt>
                <c:pt idx="595">
                  <c:v>3.47</c:v>
                </c:pt>
                <c:pt idx="596">
                  <c:v>3.44</c:v>
                </c:pt>
                <c:pt idx="597">
                  <c:v>3.39</c:v>
                </c:pt>
                <c:pt idx="598">
                  <c:v>3.45</c:v>
                </c:pt>
                <c:pt idx="599">
                  <c:v>3.42</c:v>
                </c:pt>
                <c:pt idx="600">
                  <c:v>3.46</c:v>
                </c:pt>
                <c:pt idx="601">
                  <c:v>3.58</c:v>
                </c:pt>
                <c:pt idx="602">
                  <c:v>3.58</c:v>
                </c:pt>
                <c:pt idx="603">
                  <c:v>3.54</c:v>
                </c:pt>
                <c:pt idx="604">
                  <c:v>3.55</c:v>
                </c:pt>
                <c:pt idx="605">
                  <c:v>3.57</c:v>
                </c:pt>
                <c:pt idx="606">
                  <c:v>3.63</c:v>
                </c:pt>
                <c:pt idx="607">
                  <c:v>3.65</c:v>
                </c:pt>
                <c:pt idx="608">
                  <c:v>3.58</c:v>
                </c:pt>
                <c:pt idx="609">
                  <c:v>3.54</c:v>
                </c:pt>
                <c:pt idx="610">
                  <c:v>3.55</c:v>
                </c:pt>
                <c:pt idx="611">
                  <c:v>3.57</c:v>
                </c:pt>
                <c:pt idx="612">
                  <c:v>3.63</c:v>
                </c:pt>
                <c:pt idx="613">
                  <c:v>3.65</c:v>
                </c:pt>
                <c:pt idx="614">
                  <c:v>3.85</c:v>
                </c:pt>
                <c:pt idx="615">
                  <c:v>3.83</c:v>
                </c:pt>
                <c:pt idx="616">
                  <c:v>3.93</c:v>
                </c:pt>
                <c:pt idx="617">
                  <c:v>3.94</c:v>
                </c:pt>
                <c:pt idx="618">
                  <c:v>3.96</c:v>
                </c:pt>
                <c:pt idx="619">
                  <c:v>3.99</c:v>
                </c:pt>
                <c:pt idx="620">
                  <c:v>4.0599999999999996</c:v>
                </c:pt>
                <c:pt idx="621">
                  <c:v>4.08</c:v>
                </c:pt>
                <c:pt idx="622">
                  <c:v>4.0599999999999996</c:v>
                </c:pt>
                <c:pt idx="623">
                  <c:v>4.03</c:v>
                </c:pt>
                <c:pt idx="624">
                  <c:v>4.08</c:v>
                </c:pt>
                <c:pt idx="625">
                  <c:v>4.1100000000000003</c:v>
                </c:pt>
                <c:pt idx="626">
                  <c:v>4.08</c:v>
                </c:pt>
                <c:pt idx="627">
                  <c:v>4</c:v>
                </c:pt>
                <c:pt idx="628">
                  <c:v>3.88</c:v>
                </c:pt>
                <c:pt idx="629">
                  <c:v>3.97</c:v>
                </c:pt>
                <c:pt idx="630">
                  <c:v>3.94</c:v>
                </c:pt>
                <c:pt idx="631">
                  <c:v>3.89</c:v>
                </c:pt>
                <c:pt idx="632">
                  <c:v>3.87</c:v>
                </c:pt>
                <c:pt idx="633">
                  <c:v>3.81</c:v>
                </c:pt>
                <c:pt idx="634">
                  <c:v>3.81</c:v>
                </c:pt>
                <c:pt idx="635">
                  <c:v>3.74</c:v>
                </c:pt>
                <c:pt idx="636">
                  <c:v>3.65</c:v>
                </c:pt>
                <c:pt idx="637">
                  <c:v>3.65</c:v>
                </c:pt>
                <c:pt idx="638">
                  <c:v>3.55</c:v>
                </c:pt>
                <c:pt idx="639">
                  <c:v>3.51</c:v>
                </c:pt>
                <c:pt idx="640">
                  <c:v>3.51</c:v>
                </c:pt>
                <c:pt idx="641">
                  <c:v>3.51</c:v>
                </c:pt>
                <c:pt idx="642">
                  <c:v>3.53</c:v>
                </c:pt>
                <c:pt idx="643">
                  <c:v>3.55</c:v>
                </c:pt>
                <c:pt idx="644">
                  <c:v>3.59</c:v>
                </c:pt>
                <c:pt idx="645">
                  <c:v>3.63</c:v>
                </c:pt>
                <c:pt idx="646">
                  <c:v>3.55</c:v>
                </c:pt>
                <c:pt idx="647">
                  <c:v>3.48</c:v>
                </c:pt>
                <c:pt idx="648">
                  <c:v>3.45</c:v>
                </c:pt>
                <c:pt idx="649">
                  <c:v>3.39</c:v>
                </c:pt>
                <c:pt idx="650">
                  <c:v>3.43</c:v>
                </c:pt>
                <c:pt idx="651">
                  <c:v>3.43</c:v>
                </c:pt>
                <c:pt idx="652">
                  <c:v>3.48</c:v>
                </c:pt>
                <c:pt idx="653">
                  <c:v>3.39</c:v>
                </c:pt>
                <c:pt idx="654">
                  <c:v>3.49</c:v>
                </c:pt>
                <c:pt idx="655">
                  <c:v>3.47</c:v>
                </c:pt>
                <c:pt idx="656">
                  <c:v>3.61</c:v>
                </c:pt>
                <c:pt idx="657">
                  <c:v>3.63</c:v>
                </c:pt>
                <c:pt idx="658">
                  <c:v>3.68</c:v>
                </c:pt>
                <c:pt idx="659">
                  <c:v>3.68</c:v>
                </c:pt>
                <c:pt idx="660">
                  <c:v>3.69</c:v>
                </c:pt>
                <c:pt idx="661">
                  <c:v>3.74</c:v>
                </c:pt>
                <c:pt idx="662">
                  <c:v>3.78</c:v>
                </c:pt>
                <c:pt idx="663">
                  <c:v>3.77</c:v>
                </c:pt>
                <c:pt idx="664">
                  <c:v>3.78</c:v>
                </c:pt>
                <c:pt idx="665">
                  <c:v>3.82</c:v>
                </c:pt>
                <c:pt idx="666">
                  <c:v>3.84</c:v>
                </c:pt>
                <c:pt idx="667">
                  <c:v>3.85</c:v>
                </c:pt>
                <c:pt idx="668">
                  <c:v>3.89</c:v>
                </c:pt>
                <c:pt idx="669">
                  <c:v>3.91</c:v>
                </c:pt>
                <c:pt idx="670">
                  <c:v>3.93</c:v>
                </c:pt>
                <c:pt idx="671">
                  <c:v>3.96</c:v>
                </c:pt>
                <c:pt idx="672">
                  <c:v>3.95</c:v>
                </c:pt>
                <c:pt idx="673">
                  <c:v>3.95</c:v>
                </c:pt>
                <c:pt idx="674">
                  <c:v>3.89</c:v>
                </c:pt>
                <c:pt idx="675">
                  <c:v>3.77</c:v>
                </c:pt>
                <c:pt idx="676">
                  <c:v>3.78</c:v>
                </c:pt>
                <c:pt idx="677">
                  <c:v>3.69</c:v>
                </c:pt>
                <c:pt idx="678">
                  <c:v>3.68</c:v>
                </c:pt>
                <c:pt idx="679">
                  <c:v>3.62</c:v>
                </c:pt>
                <c:pt idx="680">
                  <c:v>3.62</c:v>
                </c:pt>
                <c:pt idx="681">
                  <c:v>3.65</c:v>
                </c:pt>
                <c:pt idx="682">
                  <c:v>3.68</c:v>
                </c:pt>
                <c:pt idx="683">
                  <c:v>3.67</c:v>
                </c:pt>
                <c:pt idx="684">
                  <c:v>3.61</c:v>
                </c:pt>
                <c:pt idx="685">
                  <c:v>3.65</c:v>
                </c:pt>
                <c:pt idx="686">
                  <c:v>3.47</c:v>
                </c:pt>
                <c:pt idx="687">
                  <c:v>3.29</c:v>
                </c:pt>
                <c:pt idx="688">
                  <c:v>3.29</c:v>
                </c:pt>
                <c:pt idx="689">
                  <c:v>3.24</c:v>
                </c:pt>
                <c:pt idx="690">
                  <c:v>3.24</c:v>
                </c:pt>
                <c:pt idx="691">
                  <c:v>3.23</c:v>
                </c:pt>
                <c:pt idx="692">
                  <c:v>3.22</c:v>
                </c:pt>
                <c:pt idx="693">
                  <c:v>3.2</c:v>
                </c:pt>
                <c:pt idx="694">
                  <c:v>3.29</c:v>
                </c:pt>
                <c:pt idx="695">
                  <c:v>3.31</c:v>
                </c:pt>
                <c:pt idx="696">
                  <c:v>3.23</c:v>
                </c:pt>
                <c:pt idx="697">
                  <c:v>3.23</c:v>
                </c:pt>
                <c:pt idx="698">
                  <c:v>3.29</c:v>
                </c:pt>
                <c:pt idx="699">
                  <c:v>3.35</c:v>
                </c:pt>
                <c:pt idx="700">
                  <c:v>3.43</c:v>
                </c:pt>
                <c:pt idx="701">
                  <c:v>3.38</c:v>
                </c:pt>
                <c:pt idx="702">
                  <c:v>3.34</c:v>
                </c:pt>
                <c:pt idx="703">
                  <c:v>3.31</c:v>
                </c:pt>
                <c:pt idx="704">
                  <c:v>3.28</c:v>
                </c:pt>
                <c:pt idx="705">
                  <c:v>3.12</c:v>
                </c:pt>
                <c:pt idx="706">
                  <c:v>3.05</c:v>
                </c:pt>
                <c:pt idx="707">
                  <c:v>2.98</c:v>
                </c:pt>
                <c:pt idx="708">
                  <c:v>2.86</c:v>
                </c:pt>
                <c:pt idx="709">
                  <c:v>2.82</c:v>
                </c:pt>
                <c:pt idx="710">
                  <c:v>2.78</c:v>
                </c:pt>
                <c:pt idx="711">
                  <c:v>2.77</c:v>
                </c:pt>
                <c:pt idx="712">
                  <c:v>2.99</c:v>
                </c:pt>
                <c:pt idx="713">
                  <c:v>3.07</c:v>
                </c:pt>
                <c:pt idx="714">
                  <c:v>3.13</c:v>
                </c:pt>
                <c:pt idx="715">
                  <c:v>3.08</c:v>
                </c:pt>
                <c:pt idx="716">
                  <c:v>2.99</c:v>
                </c:pt>
                <c:pt idx="717">
                  <c:v>2.98</c:v>
                </c:pt>
                <c:pt idx="718">
                  <c:v>2.95</c:v>
                </c:pt>
                <c:pt idx="719">
                  <c:v>2.88</c:v>
                </c:pt>
                <c:pt idx="720">
                  <c:v>2.78</c:v>
                </c:pt>
                <c:pt idx="721">
                  <c:v>2.68</c:v>
                </c:pt>
                <c:pt idx="722">
                  <c:v>2.65</c:v>
                </c:pt>
                <c:pt idx="723">
                  <c:v>2.63</c:v>
                </c:pt>
                <c:pt idx="724">
                  <c:v>2.6</c:v>
                </c:pt>
                <c:pt idx="725">
                  <c:v>2.57</c:v>
                </c:pt>
              </c:numCache>
            </c:numRef>
          </c:val>
          <c:smooth val="0"/>
          <c:extLst>
            <c:ext xmlns:c16="http://schemas.microsoft.com/office/drawing/2014/chart" uri="{C3380CC4-5D6E-409C-BE32-E72D297353CC}">
              <c16:uniqueId val="{00000003-5228-4E52-A10D-0D5B7EB54977}"/>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DATOS!$AC$2:$AC$734</c:f>
              <c:numCache>
                <c:formatCode>0.00</c:formatCode>
                <c:ptCount val="733"/>
                <c:pt idx="0" formatCode="General">
                  <c:v>2014</c:v>
                </c:pt>
                <c:pt idx="1">
                  <c:v>2.54</c:v>
                </c:pt>
                <c:pt idx="2">
                  <c:v>2.57</c:v>
                </c:pt>
                <c:pt idx="3">
                  <c:v>2.4900000000000002</c:v>
                </c:pt>
                <c:pt idx="4">
                  <c:v>2.4500000000000002</c:v>
                </c:pt>
                <c:pt idx="5">
                  <c:v>2.4300000000000002</c:v>
                </c:pt>
                <c:pt idx="6">
                  <c:v>2.48</c:v>
                </c:pt>
                <c:pt idx="7">
                  <c:v>2.5099999999999998</c:v>
                </c:pt>
                <c:pt idx="8">
                  <c:v>2.4900000000000002</c:v>
                </c:pt>
                <c:pt idx="9">
                  <c:v>2.39</c:v>
                </c:pt>
                <c:pt idx="10">
                  <c:v>2.35</c:v>
                </c:pt>
                <c:pt idx="11">
                  <c:v>2.36</c:v>
                </c:pt>
                <c:pt idx="12">
                  <c:v>2.2999999999999998</c:v>
                </c:pt>
                <c:pt idx="13">
                  <c:v>2.35</c:v>
                </c:pt>
                <c:pt idx="14">
                  <c:v>2.2999999999999998</c:v>
                </c:pt>
                <c:pt idx="15">
                  <c:v>2.35</c:v>
                </c:pt>
                <c:pt idx="16">
                  <c:v>2.37</c:v>
                </c:pt>
                <c:pt idx="17">
                  <c:v>2.4300000000000002</c:v>
                </c:pt>
                <c:pt idx="18">
                  <c:v>2.4500000000000002</c:v>
                </c:pt>
                <c:pt idx="19">
                  <c:v>2.46</c:v>
                </c:pt>
                <c:pt idx="20">
                  <c:v>2.4500000000000002</c:v>
                </c:pt>
                <c:pt idx="21">
                  <c:v>2.6</c:v>
                </c:pt>
                <c:pt idx="22">
                  <c:v>2.42</c:v>
                </c:pt>
                <c:pt idx="23">
                  <c:v>2.36</c:v>
                </c:pt>
                <c:pt idx="24">
                  <c:v>2.31</c:v>
                </c:pt>
                <c:pt idx="25">
                  <c:v>2.31</c:v>
                </c:pt>
                <c:pt idx="26">
                  <c:v>2.2999999999999998</c:v>
                </c:pt>
                <c:pt idx="27">
                  <c:v>2.2999999999999998</c:v>
                </c:pt>
                <c:pt idx="28">
                  <c:v>2.33</c:v>
                </c:pt>
                <c:pt idx="29">
                  <c:v>2.37</c:v>
                </c:pt>
                <c:pt idx="30">
                  <c:v>2.36</c:v>
                </c:pt>
                <c:pt idx="31">
                  <c:v>2.34</c:v>
                </c:pt>
                <c:pt idx="32">
                  <c:v>2.34</c:v>
                </c:pt>
                <c:pt idx="33">
                  <c:v>2.35</c:v>
                </c:pt>
                <c:pt idx="34">
                  <c:v>2.33</c:v>
                </c:pt>
                <c:pt idx="35">
                  <c:v>2.2599999999999998</c:v>
                </c:pt>
                <c:pt idx="36">
                  <c:v>2.27</c:v>
                </c:pt>
                <c:pt idx="37">
                  <c:v>2.2999999999999998</c:v>
                </c:pt>
                <c:pt idx="38">
                  <c:v>2.2799999999999998</c:v>
                </c:pt>
                <c:pt idx="39">
                  <c:v>2.2799999999999998</c:v>
                </c:pt>
                <c:pt idx="40">
                  <c:v>2.25</c:v>
                </c:pt>
                <c:pt idx="41">
                  <c:v>2.16</c:v>
                </c:pt>
                <c:pt idx="42">
                  <c:v>2.15</c:v>
                </c:pt>
                <c:pt idx="43">
                  <c:v>2.2000000000000002</c:v>
                </c:pt>
                <c:pt idx="44">
                  <c:v>2.2000000000000002</c:v>
                </c:pt>
                <c:pt idx="45">
                  <c:v>2.2999999999999998</c:v>
                </c:pt>
                <c:pt idx="46">
                  <c:v>2.4300000000000002</c:v>
                </c:pt>
                <c:pt idx="47">
                  <c:v>2.4500000000000002</c:v>
                </c:pt>
                <c:pt idx="48">
                  <c:v>2.41</c:v>
                </c:pt>
                <c:pt idx="49">
                  <c:v>2.33</c:v>
                </c:pt>
                <c:pt idx="50">
                  <c:v>2.31</c:v>
                </c:pt>
                <c:pt idx="51">
                  <c:v>2.2999999999999998</c:v>
                </c:pt>
                <c:pt idx="52">
                  <c:v>2.2599999999999998</c:v>
                </c:pt>
                <c:pt idx="53">
                  <c:v>2.2200000000000002</c:v>
                </c:pt>
                <c:pt idx="54">
                  <c:v>2.21</c:v>
                </c:pt>
                <c:pt idx="55">
                  <c:v>2.2599999999999998</c:v>
                </c:pt>
                <c:pt idx="56">
                  <c:v>2.2000000000000002</c:v>
                </c:pt>
                <c:pt idx="57">
                  <c:v>2.2000000000000002</c:v>
                </c:pt>
                <c:pt idx="58">
                  <c:v>2.17</c:v>
                </c:pt>
                <c:pt idx="59">
                  <c:v>2.21</c:v>
                </c:pt>
                <c:pt idx="60">
                  <c:v>2.21</c:v>
                </c:pt>
                <c:pt idx="61">
                  <c:v>2.25</c:v>
                </c:pt>
                <c:pt idx="62">
                  <c:v>2.2599999999999998</c:v>
                </c:pt>
                <c:pt idx="63">
                  <c:v>2.2799999999999998</c:v>
                </c:pt>
                <c:pt idx="64">
                  <c:v>2.2799999999999998</c:v>
                </c:pt>
                <c:pt idx="65">
                  <c:v>2.2200000000000002</c:v>
                </c:pt>
                <c:pt idx="66">
                  <c:v>2.21</c:v>
                </c:pt>
                <c:pt idx="67">
                  <c:v>2.2599999999999998</c:v>
                </c:pt>
                <c:pt idx="68">
                  <c:v>2.25</c:v>
                </c:pt>
                <c:pt idx="69">
                  <c:v>2.19</c:v>
                </c:pt>
                <c:pt idx="70">
                  <c:v>2.2200000000000002</c:v>
                </c:pt>
                <c:pt idx="71">
                  <c:v>2.23</c:v>
                </c:pt>
                <c:pt idx="72">
                  <c:v>2.2400000000000002</c:v>
                </c:pt>
                <c:pt idx="73">
                  <c:v>2.34</c:v>
                </c:pt>
                <c:pt idx="74">
                  <c:v>2.38</c:v>
                </c:pt>
                <c:pt idx="75">
                  <c:v>2.39</c:v>
                </c:pt>
                <c:pt idx="76">
                  <c:v>2.31</c:v>
                </c:pt>
                <c:pt idx="77">
                  <c:v>2.35</c:v>
                </c:pt>
                <c:pt idx="78">
                  <c:v>2.31</c:v>
                </c:pt>
                <c:pt idx="79">
                  <c:v>2.35</c:v>
                </c:pt>
                <c:pt idx="80">
                  <c:v>2.41</c:v>
                </c:pt>
                <c:pt idx="81">
                  <c:v>2.46</c:v>
                </c:pt>
                <c:pt idx="82">
                  <c:v>2.48</c:v>
                </c:pt>
                <c:pt idx="83">
                  <c:v>2.4300000000000002</c:v>
                </c:pt>
                <c:pt idx="84">
                  <c:v>2.39</c:v>
                </c:pt>
                <c:pt idx="85">
                  <c:v>2.4700000000000002</c:v>
                </c:pt>
                <c:pt idx="86">
                  <c:v>2.46</c:v>
                </c:pt>
                <c:pt idx="87">
                  <c:v>2.35</c:v>
                </c:pt>
                <c:pt idx="88">
                  <c:v>2.27</c:v>
                </c:pt>
                <c:pt idx="89">
                  <c:v>2.21</c:v>
                </c:pt>
                <c:pt idx="90">
                  <c:v>2.17</c:v>
                </c:pt>
                <c:pt idx="91">
                  <c:v>2.1800000000000002</c:v>
                </c:pt>
                <c:pt idx="92">
                  <c:v>2.29</c:v>
                </c:pt>
                <c:pt idx="93">
                  <c:v>2.4300000000000002</c:v>
                </c:pt>
                <c:pt idx="94">
                  <c:v>2.48</c:v>
                </c:pt>
                <c:pt idx="95">
                  <c:v>2.4700000000000002</c:v>
                </c:pt>
                <c:pt idx="96">
                  <c:v>2.42</c:v>
                </c:pt>
                <c:pt idx="97">
                  <c:v>2.2999999999999998</c:v>
                </c:pt>
                <c:pt idx="98">
                  <c:v>2.2799999999999998</c:v>
                </c:pt>
                <c:pt idx="99">
                  <c:v>2.36</c:v>
                </c:pt>
                <c:pt idx="100">
                  <c:v>2.38</c:v>
                </c:pt>
                <c:pt idx="101">
                  <c:v>2.33</c:v>
                </c:pt>
                <c:pt idx="102">
                  <c:v>2.3199999999999998</c:v>
                </c:pt>
                <c:pt idx="103">
                  <c:v>2.42</c:v>
                </c:pt>
                <c:pt idx="104">
                  <c:v>2.4</c:v>
                </c:pt>
                <c:pt idx="105">
                  <c:v>2.38</c:v>
                </c:pt>
                <c:pt idx="106">
                  <c:v>2.37</c:v>
                </c:pt>
                <c:pt idx="107">
                  <c:v>2.44</c:v>
                </c:pt>
                <c:pt idx="108">
                  <c:v>2.4700000000000002</c:v>
                </c:pt>
                <c:pt idx="109">
                  <c:v>2.4700000000000002</c:v>
                </c:pt>
                <c:pt idx="110">
                  <c:v>2.4700000000000002</c:v>
                </c:pt>
                <c:pt idx="111">
                  <c:v>2.4500000000000002</c:v>
                </c:pt>
                <c:pt idx="112">
                  <c:v>2.46</c:v>
                </c:pt>
                <c:pt idx="113">
                  <c:v>2.5299999999999998</c:v>
                </c:pt>
                <c:pt idx="114">
                  <c:v>2.57</c:v>
                </c:pt>
                <c:pt idx="115">
                  <c:v>2.5499999999999998</c:v>
                </c:pt>
                <c:pt idx="116">
                  <c:v>2.57</c:v>
                </c:pt>
                <c:pt idx="117">
                  <c:v>2.61</c:v>
                </c:pt>
                <c:pt idx="118">
                  <c:v>2.68</c:v>
                </c:pt>
                <c:pt idx="119">
                  <c:v>2.81</c:v>
                </c:pt>
                <c:pt idx="120">
                  <c:v>2.83</c:v>
                </c:pt>
                <c:pt idx="121">
                  <c:v>3.08</c:v>
                </c:pt>
                <c:pt idx="122">
                  <c:v>3.15</c:v>
                </c:pt>
                <c:pt idx="123">
                  <c:v>3.17</c:v>
                </c:pt>
                <c:pt idx="124">
                  <c:v>3.14</c:v>
                </c:pt>
                <c:pt idx="125">
                  <c:v>3.15</c:v>
                </c:pt>
                <c:pt idx="126">
                  <c:v>3.17</c:v>
                </c:pt>
                <c:pt idx="127">
                  <c:v>3.08</c:v>
                </c:pt>
                <c:pt idx="128">
                  <c:v>3.05</c:v>
                </c:pt>
                <c:pt idx="129">
                  <c:v>3.01</c:v>
                </c:pt>
                <c:pt idx="130">
                  <c:v>3.01</c:v>
                </c:pt>
                <c:pt idx="131">
                  <c:v>3.05</c:v>
                </c:pt>
                <c:pt idx="132">
                  <c:v>3.08</c:v>
                </c:pt>
                <c:pt idx="133">
                  <c:v>3.12</c:v>
                </c:pt>
                <c:pt idx="134">
                  <c:v>3.17</c:v>
                </c:pt>
                <c:pt idx="135">
                  <c:v>3.02</c:v>
                </c:pt>
                <c:pt idx="136">
                  <c:v>3.01</c:v>
                </c:pt>
                <c:pt idx="137">
                  <c:v>3.09</c:v>
                </c:pt>
                <c:pt idx="138">
                  <c:v>3.2</c:v>
                </c:pt>
                <c:pt idx="139">
                  <c:v>3.32</c:v>
                </c:pt>
                <c:pt idx="140">
                  <c:v>3.39</c:v>
                </c:pt>
                <c:pt idx="141">
                  <c:v>3.33</c:v>
                </c:pt>
                <c:pt idx="142">
                  <c:v>3.27</c:v>
                </c:pt>
                <c:pt idx="143">
                  <c:v>3.17</c:v>
                </c:pt>
                <c:pt idx="144">
                  <c:v>3.02</c:v>
                </c:pt>
                <c:pt idx="145">
                  <c:v>3.02</c:v>
                </c:pt>
                <c:pt idx="146">
                  <c:v>3.03</c:v>
                </c:pt>
                <c:pt idx="147">
                  <c:v>3.04</c:v>
                </c:pt>
                <c:pt idx="148">
                  <c:v>3.03</c:v>
                </c:pt>
                <c:pt idx="149">
                  <c:v>2.91</c:v>
                </c:pt>
                <c:pt idx="150">
                  <c:v>2.85</c:v>
                </c:pt>
                <c:pt idx="151">
                  <c:v>2.85</c:v>
                </c:pt>
                <c:pt idx="152">
                  <c:v>2.87</c:v>
                </c:pt>
                <c:pt idx="153">
                  <c:v>2.85</c:v>
                </c:pt>
                <c:pt idx="154">
                  <c:v>2.82</c:v>
                </c:pt>
                <c:pt idx="155">
                  <c:v>2.82</c:v>
                </c:pt>
                <c:pt idx="156">
                  <c:v>2.84</c:v>
                </c:pt>
                <c:pt idx="157">
                  <c:v>2.84</c:v>
                </c:pt>
                <c:pt idx="158">
                  <c:v>2.83</c:v>
                </c:pt>
                <c:pt idx="159">
                  <c:v>2.8</c:v>
                </c:pt>
                <c:pt idx="160">
                  <c:v>2.76</c:v>
                </c:pt>
                <c:pt idx="161">
                  <c:v>2.69</c:v>
                </c:pt>
                <c:pt idx="162">
                  <c:v>2.66</c:v>
                </c:pt>
                <c:pt idx="163">
                  <c:v>2.71</c:v>
                </c:pt>
                <c:pt idx="164">
                  <c:v>2.66</c:v>
                </c:pt>
                <c:pt idx="165">
                  <c:v>2.61</c:v>
                </c:pt>
                <c:pt idx="166">
                  <c:v>2.61</c:v>
                </c:pt>
                <c:pt idx="167">
                  <c:v>2.62</c:v>
                </c:pt>
                <c:pt idx="168">
                  <c:v>2.61</c:v>
                </c:pt>
                <c:pt idx="169">
                  <c:v>2.56</c:v>
                </c:pt>
                <c:pt idx="170">
                  <c:v>2.5499999999999998</c:v>
                </c:pt>
                <c:pt idx="171">
                  <c:v>2.57</c:v>
                </c:pt>
                <c:pt idx="172">
                  <c:v>2.66</c:v>
                </c:pt>
                <c:pt idx="173">
                  <c:v>2.74</c:v>
                </c:pt>
                <c:pt idx="174">
                  <c:v>2.76</c:v>
                </c:pt>
                <c:pt idx="175">
                  <c:v>2.66</c:v>
                </c:pt>
                <c:pt idx="176">
                  <c:v>2.63</c:v>
                </c:pt>
                <c:pt idx="177">
                  <c:v>2.62</c:v>
                </c:pt>
                <c:pt idx="178">
                  <c:v>2.58</c:v>
                </c:pt>
                <c:pt idx="179">
                  <c:v>2.44</c:v>
                </c:pt>
                <c:pt idx="180">
                  <c:v>2.36</c:v>
                </c:pt>
                <c:pt idx="181">
                  <c:v>2.2799999999999998</c:v>
                </c:pt>
                <c:pt idx="182">
                  <c:v>2.29</c:v>
                </c:pt>
                <c:pt idx="183">
                  <c:v>2.37</c:v>
                </c:pt>
                <c:pt idx="184">
                  <c:v>2.38</c:v>
                </c:pt>
                <c:pt idx="185">
                  <c:v>2.39</c:v>
                </c:pt>
                <c:pt idx="186">
                  <c:v>2.36</c:v>
                </c:pt>
                <c:pt idx="187">
                  <c:v>2.37</c:v>
                </c:pt>
                <c:pt idx="188">
                  <c:v>2.46</c:v>
                </c:pt>
                <c:pt idx="189">
                  <c:v>2.5</c:v>
                </c:pt>
                <c:pt idx="190">
                  <c:v>2.5099999999999998</c:v>
                </c:pt>
                <c:pt idx="191">
                  <c:v>2.5099999999999998</c:v>
                </c:pt>
                <c:pt idx="192">
                  <c:v>2.5099999999999998</c:v>
                </c:pt>
                <c:pt idx="193">
                  <c:v>2.52</c:v>
                </c:pt>
                <c:pt idx="194">
                  <c:v>2.5099999999999998</c:v>
                </c:pt>
                <c:pt idx="195">
                  <c:v>2.52</c:v>
                </c:pt>
                <c:pt idx="196">
                  <c:v>2.57</c:v>
                </c:pt>
                <c:pt idx="197">
                  <c:v>2.63</c:v>
                </c:pt>
                <c:pt idx="198">
                  <c:v>2.61</c:v>
                </c:pt>
                <c:pt idx="199">
                  <c:v>2.61</c:v>
                </c:pt>
                <c:pt idx="200">
                  <c:v>2.61</c:v>
                </c:pt>
                <c:pt idx="201">
                  <c:v>2.63</c:v>
                </c:pt>
                <c:pt idx="202">
                  <c:v>2.61</c:v>
                </c:pt>
                <c:pt idx="203">
                  <c:v>2.57</c:v>
                </c:pt>
                <c:pt idx="204">
                  <c:v>2.58</c:v>
                </c:pt>
                <c:pt idx="205">
                  <c:v>2.59</c:v>
                </c:pt>
                <c:pt idx="206">
                  <c:v>2.6</c:v>
                </c:pt>
                <c:pt idx="207">
                  <c:v>2.59</c:v>
                </c:pt>
                <c:pt idx="208">
                  <c:v>2.61</c:v>
                </c:pt>
                <c:pt idx="209">
                  <c:v>2.65</c:v>
                </c:pt>
                <c:pt idx="210">
                  <c:v>2.68</c:v>
                </c:pt>
                <c:pt idx="211">
                  <c:v>2.67</c:v>
                </c:pt>
                <c:pt idx="212">
                  <c:v>2.66</c:v>
                </c:pt>
                <c:pt idx="213">
                  <c:v>2.73</c:v>
                </c:pt>
                <c:pt idx="214">
                  <c:v>2.8</c:v>
                </c:pt>
                <c:pt idx="215">
                  <c:v>3.03</c:v>
                </c:pt>
                <c:pt idx="216">
                  <c:v>3.11</c:v>
                </c:pt>
                <c:pt idx="217">
                  <c:v>3.22</c:v>
                </c:pt>
                <c:pt idx="218">
                  <c:v>3.21</c:v>
                </c:pt>
                <c:pt idx="219">
                  <c:v>3.17</c:v>
                </c:pt>
                <c:pt idx="220">
                  <c:v>3.13</c:v>
                </c:pt>
                <c:pt idx="221">
                  <c:v>3.21</c:v>
                </c:pt>
                <c:pt idx="222">
                  <c:v>3.28</c:v>
                </c:pt>
                <c:pt idx="223">
                  <c:v>3.35</c:v>
                </c:pt>
                <c:pt idx="224">
                  <c:v>3.35</c:v>
                </c:pt>
                <c:pt idx="225">
                  <c:v>3.44</c:v>
                </c:pt>
                <c:pt idx="226">
                  <c:v>3.55</c:v>
                </c:pt>
                <c:pt idx="227">
                  <c:v>3.68</c:v>
                </c:pt>
                <c:pt idx="228">
                  <c:v>3.79</c:v>
                </c:pt>
                <c:pt idx="229">
                  <c:v>3.93</c:v>
                </c:pt>
                <c:pt idx="230">
                  <c:v>4.09</c:v>
                </c:pt>
                <c:pt idx="231">
                  <c:v>4.13</c:v>
                </c:pt>
                <c:pt idx="232">
                  <c:v>4.09</c:v>
                </c:pt>
                <c:pt idx="233">
                  <c:v>4.08</c:v>
                </c:pt>
                <c:pt idx="234">
                  <c:v>4.05</c:v>
                </c:pt>
                <c:pt idx="235">
                  <c:v>4.08</c:v>
                </c:pt>
                <c:pt idx="236">
                  <c:v>4.12</c:v>
                </c:pt>
                <c:pt idx="237">
                  <c:v>4.1500000000000004</c:v>
                </c:pt>
                <c:pt idx="238">
                  <c:v>4.1500000000000004</c:v>
                </c:pt>
                <c:pt idx="239">
                  <c:v>4.18</c:v>
                </c:pt>
                <c:pt idx="240">
                  <c:v>4.1900000000000004</c:v>
                </c:pt>
                <c:pt idx="241">
                  <c:v>4.4800000000000004</c:v>
                </c:pt>
                <c:pt idx="242">
                  <c:v>4.21</c:v>
                </c:pt>
                <c:pt idx="243">
                  <c:v>4.29</c:v>
                </c:pt>
                <c:pt idx="244">
                  <c:v>4.3099999999999996</c:v>
                </c:pt>
                <c:pt idx="245">
                  <c:v>4.32</c:v>
                </c:pt>
                <c:pt idx="246">
                  <c:v>4.38</c:v>
                </c:pt>
                <c:pt idx="247">
                  <c:v>4.4800000000000004</c:v>
                </c:pt>
                <c:pt idx="248">
                  <c:v>4.55</c:v>
                </c:pt>
                <c:pt idx="249">
                  <c:v>4.6500000000000004</c:v>
                </c:pt>
                <c:pt idx="250">
                  <c:v>4.6399999999999997</c:v>
                </c:pt>
                <c:pt idx="251">
                  <c:v>4.6500000000000004</c:v>
                </c:pt>
                <c:pt idx="252">
                  <c:v>4.58</c:v>
                </c:pt>
                <c:pt idx="253">
                  <c:v>4.54</c:v>
                </c:pt>
                <c:pt idx="254">
                  <c:v>4.58</c:v>
                </c:pt>
                <c:pt idx="255">
                  <c:v>4.7300000000000004</c:v>
                </c:pt>
                <c:pt idx="256">
                  <c:v>4.83</c:v>
                </c:pt>
                <c:pt idx="257">
                  <c:v>4.9400000000000004</c:v>
                </c:pt>
                <c:pt idx="258">
                  <c:v>4.95</c:v>
                </c:pt>
                <c:pt idx="259">
                  <c:v>5.04</c:v>
                </c:pt>
                <c:pt idx="260">
                  <c:v>5.08</c:v>
                </c:pt>
                <c:pt idx="261">
                  <c:v>5.19</c:v>
                </c:pt>
                <c:pt idx="262">
                  <c:v>5.28</c:v>
                </c:pt>
                <c:pt idx="263">
                  <c:v>5.37</c:v>
                </c:pt>
                <c:pt idx="264">
                  <c:v>5.43</c:v>
                </c:pt>
                <c:pt idx="265">
                  <c:v>5.51</c:v>
                </c:pt>
                <c:pt idx="266">
                  <c:v>5.57</c:v>
                </c:pt>
                <c:pt idx="267">
                  <c:v>5.59</c:v>
                </c:pt>
                <c:pt idx="268">
                  <c:v>5.59</c:v>
                </c:pt>
                <c:pt idx="269">
                  <c:v>5.52</c:v>
                </c:pt>
                <c:pt idx="270">
                  <c:v>5.65</c:v>
                </c:pt>
                <c:pt idx="271">
                  <c:v>5.64</c:v>
                </c:pt>
                <c:pt idx="272">
                  <c:v>5.62</c:v>
                </c:pt>
                <c:pt idx="273">
                  <c:v>5.65</c:v>
                </c:pt>
                <c:pt idx="274">
                  <c:v>5.66</c:v>
                </c:pt>
                <c:pt idx="275">
                  <c:v>5.65</c:v>
                </c:pt>
                <c:pt idx="276">
                  <c:v>5.62</c:v>
                </c:pt>
                <c:pt idx="277">
                  <c:v>5.64</c:v>
                </c:pt>
                <c:pt idx="278">
                  <c:v>5.61</c:v>
                </c:pt>
                <c:pt idx="279">
                  <c:v>5.59</c:v>
                </c:pt>
                <c:pt idx="280">
                  <c:v>5.53</c:v>
                </c:pt>
                <c:pt idx="281">
                  <c:v>5.47</c:v>
                </c:pt>
                <c:pt idx="282">
                  <c:v>5.39</c:v>
                </c:pt>
                <c:pt idx="283">
                  <c:v>5.32</c:v>
                </c:pt>
                <c:pt idx="284">
                  <c:v>5.28</c:v>
                </c:pt>
                <c:pt idx="285">
                  <c:v>5.25</c:v>
                </c:pt>
                <c:pt idx="286">
                  <c:v>5.24</c:v>
                </c:pt>
                <c:pt idx="287">
                  <c:v>5.19</c:v>
                </c:pt>
                <c:pt idx="288">
                  <c:v>5.14</c:v>
                </c:pt>
                <c:pt idx="289">
                  <c:v>5.09</c:v>
                </c:pt>
                <c:pt idx="290">
                  <c:v>5.04</c:v>
                </c:pt>
                <c:pt idx="291">
                  <c:v>4.95</c:v>
                </c:pt>
                <c:pt idx="292">
                  <c:v>4.82</c:v>
                </c:pt>
                <c:pt idx="293">
                  <c:v>4.72</c:v>
                </c:pt>
                <c:pt idx="294">
                  <c:v>4.62</c:v>
                </c:pt>
                <c:pt idx="295">
                  <c:v>4.53</c:v>
                </c:pt>
                <c:pt idx="296">
                  <c:v>4.42</c:v>
                </c:pt>
                <c:pt idx="297">
                  <c:v>4.3499999999999996</c:v>
                </c:pt>
                <c:pt idx="298">
                  <c:v>4.2699999999999996</c:v>
                </c:pt>
                <c:pt idx="299">
                  <c:v>4.29</c:v>
                </c:pt>
                <c:pt idx="300">
                  <c:v>4.33</c:v>
                </c:pt>
                <c:pt idx="301">
                  <c:v>4.38</c:v>
                </c:pt>
                <c:pt idx="302">
                  <c:v>4.3899999999999997</c:v>
                </c:pt>
                <c:pt idx="303">
                  <c:v>4.4800000000000004</c:v>
                </c:pt>
                <c:pt idx="304">
                  <c:v>4.53</c:v>
                </c:pt>
                <c:pt idx="305">
                  <c:v>4.58</c:v>
                </c:pt>
                <c:pt idx="306">
                  <c:v>4.59</c:v>
                </c:pt>
                <c:pt idx="307">
                  <c:v>4.58</c:v>
                </c:pt>
                <c:pt idx="308">
                  <c:v>4.54</c:v>
                </c:pt>
                <c:pt idx="309">
                  <c:v>4.57</c:v>
                </c:pt>
                <c:pt idx="310">
                  <c:v>4.57</c:v>
                </c:pt>
                <c:pt idx="311">
                  <c:v>4.54</c:v>
                </c:pt>
                <c:pt idx="312">
                  <c:v>4.57</c:v>
                </c:pt>
                <c:pt idx="313">
                  <c:v>4.72</c:v>
                </c:pt>
                <c:pt idx="314">
                  <c:v>4.82</c:v>
                </c:pt>
                <c:pt idx="315">
                  <c:v>4.88</c:v>
                </c:pt>
                <c:pt idx="316">
                  <c:v>4.92</c:v>
                </c:pt>
                <c:pt idx="317">
                  <c:v>5.05</c:v>
                </c:pt>
                <c:pt idx="318">
                  <c:v>5.15</c:v>
                </c:pt>
                <c:pt idx="319">
                  <c:v>5.21</c:v>
                </c:pt>
                <c:pt idx="320">
                  <c:v>5.25</c:v>
                </c:pt>
                <c:pt idx="321">
                  <c:v>5.32</c:v>
                </c:pt>
                <c:pt idx="322">
                  <c:v>5.35</c:v>
                </c:pt>
                <c:pt idx="323">
                  <c:v>5.41</c:v>
                </c:pt>
                <c:pt idx="324">
                  <c:v>5.46</c:v>
                </c:pt>
                <c:pt idx="325">
                  <c:v>5.45</c:v>
                </c:pt>
                <c:pt idx="326">
                  <c:v>5.41</c:v>
                </c:pt>
                <c:pt idx="327">
                  <c:v>5.35</c:v>
                </c:pt>
                <c:pt idx="328">
                  <c:v>5.29</c:v>
                </c:pt>
                <c:pt idx="329">
                  <c:v>5.19</c:v>
                </c:pt>
                <c:pt idx="330">
                  <c:v>5.15</c:v>
                </c:pt>
                <c:pt idx="331">
                  <c:v>5.17</c:v>
                </c:pt>
                <c:pt idx="332">
                  <c:v>5.17</c:v>
                </c:pt>
                <c:pt idx="333">
                  <c:v>5.25</c:v>
                </c:pt>
                <c:pt idx="334">
                  <c:v>5.29</c:v>
                </c:pt>
                <c:pt idx="335">
                  <c:v>5.34</c:v>
                </c:pt>
                <c:pt idx="336">
                  <c:v>5.37</c:v>
                </c:pt>
                <c:pt idx="337">
                  <c:v>5.35</c:v>
                </c:pt>
                <c:pt idx="338">
                  <c:v>5.32</c:v>
                </c:pt>
                <c:pt idx="339">
                  <c:v>5.29</c:v>
                </c:pt>
                <c:pt idx="340">
                  <c:v>5.29</c:v>
                </c:pt>
                <c:pt idx="341">
                  <c:v>5.13</c:v>
                </c:pt>
                <c:pt idx="342">
                  <c:v>5.0199999999999996</c:v>
                </c:pt>
                <c:pt idx="343">
                  <c:v>4.93</c:v>
                </c:pt>
                <c:pt idx="344">
                  <c:v>4.83</c:v>
                </c:pt>
                <c:pt idx="345">
                  <c:v>4.78</c:v>
                </c:pt>
                <c:pt idx="346">
                  <c:v>4.72</c:v>
                </c:pt>
                <c:pt idx="347">
                  <c:v>4.63</c:v>
                </c:pt>
                <c:pt idx="348">
                  <c:v>4.62</c:v>
                </c:pt>
                <c:pt idx="349">
                  <c:v>4.59</c:v>
                </c:pt>
                <c:pt idx="350">
                  <c:v>4.57</c:v>
                </c:pt>
                <c:pt idx="351">
                  <c:v>4.68</c:v>
                </c:pt>
                <c:pt idx="352">
                  <c:v>4.72</c:v>
                </c:pt>
                <c:pt idx="353">
                  <c:v>4.71</c:v>
                </c:pt>
                <c:pt idx="354">
                  <c:v>4.7300000000000004</c:v>
                </c:pt>
                <c:pt idx="355">
                  <c:v>4.74</c:v>
                </c:pt>
                <c:pt idx="356">
                  <c:v>4.79</c:v>
                </c:pt>
                <c:pt idx="357">
                  <c:v>4.84</c:v>
                </c:pt>
                <c:pt idx="358">
                  <c:v>4.78</c:v>
                </c:pt>
                <c:pt idx="359">
                  <c:v>4.7</c:v>
                </c:pt>
                <c:pt idx="360">
                  <c:v>4.63</c:v>
                </c:pt>
                <c:pt idx="361">
                  <c:v>4.54</c:v>
                </c:pt>
                <c:pt idx="362">
                  <c:v>4.49</c:v>
                </c:pt>
                <c:pt idx="363">
                  <c:v>4.45</c:v>
                </c:pt>
                <c:pt idx="364">
                  <c:v>4.41</c:v>
                </c:pt>
                <c:pt idx="365">
                  <c:v>4.53</c:v>
                </c:pt>
                <c:pt idx="366">
                  <c:v>4.5</c:v>
                </c:pt>
                <c:pt idx="367">
                  <c:v>4.51</c:v>
                </c:pt>
                <c:pt idx="368">
                  <c:v>4.54</c:v>
                </c:pt>
                <c:pt idx="369">
                  <c:v>4.53</c:v>
                </c:pt>
                <c:pt idx="370">
                  <c:v>4.53</c:v>
                </c:pt>
                <c:pt idx="371">
                  <c:v>4.4800000000000004</c:v>
                </c:pt>
                <c:pt idx="372">
                  <c:v>4.43</c:v>
                </c:pt>
                <c:pt idx="373">
                  <c:v>4.53</c:v>
                </c:pt>
                <c:pt idx="374">
                  <c:v>4.46</c:v>
                </c:pt>
                <c:pt idx="375">
                  <c:v>4.4800000000000004</c:v>
                </c:pt>
                <c:pt idx="376">
                  <c:v>4.46</c:v>
                </c:pt>
                <c:pt idx="377">
                  <c:v>4.53</c:v>
                </c:pt>
                <c:pt idx="378">
                  <c:v>4.47</c:v>
                </c:pt>
                <c:pt idx="379">
                  <c:v>4.41</c:v>
                </c:pt>
                <c:pt idx="380">
                  <c:v>4.41</c:v>
                </c:pt>
                <c:pt idx="381">
                  <c:v>4.3499999999999996</c:v>
                </c:pt>
                <c:pt idx="382">
                  <c:v>4.04</c:v>
                </c:pt>
                <c:pt idx="383">
                  <c:v>4.03</c:v>
                </c:pt>
                <c:pt idx="384">
                  <c:v>4.03</c:v>
                </c:pt>
                <c:pt idx="385">
                  <c:v>4.0199999999999996</c:v>
                </c:pt>
                <c:pt idx="386">
                  <c:v>4.01</c:v>
                </c:pt>
                <c:pt idx="387">
                  <c:v>3.95</c:v>
                </c:pt>
                <c:pt idx="388">
                  <c:v>3.93</c:v>
                </c:pt>
                <c:pt idx="389">
                  <c:v>3.95</c:v>
                </c:pt>
                <c:pt idx="390">
                  <c:v>3.86</c:v>
                </c:pt>
                <c:pt idx="391">
                  <c:v>3.84</c:v>
                </c:pt>
                <c:pt idx="392">
                  <c:v>3.88</c:v>
                </c:pt>
                <c:pt idx="393">
                  <c:v>3.79</c:v>
                </c:pt>
                <c:pt idx="394">
                  <c:v>3.87</c:v>
                </c:pt>
                <c:pt idx="395">
                  <c:v>3.85</c:v>
                </c:pt>
                <c:pt idx="396">
                  <c:v>3.79</c:v>
                </c:pt>
                <c:pt idx="397">
                  <c:v>3.78</c:v>
                </c:pt>
                <c:pt idx="398">
                  <c:v>3.71</c:v>
                </c:pt>
                <c:pt idx="399">
                  <c:v>3.71</c:v>
                </c:pt>
                <c:pt idx="400">
                  <c:v>3.67</c:v>
                </c:pt>
                <c:pt idx="401">
                  <c:v>3.59</c:v>
                </c:pt>
                <c:pt idx="402">
                  <c:v>3.53</c:v>
                </c:pt>
                <c:pt idx="403">
                  <c:v>3.48</c:v>
                </c:pt>
                <c:pt idx="404">
                  <c:v>3.49</c:v>
                </c:pt>
                <c:pt idx="405">
                  <c:v>3.54</c:v>
                </c:pt>
                <c:pt idx="406">
                  <c:v>3.51</c:v>
                </c:pt>
                <c:pt idx="407">
                  <c:v>3.46</c:v>
                </c:pt>
                <c:pt idx="408">
                  <c:v>3.47</c:v>
                </c:pt>
                <c:pt idx="409">
                  <c:v>3.45</c:v>
                </c:pt>
                <c:pt idx="410">
                  <c:v>3.48</c:v>
                </c:pt>
                <c:pt idx="411">
                  <c:v>3.56</c:v>
                </c:pt>
                <c:pt idx="412">
                  <c:v>3.62</c:v>
                </c:pt>
                <c:pt idx="413">
                  <c:v>3.65</c:v>
                </c:pt>
                <c:pt idx="414">
                  <c:v>3.6</c:v>
                </c:pt>
                <c:pt idx="415">
                  <c:v>3.53</c:v>
                </c:pt>
                <c:pt idx="416">
                  <c:v>3.48</c:v>
                </c:pt>
                <c:pt idx="417">
                  <c:v>3.57</c:v>
                </c:pt>
                <c:pt idx="418">
                  <c:v>3.57</c:v>
                </c:pt>
                <c:pt idx="419">
                  <c:v>3.49</c:v>
                </c:pt>
                <c:pt idx="420">
                  <c:v>3.44</c:v>
                </c:pt>
                <c:pt idx="421">
                  <c:v>3.41</c:v>
                </c:pt>
                <c:pt idx="422">
                  <c:v>3.41</c:v>
                </c:pt>
                <c:pt idx="423">
                  <c:v>3.49</c:v>
                </c:pt>
                <c:pt idx="424">
                  <c:v>3.52</c:v>
                </c:pt>
                <c:pt idx="425">
                  <c:v>3.54</c:v>
                </c:pt>
                <c:pt idx="426">
                  <c:v>3.59</c:v>
                </c:pt>
                <c:pt idx="427">
                  <c:v>3.55</c:v>
                </c:pt>
                <c:pt idx="428">
                  <c:v>3.54</c:v>
                </c:pt>
                <c:pt idx="429">
                  <c:v>3.68</c:v>
                </c:pt>
                <c:pt idx="430">
                  <c:v>3.79</c:v>
                </c:pt>
                <c:pt idx="431">
                  <c:v>3.86</c:v>
                </c:pt>
                <c:pt idx="432">
                  <c:v>3.81</c:v>
                </c:pt>
                <c:pt idx="433">
                  <c:v>3.72</c:v>
                </c:pt>
                <c:pt idx="434">
                  <c:v>3.72</c:v>
                </c:pt>
                <c:pt idx="435">
                  <c:v>3.65</c:v>
                </c:pt>
                <c:pt idx="436">
                  <c:v>3.62</c:v>
                </c:pt>
                <c:pt idx="437">
                  <c:v>3.67</c:v>
                </c:pt>
                <c:pt idx="438">
                  <c:v>3.78</c:v>
                </c:pt>
                <c:pt idx="439">
                  <c:v>4</c:v>
                </c:pt>
                <c:pt idx="440">
                  <c:v>4.12</c:v>
                </c:pt>
                <c:pt idx="441">
                  <c:v>4.2300000000000004</c:v>
                </c:pt>
                <c:pt idx="442">
                  <c:v>4.33</c:v>
                </c:pt>
                <c:pt idx="443">
                  <c:v>4.37</c:v>
                </c:pt>
                <c:pt idx="444">
                  <c:v>4.34</c:v>
                </c:pt>
                <c:pt idx="445">
                  <c:v>4.3600000000000003</c:v>
                </c:pt>
                <c:pt idx="446">
                  <c:v>4.43</c:v>
                </c:pt>
                <c:pt idx="447">
                  <c:v>4.5</c:v>
                </c:pt>
                <c:pt idx="448">
                  <c:v>4.51</c:v>
                </c:pt>
                <c:pt idx="449">
                  <c:v>4.5199999999999996</c:v>
                </c:pt>
                <c:pt idx="450">
                  <c:v>4.57</c:v>
                </c:pt>
                <c:pt idx="451">
                  <c:v>4.6500000000000004</c:v>
                </c:pt>
                <c:pt idx="452">
                  <c:v>4.68</c:v>
                </c:pt>
                <c:pt idx="453">
                  <c:v>4.6500000000000004</c:v>
                </c:pt>
                <c:pt idx="454">
                  <c:v>4.67</c:v>
                </c:pt>
                <c:pt idx="455">
                  <c:v>4.67</c:v>
                </c:pt>
                <c:pt idx="456">
                  <c:v>4.5999999999999996</c:v>
                </c:pt>
                <c:pt idx="457">
                  <c:v>4.5299999999999994</c:v>
                </c:pt>
                <c:pt idx="458">
                  <c:v>4.46</c:v>
                </c:pt>
                <c:pt idx="459">
                  <c:v>4.37</c:v>
                </c:pt>
                <c:pt idx="460">
                  <c:v>4.25</c:v>
                </c:pt>
                <c:pt idx="461">
                  <c:v>4.3899999999999997</c:v>
                </c:pt>
                <c:pt idx="462">
                  <c:v>4.4000000000000004</c:v>
                </c:pt>
                <c:pt idx="463">
                  <c:v>4.5199999999999996</c:v>
                </c:pt>
                <c:pt idx="464">
                  <c:v>4.5199999999999996</c:v>
                </c:pt>
                <c:pt idx="465">
                  <c:v>4.5999999999999996</c:v>
                </c:pt>
                <c:pt idx="466">
                  <c:v>4.59</c:v>
                </c:pt>
                <c:pt idx="467">
                  <c:v>4.55</c:v>
                </c:pt>
                <c:pt idx="468">
                  <c:v>4.5199999999999996</c:v>
                </c:pt>
                <c:pt idx="469">
                  <c:v>4.4800000000000004</c:v>
                </c:pt>
                <c:pt idx="470">
                  <c:v>4.43</c:v>
                </c:pt>
                <c:pt idx="471">
                  <c:v>4.45</c:v>
                </c:pt>
                <c:pt idx="472">
                  <c:v>4.43</c:v>
                </c:pt>
                <c:pt idx="473">
                  <c:v>4.62</c:v>
                </c:pt>
                <c:pt idx="474">
                  <c:v>4.6100000000000003</c:v>
                </c:pt>
                <c:pt idx="475">
                  <c:v>4.7699999999999996</c:v>
                </c:pt>
                <c:pt idx="476">
                  <c:v>4.88</c:v>
                </c:pt>
                <c:pt idx="477">
                  <c:v>5.01</c:v>
                </c:pt>
                <c:pt idx="478">
                  <c:v>5.05</c:v>
                </c:pt>
                <c:pt idx="479">
                  <c:v>5.28</c:v>
                </c:pt>
                <c:pt idx="480">
                  <c:v>5.39</c:v>
                </c:pt>
                <c:pt idx="481">
                  <c:v>5.53</c:v>
                </c:pt>
                <c:pt idx="482">
                  <c:v>5.64</c:v>
                </c:pt>
                <c:pt idx="483">
                  <c:v>5.76</c:v>
                </c:pt>
                <c:pt idx="484">
                  <c:v>5.85</c:v>
                </c:pt>
                <c:pt idx="485">
                  <c:v>5.92</c:v>
                </c:pt>
                <c:pt idx="486">
                  <c:v>5.95</c:v>
                </c:pt>
                <c:pt idx="487">
                  <c:v>5.94</c:v>
                </c:pt>
                <c:pt idx="488">
                  <c:v>5.89</c:v>
                </c:pt>
                <c:pt idx="489">
                  <c:v>5.94</c:v>
                </c:pt>
                <c:pt idx="490">
                  <c:v>5.74</c:v>
                </c:pt>
                <c:pt idx="491">
                  <c:v>5.61</c:v>
                </c:pt>
                <c:pt idx="492">
                  <c:v>5.52</c:v>
                </c:pt>
                <c:pt idx="493">
                  <c:v>5.42</c:v>
                </c:pt>
                <c:pt idx="494">
                  <c:v>5.35</c:v>
                </c:pt>
                <c:pt idx="495">
                  <c:v>5.3</c:v>
                </c:pt>
                <c:pt idx="496">
                  <c:v>5.26</c:v>
                </c:pt>
                <c:pt idx="497">
                  <c:v>5.17</c:v>
                </c:pt>
                <c:pt idx="498">
                  <c:v>5.15</c:v>
                </c:pt>
                <c:pt idx="499">
                  <c:v>5.09</c:v>
                </c:pt>
                <c:pt idx="500">
                  <c:v>5.05</c:v>
                </c:pt>
                <c:pt idx="501">
                  <c:v>4.92</c:v>
                </c:pt>
                <c:pt idx="502">
                  <c:v>4.84</c:v>
                </c:pt>
                <c:pt idx="503">
                  <c:v>4.6900000000000004</c:v>
                </c:pt>
                <c:pt idx="504">
                  <c:v>4.63</c:v>
                </c:pt>
                <c:pt idx="505">
                  <c:v>4.55</c:v>
                </c:pt>
                <c:pt idx="506">
                  <c:v>4.4800000000000004</c:v>
                </c:pt>
                <c:pt idx="507">
                  <c:v>4.54</c:v>
                </c:pt>
                <c:pt idx="508">
                  <c:v>4.55</c:v>
                </c:pt>
                <c:pt idx="509">
                  <c:v>4.45</c:v>
                </c:pt>
                <c:pt idx="510">
                  <c:v>4.43</c:v>
                </c:pt>
                <c:pt idx="511">
                  <c:v>4.53</c:v>
                </c:pt>
                <c:pt idx="512">
                  <c:v>4.55</c:v>
                </c:pt>
                <c:pt idx="513">
                  <c:v>4.6399999999999997</c:v>
                </c:pt>
                <c:pt idx="514">
                  <c:v>4.6500000000000004</c:v>
                </c:pt>
                <c:pt idx="515">
                  <c:v>4.6500000000000004</c:v>
                </c:pt>
                <c:pt idx="516">
                  <c:v>4.6399999999999997</c:v>
                </c:pt>
                <c:pt idx="517">
                  <c:v>4.92</c:v>
                </c:pt>
                <c:pt idx="518">
                  <c:v>5.05</c:v>
                </c:pt>
                <c:pt idx="519">
                  <c:v>5.13</c:v>
                </c:pt>
                <c:pt idx="520">
                  <c:v>5.16</c:v>
                </c:pt>
                <c:pt idx="521">
                  <c:v>5.29</c:v>
                </c:pt>
                <c:pt idx="522">
                  <c:v>5.31</c:v>
                </c:pt>
                <c:pt idx="523">
                  <c:v>5.35</c:v>
                </c:pt>
                <c:pt idx="524">
                  <c:v>5.39</c:v>
                </c:pt>
                <c:pt idx="525">
                  <c:v>5.41</c:v>
                </c:pt>
                <c:pt idx="526">
                  <c:v>5.42</c:v>
                </c:pt>
                <c:pt idx="527">
                  <c:v>5.37</c:v>
                </c:pt>
                <c:pt idx="528">
                  <c:v>5.33</c:v>
                </c:pt>
                <c:pt idx="529">
                  <c:v>5.37</c:v>
                </c:pt>
                <c:pt idx="530">
                  <c:v>5.25</c:v>
                </c:pt>
                <c:pt idx="531">
                  <c:v>5.35</c:v>
                </c:pt>
                <c:pt idx="532">
                  <c:v>5.47</c:v>
                </c:pt>
                <c:pt idx="533">
                  <c:v>5.48</c:v>
                </c:pt>
                <c:pt idx="534">
                  <c:v>5.49</c:v>
                </c:pt>
                <c:pt idx="535">
                  <c:v>5.45</c:v>
                </c:pt>
                <c:pt idx="536">
                  <c:v>5.41</c:v>
                </c:pt>
                <c:pt idx="537">
                  <c:v>5.4</c:v>
                </c:pt>
                <c:pt idx="538">
                  <c:v>5.41</c:v>
                </c:pt>
                <c:pt idx="539">
                  <c:v>5.33</c:v>
                </c:pt>
                <c:pt idx="540">
                  <c:v>5.25</c:v>
                </c:pt>
                <c:pt idx="541">
                  <c:v>5.04</c:v>
                </c:pt>
                <c:pt idx="542">
                  <c:v>5.0599999999999996</c:v>
                </c:pt>
                <c:pt idx="543">
                  <c:v>5.0199999999999996</c:v>
                </c:pt>
                <c:pt idx="544">
                  <c:v>4.93</c:v>
                </c:pt>
                <c:pt idx="545">
                  <c:v>4.93</c:v>
                </c:pt>
                <c:pt idx="546">
                  <c:v>4.6500000000000004</c:v>
                </c:pt>
                <c:pt idx="547">
                  <c:v>4.54</c:v>
                </c:pt>
                <c:pt idx="548">
                  <c:v>4.43</c:v>
                </c:pt>
                <c:pt idx="549">
                  <c:v>4.33</c:v>
                </c:pt>
                <c:pt idx="550">
                  <c:v>4.28</c:v>
                </c:pt>
                <c:pt idx="551">
                  <c:v>4.3099999999999996</c:v>
                </c:pt>
                <c:pt idx="552">
                  <c:v>4.3099999999999996</c:v>
                </c:pt>
                <c:pt idx="553">
                  <c:v>4.18</c:v>
                </c:pt>
                <c:pt idx="554">
                  <c:v>4.1500000000000004</c:v>
                </c:pt>
                <c:pt idx="555">
                  <c:v>4.24</c:v>
                </c:pt>
                <c:pt idx="556">
                  <c:v>4.2300000000000004</c:v>
                </c:pt>
                <c:pt idx="557">
                  <c:v>4.34</c:v>
                </c:pt>
                <c:pt idx="558">
                  <c:v>4.4000000000000004</c:v>
                </c:pt>
                <c:pt idx="559">
                  <c:v>4.57</c:v>
                </c:pt>
                <c:pt idx="560">
                  <c:v>4.62</c:v>
                </c:pt>
                <c:pt idx="561">
                  <c:v>4.75</c:v>
                </c:pt>
                <c:pt idx="562">
                  <c:v>4.83</c:v>
                </c:pt>
                <c:pt idx="563">
                  <c:v>5.0599999999999996</c:v>
                </c:pt>
                <c:pt idx="564">
                  <c:v>5.15</c:v>
                </c:pt>
                <c:pt idx="565">
                  <c:v>5.19</c:v>
                </c:pt>
                <c:pt idx="566">
                  <c:v>5.25</c:v>
                </c:pt>
                <c:pt idx="567">
                  <c:v>5.33</c:v>
                </c:pt>
                <c:pt idx="568">
                  <c:v>5.39</c:v>
                </c:pt>
                <c:pt idx="569">
                  <c:v>5.45</c:v>
                </c:pt>
                <c:pt idx="570">
                  <c:v>5.48</c:v>
                </c:pt>
                <c:pt idx="571">
                  <c:v>5.54</c:v>
                </c:pt>
                <c:pt idx="572">
                  <c:v>5.59</c:v>
                </c:pt>
                <c:pt idx="573">
                  <c:v>5.67</c:v>
                </c:pt>
                <c:pt idx="574">
                  <c:v>5.69</c:v>
                </c:pt>
                <c:pt idx="575">
                  <c:v>5.7</c:v>
                </c:pt>
                <c:pt idx="576">
                  <c:v>5.73</c:v>
                </c:pt>
                <c:pt idx="577">
                  <c:v>5.75</c:v>
                </c:pt>
                <c:pt idx="578">
                  <c:v>5.75</c:v>
                </c:pt>
                <c:pt idx="579">
                  <c:v>5.76</c:v>
                </c:pt>
                <c:pt idx="580">
                  <c:v>5.73</c:v>
                </c:pt>
                <c:pt idx="581">
                  <c:v>5.68</c:v>
                </c:pt>
                <c:pt idx="582">
                  <c:v>5.64</c:v>
                </c:pt>
                <c:pt idx="583">
                  <c:v>5.55</c:v>
                </c:pt>
                <c:pt idx="584">
                  <c:v>5.48</c:v>
                </c:pt>
                <c:pt idx="585">
                  <c:v>5.47</c:v>
                </c:pt>
                <c:pt idx="586">
                  <c:v>5.47</c:v>
                </c:pt>
                <c:pt idx="587">
                  <c:v>5.46</c:v>
                </c:pt>
                <c:pt idx="588">
                  <c:v>5.45</c:v>
                </c:pt>
                <c:pt idx="589">
                  <c:v>5.48</c:v>
                </c:pt>
                <c:pt idx="590">
                  <c:v>5.51</c:v>
                </c:pt>
                <c:pt idx="591">
                  <c:v>5.5</c:v>
                </c:pt>
                <c:pt idx="592">
                  <c:v>5.47</c:v>
                </c:pt>
                <c:pt idx="593">
                  <c:v>5.48</c:v>
                </c:pt>
                <c:pt idx="594">
                  <c:v>5.46</c:v>
                </c:pt>
                <c:pt idx="595">
                  <c:v>5.47</c:v>
                </c:pt>
                <c:pt idx="596">
                  <c:v>5.45</c:v>
                </c:pt>
                <c:pt idx="597">
                  <c:v>5.4</c:v>
                </c:pt>
                <c:pt idx="598">
                  <c:v>5.36</c:v>
                </c:pt>
                <c:pt idx="599">
                  <c:v>5.34</c:v>
                </c:pt>
                <c:pt idx="600">
                  <c:v>5.32</c:v>
                </c:pt>
                <c:pt idx="601">
                  <c:v>5.33</c:v>
                </c:pt>
                <c:pt idx="602">
                  <c:v>5.36</c:v>
                </c:pt>
                <c:pt idx="603">
                  <c:v>5.37</c:v>
                </c:pt>
                <c:pt idx="604">
                  <c:v>5.37</c:v>
                </c:pt>
                <c:pt idx="605">
                  <c:v>5.34</c:v>
                </c:pt>
                <c:pt idx="606">
                  <c:v>5.3</c:v>
                </c:pt>
                <c:pt idx="607">
                  <c:v>5.25</c:v>
                </c:pt>
                <c:pt idx="608">
                  <c:v>5.21</c:v>
                </c:pt>
                <c:pt idx="609">
                  <c:v>5.17</c:v>
                </c:pt>
                <c:pt idx="610">
                  <c:v>5.15</c:v>
                </c:pt>
                <c:pt idx="611">
                  <c:v>5.23</c:v>
                </c:pt>
                <c:pt idx="612">
                  <c:v>5.32</c:v>
                </c:pt>
                <c:pt idx="613">
                  <c:v>5.39</c:v>
                </c:pt>
                <c:pt idx="614">
                  <c:v>5.43</c:v>
                </c:pt>
                <c:pt idx="615">
                  <c:v>5.43</c:v>
                </c:pt>
                <c:pt idx="616">
                  <c:v>5.39</c:v>
                </c:pt>
                <c:pt idx="617">
                  <c:v>5.39</c:v>
                </c:pt>
                <c:pt idx="618">
                  <c:v>5.37</c:v>
                </c:pt>
                <c:pt idx="619">
                  <c:v>5.41</c:v>
                </c:pt>
                <c:pt idx="620">
                  <c:v>5.41</c:v>
                </c:pt>
                <c:pt idx="621">
                  <c:v>5.45</c:v>
                </c:pt>
                <c:pt idx="622">
                  <c:v>5.5</c:v>
                </c:pt>
                <c:pt idx="623">
                  <c:v>5.55</c:v>
                </c:pt>
                <c:pt idx="624">
                  <c:v>5.57</c:v>
                </c:pt>
                <c:pt idx="625">
                  <c:v>5.69</c:v>
                </c:pt>
                <c:pt idx="626">
                  <c:v>5.75</c:v>
                </c:pt>
                <c:pt idx="627">
                  <c:v>5.81</c:v>
                </c:pt>
                <c:pt idx="628">
                  <c:v>5.85</c:v>
                </c:pt>
                <c:pt idx="629">
                  <c:v>5.93</c:v>
                </c:pt>
                <c:pt idx="630">
                  <c:v>5.97</c:v>
                </c:pt>
                <c:pt idx="631">
                  <c:v>6.01</c:v>
                </c:pt>
                <c:pt idx="632">
                  <c:v>6.06</c:v>
                </c:pt>
                <c:pt idx="633">
                  <c:v>6.12</c:v>
                </c:pt>
                <c:pt idx="634">
                  <c:v>6.16</c:v>
                </c:pt>
                <c:pt idx="635">
                  <c:v>6.2</c:v>
                </c:pt>
                <c:pt idx="636">
                  <c:v>6.22</c:v>
                </c:pt>
                <c:pt idx="637">
                  <c:v>6.25</c:v>
                </c:pt>
                <c:pt idx="638">
                  <c:v>6.26</c:v>
                </c:pt>
                <c:pt idx="639">
                  <c:v>6.32</c:v>
                </c:pt>
                <c:pt idx="640">
                  <c:v>6.32</c:v>
                </c:pt>
                <c:pt idx="641">
                  <c:v>6.32</c:v>
                </c:pt>
                <c:pt idx="642">
                  <c:v>6.32</c:v>
                </c:pt>
                <c:pt idx="643">
                  <c:v>6.32</c:v>
                </c:pt>
                <c:pt idx="644">
                  <c:v>6.32</c:v>
                </c:pt>
                <c:pt idx="645">
                  <c:v>6.3</c:v>
                </c:pt>
                <c:pt idx="646">
                  <c:v>6.28</c:v>
                </c:pt>
                <c:pt idx="647">
                  <c:v>6.26</c:v>
                </c:pt>
                <c:pt idx="648">
                  <c:v>6.25</c:v>
                </c:pt>
                <c:pt idx="649">
                  <c:v>6.23</c:v>
                </c:pt>
                <c:pt idx="650">
                  <c:v>6.19</c:v>
                </c:pt>
                <c:pt idx="651">
                  <c:v>6.17</c:v>
                </c:pt>
                <c:pt idx="652">
                  <c:v>6.15</c:v>
                </c:pt>
                <c:pt idx="653">
                  <c:v>6.09</c:v>
                </c:pt>
                <c:pt idx="654">
                  <c:v>6.04</c:v>
                </c:pt>
                <c:pt idx="655">
                  <c:v>6.05</c:v>
                </c:pt>
                <c:pt idx="656">
                  <c:v>5.93</c:v>
                </c:pt>
                <c:pt idx="657">
                  <c:v>5.89</c:v>
                </c:pt>
                <c:pt idx="658">
                  <c:v>5.94</c:v>
                </c:pt>
                <c:pt idx="659">
                  <c:v>5.85</c:v>
                </c:pt>
                <c:pt idx="660">
                  <c:v>5.75</c:v>
                </c:pt>
                <c:pt idx="661">
                  <c:v>5.68</c:v>
                </c:pt>
                <c:pt idx="662">
                  <c:v>5.62</c:v>
                </c:pt>
                <c:pt idx="663">
                  <c:v>5.6</c:v>
                </c:pt>
                <c:pt idx="664">
                  <c:v>5.57</c:v>
                </c:pt>
                <c:pt idx="665">
                  <c:v>5.53</c:v>
                </c:pt>
                <c:pt idx="666">
                  <c:v>5.56</c:v>
                </c:pt>
                <c:pt idx="667">
                  <c:v>5.35</c:v>
                </c:pt>
                <c:pt idx="668">
                  <c:v>5.27</c:v>
                </c:pt>
                <c:pt idx="669">
                  <c:v>5.17</c:v>
                </c:pt>
                <c:pt idx="670">
                  <c:v>5.1100000000000003</c:v>
                </c:pt>
                <c:pt idx="671">
                  <c:v>5.0599999999999996</c:v>
                </c:pt>
                <c:pt idx="672">
                  <c:v>5.0199999999999996</c:v>
                </c:pt>
                <c:pt idx="673">
                  <c:v>4.9400000000000004</c:v>
                </c:pt>
                <c:pt idx="674">
                  <c:v>4.9400000000000004</c:v>
                </c:pt>
                <c:pt idx="675">
                  <c:v>4.8899999999999997</c:v>
                </c:pt>
                <c:pt idx="676">
                  <c:v>4.83</c:v>
                </c:pt>
                <c:pt idx="677">
                  <c:v>4.74</c:v>
                </c:pt>
                <c:pt idx="678">
                  <c:v>4.68</c:v>
                </c:pt>
                <c:pt idx="679">
                  <c:v>4.6500000000000004</c:v>
                </c:pt>
                <c:pt idx="680">
                  <c:v>4.6900000000000004</c:v>
                </c:pt>
                <c:pt idx="681">
                  <c:v>4.72</c:v>
                </c:pt>
                <c:pt idx="682">
                  <c:v>4.7300000000000004</c:v>
                </c:pt>
                <c:pt idx="683">
                  <c:v>4.79</c:v>
                </c:pt>
                <c:pt idx="684">
                  <c:v>4.83</c:v>
                </c:pt>
                <c:pt idx="685">
                  <c:v>4.9000000000000004</c:v>
                </c:pt>
                <c:pt idx="686">
                  <c:v>4.96</c:v>
                </c:pt>
                <c:pt idx="687">
                  <c:v>5.17</c:v>
                </c:pt>
                <c:pt idx="688">
                  <c:v>5.25</c:v>
                </c:pt>
                <c:pt idx="689">
                  <c:v>5.31</c:v>
                </c:pt>
                <c:pt idx="690">
                  <c:v>5.38</c:v>
                </c:pt>
                <c:pt idx="691">
                  <c:v>5.45</c:v>
                </c:pt>
                <c:pt idx="692">
                  <c:v>5.49</c:v>
                </c:pt>
                <c:pt idx="693">
                  <c:v>5.55</c:v>
                </c:pt>
                <c:pt idx="694">
                  <c:v>5.59</c:v>
                </c:pt>
                <c:pt idx="695">
                  <c:v>5.69</c:v>
                </c:pt>
                <c:pt idx="696">
                  <c:v>5.75</c:v>
                </c:pt>
                <c:pt idx="697">
                  <c:v>5.8</c:v>
                </c:pt>
                <c:pt idx="698">
                  <c:v>5.85</c:v>
                </c:pt>
                <c:pt idx="699">
                  <c:v>5.89</c:v>
                </c:pt>
                <c:pt idx="700">
                  <c:v>5.91</c:v>
                </c:pt>
                <c:pt idx="701">
                  <c:v>5.89</c:v>
                </c:pt>
                <c:pt idx="702">
                  <c:v>5.86</c:v>
                </c:pt>
                <c:pt idx="703">
                  <c:v>5.81</c:v>
                </c:pt>
                <c:pt idx="704">
                  <c:v>5.79</c:v>
                </c:pt>
                <c:pt idx="705">
                  <c:v>5.73</c:v>
                </c:pt>
                <c:pt idx="706">
                  <c:v>5.69</c:v>
                </c:pt>
                <c:pt idx="707">
                  <c:v>5.57</c:v>
                </c:pt>
                <c:pt idx="708">
                  <c:v>5.45</c:v>
                </c:pt>
                <c:pt idx="709">
                  <c:v>5.37</c:v>
                </c:pt>
                <c:pt idx="710">
                  <c:v>5.27</c:v>
                </c:pt>
                <c:pt idx="711">
                  <c:v>5.18</c:v>
                </c:pt>
                <c:pt idx="712">
                  <c:v>5.0999999999999996</c:v>
                </c:pt>
                <c:pt idx="713">
                  <c:v>4.93</c:v>
                </c:pt>
                <c:pt idx="714">
                  <c:v>4.83</c:v>
                </c:pt>
                <c:pt idx="715">
                  <c:v>4.68</c:v>
                </c:pt>
                <c:pt idx="716">
                  <c:v>4.58</c:v>
                </c:pt>
                <c:pt idx="717">
                  <c:v>4.4400000000000004</c:v>
                </c:pt>
                <c:pt idx="718">
                  <c:v>4.4000000000000004</c:v>
                </c:pt>
                <c:pt idx="719">
                  <c:v>4.34</c:v>
                </c:pt>
                <c:pt idx="720">
                  <c:v>4.33</c:v>
                </c:pt>
                <c:pt idx="721">
                  <c:v>4.25</c:v>
                </c:pt>
                <c:pt idx="722">
                  <c:v>4.1399999999999997</c:v>
                </c:pt>
                <c:pt idx="723">
                  <c:v>4</c:v>
                </c:pt>
                <c:pt idx="724">
                  <c:v>3.97</c:v>
                </c:pt>
                <c:pt idx="725">
                  <c:v>3.94</c:v>
                </c:pt>
                <c:pt idx="726">
                  <c:v>3.93</c:v>
                </c:pt>
                <c:pt idx="727">
                  <c:v>3.73</c:v>
                </c:pt>
                <c:pt idx="728">
                  <c:v>3.67</c:v>
                </c:pt>
                <c:pt idx="729">
                  <c:v>3.66</c:v>
                </c:pt>
                <c:pt idx="730">
                  <c:v>3.66</c:v>
                </c:pt>
                <c:pt idx="731">
                  <c:v>3.65</c:v>
                </c:pt>
                <c:pt idx="732">
                  <c:v>3.6</c:v>
                </c:pt>
              </c:numCache>
            </c:numRef>
          </c:val>
          <c:smooth val="0"/>
          <c:extLst>
            <c:ext xmlns:c16="http://schemas.microsoft.com/office/drawing/2014/chart" uri="{C3380CC4-5D6E-409C-BE32-E72D297353CC}">
              <c16:uniqueId val="{00000004-5228-4E52-A10D-0D5B7EB54977}"/>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DATOS!$AD$3:$AD$734</c:f>
              <c:numCache>
                <c:formatCode>0.00</c:formatCode>
                <c:ptCount val="732"/>
                <c:pt idx="0">
                  <c:v>3.49</c:v>
                </c:pt>
                <c:pt idx="1">
                  <c:v>3.45</c:v>
                </c:pt>
                <c:pt idx="2">
                  <c:v>3.43</c:v>
                </c:pt>
                <c:pt idx="3">
                  <c:v>3.45</c:v>
                </c:pt>
                <c:pt idx="4">
                  <c:v>3.42</c:v>
                </c:pt>
                <c:pt idx="5">
                  <c:v>3.33</c:v>
                </c:pt>
                <c:pt idx="6">
                  <c:v>3.21</c:v>
                </c:pt>
                <c:pt idx="7">
                  <c:v>3.14</c:v>
                </c:pt>
                <c:pt idx="8">
                  <c:v>3.04</c:v>
                </c:pt>
                <c:pt idx="9">
                  <c:v>3</c:v>
                </c:pt>
                <c:pt idx="10">
                  <c:v>2.91</c:v>
                </c:pt>
                <c:pt idx="11">
                  <c:v>2.89</c:v>
                </c:pt>
                <c:pt idx="12">
                  <c:v>2.85</c:v>
                </c:pt>
                <c:pt idx="13">
                  <c:v>2.84</c:v>
                </c:pt>
                <c:pt idx="14">
                  <c:v>2.88</c:v>
                </c:pt>
                <c:pt idx="15">
                  <c:v>2.87</c:v>
                </c:pt>
                <c:pt idx="16">
                  <c:v>2.88</c:v>
                </c:pt>
                <c:pt idx="17">
                  <c:v>2.85</c:v>
                </c:pt>
                <c:pt idx="18">
                  <c:v>2.83</c:v>
                </c:pt>
                <c:pt idx="19">
                  <c:v>2.78</c:v>
                </c:pt>
                <c:pt idx="20">
                  <c:v>2.76</c:v>
                </c:pt>
                <c:pt idx="21">
                  <c:v>2.7</c:v>
                </c:pt>
                <c:pt idx="22">
                  <c:v>2.6</c:v>
                </c:pt>
                <c:pt idx="23">
                  <c:v>2.57</c:v>
                </c:pt>
                <c:pt idx="24">
                  <c:v>2.5299999999999998</c:v>
                </c:pt>
                <c:pt idx="25">
                  <c:v>2.5299999999999998</c:v>
                </c:pt>
                <c:pt idx="26">
                  <c:v>2.61</c:v>
                </c:pt>
                <c:pt idx="27">
                  <c:v>2.62</c:v>
                </c:pt>
                <c:pt idx="28">
                  <c:v>2.54</c:v>
                </c:pt>
                <c:pt idx="29">
                  <c:v>2.5499999999999998</c:v>
                </c:pt>
                <c:pt idx="30">
                  <c:v>2.5099999999999998</c:v>
                </c:pt>
                <c:pt idx="31">
                  <c:v>2.52</c:v>
                </c:pt>
                <c:pt idx="32">
                  <c:v>2.6</c:v>
                </c:pt>
                <c:pt idx="33">
                  <c:v>2.72</c:v>
                </c:pt>
                <c:pt idx="34">
                  <c:v>2.73</c:v>
                </c:pt>
                <c:pt idx="35">
                  <c:v>2.73</c:v>
                </c:pt>
                <c:pt idx="36">
                  <c:v>2.7</c:v>
                </c:pt>
                <c:pt idx="37">
                  <c:v>2.67</c:v>
                </c:pt>
                <c:pt idx="38">
                  <c:v>2.65</c:v>
                </c:pt>
                <c:pt idx="39">
                  <c:v>2.73</c:v>
                </c:pt>
                <c:pt idx="40">
                  <c:v>2.79</c:v>
                </c:pt>
                <c:pt idx="41">
                  <c:v>2.81</c:v>
                </c:pt>
                <c:pt idx="42">
                  <c:v>2.8</c:v>
                </c:pt>
                <c:pt idx="43">
                  <c:v>2.85</c:v>
                </c:pt>
                <c:pt idx="44">
                  <c:v>2.92</c:v>
                </c:pt>
                <c:pt idx="45">
                  <c:v>2.93</c:v>
                </c:pt>
                <c:pt idx="46">
                  <c:v>3</c:v>
                </c:pt>
                <c:pt idx="47">
                  <c:v>3.06</c:v>
                </c:pt>
                <c:pt idx="48">
                  <c:v>3.2</c:v>
                </c:pt>
                <c:pt idx="49">
                  <c:v>3.21</c:v>
                </c:pt>
                <c:pt idx="50">
                  <c:v>3.22</c:v>
                </c:pt>
                <c:pt idx="51">
                  <c:v>3.18</c:v>
                </c:pt>
                <c:pt idx="52">
                  <c:v>3.14</c:v>
                </c:pt>
                <c:pt idx="53">
                  <c:v>3.1</c:v>
                </c:pt>
                <c:pt idx="54">
                  <c:v>3.13</c:v>
                </c:pt>
                <c:pt idx="55">
                  <c:v>3.07</c:v>
                </c:pt>
                <c:pt idx="56">
                  <c:v>2.94</c:v>
                </c:pt>
                <c:pt idx="57">
                  <c:v>2.91</c:v>
                </c:pt>
                <c:pt idx="58">
                  <c:v>2.88</c:v>
                </c:pt>
                <c:pt idx="59">
                  <c:v>2.78</c:v>
                </c:pt>
                <c:pt idx="60">
                  <c:v>2.68</c:v>
                </c:pt>
                <c:pt idx="61">
                  <c:v>2.66</c:v>
                </c:pt>
                <c:pt idx="62">
                  <c:v>2.68</c:v>
                </c:pt>
                <c:pt idx="63">
                  <c:v>2.67</c:v>
                </c:pt>
                <c:pt idx="64">
                  <c:v>2.61</c:v>
                </c:pt>
                <c:pt idx="65">
                  <c:v>2.6</c:v>
                </c:pt>
                <c:pt idx="66">
                  <c:v>2.56</c:v>
                </c:pt>
                <c:pt idx="67">
                  <c:v>2.56</c:v>
                </c:pt>
                <c:pt idx="68">
                  <c:v>2.56</c:v>
                </c:pt>
                <c:pt idx="69">
                  <c:v>2.68</c:v>
                </c:pt>
                <c:pt idx="70">
                  <c:v>2.54</c:v>
                </c:pt>
                <c:pt idx="71">
                  <c:v>2.75</c:v>
                </c:pt>
                <c:pt idx="72">
                  <c:v>2.73</c:v>
                </c:pt>
                <c:pt idx="73">
                  <c:v>2.73</c:v>
                </c:pt>
                <c:pt idx="74">
                  <c:v>2.71</c:v>
                </c:pt>
                <c:pt idx="75">
                  <c:v>2.73</c:v>
                </c:pt>
                <c:pt idx="76">
                  <c:v>2.73</c:v>
                </c:pt>
                <c:pt idx="77">
                  <c:v>2.78</c:v>
                </c:pt>
                <c:pt idx="78">
                  <c:v>2.91</c:v>
                </c:pt>
                <c:pt idx="79">
                  <c:v>3.14</c:v>
                </c:pt>
                <c:pt idx="80">
                  <c:v>3.33</c:v>
                </c:pt>
                <c:pt idx="81">
                  <c:v>3.44</c:v>
                </c:pt>
                <c:pt idx="82">
                  <c:v>3.46</c:v>
                </c:pt>
                <c:pt idx="83">
                  <c:v>3.47</c:v>
                </c:pt>
                <c:pt idx="84">
                  <c:v>3.32</c:v>
                </c:pt>
                <c:pt idx="85">
                  <c:v>3.22</c:v>
                </c:pt>
                <c:pt idx="86">
                  <c:v>3.31</c:v>
                </c:pt>
                <c:pt idx="87">
                  <c:v>3.29</c:v>
                </c:pt>
                <c:pt idx="88">
                  <c:v>3.26</c:v>
                </c:pt>
                <c:pt idx="89">
                  <c:v>3.21</c:v>
                </c:pt>
                <c:pt idx="90">
                  <c:v>3.18</c:v>
                </c:pt>
                <c:pt idx="91">
                  <c:v>3.26</c:v>
                </c:pt>
                <c:pt idx="92">
                  <c:v>3.25</c:v>
                </c:pt>
                <c:pt idx="93">
                  <c:v>3.23</c:v>
                </c:pt>
                <c:pt idx="94">
                  <c:v>3.08</c:v>
                </c:pt>
                <c:pt idx="95">
                  <c:v>3.02</c:v>
                </c:pt>
                <c:pt idx="96">
                  <c:v>2.97</c:v>
                </c:pt>
                <c:pt idx="97">
                  <c:v>2.93</c:v>
                </c:pt>
                <c:pt idx="98">
                  <c:v>2.87</c:v>
                </c:pt>
                <c:pt idx="99">
                  <c:v>2.81</c:v>
                </c:pt>
                <c:pt idx="100">
                  <c:v>2.67</c:v>
                </c:pt>
                <c:pt idx="101">
                  <c:v>2.67</c:v>
                </c:pt>
                <c:pt idx="102">
                  <c:v>2.72</c:v>
                </c:pt>
                <c:pt idx="103">
                  <c:v>2.69</c:v>
                </c:pt>
                <c:pt idx="104">
                  <c:v>2.66</c:v>
                </c:pt>
                <c:pt idx="105">
                  <c:v>2.65</c:v>
                </c:pt>
                <c:pt idx="106">
                  <c:v>2.61</c:v>
                </c:pt>
                <c:pt idx="107">
                  <c:v>2.56</c:v>
                </c:pt>
                <c:pt idx="108">
                  <c:v>2.48</c:v>
                </c:pt>
                <c:pt idx="109">
                  <c:v>2.39</c:v>
                </c:pt>
                <c:pt idx="110">
                  <c:v>2.35</c:v>
                </c:pt>
                <c:pt idx="111">
                  <c:v>2.39</c:v>
                </c:pt>
                <c:pt idx="112">
                  <c:v>2.4500000000000002</c:v>
                </c:pt>
                <c:pt idx="113">
                  <c:v>2.4500000000000002</c:v>
                </c:pt>
                <c:pt idx="114">
                  <c:v>2.31</c:v>
                </c:pt>
                <c:pt idx="115">
                  <c:v>2.2599999999999998</c:v>
                </c:pt>
                <c:pt idx="116">
                  <c:v>2.27</c:v>
                </c:pt>
                <c:pt idx="117">
                  <c:v>2.25</c:v>
                </c:pt>
                <c:pt idx="118">
                  <c:v>2.31</c:v>
                </c:pt>
                <c:pt idx="119">
                  <c:v>2.36</c:v>
                </c:pt>
                <c:pt idx="120">
                  <c:v>2.31</c:v>
                </c:pt>
                <c:pt idx="121">
                  <c:v>2.36</c:v>
                </c:pt>
                <c:pt idx="122">
                  <c:v>2.29</c:v>
                </c:pt>
                <c:pt idx="123">
                  <c:v>2.31</c:v>
                </c:pt>
                <c:pt idx="124">
                  <c:v>2.3199999999999998</c:v>
                </c:pt>
                <c:pt idx="125">
                  <c:v>2.33</c:v>
                </c:pt>
                <c:pt idx="126">
                  <c:v>2.2999999999999998</c:v>
                </c:pt>
                <c:pt idx="127">
                  <c:v>2.3199999999999998</c:v>
                </c:pt>
                <c:pt idx="128">
                  <c:v>2.29</c:v>
                </c:pt>
                <c:pt idx="129">
                  <c:v>2.33</c:v>
                </c:pt>
                <c:pt idx="130">
                  <c:v>2.39</c:v>
                </c:pt>
                <c:pt idx="131">
                  <c:v>2.2599999999999998</c:v>
                </c:pt>
                <c:pt idx="132">
                  <c:v>2.1800000000000002</c:v>
                </c:pt>
                <c:pt idx="133">
                  <c:v>2.2400000000000002</c:v>
                </c:pt>
                <c:pt idx="134">
                  <c:v>2.34</c:v>
                </c:pt>
                <c:pt idx="135">
                  <c:v>2.36</c:v>
                </c:pt>
                <c:pt idx="136">
                  <c:v>2.29</c:v>
                </c:pt>
                <c:pt idx="137">
                  <c:v>2.2799999999999998</c:v>
                </c:pt>
                <c:pt idx="138">
                  <c:v>2.27</c:v>
                </c:pt>
                <c:pt idx="139">
                  <c:v>2.29</c:v>
                </c:pt>
                <c:pt idx="140">
                  <c:v>2.27</c:v>
                </c:pt>
                <c:pt idx="141">
                  <c:v>2.29</c:v>
                </c:pt>
                <c:pt idx="142">
                  <c:v>2.37</c:v>
                </c:pt>
                <c:pt idx="143">
                  <c:v>2.4300000000000002</c:v>
                </c:pt>
                <c:pt idx="144">
                  <c:v>2.42</c:v>
                </c:pt>
                <c:pt idx="145">
                  <c:v>2.46</c:v>
                </c:pt>
                <c:pt idx="146">
                  <c:v>2.4700000000000002</c:v>
                </c:pt>
                <c:pt idx="147">
                  <c:v>2.4500000000000002</c:v>
                </c:pt>
                <c:pt idx="148">
                  <c:v>2.37</c:v>
                </c:pt>
                <c:pt idx="149">
                  <c:v>2.2999999999999998</c:v>
                </c:pt>
                <c:pt idx="150">
                  <c:v>2.15</c:v>
                </c:pt>
                <c:pt idx="151">
                  <c:v>2.0699999999999998</c:v>
                </c:pt>
                <c:pt idx="152">
                  <c:v>1.94</c:v>
                </c:pt>
                <c:pt idx="153">
                  <c:v>1.9</c:v>
                </c:pt>
                <c:pt idx="154">
                  <c:v>1.85</c:v>
                </c:pt>
                <c:pt idx="155">
                  <c:v>1.9</c:v>
                </c:pt>
                <c:pt idx="156">
                  <c:v>2.0299999999999998</c:v>
                </c:pt>
                <c:pt idx="157">
                  <c:v>2.09</c:v>
                </c:pt>
                <c:pt idx="158">
                  <c:v>2.19</c:v>
                </c:pt>
                <c:pt idx="159">
                  <c:v>2.39</c:v>
                </c:pt>
                <c:pt idx="160">
                  <c:v>2.7</c:v>
                </c:pt>
                <c:pt idx="161">
                  <c:v>2.75</c:v>
                </c:pt>
                <c:pt idx="162">
                  <c:v>2.82</c:v>
                </c:pt>
                <c:pt idx="163">
                  <c:v>2.87</c:v>
                </c:pt>
                <c:pt idx="164">
                  <c:v>2.95</c:v>
                </c:pt>
                <c:pt idx="165">
                  <c:v>3.17</c:v>
                </c:pt>
                <c:pt idx="166">
                  <c:v>3.25</c:v>
                </c:pt>
                <c:pt idx="167">
                  <c:v>3.26</c:v>
                </c:pt>
                <c:pt idx="168">
                  <c:v>3.25</c:v>
                </c:pt>
                <c:pt idx="169">
                  <c:v>3.18</c:v>
                </c:pt>
                <c:pt idx="170">
                  <c:v>3.13</c:v>
                </c:pt>
                <c:pt idx="171">
                  <c:v>3.11</c:v>
                </c:pt>
                <c:pt idx="172">
                  <c:v>3.03</c:v>
                </c:pt>
                <c:pt idx="173">
                  <c:v>2.95</c:v>
                </c:pt>
                <c:pt idx="174">
                  <c:v>2.87</c:v>
                </c:pt>
                <c:pt idx="175">
                  <c:v>2.77</c:v>
                </c:pt>
                <c:pt idx="176">
                  <c:v>2.65</c:v>
                </c:pt>
                <c:pt idx="177">
                  <c:v>2.57</c:v>
                </c:pt>
                <c:pt idx="178">
                  <c:v>2.5099999999999998</c:v>
                </c:pt>
                <c:pt idx="179">
                  <c:v>2.48</c:v>
                </c:pt>
                <c:pt idx="180">
                  <c:v>2.61</c:v>
                </c:pt>
                <c:pt idx="181">
                  <c:v>2.77</c:v>
                </c:pt>
                <c:pt idx="182">
                  <c:v>2.93</c:v>
                </c:pt>
                <c:pt idx="183">
                  <c:v>3.03</c:v>
                </c:pt>
                <c:pt idx="184">
                  <c:v>3.03</c:v>
                </c:pt>
                <c:pt idx="185">
                  <c:v>3.11</c:v>
                </c:pt>
                <c:pt idx="186">
                  <c:v>3.09</c:v>
                </c:pt>
                <c:pt idx="187">
                  <c:v>3.03</c:v>
                </c:pt>
                <c:pt idx="188">
                  <c:v>2.94</c:v>
                </c:pt>
                <c:pt idx="189">
                  <c:v>2.91</c:v>
                </c:pt>
                <c:pt idx="190">
                  <c:v>3.01</c:v>
                </c:pt>
                <c:pt idx="191">
                  <c:v>3.03</c:v>
                </c:pt>
                <c:pt idx="192">
                  <c:v>3.23</c:v>
                </c:pt>
                <c:pt idx="193">
                  <c:v>3.28</c:v>
                </c:pt>
                <c:pt idx="194">
                  <c:v>3.31</c:v>
                </c:pt>
                <c:pt idx="195">
                  <c:v>3.37</c:v>
                </c:pt>
                <c:pt idx="196">
                  <c:v>3.44</c:v>
                </c:pt>
                <c:pt idx="197">
                  <c:v>3.46</c:v>
                </c:pt>
                <c:pt idx="198">
                  <c:v>3.49</c:v>
                </c:pt>
                <c:pt idx="199">
                  <c:v>3.55</c:v>
                </c:pt>
                <c:pt idx="200">
                  <c:v>3.57</c:v>
                </c:pt>
                <c:pt idx="201">
                  <c:v>3.59</c:v>
                </c:pt>
                <c:pt idx="202">
                  <c:v>3.64</c:v>
                </c:pt>
                <c:pt idx="203">
                  <c:v>3.49</c:v>
                </c:pt>
                <c:pt idx="204">
                  <c:v>3.5</c:v>
                </c:pt>
                <c:pt idx="205">
                  <c:v>3.57</c:v>
                </c:pt>
                <c:pt idx="206">
                  <c:v>3.57</c:v>
                </c:pt>
                <c:pt idx="207">
                  <c:v>3.52</c:v>
                </c:pt>
                <c:pt idx="208">
                  <c:v>3.45</c:v>
                </c:pt>
                <c:pt idx="209">
                  <c:v>3.37</c:v>
                </c:pt>
                <c:pt idx="210">
                  <c:v>3.31</c:v>
                </c:pt>
                <c:pt idx="211">
                  <c:v>3.21</c:v>
                </c:pt>
                <c:pt idx="212">
                  <c:v>3.28</c:v>
                </c:pt>
                <c:pt idx="213">
                  <c:v>3.33</c:v>
                </c:pt>
                <c:pt idx="214">
                  <c:v>3.46</c:v>
                </c:pt>
                <c:pt idx="215">
                  <c:v>3.68</c:v>
                </c:pt>
                <c:pt idx="216">
                  <c:v>3.77</c:v>
                </c:pt>
                <c:pt idx="217">
                  <c:v>3.81</c:v>
                </c:pt>
                <c:pt idx="218">
                  <c:v>3.86</c:v>
                </c:pt>
                <c:pt idx="219">
                  <c:v>3.91</c:v>
                </c:pt>
                <c:pt idx="220">
                  <c:v>3.98</c:v>
                </c:pt>
                <c:pt idx="221">
                  <c:v>3.98</c:v>
                </c:pt>
                <c:pt idx="222">
                  <c:v>4.0599999999999996</c:v>
                </c:pt>
                <c:pt idx="223">
                  <c:v>4.1399999999999997</c:v>
                </c:pt>
                <c:pt idx="224">
                  <c:v>4.24</c:v>
                </c:pt>
                <c:pt idx="225">
                  <c:v>4.29</c:v>
                </c:pt>
                <c:pt idx="226">
                  <c:v>4.37</c:v>
                </c:pt>
                <c:pt idx="227">
                  <c:v>4.38</c:v>
                </c:pt>
                <c:pt idx="228">
                  <c:v>4.3499999999999996</c:v>
                </c:pt>
                <c:pt idx="229">
                  <c:v>4.33</c:v>
                </c:pt>
                <c:pt idx="230">
                  <c:v>4.25</c:v>
                </c:pt>
                <c:pt idx="231">
                  <c:v>4.1900000000000004</c:v>
                </c:pt>
                <c:pt idx="232">
                  <c:v>4.18</c:v>
                </c:pt>
                <c:pt idx="233">
                  <c:v>4.12</c:v>
                </c:pt>
                <c:pt idx="234">
                  <c:v>4</c:v>
                </c:pt>
                <c:pt idx="235">
                  <c:v>3.9</c:v>
                </c:pt>
                <c:pt idx="236">
                  <c:v>3.79</c:v>
                </c:pt>
                <c:pt idx="237">
                  <c:v>3.68</c:v>
                </c:pt>
                <c:pt idx="238">
                  <c:v>3.55</c:v>
                </c:pt>
                <c:pt idx="239">
                  <c:v>3.49</c:v>
                </c:pt>
                <c:pt idx="240">
                  <c:v>3.49</c:v>
                </c:pt>
                <c:pt idx="241">
                  <c:v>3.44</c:v>
                </c:pt>
                <c:pt idx="242">
                  <c:v>3.42</c:v>
                </c:pt>
                <c:pt idx="243">
                  <c:v>3.47</c:v>
                </c:pt>
                <c:pt idx="244">
                  <c:v>3.49</c:v>
                </c:pt>
                <c:pt idx="245">
                  <c:v>3.42</c:v>
                </c:pt>
                <c:pt idx="246">
                  <c:v>3.35</c:v>
                </c:pt>
                <c:pt idx="247">
                  <c:v>3.29</c:v>
                </c:pt>
                <c:pt idx="248">
                  <c:v>3.18</c:v>
                </c:pt>
                <c:pt idx="249">
                  <c:v>3.13</c:v>
                </c:pt>
                <c:pt idx="250">
                  <c:v>3.08</c:v>
                </c:pt>
                <c:pt idx="251">
                  <c:v>3.08</c:v>
                </c:pt>
                <c:pt idx="252">
                  <c:v>3.14</c:v>
                </c:pt>
                <c:pt idx="253">
                  <c:v>3.15</c:v>
                </c:pt>
                <c:pt idx="254">
                  <c:v>3.08</c:v>
                </c:pt>
                <c:pt idx="255">
                  <c:v>2.99</c:v>
                </c:pt>
                <c:pt idx="256">
                  <c:v>2.96</c:v>
                </c:pt>
                <c:pt idx="257">
                  <c:v>2.95</c:v>
                </c:pt>
                <c:pt idx="258">
                  <c:v>3.04</c:v>
                </c:pt>
                <c:pt idx="259">
                  <c:v>3.08</c:v>
                </c:pt>
                <c:pt idx="260">
                  <c:v>3.05</c:v>
                </c:pt>
                <c:pt idx="261">
                  <c:v>3.03</c:v>
                </c:pt>
                <c:pt idx="262">
                  <c:v>2.99</c:v>
                </c:pt>
                <c:pt idx="263">
                  <c:v>2.94</c:v>
                </c:pt>
                <c:pt idx="264">
                  <c:v>2.83</c:v>
                </c:pt>
                <c:pt idx="265">
                  <c:v>2.73</c:v>
                </c:pt>
                <c:pt idx="266">
                  <c:v>2.64</c:v>
                </c:pt>
                <c:pt idx="267">
                  <c:v>2.6</c:v>
                </c:pt>
                <c:pt idx="268">
                  <c:v>2.57</c:v>
                </c:pt>
                <c:pt idx="269">
                  <c:v>2.61</c:v>
                </c:pt>
                <c:pt idx="270">
                  <c:v>2.64</c:v>
                </c:pt>
                <c:pt idx="271">
                  <c:v>2.65</c:v>
                </c:pt>
                <c:pt idx="272">
                  <c:v>2.74</c:v>
                </c:pt>
                <c:pt idx="273">
                  <c:v>2.87</c:v>
                </c:pt>
                <c:pt idx="274">
                  <c:v>3.23</c:v>
                </c:pt>
                <c:pt idx="275">
                  <c:v>3.35</c:v>
                </c:pt>
                <c:pt idx="276">
                  <c:v>3.63</c:v>
                </c:pt>
                <c:pt idx="277">
                  <c:v>3.77</c:v>
                </c:pt>
                <c:pt idx="278">
                  <c:v>3.89</c:v>
                </c:pt>
                <c:pt idx="279">
                  <c:v>3.94</c:v>
                </c:pt>
                <c:pt idx="280">
                  <c:v>4.09</c:v>
                </c:pt>
                <c:pt idx="281">
                  <c:v>4.22</c:v>
                </c:pt>
                <c:pt idx="282">
                  <c:v>4.2300000000000004</c:v>
                </c:pt>
                <c:pt idx="283">
                  <c:v>4.3</c:v>
                </c:pt>
                <c:pt idx="284">
                  <c:v>4.38</c:v>
                </c:pt>
                <c:pt idx="285">
                  <c:v>4.43</c:v>
                </c:pt>
                <c:pt idx="286">
                  <c:v>4.45</c:v>
                </c:pt>
                <c:pt idx="287">
                  <c:v>4.4800000000000004</c:v>
                </c:pt>
                <c:pt idx="288">
                  <c:v>4.47</c:v>
                </c:pt>
                <c:pt idx="289">
                  <c:v>4.4800000000000004</c:v>
                </c:pt>
                <c:pt idx="290">
                  <c:v>4.45</c:v>
                </c:pt>
                <c:pt idx="291">
                  <c:v>4.38</c:v>
                </c:pt>
                <c:pt idx="292">
                  <c:v>4.37</c:v>
                </c:pt>
                <c:pt idx="293">
                  <c:v>4.3499999999999996</c:v>
                </c:pt>
                <c:pt idx="294">
                  <c:v>4.43</c:v>
                </c:pt>
                <c:pt idx="295">
                  <c:v>4.45</c:v>
                </c:pt>
                <c:pt idx="296">
                  <c:v>4.4800000000000004</c:v>
                </c:pt>
                <c:pt idx="297">
                  <c:v>4.49</c:v>
                </c:pt>
                <c:pt idx="298">
                  <c:v>4.49</c:v>
                </c:pt>
                <c:pt idx="299">
                  <c:v>4.53</c:v>
                </c:pt>
                <c:pt idx="300">
                  <c:v>4.7300000000000004</c:v>
                </c:pt>
                <c:pt idx="301">
                  <c:v>4.82</c:v>
                </c:pt>
                <c:pt idx="302">
                  <c:v>4.95</c:v>
                </c:pt>
                <c:pt idx="303">
                  <c:v>5.05</c:v>
                </c:pt>
                <c:pt idx="304">
                  <c:v>5.24</c:v>
                </c:pt>
                <c:pt idx="305">
                  <c:v>5.27</c:v>
                </c:pt>
                <c:pt idx="306">
                  <c:v>5.33</c:v>
                </c:pt>
                <c:pt idx="307">
                  <c:v>5.35</c:v>
                </c:pt>
                <c:pt idx="308">
                  <c:v>5.31</c:v>
                </c:pt>
                <c:pt idx="309">
                  <c:v>5.25</c:v>
                </c:pt>
                <c:pt idx="310">
                  <c:v>5.29</c:v>
                </c:pt>
                <c:pt idx="311">
                  <c:v>5.23</c:v>
                </c:pt>
                <c:pt idx="312">
                  <c:v>5.19</c:v>
                </c:pt>
                <c:pt idx="313">
                  <c:v>5.13</c:v>
                </c:pt>
                <c:pt idx="314">
                  <c:v>5.1100000000000003</c:v>
                </c:pt>
                <c:pt idx="315">
                  <c:v>4.95</c:v>
                </c:pt>
                <c:pt idx="316">
                  <c:v>4.9400000000000004</c:v>
                </c:pt>
                <c:pt idx="317">
                  <c:v>4.91</c:v>
                </c:pt>
                <c:pt idx="318">
                  <c:v>5.09</c:v>
                </c:pt>
                <c:pt idx="319">
                  <c:v>5.08</c:v>
                </c:pt>
                <c:pt idx="320">
                  <c:v>5.09</c:v>
                </c:pt>
                <c:pt idx="321">
                  <c:v>5.1100000000000003</c:v>
                </c:pt>
                <c:pt idx="322">
                  <c:v>5.09</c:v>
                </c:pt>
                <c:pt idx="323">
                  <c:v>5.07</c:v>
                </c:pt>
                <c:pt idx="324">
                  <c:v>5.09</c:v>
                </c:pt>
                <c:pt idx="325">
                  <c:v>5.07</c:v>
                </c:pt>
                <c:pt idx="326">
                  <c:v>4.9800000000000004</c:v>
                </c:pt>
                <c:pt idx="327">
                  <c:v>4.96</c:v>
                </c:pt>
                <c:pt idx="328">
                  <c:v>4.92</c:v>
                </c:pt>
                <c:pt idx="329">
                  <c:v>4.84</c:v>
                </c:pt>
                <c:pt idx="330">
                  <c:v>4.79</c:v>
                </c:pt>
                <c:pt idx="331">
                  <c:v>4.74</c:v>
                </c:pt>
                <c:pt idx="332">
                  <c:v>4.76</c:v>
                </c:pt>
                <c:pt idx="333">
                  <c:v>4.74</c:v>
                </c:pt>
                <c:pt idx="334">
                  <c:v>4.7300000000000004</c:v>
                </c:pt>
                <c:pt idx="335">
                  <c:v>4.79</c:v>
                </c:pt>
                <c:pt idx="336">
                  <c:v>4.6100000000000003</c:v>
                </c:pt>
                <c:pt idx="337">
                  <c:v>4.5</c:v>
                </c:pt>
                <c:pt idx="338">
                  <c:v>4.3899999999999997</c:v>
                </c:pt>
                <c:pt idx="339">
                  <c:v>4.28</c:v>
                </c:pt>
                <c:pt idx="340">
                  <c:v>4.1500000000000004</c:v>
                </c:pt>
                <c:pt idx="341">
                  <c:v>4.0599999999999996</c:v>
                </c:pt>
                <c:pt idx="342">
                  <c:v>3.96</c:v>
                </c:pt>
                <c:pt idx="343">
                  <c:v>3.92</c:v>
                </c:pt>
                <c:pt idx="344">
                  <c:v>3.74</c:v>
                </c:pt>
                <c:pt idx="345">
                  <c:v>3.68</c:v>
                </c:pt>
                <c:pt idx="346">
                  <c:v>3.65</c:v>
                </c:pt>
                <c:pt idx="347">
                  <c:v>3.67</c:v>
                </c:pt>
                <c:pt idx="348">
                  <c:v>3.65</c:v>
                </c:pt>
                <c:pt idx="349">
                  <c:v>3.67</c:v>
                </c:pt>
                <c:pt idx="350">
                  <c:v>3.68</c:v>
                </c:pt>
                <c:pt idx="351">
                  <c:v>3.63</c:v>
                </c:pt>
                <c:pt idx="352">
                  <c:v>3.59</c:v>
                </c:pt>
                <c:pt idx="353">
                  <c:v>3.57</c:v>
                </c:pt>
                <c:pt idx="354">
                  <c:v>3.57</c:v>
                </c:pt>
                <c:pt idx="355">
                  <c:v>3.51</c:v>
                </c:pt>
                <c:pt idx="356">
                  <c:v>3.45</c:v>
                </c:pt>
                <c:pt idx="357">
                  <c:v>3.29</c:v>
                </c:pt>
                <c:pt idx="358">
                  <c:v>3.19</c:v>
                </c:pt>
                <c:pt idx="359">
                  <c:v>3.13</c:v>
                </c:pt>
                <c:pt idx="360">
                  <c:v>3.04</c:v>
                </c:pt>
                <c:pt idx="361">
                  <c:v>3.02</c:v>
                </c:pt>
                <c:pt idx="362">
                  <c:v>2.97</c:v>
                </c:pt>
                <c:pt idx="363">
                  <c:v>2.9</c:v>
                </c:pt>
                <c:pt idx="364">
                  <c:v>2.84</c:v>
                </c:pt>
                <c:pt idx="365">
                  <c:v>2.81</c:v>
                </c:pt>
                <c:pt idx="366">
                  <c:v>2.81</c:v>
                </c:pt>
                <c:pt idx="367">
                  <c:v>2.78</c:v>
                </c:pt>
                <c:pt idx="368">
                  <c:v>2.75</c:v>
                </c:pt>
                <c:pt idx="369">
                  <c:v>2.68</c:v>
                </c:pt>
                <c:pt idx="370">
                  <c:v>2.66</c:v>
                </c:pt>
                <c:pt idx="371">
                  <c:v>2.66</c:v>
                </c:pt>
                <c:pt idx="372">
                  <c:v>2.64</c:v>
                </c:pt>
                <c:pt idx="373">
                  <c:v>2.59</c:v>
                </c:pt>
                <c:pt idx="374">
                  <c:v>2.48</c:v>
                </c:pt>
                <c:pt idx="375">
                  <c:v>2.4900000000000002</c:v>
                </c:pt>
                <c:pt idx="376">
                  <c:v>2.4300000000000002</c:v>
                </c:pt>
                <c:pt idx="377">
                  <c:v>2.4500000000000002</c:v>
                </c:pt>
                <c:pt idx="378">
                  <c:v>2.56</c:v>
                </c:pt>
                <c:pt idx="379">
                  <c:v>2.65</c:v>
                </c:pt>
                <c:pt idx="380">
                  <c:v>2.76</c:v>
                </c:pt>
                <c:pt idx="381">
                  <c:v>2.82</c:v>
                </c:pt>
                <c:pt idx="382">
                  <c:v>2.84</c:v>
                </c:pt>
                <c:pt idx="383">
                  <c:v>2.87</c:v>
                </c:pt>
                <c:pt idx="384">
                  <c:v>2.98</c:v>
                </c:pt>
                <c:pt idx="385">
                  <c:v>3.13</c:v>
                </c:pt>
                <c:pt idx="386">
                  <c:v>3.11</c:v>
                </c:pt>
                <c:pt idx="387">
                  <c:v>3.01</c:v>
                </c:pt>
                <c:pt idx="388">
                  <c:v>3.03</c:v>
                </c:pt>
                <c:pt idx="389">
                  <c:v>3.1</c:v>
                </c:pt>
                <c:pt idx="390">
                  <c:v>3.2</c:v>
                </c:pt>
                <c:pt idx="391">
                  <c:v>3.2</c:v>
                </c:pt>
                <c:pt idx="392">
                  <c:v>3.18</c:v>
                </c:pt>
                <c:pt idx="393">
                  <c:v>3.19</c:v>
                </c:pt>
                <c:pt idx="394">
                  <c:v>3.5</c:v>
                </c:pt>
                <c:pt idx="395">
                  <c:v>3.83</c:v>
                </c:pt>
                <c:pt idx="396">
                  <c:v>3.95</c:v>
                </c:pt>
                <c:pt idx="397">
                  <c:v>4.03</c:v>
                </c:pt>
                <c:pt idx="398">
                  <c:v>4.0999999999999996</c:v>
                </c:pt>
                <c:pt idx="399">
                  <c:v>4.1500000000000004</c:v>
                </c:pt>
                <c:pt idx="400">
                  <c:v>4.13</c:v>
                </c:pt>
                <c:pt idx="401">
                  <c:v>4.07</c:v>
                </c:pt>
                <c:pt idx="402">
                  <c:v>4.03</c:v>
                </c:pt>
                <c:pt idx="403">
                  <c:v>4.01</c:v>
                </c:pt>
                <c:pt idx="404">
                  <c:v>4.29</c:v>
                </c:pt>
                <c:pt idx="405">
                  <c:v>4.33</c:v>
                </c:pt>
                <c:pt idx="406">
                  <c:v>4.68</c:v>
                </c:pt>
                <c:pt idx="407">
                  <c:v>4.88</c:v>
                </c:pt>
                <c:pt idx="408">
                  <c:v>4.9800000000000004</c:v>
                </c:pt>
                <c:pt idx="409">
                  <c:v>4.95</c:v>
                </c:pt>
                <c:pt idx="410">
                  <c:v>5.08</c:v>
                </c:pt>
                <c:pt idx="411">
                  <c:v>5.14</c:v>
                </c:pt>
                <c:pt idx="412">
                  <c:v>5.2</c:v>
                </c:pt>
                <c:pt idx="413">
                  <c:v>5.18</c:v>
                </c:pt>
                <c:pt idx="414">
                  <c:v>5.14</c:v>
                </c:pt>
                <c:pt idx="415">
                  <c:v>5.07</c:v>
                </c:pt>
                <c:pt idx="416">
                  <c:v>4.97</c:v>
                </c:pt>
                <c:pt idx="417">
                  <c:v>4.87</c:v>
                </c:pt>
                <c:pt idx="418">
                  <c:v>4.7699999999999996</c:v>
                </c:pt>
                <c:pt idx="419">
                  <c:v>4.68</c:v>
                </c:pt>
                <c:pt idx="420">
                  <c:v>4.57</c:v>
                </c:pt>
                <c:pt idx="421">
                  <c:v>4.47</c:v>
                </c:pt>
                <c:pt idx="422">
                  <c:v>4.4000000000000004</c:v>
                </c:pt>
                <c:pt idx="423">
                  <c:v>4.29</c:v>
                </c:pt>
                <c:pt idx="424">
                  <c:v>4.17</c:v>
                </c:pt>
                <c:pt idx="425">
                  <c:v>4.08</c:v>
                </c:pt>
                <c:pt idx="426">
                  <c:v>3.99</c:v>
                </c:pt>
                <c:pt idx="427">
                  <c:v>3.94</c:v>
                </c:pt>
                <c:pt idx="428">
                  <c:v>4</c:v>
                </c:pt>
                <c:pt idx="429">
                  <c:v>4</c:v>
                </c:pt>
                <c:pt idx="430">
                  <c:v>3.95</c:v>
                </c:pt>
                <c:pt idx="431">
                  <c:v>3.84</c:v>
                </c:pt>
                <c:pt idx="432">
                  <c:v>3.71</c:v>
                </c:pt>
                <c:pt idx="433">
                  <c:v>3.65</c:v>
                </c:pt>
                <c:pt idx="434">
                  <c:v>3.59</c:v>
                </c:pt>
                <c:pt idx="435">
                  <c:v>3.56</c:v>
                </c:pt>
                <c:pt idx="436">
                  <c:v>3.5</c:v>
                </c:pt>
                <c:pt idx="437">
                  <c:v>3.44</c:v>
                </c:pt>
                <c:pt idx="438">
                  <c:v>3.37</c:v>
                </c:pt>
                <c:pt idx="439">
                  <c:v>3.33</c:v>
                </c:pt>
                <c:pt idx="440">
                  <c:v>3.36</c:v>
                </c:pt>
                <c:pt idx="441">
                  <c:v>3.47</c:v>
                </c:pt>
                <c:pt idx="442">
                  <c:v>3.72</c:v>
                </c:pt>
                <c:pt idx="443">
                  <c:v>3.91</c:v>
                </c:pt>
                <c:pt idx="444">
                  <c:v>4</c:v>
                </c:pt>
                <c:pt idx="445">
                  <c:v>4.09</c:v>
                </c:pt>
                <c:pt idx="446">
                  <c:v>4.09</c:v>
                </c:pt>
                <c:pt idx="447">
                  <c:v>4.07</c:v>
                </c:pt>
                <c:pt idx="448">
                  <c:v>4.05</c:v>
                </c:pt>
                <c:pt idx="449">
                  <c:v>4.05</c:v>
                </c:pt>
                <c:pt idx="450">
                  <c:v>4.0199999999999996</c:v>
                </c:pt>
                <c:pt idx="451">
                  <c:v>3.95</c:v>
                </c:pt>
                <c:pt idx="452">
                  <c:v>3.95</c:v>
                </c:pt>
                <c:pt idx="453">
                  <c:v>3.87</c:v>
                </c:pt>
                <c:pt idx="454">
                  <c:v>3.87</c:v>
                </c:pt>
                <c:pt idx="455">
                  <c:v>3.85</c:v>
                </c:pt>
                <c:pt idx="456">
                  <c:v>3.81</c:v>
                </c:pt>
                <c:pt idx="457">
                  <c:v>3.87</c:v>
                </c:pt>
                <c:pt idx="458">
                  <c:v>3.84</c:v>
                </c:pt>
                <c:pt idx="459">
                  <c:v>3.83</c:v>
                </c:pt>
                <c:pt idx="460">
                  <c:v>3.97</c:v>
                </c:pt>
                <c:pt idx="461">
                  <c:v>4.01</c:v>
                </c:pt>
                <c:pt idx="462">
                  <c:v>4.1500000000000004</c:v>
                </c:pt>
                <c:pt idx="463">
                  <c:v>4.16</c:v>
                </c:pt>
                <c:pt idx="464">
                  <c:v>4.0599999999999996</c:v>
                </c:pt>
                <c:pt idx="465">
                  <c:v>4</c:v>
                </c:pt>
                <c:pt idx="466">
                  <c:v>3.99</c:v>
                </c:pt>
                <c:pt idx="467">
                  <c:v>4.03</c:v>
                </c:pt>
                <c:pt idx="468">
                  <c:v>4.18</c:v>
                </c:pt>
                <c:pt idx="469">
                  <c:v>4.2</c:v>
                </c:pt>
                <c:pt idx="470">
                  <c:v>4.2</c:v>
                </c:pt>
                <c:pt idx="471">
                  <c:v>4.16</c:v>
                </c:pt>
                <c:pt idx="472">
                  <c:v>4.09</c:v>
                </c:pt>
                <c:pt idx="473">
                  <c:v>4.08</c:v>
                </c:pt>
                <c:pt idx="474">
                  <c:v>4.09</c:v>
                </c:pt>
                <c:pt idx="475">
                  <c:v>4.05</c:v>
                </c:pt>
                <c:pt idx="476">
                  <c:v>4.04</c:v>
                </c:pt>
                <c:pt idx="477">
                  <c:v>4.2</c:v>
                </c:pt>
                <c:pt idx="478">
                  <c:v>4.45</c:v>
                </c:pt>
                <c:pt idx="479">
                  <c:v>4.59</c:v>
                </c:pt>
                <c:pt idx="480">
                  <c:v>4.67</c:v>
                </c:pt>
                <c:pt idx="481">
                  <c:v>4.67</c:v>
                </c:pt>
                <c:pt idx="482">
                  <c:v>4.6900000000000004</c:v>
                </c:pt>
                <c:pt idx="483">
                  <c:v>4.6900000000000004</c:v>
                </c:pt>
                <c:pt idx="484">
                  <c:v>4.67</c:v>
                </c:pt>
                <c:pt idx="485">
                  <c:v>4.6399999999999997</c:v>
                </c:pt>
                <c:pt idx="486">
                  <c:v>4.6500000000000004</c:v>
                </c:pt>
                <c:pt idx="487">
                  <c:v>4.3499999999999996</c:v>
                </c:pt>
                <c:pt idx="488">
                  <c:v>4.34</c:v>
                </c:pt>
                <c:pt idx="489">
                  <c:v>4.3899999999999997</c:v>
                </c:pt>
                <c:pt idx="490">
                  <c:v>4.4400000000000004</c:v>
                </c:pt>
                <c:pt idx="491">
                  <c:v>4.49</c:v>
                </c:pt>
                <c:pt idx="492">
                  <c:v>4.47</c:v>
                </c:pt>
                <c:pt idx="493">
                  <c:v>4.46</c:v>
                </c:pt>
                <c:pt idx="494">
                  <c:v>4.3600000000000003</c:v>
                </c:pt>
                <c:pt idx="495">
                  <c:v>4.3600000000000003</c:v>
                </c:pt>
                <c:pt idx="496">
                  <c:v>4.32</c:v>
                </c:pt>
                <c:pt idx="497">
                  <c:v>4.25</c:v>
                </c:pt>
                <c:pt idx="498">
                  <c:v>4.3</c:v>
                </c:pt>
                <c:pt idx="499">
                  <c:v>4.25</c:v>
                </c:pt>
                <c:pt idx="500">
                  <c:v>4.2699999999999996</c:v>
                </c:pt>
                <c:pt idx="501">
                  <c:v>4.28</c:v>
                </c:pt>
                <c:pt idx="502">
                  <c:v>4.2300000000000004</c:v>
                </c:pt>
                <c:pt idx="503">
                  <c:v>4.1900000000000004</c:v>
                </c:pt>
                <c:pt idx="504">
                  <c:v>4.24</c:v>
                </c:pt>
                <c:pt idx="505">
                  <c:v>4.2699999999999996</c:v>
                </c:pt>
                <c:pt idx="506">
                  <c:v>4.29</c:v>
                </c:pt>
                <c:pt idx="507">
                  <c:v>4.24</c:v>
                </c:pt>
                <c:pt idx="508">
                  <c:v>4.26</c:v>
                </c:pt>
                <c:pt idx="509">
                  <c:v>4.2699999999999996</c:v>
                </c:pt>
                <c:pt idx="510">
                  <c:v>4.33</c:v>
                </c:pt>
                <c:pt idx="511">
                  <c:v>4.4000000000000004</c:v>
                </c:pt>
                <c:pt idx="512">
                  <c:v>4.4000000000000004</c:v>
                </c:pt>
                <c:pt idx="513">
                  <c:v>4.38</c:v>
                </c:pt>
                <c:pt idx="514">
                  <c:v>4.32</c:v>
                </c:pt>
                <c:pt idx="515">
                  <c:v>4.1900000000000004</c:v>
                </c:pt>
                <c:pt idx="516">
                  <c:v>4.0199999999999996</c:v>
                </c:pt>
                <c:pt idx="517">
                  <c:v>3.94</c:v>
                </c:pt>
                <c:pt idx="518">
                  <c:v>3.98</c:v>
                </c:pt>
                <c:pt idx="519">
                  <c:v>3.95</c:v>
                </c:pt>
                <c:pt idx="520">
                  <c:v>3.86</c:v>
                </c:pt>
                <c:pt idx="521">
                  <c:v>3.8</c:v>
                </c:pt>
                <c:pt idx="522">
                  <c:v>3.81</c:v>
                </c:pt>
                <c:pt idx="523">
                  <c:v>3.75</c:v>
                </c:pt>
                <c:pt idx="524">
                  <c:v>3.7</c:v>
                </c:pt>
                <c:pt idx="525">
                  <c:v>3.65</c:v>
                </c:pt>
                <c:pt idx="526">
                  <c:v>3.64</c:v>
                </c:pt>
                <c:pt idx="527">
                  <c:v>3.55</c:v>
                </c:pt>
                <c:pt idx="528">
                  <c:v>3.61</c:v>
                </c:pt>
                <c:pt idx="529">
                  <c:v>3.6</c:v>
                </c:pt>
                <c:pt idx="530">
                  <c:v>3.54</c:v>
                </c:pt>
                <c:pt idx="531">
                  <c:v>3.51</c:v>
                </c:pt>
                <c:pt idx="532">
                  <c:v>3.44</c:v>
                </c:pt>
                <c:pt idx="533">
                  <c:v>3.34</c:v>
                </c:pt>
                <c:pt idx="534">
                  <c:v>3.28</c:v>
                </c:pt>
                <c:pt idx="535">
                  <c:v>3.23</c:v>
                </c:pt>
                <c:pt idx="536">
                  <c:v>3.24</c:v>
                </c:pt>
                <c:pt idx="537">
                  <c:v>3.42</c:v>
                </c:pt>
                <c:pt idx="538">
                  <c:v>3.32</c:v>
                </c:pt>
                <c:pt idx="539">
                  <c:v>3.34</c:v>
                </c:pt>
                <c:pt idx="540">
                  <c:v>3.33</c:v>
                </c:pt>
                <c:pt idx="541">
                  <c:v>3.26</c:v>
                </c:pt>
                <c:pt idx="542">
                  <c:v>3.2</c:v>
                </c:pt>
                <c:pt idx="543">
                  <c:v>3.17</c:v>
                </c:pt>
                <c:pt idx="544">
                  <c:v>3.13</c:v>
                </c:pt>
                <c:pt idx="545">
                  <c:v>3.1</c:v>
                </c:pt>
                <c:pt idx="546">
                  <c:v>3.01</c:v>
                </c:pt>
                <c:pt idx="547">
                  <c:v>2.94</c:v>
                </c:pt>
                <c:pt idx="548">
                  <c:v>2.9</c:v>
                </c:pt>
                <c:pt idx="549">
                  <c:v>3</c:v>
                </c:pt>
                <c:pt idx="550">
                  <c:v>3.08</c:v>
                </c:pt>
                <c:pt idx="551">
                  <c:v>3.04</c:v>
                </c:pt>
                <c:pt idx="552">
                  <c:v>3.08</c:v>
                </c:pt>
                <c:pt idx="553">
                  <c:v>3.08</c:v>
                </c:pt>
                <c:pt idx="554">
                  <c:v>3.2</c:v>
                </c:pt>
                <c:pt idx="555">
                  <c:v>3.38</c:v>
                </c:pt>
                <c:pt idx="556">
                  <c:v>3.44</c:v>
                </c:pt>
                <c:pt idx="557">
                  <c:v>3.43</c:v>
                </c:pt>
                <c:pt idx="558">
                  <c:v>3.39</c:v>
                </c:pt>
                <c:pt idx="559">
                  <c:v>3.32</c:v>
                </c:pt>
                <c:pt idx="560">
                  <c:v>3.32</c:v>
                </c:pt>
                <c:pt idx="561">
                  <c:v>3.22</c:v>
                </c:pt>
                <c:pt idx="562">
                  <c:v>3.23</c:v>
                </c:pt>
                <c:pt idx="563">
                  <c:v>3.31</c:v>
                </c:pt>
                <c:pt idx="564">
                  <c:v>3.39</c:v>
                </c:pt>
                <c:pt idx="565">
                  <c:v>3.33</c:v>
                </c:pt>
                <c:pt idx="566">
                  <c:v>3.22</c:v>
                </c:pt>
                <c:pt idx="567">
                  <c:v>3.28</c:v>
                </c:pt>
                <c:pt idx="568">
                  <c:v>3.37</c:v>
                </c:pt>
                <c:pt idx="569">
                  <c:v>3.43</c:v>
                </c:pt>
                <c:pt idx="570">
                  <c:v>3.48</c:v>
                </c:pt>
                <c:pt idx="571">
                  <c:v>3.57</c:v>
                </c:pt>
                <c:pt idx="572">
                  <c:v>3.57</c:v>
                </c:pt>
                <c:pt idx="573">
                  <c:v>3.61</c:v>
                </c:pt>
                <c:pt idx="574">
                  <c:v>3.77</c:v>
                </c:pt>
                <c:pt idx="575">
                  <c:v>3.88</c:v>
                </c:pt>
                <c:pt idx="576">
                  <c:v>3.87</c:v>
                </c:pt>
                <c:pt idx="577">
                  <c:v>3.82</c:v>
                </c:pt>
                <c:pt idx="578">
                  <c:v>3.93</c:v>
                </c:pt>
                <c:pt idx="579">
                  <c:v>4.08</c:v>
                </c:pt>
                <c:pt idx="580">
                  <c:v>4.37</c:v>
                </c:pt>
                <c:pt idx="581">
                  <c:v>4.5199999999999996</c:v>
                </c:pt>
                <c:pt idx="582">
                  <c:v>4.6900000000000004</c:v>
                </c:pt>
                <c:pt idx="583">
                  <c:v>4.7300000000000004</c:v>
                </c:pt>
                <c:pt idx="584">
                  <c:v>4.78</c:v>
                </c:pt>
                <c:pt idx="585">
                  <c:v>4.78</c:v>
                </c:pt>
                <c:pt idx="586">
                  <c:v>4.72</c:v>
                </c:pt>
                <c:pt idx="587">
                  <c:v>4.66</c:v>
                </c:pt>
                <c:pt idx="588">
                  <c:v>4.59</c:v>
                </c:pt>
                <c:pt idx="589">
                  <c:v>4.54</c:v>
                </c:pt>
                <c:pt idx="590">
                  <c:v>4.45</c:v>
                </c:pt>
                <c:pt idx="591">
                  <c:v>4.38</c:v>
                </c:pt>
                <c:pt idx="592">
                  <c:v>4.3600000000000003</c:v>
                </c:pt>
                <c:pt idx="593">
                  <c:v>4.29</c:v>
                </c:pt>
                <c:pt idx="594">
                  <c:v>4.25</c:v>
                </c:pt>
                <c:pt idx="595">
                  <c:v>4.2300000000000004</c:v>
                </c:pt>
                <c:pt idx="596">
                  <c:v>4.1900000000000004</c:v>
                </c:pt>
                <c:pt idx="597">
                  <c:v>4.2</c:v>
                </c:pt>
                <c:pt idx="598">
                  <c:v>4.38</c:v>
                </c:pt>
                <c:pt idx="599">
                  <c:v>4.4000000000000004</c:v>
                </c:pt>
                <c:pt idx="600">
                  <c:v>4.42</c:v>
                </c:pt>
                <c:pt idx="601">
                  <c:v>4.4800000000000004</c:v>
                </c:pt>
                <c:pt idx="602">
                  <c:v>4.46</c:v>
                </c:pt>
                <c:pt idx="603">
                  <c:v>4.3899999999999997</c:v>
                </c:pt>
                <c:pt idx="604">
                  <c:v>4.3499999999999996</c:v>
                </c:pt>
                <c:pt idx="605">
                  <c:v>4.2300000000000004</c:v>
                </c:pt>
                <c:pt idx="606">
                  <c:v>4.22</c:v>
                </c:pt>
                <c:pt idx="607">
                  <c:v>4.25</c:v>
                </c:pt>
                <c:pt idx="608">
                  <c:v>4.1500000000000004</c:v>
                </c:pt>
                <c:pt idx="609">
                  <c:v>4.16</c:v>
                </c:pt>
                <c:pt idx="610">
                  <c:v>4.1900000000000004</c:v>
                </c:pt>
                <c:pt idx="611">
                  <c:v>4.24</c:v>
                </c:pt>
                <c:pt idx="612">
                  <c:v>4.28</c:v>
                </c:pt>
                <c:pt idx="613">
                  <c:v>4.24</c:v>
                </c:pt>
                <c:pt idx="614">
                  <c:v>4.33</c:v>
                </c:pt>
                <c:pt idx="615">
                  <c:v>4.49</c:v>
                </c:pt>
                <c:pt idx="616">
                  <c:v>4.4400000000000004</c:v>
                </c:pt>
                <c:pt idx="617">
                  <c:v>4.46</c:v>
                </c:pt>
                <c:pt idx="618">
                  <c:v>4.6500000000000004</c:v>
                </c:pt>
                <c:pt idx="619">
                  <c:v>4.76</c:v>
                </c:pt>
                <c:pt idx="620">
                  <c:v>4.7300000000000004</c:v>
                </c:pt>
                <c:pt idx="621">
                  <c:v>4.6500000000000004</c:v>
                </c:pt>
                <c:pt idx="622">
                  <c:v>4.59</c:v>
                </c:pt>
                <c:pt idx="623">
                  <c:v>4.5199999999999996</c:v>
                </c:pt>
                <c:pt idx="624">
                  <c:v>4.49</c:v>
                </c:pt>
                <c:pt idx="625">
                  <c:v>4.5</c:v>
                </c:pt>
                <c:pt idx="626">
                  <c:v>4.53</c:v>
                </c:pt>
                <c:pt idx="627">
                  <c:v>4.5199999999999996</c:v>
                </c:pt>
                <c:pt idx="628">
                  <c:v>4.4400000000000004</c:v>
                </c:pt>
                <c:pt idx="629">
                  <c:v>4.37</c:v>
                </c:pt>
                <c:pt idx="630">
                  <c:v>4.4400000000000004</c:v>
                </c:pt>
                <c:pt idx="631">
                  <c:v>4.47</c:v>
                </c:pt>
                <c:pt idx="632">
                  <c:v>4.4800000000000004</c:v>
                </c:pt>
                <c:pt idx="633">
                  <c:v>4.49</c:v>
                </c:pt>
                <c:pt idx="634">
                  <c:v>4.47</c:v>
                </c:pt>
                <c:pt idx="635">
                  <c:v>4.43</c:v>
                </c:pt>
                <c:pt idx="636">
                  <c:v>4.42</c:v>
                </c:pt>
                <c:pt idx="637">
                  <c:v>4.41</c:v>
                </c:pt>
                <c:pt idx="638">
                  <c:v>4.3499999999999996</c:v>
                </c:pt>
                <c:pt idx="639">
                  <c:v>4.28</c:v>
                </c:pt>
                <c:pt idx="640">
                  <c:v>4.29</c:v>
                </c:pt>
                <c:pt idx="641">
                  <c:v>4.29</c:v>
                </c:pt>
                <c:pt idx="642">
                  <c:v>4.21</c:v>
                </c:pt>
                <c:pt idx="643">
                  <c:v>4.24</c:v>
                </c:pt>
                <c:pt idx="644">
                  <c:v>4.29</c:v>
                </c:pt>
                <c:pt idx="645">
                  <c:v>4.29</c:v>
                </c:pt>
                <c:pt idx="646">
                  <c:v>4.3499999999999996</c:v>
                </c:pt>
                <c:pt idx="647">
                  <c:v>4.43</c:v>
                </c:pt>
                <c:pt idx="648">
                  <c:v>4.47</c:v>
                </c:pt>
                <c:pt idx="649">
                  <c:v>4.4400000000000004</c:v>
                </c:pt>
                <c:pt idx="650">
                  <c:v>4.47</c:v>
                </c:pt>
                <c:pt idx="651">
                  <c:v>4.4000000000000004</c:v>
                </c:pt>
                <c:pt idx="652">
                  <c:v>4.37</c:v>
                </c:pt>
                <c:pt idx="653">
                  <c:v>4.34</c:v>
                </c:pt>
                <c:pt idx="654">
                  <c:v>4.33</c:v>
                </c:pt>
                <c:pt idx="655">
                  <c:v>4.3</c:v>
                </c:pt>
                <c:pt idx="656">
                  <c:v>4.4000000000000004</c:v>
                </c:pt>
                <c:pt idx="657">
                  <c:v>4.46</c:v>
                </c:pt>
                <c:pt idx="658">
                  <c:v>4.72</c:v>
                </c:pt>
                <c:pt idx="659">
                  <c:v>4.62</c:v>
                </c:pt>
                <c:pt idx="660">
                  <c:v>4.62</c:v>
                </c:pt>
                <c:pt idx="661">
                  <c:v>4.6100000000000003</c:v>
                </c:pt>
                <c:pt idx="662">
                  <c:v>4.6100000000000003</c:v>
                </c:pt>
                <c:pt idx="663">
                  <c:v>4.62</c:v>
                </c:pt>
                <c:pt idx="664">
                  <c:v>4.67</c:v>
                </c:pt>
                <c:pt idx="665">
                  <c:v>4.66</c:v>
                </c:pt>
                <c:pt idx="666">
                  <c:v>4.63</c:v>
                </c:pt>
                <c:pt idx="667">
                  <c:v>4.6100000000000003</c:v>
                </c:pt>
                <c:pt idx="668">
                  <c:v>4.5199999999999996</c:v>
                </c:pt>
                <c:pt idx="669">
                  <c:v>4.45</c:v>
                </c:pt>
                <c:pt idx="670">
                  <c:v>4.33</c:v>
                </c:pt>
                <c:pt idx="671">
                  <c:v>4.2699999999999996</c:v>
                </c:pt>
                <c:pt idx="672">
                  <c:v>4.2699999999999996</c:v>
                </c:pt>
                <c:pt idx="673">
                  <c:v>4.29</c:v>
                </c:pt>
                <c:pt idx="674">
                  <c:v>4.24</c:v>
                </c:pt>
                <c:pt idx="675">
                  <c:v>4.18</c:v>
                </c:pt>
                <c:pt idx="676">
                  <c:v>4.0999999999999996</c:v>
                </c:pt>
                <c:pt idx="677">
                  <c:v>3.99</c:v>
                </c:pt>
                <c:pt idx="678">
                  <c:v>3.98</c:v>
                </c:pt>
                <c:pt idx="679">
                  <c:v>3.93</c:v>
                </c:pt>
                <c:pt idx="680">
                  <c:v>3.77</c:v>
                </c:pt>
                <c:pt idx="681">
                  <c:v>3.66</c:v>
                </c:pt>
                <c:pt idx="682">
                  <c:v>3.64</c:v>
                </c:pt>
                <c:pt idx="683">
                  <c:v>3.67</c:v>
                </c:pt>
                <c:pt idx="684">
                  <c:v>3.56</c:v>
                </c:pt>
                <c:pt idx="685">
                  <c:v>3.53</c:v>
                </c:pt>
                <c:pt idx="686">
                  <c:v>3.46</c:v>
                </c:pt>
                <c:pt idx="687">
                  <c:v>3.4</c:v>
                </c:pt>
                <c:pt idx="688">
                  <c:v>3.35</c:v>
                </c:pt>
                <c:pt idx="689">
                  <c:v>3.34</c:v>
                </c:pt>
                <c:pt idx="690">
                  <c:v>3.29</c:v>
                </c:pt>
                <c:pt idx="691">
                  <c:v>3.3</c:v>
                </c:pt>
                <c:pt idx="692">
                  <c:v>3.27</c:v>
                </c:pt>
                <c:pt idx="693">
                  <c:v>3.26</c:v>
                </c:pt>
                <c:pt idx="694">
                  <c:v>3.24</c:v>
                </c:pt>
                <c:pt idx="695">
                  <c:v>3.17</c:v>
                </c:pt>
                <c:pt idx="696">
                  <c:v>3.11</c:v>
                </c:pt>
                <c:pt idx="697">
                  <c:v>3.07</c:v>
                </c:pt>
                <c:pt idx="698">
                  <c:v>2.99</c:v>
                </c:pt>
                <c:pt idx="699">
                  <c:v>2.94</c:v>
                </c:pt>
                <c:pt idx="700">
                  <c:v>2.76</c:v>
                </c:pt>
                <c:pt idx="701">
                  <c:v>2.75</c:v>
                </c:pt>
                <c:pt idx="702">
                  <c:v>2.98</c:v>
                </c:pt>
                <c:pt idx="703">
                  <c:v>3.08</c:v>
                </c:pt>
                <c:pt idx="704">
                  <c:v>3.05</c:v>
                </c:pt>
                <c:pt idx="705">
                  <c:v>3.03</c:v>
                </c:pt>
                <c:pt idx="706">
                  <c:v>3.07</c:v>
                </c:pt>
                <c:pt idx="707">
                  <c:v>3.09</c:v>
                </c:pt>
                <c:pt idx="708">
                  <c:v>3.08</c:v>
                </c:pt>
                <c:pt idx="709">
                  <c:v>3.01</c:v>
                </c:pt>
                <c:pt idx="710">
                  <c:v>2.93</c:v>
                </c:pt>
                <c:pt idx="711">
                  <c:v>2.92</c:v>
                </c:pt>
                <c:pt idx="712">
                  <c:v>2.89</c:v>
                </c:pt>
                <c:pt idx="713">
                  <c:v>2.82</c:v>
                </c:pt>
                <c:pt idx="714">
                  <c:v>2.69</c:v>
                </c:pt>
                <c:pt idx="715">
                  <c:v>2.62</c:v>
                </c:pt>
                <c:pt idx="716">
                  <c:v>2.5</c:v>
                </c:pt>
                <c:pt idx="717">
                  <c:v>2.4500000000000002</c:v>
                </c:pt>
                <c:pt idx="718">
                  <c:v>2.5</c:v>
                </c:pt>
                <c:pt idx="719">
                  <c:v>2.5</c:v>
                </c:pt>
                <c:pt idx="720">
                  <c:v>2.36</c:v>
                </c:pt>
                <c:pt idx="721">
                  <c:v>2.36</c:v>
                </c:pt>
                <c:pt idx="722">
                  <c:v>2.41</c:v>
                </c:pt>
                <c:pt idx="723">
                  <c:v>2.4</c:v>
                </c:pt>
                <c:pt idx="724">
                  <c:v>2.25</c:v>
                </c:pt>
                <c:pt idx="725">
                  <c:v>2.17</c:v>
                </c:pt>
                <c:pt idx="726">
                  <c:v>2.1</c:v>
                </c:pt>
                <c:pt idx="727">
                  <c:v>2.06</c:v>
                </c:pt>
                <c:pt idx="728">
                  <c:v>2.0099999999999998</c:v>
                </c:pt>
                <c:pt idx="729">
                  <c:v>2</c:v>
                </c:pt>
                <c:pt idx="730">
                  <c:v>2.1</c:v>
                </c:pt>
                <c:pt idx="731">
                  <c:v>2.19</c:v>
                </c:pt>
              </c:numCache>
            </c:numRef>
          </c:val>
          <c:smooth val="1"/>
          <c:extLst>
            <c:ext xmlns:c16="http://schemas.microsoft.com/office/drawing/2014/chart" uri="{C3380CC4-5D6E-409C-BE32-E72D297353CC}">
              <c16:uniqueId val="{00000005-5228-4E52-A10D-0D5B7EB54977}"/>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DATOS!$AE$3:$AE$734</c:f>
              <c:numCache>
                <c:formatCode>0.00</c:formatCode>
                <c:ptCount val="732"/>
                <c:pt idx="0">
                  <c:v>2.2400000000000002</c:v>
                </c:pt>
                <c:pt idx="1">
                  <c:v>2.25</c:v>
                </c:pt>
                <c:pt idx="2">
                  <c:v>2.2599999999999998</c:v>
                </c:pt>
                <c:pt idx="3">
                  <c:v>2.36</c:v>
                </c:pt>
                <c:pt idx="4">
                  <c:v>2.39</c:v>
                </c:pt>
                <c:pt idx="5">
                  <c:v>2.4700000000000002</c:v>
                </c:pt>
                <c:pt idx="6">
                  <c:v>2.39</c:v>
                </c:pt>
                <c:pt idx="7">
                  <c:v>2.2999999999999998</c:v>
                </c:pt>
                <c:pt idx="8">
                  <c:v>2.2799999999999998</c:v>
                </c:pt>
                <c:pt idx="9">
                  <c:v>2.4300000000000002</c:v>
                </c:pt>
                <c:pt idx="10">
                  <c:v>2.5499999999999998</c:v>
                </c:pt>
                <c:pt idx="11">
                  <c:v>2.54</c:v>
                </c:pt>
                <c:pt idx="12">
                  <c:v>2.4900000000000002</c:v>
                </c:pt>
                <c:pt idx="13">
                  <c:v>2.5</c:v>
                </c:pt>
                <c:pt idx="14">
                  <c:v>2.44</c:v>
                </c:pt>
                <c:pt idx="15">
                  <c:v>2.36</c:v>
                </c:pt>
                <c:pt idx="16">
                  <c:v>2.3199999999999998</c:v>
                </c:pt>
                <c:pt idx="17">
                  <c:v>2.35</c:v>
                </c:pt>
                <c:pt idx="18">
                  <c:v>2.33</c:v>
                </c:pt>
                <c:pt idx="19">
                  <c:v>2.29</c:v>
                </c:pt>
                <c:pt idx="20">
                  <c:v>2.14</c:v>
                </c:pt>
                <c:pt idx="21">
                  <c:v>2.13</c:v>
                </c:pt>
                <c:pt idx="22">
                  <c:v>2.19</c:v>
                </c:pt>
                <c:pt idx="23">
                  <c:v>2.14</c:v>
                </c:pt>
                <c:pt idx="24">
                  <c:v>2.0099999999999998</c:v>
                </c:pt>
                <c:pt idx="25">
                  <c:v>1.92</c:v>
                </c:pt>
                <c:pt idx="26">
                  <c:v>1.86</c:v>
                </c:pt>
                <c:pt idx="27">
                  <c:v>1.91</c:v>
                </c:pt>
                <c:pt idx="28">
                  <c:v>1.89</c:v>
                </c:pt>
                <c:pt idx="29">
                  <c:v>1.72</c:v>
                </c:pt>
                <c:pt idx="30">
                  <c:v>1.92</c:v>
                </c:pt>
                <c:pt idx="31">
                  <c:v>1.9</c:v>
                </c:pt>
                <c:pt idx="32">
                  <c:v>1.7</c:v>
                </c:pt>
                <c:pt idx="33">
                  <c:v>1.68</c:v>
                </c:pt>
                <c:pt idx="34">
                  <c:v>1.65</c:v>
                </c:pt>
                <c:pt idx="35">
                  <c:v>1.65</c:v>
                </c:pt>
                <c:pt idx="36">
                  <c:v>1.77</c:v>
                </c:pt>
                <c:pt idx="37">
                  <c:v>1.77</c:v>
                </c:pt>
                <c:pt idx="38">
                  <c:v>1.78</c:v>
                </c:pt>
                <c:pt idx="39">
                  <c:v>1.65</c:v>
                </c:pt>
                <c:pt idx="40">
                  <c:v>1.73</c:v>
                </c:pt>
                <c:pt idx="41">
                  <c:v>1.77</c:v>
                </c:pt>
                <c:pt idx="42">
                  <c:v>1.79</c:v>
                </c:pt>
                <c:pt idx="43">
                  <c:v>1.76</c:v>
                </c:pt>
                <c:pt idx="44">
                  <c:v>1.67</c:v>
                </c:pt>
                <c:pt idx="45">
                  <c:v>1.58</c:v>
                </c:pt>
                <c:pt idx="46">
                  <c:v>1.67</c:v>
                </c:pt>
                <c:pt idx="47">
                  <c:v>1.71</c:v>
                </c:pt>
                <c:pt idx="48">
                  <c:v>1.69</c:v>
                </c:pt>
                <c:pt idx="49">
                  <c:v>1.67</c:v>
                </c:pt>
                <c:pt idx="50">
                  <c:v>1.57</c:v>
                </c:pt>
                <c:pt idx="51">
                  <c:v>1.54</c:v>
                </c:pt>
                <c:pt idx="52">
                  <c:v>1.63</c:v>
                </c:pt>
                <c:pt idx="53">
                  <c:v>1.75</c:v>
                </c:pt>
                <c:pt idx="54">
                  <c:v>1.77</c:v>
                </c:pt>
                <c:pt idx="55">
                  <c:v>1.74</c:v>
                </c:pt>
                <c:pt idx="56">
                  <c:v>1.66</c:v>
                </c:pt>
                <c:pt idx="57">
                  <c:v>1.67</c:v>
                </c:pt>
                <c:pt idx="58">
                  <c:v>1.75</c:v>
                </c:pt>
                <c:pt idx="59">
                  <c:v>1.66</c:v>
                </c:pt>
                <c:pt idx="60">
                  <c:v>1.74</c:v>
                </c:pt>
                <c:pt idx="61">
                  <c:v>1.73</c:v>
                </c:pt>
                <c:pt idx="62">
                  <c:v>1.71</c:v>
                </c:pt>
                <c:pt idx="63">
                  <c:v>1.74</c:v>
                </c:pt>
                <c:pt idx="64">
                  <c:v>1.52</c:v>
                </c:pt>
                <c:pt idx="65">
                  <c:v>1.38</c:v>
                </c:pt>
                <c:pt idx="66">
                  <c:v>1.31</c:v>
                </c:pt>
                <c:pt idx="67">
                  <c:v>1.31</c:v>
                </c:pt>
                <c:pt idx="68">
                  <c:v>1.41</c:v>
                </c:pt>
                <c:pt idx="69">
                  <c:v>1.49</c:v>
                </c:pt>
                <c:pt idx="70">
                  <c:v>1.43</c:v>
                </c:pt>
                <c:pt idx="71">
                  <c:v>1.46</c:v>
                </c:pt>
                <c:pt idx="72">
                  <c:v>1.57</c:v>
                </c:pt>
                <c:pt idx="73">
                  <c:v>1.51</c:v>
                </c:pt>
                <c:pt idx="74">
                  <c:v>1.57</c:v>
                </c:pt>
                <c:pt idx="75">
                  <c:v>1.57</c:v>
                </c:pt>
                <c:pt idx="76">
                  <c:v>1.41</c:v>
                </c:pt>
                <c:pt idx="77">
                  <c:v>1.29</c:v>
                </c:pt>
                <c:pt idx="78">
                  <c:v>1.23</c:v>
                </c:pt>
                <c:pt idx="79">
                  <c:v>1.21</c:v>
                </c:pt>
                <c:pt idx="80">
                  <c:v>1.43</c:v>
                </c:pt>
                <c:pt idx="81">
                  <c:v>1.72</c:v>
                </c:pt>
                <c:pt idx="82">
                  <c:v>1.83</c:v>
                </c:pt>
                <c:pt idx="83">
                  <c:v>1.86</c:v>
                </c:pt>
                <c:pt idx="84">
                  <c:v>1.56</c:v>
                </c:pt>
                <c:pt idx="85">
                  <c:v>1.41</c:v>
                </c:pt>
                <c:pt idx="86">
                  <c:v>1.37</c:v>
                </c:pt>
                <c:pt idx="87">
                  <c:v>1.3</c:v>
                </c:pt>
                <c:pt idx="88">
                  <c:v>1.43</c:v>
                </c:pt>
                <c:pt idx="89">
                  <c:v>1.53</c:v>
                </c:pt>
                <c:pt idx="90">
                  <c:v>1.57</c:v>
                </c:pt>
                <c:pt idx="91">
                  <c:v>1.42</c:v>
                </c:pt>
                <c:pt idx="92">
                  <c:v>1.29</c:v>
                </c:pt>
                <c:pt idx="93">
                  <c:v>1.25</c:v>
                </c:pt>
                <c:pt idx="94">
                  <c:v>1.36</c:v>
                </c:pt>
                <c:pt idx="95">
                  <c:v>1.43</c:v>
                </c:pt>
                <c:pt idx="96">
                  <c:v>1.45</c:v>
                </c:pt>
                <c:pt idx="97">
                  <c:v>1.45</c:v>
                </c:pt>
                <c:pt idx="98">
                  <c:v>1.45</c:v>
                </c:pt>
                <c:pt idx="99">
                  <c:v>1.45</c:v>
                </c:pt>
                <c:pt idx="100">
                  <c:v>1.49</c:v>
                </c:pt>
                <c:pt idx="101">
                  <c:v>1.54</c:v>
                </c:pt>
                <c:pt idx="102">
                  <c:v>1.54</c:v>
                </c:pt>
                <c:pt idx="103">
                  <c:v>1.46</c:v>
                </c:pt>
                <c:pt idx="104">
                  <c:v>1.28</c:v>
                </c:pt>
                <c:pt idx="105">
                  <c:v>1.21</c:v>
                </c:pt>
                <c:pt idx="106">
                  <c:v>1.31</c:v>
                </c:pt>
                <c:pt idx="107">
                  <c:v>1.4</c:v>
                </c:pt>
                <c:pt idx="108">
                  <c:v>1.43</c:v>
                </c:pt>
                <c:pt idx="109">
                  <c:v>1.46</c:v>
                </c:pt>
                <c:pt idx="110">
                  <c:v>1.68</c:v>
                </c:pt>
                <c:pt idx="111">
                  <c:v>1.73</c:v>
                </c:pt>
                <c:pt idx="112">
                  <c:v>1.67</c:v>
                </c:pt>
                <c:pt idx="113">
                  <c:v>1.64</c:v>
                </c:pt>
                <c:pt idx="114">
                  <c:v>1.54</c:v>
                </c:pt>
                <c:pt idx="115">
                  <c:v>1.36</c:v>
                </c:pt>
                <c:pt idx="116">
                  <c:v>1.28</c:v>
                </c:pt>
                <c:pt idx="117">
                  <c:v>1.23</c:v>
                </c:pt>
                <c:pt idx="118">
                  <c:v>1.34</c:v>
                </c:pt>
                <c:pt idx="119">
                  <c:v>1.43</c:v>
                </c:pt>
                <c:pt idx="120">
                  <c:v>1.48</c:v>
                </c:pt>
                <c:pt idx="121">
                  <c:v>1.48</c:v>
                </c:pt>
                <c:pt idx="122">
                  <c:v>1.42</c:v>
                </c:pt>
                <c:pt idx="123">
                  <c:v>1.33</c:v>
                </c:pt>
                <c:pt idx="124">
                  <c:v>1.31</c:v>
                </c:pt>
                <c:pt idx="125">
                  <c:v>1.32</c:v>
                </c:pt>
                <c:pt idx="126">
                  <c:v>1.26</c:v>
                </c:pt>
                <c:pt idx="127">
                  <c:v>1.27</c:v>
                </c:pt>
                <c:pt idx="128">
                  <c:v>1.37</c:v>
                </c:pt>
                <c:pt idx="129">
                  <c:v>1.42</c:v>
                </c:pt>
                <c:pt idx="130">
                  <c:v>1.44</c:v>
                </c:pt>
                <c:pt idx="131">
                  <c:v>1.41</c:v>
                </c:pt>
                <c:pt idx="132">
                  <c:v>1.3</c:v>
                </c:pt>
                <c:pt idx="133">
                  <c:v>1.24</c:v>
                </c:pt>
                <c:pt idx="134">
                  <c:v>1.23</c:v>
                </c:pt>
                <c:pt idx="135">
                  <c:v>1.23</c:v>
                </c:pt>
                <c:pt idx="136">
                  <c:v>1.55</c:v>
                </c:pt>
                <c:pt idx="137">
                  <c:v>1.6</c:v>
                </c:pt>
                <c:pt idx="138">
                  <c:v>1.45</c:v>
                </c:pt>
                <c:pt idx="139">
                  <c:v>1.32</c:v>
                </c:pt>
                <c:pt idx="140">
                  <c:v>1.43</c:v>
                </c:pt>
                <c:pt idx="141">
                  <c:v>1.5</c:v>
                </c:pt>
                <c:pt idx="142">
                  <c:v>1.49</c:v>
                </c:pt>
                <c:pt idx="143">
                  <c:v>1.49</c:v>
                </c:pt>
                <c:pt idx="144">
                  <c:v>1.53</c:v>
                </c:pt>
                <c:pt idx="145">
                  <c:v>1.64</c:v>
                </c:pt>
                <c:pt idx="146">
                  <c:v>1.62</c:v>
                </c:pt>
                <c:pt idx="147">
                  <c:v>1.55</c:v>
                </c:pt>
                <c:pt idx="148">
                  <c:v>1.44</c:v>
                </c:pt>
                <c:pt idx="149">
                  <c:v>1.34</c:v>
                </c:pt>
                <c:pt idx="150">
                  <c:v>1.37</c:v>
                </c:pt>
                <c:pt idx="151">
                  <c:v>1.41</c:v>
                </c:pt>
                <c:pt idx="152">
                  <c:v>1.54</c:v>
                </c:pt>
                <c:pt idx="153">
                  <c:v>1.56</c:v>
                </c:pt>
                <c:pt idx="154">
                  <c:v>1.53</c:v>
                </c:pt>
                <c:pt idx="155">
                  <c:v>1.59</c:v>
                </c:pt>
                <c:pt idx="156">
                  <c:v>1.53</c:v>
                </c:pt>
                <c:pt idx="157">
                  <c:v>1.52</c:v>
                </c:pt>
                <c:pt idx="158">
                  <c:v>1.56</c:v>
                </c:pt>
                <c:pt idx="159">
                  <c:v>1.53</c:v>
                </c:pt>
                <c:pt idx="160">
                  <c:v>1.49</c:v>
                </c:pt>
                <c:pt idx="161">
                  <c:v>1.45</c:v>
                </c:pt>
                <c:pt idx="162">
                  <c:v>1.57</c:v>
                </c:pt>
                <c:pt idx="163">
                  <c:v>1.58</c:v>
                </c:pt>
                <c:pt idx="164">
                  <c:v>1.57</c:v>
                </c:pt>
                <c:pt idx="165">
                  <c:v>1.56</c:v>
                </c:pt>
                <c:pt idx="166">
                  <c:v>1.69</c:v>
                </c:pt>
                <c:pt idx="167">
                  <c:v>1.82</c:v>
                </c:pt>
                <c:pt idx="168">
                  <c:v>1.73</c:v>
                </c:pt>
                <c:pt idx="169">
                  <c:v>1.61</c:v>
                </c:pt>
                <c:pt idx="170">
                  <c:v>1.54</c:v>
                </c:pt>
                <c:pt idx="171">
                  <c:v>1.42</c:v>
                </c:pt>
                <c:pt idx="172">
                  <c:v>1.32</c:v>
                </c:pt>
                <c:pt idx="173">
                  <c:v>1.26</c:v>
                </c:pt>
                <c:pt idx="174">
                  <c:v>1.21</c:v>
                </c:pt>
                <c:pt idx="175">
                  <c:v>1.3</c:v>
                </c:pt>
                <c:pt idx="176">
                  <c:v>1.37</c:v>
                </c:pt>
                <c:pt idx="177">
                  <c:v>1.4</c:v>
                </c:pt>
                <c:pt idx="178">
                  <c:v>1.33</c:v>
                </c:pt>
                <c:pt idx="179">
                  <c:v>1.43</c:v>
                </c:pt>
                <c:pt idx="180">
                  <c:v>1.38</c:v>
                </c:pt>
                <c:pt idx="181">
                  <c:v>1.37</c:v>
                </c:pt>
                <c:pt idx="182">
                  <c:v>1.43</c:v>
                </c:pt>
                <c:pt idx="183">
                  <c:v>1.5</c:v>
                </c:pt>
                <c:pt idx="184">
                  <c:v>1.43</c:v>
                </c:pt>
                <c:pt idx="185">
                  <c:v>1.37</c:v>
                </c:pt>
                <c:pt idx="186">
                  <c:v>1.46</c:v>
                </c:pt>
                <c:pt idx="187">
                  <c:v>1.47</c:v>
                </c:pt>
                <c:pt idx="188">
                  <c:v>1.63</c:v>
                </c:pt>
                <c:pt idx="189">
                  <c:v>1.63</c:v>
                </c:pt>
                <c:pt idx="190">
                  <c:v>1.72</c:v>
                </c:pt>
                <c:pt idx="191">
                  <c:v>1.78</c:v>
                </c:pt>
                <c:pt idx="192">
                  <c:v>1.83</c:v>
                </c:pt>
                <c:pt idx="193">
                  <c:v>1.83</c:v>
                </c:pt>
                <c:pt idx="194">
                  <c:v>1.83</c:v>
                </c:pt>
                <c:pt idx="195">
                  <c:v>1.91</c:v>
                </c:pt>
                <c:pt idx="196">
                  <c:v>1.94</c:v>
                </c:pt>
                <c:pt idx="197">
                  <c:v>1.81</c:v>
                </c:pt>
                <c:pt idx="198">
                  <c:v>1.75</c:v>
                </c:pt>
                <c:pt idx="199">
                  <c:v>1.74</c:v>
                </c:pt>
                <c:pt idx="200">
                  <c:v>1.68</c:v>
                </c:pt>
                <c:pt idx="201">
                  <c:v>1.7</c:v>
                </c:pt>
                <c:pt idx="202">
                  <c:v>1.74</c:v>
                </c:pt>
                <c:pt idx="203">
                  <c:v>2.13</c:v>
                </c:pt>
                <c:pt idx="204">
                  <c:v>2.2999999999999998</c:v>
                </c:pt>
                <c:pt idx="205">
                  <c:v>2.2999999999999998</c:v>
                </c:pt>
                <c:pt idx="206">
                  <c:v>2.0299999999999998</c:v>
                </c:pt>
                <c:pt idx="207">
                  <c:v>2</c:v>
                </c:pt>
                <c:pt idx="208">
                  <c:v>2.13</c:v>
                </c:pt>
                <c:pt idx="209">
                  <c:v>2.2400000000000002</c:v>
                </c:pt>
                <c:pt idx="210">
                  <c:v>2.6</c:v>
                </c:pt>
                <c:pt idx="211">
                  <c:v>2.71</c:v>
                </c:pt>
                <c:pt idx="212">
                  <c:v>2.69</c:v>
                </c:pt>
                <c:pt idx="213">
                  <c:v>2.57</c:v>
                </c:pt>
                <c:pt idx="214">
                  <c:v>2.58</c:v>
                </c:pt>
                <c:pt idx="215">
                  <c:v>2.58</c:v>
                </c:pt>
                <c:pt idx="216">
                  <c:v>2.5499999999999998</c:v>
                </c:pt>
                <c:pt idx="217">
                  <c:v>2.59</c:v>
                </c:pt>
                <c:pt idx="218">
                  <c:v>2.64</c:v>
                </c:pt>
                <c:pt idx="219">
                  <c:v>2.62</c:v>
                </c:pt>
                <c:pt idx="220">
                  <c:v>2.6</c:v>
                </c:pt>
                <c:pt idx="221">
                  <c:v>2.81</c:v>
                </c:pt>
                <c:pt idx="222">
                  <c:v>2.8</c:v>
                </c:pt>
                <c:pt idx="223">
                  <c:v>2.69</c:v>
                </c:pt>
                <c:pt idx="224">
                  <c:v>2.62</c:v>
                </c:pt>
                <c:pt idx="225">
                  <c:v>2.73</c:v>
                </c:pt>
                <c:pt idx="226">
                  <c:v>2.78</c:v>
                </c:pt>
                <c:pt idx="227">
                  <c:v>2.77</c:v>
                </c:pt>
                <c:pt idx="228">
                  <c:v>2.88</c:v>
                </c:pt>
                <c:pt idx="229">
                  <c:v>3.09</c:v>
                </c:pt>
                <c:pt idx="230">
                  <c:v>3.12</c:v>
                </c:pt>
                <c:pt idx="231">
                  <c:v>3.3</c:v>
                </c:pt>
                <c:pt idx="232">
                  <c:v>3.38</c:v>
                </c:pt>
                <c:pt idx="233">
                  <c:v>3.21</c:v>
                </c:pt>
                <c:pt idx="234">
                  <c:v>3.2</c:v>
                </c:pt>
                <c:pt idx="235">
                  <c:v>3.22</c:v>
                </c:pt>
                <c:pt idx="236">
                  <c:v>3.26</c:v>
                </c:pt>
                <c:pt idx="237">
                  <c:v>3.34</c:v>
                </c:pt>
                <c:pt idx="238">
                  <c:v>3.38</c:v>
                </c:pt>
                <c:pt idx="239">
                  <c:v>3.41</c:v>
                </c:pt>
                <c:pt idx="240">
                  <c:v>3.41</c:v>
                </c:pt>
                <c:pt idx="241">
                  <c:v>3.38</c:v>
                </c:pt>
                <c:pt idx="242">
                  <c:v>3.34</c:v>
                </c:pt>
                <c:pt idx="243">
                  <c:v>3.31</c:v>
                </c:pt>
                <c:pt idx="244">
                  <c:v>3.33</c:v>
                </c:pt>
                <c:pt idx="245">
                  <c:v>3.4</c:v>
                </c:pt>
                <c:pt idx="246">
                  <c:v>3.58</c:v>
                </c:pt>
                <c:pt idx="247">
                  <c:v>3.73</c:v>
                </c:pt>
                <c:pt idx="248">
                  <c:v>3.87</c:v>
                </c:pt>
                <c:pt idx="249">
                  <c:v>3.94</c:v>
                </c:pt>
                <c:pt idx="250">
                  <c:v>4.05</c:v>
                </c:pt>
                <c:pt idx="251">
                  <c:v>4.12</c:v>
                </c:pt>
                <c:pt idx="252">
                  <c:v>4.1100000000000003</c:v>
                </c:pt>
                <c:pt idx="253">
                  <c:v>4.08</c:v>
                </c:pt>
                <c:pt idx="254">
                  <c:v>4</c:v>
                </c:pt>
                <c:pt idx="255">
                  <c:v>4.12</c:v>
                </c:pt>
                <c:pt idx="256">
                  <c:v>4.16</c:v>
                </c:pt>
                <c:pt idx="257">
                  <c:v>4.13</c:v>
                </c:pt>
                <c:pt idx="258">
                  <c:v>4.05</c:v>
                </c:pt>
                <c:pt idx="259">
                  <c:v>4.08</c:v>
                </c:pt>
                <c:pt idx="260">
                  <c:v>4.18</c:v>
                </c:pt>
                <c:pt idx="261">
                  <c:v>4.18</c:v>
                </c:pt>
                <c:pt idx="262">
                  <c:v>4.33</c:v>
                </c:pt>
                <c:pt idx="263">
                  <c:v>4.4800000000000004</c:v>
                </c:pt>
                <c:pt idx="264">
                  <c:v>4.63</c:v>
                </c:pt>
                <c:pt idx="265">
                  <c:v>4.7300000000000004</c:v>
                </c:pt>
                <c:pt idx="266">
                  <c:v>4.74</c:v>
                </c:pt>
                <c:pt idx="267">
                  <c:v>4.71</c:v>
                </c:pt>
                <c:pt idx="268">
                  <c:v>4.6399999999999997</c:v>
                </c:pt>
                <c:pt idx="269">
                  <c:v>4.57</c:v>
                </c:pt>
                <c:pt idx="270">
                  <c:v>4.51</c:v>
                </c:pt>
                <c:pt idx="271">
                  <c:v>4.4400000000000004</c:v>
                </c:pt>
                <c:pt idx="272">
                  <c:v>4.37</c:v>
                </c:pt>
                <c:pt idx="273">
                  <c:v>4.3</c:v>
                </c:pt>
                <c:pt idx="274">
                  <c:v>4.2300000000000004</c:v>
                </c:pt>
                <c:pt idx="275">
                  <c:v>4.12</c:v>
                </c:pt>
                <c:pt idx="276">
                  <c:v>3.99</c:v>
                </c:pt>
                <c:pt idx="277">
                  <c:v>3.92</c:v>
                </c:pt>
                <c:pt idx="278">
                  <c:v>3.78</c:v>
                </c:pt>
                <c:pt idx="279">
                  <c:v>3.66</c:v>
                </c:pt>
                <c:pt idx="280">
                  <c:v>3.57</c:v>
                </c:pt>
                <c:pt idx="281">
                  <c:v>3.47</c:v>
                </c:pt>
                <c:pt idx="282">
                  <c:v>3.52</c:v>
                </c:pt>
                <c:pt idx="283">
                  <c:v>3.45</c:v>
                </c:pt>
                <c:pt idx="284">
                  <c:v>3.53</c:v>
                </c:pt>
                <c:pt idx="285">
                  <c:v>3.53</c:v>
                </c:pt>
                <c:pt idx="286">
                  <c:v>3.49</c:v>
                </c:pt>
                <c:pt idx="287">
                  <c:v>3.5</c:v>
                </c:pt>
                <c:pt idx="288">
                  <c:v>3.46</c:v>
                </c:pt>
                <c:pt idx="289">
                  <c:v>3.41</c:v>
                </c:pt>
                <c:pt idx="290">
                  <c:v>3.4</c:v>
                </c:pt>
                <c:pt idx="291">
                  <c:v>3.39</c:v>
                </c:pt>
                <c:pt idx="292">
                  <c:v>3.39</c:v>
                </c:pt>
                <c:pt idx="293">
                  <c:v>3.44</c:v>
                </c:pt>
                <c:pt idx="294">
                  <c:v>3.48</c:v>
                </c:pt>
                <c:pt idx="295">
                  <c:v>3.46</c:v>
                </c:pt>
                <c:pt idx="296">
                  <c:v>3.58</c:v>
                </c:pt>
                <c:pt idx="297">
                  <c:v>3.72</c:v>
                </c:pt>
                <c:pt idx="298">
                  <c:v>3.78</c:v>
                </c:pt>
                <c:pt idx="299">
                  <c:v>3.79</c:v>
                </c:pt>
                <c:pt idx="300">
                  <c:v>3.89</c:v>
                </c:pt>
                <c:pt idx="301">
                  <c:v>4.0199999999999996</c:v>
                </c:pt>
                <c:pt idx="302">
                  <c:v>4.05</c:v>
                </c:pt>
                <c:pt idx="303">
                  <c:v>4.04</c:v>
                </c:pt>
                <c:pt idx="304">
                  <c:v>4.25</c:v>
                </c:pt>
                <c:pt idx="305">
                  <c:v>4.4000000000000004</c:v>
                </c:pt>
                <c:pt idx="306">
                  <c:v>4.5</c:v>
                </c:pt>
                <c:pt idx="307">
                  <c:v>4.54</c:v>
                </c:pt>
                <c:pt idx="308">
                  <c:v>4.5999999999999996</c:v>
                </c:pt>
                <c:pt idx="309">
                  <c:v>4.6399999999999997</c:v>
                </c:pt>
                <c:pt idx="310">
                  <c:v>4.74</c:v>
                </c:pt>
                <c:pt idx="311">
                  <c:v>4.8600000000000003</c:v>
                </c:pt>
                <c:pt idx="312">
                  <c:v>4.9400000000000004</c:v>
                </c:pt>
                <c:pt idx="313">
                  <c:v>4.9800000000000004</c:v>
                </c:pt>
                <c:pt idx="314">
                  <c:v>5.15</c:v>
                </c:pt>
                <c:pt idx="315">
                  <c:v>5.07</c:v>
                </c:pt>
                <c:pt idx="316">
                  <c:v>5.05</c:v>
                </c:pt>
                <c:pt idx="317">
                  <c:v>4.9400000000000004</c:v>
                </c:pt>
                <c:pt idx="318">
                  <c:v>4.92</c:v>
                </c:pt>
                <c:pt idx="319">
                  <c:v>4.9800000000000004</c:v>
                </c:pt>
                <c:pt idx="320">
                  <c:v>5</c:v>
                </c:pt>
                <c:pt idx="321">
                  <c:v>4.92</c:v>
                </c:pt>
                <c:pt idx="322">
                  <c:v>4.88</c:v>
                </c:pt>
                <c:pt idx="323">
                  <c:v>4.8</c:v>
                </c:pt>
                <c:pt idx="324">
                  <c:v>4.78</c:v>
                </c:pt>
                <c:pt idx="325">
                  <c:v>4.78</c:v>
                </c:pt>
                <c:pt idx="326">
                  <c:v>4.78</c:v>
                </c:pt>
                <c:pt idx="327">
                  <c:v>4.6399999999999997</c:v>
                </c:pt>
                <c:pt idx="328">
                  <c:v>4.58</c:v>
                </c:pt>
                <c:pt idx="329">
                  <c:v>4.53</c:v>
                </c:pt>
                <c:pt idx="330">
                  <c:v>4.4800000000000004</c:v>
                </c:pt>
                <c:pt idx="331">
                  <c:v>4.4400000000000004</c:v>
                </c:pt>
                <c:pt idx="332">
                  <c:v>4.41</c:v>
                </c:pt>
                <c:pt idx="333">
                  <c:v>4.3099999999999996</c:v>
                </c:pt>
                <c:pt idx="334">
                  <c:v>4.29</c:v>
                </c:pt>
                <c:pt idx="335">
                  <c:v>4.28</c:v>
                </c:pt>
                <c:pt idx="336">
                  <c:v>4.24</c:v>
                </c:pt>
                <c:pt idx="337">
                  <c:v>4.1500000000000004</c:v>
                </c:pt>
                <c:pt idx="338">
                  <c:v>4.05</c:v>
                </c:pt>
                <c:pt idx="339">
                  <c:v>3.98</c:v>
                </c:pt>
                <c:pt idx="340">
                  <c:v>3.99</c:v>
                </c:pt>
                <c:pt idx="341">
                  <c:v>3.94</c:v>
                </c:pt>
                <c:pt idx="342">
                  <c:v>3.99</c:v>
                </c:pt>
                <c:pt idx="343">
                  <c:v>4.04</c:v>
                </c:pt>
                <c:pt idx="344">
                  <c:v>4.05</c:v>
                </c:pt>
                <c:pt idx="345">
                  <c:v>4.0599999999999996</c:v>
                </c:pt>
                <c:pt idx="346">
                  <c:v>4.08</c:v>
                </c:pt>
                <c:pt idx="347">
                  <c:v>3.99</c:v>
                </c:pt>
                <c:pt idx="348">
                  <c:v>4.04</c:v>
                </c:pt>
                <c:pt idx="349">
                  <c:v>3.98</c:v>
                </c:pt>
                <c:pt idx="350">
                  <c:v>4.2</c:v>
                </c:pt>
                <c:pt idx="351">
                  <c:v>4.24</c:v>
                </c:pt>
                <c:pt idx="352">
                  <c:v>4.2699999999999996</c:v>
                </c:pt>
                <c:pt idx="353">
                  <c:v>4.29</c:v>
                </c:pt>
                <c:pt idx="354">
                  <c:v>4.3099999999999996</c:v>
                </c:pt>
                <c:pt idx="355">
                  <c:v>4.33</c:v>
                </c:pt>
                <c:pt idx="356">
                  <c:v>4.45</c:v>
                </c:pt>
                <c:pt idx="357">
                  <c:v>4.4800000000000004</c:v>
                </c:pt>
                <c:pt idx="358">
                  <c:v>4.47</c:v>
                </c:pt>
                <c:pt idx="359">
                  <c:v>4.43</c:v>
                </c:pt>
                <c:pt idx="360">
                  <c:v>4.3</c:v>
                </c:pt>
                <c:pt idx="361">
                  <c:v>4.1900000000000004</c:v>
                </c:pt>
                <c:pt idx="362">
                  <c:v>4.12</c:v>
                </c:pt>
                <c:pt idx="363">
                  <c:v>4.01</c:v>
                </c:pt>
                <c:pt idx="364">
                  <c:v>3.94</c:v>
                </c:pt>
                <c:pt idx="365">
                  <c:v>3.88</c:v>
                </c:pt>
                <c:pt idx="366">
                  <c:v>3.95</c:v>
                </c:pt>
                <c:pt idx="367">
                  <c:v>3.95</c:v>
                </c:pt>
                <c:pt idx="368">
                  <c:v>4.01</c:v>
                </c:pt>
                <c:pt idx="369">
                  <c:v>3.96</c:v>
                </c:pt>
                <c:pt idx="370">
                  <c:v>4</c:v>
                </c:pt>
                <c:pt idx="371">
                  <c:v>4.03</c:v>
                </c:pt>
                <c:pt idx="372">
                  <c:v>4.03</c:v>
                </c:pt>
                <c:pt idx="373">
                  <c:v>4.0199999999999996</c:v>
                </c:pt>
                <c:pt idx="374">
                  <c:v>4.0999999999999996</c:v>
                </c:pt>
                <c:pt idx="375">
                  <c:v>4.16</c:v>
                </c:pt>
                <c:pt idx="376">
                  <c:v>4.2</c:v>
                </c:pt>
                <c:pt idx="377">
                  <c:v>4.2300000000000004</c:v>
                </c:pt>
                <c:pt idx="378">
                  <c:v>4.2699999999999996</c:v>
                </c:pt>
                <c:pt idx="379">
                  <c:v>4.3</c:v>
                </c:pt>
                <c:pt idx="380">
                  <c:v>4.28</c:v>
                </c:pt>
                <c:pt idx="381">
                  <c:v>4.2300000000000004</c:v>
                </c:pt>
                <c:pt idx="382">
                  <c:v>4.16</c:v>
                </c:pt>
                <c:pt idx="383">
                  <c:v>4.08</c:v>
                </c:pt>
                <c:pt idx="384">
                  <c:v>4.01</c:v>
                </c:pt>
                <c:pt idx="385">
                  <c:v>4</c:v>
                </c:pt>
                <c:pt idx="386">
                  <c:v>3.91</c:v>
                </c:pt>
                <c:pt idx="387">
                  <c:v>3.84</c:v>
                </c:pt>
                <c:pt idx="388">
                  <c:v>3.89</c:v>
                </c:pt>
                <c:pt idx="389">
                  <c:v>3.89</c:v>
                </c:pt>
                <c:pt idx="390">
                  <c:v>3.93</c:v>
                </c:pt>
                <c:pt idx="391">
                  <c:v>3.93</c:v>
                </c:pt>
                <c:pt idx="392">
                  <c:v>3.9</c:v>
                </c:pt>
                <c:pt idx="393">
                  <c:v>3.88</c:v>
                </c:pt>
                <c:pt idx="394">
                  <c:v>4.01</c:v>
                </c:pt>
                <c:pt idx="395">
                  <c:v>4.16</c:v>
                </c:pt>
                <c:pt idx="396">
                  <c:v>4.2699999999999996</c:v>
                </c:pt>
                <c:pt idx="397">
                  <c:v>4.34</c:v>
                </c:pt>
                <c:pt idx="398">
                  <c:v>4.43</c:v>
                </c:pt>
                <c:pt idx="399">
                  <c:v>4.49</c:v>
                </c:pt>
                <c:pt idx="400">
                  <c:v>4.51</c:v>
                </c:pt>
                <c:pt idx="401">
                  <c:v>4.4800000000000004</c:v>
                </c:pt>
                <c:pt idx="402">
                  <c:v>4.42</c:v>
                </c:pt>
                <c:pt idx="403">
                  <c:v>4.32</c:v>
                </c:pt>
                <c:pt idx="404">
                  <c:v>4.24</c:v>
                </c:pt>
                <c:pt idx="405">
                  <c:v>4.18</c:v>
                </c:pt>
                <c:pt idx="406">
                  <c:v>4.26</c:v>
                </c:pt>
                <c:pt idx="407">
                  <c:v>4.3499999999999996</c:v>
                </c:pt>
                <c:pt idx="408">
                  <c:v>4.43</c:v>
                </c:pt>
                <c:pt idx="409">
                  <c:v>4.5</c:v>
                </c:pt>
                <c:pt idx="410">
                  <c:v>4.54</c:v>
                </c:pt>
                <c:pt idx="411">
                  <c:v>4.63</c:v>
                </c:pt>
                <c:pt idx="412">
                  <c:v>4.72</c:v>
                </c:pt>
                <c:pt idx="413">
                  <c:v>4.71</c:v>
                </c:pt>
                <c:pt idx="414">
                  <c:v>4.7300000000000004</c:v>
                </c:pt>
                <c:pt idx="415">
                  <c:v>4.72</c:v>
                </c:pt>
                <c:pt idx="416">
                  <c:v>4.6500000000000004</c:v>
                </c:pt>
                <c:pt idx="417">
                  <c:v>4.7</c:v>
                </c:pt>
                <c:pt idx="418">
                  <c:v>4.5599999999999996</c:v>
                </c:pt>
                <c:pt idx="419">
                  <c:v>4.49</c:v>
                </c:pt>
                <c:pt idx="420">
                  <c:v>4.49</c:v>
                </c:pt>
                <c:pt idx="421">
                  <c:v>4.4800000000000004</c:v>
                </c:pt>
                <c:pt idx="422">
                  <c:v>4.57</c:v>
                </c:pt>
                <c:pt idx="423">
                  <c:v>4.55</c:v>
                </c:pt>
                <c:pt idx="424">
                  <c:v>4.5199999999999996</c:v>
                </c:pt>
                <c:pt idx="425">
                  <c:v>4.5199999999999996</c:v>
                </c:pt>
                <c:pt idx="426">
                  <c:v>4.42</c:v>
                </c:pt>
                <c:pt idx="427">
                  <c:v>4.43</c:v>
                </c:pt>
                <c:pt idx="428">
                  <c:v>4.37</c:v>
                </c:pt>
                <c:pt idx="429">
                  <c:v>4.43</c:v>
                </c:pt>
                <c:pt idx="430">
                  <c:v>4.37</c:v>
                </c:pt>
                <c:pt idx="431">
                  <c:v>4.58</c:v>
                </c:pt>
                <c:pt idx="432">
                  <c:v>4.67</c:v>
                </c:pt>
                <c:pt idx="433">
                  <c:v>4.7699999999999996</c:v>
                </c:pt>
                <c:pt idx="434">
                  <c:v>4.96</c:v>
                </c:pt>
                <c:pt idx="435">
                  <c:v>5.0599999999999996</c:v>
                </c:pt>
                <c:pt idx="436">
                  <c:v>5.1100000000000003</c:v>
                </c:pt>
                <c:pt idx="437">
                  <c:v>5.14</c:v>
                </c:pt>
                <c:pt idx="438">
                  <c:v>5.15</c:v>
                </c:pt>
                <c:pt idx="439">
                  <c:v>5.0999999999999996</c:v>
                </c:pt>
                <c:pt idx="440">
                  <c:v>5.0199999999999996</c:v>
                </c:pt>
                <c:pt idx="441">
                  <c:v>4.93</c:v>
                </c:pt>
                <c:pt idx="442">
                  <c:v>4.83</c:v>
                </c:pt>
                <c:pt idx="443">
                  <c:v>4.78</c:v>
                </c:pt>
                <c:pt idx="444">
                  <c:v>4.75</c:v>
                </c:pt>
                <c:pt idx="445">
                  <c:v>4.68</c:v>
                </c:pt>
                <c:pt idx="446">
                  <c:v>4.67</c:v>
                </c:pt>
                <c:pt idx="447">
                  <c:v>4.63</c:v>
                </c:pt>
                <c:pt idx="448">
                  <c:v>4.5999999999999996</c:v>
                </c:pt>
                <c:pt idx="449">
                  <c:v>4.54</c:v>
                </c:pt>
                <c:pt idx="450">
                  <c:v>4.5</c:v>
                </c:pt>
                <c:pt idx="451">
                  <c:v>4.47</c:v>
                </c:pt>
                <c:pt idx="452">
                  <c:v>4.45</c:v>
                </c:pt>
                <c:pt idx="453">
                  <c:v>4.4000000000000004</c:v>
                </c:pt>
                <c:pt idx="454">
                  <c:v>4.3600000000000003</c:v>
                </c:pt>
                <c:pt idx="455">
                  <c:v>4.33</c:v>
                </c:pt>
                <c:pt idx="456">
                  <c:v>4.32</c:v>
                </c:pt>
                <c:pt idx="457">
                  <c:v>4.29</c:v>
                </c:pt>
                <c:pt idx="458">
                  <c:v>4.2</c:v>
                </c:pt>
                <c:pt idx="459">
                  <c:v>4.1500000000000004</c:v>
                </c:pt>
                <c:pt idx="460">
                  <c:v>4.09</c:v>
                </c:pt>
                <c:pt idx="461">
                  <c:v>4.01</c:v>
                </c:pt>
                <c:pt idx="462">
                  <c:v>4.01</c:v>
                </c:pt>
                <c:pt idx="463">
                  <c:v>4.04</c:v>
                </c:pt>
                <c:pt idx="464">
                  <c:v>3.99</c:v>
                </c:pt>
                <c:pt idx="465">
                  <c:v>3.9</c:v>
                </c:pt>
                <c:pt idx="466">
                  <c:v>3.84</c:v>
                </c:pt>
                <c:pt idx="467">
                  <c:v>3.8</c:v>
                </c:pt>
                <c:pt idx="468">
                  <c:v>3.77</c:v>
                </c:pt>
                <c:pt idx="469">
                  <c:v>3.74</c:v>
                </c:pt>
                <c:pt idx="470">
                  <c:v>3.62</c:v>
                </c:pt>
                <c:pt idx="471">
                  <c:v>3.53</c:v>
                </c:pt>
                <c:pt idx="472">
                  <c:v>3.48</c:v>
                </c:pt>
                <c:pt idx="473">
                  <c:v>3.42</c:v>
                </c:pt>
                <c:pt idx="474">
                  <c:v>3.46</c:v>
                </c:pt>
                <c:pt idx="475">
                  <c:v>3.45</c:v>
                </c:pt>
                <c:pt idx="476">
                  <c:v>3.53</c:v>
                </c:pt>
                <c:pt idx="477">
                  <c:v>3.46</c:v>
                </c:pt>
                <c:pt idx="478">
                  <c:v>3.45</c:v>
                </c:pt>
                <c:pt idx="479">
                  <c:v>3.6</c:v>
                </c:pt>
                <c:pt idx="480">
                  <c:v>3.78</c:v>
                </c:pt>
                <c:pt idx="481">
                  <c:v>3.84</c:v>
                </c:pt>
                <c:pt idx="482">
                  <c:v>3.93</c:v>
                </c:pt>
                <c:pt idx="483">
                  <c:v>3.96</c:v>
                </c:pt>
                <c:pt idx="484">
                  <c:v>3.97</c:v>
                </c:pt>
                <c:pt idx="485">
                  <c:v>3.93</c:v>
                </c:pt>
                <c:pt idx="486">
                  <c:v>3.89</c:v>
                </c:pt>
                <c:pt idx="487">
                  <c:v>3.91</c:v>
                </c:pt>
                <c:pt idx="488">
                  <c:v>4.1500000000000004</c:v>
                </c:pt>
                <c:pt idx="489">
                  <c:v>4.2</c:v>
                </c:pt>
                <c:pt idx="490">
                  <c:v>4.29</c:v>
                </c:pt>
                <c:pt idx="491">
                  <c:v>4.3499999999999996</c:v>
                </c:pt>
                <c:pt idx="492">
                  <c:v>4.4000000000000004</c:v>
                </c:pt>
                <c:pt idx="493">
                  <c:v>4.4000000000000004</c:v>
                </c:pt>
                <c:pt idx="494">
                  <c:v>4.4000000000000004</c:v>
                </c:pt>
                <c:pt idx="495">
                  <c:v>4.4000000000000004</c:v>
                </c:pt>
                <c:pt idx="496">
                  <c:v>4.4000000000000004</c:v>
                </c:pt>
                <c:pt idx="497">
                  <c:v>4.34</c:v>
                </c:pt>
                <c:pt idx="498">
                  <c:v>4.32</c:v>
                </c:pt>
                <c:pt idx="499">
                  <c:v>4.32</c:v>
                </c:pt>
                <c:pt idx="500">
                  <c:v>4.58</c:v>
                </c:pt>
                <c:pt idx="501">
                  <c:v>4.63</c:v>
                </c:pt>
                <c:pt idx="502">
                  <c:v>4.8099999999999996</c:v>
                </c:pt>
                <c:pt idx="503">
                  <c:v>4.8600000000000003</c:v>
                </c:pt>
                <c:pt idx="504">
                  <c:v>4.8899999999999997</c:v>
                </c:pt>
                <c:pt idx="505">
                  <c:v>4.8600000000000003</c:v>
                </c:pt>
                <c:pt idx="506">
                  <c:v>4.84</c:v>
                </c:pt>
                <c:pt idx="507">
                  <c:v>4.7300000000000004</c:v>
                </c:pt>
                <c:pt idx="508">
                  <c:v>4.6399999999999997</c:v>
                </c:pt>
                <c:pt idx="509">
                  <c:v>4.71</c:v>
                </c:pt>
                <c:pt idx="510">
                  <c:v>4.63</c:v>
                </c:pt>
                <c:pt idx="511">
                  <c:v>4.7</c:v>
                </c:pt>
                <c:pt idx="512">
                  <c:v>4.67</c:v>
                </c:pt>
                <c:pt idx="513">
                  <c:v>4.74</c:v>
                </c:pt>
                <c:pt idx="514">
                  <c:v>4.79</c:v>
                </c:pt>
                <c:pt idx="515">
                  <c:v>4.8</c:v>
                </c:pt>
                <c:pt idx="516">
                  <c:v>4.8</c:v>
                </c:pt>
                <c:pt idx="517">
                  <c:v>4.78</c:v>
                </c:pt>
                <c:pt idx="518">
                  <c:v>4.78</c:v>
                </c:pt>
                <c:pt idx="519">
                  <c:v>4.78</c:v>
                </c:pt>
                <c:pt idx="520">
                  <c:v>4.8099999999999996</c:v>
                </c:pt>
                <c:pt idx="521">
                  <c:v>4.84</c:v>
                </c:pt>
                <c:pt idx="522">
                  <c:v>4.8099999999999996</c:v>
                </c:pt>
                <c:pt idx="523">
                  <c:v>4.7300000000000004</c:v>
                </c:pt>
                <c:pt idx="524">
                  <c:v>4.6399999999999997</c:v>
                </c:pt>
                <c:pt idx="525">
                  <c:v>4.54</c:v>
                </c:pt>
                <c:pt idx="526">
                  <c:v>4.47</c:v>
                </c:pt>
                <c:pt idx="527">
                  <c:v>4.46</c:v>
                </c:pt>
                <c:pt idx="528">
                  <c:v>4.42</c:v>
                </c:pt>
                <c:pt idx="529">
                  <c:v>4.3899999999999997</c:v>
                </c:pt>
                <c:pt idx="530">
                  <c:v>4.41</c:v>
                </c:pt>
                <c:pt idx="531">
                  <c:v>4.43</c:v>
                </c:pt>
                <c:pt idx="532">
                  <c:v>4.38</c:v>
                </c:pt>
                <c:pt idx="533">
                  <c:v>4.3499999999999996</c:v>
                </c:pt>
                <c:pt idx="534">
                  <c:v>4.3</c:v>
                </c:pt>
                <c:pt idx="535">
                  <c:v>4.28</c:v>
                </c:pt>
                <c:pt idx="536">
                  <c:v>4.28</c:v>
                </c:pt>
                <c:pt idx="537">
                  <c:v>4.32</c:v>
                </c:pt>
                <c:pt idx="538">
                  <c:v>4.3099999999999996</c:v>
                </c:pt>
                <c:pt idx="539">
                  <c:v>4.32</c:v>
                </c:pt>
                <c:pt idx="540">
                  <c:v>4.26</c:v>
                </c:pt>
                <c:pt idx="541">
                  <c:v>4.16</c:v>
                </c:pt>
                <c:pt idx="542">
                  <c:v>4.1100000000000003</c:v>
                </c:pt>
                <c:pt idx="543">
                  <c:v>4.09</c:v>
                </c:pt>
                <c:pt idx="544">
                  <c:v>4.08</c:v>
                </c:pt>
                <c:pt idx="545">
                  <c:v>4.0599999999999996</c:v>
                </c:pt>
                <c:pt idx="546">
                  <c:v>4.03</c:v>
                </c:pt>
                <c:pt idx="547">
                  <c:v>4.0199999999999996</c:v>
                </c:pt>
                <c:pt idx="548">
                  <c:v>4.0199999999999996</c:v>
                </c:pt>
                <c:pt idx="549">
                  <c:v>4.01</c:v>
                </c:pt>
                <c:pt idx="550">
                  <c:v>3.99</c:v>
                </c:pt>
                <c:pt idx="551">
                  <c:v>4.4000000000000004</c:v>
                </c:pt>
                <c:pt idx="552">
                  <c:v>4.4000000000000004</c:v>
                </c:pt>
                <c:pt idx="553">
                  <c:v>4.2</c:v>
                </c:pt>
                <c:pt idx="554">
                  <c:v>4.3</c:v>
                </c:pt>
                <c:pt idx="555">
                  <c:v>4.3499999999999996</c:v>
                </c:pt>
                <c:pt idx="556">
                  <c:v>4.32</c:v>
                </c:pt>
                <c:pt idx="557">
                  <c:v>4.29</c:v>
                </c:pt>
                <c:pt idx="558">
                  <c:v>4.3600000000000003</c:v>
                </c:pt>
                <c:pt idx="559">
                  <c:v>4.3099999999999996</c:v>
                </c:pt>
                <c:pt idx="560">
                  <c:v>4.5</c:v>
                </c:pt>
                <c:pt idx="561">
                  <c:v>4.4800000000000004</c:v>
                </c:pt>
                <c:pt idx="562">
                  <c:v>4.49</c:v>
                </c:pt>
                <c:pt idx="563">
                  <c:v>4.49</c:v>
                </c:pt>
                <c:pt idx="564">
                  <c:v>4.63</c:v>
                </c:pt>
                <c:pt idx="565">
                  <c:v>4.6500000000000004</c:v>
                </c:pt>
                <c:pt idx="566">
                  <c:v>4.6900000000000004</c:v>
                </c:pt>
                <c:pt idx="567">
                  <c:v>4.83</c:v>
                </c:pt>
                <c:pt idx="568">
                  <c:v>4.99</c:v>
                </c:pt>
                <c:pt idx="569">
                  <c:v>5.23</c:v>
                </c:pt>
                <c:pt idx="570">
                  <c:v>5.12</c:v>
                </c:pt>
                <c:pt idx="571">
                  <c:v>5.29</c:v>
                </c:pt>
                <c:pt idx="572">
                  <c:v>5.33</c:v>
                </c:pt>
                <c:pt idx="573">
                  <c:v>5.39</c:v>
                </c:pt>
                <c:pt idx="574">
                  <c:v>5.46</c:v>
                </c:pt>
                <c:pt idx="575">
                  <c:v>5.54</c:v>
                </c:pt>
                <c:pt idx="576">
                  <c:v>5.57</c:v>
                </c:pt>
                <c:pt idx="577">
                  <c:v>5.55</c:v>
                </c:pt>
                <c:pt idx="578">
                  <c:v>5.51</c:v>
                </c:pt>
                <c:pt idx="579">
                  <c:v>5.47</c:v>
                </c:pt>
                <c:pt idx="580">
                  <c:v>5.39</c:v>
                </c:pt>
                <c:pt idx="581">
                  <c:v>5.33</c:v>
                </c:pt>
                <c:pt idx="582">
                  <c:v>5.39</c:v>
                </c:pt>
                <c:pt idx="583">
                  <c:v>5.37</c:v>
                </c:pt>
                <c:pt idx="584">
                  <c:v>5.39</c:v>
                </c:pt>
                <c:pt idx="585">
                  <c:v>5.41</c:v>
                </c:pt>
                <c:pt idx="586">
                  <c:v>5.41</c:v>
                </c:pt>
                <c:pt idx="591">
                  <c:v>5.46</c:v>
                </c:pt>
                <c:pt idx="592">
                  <c:v>5.43</c:v>
                </c:pt>
                <c:pt idx="593">
                  <c:v>5.39</c:v>
                </c:pt>
                <c:pt idx="594">
                  <c:v>5.41</c:v>
                </c:pt>
                <c:pt idx="595">
                  <c:v>5.36</c:v>
                </c:pt>
                <c:pt idx="596">
                  <c:v>5.29</c:v>
                </c:pt>
                <c:pt idx="597">
                  <c:v>5.29</c:v>
                </c:pt>
                <c:pt idx="598">
                  <c:v>5.33</c:v>
                </c:pt>
                <c:pt idx="599">
                  <c:v>5.38</c:v>
                </c:pt>
                <c:pt idx="600">
                  <c:v>5.47</c:v>
                </c:pt>
                <c:pt idx="603">
                  <c:v>5.6</c:v>
                </c:pt>
                <c:pt idx="604">
                  <c:v>5.68</c:v>
                </c:pt>
                <c:pt idx="605">
                  <c:v>5.75</c:v>
                </c:pt>
                <c:pt idx="606">
                  <c:v>5.85</c:v>
                </c:pt>
                <c:pt idx="607">
                  <c:v>5.91</c:v>
                </c:pt>
                <c:pt idx="608">
                  <c:v>5.97</c:v>
                </c:pt>
                <c:pt idx="609">
                  <c:v>6.03</c:v>
                </c:pt>
                <c:pt idx="610">
                  <c:v>6.03</c:v>
                </c:pt>
                <c:pt idx="611">
                  <c:v>6.06</c:v>
                </c:pt>
                <c:pt idx="612">
                  <c:v>6.07</c:v>
                </c:pt>
                <c:pt idx="613">
                  <c:v>6.06</c:v>
                </c:pt>
                <c:pt idx="614">
                  <c:v>6.05</c:v>
                </c:pt>
                <c:pt idx="615">
                  <c:v>6.04</c:v>
                </c:pt>
                <c:pt idx="616">
                  <c:v>6.04</c:v>
                </c:pt>
                <c:pt idx="617">
                  <c:v>6.03</c:v>
                </c:pt>
                <c:pt idx="618">
                  <c:v>6</c:v>
                </c:pt>
                <c:pt idx="619">
                  <c:v>5.97</c:v>
                </c:pt>
                <c:pt idx="620">
                  <c:v>5.97</c:v>
                </c:pt>
                <c:pt idx="621">
                  <c:v>5.96</c:v>
                </c:pt>
                <c:pt idx="622">
                  <c:v>5.99</c:v>
                </c:pt>
                <c:pt idx="623">
                  <c:v>6.05</c:v>
                </c:pt>
                <c:pt idx="624">
                  <c:v>6</c:v>
                </c:pt>
                <c:pt idx="625">
                  <c:v>5.96</c:v>
                </c:pt>
                <c:pt idx="626">
                  <c:v>5.95</c:v>
                </c:pt>
                <c:pt idx="627">
                  <c:v>5.92</c:v>
                </c:pt>
                <c:pt idx="628">
                  <c:v>5.89</c:v>
                </c:pt>
                <c:pt idx="629">
                  <c:v>5.87</c:v>
                </c:pt>
                <c:pt idx="630">
                  <c:v>5.85</c:v>
                </c:pt>
                <c:pt idx="631">
                  <c:v>5.82</c:v>
                </c:pt>
                <c:pt idx="632">
                  <c:v>5.87</c:v>
                </c:pt>
                <c:pt idx="633">
                  <c:v>5.83</c:v>
                </c:pt>
                <c:pt idx="634">
                  <c:v>5.78</c:v>
                </c:pt>
                <c:pt idx="635">
                  <c:v>5.76</c:v>
                </c:pt>
                <c:pt idx="636">
                  <c:v>5.67</c:v>
                </c:pt>
                <c:pt idx="637">
                  <c:v>5.62</c:v>
                </c:pt>
                <c:pt idx="638">
                  <c:v>5.62</c:v>
                </c:pt>
                <c:pt idx="639">
                  <c:v>5.63</c:v>
                </c:pt>
                <c:pt idx="640">
                  <c:v>5.67</c:v>
                </c:pt>
                <c:pt idx="641">
                  <c:v>5.71</c:v>
                </c:pt>
                <c:pt idx="642">
                  <c:v>5.78</c:v>
                </c:pt>
                <c:pt idx="643">
                  <c:v>5.78</c:v>
                </c:pt>
                <c:pt idx="644">
                  <c:v>5.79</c:v>
                </c:pt>
                <c:pt idx="645">
                  <c:v>5.77</c:v>
                </c:pt>
                <c:pt idx="646">
                  <c:v>5.79</c:v>
                </c:pt>
                <c:pt idx="647">
                  <c:v>5.78</c:v>
                </c:pt>
                <c:pt idx="648">
                  <c:v>5.85</c:v>
                </c:pt>
                <c:pt idx="649">
                  <c:v>5.89</c:v>
                </c:pt>
                <c:pt idx="650">
                  <c:v>5.94</c:v>
                </c:pt>
                <c:pt idx="651">
                  <c:v>5.98</c:v>
                </c:pt>
                <c:pt idx="652">
                  <c:v>6.02</c:v>
                </c:pt>
                <c:pt idx="653">
                  <c:v>6.06</c:v>
                </c:pt>
                <c:pt idx="654">
                  <c:v>6.08</c:v>
                </c:pt>
                <c:pt idx="655">
                  <c:v>6.08</c:v>
                </c:pt>
                <c:pt idx="656">
                  <c:v>6.04</c:v>
                </c:pt>
                <c:pt idx="657">
                  <c:v>6</c:v>
                </c:pt>
                <c:pt idx="658">
                  <c:v>6.01</c:v>
                </c:pt>
                <c:pt idx="659">
                  <c:v>6.05</c:v>
                </c:pt>
                <c:pt idx="660">
                  <c:v>6.07</c:v>
                </c:pt>
                <c:pt idx="661">
                  <c:v>6.08</c:v>
                </c:pt>
                <c:pt idx="662">
                  <c:v>6.08</c:v>
                </c:pt>
                <c:pt idx="663">
                  <c:v>6.08</c:v>
                </c:pt>
                <c:pt idx="664">
                  <c:v>6.1</c:v>
                </c:pt>
                <c:pt idx="665">
                  <c:v>6.1</c:v>
                </c:pt>
                <c:pt idx="666">
                  <c:v>6.11</c:v>
                </c:pt>
                <c:pt idx="667">
                  <c:v>6.11</c:v>
                </c:pt>
                <c:pt idx="668">
                  <c:v>6.12</c:v>
                </c:pt>
                <c:pt idx="669">
                  <c:v>6.11</c:v>
                </c:pt>
                <c:pt idx="671">
                  <c:v>6.15</c:v>
                </c:pt>
                <c:pt idx="672">
                  <c:v>6.24</c:v>
                </c:pt>
                <c:pt idx="673">
                  <c:v>6.25</c:v>
                </c:pt>
                <c:pt idx="674">
                  <c:v>6.32</c:v>
                </c:pt>
                <c:pt idx="675">
                  <c:v>6.36</c:v>
                </c:pt>
                <c:pt idx="676">
                  <c:v>6.42</c:v>
                </c:pt>
                <c:pt idx="677">
                  <c:v>6.45</c:v>
                </c:pt>
                <c:pt idx="678">
                  <c:v>6.5</c:v>
                </c:pt>
                <c:pt idx="679">
                  <c:v>6.52</c:v>
                </c:pt>
                <c:pt idx="680">
                  <c:v>6.55</c:v>
                </c:pt>
                <c:pt idx="681">
                  <c:v>6.56</c:v>
                </c:pt>
                <c:pt idx="682">
                  <c:v>6.58</c:v>
                </c:pt>
                <c:pt idx="683">
                  <c:v>6.6</c:v>
                </c:pt>
                <c:pt idx="684">
                  <c:v>6.6</c:v>
                </c:pt>
                <c:pt idx="685">
                  <c:v>6.64</c:v>
                </c:pt>
                <c:pt idx="686">
                  <c:v>6.67</c:v>
                </c:pt>
                <c:pt idx="687">
                  <c:v>6.66</c:v>
                </c:pt>
                <c:pt idx="688">
                  <c:v>6.65</c:v>
                </c:pt>
                <c:pt idx="689">
                  <c:v>6.6</c:v>
                </c:pt>
                <c:pt idx="690">
                  <c:v>6.6</c:v>
                </c:pt>
                <c:pt idx="691">
                  <c:v>6.7</c:v>
                </c:pt>
                <c:pt idx="692">
                  <c:v>6.5</c:v>
                </c:pt>
                <c:pt idx="693">
                  <c:v>6.55</c:v>
                </c:pt>
                <c:pt idx="694">
                  <c:v>6.56</c:v>
                </c:pt>
                <c:pt idx="695">
                  <c:v>6.56</c:v>
                </c:pt>
                <c:pt idx="696">
                  <c:v>6.52</c:v>
                </c:pt>
                <c:pt idx="697">
                  <c:v>6.49</c:v>
                </c:pt>
                <c:pt idx="698">
                  <c:v>6.44</c:v>
                </c:pt>
                <c:pt idx="699">
                  <c:v>6.35</c:v>
                </c:pt>
                <c:pt idx="700">
                  <c:v>6.26</c:v>
                </c:pt>
                <c:pt idx="701">
                  <c:v>6.18</c:v>
                </c:pt>
                <c:pt idx="702">
                  <c:v>6.08</c:v>
                </c:pt>
                <c:pt idx="703">
                  <c:v>6.04</c:v>
                </c:pt>
                <c:pt idx="704">
                  <c:v>5.93</c:v>
                </c:pt>
                <c:pt idx="705">
                  <c:v>5.83</c:v>
                </c:pt>
                <c:pt idx="706">
                  <c:v>5.76</c:v>
                </c:pt>
                <c:pt idx="707">
                  <c:v>5.69</c:v>
                </c:pt>
                <c:pt idx="708">
                  <c:v>5.57</c:v>
                </c:pt>
                <c:pt idx="709">
                  <c:v>5.45</c:v>
                </c:pt>
                <c:pt idx="710">
                  <c:v>5.32</c:v>
                </c:pt>
                <c:pt idx="711">
                  <c:v>5.22</c:v>
                </c:pt>
                <c:pt idx="712">
                  <c:v>5.0999999999999996</c:v>
                </c:pt>
                <c:pt idx="713">
                  <c:v>5.0199999999999996</c:v>
                </c:pt>
                <c:pt idx="714">
                  <c:v>5.0599999999999996</c:v>
                </c:pt>
                <c:pt idx="715">
                  <c:v>5.07</c:v>
                </c:pt>
                <c:pt idx="716">
                  <c:v>5.0599999999999996</c:v>
                </c:pt>
                <c:pt idx="717">
                  <c:v>5.0599999999999996</c:v>
                </c:pt>
                <c:pt idx="718">
                  <c:v>5.04</c:v>
                </c:pt>
                <c:pt idx="719">
                  <c:v>5.04</c:v>
                </c:pt>
                <c:pt idx="720">
                  <c:v>5.0599999999999996</c:v>
                </c:pt>
                <c:pt idx="721">
                  <c:v>5.13</c:v>
                </c:pt>
                <c:pt idx="722">
                  <c:v>5.17</c:v>
                </c:pt>
                <c:pt idx="723">
                  <c:v>5.18</c:v>
                </c:pt>
                <c:pt idx="724">
                  <c:v>5.17</c:v>
                </c:pt>
                <c:pt idx="725">
                  <c:v>5.16</c:v>
                </c:pt>
                <c:pt idx="726">
                  <c:v>5.12</c:v>
                </c:pt>
                <c:pt idx="727">
                  <c:v>5.0599999999999996</c:v>
                </c:pt>
                <c:pt idx="728">
                  <c:v>4.96</c:v>
                </c:pt>
                <c:pt idx="729">
                  <c:v>4.83</c:v>
                </c:pt>
                <c:pt idx="730">
                  <c:v>4.7699999999999996</c:v>
                </c:pt>
                <c:pt idx="731">
                  <c:v>4.7699999999999996</c:v>
                </c:pt>
              </c:numCache>
            </c:numRef>
          </c:val>
          <c:smooth val="0"/>
          <c:extLst>
            <c:ext xmlns:c16="http://schemas.microsoft.com/office/drawing/2014/chart" uri="{C3380CC4-5D6E-409C-BE32-E72D297353CC}">
              <c16:uniqueId val="{00000006-5228-4E52-A10D-0D5B7EB54977}"/>
            </c:ext>
          </c:extLst>
        </c:ser>
        <c:ser>
          <c:idx val="19"/>
          <c:order val="17"/>
          <c:tx>
            <c:v>2017</c:v>
          </c:tx>
          <c:spPr>
            <a:ln w="38100">
              <a:solidFill>
                <a:schemeClr val="tx1"/>
              </a:solidFill>
            </a:ln>
          </c:spPr>
          <c:marker>
            <c:symbol val="none"/>
          </c:marker>
          <c:val>
            <c:numRef>
              <c:f>[1]Teléfono!$CW$5122:$CW$5851</c:f>
              <c:numCache>
                <c:formatCode>0.00</c:formatCode>
                <c:ptCount val="730"/>
                <c:pt idx="0">
                  <c:v>4.6500000000000004</c:v>
                </c:pt>
                <c:pt idx="1">
                  <c:v>4.54</c:v>
                </c:pt>
                <c:pt idx="2">
                  <c:v>4.51</c:v>
                </c:pt>
                <c:pt idx="3">
                  <c:v>4.4800000000000004</c:v>
                </c:pt>
                <c:pt idx="4">
                  <c:v>4.37</c:v>
                </c:pt>
                <c:pt idx="5">
                  <c:v>4.32</c:v>
                </c:pt>
                <c:pt idx="6">
                  <c:v>4.33</c:v>
                </c:pt>
                <c:pt idx="7">
                  <c:v>4.34</c:v>
                </c:pt>
                <c:pt idx="8">
                  <c:v>4.28</c:v>
                </c:pt>
                <c:pt idx="9">
                  <c:v>4.28</c:v>
                </c:pt>
                <c:pt idx="10">
                  <c:v>4.28</c:v>
                </c:pt>
                <c:pt idx="11">
                  <c:v>4.32</c:v>
                </c:pt>
                <c:pt idx="12">
                  <c:v>4.3</c:v>
                </c:pt>
                <c:pt idx="13">
                  <c:v>4.2300000000000004</c:v>
                </c:pt>
                <c:pt idx="14">
                  <c:v>4.1500000000000004</c:v>
                </c:pt>
                <c:pt idx="15">
                  <c:v>4.07</c:v>
                </c:pt>
                <c:pt idx="16">
                  <c:v>4.0999999999999996</c:v>
                </c:pt>
                <c:pt idx="17">
                  <c:v>4.12</c:v>
                </c:pt>
                <c:pt idx="18">
                  <c:v>4.34</c:v>
                </c:pt>
                <c:pt idx="19">
                  <c:v>4.49</c:v>
                </c:pt>
                <c:pt idx="20">
                  <c:v>4.5199999999999996</c:v>
                </c:pt>
                <c:pt idx="21">
                  <c:v>4.4400000000000004</c:v>
                </c:pt>
                <c:pt idx="22">
                  <c:v>4.34</c:v>
                </c:pt>
                <c:pt idx="23">
                  <c:v>4.17</c:v>
                </c:pt>
                <c:pt idx="24">
                  <c:v>4.05</c:v>
                </c:pt>
                <c:pt idx="25">
                  <c:v>4.01</c:v>
                </c:pt>
                <c:pt idx="26">
                  <c:v>4.0599999999999996</c:v>
                </c:pt>
                <c:pt idx="27">
                  <c:v>4.04</c:v>
                </c:pt>
                <c:pt idx="28">
                  <c:v>3.95</c:v>
                </c:pt>
                <c:pt idx="29">
                  <c:v>3.93</c:v>
                </c:pt>
                <c:pt idx="30">
                  <c:v>3.93</c:v>
                </c:pt>
                <c:pt idx="31">
                  <c:v>3.9</c:v>
                </c:pt>
                <c:pt idx="32">
                  <c:v>3.84</c:v>
                </c:pt>
                <c:pt idx="33">
                  <c:v>3.84</c:v>
                </c:pt>
                <c:pt idx="34">
                  <c:v>3.87</c:v>
                </c:pt>
                <c:pt idx="35">
                  <c:v>3.89</c:v>
                </c:pt>
                <c:pt idx="36">
                  <c:v>3.89</c:v>
                </c:pt>
                <c:pt idx="37">
                  <c:v>3.93</c:v>
                </c:pt>
                <c:pt idx="38">
                  <c:v>4</c:v>
                </c:pt>
                <c:pt idx="39">
                  <c:v>4.0599999999999996</c:v>
                </c:pt>
                <c:pt idx="40">
                  <c:v>4.13</c:v>
                </c:pt>
                <c:pt idx="41">
                  <c:v>4.17</c:v>
                </c:pt>
                <c:pt idx="42">
                  <c:v>4.18</c:v>
                </c:pt>
                <c:pt idx="43">
                  <c:v>4.1500000000000004</c:v>
                </c:pt>
                <c:pt idx="44">
                  <c:v>4.13</c:v>
                </c:pt>
                <c:pt idx="45">
                  <c:v>4.18</c:v>
                </c:pt>
                <c:pt idx="46">
                  <c:v>4.28</c:v>
                </c:pt>
                <c:pt idx="47">
                  <c:v>4.32</c:v>
                </c:pt>
                <c:pt idx="48">
                  <c:v>4.32</c:v>
                </c:pt>
                <c:pt idx="49">
                  <c:v>4.28</c:v>
                </c:pt>
                <c:pt idx="50">
                  <c:v>4.29</c:v>
                </c:pt>
                <c:pt idx="51">
                  <c:v>4.18</c:v>
                </c:pt>
                <c:pt idx="52">
                  <c:v>4.08</c:v>
                </c:pt>
                <c:pt idx="53">
                  <c:v>4.01</c:v>
                </c:pt>
                <c:pt idx="54">
                  <c:v>3.97</c:v>
                </c:pt>
                <c:pt idx="55">
                  <c:v>3.97</c:v>
                </c:pt>
                <c:pt idx="56">
                  <c:v>3.96</c:v>
                </c:pt>
                <c:pt idx="57">
                  <c:v>3.89</c:v>
                </c:pt>
                <c:pt idx="58">
                  <c:v>3.78</c:v>
                </c:pt>
                <c:pt idx="59">
                  <c:v>3.74</c:v>
                </c:pt>
                <c:pt idx="60">
                  <c:v>3.68</c:v>
                </c:pt>
                <c:pt idx="61">
                  <c:v>3.68</c:v>
                </c:pt>
                <c:pt idx="62">
                  <c:v>3.7</c:v>
                </c:pt>
                <c:pt idx="63">
                  <c:v>3.69</c:v>
                </c:pt>
                <c:pt idx="64">
                  <c:v>3.66</c:v>
                </c:pt>
                <c:pt idx="65">
                  <c:v>3.64</c:v>
                </c:pt>
                <c:pt idx="66">
                  <c:v>3.59</c:v>
                </c:pt>
                <c:pt idx="67">
                  <c:v>3.54</c:v>
                </c:pt>
                <c:pt idx="68">
                  <c:v>3.48</c:v>
                </c:pt>
                <c:pt idx="69">
                  <c:v>3.44</c:v>
                </c:pt>
                <c:pt idx="70">
                  <c:v>3.44</c:v>
                </c:pt>
                <c:pt idx="71">
                  <c:v>3.4</c:v>
                </c:pt>
                <c:pt idx="72">
                  <c:v>3.32</c:v>
                </c:pt>
                <c:pt idx="73">
                  <c:v>3.29</c:v>
                </c:pt>
                <c:pt idx="74">
                  <c:v>3.27</c:v>
                </c:pt>
                <c:pt idx="75">
                  <c:v>3.23</c:v>
                </c:pt>
                <c:pt idx="76">
                  <c:v>3.19</c:v>
                </c:pt>
                <c:pt idx="77">
                  <c:v>3.24</c:v>
                </c:pt>
                <c:pt idx="78">
                  <c:v>3.13</c:v>
                </c:pt>
                <c:pt idx="79">
                  <c:v>3.1</c:v>
                </c:pt>
                <c:pt idx="80">
                  <c:v>3.12</c:v>
                </c:pt>
                <c:pt idx="81">
                  <c:v>3.04</c:v>
                </c:pt>
                <c:pt idx="82">
                  <c:v>2.92</c:v>
                </c:pt>
                <c:pt idx="83">
                  <c:v>2.85</c:v>
                </c:pt>
                <c:pt idx="84">
                  <c:v>2.8</c:v>
                </c:pt>
                <c:pt idx="85">
                  <c:v>2.81</c:v>
                </c:pt>
                <c:pt idx="86">
                  <c:v>2.84</c:v>
                </c:pt>
                <c:pt idx="87">
                  <c:v>2.81</c:v>
                </c:pt>
                <c:pt idx="88">
                  <c:v>2.83</c:v>
                </c:pt>
                <c:pt idx="89">
                  <c:v>2.77</c:v>
                </c:pt>
                <c:pt idx="90">
                  <c:v>2.85</c:v>
                </c:pt>
                <c:pt idx="91">
                  <c:v>2.87</c:v>
                </c:pt>
                <c:pt idx="92">
                  <c:v>2.81</c:v>
                </c:pt>
                <c:pt idx="93">
                  <c:v>2.75</c:v>
                </c:pt>
                <c:pt idx="94">
                  <c:v>2.75</c:v>
                </c:pt>
                <c:pt idx="95">
                  <c:v>2.71</c:v>
                </c:pt>
                <c:pt idx="96">
                  <c:v>2.68</c:v>
                </c:pt>
                <c:pt idx="97">
                  <c:v>2.73</c:v>
                </c:pt>
                <c:pt idx="98">
                  <c:v>2.82</c:v>
                </c:pt>
                <c:pt idx="99">
                  <c:v>2.79</c:v>
                </c:pt>
                <c:pt idx="100">
                  <c:v>2.77</c:v>
                </c:pt>
                <c:pt idx="101">
                  <c:v>2.7</c:v>
                </c:pt>
                <c:pt idx="102">
                  <c:v>2.6</c:v>
                </c:pt>
                <c:pt idx="103">
                  <c:v>2.57</c:v>
                </c:pt>
                <c:pt idx="104">
                  <c:v>2.59</c:v>
                </c:pt>
                <c:pt idx="105">
                  <c:v>2.58</c:v>
                </c:pt>
                <c:pt idx="106">
                  <c:v>2.59</c:v>
                </c:pt>
                <c:pt idx="107">
                  <c:v>2.6</c:v>
                </c:pt>
                <c:pt idx="108">
                  <c:v>2.6</c:v>
                </c:pt>
                <c:pt idx="109">
                  <c:v>2.5499999999999998</c:v>
                </c:pt>
                <c:pt idx="110">
                  <c:v>2.48</c:v>
                </c:pt>
                <c:pt idx="111">
                  <c:v>2.4700000000000002</c:v>
                </c:pt>
                <c:pt idx="112">
                  <c:v>2.52</c:v>
                </c:pt>
                <c:pt idx="113">
                  <c:v>2.4900000000000002</c:v>
                </c:pt>
                <c:pt idx="114">
                  <c:v>2.37</c:v>
                </c:pt>
                <c:pt idx="115">
                  <c:v>2.33</c:v>
                </c:pt>
                <c:pt idx="116">
                  <c:v>2.3199999999999998</c:v>
                </c:pt>
                <c:pt idx="117">
                  <c:v>2.41</c:v>
                </c:pt>
                <c:pt idx="118">
                  <c:v>2.5099999999999998</c:v>
                </c:pt>
                <c:pt idx="119">
                  <c:v>2.54</c:v>
                </c:pt>
                <c:pt idx="120">
                  <c:v>2.54</c:v>
                </c:pt>
                <c:pt idx="121">
                  <c:v>2.54</c:v>
                </c:pt>
                <c:pt idx="122">
                  <c:v>2.5299999999999998</c:v>
                </c:pt>
                <c:pt idx="123">
                  <c:v>2.5099999999999998</c:v>
                </c:pt>
                <c:pt idx="124">
                  <c:v>2.42</c:v>
                </c:pt>
                <c:pt idx="125">
                  <c:v>2.4500000000000002</c:v>
                </c:pt>
                <c:pt idx="126">
                  <c:v>2.5099999999999998</c:v>
                </c:pt>
                <c:pt idx="127">
                  <c:v>2.56</c:v>
                </c:pt>
                <c:pt idx="128">
                  <c:v>2.64</c:v>
                </c:pt>
                <c:pt idx="129">
                  <c:v>2.68</c:v>
                </c:pt>
                <c:pt idx="130">
                  <c:v>2.6</c:v>
                </c:pt>
                <c:pt idx="131">
                  <c:v>2.59</c:v>
                </c:pt>
                <c:pt idx="132">
                  <c:v>2.65</c:v>
                </c:pt>
                <c:pt idx="133">
                  <c:v>2.77</c:v>
                </c:pt>
                <c:pt idx="134">
                  <c:v>2.87</c:v>
                </c:pt>
                <c:pt idx="135">
                  <c:v>2.9</c:v>
                </c:pt>
                <c:pt idx="136">
                  <c:v>2.99</c:v>
                </c:pt>
                <c:pt idx="137">
                  <c:v>3.1</c:v>
                </c:pt>
                <c:pt idx="138">
                  <c:v>3.22</c:v>
                </c:pt>
                <c:pt idx="139">
                  <c:v>3.31</c:v>
                </c:pt>
                <c:pt idx="140">
                  <c:v>3.28</c:v>
                </c:pt>
                <c:pt idx="141">
                  <c:v>3.28</c:v>
                </c:pt>
                <c:pt idx="142">
                  <c:v>3.36</c:v>
                </c:pt>
                <c:pt idx="143">
                  <c:v>3.49</c:v>
                </c:pt>
                <c:pt idx="144">
                  <c:v>3.66</c:v>
                </c:pt>
                <c:pt idx="145">
                  <c:v>3.76</c:v>
                </c:pt>
                <c:pt idx="146">
                  <c:v>3.84</c:v>
                </c:pt>
                <c:pt idx="147">
                  <c:v>3.86</c:v>
                </c:pt>
                <c:pt idx="148">
                  <c:v>4.0599999999999996</c:v>
                </c:pt>
                <c:pt idx="149">
                  <c:v>4.18</c:v>
                </c:pt>
                <c:pt idx="150">
                  <c:v>4.29</c:v>
                </c:pt>
                <c:pt idx="151">
                  <c:v>4.34</c:v>
                </c:pt>
                <c:pt idx="152">
                  <c:v>4.34</c:v>
                </c:pt>
                <c:pt idx="153">
                  <c:v>4.3</c:v>
                </c:pt>
                <c:pt idx="154">
                  <c:v>4.29</c:v>
                </c:pt>
                <c:pt idx="155">
                  <c:v>4.18</c:v>
                </c:pt>
                <c:pt idx="156">
                  <c:v>4.13</c:v>
                </c:pt>
                <c:pt idx="157">
                  <c:v>4.0999999999999996</c:v>
                </c:pt>
                <c:pt idx="158">
                  <c:v>4.08</c:v>
                </c:pt>
                <c:pt idx="159">
                  <c:v>4.03</c:v>
                </c:pt>
                <c:pt idx="160">
                  <c:v>3.93</c:v>
                </c:pt>
                <c:pt idx="161">
                  <c:v>3.89</c:v>
                </c:pt>
                <c:pt idx="162">
                  <c:v>3.94</c:v>
                </c:pt>
                <c:pt idx="163">
                  <c:v>3.89</c:v>
                </c:pt>
                <c:pt idx="164">
                  <c:v>3.94</c:v>
                </c:pt>
                <c:pt idx="165">
                  <c:v>4.04</c:v>
                </c:pt>
                <c:pt idx="166">
                  <c:v>4.18</c:v>
                </c:pt>
                <c:pt idx="167">
                  <c:v>4.24</c:v>
                </c:pt>
                <c:pt idx="168">
                  <c:v>4.24</c:v>
                </c:pt>
                <c:pt idx="169">
                  <c:v>4.2300000000000004</c:v>
                </c:pt>
                <c:pt idx="170">
                  <c:v>4.37</c:v>
                </c:pt>
                <c:pt idx="171">
                  <c:v>4.4800000000000004</c:v>
                </c:pt>
                <c:pt idx="172">
                  <c:v>4.62</c:v>
                </c:pt>
                <c:pt idx="173">
                  <c:v>4.74</c:v>
                </c:pt>
                <c:pt idx="174">
                  <c:v>4.84</c:v>
                </c:pt>
                <c:pt idx="175">
                  <c:v>4.84</c:v>
                </c:pt>
                <c:pt idx="176">
                  <c:v>4.84</c:v>
                </c:pt>
                <c:pt idx="177">
                  <c:v>4.8899999999999997</c:v>
                </c:pt>
                <c:pt idx="178">
                  <c:v>4.9000000000000004</c:v>
                </c:pt>
                <c:pt idx="179">
                  <c:v>4.92</c:v>
                </c:pt>
                <c:pt idx="180">
                  <c:v>5.04</c:v>
                </c:pt>
                <c:pt idx="181">
                  <c:v>5.07</c:v>
                </c:pt>
                <c:pt idx="182">
                  <c:v>5.09</c:v>
                </c:pt>
                <c:pt idx="183">
                  <c:v>5.08</c:v>
                </c:pt>
                <c:pt idx="184">
                  <c:v>5.09</c:v>
                </c:pt>
                <c:pt idx="185">
                  <c:v>5.08</c:v>
                </c:pt>
                <c:pt idx="186">
                  <c:v>5.04</c:v>
                </c:pt>
                <c:pt idx="187">
                  <c:v>4.99</c:v>
                </c:pt>
                <c:pt idx="188">
                  <c:v>4.92</c:v>
                </c:pt>
                <c:pt idx="189">
                  <c:v>4.8</c:v>
                </c:pt>
                <c:pt idx="190">
                  <c:v>4.72</c:v>
                </c:pt>
                <c:pt idx="191">
                  <c:v>4.5999999999999996</c:v>
                </c:pt>
                <c:pt idx="192">
                  <c:v>4.53</c:v>
                </c:pt>
                <c:pt idx="193">
                  <c:v>4.42</c:v>
                </c:pt>
                <c:pt idx="194">
                  <c:v>4.3</c:v>
                </c:pt>
                <c:pt idx="195">
                  <c:v>4.25</c:v>
                </c:pt>
                <c:pt idx="196">
                  <c:v>4.22</c:v>
                </c:pt>
                <c:pt idx="197">
                  <c:v>4.17</c:v>
                </c:pt>
                <c:pt idx="198">
                  <c:v>4.16</c:v>
                </c:pt>
                <c:pt idx="199">
                  <c:v>4.1399999999999997</c:v>
                </c:pt>
                <c:pt idx="200">
                  <c:v>4.1100000000000003</c:v>
                </c:pt>
                <c:pt idx="201">
                  <c:v>4.1500000000000004</c:v>
                </c:pt>
                <c:pt idx="202">
                  <c:v>4.25</c:v>
                </c:pt>
                <c:pt idx="203">
                  <c:v>4.29</c:v>
                </c:pt>
                <c:pt idx="204">
                  <c:v>4.29</c:v>
                </c:pt>
                <c:pt idx="205">
                  <c:v>4.2699999999999996</c:v>
                </c:pt>
                <c:pt idx="206">
                  <c:v>4.2300000000000004</c:v>
                </c:pt>
                <c:pt idx="207">
                  <c:v>4.2</c:v>
                </c:pt>
                <c:pt idx="208">
                  <c:v>4.2699999999999996</c:v>
                </c:pt>
                <c:pt idx="209">
                  <c:v>4.28</c:v>
                </c:pt>
                <c:pt idx="210">
                  <c:v>4.3</c:v>
                </c:pt>
                <c:pt idx="211">
                  <c:v>4.32</c:v>
                </c:pt>
                <c:pt idx="212">
                  <c:v>4.3</c:v>
                </c:pt>
                <c:pt idx="213">
                  <c:v>4.28</c:v>
                </c:pt>
                <c:pt idx="214">
                  <c:v>4.32</c:v>
                </c:pt>
                <c:pt idx="215">
                  <c:v>4.3499999999999996</c:v>
                </c:pt>
                <c:pt idx="216">
                  <c:v>4.3600000000000003</c:v>
                </c:pt>
                <c:pt idx="217">
                  <c:v>4.34</c:v>
                </c:pt>
                <c:pt idx="218">
                  <c:v>4.29</c:v>
                </c:pt>
                <c:pt idx="219">
                  <c:v>4.3600000000000003</c:v>
                </c:pt>
                <c:pt idx="220">
                  <c:v>4.42</c:v>
                </c:pt>
                <c:pt idx="221">
                  <c:v>4.54</c:v>
                </c:pt>
                <c:pt idx="222">
                  <c:v>4.68</c:v>
                </c:pt>
                <c:pt idx="223">
                  <c:v>4.6500000000000004</c:v>
                </c:pt>
                <c:pt idx="224">
                  <c:v>4.6500000000000004</c:v>
                </c:pt>
                <c:pt idx="225">
                  <c:v>4.63</c:v>
                </c:pt>
                <c:pt idx="226">
                  <c:v>4.67</c:v>
                </c:pt>
                <c:pt idx="227">
                  <c:v>4.6500000000000004</c:v>
                </c:pt>
                <c:pt idx="228">
                  <c:v>4.62</c:v>
                </c:pt>
                <c:pt idx="229">
                  <c:v>4.7300000000000004</c:v>
                </c:pt>
                <c:pt idx="230">
                  <c:v>4.72</c:v>
                </c:pt>
                <c:pt idx="231">
                  <c:v>4.7300000000000004</c:v>
                </c:pt>
                <c:pt idx="232">
                  <c:v>4.72</c:v>
                </c:pt>
                <c:pt idx="233">
                  <c:v>4.72</c:v>
                </c:pt>
                <c:pt idx="234">
                  <c:v>4.7699999999999996</c:v>
                </c:pt>
                <c:pt idx="235">
                  <c:v>4.82</c:v>
                </c:pt>
                <c:pt idx="236">
                  <c:v>4.82</c:v>
                </c:pt>
                <c:pt idx="237">
                  <c:v>4.71</c:v>
                </c:pt>
                <c:pt idx="238">
                  <c:v>4.6399999999999997</c:v>
                </c:pt>
                <c:pt idx="239">
                  <c:v>4.74</c:v>
                </c:pt>
                <c:pt idx="240">
                  <c:v>4.54</c:v>
                </c:pt>
                <c:pt idx="241">
                  <c:v>4.75</c:v>
                </c:pt>
                <c:pt idx="242">
                  <c:v>4.87</c:v>
                </c:pt>
                <c:pt idx="243">
                  <c:v>4.9000000000000004</c:v>
                </c:pt>
                <c:pt idx="244">
                  <c:v>4.96</c:v>
                </c:pt>
                <c:pt idx="245">
                  <c:v>5.01</c:v>
                </c:pt>
                <c:pt idx="246">
                  <c:v>5.0999999999999996</c:v>
                </c:pt>
                <c:pt idx="247">
                  <c:v>5.17</c:v>
                </c:pt>
                <c:pt idx="248">
                  <c:v>5.22</c:v>
                </c:pt>
                <c:pt idx="249">
                  <c:v>5.3</c:v>
                </c:pt>
                <c:pt idx="250">
                  <c:v>5.32</c:v>
                </c:pt>
                <c:pt idx="251">
                  <c:v>5.3</c:v>
                </c:pt>
                <c:pt idx="252">
                  <c:v>5.28</c:v>
                </c:pt>
                <c:pt idx="253">
                  <c:v>5.31</c:v>
                </c:pt>
                <c:pt idx="254">
                  <c:v>5.39</c:v>
                </c:pt>
                <c:pt idx="255">
                  <c:v>5.43</c:v>
                </c:pt>
                <c:pt idx="256">
                  <c:v>5.61</c:v>
                </c:pt>
                <c:pt idx="257">
                  <c:v>5.7</c:v>
                </c:pt>
                <c:pt idx="258">
                  <c:v>5.77</c:v>
                </c:pt>
                <c:pt idx="259">
                  <c:v>5.85</c:v>
                </c:pt>
                <c:pt idx="260">
                  <c:v>5.96</c:v>
                </c:pt>
                <c:pt idx="261">
                  <c:v>6.05</c:v>
                </c:pt>
                <c:pt idx="262">
                  <c:v>6.23</c:v>
                </c:pt>
                <c:pt idx="263">
                  <c:v>6.3</c:v>
                </c:pt>
                <c:pt idx="264">
                  <c:v>6.38</c:v>
                </c:pt>
                <c:pt idx="265">
                  <c:v>6.47</c:v>
                </c:pt>
                <c:pt idx="266">
                  <c:v>6.62</c:v>
                </c:pt>
                <c:pt idx="267">
                  <c:v>6.72</c:v>
                </c:pt>
                <c:pt idx="268">
                  <c:v>6.78</c:v>
                </c:pt>
                <c:pt idx="269">
                  <c:v>6.83</c:v>
                </c:pt>
                <c:pt idx="270">
                  <c:v>6.82</c:v>
                </c:pt>
                <c:pt idx="271">
                  <c:v>6.8</c:v>
                </c:pt>
                <c:pt idx="272">
                  <c:v>6.8</c:v>
                </c:pt>
                <c:pt idx="273">
                  <c:v>6.78</c:v>
                </c:pt>
                <c:pt idx="274">
                  <c:v>6.76</c:v>
                </c:pt>
                <c:pt idx="275">
                  <c:v>6.73</c:v>
                </c:pt>
                <c:pt idx="276">
                  <c:v>6.7</c:v>
                </c:pt>
                <c:pt idx="277">
                  <c:v>6.67</c:v>
                </c:pt>
                <c:pt idx="278">
                  <c:v>6.33</c:v>
                </c:pt>
                <c:pt idx="279">
                  <c:v>6.59</c:v>
                </c:pt>
                <c:pt idx="280">
                  <c:v>6.56</c:v>
                </c:pt>
                <c:pt idx="281">
                  <c:v>6.49</c:v>
                </c:pt>
                <c:pt idx="282">
                  <c:v>6.44</c:v>
                </c:pt>
                <c:pt idx="283">
                  <c:v>6.39</c:v>
                </c:pt>
                <c:pt idx="284">
                  <c:v>6.35</c:v>
                </c:pt>
                <c:pt idx="285">
                  <c:v>6.29</c:v>
                </c:pt>
                <c:pt idx="286">
                  <c:v>6.23</c:v>
                </c:pt>
                <c:pt idx="287">
                  <c:v>6.17</c:v>
                </c:pt>
                <c:pt idx="288">
                  <c:v>6.1</c:v>
                </c:pt>
                <c:pt idx="289">
                  <c:v>6.06</c:v>
                </c:pt>
                <c:pt idx="290">
                  <c:v>6</c:v>
                </c:pt>
                <c:pt idx="291">
                  <c:v>5.95</c:v>
                </c:pt>
                <c:pt idx="292">
                  <c:v>5.89</c:v>
                </c:pt>
                <c:pt idx="293">
                  <c:v>5.88</c:v>
                </c:pt>
                <c:pt idx="294">
                  <c:v>5.8</c:v>
                </c:pt>
                <c:pt idx="295">
                  <c:v>5.73</c:v>
                </c:pt>
                <c:pt idx="296">
                  <c:v>5.66</c:v>
                </c:pt>
                <c:pt idx="297">
                  <c:v>5.88</c:v>
                </c:pt>
                <c:pt idx="298">
                  <c:v>5.54</c:v>
                </c:pt>
                <c:pt idx="299">
                  <c:v>5.5</c:v>
                </c:pt>
                <c:pt idx="300">
                  <c:v>5.74</c:v>
                </c:pt>
                <c:pt idx="301">
                  <c:v>5.45</c:v>
                </c:pt>
                <c:pt idx="302">
                  <c:v>5.45</c:v>
                </c:pt>
                <c:pt idx="303">
                  <c:v>5.52</c:v>
                </c:pt>
                <c:pt idx="304">
                  <c:v>5.42</c:v>
                </c:pt>
                <c:pt idx="305">
                  <c:v>5.38</c:v>
                </c:pt>
                <c:pt idx="306">
                  <c:v>5.34</c:v>
                </c:pt>
                <c:pt idx="307">
                  <c:v>5.28</c:v>
                </c:pt>
                <c:pt idx="308">
                  <c:v>5.25</c:v>
                </c:pt>
                <c:pt idx="309">
                  <c:v>5.22</c:v>
                </c:pt>
                <c:pt idx="310">
                  <c:v>5.19</c:v>
                </c:pt>
                <c:pt idx="311">
                  <c:v>5.17</c:v>
                </c:pt>
                <c:pt idx="312">
                  <c:v>5.18</c:v>
                </c:pt>
                <c:pt idx="313">
                  <c:v>5.17</c:v>
                </c:pt>
                <c:pt idx="314">
                  <c:v>5.16</c:v>
                </c:pt>
                <c:pt idx="315">
                  <c:v>5.13</c:v>
                </c:pt>
                <c:pt idx="316">
                  <c:v>5.22</c:v>
                </c:pt>
                <c:pt idx="317">
                  <c:v>5.25</c:v>
                </c:pt>
                <c:pt idx="318">
                  <c:v>5.33</c:v>
                </c:pt>
                <c:pt idx="319">
                  <c:v>5.39</c:v>
                </c:pt>
                <c:pt idx="320">
                  <c:v>5.43</c:v>
                </c:pt>
                <c:pt idx="321">
                  <c:v>5.46</c:v>
                </c:pt>
                <c:pt idx="322">
                  <c:v>5.47</c:v>
                </c:pt>
                <c:pt idx="323">
                  <c:v>5.45</c:v>
                </c:pt>
                <c:pt idx="324">
                  <c:v>5.44</c:v>
                </c:pt>
                <c:pt idx="325">
                  <c:v>5.47</c:v>
                </c:pt>
                <c:pt idx="326">
                  <c:v>5.51</c:v>
                </c:pt>
                <c:pt idx="327">
                  <c:v>5.57</c:v>
                </c:pt>
                <c:pt idx="328">
                  <c:v>5.63</c:v>
                </c:pt>
                <c:pt idx="329">
                  <c:v>5.68</c:v>
                </c:pt>
                <c:pt idx="330">
                  <c:v>5.71</c:v>
                </c:pt>
                <c:pt idx="331">
                  <c:v>5.77</c:v>
                </c:pt>
                <c:pt idx="332">
                  <c:v>5.79</c:v>
                </c:pt>
                <c:pt idx="333">
                  <c:v>5.79</c:v>
                </c:pt>
                <c:pt idx="334">
                  <c:v>5.86</c:v>
                </c:pt>
                <c:pt idx="335">
                  <c:v>5.88</c:v>
                </c:pt>
                <c:pt idx="336">
                  <c:v>5.91</c:v>
                </c:pt>
                <c:pt idx="337">
                  <c:v>5.94</c:v>
                </c:pt>
                <c:pt idx="338">
                  <c:v>5.99</c:v>
                </c:pt>
                <c:pt idx="339">
                  <c:v>6</c:v>
                </c:pt>
                <c:pt idx="340">
                  <c:v>6</c:v>
                </c:pt>
                <c:pt idx="341">
                  <c:v>6</c:v>
                </c:pt>
                <c:pt idx="342">
                  <c:v>5.99</c:v>
                </c:pt>
                <c:pt idx="343">
                  <c:v>6</c:v>
                </c:pt>
                <c:pt idx="344">
                  <c:v>5.98</c:v>
                </c:pt>
                <c:pt idx="345">
                  <c:v>5.96</c:v>
                </c:pt>
                <c:pt idx="346">
                  <c:v>5.95</c:v>
                </c:pt>
                <c:pt idx="347">
                  <c:v>5.91</c:v>
                </c:pt>
                <c:pt idx="348">
                  <c:v>5.89</c:v>
                </c:pt>
                <c:pt idx="349">
                  <c:v>5.88</c:v>
                </c:pt>
                <c:pt idx="350">
                  <c:v>5.86</c:v>
                </c:pt>
                <c:pt idx="351">
                  <c:v>5.84</c:v>
                </c:pt>
                <c:pt idx="352">
                  <c:v>5.85</c:v>
                </c:pt>
                <c:pt idx="353">
                  <c:v>5.81</c:v>
                </c:pt>
                <c:pt idx="354">
                  <c:v>5.79</c:v>
                </c:pt>
                <c:pt idx="355">
                  <c:v>5.79</c:v>
                </c:pt>
                <c:pt idx="356">
                  <c:v>5.79</c:v>
                </c:pt>
                <c:pt idx="357">
                  <c:v>5.8</c:v>
                </c:pt>
                <c:pt idx="358">
                  <c:v>5.82</c:v>
                </c:pt>
                <c:pt idx="359">
                  <c:v>5.82</c:v>
                </c:pt>
                <c:pt idx="360">
                  <c:v>5.84</c:v>
                </c:pt>
                <c:pt idx="361">
                  <c:v>5.84</c:v>
                </c:pt>
                <c:pt idx="362">
                  <c:v>5.83</c:v>
                </c:pt>
                <c:pt idx="363">
                  <c:v>5.83</c:v>
                </c:pt>
                <c:pt idx="364">
                  <c:v>5.82</c:v>
                </c:pt>
                <c:pt idx="365">
                  <c:v>5.79</c:v>
                </c:pt>
                <c:pt idx="366">
                  <c:v>5.75</c:v>
                </c:pt>
                <c:pt idx="367">
                  <c:v>5.7</c:v>
                </c:pt>
                <c:pt idx="368">
                  <c:v>5.61</c:v>
                </c:pt>
                <c:pt idx="369">
                  <c:v>5.52</c:v>
                </c:pt>
                <c:pt idx="370">
                  <c:v>5.43</c:v>
                </c:pt>
                <c:pt idx="371">
                  <c:v>5.36</c:v>
                </c:pt>
                <c:pt idx="372">
                  <c:v>5.3</c:v>
                </c:pt>
                <c:pt idx="373">
                  <c:v>5.27</c:v>
                </c:pt>
                <c:pt idx="374">
                  <c:v>5.22</c:v>
                </c:pt>
                <c:pt idx="375">
                  <c:v>5.19</c:v>
                </c:pt>
                <c:pt idx="376">
                  <c:v>5.16</c:v>
                </c:pt>
                <c:pt idx="377">
                  <c:v>5.12</c:v>
                </c:pt>
                <c:pt idx="378">
                  <c:v>5.12</c:v>
                </c:pt>
                <c:pt idx="379">
                  <c:v>4.97</c:v>
                </c:pt>
                <c:pt idx="380">
                  <c:v>4.93</c:v>
                </c:pt>
                <c:pt idx="381">
                  <c:v>4.8899999999999997</c:v>
                </c:pt>
                <c:pt idx="382">
                  <c:v>4.8099999999999996</c:v>
                </c:pt>
                <c:pt idx="383">
                  <c:v>4.75</c:v>
                </c:pt>
                <c:pt idx="384">
                  <c:v>4.8</c:v>
                </c:pt>
                <c:pt idx="385">
                  <c:v>4.8499999999999996</c:v>
                </c:pt>
                <c:pt idx="386">
                  <c:v>4.91</c:v>
                </c:pt>
                <c:pt idx="387">
                  <c:v>4.91</c:v>
                </c:pt>
                <c:pt idx="388">
                  <c:v>4.87</c:v>
                </c:pt>
                <c:pt idx="389">
                  <c:v>4.76</c:v>
                </c:pt>
                <c:pt idx="390">
                  <c:v>4.83</c:v>
                </c:pt>
                <c:pt idx="391">
                  <c:v>4.83</c:v>
                </c:pt>
                <c:pt idx="392">
                  <c:v>4.9000000000000004</c:v>
                </c:pt>
                <c:pt idx="393">
                  <c:v>4.95</c:v>
                </c:pt>
                <c:pt idx="394">
                  <c:v>5.03</c:v>
                </c:pt>
                <c:pt idx="395">
                  <c:v>5</c:v>
                </c:pt>
                <c:pt idx="396">
                  <c:v>5.03</c:v>
                </c:pt>
                <c:pt idx="397">
                  <c:v>5.05</c:v>
                </c:pt>
                <c:pt idx="398">
                  <c:v>5.09</c:v>
                </c:pt>
                <c:pt idx="399">
                  <c:v>5.05</c:v>
                </c:pt>
                <c:pt idx="400">
                  <c:v>5.08</c:v>
                </c:pt>
                <c:pt idx="401">
                  <c:v>5.1100000000000003</c:v>
                </c:pt>
                <c:pt idx="402">
                  <c:v>5.1100000000000003</c:v>
                </c:pt>
                <c:pt idx="403">
                  <c:v>5.07</c:v>
                </c:pt>
                <c:pt idx="404">
                  <c:v>5</c:v>
                </c:pt>
                <c:pt idx="405">
                  <c:v>4.92</c:v>
                </c:pt>
                <c:pt idx="406">
                  <c:v>4.8499999999999996</c:v>
                </c:pt>
                <c:pt idx="407">
                  <c:v>4.8</c:v>
                </c:pt>
                <c:pt idx="408">
                  <c:v>4.74</c:v>
                </c:pt>
                <c:pt idx="409">
                  <c:v>4.68</c:v>
                </c:pt>
                <c:pt idx="410">
                  <c:v>4.6500000000000004</c:v>
                </c:pt>
                <c:pt idx="411">
                  <c:v>4.53</c:v>
                </c:pt>
                <c:pt idx="412">
                  <c:v>4.4800000000000004</c:v>
                </c:pt>
                <c:pt idx="413">
                  <c:v>4.45</c:v>
                </c:pt>
                <c:pt idx="414">
                  <c:v>4.45</c:v>
                </c:pt>
                <c:pt idx="415">
                  <c:v>4.4000000000000004</c:v>
                </c:pt>
                <c:pt idx="416">
                  <c:v>4.3600000000000003</c:v>
                </c:pt>
                <c:pt idx="417">
                  <c:v>4.33</c:v>
                </c:pt>
                <c:pt idx="418">
                  <c:v>4.3499999999999996</c:v>
                </c:pt>
                <c:pt idx="419">
                  <c:v>4.33</c:v>
                </c:pt>
                <c:pt idx="420">
                  <c:v>4.3499999999999996</c:v>
                </c:pt>
                <c:pt idx="421">
                  <c:v>4.42</c:v>
                </c:pt>
                <c:pt idx="422">
                  <c:v>4.5199999999999996</c:v>
                </c:pt>
                <c:pt idx="423">
                  <c:v>4.54</c:v>
                </c:pt>
                <c:pt idx="424">
                  <c:v>4.7</c:v>
                </c:pt>
                <c:pt idx="425">
                  <c:v>4.58</c:v>
                </c:pt>
                <c:pt idx="426">
                  <c:v>4.58</c:v>
                </c:pt>
                <c:pt idx="427">
                  <c:v>4.5199999999999996</c:v>
                </c:pt>
                <c:pt idx="428">
                  <c:v>4.51</c:v>
                </c:pt>
                <c:pt idx="429">
                  <c:v>4.47</c:v>
                </c:pt>
                <c:pt idx="430">
                  <c:v>4.3899999999999997</c:v>
                </c:pt>
                <c:pt idx="431">
                  <c:v>4.34</c:v>
                </c:pt>
                <c:pt idx="432">
                  <c:v>4.46</c:v>
                </c:pt>
                <c:pt idx="433">
                  <c:v>4.4400000000000004</c:v>
                </c:pt>
                <c:pt idx="434">
                  <c:v>4.6500000000000004</c:v>
                </c:pt>
                <c:pt idx="435">
                  <c:v>4.7</c:v>
                </c:pt>
                <c:pt idx="436">
                  <c:v>4.72</c:v>
                </c:pt>
                <c:pt idx="437">
                  <c:v>4.71</c:v>
                </c:pt>
                <c:pt idx="438">
                  <c:v>4.71</c:v>
                </c:pt>
                <c:pt idx="439">
                  <c:v>4.66</c:v>
                </c:pt>
                <c:pt idx="440">
                  <c:v>4.6500000000000004</c:v>
                </c:pt>
                <c:pt idx="441">
                  <c:v>4.6399999999999997</c:v>
                </c:pt>
                <c:pt idx="442">
                  <c:v>4.6399999999999997</c:v>
                </c:pt>
                <c:pt idx="443">
                  <c:v>4.63</c:v>
                </c:pt>
                <c:pt idx="444">
                  <c:v>4.5999999999999996</c:v>
                </c:pt>
                <c:pt idx="445">
                  <c:v>4.57</c:v>
                </c:pt>
                <c:pt idx="446">
                  <c:v>4.78</c:v>
                </c:pt>
                <c:pt idx="447">
                  <c:v>4.84</c:v>
                </c:pt>
                <c:pt idx="448">
                  <c:v>4.87</c:v>
                </c:pt>
                <c:pt idx="449">
                  <c:v>4.8899999999999997</c:v>
                </c:pt>
                <c:pt idx="450">
                  <c:v>4.8899999999999997</c:v>
                </c:pt>
                <c:pt idx="451">
                  <c:v>4.78</c:v>
                </c:pt>
                <c:pt idx="452">
                  <c:v>4.67</c:v>
                </c:pt>
                <c:pt idx="453">
                  <c:v>4.6399999999999997</c:v>
                </c:pt>
                <c:pt idx="454">
                  <c:v>4.75</c:v>
                </c:pt>
                <c:pt idx="455">
                  <c:v>4.6399999999999997</c:v>
                </c:pt>
                <c:pt idx="456">
                  <c:v>4.67</c:v>
                </c:pt>
                <c:pt idx="457">
                  <c:v>4.7</c:v>
                </c:pt>
                <c:pt idx="458">
                  <c:v>4.74</c:v>
                </c:pt>
                <c:pt idx="459">
                  <c:v>4.7</c:v>
                </c:pt>
                <c:pt idx="460">
                  <c:v>4.67</c:v>
                </c:pt>
                <c:pt idx="461">
                  <c:v>4.6900000000000004</c:v>
                </c:pt>
                <c:pt idx="462">
                  <c:v>4.6500000000000004</c:v>
                </c:pt>
                <c:pt idx="463">
                  <c:v>4.68</c:v>
                </c:pt>
                <c:pt idx="464">
                  <c:v>4.79</c:v>
                </c:pt>
                <c:pt idx="465">
                  <c:v>4.8499999999999996</c:v>
                </c:pt>
                <c:pt idx="466">
                  <c:v>4.92</c:v>
                </c:pt>
                <c:pt idx="467">
                  <c:v>4.96</c:v>
                </c:pt>
                <c:pt idx="468">
                  <c:v>4.92</c:v>
                </c:pt>
                <c:pt idx="469">
                  <c:v>4.92</c:v>
                </c:pt>
                <c:pt idx="470">
                  <c:v>5.03</c:v>
                </c:pt>
                <c:pt idx="471">
                  <c:v>5.08</c:v>
                </c:pt>
                <c:pt idx="472">
                  <c:v>5.08</c:v>
                </c:pt>
                <c:pt idx="473">
                  <c:v>5.0599999999999996</c:v>
                </c:pt>
                <c:pt idx="474">
                  <c:v>5.04</c:v>
                </c:pt>
                <c:pt idx="475">
                  <c:v>4.9400000000000004</c:v>
                </c:pt>
                <c:pt idx="476">
                  <c:v>4.87</c:v>
                </c:pt>
                <c:pt idx="477">
                  <c:v>4.82</c:v>
                </c:pt>
                <c:pt idx="478">
                  <c:v>4.82</c:v>
                </c:pt>
                <c:pt idx="479">
                  <c:v>4.7699999999999996</c:v>
                </c:pt>
                <c:pt idx="480">
                  <c:v>4.75</c:v>
                </c:pt>
                <c:pt idx="481">
                  <c:v>4.71</c:v>
                </c:pt>
                <c:pt idx="482">
                  <c:v>4.7</c:v>
                </c:pt>
                <c:pt idx="483">
                  <c:v>4.7300000000000004</c:v>
                </c:pt>
                <c:pt idx="484">
                  <c:v>4.8899999999999997</c:v>
                </c:pt>
                <c:pt idx="485">
                  <c:v>4.97</c:v>
                </c:pt>
                <c:pt idx="486">
                  <c:v>5.0599999999999996</c:v>
                </c:pt>
                <c:pt idx="487">
                  <c:v>5.07</c:v>
                </c:pt>
                <c:pt idx="488">
                  <c:v>5.0599999999999996</c:v>
                </c:pt>
                <c:pt idx="489">
                  <c:v>4.9800000000000004</c:v>
                </c:pt>
                <c:pt idx="490">
                  <c:v>4.9400000000000004</c:v>
                </c:pt>
                <c:pt idx="491">
                  <c:v>4.8499999999999996</c:v>
                </c:pt>
                <c:pt idx="492">
                  <c:v>4.82</c:v>
                </c:pt>
                <c:pt idx="493">
                  <c:v>4.7699999999999996</c:v>
                </c:pt>
                <c:pt idx="494">
                  <c:v>4.68</c:v>
                </c:pt>
                <c:pt idx="495">
                  <c:v>4.58</c:v>
                </c:pt>
                <c:pt idx="496">
                  <c:v>4.5199999999999996</c:v>
                </c:pt>
                <c:pt idx="497">
                  <c:v>4.5</c:v>
                </c:pt>
                <c:pt idx="498">
                  <c:v>4.57</c:v>
                </c:pt>
                <c:pt idx="499">
                  <c:v>4.59</c:v>
                </c:pt>
                <c:pt idx="500">
                  <c:v>4.59</c:v>
                </c:pt>
                <c:pt idx="501">
                  <c:v>4.58</c:v>
                </c:pt>
                <c:pt idx="502">
                  <c:v>4.6500000000000004</c:v>
                </c:pt>
                <c:pt idx="503">
                  <c:v>4.8</c:v>
                </c:pt>
                <c:pt idx="504">
                  <c:v>4.99</c:v>
                </c:pt>
                <c:pt idx="505">
                  <c:v>5.09</c:v>
                </c:pt>
                <c:pt idx="506">
                  <c:v>5.15</c:v>
                </c:pt>
              </c:numCache>
            </c:numRef>
          </c:val>
          <c:smooth val="0"/>
          <c:extLst>
            <c:ext xmlns:c16="http://schemas.microsoft.com/office/drawing/2014/chart" uri="{C3380CC4-5D6E-409C-BE32-E72D297353CC}">
              <c16:uniqueId val="{00000007-5228-4E52-A10D-0D5B7EB54977}"/>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DATOS!$AF$3:$AF$732</c:f>
              <c:numCache>
                <c:formatCode>0.00</c:formatCode>
                <c:ptCount val="730"/>
                <c:pt idx="0">
                  <c:v>6.26</c:v>
                </c:pt>
                <c:pt idx="1">
                  <c:v>6.26</c:v>
                </c:pt>
                <c:pt idx="2">
                  <c:v>6.26</c:v>
                </c:pt>
                <c:pt idx="3">
                  <c:v>6.26</c:v>
                </c:pt>
                <c:pt idx="4">
                  <c:v>6.26</c:v>
                </c:pt>
                <c:pt idx="5">
                  <c:v>6.26</c:v>
                </c:pt>
                <c:pt idx="6">
                  <c:v>6.26</c:v>
                </c:pt>
                <c:pt idx="7">
                  <c:v>6.26</c:v>
                </c:pt>
                <c:pt idx="8">
                  <c:v>6.26</c:v>
                </c:pt>
                <c:pt idx="9">
                  <c:v>6.26</c:v>
                </c:pt>
                <c:pt idx="10">
                  <c:v>6.26</c:v>
                </c:pt>
                <c:pt idx="11">
                  <c:v>6.26</c:v>
                </c:pt>
                <c:pt idx="12">
                  <c:v>6.26</c:v>
                </c:pt>
                <c:pt idx="13">
                  <c:v>6.26</c:v>
                </c:pt>
                <c:pt idx="14">
                  <c:v>6.26</c:v>
                </c:pt>
                <c:pt idx="15">
                  <c:v>6.26</c:v>
                </c:pt>
                <c:pt idx="16">
                  <c:v>6.26</c:v>
                </c:pt>
                <c:pt idx="17">
                  <c:v>6.26</c:v>
                </c:pt>
                <c:pt idx="18">
                  <c:v>6.26</c:v>
                </c:pt>
                <c:pt idx="19">
                  <c:v>6.26</c:v>
                </c:pt>
                <c:pt idx="20">
                  <c:v>6.26</c:v>
                </c:pt>
                <c:pt idx="21">
                  <c:v>6.26</c:v>
                </c:pt>
                <c:pt idx="22">
                  <c:v>6.26</c:v>
                </c:pt>
                <c:pt idx="23">
                  <c:v>6.26</c:v>
                </c:pt>
                <c:pt idx="24">
                  <c:v>6.26</c:v>
                </c:pt>
                <c:pt idx="25">
                  <c:v>6.26</c:v>
                </c:pt>
                <c:pt idx="26">
                  <c:v>6.26</c:v>
                </c:pt>
                <c:pt idx="27">
                  <c:v>6.26</c:v>
                </c:pt>
                <c:pt idx="28">
                  <c:v>6.26</c:v>
                </c:pt>
                <c:pt idx="29">
                  <c:v>6.26</c:v>
                </c:pt>
                <c:pt idx="30">
                  <c:v>6.26</c:v>
                </c:pt>
                <c:pt idx="31">
                  <c:v>6.26</c:v>
                </c:pt>
                <c:pt idx="32">
                  <c:v>6.26</c:v>
                </c:pt>
                <c:pt idx="33">
                  <c:v>6.26</c:v>
                </c:pt>
                <c:pt idx="34">
                  <c:v>6.26</c:v>
                </c:pt>
                <c:pt idx="35">
                  <c:v>6.26</c:v>
                </c:pt>
                <c:pt idx="36">
                  <c:v>6.26</c:v>
                </c:pt>
                <c:pt idx="37">
                  <c:v>6.26</c:v>
                </c:pt>
                <c:pt idx="38">
                  <c:v>6.26</c:v>
                </c:pt>
                <c:pt idx="39">
                  <c:v>6.26</c:v>
                </c:pt>
                <c:pt idx="40">
                  <c:v>6.26</c:v>
                </c:pt>
                <c:pt idx="41">
                  <c:v>6.26</c:v>
                </c:pt>
                <c:pt idx="42">
                  <c:v>6.26</c:v>
                </c:pt>
                <c:pt idx="43">
                  <c:v>6.26</c:v>
                </c:pt>
                <c:pt idx="44">
                  <c:v>6.26</c:v>
                </c:pt>
                <c:pt idx="45">
                  <c:v>6.26</c:v>
                </c:pt>
                <c:pt idx="46">
                  <c:v>6.26</c:v>
                </c:pt>
                <c:pt idx="47">
                  <c:v>6.26</c:v>
                </c:pt>
                <c:pt idx="48">
                  <c:v>6.26</c:v>
                </c:pt>
                <c:pt idx="49">
                  <c:v>6.26</c:v>
                </c:pt>
                <c:pt idx="50">
                  <c:v>6.26</c:v>
                </c:pt>
                <c:pt idx="51">
                  <c:v>6.26</c:v>
                </c:pt>
                <c:pt idx="52">
                  <c:v>6.26</c:v>
                </c:pt>
                <c:pt idx="53">
                  <c:v>6.26</c:v>
                </c:pt>
                <c:pt idx="54">
                  <c:v>6.26</c:v>
                </c:pt>
                <c:pt idx="55">
                  <c:v>6.26</c:v>
                </c:pt>
                <c:pt idx="56">
                  <c:v>6.26</c:v>
                </c:pt>
                <c:pt idx="57">
                  <c:v>6.26</c:v>
                </c:pt>
                <c:pt idx="58">
                  <c:v>6.26</c:v>
                </c:pt>
                <c:pt idx="59">
                  <c:v>6.26</c:v>
                </c:pt>
                <c:pt idx="60">
                  <c:v>6.26</c:v>
                </c:pt>
                <c:pt idx="61">
                  <c:v>6.26</c:v>
                </c:pt>
                <c:pt idx="62">
                  <c:v>6.26</c:v>
                </c:pt>
                <c:pt idx="63">
                  <c:v>6.26</c:v>
                </c:pt>
                <c:pt idx="64">
                  <c:v>6.26</c:v>
                </c:pt>
                <c:pt idx="65">
                  <c:v>6.26</c:v>
                </c:pt>
                <c:pt idx="66">
                  <c:v>6.26</c:v>
                </c:pt>
                <c:pt idx="67">
                  <c:v>6.26</c:v>
                </c:pt>
                <c:pt idx="68">
                  <c:v>6.26</c:v>
                </c:pt>
                <c:pt idx="69">
                  <c:v>6.26</c:v>
                </c:pt>
                <c:pt idx="70">
                  <c:v>6.26</c:v>
                </c:pt>
                <c:pt idx="71">
                  <c:v>6.26</c:v>
                </c:pt>
                <c:pt idx="72">
                  <c:v>6.26</c:v>
                </c:pt>
                <c:pt idx="73">
                  <c:v>6.26</c:v>
                </c:pt>
                <c:pt idx="74">
                  <c:v>6.26</c:v>
                </c:pt>
                <c:pt idx="75">
                  <c:v>6.26</c:v>
                </c:pt>
                <c:pt idx="76">
                  <c:v>6.26</c:v>
                </c:pt>
                <c:pt idx="77">
                  <c:v>6.26</c:v>
                </c:pt>
                <c:pt idx="78">
                  <c:v>6.26</c:v>
                </c:pt>
                <c:pt idx="79">
                  <c:v>6.26</c:v>
                </c:pt>
                <c:pt idx="80">
                  <c:v>6.26</c:v>
                </c:pt>
                <c:pt idx="81">
                  <c:v>6.26</c:v>
                </c:pt>
                <c:pt idx="82">
                  <c:v>6.26</c:v>
                </c:pt>
                <c:pt idx="83">
                  <c:v>6.26</c:v>
                </c:pt>
                <c:pt idx="84">
                  <c:v>6.26</c:v>
                </c:pt>
                <c:pt idx="85">
                  <c:v>6.26</c:v>
                </c:pt>
                <c:pt idx="86">
                  <c:v>6.26</c:v>
                </c:pt>
                <c:pt idx="87">
                  <c:v>6.26</c:v>
                </c:pt>
                <c:pt idx="88">
                  <c:v>6.26</c:v>
                </c:pt>
                <c:pt idx="89">
                  <c:v>6.26</c:v>
                </c:pt>
                <c:pt idx="90">
                  <c:v>6.26</c:v>
                </c:pt>
                <c:pt idx="91">
                  <c:v>6.26</c:v>
                </c:pt>
                <c:pt idx="92">
                  <c:v>6.26</c:v>
                </c:pt>
                <c:pt idx="93">
                  <c:v>6.26</c:v>
                </c:pt>
                <c:pt idx="94">
                  <c:v>6.26</c:v>
                </c:pt>
                <c:pt idx="95">
                  <c:v>6.26</c:v>
                </c:pt>
                <c:pt idx="96">
                  <c:v>6.26</c:v>
                </c:pt>
                <c:pt idx="97">
                  <c:v>6.26</c:v>
                </c:pt>
                <c:pt idx="98">
                  <c:v>6.26</c:v>
                </c:pt>
                <c:pt idx="99">
                  <c:v>6.26</c:v>
                </c:pt>
                <c:pt idx="100">
                  <c:v>6.26</c:v>
                </c:pt>
                <c:pt idx="101">
                  <c:v>6.26</c:v>
                </c:pt>
                <c:pt idx="102">
                  <c:v>6.26</c:v>
                </c:pt>
                <c:pt idx="103">
                  <c:v>6.26</c:v>
                </c:pt>
                <c:pt idx="104">
                  <c:v>6.26</c:v>
                </c:pt>
                <c:pt idx="105">
                  <c:v>6.26</c:v>
                </c:pt>
                <c:pt idx="106">
                  <c:v>6.26</c:v>
                </c:pt>
                <c:pt idx="107">
                  <c:v>6.26</c:v>
                </c:pt>
                <c:pt idx="108">
                  <c:v>6.26</c:v>
                </c:pt>
                <c:pt idx="109">
                  <c:v>6.26</c:v>
                </c:pt>
                <c:pt idx="110">
                  <c:v>6.26</c:v>
                </c:pt>
                <c:pt idx="111">
                  <c:v>6.26</c:v>
                </c:pt>
                <c:pt idx="112">
                  <c:v>6.26</c:v>
                </c:pt>
                <c:pt idx="113">
                  <c:v>6.26</c:v>
                </c:pt>
                <c:pt idx="114">
                  <c:v>6.26</c:v>
                </c:pt>
                <c:pt idx="115">
                  <c:v>6.26</c:v>
                </c:pt>
                <c:pt idx="116">
                  <c:v>6.26</c:v>
                </c:pt>
                <c:pt idx="117">
                  <c:v>6.26</c:v>
                </c:pt>
                <c:pt idx="118">
                  <c:v>6.26</c:v>
                </c:pt>
                <c:pt idx="119">
                  <c:v>6.26</c:v>
                </c:pt>
                <c:pt idx="120">
                  <c:v>6.26</c:v>
                </c:pt>
                <c:pt idx="121">
                  <c:v>6.26</c:v>
                </c:pt>
                <c:pt idx="122">
                  <c:v>6.26</c:v>
                </c:pt>
                <c:pt idx="123">
                  <c:v>6.26</c:v>
                </c:pt>
                <c:pt idx="124">
                  <c:v>6.26</c:v>
                </c:pt>
                <c:pt idx="125">
                  <c:v>6.26</c:v>
                </c:pt>
                <c:pt idx="126">
                  <c:v>6.26</c:v>
                </c:pt>
                <c:pt idx="127">
                  <c:v>6.26</c:v>
                </c:pt>
                <c:pt idx="128">
                  <c:v>6.26</c:v>
                </c:pt>
                <c:pt idx="129">
                  <c:v>6.26</c:v>
                </c:pt>
                <c:pt idx="130">
                  <c:v>6.26</c:v>
                </c:pt>
                <c:pt idx="131">
                  <c:v>6.26</c:v>
                </c:pt>
                <c:pt idx="132">
                  <c:v>6.26</c:v>
                </c:pt>
                <c:pt idx="133">
                  <c:v>6.26</c:v>
                </c:pt>
                <c:pt idx="134">
                  <c:v>6.26</c:v>
                </c:pt>
                <c:pt idx="135">
                  <c:v>6.26</c:v>
                </c:pt>
                <c:pt idx="136">
                  <c:v>6.26</c:v>
                </c:pt>
                <c:pt idx="137">
                  <c:v>6.26</c:v>
                </c:pt>
                <c:pt idx="138">
                  <c:v>6.26</c:v>
                </c:pt>
                <c:pt idx="139">
                  <c:v>6.26</c:v>
                </c:pt>
                <c:pt idx="140">
                  <c:v>6.26</c:v>
                </c:pt>
                <c:pt idx="141">
                  <c:v>6.26</c:v>
                </c:pt>
                <c:pt idx="142">
                  <c:v>6.26</c:v>
                </c:pt>
                <c:pt idx="143">
                  <c:v>6.26</c:v>
                </c:pt>
                <c:pt idx="144">
                  <c:v>6.26</c:v>
                </c:pt>
                <c:pt idx="145">
                  <c:v>6.26</c:v>
                </c:pt>
                <c:pt idx="146">
                  <c:v>6.26</c:v>
                </c:pt>
                <c:pt idx="147">
                  <c:v>6.26</c:v>
                </c:pt>
                <c:pt idx="148">
                  <c:v>6.26</c:v>
                </c:pt>
                <c:pt idx="149">
                  <c:v>6.26</c:v>
                </c:pt>
                <c:pt idx="150">
                  <c:v>6.26</c:v>
                </c:pt>
                <c:pt idx="151">
                  <c:v>6.26</c:v>
                </c:pt>
                <c:pt idx="152">
                  <c:v>6.26</c:v>
                </c:pt>
                <c:pt idx="153">
                  <c:v>6.26</c:v>
                </c:pt>
                <c:pt idx="154">
                  <c:v>6.26</c:v>
                </c:pt>
                <c:pt idx="155">
                  <c:v>6.26</c:v>
                </c:pt>
                <c:pt idx="156">
                  <c:v>6.26</c:v>
                </c:pt>
                <c:pt idx="157">
                  <c:v>6.26</c:v>
                </c:pt>
                <c:pt idx="158">
                  <c:v>6.26</c:v>
                </c:pt>
                <c:pt idx="159">
                  <c:v>6.26</c:v>
                </c:pt>
                <c:pt idx="160">
                  <c:v>6.26</c:v>
                </c:pt>
                <c:pt idx="161">
                  <c:v>6.26</c:v>
                </c:pt>
                <c:pt idx="162">
                  <c:v>6.26</c:v>
                </c:pt>
                <c:pt idx="163">
                  <c:v>6.26</c:v>
                </c:pt>
                <c:pt idx="164">
                  <c:v>6.26</c:v>
                </c:pt>
                <c:pt idx="165">
                  <c:v>6.26</c:v>
                </c:pt>
                <c:pt idx="166">
                  <c:v>6.26</c:v>
                </c:pt>
                <c:pt idx="167">
                  <c:v>6.26</c:v>
                </c:pt>
                <c:pt idx="168">
                  <c:v>6.26</c:v>
                </c:pt>
                <c:pt idx="169">
                  <c:v>6.26</c:v>
                </c:pt>
                <c:pt idx="170">
                  <c:v>6.26</c:v>
                </c:pt>
                <c:pt idx="171">
                  <c:v>6.26</c:v>
                </c:pt>
                <c:pt idx="172">
                  <c:v>6.26</c:v>
                </c:pt>
                <c:pt idx="173">
                  <c:v>6.26</c:v>
                </c:pt>
                <c:pt idx="174">
                  <c:v>6.26</c:v>
                </c:pt>
                <c:pt idx="175">
                  <c:v>6.26</c:v>
                </c:pt>
                <c:pt idx="176">
                  <c:v>6.26</c:v>
                </c:pt>
                <c:pt idx="177">
                  <c:v>6.26</c:v>
                </c:pt>
                <c:pt idx="178">
                  <c:v>6.26</c:v>
                </c:pt>
                <c:pt idx="179">
                  <c:v>6.26</c:v>
                </c:pt>
                <c:pt idx="180">
                  <c:v>6.26</c:v>
                </c:pt>
                <c:pt idx="181">
                  <c:v>6.26</c:v>
                </c:pt>
                <c:pt idx="182">
                  <c:v>6.26</c:v>
                </c:pt>
                <c:pt idx="183">
                  <c:v>6.26</c:v>
                </c:pt>
                <c:pt idx="184">
                  <c:v>6.26</c:v>
                </c:pt>
                <c:pt idx="185">
                  <c:v>6.26</c:v>
                </c:pt>
                <c:pt idx="186">
                  <c:v>6.26</c:v>
                </c:pt>
                <c:pt idx="187">
                  <c:v>6.26</c:v>
                </c:pt>
                <c:pt idx="188">
                  <c:v>6.26</c:v>
                </c:pt>
                <c:pt idx="189">
                  <c:v>6.26</c:v>
                </c:pt>
                <c:pt idx="190">
                  <c:v>6.26</c:v>
                </c:pt>
                <c:pt idx="191">
                  <c:v>6.26</c:v>
                </c:pt>
                <c:pt idx="192">
                  <c:v>6.26</c:v>
                </c:pt>
                <c:pt idx="193">
                  <c:v>6.26</c:v>
                </c:pt>
                <c:pt idx="194">
                  <c:v>6.26</c:v>
                </c:pt>
                <c:pt idx="195">
                  <c:v>6.26</c:v>
                </c:pt>
                <c:pt idx="196">
                  <c:v>6.26</c:v>
                </c:pt>
                <c:pt idx="197">
                  <c:v>6.26</c:v>
                </c:pt>
                <c:pt idx="198">
                  <c:v>6.26</c:v>
                </c:pt>
                <c:pt idx="199">
                  <c:v>6.26</c:v>
                </c:pt>
                <c:pt idx="200">
                  <c:v>6.26</c:v>
                </c:pt>
                <c:pt idx="201">
                  <c:v>6.26</c:v>
                </c:pt>
                <c:pt idx="202">
                  <c:v>6.26</c:v>
                </c:pt>
                <c:pt idx="203">
                  <c:v>6.26</c:v>
                </c:pt>
                <c:pt idx="204">
                  <c:v>6.26</c:v>
                </c:pt>
                <c:pt idx="205">
                  <c:v>6.26</c:v>
                </c:pt>
                <c:pt idx="206">
                  <c:v>6.26</c:v>
                </c:pt>
                <c:pt idx="207">
                  <c:v>6.26</c:v>
                </c:pt>
                <c:pt idx="208">
                  <c:v>6.26</c:v>
                </c:pt>
                <c:pt idx="209">
                  <c:v>6.26</c:v>
                </c:pt>
                <c:pt idx="210">
                  <c:v>6.26</c:v>
                </c:pt>
                <c:pt idx="211">
                  <c:v>6.26</c:v>
                </c:pt>
                <c:pt idx="212">
                  <c:v>6.26</c:v>
                </c:pt>
                <c:pt idx="213">
                  <c:v>6.26</c:v>
                </c:pt>
                <c:pt idx="214">
                  <c:v>6.26</c:v>
                </c:pt>
                <c:pt idx="215">
                  <c:v>6.26</c:v>
                </c:pt>
                <c:pt idx="216">
                  <c:v>6.26</c:v>
                </c:pt>
                <c:pt idx="217">
                  <c:v>6.26</c:v>
                </c:pt>
                <c:pt idx="218">
                  <c:v>6.26</c:v>
                </c:pt>
                <c:pt idx="219">
                  <c:v>6.26</c:v>
                </c:pt>
                <c:pt idx="220">
                  <c:v>6.26</c:v>
                </c:pt>
                <c:pt idx="221">
                  <c:v>6.26</c:v>
                </c:pt>
                <c:pt idx="222">
                  <c:v>6.26</c:v>
                </c:pt>
                <c:pt idx="223">
                  <c:v>6.26</c:v>
                </c:pt>
                <c:pt idx="224">
                  <c:v>6.26</c:v>
                </c:pt>
                <c:pt idx="225">
                  <c:v>6.26</c:v>
                </c:pt>
                <c:pt idx="226">
                  <c:v>6.26</c:v>
                </c:pt>
                <c:pt idx="227">
                  <c:v>6.26</c:v>
                </c:pt>
                <c:pt idx="228">
                  <c:v>6.26</c:v>
                </c:pt>
                <c:pt idx="229">
                  <c:v>6.26</c:v>
                </c:pt>
                <c:pt idx="230">
                  <c:v>6.26</c:v>
                </c:pt>
                <c:pt idx="231">
                  <c:v>6.26</c:v>
                </c:pt>
                <c:pt idx="232">
                  <c:v>6.26</c:v>
                </c:pt>
                <c:pt idx="233">
                  <c:v>6.26</c:v>
                </c:pt>
                <c:pt idx="234">
                  <c:v>6.26</c:v>
                </c:pt>
                <c:pt idx="235">
                  <c:v>6.26</c:v>
                </c:pt>
                <c:pt idx="236">
                  <c:v>6.26</c:v>
                </c:pt>
                <c:pt idx="237">
                  <c:v>6.26</c:v>
                </c:pt>
                <c:pt idx="238">
                  <c:v>6.26</c:v>
                </c:pt>
                <c:pt idx="239">
                  <c:v>6.26</c:v>
                </c:pt>
                <c:pt idx="240">
                  <c:v>6.26</c:v>
                </c:pt>
                <c:pt idx="241">
                  <c:v>6.26</c:v>
                </c:pt>
                <c:pt idx="242">
                  <c:v>6.26</c:v>
                </c:pt>
                <c:pt idx="243">
                  <c:v>6.26</c:v>
                </c:pt>
                <c:pt idx="244">
                  <c:v>6.26</c:v>
                </c:pt>
                <c:pt idx="245">
                  <c:v>6.26</c:v>
                </c:pt>
                <c:pt idx="246">
                  <c:v>6.26</c:v>
                </c:pt>
                <c:pt idx="247">
                  <c:v>6.26</c:v>
                </c:pt>
                <c:pt idx="248">
                  <c:v>6.26</c:v>
                </c:pt>
                <c:pt idx="249">
                  <c:v>6.26</c:v>
                </c:pt>
                <c:pt idx="250">
                  <c:v>6.26</c:v>
                </c:pt>
                <c:pt idx="251">
                  <c:v>6.26</c:v>
                </c:pt>
                <c:pt idx="252">
                  <c:v>6.26</c:v>
                </c:pt>
                <c:pt idx="253">
                  <c:v>6.26</c:v>
                </c:pt>
                <c:pt idx="254">
                  <c:v>6.26</c:v>
                </c:pt>
                <c:pt idx="255">
                  <c:v>6.26</c:v>
                </c:pt>
                <c:pt idx="256">
                  <c:v>6.26</c:v>
                </c:pt>
                <c:pt idx="257">
                  <c:v>6.26</c:v>
                </c:pt>
                <c:pt idx="258">
                  <c:v>6.26</c:v>
                </c:pt>
                <c:pt idx="259">
                  <c:v>6.26</c:v>
                </c:pt>
                <c:pt idx="260">
                  <c:v>6.26</c:v>
                </c:pt>
                <c:pt idx="261">
                  <c:v>6.26</c:v>
                </c:pt>
                <c:pt idx="262">
                  <c:v>6.26</c:v>
                </c:pt>
                <c:pt idx="263">
                  <c:v>6.26</c:v>
                </c:pt>
                <c:pt idx="264">
                  <c:v>6.26</c:v>
                </c:pt>
                <c:pt idx="265">
                  <c:v>6.26</c:v>
                </c:pt>
                <c:pt idx="266">
                  <c:v>6.26</c:v>
                </c:pt>
                <c:pt idx="267">
                  <c:v>6.26</c:v>
                </c:pt>
                <c:pt idx="268">
                  <c:v>6.26</c:v>
                </c:pt>
                <c:pt idx="269">
                  <c:v>6.26</c:v>
                </c:pt>
                <c:pt idx="270">
                  <c:v>6.26</c:v>
                </c:pt>
                <c:pt idx="271">
                  <c:v>6.26</c:v>
                </c:pt>
                <c:pt idx="272">
                  <c:v>6.26</c:v>
                </c:pt>
                <c:pt idx="273">
                  <c:v>6.26</c:v>
                </c:pt>
                <c:pt idx="274">
                  <c:v>6.26</c:v>
                </c:pt>
                <c:pt idx="275">
                  <c:v>6.26</c:v>
                </c:pt>
                <c:pt idx="276">
                  <c:v>6.26</c:v>
                </c:pt>
                <c:pt idx="277">
                  <c:v>6.26</c:v>
                </c:pt>
                <c:pt idx="278">
                  <c:v>6.26</c:v>
                </c:pt>
                <c:pt idx="279">
                  <c:v>6.26</c:v>
                </c:pt>
                <c:pt idx="280">
                  <c:v>6.26</c:v>
                </c:pt>
                <c:pt idx="281">
                  <c:v>6.26</c:v>
                </c:pt>
                <c:pt idx="282">
                  <c:v>6.26</c:v>
                </c:pt>
                <c:pt idx="283">
                  <c:v>6.26</c:v>
                </c:pt>
                <c:pt idx="284">
                  <c:v>6.26</c:v>
                </c:pt>
                <c:pt idx="285">
                  <c:v>6.26</c:v>
                </c:pt>
                <c:pt idx="286">
                  <c:v>6.26</c:v>
                </c:pt>
                <c:pt idx="287">
                  <c:v>6.26</c:v>
                </c:pt>
                <c:pt idx="288">
                  <c:v>6.26</c:v>
                </c:pt>
                <c:pt idx="289">
                  <c:v>6.26</c:v>
                </c:pt>
                <c:pt idx="290">
                  <c:v>6.26</c:v>
                </c:pt>
                <c:pt idx="291">
                  <c:v>6.26</c:v>
                </c:pt>
                <c:pt idx="292">
                  <c:v>6.26</c:v>
                </c:pt>
                <c:pt idx="293">
                  <c:v>6.26</c:v>
                </c:pt>
                <c:pt idx="294">
                  <c:v>6.26</c:v>
                </c:pt>
                <c:pt idx="295">
                  <c:v>6.26</c:v>
                </c:pt>
                <c:pt idx="296">
                  <c:v>6.26</c:v>
                </c:pt>
                <c:pt idx="297">
                  <c:v>6.26</c:v>
                </c:pt>
                <c:pt idx="298">
                  <c:v>6.26</c:v>
                </c:pt>
                <c:pt idx="299">
                  <c:v>6.26</c:v>
                </c:pt>
                <c:pt idx="300">
                  <c:v>6.26</c:v>
                </c:pt>
                <c:pt idx="301">
                  <c:v>6.26</c:v>
                </c:pt>
                <c:pt idx="302">
                  <c:v>6.26</c:v>
                </c:pt>
                <c:pt idx="303">
                  <c:v>6.26</c:v>
                </c:pt>
                <c:pt idx="304">
                  <c:v>6.26</c:v>
                </c:pt>
                <c:pt idx="305">
                  <c:v>6.26</c:v>
                </c:pt>
                <c:pt idx="306">
                  <c:v>6.26</c:v>
                </c:pt>
                <c:pt idx="307">
                  <c:v>6.26</c:v>
                </c:pt>
                <c:pt idx="308">
                  <c:v>6.26</c:v>
                </c:pt>
                <c:pt idx="309">
                  <c:v>6.26</c:v>
                </c:pt>
                <c:pt idx="310">
                  <c:v>6.26</c:v>
                </c:pt>
                <c:pt idx="311">
                  <c:v>6.26</c:v>
                </c:pt>
                <c:pt idx="312">
                  <c:v>6.26</c:v>
                </c:pt>
                <c:pt idx="313">
                  <c:v>6.26</c:v>
                </c:pt>
                <c:pt idx="314">
                  <c:v>6.26</c:v>
                </c:pt>
                <c:pt idx="315">
                  <c:v>6.26</c:v>
                </c:pt>
                <c:pt idx="316">
                  <c:v>6.26</c:v>
                </c:pt>
                <c:pt idx="317">
                  <c:v>6.26</c:v>
                </c:pt>
                <c:pt idx="318">
                  <c:v>6.26</c:v>
                </c:pt>
                <c:pt idx="319">
                  <c:v>6.26</c:v>
                </c:pt>
                <c:pt idx="320">
                  <c:v>6.26</c:v>
                </c:pt>
                <c:pt idx="321">
                  <c:v>6.26</c:v>
                </c:pt>
                <c:pt idx="322">
                  <c:v>6.26</c:v>
                </c:pt>
                <c:pt idx="323">
                  <c:v>6.26</c:v>
                </c:pt>
                <c:pt idx="324">
                  <c:v>6.26</c:v>
                </c:pt>
                <c:pt idx="325">
                  <c:v>6.26</c:v>
                </c:pt>
                <c:pt idx="326">
                  <c:v>6.26</c:v>
                </c:pt>
                <c:pt idx="327">
                  <c:v>6.26</c:v>
                </c:pt>
                <c:pt idx="328">
                  <c:v>6.26</c:v>
                </c:pt>
                <c:pt idx="329">
                  <c:v>6.26</c:v>
                </c:pt>
                <c:pt idx="330">
                  <c:v>6.26</c:v>
                </c:pt>
                <c:pt idx="331">
                  <c:v>6.26</c:v>
                </c:pt>
                <c:pt idx="332">
                  <c:v>6.26</c:v>
                </c:pt>
                <c:pt idx="333">
                  <c:v>6.26</c:v>
                </c:pt>
                <c:pt idx="334">
                  <c:v>6.26</c:v>
                </c:pt>
                <c:pt idx="335">
                  <c:v>6.26</c:v>
                </c:pt>
                <c:pt idx="336">
                  <c:v>6.26</c:v>
                </c:pt>
                <c:pt idx="337">
                  <c:v>6.26</c:v>
                </c:pt>
                <c:pt idx="338">
                  <c:v>6.26</c:v>
                </c:pt>
                <c:pt idx="339">
                  <c:v>6.26</c:v>
                </c:pt>
                <c:pt idx="340">
                  <c:v>6.26</c:v>
                </c:pt>
                <c:pt idx="341">
                  <c:v>6.26</c:v>
                </c:pt>
                <c:pt idx="342">
                  <c:v>6.26</c:v>
                </c:pt>
                <c:pt idx="343">
                  <c:v>6.26</c:v>
                </c:pt>
                <c:pt idx="344">
                  <c:v>6.26</c:v>
                </c:pt>
                <c:pt idx="345">
                  <c:v>6.26</c:v>
                </c:pt>
                <c:pt idx="346">
                  <c:v>6.26</c:v>
                </c:pt>
                <c:pt idx="347">
                  <c:v>6.26</c:v>
                </c:pt>
                <c:pt idx="348">
                  <c:v>6.26</c:v>
                </c:pt>
                <c:pt idx="349">
                  <c:v>6.26</c:v>
                </c:pt>
                <c:pt idx="350">
                  <c:v>6.26</c:v>
                </c:pt>
                <c:pt idx="351">
                  <c:v>6.26</c:v>
                </c:pt>
                <c:pt idx="352">
                  <c:v>6.26</c:v>
                </c:pt>
                <c:pt idx="353">
                  <c:v>6.26</c:v>
                </c:pt>
                <c:pt idx="354">
                  <c:v>6.26</c:v>
                </c:pt>
                <c:pt idx="355">
                  <c:v>6.26</c:v>
                </c:pt>
                <c:pt idx="356">
                  <c:v>6.26</c:v>
                </c:pt>
                <c:pt idx="357">
                  <c:v>6.26</c:v>
                </c:pt>
                <c:pt idx="358">
                  <c:v>6.26</c:v>
                </c:pt>
                <c:pt idx="359">
                  <c:v>6.26</c:v>
                </c:pt>
                <c:pt idx="360">
                  <c:v>6.26</c:v>
                </c:pt>
                <c:pt idx="361">
                  <c:v>6.26</c:v>
                </c:pt>
                <c:pt idx="362">
                  <c:v>6.26</c:v>
                </c:pt>
                <c:pt idx="363">
                  <c:v>6.26</c:v>
                </c:pt>
                <c:pt idx="364">
                  <c:v>6.26</c:v>
                </c:pt>
                <c:pt idx="365">
                  <c:v>6.26</c:v>
                </c:pt>
                <c:pt idx="366">
                  <c:v>6.26</c:v>
                </c:pt>
                <c:pt idx="367">
                  <c:v>6.26</c:v>
                </c:pt>
                <c:pt idx="368">
                  <c:v>6.26</c:v>
                </c:pt>
                <c:pt idx="369">
                  <c:v>6.26</c:v>
                </c:pt>
                <c:pt idx="370">
                  <c:v>6.26</c:v>
                </c:pt>
                <c:pt idx="371">
                  <c:v>6.26</c:v>
                </c:pt>
                <c:pt idx="372">
                  <c:v>6.26</c:v>
                </c:pt>
                <c:pt idx="373">
                  <c:v>6.26</c:v>
                </c:pt>
                <c:pt idx="374">
                  <c:v>6.26</c:v>
                </c:pt>
                <c:pt idx="375">
                  <c:v>6.26</c:v>
                </c:pt>
                <c:pt idx="376">
                  <c:v>6.26</c:v>
                </c:pt>
                <c:pt idx="377">
                  <c:v>6.26</c:v>
                </c:pt>
                <c:pt idx="378">
                  <c:v>6.26</c:v>
                </c:pt>
                <c:pt idx="379">
                  <c:v>6.26</c:v>
                </c:pt>
                <c:pt idx="380">
                  <c:v>6.26</c:v>
                </c:pt>
                <c:pt idx="381">
                  <c:v>6.26</c:v>
                </c:pt>
                <c:pt idx="382">
                  <c:v>6.26</c:v>
                </c:pt>
                <c:pt idx="383">
                  <c:v>6.26</c:v>
                </c:pt>
                <c:pt idx="384">
                  <c:v>6.26</c:v>
                </c:pt>
                <c:pt idx="385">
                  <c:v>6.26</c:v>
                </c:pt>
                <c:pt idx="386">
                  <c:v>6.26</c:v>
                </c:pt>
                <c:pt idx="387">
                  <c:v>6.26</c:v>
                </c:pt>
                <c:pt idx="388">
                  <c:v>6.26</c:v>
                </c:pt>
                <c:pt idx="389">
                  <c:v>6.26</c:v>
                </c:pt>
                <c:pt idx="390">
                  <c:v>6.26</c:v>
                </c:pt>
                <c:pt idx="391">
                  <c:v>6.26</c:v>
                </c:pt>
                <c:pt idx="392">
                  <c:v>6.26</c:v>
                </c:pt>
                <c:pt idx="393">
                  <c:v>6.26</c:v>
                </c:pt>
                <c:pt idx="394">
                  <c:v>6.26</c:v>
                </c:pt>
                <c:pt idx="395">
                  <c:v>6.26</c:v>
                </c:pt>
                <c:pt idx="396">
                  <c:v>6.26</c:v>
                </c:pt>
                <c:pt idx="397">
                  <c:v>6.26</c:v>
                </c:pt>
                <c:pt idx="398">
                  <c:v>6.26</c:v>
                </c:pt>
                <c:pt idx="399">
                  <c:v>6.26</c:v>
                </c:pt>
                <c:pt idx="400">
                  <c:v>6.26</c:v>
                </c:pt>
                <c:pt idx="401">
                  <c:v>6.26</c:v>
                </c:pt>
                <c:pt idx="402">
                  <c:v>6.26</c:v>
                </c:pt>
                <c:pt idx="403">
                  <c:v>6.26</c:v>
                </c:pt>
                <c:pt idx="404">
                  <c:v>6.26</c:v>
                </c:pt>
                <c:pt idx="405">
                  <c:v>6.26</c:v>
                </c:pt>
                <c:pt idx="406">
                  <c:v>6.26</c:v>
                </c:pt>
                <c:pt idx="407">
                  <c:v>6.26</c:v>
                </c:pt>
                <c:pt idx="408">
                  <c:v>6.26</c:v>
                </c:pt>
                <c:pt idx="409">
                  <c:v>6.26</c:v>
                </c:pt>
                <c:pt idx="410">
                  <c:v>6.26</c:v>
                </c:pt>
                <c:pt idx="411">
                  <c:v>6.26</c:v>
                </c:pt>
                <c:pt idx="412">
                  <c:v>6.26</c:v>
                </c:pt>
                <c:pt idx="413">
                  <c:v>6.26</c:v>
                </c:pt>
                <c:pt idx="414">
                  <c:v>6.26</c:v>
                </c:pt>
                <c:pt idx="415">
                  <c:v>6.26</c:v>
                </c:pt>
                <c:pt idx="416">
                  <c:v>6.26</c:v>
                </c:pt>
                <c:pt idx="417">
                  <c:v>6.26</c:v>
                </c:pt>
                <c:pt idx="418">
                  <c:v>6.26</c:v>
                </c:pt>
                <c:pt idx="419">
                  <c:v>6.26</c:v>
                </c:pt>
                <c:pt idx="420">
                  <c:v>6.26</c:v>
                </c:pt>
                <c:pt idx="421">
                  <c:v>6.26</c:v>
                </c:pt>
                <c:pt idx="422">
                  <c:v>6.26</c:v>
                </c:pt>
                <c:pt idx="423">
                  <c:v>6.26</c:v>
                </c:pt>
                <c:pt idx="424">
                  <c:v>6.26</c:v>
                </c:pt>
                <c:pt idx="425">
                  <c:v>6.26</c:v>
                </c:pt>
                <c:pt idx="426">
                  <c:v>6.26</c:v>
                </c:pt>
                <c:pt idx="427">
                  <c:v>6.26</c:v>
                </c:pt>
                <c:pt idx="428">
                  <c:v>6.26</c:v>
                </c:pt>
                <c:pt idx="429">
                  <c:v>6.26</c:v>
                </c:pt>
                <c:pt idx="430">
                  <c:v>6.26</c:v>
                </c:pt>
                <c:pt idx="431">
                  <c:v>6.26</c:v>
                </c:pt>
                <c:pt idx="432">
                  <c:v>6.26</c:v>
                </c:pt>
                <c:pt idx="433">
                  <c:v>6.26</c:v>
                </c:pt>
                <c:pt idx="434">
                  <c:v>6.26</c:v>
                </c:pt>
                <c:pt idx="435">
                  <c:v>6.26</c:v>
                </c:pt>
                <c:pt idx="436">
                  <c:v>6.26</c:v>
                </c:pt>
                <c:pt idx="437">
                  <c:v>6.26</c:v>
                </c:pt>
                <c:pt idx="438">
                  <c:v>6.26</c:v>
                </c:pt>
                <c:pt idx="439">
                  <c:v>6.26</c:v>
                </c:pt>
                <c:pt idx="440">
                  <c:v>6.26</c:v>
                </c:pt>
                <c:pt idx="441">
                  <c:v>6.26</c:v>
                </c:pt>
                <c:pt idx="442">
                  <c:v>6.26</c:v>
                </c:pt>
                <c:pt idx="443">
                  <c:v>6.26</c:v>
                </c:pt>
                <c:pt idx="444">
                  <c:v>6.26</c:v>
                </c:pt>
                <c:pt idx="445">
                  <c:v>6.26</c:v>
                </c:pt>
                <c:pt idx="446">
                  <c:v>6.26</c:v>
                </c:pt>
                <c:pt idx="447">
                  <c:v>6.26</c:v>
                </c:pt>
                <c:pt idx="448">
                  <c:v>6.26</c:v>
                </c:pt>
                <c:pt idx="449">
                  <c:v>6.26</c:v>
                </c:pt>
                <c:pt idx="450">
                  <c:v>6.26</c:v>
                </c:pt>
                <c:pt idx="451">
                  <c:v>6.26</c:v>
                </c:pt>
                <c:pt idx="452">
                  <c:v>6.26</c:v>
                </c:pt>
                <c:pt idx="453">
                  <c:v>6.26</c:v>
                </c:pt>
                <c:pt idx="454">
                  <c:v>6.26</c:v>
                </c:pt>
                <c:pt idx="455">
                  <c:v>6.26</c:v>
                </c:pt>
                <c:pt idx="456">
                  <c:v>6.26</c:v>
                </c:pt>
                <c:pt idx="457">
                  <c:v>6.26</c:v>
                </c:pt>
                <c:pt idx="458">
                  <c:v>6.26</c:v>
                </c:pt>
                <c:pt idx="459">
                  <c:v>6.26</c:v>
                </c:pt>
                <c:pt idx="460">
                  <c:v>6.26</c:v>
                </c:pt>
                <c:pt idx="461">
                  <c:v>6.26</c:v>
                </c:pt>
                <c:pt idx="462">
                  <c:v>6.26</c:v>
                </c:pt>
                <c:pt idx="463">
                  <c:v>6.26</c:v>
                </c:pt>
                <c:pt idx="464">
                  <c:v>6.26</c:v>
                </c:pt>
                <c:pt idx="465">
                  <c:v>6.26</c:v>
                </c:pt>
                <c:pt idx="466">
                  <c:v>6.26</c:v>
                </c:pt>
                <c:pt idx="467">
                  <c:v>6.26</c:v>
                </c:pt>
                <c:pt idx="468">
                  <c:v>6.26</c:v>
                </c:pt>
                <c:pt idx="469">
                  <c:v>6.26</c:v>
                </c:pt>
                <c:pt idx="470">
                  <c:v>6.26</c:v>
                </c:pt>
                <c:pt idx="471">
                  <c:v>6.26</c:v>
                </c:pt>
                <c:pt idx="472">
                  <c:v>6.26</c:v>
                </c:pt>
                <c:pt idx="473">
                  <c:v>6.26</c:v>
                </c:pt>
                <c:pt idx="474">
                  <c:v>6.26</c:v>
                </c:pt>
                <c:pt idx="475">
                  <c:v>6.26</c:v>
                </c:pt>
                <c:pt idx="476">
                  <c:v>6.26</c:v>
                </c:pt>
                <c:pt idx="477">
                  <c:v>6.26</c:v>
                </c:pt>
                <c:pt idx="478">
                  <c:v>6.26</c:v>
                </c:pt>
                <c:pt idx="479">
                  <c:v>6.26</c:v>
                </c:pt>
                <c:pt idx="480">
                  <c:v>6.26</c:v>
                </c:pt>
                <c:pt idx="481">
                  <c:v>6.26</c:v>
                </c:pt>
                <c:pt idx="482">
                  <c:v>6.26</c:v>
                </c:pt>
                <c:pt idx="483">
                  <c:v>6.26</c:v>
                </c:pt>
                <c:pt idx="484">
                  <c:v>6.26</c:v>
                </c:pt>
                <c:pt idx="485">
                  <c:v>6.26</c:v>
                </c:pt>
                <c:pt idx="486">
                  <c:v>6.26</c:v>
                </c:pt>
                <c:pt idx="487">
                  <c:v>6.26</c:v>
                </c:pt>
                <c:pt idx="488">
                  <c:v>6.26</c:v>
                </c:pt>
                <c:pt idx="489">
                  <c:v>6.26</c:v>
                </c:pt>
                <c:pt idx="490">
                  <c:v>6.26</c:v>
                </c:pt>
                <c:pt idx="491">
                  <c:v>6.26</c:v>
                </c:pt>
                <c:pt idx="492">
                  <c:v>6.26</c:v>
                </c:pt>
                <c:pt idx="493">
                  <c:v>6.26</c:v>
                </c:pt>
                <c:pt idx="494">
                  <c:v>6.26</c:v>
                </c:pt>
                <c:pt idx="495">
                  <c:v>6.26</c:v>
                </c:pt>
                <c:pt idx="496">
                  <c:v>6.26</c:v>
                </c:pt>
                <c:pt idx="497">
                  <c:v>6.26</c:v>
                </c:pt>
                <c:pt idx="498">
                  <c:v>6.26</c:v>
                </c:pt>
                <c:pt idx="499">
                  <c:v>6.26</c:v>
                </c:pt>
                <c:pt idx="500">
                  <c:v>6.26</c:v>
                </c:pt>
                <c:pt idx="501">
                  <c:v>6.26</c:v>
                </c:pt>
                <c:pt idx="502">
                  <c:v>6.26</c:v>
                </c:pt>
                <c:pt idx="503">
                  <c:v>6.26</c:v>
                </c:pt>
                <c:pt idx="504">
                  <c:v>6.26</c:v>
                </c:pt>
                <c:pt idx="505">
                  <c:v>6.26</c:v>
                </c:pt>
                <c:pt idx="506">
                  <c:v>6.26</c:v>
                </c:pt>
                <c:pt idx="507">
                  <c:v>6.26</c:v>
                </c:pt>
                <c:pt idx="508">
                  <c:v>6.26</c:v>
                </c:pt>
                <c:pt idx="509">
                  <c:v>6.26</c:v>
                </c:pt>
                <c:pt idx="510">
                  <c:v>6.26</c:v>
                </c:pt>
                <c:pt idx="511">
                  <c:v>6.26</c:v>
                </c:pt>
                <c:pt idx="512">
                  <c:v>6.26</c:v>
                </c:pt>
                <c:pt idx="513">
                  <c:v>6.26</c:v>
                </c:pt>
                <c:pt idx="514">
                  <c:v>6.26</c:v>
                </c:pt>
                <c:pt idx="515">
                  <c:v>6.26</c:v>
                </c:pt>
                <c:pt idx="516">
                  <c:v>6.26</c:v>
                </c:pt>
                <c:pt idx="517">
                  <c:v>6.26</c:v>
                </c:pt>
                <c:pt idx="518">
                  <c:v>6.26</c:v>
                </c:pt>
                <c:pt idx="519">
                  <c:v>6.26</c:v>
                </c:pt>
                <c:pt idx="520">
                  <c:v>6.26</c:v>
                </c:pt>
                <c:pt idx="521">
                  <c:v>6.26</c:v>
                </c:pt>
                <c:pt idx="522">
                  <c:v>6.26</c:v>
                </c:pt>
                <c:pt idx="523">
                  <c:v>6.26</c:v>
                </c:pt>
                <c:pt idx="524">
                  <c:v>6.26</c:v>
                </c:pt>
                <c:pt idx="525">
                  <c:v>6.26</c:v>
                </c:pt>
                <c:pt idx="526">
                  <c:v>6.26</c:v>
                </c:pt>
                <c:pt idx="527">
                  <c:v>6.26</c:v>
                </c:pt>
                <c:pt idx="528">
                  <c:v>6.26</c:v>
                </c:pt>
                <c:pt idx="529">
                  <c:v>6.26</c:v>
                </c:pt>
                <c:pt idx="530">
                  <c:v>6.26</c:v>
                </c:pt>
                <c:pt idx="531">
                  <c:v>6.26</c:v>
                </c:pt>
                <c:pt idx="532">
                  <c:v>6.26</c:v>
                </c:pt>
                <c:pt idx="533">
                  <c:v>6.26</c:v>
                </c:pt>
                <c:pt idx="534">
                  <c:v>6.26</c:v>
                </c:pt>
                <c:pt idx="535">
                  <c:v>6.26</c:v>
                </c:pt>
                <c:pt idx="536">
                  <c:v>6.26</c:v>
                </c:pt>
                <c:pt idx="537">
                  <c:v>6.26</c:v>
                </c:pt>
                <c:pt idx="538">
                  <c:v>6.26</c:v>
                </c:pt>
                <c:pt idx="539">
                  <c:v>6.26</c:v>
                </c:pt>
                <c:pt idx="540">
                  <c:v>6.26</c:v>
                </c:pt>
                <c:pt idx="541">
                  <c:v>6.26</c:v>
                </c:pt>
                <c:pt idx="542">
                  <c:v>6.26</c:v>
                </c:pt>
                <c:pt idx="543">
                  <c:v>6.26</c:v>
                </c:pt>
                <c:pt idx="544">
                  <c:v>6.26</c:v>
                </c:pt>
                <c:pt idx="545">
                  <c:v>6.26</c:v>
                </c:pt>
                <c:pt idx="546">
                  <c:v>6.26</c:v>
                </c:pt>
                <c:pt idx="547">
                  <c:v>6.26</c:v>
                </c:pt>
                <c:pt idx="548">
                  <c:v>6.26</c:v>
                </c:pt>
                <c:pt idx="549">
                  <c:v>6.26</c:v>
                </c:pt>
                <c:pt idx="550">
                  <c:v>6.26</c:v>
                </c:pt>
                <c:pt idx="551">
                  <c:v>6.26</c:v>
                </c:pt>
                <c:pt idx="552">
                  <c:v>6.26</c:v>
                </c:pt>
                <c:pt idx="553">
                  <c:v>6.26</c:v>
                </c:pt>
                <c:pt idx="554">
                  <c:v>6.26</c:v>
                </c:pt>
                <c:pt idx="555">
                  <c:v>6.26</c:v>
                </c:pt>
                <c:pt idx="556">
                  <c:v>6.26</c:v>
                </c:pt>
                <c:pt idx="557">
                  <c:v>6.26</c:v>
                </c:pt>
                <c:pt idx="558">
                  <c:v>6.26</c:v>
                </c:pt>
                <c:pt idx="559">
                  <c:v>6.26</c:v>
                </c:pt>
                <c:pt idx="560">
                  <c:v>6.26</c:v>
                </c:pt>
                <c:pt idx="561">
                  <c:v>6.26</c:v>
                </c:pt>
                <c:pt idx="562">
                  <c:v>6.26</c:v>
                </c:pt>
                <c:pt idx="563">
                  <c:v>6.26</c:v>
                </c:pt>
                <c:pt idx="564">
                  <c:v>6.26</c:v>
                </c:pt>
                <c:pt idx="565">
                  <c:v>6.26</c:v>
                </c:pt>
                <c:pt idx="566">
                  <c:v>6.26</c:v>
                </c:pt>
                <c:pt idx="567">
                  <c:v>6.26</c:v>
                </c:pt>
                <c:pt idx="568">
                  <c:v>6.26</c:v>
                </c:pt>
                <c:pt idx="569">
                  <c:v>6.26</c:v>
                </c:pt>
                <c:pt idx="570">
                  <c:v>6.26</c:v>
                </c:pt>
                <c:pt idx="571">
                  <c:v>6.26</c:v>
                </c:pt>
                <c:pt idx="572">
                  <c:v>6.26</c:v>
                </c:pt>
                <c:pt idx="573">
                  <c:v>6.26</c:v>
                </c:pt>
                <c:pt idx="574">
                  <c:v>6.26</c:v>
                </c:pt>
                <c:pt idx="575">
                  <c:v>6.26</c:v>
                </c:pt>
                <c:pt idx="576">
                  <c:v>6.26</c:v>
                </c:pt>
                <c:pt idx="577">
                  <c:v>6.26</c:v>
                </c:pt>
                <c:pt idx="578">
                  <c:v>6.26</c:v>
                </c:pt>
                <c:pt idx="579">
                  <c:v>6.26</c:v>
                </c:pt>
                <c:pt idx="580">
                  <c:v>6.26</c:v>
                </c:pt>
                <c:pt idx="581">
                  <c:v>6.26</c:v>
                </c:pt>
                <c:pt idx="582">
                  <c:v>6.26</c:v>
                </c:pt>
                <c:pt idx="583">
                  <c:v>6.26</c:v>
                </c:pt>
                <c:pt idx="584">
                  <c:v>6.26</c:v>
                </c:pt>
                <c:pt idx="585">
                  <c:v>6.26</c:v>
                </c:pt>
                <c:pt idx="586">
                  <c:v>6.26</c:v>
                </c:pt>
                <c:pt idx="587">
                  <c:v>6.26</c:v>
                </c:pt>
                <c:pt idx="588">
                  <c:v>6.26</c:v>
                </c:pt>
                <c:pt idx="589">
                  <c:v>6.26</c:v>
                </c:pt>
                <c:pt idx="590">
                  <c:v>6.26</c:v>
                </c:pt>
                <c:pt idx="591">
                  <c:v>6.26</c:v>
                </c:pt>
                <c:pt idx="592">
                  <c:v>6.26</c:v>
                </c:pt>
                <c:pt idx="593">
                  <c:v>6.26</c:v>
                </c:pt>
                <c:pt idx="594">
                  <c:v>6.26</c:v>
                </c:pt>
                <c:pt idx="595">
                  <c:v>6.26</c:v>
                </c:pt>
                <c:pt idx="596">
                  <c:v>6.26</c:v>
                </c:pt>
                <c:pt idx="597">
                  <c:v>6.26</c:v>
                </c:pt>
                <c:pt idx="598">
                  <c:v>6.26</c:v>
                </c:pt>
                <c:pt idx="599">
                  <c:v>6.26</c:v>
                </c:pt>
                <c:pt idx="600">
                  <c:v>6.26</c:v>
                </c:pt>
                <c:pt idx="601">
                  <c:v>6.26</c:v>
                </c:pt>
                <c:pt idx="602">
                  <c:v>6.26</c:v>
                </c:pt>
                <c:pt idx="603">
                  <c:v>6.26</c:v>
                </c:pt>
                <c:pt idx="604">
                  <c:v>6.26</c:v>
                </c:pt>
                <c:pt idx="605">
                  <c:v>6.26</c:v>
                </c:pt>
                <c:pt idx="606">
                  <c:v>6.26</c:v>
                </c:pt>
                <c:pt idx="607">
                  <c:v>6.26</c:v>
                </c:pt>
                <c:pt idx="608">
                  <c:v>6.26</c:v>
                </c:pt>
                <c:pt idx="609">
                  <c:v>6.26</c:v>
                </c:pt>
                <c:pt idx="610">
                  <c:v>6.26</c:v>
                </c:pt>
                <c:pt idx="611">
                  <c:v>6.26</c:v>
                </c:pt>
                <c:pt idx="612">
                  <c:v>6.26</c:v>
                </c:pt>
                <c:pt idx="613">
                  <c:v>6.26</c:v>
                </c:pt>
                <c:pt idx="614">
                  <c:v>6.26</c:v>
                </c:pt>
                <c:pt idx="615">
                  <c:v>6.26</c:v>
                </c:pt>
                <c:pt idx="616">
                  <c:v>6.26</c:v>
                </c:pt>
                <c:pt idx="617">
                  <c:v>6.26</c:v>
                </c:pt>
                <c:pt idx="618">
                  <c:v>6.26</c:v>
                </c:pt>
                <c:pt idx="619">
                  <c:v>6.26</c:v>
                </c:pt>
                <c:pt idx="620">
                  <c:v>6.26</c:v>
                </c:pt>
                <c:pt idx="621">
                  <c:v>6.26</c:v>
                </c:pt>
                <c:pt idx="622">
                  <c:v>6.26</c:v>
                </c:pt>
                <c:pt idx="623">
                  <c:v>6.26</c:v>
                </c:pt>
                <c:pt idx="624">
                  <c:v>6.26</c:v>
                </c:pt>
                <c:pt idx="625">
                  <c:v>6.26</c:v>
                </c:pt>
                <c:pt idx="626">
                  <c:v>6.26</c:v>
                </c:pt>
                <c:pt idx="627">
                  <c:v>6.26</c:v>
                </c:pt>
                <c:pt idx="628">
                  <c:v>6.26</c:v>
                </c:pt>
                <c:pt idx="629">
                  <c:v>6.26</c:v>
                </c:pt>
                <c:pt idx="630">
                  <c:v>6.26</c:v>
                </c:pt>
                <c:pt idx="631">
                  <c:v>6.26</c:v>
                </c:pt>
                <c:pt idx="632">
                  <c:v>6.26</c:v>
                </c:pt>
                <c:pt idx="633">
                  <c:v>6.26</c:v>
                </c:pt>
                <c:pt idx="634">
                  <c:v>6.26</c:v>
                </c:pt>
                <c:pt idx="635">
                  <c:v>6.26</c:v>
                </c:pt>
                <c:pt idx="636">
                  <c:v>6.26</c:v>
                </c:pt>
                <c:pt idx="637">
                  <c:v>6.26</c:v>
                </c:pt>
                <c:pt idx="638">
                  <c:v>6.26</c:v>
                </c:pt>
                <c:pt idx="639">
                  <c:v>6.26</c:v>
                </c:pt>
                <c:pt idx="640">
                  <c:v>6.26</c:v>
                </c:pt>
                <c:pt idx="641">
                  <c:v>6.26</c:v>
                </c:pt>
                <c:pt idx="642">
                  <c:v>6.26</c:v>
                </c:pt>
                <c:pt idx="643">
                  <c:v>6.26</c:v>
                </c:pt>
                <c:pt idx="644">
                  <c:v>6.26</c:v>
                </c:pt>
                <c:pt idx="645">
                  <c:v>6.26</c:v>
                </c:pt>
                <c:pt idx="646">
                  <c:v>6.26</c:v>
                </c:pt>
                <c:pt idx="647">
                  <c:v>6.26</c:v>
                </c:pt>
                <c:pt idx="648">
                  <c:v>6.26</c:v>
                </c:pt>
                <c:pt idx="649">
                  <c:v>6.26</c:v>
                </c:pt>
                <c:pt idx="650">
                  <c:v>6.26</c:v>
                </c:pt>
                <c:pt idx="651">
                  <c:v>6.26</c:v>
                </c:pt>
                <c:pt idx="652">
                  <c:v>6.26</c:v>
                </c:pt>
                <c:pt idx="653">
                  <c:v>6.26</c:v>
                </c:pt>
                <c:pt idx="654">
                  <c:v>6.26</c:v>
                </c:pt>
                <c:pt idx="655">
                  <c:v>6.26</c:v>
                </c:pt>
                <c:pt idx="656">
                  <c:v>6.26</c:v>
                </c:pt>
                <c:pt idx="657">
                  <c:v>6.26</c:v>
                </c:pt>
                <c:pt idx="658">
                  <c:v>6.26</c:v>
                </c:pt>
                <c:pt idx="659">
                  <c:v>6.26</c:v>
                </c:pt>
                <c:pt idx="660">
                  <c:v>6.26</c:v>
                </c:pt>
                <c:pt idx="661">
                  <c:v>6.26</c:v>
                </c:pt>
                <c:pt idx="662">
                  <c:v>6.26</c:v>
                </c:pt>
                <c:pt idx="663">
                  <c:v>6.26</c:v>
                </c:pt>
                <c:pt idx="664">
                  <c:v>6.26</c:v>
                </c:pt>
                <c:pt idx="665">
                  <c:v>6.26</c:v>
                </c:pt>
                <c:pt idx="666">
                  <c:v>6.26</c:v>
                </c:pt>
                <c:pt idx="667">
                  <c:v>6.26</c:v>
                </c:pt>
                <c:pt idx="668">
                  <c:v>6.26</c:v>
                </c:pt>
                <c:pt idx="669">
                  <c:v>6.26</c:v>
                </c:pt>
                <c:pt idx="670">
                  <c:v>6.26</c:v>
                </c:pt>
                <c:pt idx="671">
                  <c:v>6.26</c:v>
                </c:pt>
                <c:pt idx="672">
                  <c:v>6.26</c:v>
                </c:pt>
                <c:pt idx="673">
                  <c:v>6.26</c:v>
                </c:pt>
                <c:pt idx="674">
                  <c:v>6.26</c:v>
                </c:pt>
                <c:pt idx="675">
                  <c:v>6.26</c:v>
                </c:pt>
                <c:pt idx="676">
                  <c:v>6.26</c:v>
                </c:pt>
                <c:pt idx="677">
                  <c:v>6.26</c:v>
                </c:pt>
                <c:pt idx="678">
                  <c:v>6.26</c:v>
                </c:pt>
                <c:pt idx="679">
                  <c:v>6.26</c:v>
                </c:pt>
                <c:pt idx="680">
                  <c:v>6.26</c:v>
                </c:pt>
                <c:pt idx="681">
                  <c:v>6.26</c:v>
                </c:pt>
                <c:pt idx="682">
                  <c:v>6.26</c:v>
                </c:pt>
                <c:pt idx="683">
                  <c:v>6.26</c:v>
                </c:pt>
                <c:pt idx="684">
                  <c:v>6.26</c:v>
                </c:pt>
                <c:pt idx="685">
                  <c:v>6.26</c:v>
                </c:pt>
                <c:pt idx="686">
                  <c:v>6.26</c:v>
                </c:pt>
                <c:pt idx="687">
                  <c:v>6.26</c:v>
                </c:pt>
                <c:pt idx="688">
                  <c:v>6.26</c:v>
                </c:pt>
                <c:pt idx="689">
                  <c:v>6.26</c:v>
                </c:pt>
                <c:pt idx="690">
                  <c:v>6.26</c:v>
                </c:pt>
                <c:pt idx="691">
                  <c:v>6.26</c:v>
                </c:pt>
                <c:pt idx="692">
                  <c:v>6.26</c:v>
                </c:pt>
                <c:pt idx="693">
                  <c:v>6.26</c:v>
                </c:pt>
                <c:pt idx="694">
                  <c:v>6.26</c:v>
                </c:pt>
                <c:pt idx="695">
                  <c:v>6.26</c:v>
                </c:pt>
                <c:pt idx="696">
                  <c:v>6.26</c:v>
                </c:pt>
                <c:pt idx="697">
                  <c:v>6.26</c:v>
                </c:pt>
                <c:pt idx="698">
                  <c:v>6.26</c:v>
                </c:pt>
                <c:pt idx="699">
                  <c:v>6.26</c:v>
                </c:pt>
                <c:pt idx="700">
                  <c:v>6.26</c:v>
                </c:pt>
                <c:pt idx="701">
                  <c:v>6.26</c:v>
                </c:pt>
                <c:pt idx="702">
                  <c:v>6.26</c:v>
                </c:pt>
                <c:pt idx="703">
                  <c:v>6.26</c:v>
                </c:pt>
                <c:pt idx="704">
                  <c:v>6.26</c:v>
                </c:pt>
                <c:pt idx="705">
                  <c:v>6.26</c:v>
                </c:pt>
                <c:pt idx="706">
                  <c:v>6.26</c:v>
                </c:pt>
                <c:pt idx="707">
                  <c:v>6.26</c:v>
                </c:pt>
                <c:pt idx="708">
                  <c:v>6.26</c:v>
                </c:pt>
                <c:pt idx="709">
                  <c:v>6.26</c:v>
                </c:pt>
                <c:pt idx="710">
                  <c:v>6.26</c:v>
                </c:pt>
                <c:pt idx="711">
                  <c:v>6.26</c:v>
                </c:pt>
                <c:pt idx="712">
                  <c:v>6.26</c:v>
                </c:pt>
                <c:pt idx="713">
                  <c:v>6.26</c:v>
                </c:pt>
                <c:pt idx="714">
                  <c:v>6.26</c:v>
                </c:pt>
                <c:pt idx="715">
                  <c:v>6.26</c:v>
                </c:pt>
                <c:pt idx="716">
                  <c:v>6.26</c:v>
                </c:pt>
                <c:pt idx="717">
                  <c:v>6.26</c:v>
                </c:pt>
                <c:pt idx="718">
                  <c:v>6.26</c:v>
                </c:pt>
                <c:pt idx="719">
                  <c:v>6.26</c:v>
                </c:pt>
                <c:pt idx="720">
                  <c:v>6.26</c:v>
                </c:pt>
                <c:pt idx="721">
                  <c:v>6.26</c:v>
                </c:pt>
                <c:pt idx="722">
                  <c:v>6.26</c:v>
                </c:pt>
                <c:pt idx="723">
                  <c:v>6.26</c:v>
                </c:pt>
                <c:pt idx="724">
                  <c:v>6.26</c:v>
                </c:pt>
                <c:pt idx="725">
                  <c:v>6.26</c:v>
                </c:pt>
                <c:pt idx="726">
                  <c:v>6.26</c:v>
                </c:pt>
                <c:pt idx="727">
                  <c:v>6.26</c:v>
                </c:pt>
                <c:pt idx="728">
                  <c:v>6.26</c:v>
                </c:pt>
                <c:pt idx="729">
                  <c:v>6.26</c:v>
                </c:pt>
              </c:numCache>
            </c:numRef>
          </c:val>
          <c:smooth val="1"/>
          <c:extLst>
            <c:ext xmlns:c16="http://schemas.microsoft.com/office/drawing/2014/chart" uri="{C3380CC4-5D6E-409C-BE32-E72D297353CC}">
              <c16:uniqueId val="{00000008-5228-4E52-A10D-0D5B7EB54977}"/>
            </c:ext>
          </c:extLst>
        </c:ser>
        <c:ser>
          <c:idx val="12"/>
          <c:order val="19"/>
          <c:tx>
            <c:v>MINIMO ABSOLUTO 1973</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DATOS!$AG$3:$AG$732</c:f>
              <c:numCache>
                <c:formatCode>0.00</c:formatCode>
                <c:ptCount val="730"/>
                <c:pt idx="0">
                  <c:v>0.37</c:v>
                </c:pt>
                <c:pt idx="1">
                  <c:v>0.37</c:v>
                </c:pt>
                <c:pt idx="2">
                  <c:v>0.37</c:v>
                </c:pt>
                <c:pt idx="3">
                  <c:v>0.37</c:v>
                </c:pt>
                <c:pt idx="4">
                  <c:v>0.37</c:v>
                </c:pt>
                <c:pt idx="5">
                  <c:v>0.37</c:v>
                </c:pt>
                <c:pt idx="6">
                  <c:v>0.37</c:v>
                </c:pt>
                <c:pt idx="7">
                  <c:v>0.37</c:v>
                </c:pt>
                <c:pt idx="8">
                  <c:v>0.37</c:v>
                </c:pt>
                <c:pt idx="9">
                  <c:v>0.37</c:v>
                </c:pt>
                <c:pt idx="10">
                  <c:v>0.37</c:v>
                </c:pt>
                <c:pt idx="11">
                  <c:v>0.37</c:v>
                </c:pt>
                <c:pt idx="12">
                  <c:v>0.37</c:v>
                </c:pt>
                <c:pt idx="13">
                  <c:v>0.37</c:v>
                </c:pt>
                <c:pt idx="14">
                  <c:v>0.37</c:v>
                </c:pt>
                <c:pt idx="15">
                  <c:v>0.37</c:v>
                </c:pt>
                <c:pt idx="16">
                  <c:v>0.37</c:v>
                </c:pt>
                <c:pt idx="17">
                  <c:v>0.37</c:v>
                </c:pt>
                <c:pt idx="18">
                  <c:v>0.37</c:v>
                </c:pt>
                <c:pt idx="19">
                  <c:v>0.37</c:v>
                </c:pt>
                <c:pt idx="20">
                  <c:v>0.37</c:v>
                </c:pt>
                <c:pt idx="21">
                  <c:v>0.37</c:v>
                </c:pt>
                <c:pt idx="22">
                  <c:v>0.37</c:v>
                </c:pt>
                <c:pt idx="23">
                  <c:v>0.37</c:v>
                </c:pt>
                <c:pt idx="24">
                  <c:v>0.37</c:v>
                </c:pt>
                <c:pt idx="25">
                  <c:v>0.37</c:v>
                </c:pt>
                <c:pt idx="26">
                  <c:v>0.37</c:v>
                </c:pt>
                <c:pt idx="27">
                  <c:v>0.37</c:v>
                </c:pt>
                <c:pt idx="28">
                  <c:v>0.37</c:v>
                </c:pt>
                <c:pt idx="29">
                  <c:v>0.37</c:v>
                </c:pt>
                <c:pt idx="30">
                  <c:v>0.37</c:v>
                </c:pt>
                <c:pt idx="31">
                  <c:v>0.37</c:v>
                </c:pt>
                <c:pt idx="32">
                  <c:v>0.37</c:v>
                </c:pt>
                <c:pt idx="33">
                  <c:v>0.37</c:v>
                </c:pt>
                <c:pt idx="34">
                  <c:v>0.37</c:v>
                </c:pt>
                <c:pt idx="35">
                  <c:v>0.37</c:v>
                </c:pt>
                <c:pt idx="36">
                  <c:v>0.37</c:v>
                </c:pt>
                <c:pt idx="37">
                  <c:v>0.37</c:v>
                </c:pt>
                <c:pt idx="38">
                  <c:v>0.37</c:v>
                </c:pt>
                <c:pt idx="39">
                  <c:v>0.37</c:v>
                </c:pt>
                <c:pt idx="40">
                  <c:v>0.37</c:v>
                </c:pt>
                <c:pt idx="41">
                  <c:v>0.37</c:v>
                </c:pt>
                <c:pt idx="42">
                  <c:v>0.37</c:v>
                </c:pt>
                <c:pt idx="43">
                  <c:v>0.37</c:v>
                </c:pt>
                <c:pt idx="44">
                  <c:v>0.37</c:v>
                </c:pt>
                <c:pt idx="45">
                  <c:v>0.37</c:v>
                </c:pt>
                <c:pt idx="46">
                  <c:v>0.37</c:v>
                </c:pt>
                <c:pt idx="47">
                  <c:v>0.37</c:v>
                </c:pt>
                <c:pt idx="48">
                  <c:v>0.37</c:v>
                </c:pt>
                <c:pt idx="49">
                  <c:v>0.37</c:v>
                </c:pt>
                <c:pt idx="50">
                  <c:v>0.37</c:v>
                </c:pt>
                <c:pt idx="51">
                  <c:v>0.37</c:v>
                </c:pt>
                <c:pt idx="52">
                  <c:v>0.37</c:v>
                </c:pt>
                <c:pt idx="53">
                  <c:v>0.37</c:v>
                </c:pt>
                <c:pt idx="54">
                  <c:v>0.37</c:v>
                </c:pt>
                <c:pt idx="55">
                  <c:v>0.37</c:v>
                </c:pt>
                <c:pt idx="56">
                  <c:v>0.37</c:v>
                </c:pt>
                <c:pt idx="57">
                  <c:v>0.37</c:v>
                </c:pt>
                <c:pt idx="58">
                  <c:v>0.37</c:v>
                </c:pt>
                <c:pt idx="59">
                  <c:v>0.37</c:v>
                </c:pt>
                <c:pt idx="60">
                  <c:v>0.37</c:v>
                </c:pt>
                <c:pt idx="61">
                  <c:v>0.37</c:v>
                </c:pt>
                <c:pt idx="62">
                  <c:v>0.37</c:v>
                </c:pt>
                <c:pt idx="63">
                  <c:v>0.37</c:v>
                </c:pt>
                <c:pt idx="64">
                  <c:v>0.37</c:v>
                </c:pt>
                <c:pt idx="65">
                  <c:v>0.37</c:v>
                </c:pt>
                <c:pt idx="66">
                  <c:v>0.37</c:v>
                </c:pt>
                <c:pt idx="67">
                  <c:v>0.37</c:v>
                </c:pt>
                <c:pt idx="68">
                  <c:v>0.37</c:v>
                </c:pt>
                <c:pt idx="69">
                  <c:v>0.37</c:v>
                </c:pt>
                <c:pt idx="70">
                  <c:v>0.37</c:v>
                </c:pt>
                <c:pt idx="71">
                  <c:v>0.37</c:v>
                </c:pt>
                <c:pt idx="72">
                  <c:v>0.37</c:v>
                </c:pt>
                <c:pt idx="73">
                  <c:v>0.37</c:v>
                </c:pt>
                <c:pt idx="74">
                  <c:v>0.37</c:v>
                </c:pt>
                <c:pt idx="75">
                  <c:v>0.37</c:v>
                </c:pt>
                <c:pt idx="76">
                  <c:v>0.37</c:v>
                </c:pt>
                <c:pt idx="77">
                  <c:v>0.37</c:v>
                </c:pt>
                <c:pt idx="78">
                  <c:v>0.37</c:v>
                </c:pt>
                <c:pt idx="79">
                  <c:v>0.37</c:v>
                </c:pt>
                <c:pt idx="80">
                  <c:v>0.37</c:v>
                </c:pt>
                <c:pt idx="81">
                  <c:v>0.37</c:v>
                </c:pt>
                <c:pt idx="82">
                  <c:v>0.37</c:v>
                </c:pt>
                <c:pt idx="83">
                  <c:v>0.37</c:v>
                </c:pt>
                <c:pt idx="84">
                  <c:v>0.37</c:v>
                </c:pt>
                <c:pt idx="85">
                  <c:v>0.37</c:v>
                </c:pt>
                <c:pt idx="86">
                  <c:v>0.37</c:v>
                </c:pt>
                <c:pt idx="87">
                  <c:v>0.37</c:v>
                </c:pt>
                <c:pt idx="88">
                  <c:v>0.37</c:v>
                </c:pt>
                <c:pt idx="89">
                  <c:v>0.37</c:v>
                </c:pt>
                <c:pt idx="90">
                  <c:v>0.37</c:v>
                </c:pt>
                <c:pt idx="91">
                  <c:v>0.37</c:v>
                </c:pt>
                <c:pt idx="92">
                  <c:v>0.37</c:v>
                </c:pt>
                <c:pt idx="93">
                  <c:v>0.37</c:v>
                </c:pt>
                <c:pt idx="94">
                  <c:v>0.37</c:v>
                </c:pt>
                <c:pt idx="95">
                  <c:v>0.37</c:v>
                </c:pt>
                <c:pt idx="96">
                  <c:v>0.37</c:v>
                </c:pt>
                <c:pt idx="97">
                  <c:v>0.37</c:v>
                </c:pt>
                <c:pt idx="98">
                  <c:v>0.37</c:v>
                </c:pt>
                <c:pt idx="99">
                  <c:v>0.37</c:v>
                </c:pt>
                <c:pt idx="100">
                  <c:v>0.37</c:v>
                </c:pt>
                <c:pt idx="101">
                  <c:v>0.37</c:v>
                </c:pt>
                <c:pt idx="102">
                  <c:v>0.37</c:v>
                </c:pt>
                <c:pt idx="103">
                  <c:v>0.37</c:v>
                </c:pt>
                <c:pt idx="104">
                  <c:v>0.37</c:v>
                </c:pt>
                <c:pt idx="105">
                  <c:v>0.37</c:v>
                </c:pt>
                <c:pt idx="106">
                  <c:v>0.37</c:v>
                </c:pt>
                <c:pt idx="107">
                  <c:v>0.37</c:v>
                </c:pt>
                <c:pt idx="108">
                  <c:v>0.37</c:v>
                </c:pt>
                <c:pt idx="109">
                  <c:v>0.37</c:v>
                </c:pt>
                <c:pt idx="110">
                  <c:v>0.37</c:v>
                </c:pt>
                <c:pt idx="111">
                  <c:v>0.37</c:v>
                </c:pt>
                <c:pt idx="112">
                  <c:v>0.37</c:v>
                </c:pt>
                <c:pt idx="113">
                  <c:v>0.37</c:v>
                </c:pt>
                <c:pt idx="114">
                  <c:v>0.37</c:v>
                </c:pt>
                <c:pt idx="115">
                  <c:v>0.37</c:v>
                </c:pt>
                <c:pt idx="116">
                  <c:v>0.37</c:v>
                </c:pt>
                <c:pt idx="117">
                  <c:v>0.37</c:v>
                </c:pt>
                <c:pt idx="118">
                  <c:v>0.37</c:v>
                </c:pt>
                <c:pt idx="119">
                  <c:v>0.37</c:v>
                </c:pt>
                <c:pt idx="120">
                  <c:v>0.37</c:v>
                </c:pt>
                <c:pt idx="121">
                  <c:v>0.37</c:v>
                </c:pt>
                <c:pt idx="122">
                  <c:v>0.37</c:v>
                </c:pt>
                <c:pt idx="123">
                  <c:v>0.37</c:v>
                </c:pt>
                <c:pt idx="124">
                  <c:v>0.37</c:v>
                </c:pt>
                <c:pt idx="125">
                  <c:v>0.37</c:v>
                </c:pt>
                <c:pt idx="126">
                  <c:v>0.37</c:v>
                </c:pt>
                <c:pt idx="127">
                  <c:v>0.37</c:v>
                </c:pt>
                <c:pt idx="128">
                  <c:v>0.37</c:v>
                </c:pt>
                <c:pt idx="129">
                  <c:v>0.37</c:v>
                </c:pt>
                <c:pt idx="130">
                  <c:v>0.37</c:v>
                </c:pt>
                <c:pt idx="131">
                  <c:v>0.37</c:v>
                </c:pt>
                <c:pt idx="132">
                  <c:v>0.37</c:v>
                </c:pt>
                <c:pt idx="133">
                  <c:v>0.37</c:v>
                </c:pt>
                <c:pt idx="134">
                  <c:v>0.37</c:v>
                </c:pt>
                <c:pt idx="135">
                  <c:v>0.37</c:v>
                </c:pt>
                <c:pt idx="136">
                  <c:v>0.37</c:v>
                </c:pt>
                <c:pt idx="137">
                  <c:v>0.37</c:v>
                </c:pt>
                <c:pt idx="138">
                  <c:v>0.37</c:v>
                </c:pt>
                <c:pt idx="139">
                  <c:v>0.37</c:v>
                </c:pt>
                <c:pt idx="140">
                  <c:v>0.37</c:v>
                </c:pt>
                <c:pt idx="141">
                  <c:v>0.37</c:v>
                </c:pt>
                <c:pt idx="142">
                  <c:v>0.37</c:v>
                </c:pt>
                <c:pt idx="143">
                  <c:v>0.37</c:v>
                </c:pt>
                <c:pt idx="144">
                  <c:v>0.37</c:v>
                </c:pt>
                <c:pt idx="145">
                  <c:v>0.37</c:v>
                </c:pt>
                <c:pt idx="146">
                  <c:v>0.37</c:v>
                </c:pt>
                <c:pt idx="147">
                  <c:v>0.37</c:v>
                </c:pt>
                <c:pt idx="148">
                  <c:v>0.37</c:v>
                </c:pt>
                <c:pt idx="149">
                  <c:v>0.37</c:v>
                </c:pt>
                <c:pt idx="150">
                  <c:v>0.37</c:v>
                </c:pt>
                <c:pt idx="151">
                  <c:v>0.37</c:v>
                </c:pt>
                <c:pt idx="152">
                  <c:v>0.37</c:v>
                </c:pt>
                <c:pt idx="153">
                  <c:v>0.37</c:v>
                </c:pt>
                <c:pt idx="154">
                  <c:v>0.37</c:v>
                </c:pt>
                <c:pt idx="155">
                  <c:v>0.37</c:v>
                </c:pt>
                <c:pt idx="156">
                  <c:v>0.37</c:v>
                </c:pt>
                <c:pt idx="157">
                  <c:v>0.37</c:v>
                </c:pt>
                <c:pt idx="158">
                  <c:v>0.37</c:v>
                </c:pt>
                <c:pt idx="159">
                  <c:v>0.37</c:v>
                </c:pt>
                <c:pt idx="160">
                  <c:v>0.37</c:v>
                </c:pt>
                <c:pt idx="161">
                  <c:v>0.37</c:v>
                </c:pt>
                <c:pt idx="162">
                  <c:v>0.37</c:v>
                </c:pt>
                <c:pt idx="163">
                  <c:v>0.37</c:v>
                </c:pt>
                <c:pt idx="164">
                  <c:v>0.37</c:v>
                </c:pt>
                <c:pt idx="165">
                  <c:v>0.37</c:v>
                </c:pt>
                <c:pt idx="166">
                  <c:v>0.37</c:v>
                </c:pt>
                <c:pt idx="167">
                  <c:v>0.37</c:v>
                </c:pt>
                <c:pt idx="168">
                  <c:v>0.37</c:v>
                </c:pt>
                <c:pt idx="169">
                  <c:v>0.37</c:v>
                </c:pt>
                <c:pt idx="170">
                  <c:v>0.37</c:v>
                </c:pt>
                <c:pt idx="171">
                  <c:v>0.37</c:v>
                </c:pt>
                <c:pt idx="172">
                  <c:v>0.37</c:v>
                </c:pt>
                <c:pt idx="173">
                  <c:v>0.37</c:v>
                </c:pt>
                <c:pt idx="174">
                  <c:v>0.37</c:v>
                </c:pt>
                <c:pt idx="175">
                  <c:v>0.37</c:v>
                </c:pt>
                <c:pt idx="176">
                  <c:v>0.37</c:v>
                </c:pt>
                <c:pt idx="177">
                  <c:v>0.37</c:v>
                </c:pt>
                <c:pt idx="178">
                  <c:v>0.37</c:v>
                </c:pt>
                <c:pt idx="179">
                  <c:v>0.37</c:v>
                </c:pt>
                <c:pt idx="180">
                  <c:v>0.37</c:v>
                </c:pt>
                <c:pt idx="181">
                  <c:v>0.37</c:v>
                </c:pt>
                <c:pt idx="182">
                  <c:v>0.37</c:v>
                </c:pt>
                <c:pt idx="183">
                  <c:v>0.37</c:v>
                </c:pt>
                <c:pt idx="184">
                  <c:v>0.37</c:v>
                </c:pt>
                <c:pt idx="185">
                  <c:v>0.37</c:v>
                </c:pt>
                <c:pt idx="186">
                  <c:v>0.37</c:v>
                </c:pt>
                <c:pt idx="187">
                  <c:v>0.37</c:v>
                </c:pt>
                <c:pt idx="188">
                  <c:v>0.37</c:v>
                </c:pt>
                <c:pt idx="189">
                  <c:v>0.37</c:v>
                </c:pt>
                <c:pt idx="190">
                  <c:v>0.37</c:v>
                </c:pt>
                <c:pt idx="191">
                  <c:v>0.37</c:v>
                </c:pt>
                <c:pt idx="192">
                  <c:v>0.37</c:v>
                </c:pt>
                <c:pt idx="193">
                  <c:v>0.37</c:v>
                </c:pt>
                <c:pt idx="194">
                  <c:v>0.37</c:v>
                </c:pt>
                <c:pt idx="195">
                  <c:v>0.37</c:v>
                </c:pt>
                <c:pt idx="196">
                  <c:v>0.37</c:v>
                </c:pt>
                <c:pt idx="197">
                  <c:v>0.37</c:v>
                </c:pt>
                <c:pt idx="198">
                  <c:v>0.37</c:v>
                </c:pt>
                <c:pt idx="199">
                  <c:v>0.37</c:v>
                </c:pt>
                <c:pt idx="200">
                  <c:v>0.37</c:v>
                </c:pt>
                <c:pt idx="201">
                  <c:v>0.37</c:v>
                </c:pt>
                <c:pt idx="202">
                  <c:v>0.37</c:v>
                </c:pt>
                <c:pt idx="203">
                  <c:v>0.37</c:v>
                </c:pt>
                <c:pt idx="204">
                  <c:v>0.37</c:v>
                </c:pt>
                <c:pt idx="205">
                  <c:v>0.37</c:v>
                </c:pt>
                <c:pt idx="206">
                  <c:v>0.37</c:v>
                </c:pt>
                <c:pt idx="207">
                  <c:v>0.37</c:v>
                </c:pt>
                <c:pt idx="208">
                  <c:v>0.37</c:v>
                </c:pt>
                <c:pt idx="209">
                  <c:v>0.37</c:v>
                </c:pt>
                <c:pt idx="210">
                  <c:v>0.37</c:v>
                </c:pt>
                <c:pt idx="211">
                  <c:v>0.37</c:v>
                </c:pt>
                <c:pt idx="212">
                  <c:v>0.37</c:v>
                </c:pt>
                <c:pt idx="213">
                  <c:v>0.37</c:v>
                </c:pt>
                <c:pt idx="214">
                  <c:v>0.37</c:v>
                </c:pt>
                <c:pt idx="215">
                  <c:v>0.37</c:v>
                </c:pt>
                <c:pt idx="216">
                  <c:v>0.37</c:v>
                </c:pt>
                <c:pt idx="217">
                  <c:v>0.37</c:v>
                </c:pt>
                <c:pt idx="218">
                  <c:v>0.37</c:v>
                </c:pt>
                <c:pt idx="219">
                  <c:v>0.37</c:v>
                </c:pt>
                <c:pt idx="220">
                  <c:v>0.37</c:v>
                </c:pt>
                <c:pt idx="221">
                  <c:v>0.37</c:v>
                </c:pt>
                <c:pt idx="222">
                  <c:v>0.37</c:v>
                </c:pt>
                <c:pt idx="223">
                  <c:v>0.37</c:v>
                </c:pt>
                <c:pt idx="224">
                  <c:v>0.37</c:v>
                </c:pt>
                <c:pt idx="225">
                  <c:v>0.37</c:v>
                </c:pt>
                <c:pt idx="226">
                  <c:v>0.37</c:v>
                </c:pt>
                <c:pt idx="227">
                  <c:v>0.37</c:v>
                </c:pt>
                <c:pt idx="228">
                  <c:v>0.37</c:v>
                </c:pt>
                <c:pt idx="229">
                  <c:v>0.37</c:v>
                </c:pt>
                <c:pt idx="230">
                  <c:v>0.37</c:v>
                </c:pt>
                <c:pt idx="231">
                  <c:v>0.37</c:v>
                </c:pt>
                <c:pt idx="232">
                  <c:v>0.37</c:v>
                </c:pt>
                <c:pt idx="233">
                  <c:v>0.37</c:v>
                </c:pt>
                <c:pt idx="234">
                  <c:v>0.37</c:v>
                </c:pt>
                <c:pt idx="235">
                  <c:v>0.37</c:v>
                </c:pt>
                <c:pt idx="236">
                  <c:v>0.37</c:v>
                </c:pt>
                <c:pt idx="237">
                  <c:v>0.37</c:v>
                </c:pt>
                <c:pt idx="238">
                  <c:v>0.37</c:v>
                </c:pt>
                <c:pt idx="239">
                  <c:v>0.37</c:v>
                </c:pt>
                <c:pt idx="240">
                  <c:v>0.37</c:v>
                </c:pt>
                <c:pt idx="241">
                  <c:v>0.37</c:v>
                </c:pt>
                <c:pt idx="242">
                  <c:v>0.37</c:v>
                </c:pt>
                <c:pt idx="243">
                  <c:v>0.37</c:v>
                </c:pt>
                <c:pt idx="244">
                  <c:v>0.37</c:v>
                </c:pt>
                <c:pt idx="245">
                  <c:v>0.37</c:v>
                </c:pt>
                <c:pt idx="246">
                  <c:v>0.37</c:v>
                </c:pt>
                <c:pt idx="247">
                  <c:v>0.37</c:v>
                </c:pt>
                <c:pt idx="248">
                  <c:v>0.37</c:v>
                </c:pt>
                <c:pt idx="249">
                  <c:v>0.37</c:v>
                </c:pt>
                <c:pt idx="250">
                  <c:v>0.37</c:v>
                </c:pt>
                <c:pt idx="251">
                  <c:v>0.37</c:v>
                </c:pt>
                <c:pt idx="252">
                  <c:v>0.37</c:v>
                </c:pt>
                <c:pt idx="253">
                  <c:v>0.37</c:v>
                </c:pt>
                <c:pt idx="254">
                  <c:v>0.37</c:v>
                </c:pt>
                <c:pt idx="255">
                  <c:v>0.37</c:v>
                </c:pt>
                <c:pt idx="256">
                  <c:v>0.37</c:v>
                </c:pt>
                <c:pt idx="257">
                  <c:v>0.37</c:v>
                </c:pt>
                <c:pt idx="258">
                  <c:v>0.37</c:v>
                </c:pt>
                <c:pt idx="259">
                  <c:v>0.37</c:v>
                </c:pt>
                <c:pt idx="260">
                  <c:v>0.37</c:v>
                </c:pt>
                <c:pt idx="261">
                  <c:v>0.37</c:v>
                </c:pt>
                <c:pt idx="262">
                  <c:v>0.37</c:v>
                </c:pt>
                <c:pt idx="263">
                  <c:v>0.37</c:v>
                </c:pt>
                <c:pt idx="264">
                  <c:v>0.37</c:v>
                </c:pt>
                <c:pt idx="265">
                  <c:v>0.37</c:v>
                </c:pt>
                <c:pt idx="266">
                  <c:v>0.37</c:v>
                </c:pt>
                <c:pt idx="267">
                  <c:v>0.37</c:v>
                </c:pt>
                <c:pt idx="268">
                  <c:v>0.37</c:v>
                </c:pt>
                <c:pt idx="269">
                  <c:v>0.37</c:v>
                </c:pt>
                <c:pt idx="270">
                  <c:v>0.37</c:v>
                </c:pt>
                <c:pt idx="271">
                  <c:v>0.37</c:v>
                </c:pt>
                <c:pt idx="272">
                  <c:v>0.37</c:v>
                </c:pt>
                <c:pt idx="273">
                  <c:v>0.37</c:v>
                </c:pt>
                <c:pt idx="274">
                  <c:v>0.37</c:v>
                </c:pt>
                <c:pt idx="275">
                  <c:v>0.37</c:v>
                </c:pt>
                <c:pt idx="276">
                  <c:v>0.37</c:v>
                </c:pt>
                <c:pt idx="277">
                  <c:v>0.37</c:v>
                </c:pt>
                <c:pt idx="278">
                  <c:v>0.37</c:v>
                </c:pt>
                <c:pt idx="279">
                  <c:v>0.37</c:v>
                </c:pt>
                <c:pt idx="280">
                  <c:v>0.37</c:v>
                </c:pt>
                <c:pt idx="281">
                  <c:v>0.37</c:v>
                </c:pt>
                <c:pt idx="282">
                  <c:v>0.37</c:v>
                </c:pt>
                <c:pt idx="283">
                  <c:v>0.37</c:v>
                </c:pt>
                <c:pt idx="284">
                  <c:v>0.37</c:v>
                </c:pt>
                <c:pt idx="285">
                  <c:v>0.37</c:v>
                </c:pt>
                <c:pt idx="286">
                  <c:v>0.37</c:v>
                </c:pt>
                <c:pt idx="287">
                  <c:v>0.37</c:v>
                </c:pt>
                <c:pt idx="288">
                  <c:v>0.37</c:v>
                </c:pt>
                <c:pt idx="289">
                  <c:v>0.37</c:v>
                </c:pt>
                <c:pt idx="290">
                  <c:v>0.37</c:v>
                </c:pt>
                <c:pt idx="291">
                  <c:v>0.37</c:v>
                </c:pt>
                <c:pt idx="292">
                  <c:v>0.37</c:v>
                </c:pt>
                <c:pt idx="293">
                  <c:v>0.37</c:v>
                </c:pt>
                <c:pt idx="294">
                  <c:v>0.37</c:v>
                </c:pt>
                <c:pt idx="295">
                  <c:v>0.37</c:v>
                </c:pt>
                <c:pt idx="296">
                  <c:v>0.37</c:v>
                </c:pt>
                <c:pt idx="297">
                  <c:v>0.37</c:v>
                </c:pt>
                <c:pt idx="298">
                  <c:v>0.37</c:v>
                </c:pt>
                <c:pt idx="299">
                  <c:v>0.37</c:v>
                </c:pt>
                <c:pt idx="300">
                  <c:v>0.37</c:v>
                </c:pt>
                <c:pt idx="301">
                  <c:v>0.37</c:v>
                </c:pt>
                <c:pt idx="302">
                  <c:v>0.37</c:v>
                </c:pt>
                <c:pt idx="303">
                  <c:v>0.37</c:v>
                </c:pt>
                <c:pt idx="304">
                  <c:v>0.37</c:v>
                </c:pt>
                <c:pt idx="305">
                  <c:v>0.37</c:v>
                </c:pt>
                <c:pt idx="306">
                  <c:v>0.37</c:v>
                </c:pt>
                <c:pt idx="307">
                  <c:v>0.37</c:v>
                </c:pt>
                <c:pt idx="308">
                  <c:v>0.37</c:v>
                </c:pt>
                <c:pt idx="309">
                  <c:v>0.37</c:v>
                </c:pt>
                <c:pt idx="310">
                  <c:v>0.37</c:v>
                </c:pt>
                <c:pt idx="311">
                  <c:v>0.37</c:v>
                </c:pt>
                <c:pt idx="312">
                  <c:v>0.37</c:v>
                </c:pt>
                <c:pt idx="313">
                  <c:v>0.37</c:v>
                </c:pt>
                <c:pt idx="314">
                  <c:v>0.37</c:v>
                </c:pt>
                <c:pt idx="315">
                  <c:v>0.37</c:v>
                </c:pt>
                <c:pt idx="316">
                  <c:v>0.37</c:v>
                </c:pt>
                <c:pt idx="317">
                  <c:v>0.37</c:v>
                </c:pt>
                <c:pt idx="318">
                  <c:v>0.37</c:v>
                </c:pt>
                <c:pt idx="319">
                  <c:v>0.37</c:v>
                </c:pt>
                <c:pt idx="320">
                  <c:v>0.37</c:v>
                </c:pt>
                <c:pt idx="321">
                  <c:v>0.37</c:v>
                </c:pt>
                <c:pt idx="322">
                  <c:v>0.37</c:v>
                </c:pt>
                <c:pt idx="323">
                  <c:v>0.37</c:v>
                </c:pt>
                <c:pt idx="324">
                  <c:v>0.37</c:v>
                </c:pt>
                <c:pt idx="325">
                  <c:v>0.37</c:v>
                </c:pt>
                <c:pt idx="326">
                  <c:v>0.37</c:v>
                </c:pt>
                <c:pt idx="327">
                  <c:v>0.37</c:v>
                </c:pt>
                <c:pt idx="328">
                  <c:v>0.37</c:v>
                </c:pt>
                <c:pt idx="329">
                  <c:v>0.37</c:v>
                </c:pt>
                <c:pt idx="330">
                  <c:v>0.37</c:v>
                </c:pt>
                <c:pt idx="331">
                  <c:v>0.37</c:v>
                </c:pt>
                <c:pt idx="332">
                  <c:v>0.37</c:v>
                </c:pt>
                <c:pt idx="333">
                  <c:v>0.37</c:v>
                </c:pt>
                <c:pt idx="334">
                  <c:v>0.37</c:v>
                </c:pt>
                <c:pt idx="335">
                  <c:v>0.37</c:v>
                </c:pt>
                <c:pt idx="336">
                  <c:v>0.37</c:v>
                </c:pt>
                <c:pt idx="337">
                  <c:v>0.37</c:v>
                </c:pt>
                <c:pt idx="338">
                  <c:v>0.37</c:v>
                </c:pt>
                <c:pt idx="339">
                  <c:v>0.37</c:v>
                </c:pt>
                <c:pt idx="340">
                  <c:v>0.37</c:v>
                </c:pt>
                <c:pt idx="341">
                  <c:v>0.37</c:v>
                </c:pt>
                <c:pt idx="342">
                  <c:v>0.37</c:v>
                </c:pt>
                <c:pt idx="343">
                  <c:v>0.37</c:v>
                </c:pt>
                <c:pt idx="344">
                  <c:v>0.37</c:v>
                </c:pt>
                <c:pt idx="345">
                  <c:v>0.37</c:v>
                </c:pt>
                <c:pt idx="346">
                  <c:v>0.37</c:v>
                </c:pt>
                <c:pt idx="347">
                  <c:v>0.37</c:v>
                </c:pt>
                <c:pt idx="348">
                  <c:v>0.37</c:v>
                </c:pt>
                <c:pt idx="349">
                  <c:v>0.37</c:v>
                </c:pt>
                <c:pt idx="350">
                  <c:v>0.37</c:v>
                </c:pt>
                <c:pt idx="351">
                  <c:v>0.37</c:v>
                </c:pt>
                <c:pt idx="352">
                  <c:v>0.37</c:v>
                </c:pt>
                <c:pt idx="353">
                  <c:v>0.37</c:v>
                </c:pt>
                <c:pt idx="354">
                  <c:v>0.37</c:v>
                </c:pt>
                <c:pt idx="355">
                  <c:v>0.37</c:v>
                </c:pt>
                <c:pt idx="356">
                  <c:v>0.37</c:v>
                </c:pt>
                <c:pt idx="357">
                  <c:v>0.37</c:v>
                </c:pt>
                <c:pt idx="358">
                  <c:v>0.37</c:v>
                </c:pt>
                <c:pt idx="359">
                  <c:v>0.37</c:v>
                </c:pt>
                <c:pt idx="360">
                  <c:v>0.37</c:v>
                </c:pt>
                <c:pt idx="361">
                  <c:v>0.37</c:v>
                </c:pt>
                <c:pt idx="362">
                  <c:v>0.37</c:v>
                </c:pt>
                <c:pt idx="363">
                  <c:v>0.37</c:v>
                </c:pt>
                <c:pt idx="364">
                  <c:v>0.37</c:v>
                </c:pt>
                <c:pt idx="365">
                  <c:v>0.37</c:v>
                </c:pt>
                <c:pt idx="366">
                  <c:v>0.37</c:v>
                </c:pt>
                <c:pt idx="367">
                  <c:v>0.37</c:v>
                </c:pt>
                <c:pt idx="368">
                  <c:v>0.37</c:v>
                </c:pt>
                <c:pt idx="369">
                  <c:v>0.37</c:v>
                </c:pt>
                <c:pt idx="370">
                  <c:v>0.37</c:v>
                </c:pt>
                <c:pt idx="371">
                  <c:v>0.37</c:v>
                </c:pt>
                <c:pt idx="372">
                  <c:v>0.37</c:v>
                </c:pt>
                <c:pt idx="373">
                  <c:v>0.37</c:v>
                </c:pt>
                <c:pt idx="374">
                  <c:v>0.37</c:v>
                </c:pt>
                <c:pt idx="375">
                  <c:v>0.37</c:v>
                </c:pt>
                <c:pt idx="376">
                  <c:v>0.37</c:v>
                </c:pt>
                <c:pt idx="377">
                  <c:v>0.37</c:v>
                </c:pt>
                <c:pt idx="378">
                  <c:v>0.37</c:v>
                </c:pt>
                <c:pt idx="379">
                  <c:v>0.37</c:v>
                </c:pt>
                <c:pt idx="380">
                  <c:v>0.37</c:v>
                </c:pt>
                <c:pt idx="381">
                  <c:v>0.37</c:v>
                </c:pt>
                <c:pt idx="382">
                  <c:v>0.37</c:v>
                </c:pt>
                <c:pt idx="383">
                  <c:v>0.37</c:v>
                </c:pt>
                <c:pt idx="384">
                  <c:v>0.37</c:v>
                </c:pt>
                <c:pt idx="385">
                  <c:v>0.37</c:v>
                </c:pt>
                <c:pt idx="386">
                  <c:v>0.37</c:v>
                </c:pt>
                <c:pt idx="387">
                  <c:v>0.37</c:v>
                </c:pt>
                <c:pt idx="388">
                  <c:v>0.37</c:v>
                </c:pt>
                <c:pt idx="389">
                  <c:v>0.37</c:v>
                </c:pt>
                <c:pt idx="390">
                  <c:v>0.37</c:v>
                </c:pt>
                <c:pt idx="391">
                  <c:v>0.37</c:v>
                </c:pt>
                <c:pt idx="392">
                  <c:v>0.37</c:v>
                </c:pt>
                <c:pt idx="393">
                  <c:v>0.37</c:v>
                </c:pt>
                <c:pt idx="394">
                  <c:v>0.37</c:v>
                </c:pt>
                <c:pt idx="395">
                  <c:v>0.37</c:v>
                </c:pt>
                <c:pt idx="396">
                  <c:v>0.37</c:v>
                </c:pt>
                <c:pt idx="397">
                  <c:v>0.37</c:v>
                </c:pt>
                <c:pt idx="398">
                  <c:v>0.37</c:v>
                </c:pt>
                <c:pt idx="399">
                  <c:v>0.37</c:v>
                </c:pt>
                <c:pt idx="400">
                  <c:v>0.37</c:v>
                </c:pt>
                <c:pt idx="401">
                  <c:v>0.37</c:v>
                </c:pt>
                <c:pt idx="402">
                  <c:v>0.37</c:v>
                </c:pt>
                <c:pt idx="403">
                  <c:v>0.37</c:v>
                </c:pt>
                <c:pt idx="404">
                  <c:v>0.37</c:v>
                </c:pt>
                <c:pt idx="405">
                  <c:v>0.37</c:v>
                </c:pt>
                <c:pt idx="406">
                  <c:v>0.37</c:v>
                </c:pt>
                <c:pt idx="407">
                  <c:v>0.37</c:v>
                </c:pt>
                <c:pt idx="408">
                  <c:v>0.37</c:v>
                </c:pt>
                <c:pt idx="409">
                  <c:v>0.37</c:v>
                </c:pt>
                <c:pt idx="410">
                  <c:v>0.37</c:v>
                </c:pt>
                <c:pt idx="411">
                  <c:v>0.37</c:v>
                </c:pt>
                <c:pt idx="412">
                  <c:v>0.37</c:v>
                </c:pt>
                <c:pt idx="413">
                  <c:v>0.37</c:v>
                </c:pt>
                <c:pt idx="414">
                  <c:v>0.37</c:v>
                </c:pt>
                <c:pt idx="415">
                  <c:v>0.37</c:v>
                </c:pt>
                <c:pt idx="416">
                  <c:v>0.37</c:v>
                </c:pt>
                <c:pt idx="417">
                  <c:v>0.37</c:v>
                </c:pt>
                <c:pt idx="418">
                  <c:v>0.37</c:v>
                </c:pt>
                <c:pt idx="419">
                  <c:v>0.37</c:v>
                </c:pt>
                <c:pt idx="420">
                  <c:v>0.37</c:v>
                </c:pt>
                <c:pt idx="421">
                  <c:v>0.37</c:v>
                </c:pt>
                <c:pt idx="422">
                  <c:v>0.37</c:v>
                </c:pt>
                <c:pt idx="423">
                  <c:v>0.37</c:v>
                </c:pt>
                <c:pt idx="424">
                  <c:v>0.37</c:v>
                </c:pt>
                <c:pt idx="425">
                  <c:v>0.37</c:v>
                </c:pt>
                <c:pt idx="426">
                  <c:v>0.37</c:v>
                </c:pt>
                <c:pt idx="427">
                  <c:v>0.37</c:v>
                </c:pt>
                <c:pt idx="428">
                  <c:v>0.37</c:v>
                </c:pt>
                <c:pt idx="429">
                  <c:v>0.37</c:v>
                </c:pt>
                <c:pt idx="430">
                  <c:v>0.37</c:v>
                </c:pt>
                <c:pt idx="431">
                  <c:v>0.37</c:v>
                </c:pt>
                <c:pt idx="432">
                  <c:v>0.37</c:v>
                </c:pt>
                <c:pt idx="433">
                  <c:v>0.37</c:v>
                </c:pt>
                <c:pt idx="434">
                  <c:v>0.37</c:v>
                </c:pt>
                <c:pt idx="435">
                  <c:v>0.37</c:v>
                </c:pt>
                <c:pt idx="436">
                  <c:v>0.37</c:v>
                </c:pt>
                <c:pt idx="437">
                  <c:v>0.37</c:v>
                </c:pt>
                <c:pt idx="438">
                  <c:v>0.37</c:v>
                </c:pt>
                <c:pt idx="439">
                  <c:v>0.37</c:v>
                </c:pt>
                <c:pt idx="440">
                  <c:v>0.37</c:v>
                </c:pt>
                <c:pt idx="441">
                  <c:v>0.37</c:v>
                </c:pt>
                <c:pt idx="442">
                  <c:v>0.37</c:v>
                </c:pt>
                <c:pt idx="443">
                  <c:v>0.37</c:v>
                </c:pt>
                <c:pt idx="444">
                  <c:v>0.37</c:v>
                </c:pt>
                <c:pt idx="445">
                  <c:v>0.37</c:v>
                </c:pt>
                <c:pt idx="446">
                  <c:v>0.37</c:v>
                </c:pt>
                <c:pt idx="447">
                  <c:v>0.37</c:v>
                </c:pt>
                <c:pt idx="448">
                  <c:v>0.37</c:v>
                </c:pt>
                <c:pt idx="449">
                  <c:v>0.37</c:v>
                </c:pt>
                <c:pt idx="450">
                  <c:v>0.37</c:v>
                </c:pt>
                <c:pt idx="451">
                  <c:v>0.37</c:v>
                </c:pt>
                <c:pt idx="452">
                  <c:v>0.37</c:v>
                </c:pt>
                <c:pt idx="453">
                  <c:v>0.37</c:v>
                </c:pt>
                <c:pt idx="454">
                  <c:v>0.37</c:v>
                </c:pt>
                <c:pt idx="455">
                  <c:v>0.37</c:v>
                </c:pt>
                <c:pt idx="456">
                  <c:v>0.37</c:v>
                </c:pt>
                <c:pt idx="457">
                  <c:v>0.37</c:v>
                </c:pt>
                <c:pt idx="458">
                  <c:v>0.37</c:v>
                </c:pt>
                <c:pt idx="459">
                  <c:v>0.37</c:v>
                </c:pt>
                <c:pt idx="460">
                  <c:v>0.37</c:v>
                </c:pt>
                <c:pt idx="461">
                  <c:v>0.37</c:v>
                </c:pt>
                <c:pt idx="462">
                  <c:v>0.37</c:v>
                </c:pt>
                <c:pt idx="463">
                  <c:v>0.37</c:v>
                </c:pt>
                <c:pt idx="464">
                  <c:v>0.37</c:v>
                </c:pt>
                <c:pt idx="465">
                  <c:v>0.37</c:v>
                </c:pt>
                <c:pt idx="466">
                  <c:v>0.37</c:v>
                </c:pt>
                <c:pt idx="467">
                  <c:v>0.37</c:v>
                </c:pt>
                <c:pt idx="468">
                  <c:v>0.37</c:v>
                </c:pt>
                <c:pt idx="469">
                  <c:v>0.37</c:v>
                </c:pt>
                <c:pt idx="470">
                  <c:v>0.37</c:v>
                </c:pt>
                <c:pt idx="471">
                  <c:v>0.37</c:v>
                </c:pt>
                <c:pt idx="472">
                  <c:v>0.37</c:v>
                </c:pt>
                <c:pt idx="473">
                  <c:v>0.37</c:v>
                </c:pt>
                <c:pt idx="474">
                  <c:v>0.37</c:v>
                </c:pt>
                <c:pt idx="475">
                  <c:v>0.37</c:v>
                </c:pt>
                <c:pt idx="476">
                  <c:v>0.37</c:v>
                </c:pt>
                <c:pt idx="477">
                  <c:v>0.37</c:v>
                </c:pt>
                <c:pt idx="478">
                  <c:v>0.37</c:v>
                </c:pt>
                <c:pt idx="479">
                  <c:v>0.37</c:v>
                </c:pt>
                <c:pt idx="480">
                  <c:v>0.37</c:v>
                </c:pt>
                <c:pt idx="481">
                  <c:v>0.37</c:v>
                </c:pt>
                <c:pt idx="482">
                  <c:v>0.37</c:v>
                </c:pt>
                <c:pt idx="483">
                  <c:v>0.37</c:v>
                </c:pt>
                <c:pt idx="484">
                  <c:v>0.37</c:v>
                </c:pt>
                <c:pt idx="485">
                  <c:v>0.37</c:v>
                </c:pt>
                <c:pt idx="486">
                  <c:v>0.37</c:v>
                </c:pt>
                <c:pt idx="487">
                  <c:v>0.37</c:v>
                </c:pt>
                <c:pt idx="488">
                  <c:v>0.37</c:v>
                </c:pt>
                <c:pt idx="489">
                  <c:v>0.37</c:v>
                </c:pt>
                <c:pt idx="490">
                  <c:v>0.37</c:v>
                </c:pt>
                <c:pt idx="491">
                  <c:v>0.37</c:v>
                </c:pt>
                <c:pt idx="492">
                  <c:v>0.37</c:v>
                </c:pt>
                <c:pt idx="493">
                  <c:v>0.37</c:v>
                </c:pt>
                <c:pt idx="494">
                  <c:v>0.37</c:v>
                </c:pt>
                <c:pt idx="495">
                  <c:v>0.37</c:v>
                </c:pt>
                <c:pt idx="496">
                  <c:v>0.37</c:v>
                </c:pt>
                <c:pt idx="497">
                  <c:v>0.37</c:v>
                </c:pt>
                <c:pt idx="498">
                  <c:v>0.37</c:v>
                </c:pt>
                <c:pt idx="499">
                  <c:v>0.37</c:v>
                </c:pt>
                <c:pt idx="500">
                  <c:v>0.37</c:v>
                </c:pt>
                <c:pt idx="501">
                  <c:v>0.37</c:v>
                </c:pt>
                <c:pt idx="502">
                  <c:v>0.37</c:v>
                </c:pt>
                <c:pt idx="503">
                  <c:v>0.37</c:v>
                </c:pt>
                <c:pt idx="504">
                  <c:v>0.37</c:v>
                </c:pt>
                <c:pt idx="505">
                  <c:v>0.37</c:v>
                </c:pt>
                <c:pt idx="506">
                  <c:v>0.37</c:v>
                </c:pt>
                <c:pt idx="507">
                  <c:v>0.37</c:v>
                </c:pt>
                <c:pt idx="508">
                  <c:v>0.37</c:v>
                </c:pt>
                <c:pt idx="509">
                  <c:v>0.37</c:v>
                </c:pt>
                <c:pt idx="510">
                  <c:v>0.37</c:v>
                </c:pt>
                <c:pt idx="511">
                  <c:v>0.37</c:v>
                </c:pt>
                <c:pt idx="512">
                  <c:v>0.37</c:v>
                </c:pt>
                <c:pt idx="513">
                  <c:v>0.37</c:v>
                </c:pt>
                <c:pt idx="514">
                  <c:v>0.37</c:v>
                </c:pt>
                <c:pt idx="515">
                  <c:v>0.37</c:v>
                </c:pt>
                <c:pt idx="516">
                  <c:v>0.37</c:v>
                </c:pt>
                <c:pt idx="517">
                  <c:v>0.37</c:v>
                </c:pt>
                <c:pt idx="518">
                  <c:v>0.37</c:v>
                </c:pt>
                <c:pt idx="519">
                  <c:v>0.37</c:v>
                </c:pt>
                <c:pt idx="520">
                  <c:v>0.37</c:v>
                </c:pt>
                <c:pt idx="521">
                  <c:v>0.37</c:v>
                </c:pt>
                <c:pt idx="522">
                  <c:v>0.37</c:v>
                </c:pt>
                <c:pt idx="523">
                  <c:v>0.37</c:v>
                </c:pt>
                <c:pt idx="524">
                  <c:v>0.37</c:v>
                </c:pt>
                <c:pt idx="525">
                  <c:v>0.37</c:v>
                </c:pt>
                <c:pt idx="526">
                  <c:v>0.37</c:v>
                </c:pt>
                <c:pt idx="527">
                  <c:v>0.37</c:v>
                </c:pt>
                <c:pt idx="528">
                  <c:v>0.37</c:v>
                </c:pt>
                <c:pt idx="529">
                  <c:v>0.37</c:v>
                </c:pt>
                <c:pt idx="530">
                  <c:v>0.37</c:v>
                </c:pt>
                <c:pt idx="531">
                  <c:v>0.37</c:v>
                </c:pt>
                <c:pt idx="532">
                  <c:v>0.37</c:v>
                </c:pt>
                <c:pt idx="533">
                  <c:v>0.37</c:v>
                </c:pt>
                <c:pt idx="534">
                  <c:v>0.37</c:v>
                </c:pt>
                <c:pt idx="535">
                  <c:v>0.37</c:v>
                </c:pt>
                <c:pt idx="536">
                  <c:v>0.37</c:v>
                </c:pt>
                <c:pt idx="537">
                  <c:v>0.37</c:v>
                </c:pt>
                <c:pt idx="538">
                  <c:v>0.37</c:v>
                </c:pt>
                <c:pt idx="539">
                  <c:v>0.37</c:v>
                </c:pt>
                <c:pt idx="540">
                  <c:v>0.37</c:v>
                </c:pt>
                <c:pt idx="541">
                  <c:v>0.37</c:v>
                </c:pt>
                <c:pt idx="542">
                  <c:v>0.37</c:v>
                </c:pt>
                <c:pt idx="543">
                  <c:v>0.37</c:v>
                </c:pt>
                <c:pt idx="544">
                  <c:v>0.37</c:v>
                </c:pt>
                <c:pt idx="545">
                  <c:v>0.37</c:v>
                </c:pt>
                <c:pt idx="546">
                  <c:v>0.37</c:v>
                </c:pt>
                <c:pt idx="547">
                  <c:v>0.37</c:v>
                </c:pt>
                <c:pt idx="548">
                  <c:v>0.37</c:v>
                </c:pt>
                <c:pt idx="549">
                  <c:v>0.37</c:v>
                </c:pt>
                <c:pt idx="550">
                  <c:v>0.37</c:v>
                </c:pt>
                <c:pt idx="551">
                  <c:v>0.37</c:v>
                </c:pt>
                <c:pt idx="552">
                  <c:v>0.37</c:v>
                </c:pt>
                <c:pt idx="553">
                  <c:v>0.37</c:v>
                </c:pt>
                <c:pt idx="554">
                  <c:v>0.37</c:v>
                </c:pt>
                <c:pt idx="555">
                  <c:v>0.37</c:v>
                </c:pt>
                <c:pt idx="556">
                  <c:v>0.37</c:v>
                </c:pt>
                <c:pt idx="557">
                  <c:v>0.37</c:v>
                </c:pt>
                <c:pt idx="558">
                  <c:v>0.37</c:v>
                </c:pt>
                <c:pt idx="559">
                  <c:v>0.37</c:v>
                </c:pt>
                <c:pt idx="560">
                  <c:v>0.37</c:v>
                </c:pt>
                <c:pt idx="561">
                  <c:v>0.37</c:v>
                </c:pt>
                <c:pt idx="562">
                  <c:v>0.37</c:v>
                </c:pt>
                <c:pt idx="563">
                  <c:v>0.37</c:v>
                </c:pt>
                <c:pt idx="564">
                  <c:v>0.37</c:v>
                </c:pt>
                <c:pt idx="565">
                  <c:v>0.37</c:v>
                </c:pt>
                <c:pt idx="566">
                  <c:v>0.37</c:v>
                </c:pt>
                <c:pt idx="567">
                  <c:v>0.37</c:v>
                </c:pt>
                <c:pt idx="568">
                  <c:v>0.37</c:v>
                </c:pt>
                <c:pt idx="569">
                  <c:v>0.37</c:v>
                </c:pt>
                <c:pt idx="570">
                  <c:v>0.37</c:v>
                </c:pt>
                <c:pt idx="571">
                  <c:v>0.37</c:v>
                </c:pt>
                <c:pt idx="572">
                  <c:v>0.37</c:v>
                </c:pt>
                <c:pt idx="573">
                  <c:v>0.37</c:v>
                </c:pt>
                <c:pt idx="574">
                  <c:v>0.37</c:v>
                </c:pt>
                <c:pt idx="575">
                  <c:v>0.37</c:v>
                </c:pt>
                <c:pt idx="576">
                  <c:v>0.37</c:v>
                </c:pt>
                <c:pt idx="577">
                  <c:v>0.37</c:v>
                </c:pt>
                <c:pt idx="578">
                  <c:v>0.37</c:v>
                </c:pt>
                <c:pt idx="579">
                  <c:v>0.37</c:v>
                </c:pt>
                <c:pt idx="580">
                  <c:v>0.37</c:v>
                </c:pt>
                <c:pt idx="581">
                  <c:v>0.37</c:v>
                </c:pt>
                <c:pt idx="582">
                  <c:v>0.37</c:v>
                </c:pt>
                <c:pt idx="583">
                  <c:v>0.37</c:v>
                </c:pt>
                <c:pt idx="584">
                  <c:v>0.37</c:v>
                </c:pt>
                <c:pt idx="585">
                  <c:v>0.37</c:v>
                </c:pt>
                <c:pt idx="586">
                  <c:v>0.37</c:v>
                </c:pt>
                <c:pt idx="587">
                  <c:v>0.37</c:v>
                </c:pt>
                <c:pt idx="588">
                  <c:v>0.37</c:v>
                </c:pt>
                <c:pt idx="589">
                  <c:v>0.37</c:v>
                </c:pt>
                <c:pt idx="590">
                  <c:v>0.37</c:v>
                </c:pt>
                <c:pt idx="591">
                  <c:v>0.37</c:v>
                </c:pt>
                <c:pt idx="592">
                  <c:v>0.37</c:v>
                </c:pt>
                <c:pt idx="593">
                  <c:v>0.37</c:v>
                </c:pt>
                <c:pt idx="594">
                  <c:v>0.37</c:v>
                </c:pt>
                <c:pt idx="595">
                  <c:v>0.37</c:v>
                </c:pt>
                <c:pt idx="596">
                  <c:v>0.37</c:v>
                </c:pt>
                <c:pt idx="597">
                  <c:v>0.37</c:v>
                </c:pt>
                <c:pt idx="598">
                  <c:v>0.37</c:v>
                </c:pt>
                <c:pt idx="599">
                  <c:v>0.37</c:v>
                </c:pt>
                <c:pt idx="600">
                  <c:v>0.37</c:v>
                </c:pt>
                <c:pt idx="601">
                  <c:v>0.37</c:v>
                </c:pt>
                <c:pt idx="602">
                  <c:v>0.37</c:v>
                </c:pt>
                <c:pt idx="603">
                  <c:v>0.37</c:v>
                </c:pt>
                <c:pt idx="604">
                  <c:v>0.37</c:v>
                </c:pt>
                <c:pt idx="605">
                  <c:v>0.37</c:v>
                </c:pt>
                <c:pt idx="606">
                  <c:v>0.37</c:v>
                </c:pt>
                <c:pt idx="607">
                  <c:v>0.37</c:v>
                </c:pt>
                <c:pt idx="608">
                  <c:v>0.37</c:v>
                </c:pt>
                <c:pt idx="609">
                  <c:v>0.37</c:v>
                </c:pt>
                <c:pt idx="610">
                  <c:v>0.37</c:v>
                </c:pt>
                <c:pt idx="611">
                  <c:v>0.37</c:v>
                </c:pt>
                <c:pt idx="612">
                  <c:v>0.37</c:v>
                </c:pt>
                <c:pt idx="613">
                  <c:v>0.37</c:v>
                </c:pt>
                <c:pt idx="614">
                  <c:v>0.37</c:v>
                </c:pt>
                <c:pt idx="615">
                  <c:v>0.37</c:v>
                </c:pt>
                <c:pt idx="616">
                  <c:v>0.37</c:v>
                </c:pt>
                <c:pt idx="617">
                  <c:v>0.37</c:v>
                </c:pt>
                <c:pt idx="618">
                  <c:v>0.37</c:v>
                </c:pt>
                <c:pt idx="619">
                  <c:v>0.37</c:v>
                </c:pt>
                <c:pt idx="620">
                  <c:v>0.37</c:v>
                </c:pt>
                <c:pt idx="621">
                  <c:v>0.37</c:v>
                </c:pt>
                <c:pt idx="622">
                  <c:v>0.37</c:v>
                </c:pt>
                <c:pt idx="623">
                  <c:v>0.37</c:v>
                </c:pt>
                <c:pt idx="624">
                  <c:v>0.37</c:v>
                </c:pt>
                <c:pt idx="625">
                  <c:v>0.37</c:v>
                </c:pt>
                <c:pt idx="626">
                  <c:v>0.37</c:v>
                </c:pt>
                <c:pt idx="627">
                  <c:v>0.37</c:v>
                </c:pt>
                <c:pt idx="628">
                  <c:v>0.37</c:v>
                </c:pt>
                <c:pt idx="629">
                  <c:v>0.37</c:v>
                </c:pt>
                <c:pt idx="630">
                  <c:v>0.37</c:v>
                </c:pt>
                <c:pt idx="631">
                  <c:v>0.37</c:v>
                </c:pt>
                <c:pt idx="632">
                  <c:v>0.37</c:v>
                </c:pt>
                <c:pt idx="633">
                  <c:v>0.37</c:v>
                </c:pt>
                <c:pt idx="634">
                  <c:v>0.37</c:v>
                </c:pt>
                <c:pt idx="635">
                  <c:v>0.37</c:v>
                </c:pt>
                <c:pt idx="636">
                  <c:v>0.37</c:v>
                </c:pt>
                <c:pt idx="637">
                  <c:v>0.37</c:v>
                </c:pt>
                <c:pt idx="638">
                  <c:v>0.37</c:v>
                </c:pt>
                <c:pt idx="639">
                  <c:v>0.37</c:v>
                </c:pt>
                <c:pt idx="640">
                  <c:v>0.37</c:v>
                </c:pt>
                <c:pt idx="641">
                  <c:v>0.37</c:v>
                </c:pt>
                <c:pt idx="642">
                  <c:v>0.37</c:v>
                </c:pt>
                <c:pt idx="643">
                  <c:v>0.37</c:v>
                </c:pt>
                <c:pt idx="644">
                  <c:v>0.37</c:v>
                </c:pt>
                <c:pt idx="645">
                  <c:v>0.37</c:v>
                </c:pt>
                <c:pt idx="646">
                  <c:v>0.37</c:v>
                </c:pt>
                <c:pt idx="647">
                  <c:v>0.37</c:v>
                </c:pt>
                <c:pt idx="648">
                  <c:v>0.37</c:v>
                </c:pt>
                <c:pt idx="649">
                  <c:v>0.37</c:v>
                </c:pt>
                <c:pt idx="650">
                  <c:v>0.37</c:v>
                </c:pt>
                <c:pt idx="651">
                  <c:v>0.37</c:v>
                </c:pt>
                <c:pt idx="652">
                  <c:v>0.37</c:v>
                </c:pt>
                <c:pt idx="653">
                  <c:v>0.37</c:v>
                </c:pt>
                <c:pt idx="654">
                  <c:v>0.37</c:v>
                </c:pt>
                <c:pt idx="655">
                  <c:v>0.37</c:v>
                </c:pt>
                <c:pt idx="656">
                  <c:v>0.37</c:v>
                </c:pt>
                <c:pt idx="657">
                  <c:v>0.37</c:v>
                </c:pt>
                <c:pt idx="658">
                  <c:v>0.37</c:v>
                </c:pt>
                <c:pt idx="659">
                  <c:v>0.37</c:v>
                </c:pt>
                <c:pt idx="660">
                  <c:v>0.37</c:v>
                </c:pt>
                <c:pt idx="661">
                  <c:v>0.37</c:v>
                </c:pt>
                <c:pt idx="662">
                  <c:v>0.37</c:v>
                </c:pt>
                <c:pt idx="663">
                  <c:v>0.37</c:v>
                </c:pt>
                <c:pt idx="664">
                  <c:v>0.37</c:v>
                </c:pt>
                <c:pt idx="665">
                  <c:v>0.37</c:v>
                </c:pt>
                <c:pt idx="666">
                  <c:v>0.37</c:v>
                </c:pt>
                <c:pt idx="667">
                  <c:v>0.37</c:v>
                </c:pt>
                <c:pt idx="668">
                  <c:v>0.37</c:v>
                </c:pt>
                <c:pt idx="669">
                  <c:v>0.37</c:v>
                </c:pt>
                <c:pt idx="670">
                  <c:v>0.37</c:v>
                </c:pt>
                <c:pt idx="671">
                  <c:v>0.37</c:v>
                </c:pt>
                <c:pt idx="672">
                  <c:v>0.37</c:v>
                </c:pt>
                <c:pt idx="673">
                  <c:v>0.37</c:v>
                </c:pt>
                <c:pt idx="674">
                  <c:v>0.37</c:v>
                </c:pt>
                <c:pt idx="675">
                  <c:v>0.37</c:v>
                </c:pt>
                <c:pt idx="676">
                  <c:v>0.37</c:v>
                </c:pt>
                <c:pt idx="677">
                  <c:v>0.37</c:v>
                </c:pt>
                <c:pt idx="678">
                  <c:v>0.37</c:v>
                </c:pt>
                <c:pt idx="679">
                  <c:v>0.37</c:v>
                </c:pt>
                <c:pt idx="680">
                  <c:v>0.37</c:v>
                </c:pt>
                <c:pt idx="681">
                  <c:v>0.37</c:v>
                </c:pt>
                <c:pt idx="682">
                  <c:v>0.37</c:v>
                </c:pt>
                <c:pt idx="683">
                  <c:v>0.37</c:v>
                </c:pt>
                <c:pt idx="684">
                  <c:v>0.37</c:v>
                </c:pt>
                <c:pt idx="685">
                  <c:v>0.37</c:v>
                </c:pt>
                <c:pt idx="686">
                  <c:v>0.37</c:v>
                </c:pt>
                <c:pt idx="687">
                  <c:v>0.37</c:v>
                </c:pt>
                <c:pt idx="688">
                  <c:v>0.37</c:v>
                </c:pt>
                <c:pt idx="689">
                  <c:v>0.37</c:v>
                </c:pt>
                <c:pt idx="690">
                  <c:v>0.37</c:v>
                </c:pt>
                <c:pt idx="691">
                  <c:v>0.37</c:v>
                </c:pt>
                <c:pt idx="692">
                  <c:v>0.37</c:v>
                </c:pt>
                <c:pt idx="693">
                  <c:v>0.37</c:v>
                </c:pt>
                <c:pt idx="694">
                  <c:v>0.37</c:v>
                </c:pt>
                <c:pt idx="695">
                  <c:v>0.37</c:v>
                </c:pt>
                <c:pt idx="696">
                  <c:v>0.37</c:v>
                </c:pt>
                <c:pt idx="697">
                  <c:v>0.37</c:v>
                </c:pt>
                <c:pt idx="698">
                  <c:v>0.37</c:v>
                </c:pt>
                <c:pt idx="699">
                  <c:v>0.37</c:v>
                </c:pt>
                <c:pt idx="700">
                  <c:v>0.37</c:v>
                </c:pt>
                <c:pt idx="701">
                  <c:v>0.37</c:v>
                </c:pt>
                <c:pt idx="702">
                  <c:v>0.37</c:v>
                </c:pt>
                <c:pt idx="703">
                  <c:v>0.37</c:v>
                </c:pt>
                <c:pt idx="704">
                  <c:v>0.37</c:v>
                </c:pt>
                <c:pt idx="705">
                  <c:v>0.37</c:v>
                </c:pt>
                <c:pt idx="706">
                  <c:v>0.37</c:v>
                </c:pt>
                <c:pt idx="707">
                  <c:v>0.37</c:v>
                </c:pt>
                <c:pt idx="708">
                  <c:v>0.37</c:v>
                </c:pt>
                <c:pt idx="709">
                  <c:v>0.37</c:v>
                </c:pt>
                <c:pt idx="710">
                  <c:v>0.37</c:v>
                </c:pt>
                <c:pt idx="711">
                  <c:v>0.37</c:v>
                </c:pt>
                <c:pt idx="712">
                  <c:v>0.37</c:v>
                </c:pt>
                <c:pt idx="713">
                  <c:v>0.37</c:v>
                </c:pt>
                <c:pt idx="714">
                  <c:v>0.37</c:v>
                </c:pt>
                <c:pt idx="715">
                  <c:v>0.37</c:v>
                </c:pt>
                <c:pt idx="716">
                  <c:v>0.37</c:v>
                </c:pt>
                <c:pt idx="717">
                  <c:v>0.37</c:v>
                </c:pt>
                <c:pt idx="718">
                  <c:v>0.37</c:v>
                </c:pt>
                <c:pt idx="719">
                  <c:v>0.37</c:v>
                </c:pt>
                <c:pt idx="720">
                  <c:v>0.37</c:v>
                </c:pt>
                <c:pt idx="721">
                  <c:v>0.37</c:v>
                </c:pt>
                <c:pt idx="722">
                  <c:v>0.37</c:v>
                </c:pt>
                <c:pt idx="723">
                  <c:v>0.37</c:v>
                </c:pt>
                <c:pt idx="724">
                  <c:v>0.37</c:v>
                </c:pt>
                <c:pt idx="725">
                  <c:v>0.37</c:v>
                </c:pt>
                <c:pt idx="726">
                  <c:v>0.37</c:v>
                </c:pt>
                <c:pt idx="727">
                  <c:v>0.37</c:v>
                </c:pt>
                <c:pt idx="728">
                  <c:v>0.37</c:v>
                </c:pt>
                <c:pt idx="729">
                  <c:v>0.37</c:v>
                </c:pt>
              </c:numCache>
            </c:numRef>
          </c:val>
          <c:smooth val="1"/>
          <c:extLst>
            <c:ext xmlns:c16="http://schemas.microsoft.com/office/drawing/2014/chart" uri="{C3380CC4-5D6E-409C-BE32-E72D297353CC}">
              <c16:uniqueId val="{00000009-5228-4E52-A10D-0D5B7EB54977}"/>
            </c:ext>
          </c:extLst>
        </c:ser>
        <c:dLbls>
          <c:showLegendKey val="0"/>
          <c:showVal val="0"/>
          <c:showCatName val="0"/>
          <c:showSerName val="0"/>
          <c:showPercent val="0"/>
          <c:showBubbleSize val="0"/>
        </c:dLbls>
        <c:marker val="1"/>
        <c:smooth val="0"/>
        <c:axId val="1138220416"/>
        <c:axId val="1138544000"/>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DATOS!$O$3:$O$732</c15:sqref>
                        </c15:formulaRef>
                      </c:ext>
                    </c:extLst>
                    <c:numCache>
                      <c:formatCode>0.00</c:formatCode>
                      <c:ptCount val="730"/>
                      <c:pt idx="0">
                        <c:v>4.72</c:v>
                      </c:pt>
                      <c:pt idx="1">
                        <c:v>4.68</c:v>
                      </c:pt>
                      <c:pt idx="2">
                        <c:v>4.6399999999999997</c:v>
                      </c:pt>
                      <c:pt idx="3">
                        <c:v>4.5999999999999996</c:v>
                      </c:pt>
                      <c:pt idx="4">
                        <c:v>4.55</c:v>
                      </c:pt>
                      <c:pt idx="5">
                        <c:v>4.5199999999999996</c:v>
                      </c:pt>
                      <c:pt idx="6">
                        <c:v>4.54</c:v>
                      </c:pt>
                      <c:pt idx="7">
                        <c:v>4.53</c:v>
                      </c:pt>
                      <c:pt idx="8">
                        <c:v>4.54</c:v>
                      </c:pt>
                      <c:pt idx="9">
                        <c:v>4.54</c:v>
                      </c:pt>
                      <c:pt idx="10">
                        <c:v>4.5599999999999996</c:v>
                      </c:pt>
                      <c:pt idx="11">
                        <c:v>4.57</c:v>
                      </c:pt>
                      <c:pt idx="12">
                        <c:v>4.5</c:v>
                      </c:pt>
                      <c:pt idx="13">
                        <c:v>4.4800000000000004</c:v>
                      </c:pt>
                      <c:pt idx="14">
                        <c:v>4.46</c:v>
                      </c:pt>
                      <c:pt idx="15">
                        <c:v>4.47</c:v>
                      </c:pt>
                      <c:pt idx="16">
                        <c:v>4.5</c:v>
                      </c:pt>
                      <c:pt idx="17">
                        <c:v>4.51</c:v>
                      </c:pt>
                      <c:pt idx="18">
                        <c:v>4.55</c:v>
                      </c:pt>
                      <c:pt idx="19">
                        <c:v>4.54</c:v>
                      </c:pt>
                      <c:pt idx="20">
                        <c:v>4.49</c:v>
                      </c:pt>
                      <c:pt idx="21">
                        <c:v>4.42</c:v>
                      </c:pt>
                      <c:pt idx="22">
                        <c:v>4.3600000000000003</c:v>
                      </c:pt>
                      <c:pt idx="23">
                        <c:v>4.33</c:v>
                      </c:pt>
                      <c:pt idx="24">
                        <c:v>4.28</c:v>
                      </c:pt>
                      <c:pt idx="25">
                        <c:v>4.2300000000000004</c:v>
                      </c:pt>
                      <c:pt idx="26">
                        <c:v>4.16</c:v>
                      </c:pt>
                      <c:pt idx="27">
                        <c:v>4.0999999999999996</c:v>
                      </c:pt>
                      <c:pt idx="28">
                        <c:v>4.05</c:v>
                      </c:pt>
                      <c:pt idx="29">
                        <c:v>4</c:v>
                      </c:pt>
                      <c:pt idx="30">
                        <c:v>3.94</c:v>
                      </c:pt>
                      <c:pt idx="31">
                        <c:v>3.89</c:v>
                      </c:pt>
                      <c:pt idx="32">
                        <c:v>3.88</c:v>
                      </c:pt>
                      <c:pt idx="33">
                        <c:v>3.84</c:v>
                      </c:pt>
                      <c:pt idx="34">
                        <c:v>3.77</c:v>
                      </c:pt>
                      <c:pt idx="35">
                        <c:v>3.74</c:v>
                      </c:pt>
                      <c:pt idx="36">
                        <c:v>3.73</c:v>
                      </c:pt>
                      <c:pt idx="37">
                        <c:v>3.7</c:v>
                      </c:pt>
                      <c:pt idx="38">
                        <c:v>3.65</c:v>
                      </c:pt>
                      <c:pt idx="39">
                        <c:v>3.64</c:v>
                      </c:pt>
                      <c:pt idx="40">
                        <c:v>3.64</c:v>
                      </c:pt>
                      <c:pt idx="41">
                        <c:v>3.62</c:v>
                      </c:pt>
                      <c:pt idx="42">
                        <c:v>3.6</c:v>
                      </c:pt>
                      <c:pt idx="43">
                        <c:v>3.58</c:v>
                      </c:pt>
                      <c:pt idx="44">
                        <c:v>3.54</c:v>
                      </c:pt>
                      <c:pt idx="45">
                        <c:v>3.53</c:v>
                      </c:pt>
                      <c:pt idx="46">
                        <c:v>3.55</c:v>
                      </c:pt>
                      <c:pt idx="47">
                        <c:v>3.54</c:v>
                      </c:pt>
                      <c:pt idx="48">
                        <c:v>3.51</c:v>
                      </c:pt>
                      <c:pt idx="49">
                        <c:v>3.52</c:v>
                      </c:pt>
                      <c:pt idx="50">
                        <c:v>3.54</c:v>
                      </c:pt>
                      <c:pt idx="51">
                        <c:v>3.62</c:v>
                      </c:pt>
                      <c:pt idx="52">
                        <c:v>3.71</c:v>
                      </c:pt>
                      <c:pt idx="53">
                        <c:v>3.8</c:v>
                      </c:pt>
                      <c:pt idx="54">
                        <c:v>3.76</c:v>
                      </c:pt>
                      <c:pt idx="55">
                        <c:v>3.8</c:v>
                      </c:pt>
                      <c:pt idx="56">
                        <c:v>3.53</c:v>
                      </c:pt>
                      <c:pt idx="57">
                        <c:v>3.48</c:v>
                      </c:pt>
                      <c:pt idx="58">
                        <c:v>3.43</c:v>
                      </c:pt>
                      <c:pt idx="59">
                        <c:v>3.35</c:v>
                      </c:pt>
                      <c:pt idx="60">
                        <c:v>3.34</c:v>
                      </c:pt>
                      <c:pt idx="61">
                        <c:v>3.38</c:v>
                      </c:pt>
                      <c:pt idx="62">
                        <c:v>3.44</c:v>
                      </c:pt>
                      <c:pt idx="63">
                        <c:v>3.44</c:v>
                      </c:pt>
                      <c:pt idx="64">
                        <c:v>3.51</c:v>
                      </c:pt>
                      <c:pt idx="65">
                        <c:v>3.6</c:v>
                      </c:pt>
                      <c:pt idx="66">
                        <c:v>3.63</c:v>
                      </c:pt>
                      <c:pt idx="67">
                        <c:v>3.62</c:v>
                      </c:pt>
                      <c:pt idx="68">
                        <c:v>3.62</c:v>
                      </c:pt>
                      <c:pt idx="69">
                        <c:v>3.62</c:v>
                      </c:pt>
                      <c:pt idx="70">
                        <c:v>3.59</c:v>
                      </c:pt>
                      <c:pt idx="71">
                        <c:v>3.53</c:v>
                      </c:pt>
                      <c:pt idx="72">
                        <c:v>3.47</c:v>
                      </c:pt>
                      <c:pt idx="73">
                        <c:v>3.48</c:v>
                      </c:pt>
                      <c:pt idx="74">
                        <c:v>3.52</c:v>
                      </c:pt>
                      <c:pt idx="75">
                        <c:v>3.48</c:v>
                      </c:pt>
                      <c:pt idx="76">
                        <c:v>3.35</c:v>
                      </c:pt>
                      <c:pt idx="77">
                        <c:v>3.3</c:v>
                      </c:pt>
                      <c:pt idx="78">
                        <c:v>3.24</c:v>
                      </c:pt>
                      <c:pt idx="79">
                        <c:v>3.18</c:v>
                      </c:pt>
                      <c:pt idx="80">
                        <c:v>3.11</c:v>
                      </c:pt>
                      <c:pt idx="81">
                        <c:v>3.06</c:v>
                      </c:pt>
                      <c:pt idx="82">
                        <c:v>3.02</c:v>
                      </c:pt>
                      <c:pt idx="83">
                        <c:v>2.99</c:v>
                      </c:pt>
                      <c:pt idx="84">
                        <c:v>2.96</c:v>
                      </c:pt>
                      <c:pt idx="85">
                        <c:v>2.83</c:v>
                      </c:pt>
                      <c:pt idx="86">
                        <c:v>2.9</c:v>
                      </c:pt>
                      <c:pt idx="87">
                        <c:v>2.93</c:v>
                      </c:pt>
                      <c:pt idx="88">
                        <c:v>2.91</c:v>
                      </c:pt>
                      <c:pt idx="89">
                        <c:v>2.87</c:v>
                      </c:pt>
                      <c:pt idx="90">
                        <c:v>2.88</c:v>
                      </c:pt>
                      <c:pt idx="91">
                        <c:v>2.84</c:v>
                      </c:pt>
                      <c:pt idx="92">
                        <c:v>2.74</c:v>
                      </c:pt>
                      <c:pt idx="93">
                        <c:v>2.67</c:v>
                      </c:pt>
                      <c:pt idx="94">
                        <c:v>2.6</c:v>
                      </c:pt>
                      <c:pt idx="95">
                        <c:v>2.56</c:v>
                      </c:pt>
                      <c:pt idx="96">
                        <c:v>2.61</c:v>
                      </c:pt>
                      <c:pt idx="97">
                        <c:v>2.69</c:v>
                      </c:pt>
                      <c:pt idx="98">
                        <c:v>2.8</c:v>
                      </c:pt>
                      <c:pt idx="99">
                        <c:v>2.88</c:v>
                      </c:pt>
                      <c:pt idx="100">
                        <c:v>2.94</c:v>
                      </c:pt>
                      <c:pt idx="101">
                        <c:v>2.92</c:v>
                      </c:pt>
                      <c:pt idx="102">
                        <c:v>2.86</c:v>
                      </c:pt>
                      <c:pt idx="103">
                        <c:v>2.84</c:v>
                      </c:pt>
                      <c:pt idx="104">
                        <c:v>2.93</c:v>
                      </c:pt>
                      <c:pt idx="105">
                        <c:v>3.04</c:v>
                      </c:pt>
                      <c:pt idx="106">
                        <c:v>3.15</c:v>
                      </c:pt>
                      <c:pt idx="107">
                        <c:v>3.18</c:v>
                      </c:pt>
                      <c:pt idx="108">
                        <c:v>3.32</c:v>
                      </c:pt>
                      <c:pt idx="109">
                        <c:v>3.41</c:v>
                      </c:pt>
                      <c:pt idx="110">
                        <c:v>3.7</c:v>
                      </c:pt>
                      <c:pt idx="111">
                        <c:v>3.8</c:v>
                      </c:pt>
                      <c:pt idx="112">
                        <c:v>3.94</c:v>
                      </c:pt>
                      <c:pt idx="113">
                        <c:v>4.04</c:v>
                      </c:pt>
                      <c:pt idx="114">
                        <c:v>4.1500000000000004</c:v>
                      </c:pt>
                      <c:pt idx="115">
                        <c:v>4.22</c:v>
                      </c:pt>
                      <c:pt idx="116">
                        <c:v>4.3600000000000003</c:v>
                      </c:pt>
                      <c:pt idx="117">
                        <c:v>4.43</c:v>
                      </c:pt>
                      <c:pt idx="118">
                        <c:v>4.54</c:v>
                      </c:pt>
                      <c:pt idx="119">
                        <c:v>4.5999999999999996</c:v>
                      </c:pt>
                      <c:pt idx="120">
                        <c:v>4.6500000000000004</c:v>
                      </c:pt>
                      <c:pt idx="121">
                        <c:v>4.68</c:v>
                      </c:pt>
                      <c:pt idx="122">
                        <c:v>4.6100000000000003</c:v>
                      </c:pt>
                      <c:pt idx="123">
                        <c:v>4.7300000000000004</c:v>
                      </c:pt>
                      <c:pt idx="124">
                        <c:v>4.71</c:v>
                      </c:pt>
                      <c:pt idx="125">
                        <c:v>4.7</c:v>
                      </c:pt>
                      <c:pt idx="126">
                        <c:v>4.66</c:v>
                      </c:pt>
                      <c:pt idx="127">
                        <c:v>4.6399999999999997</c:v>
                      </c:pt>
                      <c:pt idx="128">
                        <c:v>4.5999999999999996</c:v>
                      </c:pt>
                      <c:pt idx="129">
                        <c:v>4.5999999999999996</c:v>
                      </c:pt>
                      <c:pt idx="130">
                        <c:v>4.58</c:v>
                      </c:pt>
                      <c:pt idx="131">
                        <c:v>4.5199999999999996</c:v>
                      </c:pt>
                      <c:pt idx="132">
                        <c:v>4.41</c:v>
                      </c:pt>
                      <c:pt idx="133">
                        <c:v>4.34</c:v>
                      </c:pt>
                      <c:pt idx="134">
                        <c:v>4.3600000000000003</c:v>
                      </c:pt>
                      <c:pt idx="135">
                        <c:v>4.41</c:v>
                      </c:pt>
                      <c:pt idx="136">
                        <c:v>4.46</c:v>
                      </c:pt>
                      <c:pt idx="137">
                        <c:v>4.4400000000000004</c:v>
                      </c:pt>
                      <c:pt idx="138">
                        <c:v>4.38</c:v>
                      </c:pt>
                      <c:pt idx="139">
                        <c:v>4.3600000000000003</c:v>
                      </c:pt>
                      <c:pt idx="140">
                        <c:v>4.32</c:v>
                      </c:pt>
                      <c:pt idx="141">
                        <c:v>4.25</c:v>
                      </c:pt>
                      <c:pt idx="142">
                        <c:v>4.1100000000000003</c:v>
                      </c:pt>
                      <c:pt idx="143">
                        <c:v>4.05</c:v>
                      </c:pt>
                      <c:pt idx="144">
                        <c:v>3.96</c:v>
                      </c:pt>
                      <c:pt idx="145">
                        <c:v>3.97</c:v>
                      </c:pt>
                      <c:pt idx="146">
                        <c:v>3.92</c:v>
                      </c:pt>
                      <c:pt idx="147">
                        <c:v>3.9</c:v>
                      </c:pt>
                      <c:pt idx="148">
                        <c:v>3.86</c:v>
                      </c:pt>
                      <c:pt idx="149">
                        <c:v>3.8</c:v>
                      </c:pt>
                      <c:pt idx="150">
                        <c:v>3.76</c:v>
                      </c:pt>
                      <c:pt idx="151">
                        <c:v>3.74</c:v>
                      </c:pt>
                      <c:pt idx="152">
                        <c:v>3.69</c:v>
                      </c:pt>
                      <c:pt idx="153">
                        <c:v>3.64</c:v>
                      </c:pt>
                      <c:pt idx="154">
                        <c:v>3.63</c:v>
                      </c:pt>
                      <c:pt idx="155">
                        <c:v>3.68</c:v>
                      </c:pt>
                      <c:pt idx="156">
                        <c:v>3.66</c:v>
                      </c:pt>
                      <c:pt idx="157">
                        <c:v>3.56</c:v>
                      </c:pt>
                      <c:pt idx="158">
                        <c:v>3.46</c:v>
                      </c:pt>
                      <c:pt idx="159">
                        <c:v>3.4</c:v>
                      </c:pt>
                      <c:pt idx="160">
                        <c:v>3.36</c:v>
                      </c:pt>
                      <c:pt idx="161">
                        <c:v>3.36</c:v>
                      </c:pt>
                      <c:pt idx="162">
                        <c:v>3.36</c:v>
                      </c:pt>
                      <c:pt idx="163">
                        <c:v>3.36</c:v>
                      </c:pt>
                      <c:pt idx="164">
                        <c:v>3.3</c:v>
                      </c:pt>
                      <c:pt idx="165">
                        <c:v>3.24</c:v>
                      </c:pt>
                      <c:pt idx="166">
                        <c:v>3.01</c:v>
                      </c:pt>
                      <c:pt idx="167">
                        <c:v>3.01</c:v>
                      </c:pt>
                      <c:pt idx="168">
                        <c:v>2.98</c:v>
                      </c:pt>
                      <c:pt idx="169">
                        <c:v>3</c:v>
                      </c:pt>
                      <c:pt idx="170">
                        <c:v>3</c:v>
                      </c:pt>
                      <c:pt idx="171">
                        <c:v>3.1</c:v>
                      </c:pt>
                      <c:pt idx="172">
                        <c:v>3.26</c:v>
                      </c:pt>
                      <c:pt idx="173">
                        <c:v>3.27</c:v>
                      </c:pt>
                      <c:pt idx="174">
                        <c:v>3.25</c:v>
                      </c:pt>
                      <c:pt idx="175">
                        <c:v>3.26</c:v>
                      </c:pt>
                      <c:pt idx="176">
                        <c:v>3.26</c:v>
                      </c:pt>
                      <c:pt idx="177">
                        <c:v>3.23</c:v>
                      </c:pt>
                      <c:pt idx="178">
                        <c:v>3.18</c:v>
                      </c:pt>
                      <c:pt idx="179">
                        <c:v>3.16</c:v>
                      </c:pt>
                      <c:pt idx="180">
                        <c:v>3.18</c:v>
                      </c:pt>
                      <c:pt idx="181">
                        <c:v>3.27</c:v>
                      </c:pt>
                      <c:pt idx="182">
                        <c:v>3.33</c:v>
                      </c:pt>
                      <c:pt idx="183">
                        <c:v>3.35</c:v>
                      </c:pt>
                      <c:pt idx="184">
                        <c:v>3.34</c:v>
                      </c:pt>
                      <c:pt idx="185">
                        <c:v>3.3</c:v>
                      </c:pt>
                      <c:pt idx="186">
                        <c:v>3.28</c:v>
                      </c:pt>
                      <c:pt idx="187">
                        <c:v>3.26</c:v>
                      </c:pt>
                      <c:pt idx="188">
                        <c:v>3.18</c:v>
                      </c:pt>
                      <c:pt idx="189">
                        <c:v>3.18</c:v>
                      </c:pt>
                      <c:pt idx="190">
                        <c:v>3.22</c:v>
                      </c:pt>
                      <c:pt idx="191">
                        <c:v>3.28</c:v>
                      </c:pt>
                      <c:pt idx="192">
                        <c:v>3.37</c:v>
                      </c:pt>
                      <c:pt idx="193">
                        <c:v>3.42</c:v>
                      </c:pt>
                      <c:pt idx="194">
                        <c:v>3.47</c:v>
                      </c:pt>
                      <c:pt idx="195">
                        <c:v>3.48</c:v>
                      </c:pt>
                      <c:pt idx="196">
                        <c:v>3.46</c:v>
                      </c:pt>
                      <c:pt idx="197">
                        <c:v>3.47</c:v>
                      </c:pt>
                      <c:pt idx="198">
                        <c:v>3.51</c:v>
                      </c:pt>
                      <c:pt idx="199">
                        <c:v>3.52</c:v>
                      </c:pt>
                      <c:pt idx="200">
                        <c:v>3.52</c:v>
                      </c:pt>
                      <c:pt idx="201">
                        <c:v>3.46</c:v>
                      </c:pt>
                      <c:pt idx="202">
                        <c:v>3.34</c:v>
                      </c:pt>
                      <c:pt idx="203">
                        <c:v>3.26</c:v>
                      </c:pt>
                      <c:pt idx="204">
                        <c:v>3.23</c:v>
                      </c:pt>
                      <c:pt idx="205">
                        <c:v>3.23</c:v>
                      </c:pt>
                      <c:pt idx="206">
                        <c:v>3.24</c:v>
                      </c:pt>
                      <c:pt idx="207">
                        <c:v>3.24</c:v>
                      </c:pt>
                      <c:pt idx="208">
                        <c:v>3.26</c:v>
                      </c:pt>
                      <c:pt idx="209">
                        <c:v>3.34</c:v>
                      </c:pt>
                      <c:pt idx="210">
                        <c:v>3.52</c:v>
                      </c:pt>
                      <c:pt idx="211">
                        <c:v>3.65</c:v>
                      </c:pt>
                      <c:pt idx="212">
                        <c:v>3.72</c:v>
                      </c:pt>
                      <c:pt idx="213">
                        <c:v>3.73</c:v>
                      </c:pt>
                      <c:pt idx="214">
                        <c:v>3.73</c:v>
                      </c:pt>
                      <c:pt idx="215">
                        <c:v>3.72</c:v>
                      </c:pt>
                      <c:pt idx="216">
                        <c:v>3.72</c:v>
                      </c:pt>
                      <c:pt idx="217">
                        <c:v>3.79</c:v>
                      </c:pt>
                      <c:pt idx="218">
                        <c:v>3.92</c:v>
                      </c:pt>
                      <c:pt idx="219">
                        <c:v>3.98</c:v>
                      </c:pt>
                      <c:pt idx="220">
                        <c:v>4.01</c:v>
                      </c:pt>
                      <c:pt idx="221">
                        <c:v>4</c:v>
                      </c:pt>
                      <c:pt idx="222">
                        <c:v>4.05</c:v>
                      </c:pt>
                      <c:pt idx="223">
                        <c:v>4.09</c:v>
                      </c:pt>
                      <c:pt idx="224">
                        <c:v>4.0999999999999996</c:v>
                      </c:pt>
                      <c:pt idx="225">
                        <c:v>4.0599999999999996</c:v>
                      </c:pt>
                      <c:pt idx="226">
                        <c:v>4.1100000000000003</c:v>
                      </c:pt>
                      <c:pt idx="227">
                        <c:v>4.16</c:v>
                      </c:pt>
                      <c:pt idx="228">
                        <c:v>4.22</c:v>
                      </c:pt>
                      <c:pt idx="229">
                        <c:v>4.1900000000000004</c:v>
                      </c:pt>
                      <c:pt idx="230">
                        <c:v>4.2699999999999996</c:v>
                      </c:pt>
                      <c:pt idx="231">
                        <c:v>4.34</c:v>
                      </c:pt>
                      <c:pt idx="232">
                        <c:v>4.4000000000000004</c:v>
                      </c:pt>
                      <c:pt idx="233">
                        <c:v>4.45</c:v>
                      </c:pt>
                      <c:pt idx="234">
                        <c:v>4.4400000000000004</c:v>
                      </c:pt>
                      <c:pt idx="235">
                        <c:v>4.38</c:v>
                      </c:pt>
                      <c:pt idx="236">
                        <c:v>4.34</c:v>
                      </c:pt>
                      <c:pt idx="237">
                        <c:v>4.28</c:v>
                      </c:pt>
                      <c:pt idx="238">
                        <c:v>4.21</c:v>
                      </c:pt>
                      <c:pt idx="239">
                        <c:v>4.16</c:v>
                      </c:pt>
                      <c:pt idx="240">
                        <c:v>4.1900000000000004</c:v>
                      </c:pt>
                      <c:pt idx="241">
                        <c:v>4.22</c:v>
                      </c:pt>
                      <c:pt idx="242">
                        <c:v>4.17</c:v>
                      </c:pt>
                      <c:pt idx="243">
                        <c:v>4.16</c:v>
                      </c:pt>
                      <c:pt idx="244">
                        <c:v>4.1900000000000004</c:v>
                      </c:pt>
                      <c:pt idx="245">
                        <c:v>4.13</c:v>
                      </c:pt>
                      <c:pt idx="246">
                        <c:v>4.07</c:v>
                      </c:pt>
                      <c:pt idx="247">
                        <c:v>4.0599999999999996</c:v>
                      </c:pt>
                      <c:pt idx="248">
                        <c:v>4.0599999999999996</c:v>
                      </c:pt>
                      <c:pt idx="249">
                        <c:v>4.08</c:v>
                      </c:pt>
                      <c:pt idx="250">
                        <c:v>4.25</c:v>
                      </c:pt>
                      <c:pt idx="251">
                        <c:v>4.3</c:v>
                      </c:pt>
                      <c:pt idx="252">
                        <c:v>4.32</c:v>
                      </c:pt>
                      <c:pt idx="253">
                        <c:v>4.3499999999999996</c:v>
                      </c:pt>
                      <c:pt idx="254">
                        <c:v>4.49</c:v>
                      </c:pt>
                      <c:pt idx="255">
                        <c:v>4.59</c:v>
                      </c:pt>
                      <c:pt idx="256">
                        <c:v>4.6399999999999997</c:v>
                      </c:pt>
                      <c:pt idx="257">
                        <c:v>4.7</c:v>
                      </c:pt>
                      <c:pt idx="258">
                        <c:v>4.84</c:v>
                      </c:pt>
                      <c:pt idx="259">
                        <c:v>4.88</c:v>
                      </c:pt>
                      <c:pt idx="260">
                        <c:v>4.9000000000000004</c:v>
                      </c:pt>
                      <c:pt idx="261">
                        <c:v>4.9000000000000004</c:v>
                      </c:pt>
                      <c:pt idx="262">
                        <c:v>4.92</c:v>
                      </c:pt>
                      <c:pt idx="263">
                        <c:v>4.88</c:v>
                      </c:pt>
                      <c:pt idx="264">
                        <c:v>4.88</c:v>
                      </c:pt>
                      <c:pt idx="265">
                        <c:v>4.84</c:v>
                      </c:pt>
                      <c:pt idx="266">
                        <c:v>4.8099999999999996</c:v>
                      </c:pt>
                      <c:pt idx="267">
                        <c:v>4.8</c:v>
                      </c:pt>
                      <c:pt idx="268">
                        <c:v>4.78</c:v>
                      </c:pt>
                      <c:pt idx="269">
                        <c:v>4.7699999999999996</c:v>
                      </c:pt>
                      <c:pt idx="270">
                        <c:v>4.8</c:v>
                      </c:pt>
                      <c:pt idx="271">
                        <c:v>4.8499999999999996</c:v>
                      </c:pt>
                      <c:pt idx="272">
                        <c:v>4.9000000000000004</c:v>
                      </c:pt>
                      <c:pt idx="273">
                        <c:v>4.88</c:v>
                      </c:pt>
                      <c:pt idx="274">
                        <c:v>4.8600000000000003</c:v>
                      </c:pt>
                      <c:pt idx="275">
                        <c:v>4.8600000000000003</c:v>
                      </c:pt>
                      <c:pt idx="276">
                        <c:v>4.9800000000000004</c:v>
                      </c:pt>
                      <c:pt idx="277">
                        <c:v>5.04</c:v>
                      </c:pt>
                      <c:pt idx="278">
                        <c:v>5.09</c:v>
                      </c:pt>
                      <c:pt idx="279">
                        <c:v>5.08</c:v>
                      </c:pt>
                      <c:pt idx="280">
                        <c:v>5.04</c:v>
                      </c:pt>
                      <c:pt idx="281">
                        <c:v>5.0599999999999996</c:v>
                      </c:pt>
                      <c:pt idx="282">
                        <c:v>5.0999999999999996</c:v>
                      </c:pt>
                      <c:pt idx="283">
                        <c:v>5.15</c:v>
                      </c:pt>
                      <c:pt idx="284">
                        <c:v>5.19</c:v>
                      </c:pt>
                      <c:pt idx="285">
                        <c:v>5.19</c:v>
                      </c:pt>
                      <c:pt idx="286">
                        <c:v>5.2</c:v>
                      </c:pt>
                      <c:pt idx="287">
                        <c:v>5.2</c:v>
                      </c:pt>
                      <c:pt idx="288">
                        <c:v>5.22</c:v>
                      </c:pt>
                      <c:pt idx="289">
                        <c:v>5.23</c:v>
                      </c:pt>
                      <c:pt idx="290">
                        <c:v>5.26</c:v>
                      </c:pt>
                      <c:pt idx="291">
                        <c:v>5.28</c:v>
                      </c:pt>
                      <c:pt idx="292">
                        <c:v>5.29</c:v>
                      </c:pt>
                      <c:pt idx="293">
                        <c:v>5.29</c:v>
                      </c:pt>
                      <c:pt idx="294">
                        <c:v>5.34</c:v>
                      </c:pt>
                      <c:pt idx="295">
                        <c:v>5.35</c:v>
                      </c:pt>
                      <c:pt idx="296">
                        <c:v>5.39</c:v>
                      </c:pt>
                      <c:pt idx="297">
                        <c:v>5.41</c:v>
                      </c:pt>
                      <c:pt idx="298">
                        <c:v>5.44</c:v>
                      </c:pt>
                      <c:pt idx="299">
                        <c:v>5.44</c:v>
                      </c:pt>
                      <c:pt idx="300">
                        <c:v>5.48</c:v>
                      </c:pt>
                      <c:pt idx="301">
                        <c:v>5.48</c:v>
                      </c:pt>
                      <c:pt idx="302">
                        <c:v>5.56</c:v>
                      </c:pt>
                      <c:pt idx="303">
                        <c:v>5.71</c:v>
                      </c:pt>
                      <c:pt idx="304">
                        <c:v>5.72</c:v>
                      </c:pt>
                      <c:pt idx="305">
                        <c:v>5.72</c:v>
                      </c:pt>
                      <c:pt idx="306">
                        <c:v>5.78</c:v>
                      </c:pt>
                      <c:pt idx="307">
                        <c:v>5.7</c:v>
                      </c:pt>
                      <c:pt idx="308">
                        <c:v>5.75</c:v>
                      </c:pt>
                      <c:pt idx="309">
                        <c:v>5.78</c:v>
                      </c:pt>
                      <c:pt idx="310">
                        <c:v>5.84</c:v>
                      </c:pt>
                      <c:pt idx="311">
                        <c:v>5.88</c:v>
                      </c:pt>
                      <c:pt idx="312">
                        <c:v>5.91</c:v>
                      </c:pt>
                      <c:pt idx="313">
                        <c:v>5.91</c:v>
                      </c:pt>
                      <c:pt idx="314">
                        <c:v>5.92</c:v>
                      </c:pt>
                      <c:pt idx="315">
                        <c:v>5.9</c:v>
                      </c:pt>
                      <c:pt idx="316">
                        <c:v>5.92</c:v>
                      </c:pt>
                      <c:pt idx="317">
                        <c:v>5.88</c:v>
                      </c:pt>
                      <c:pt idx="318">
                        <c:v>5.86</c:v>
                      </c:pt>
                      <c:pt idx="319">
                        <c:v>5.8</c:v>
                      </c:pt>
                      <c:pt idx="320">
                        <c:v>5.66</c:v>
                      </c:pt>
                      <c:pt idx="321">
                        <c:v>5.62</c:v>
                      </c:pt>
                      <c:pt idx="322">
                        <c:v>5.68</c:v>
                      </c:pt>
                      <c:pt idx="323">
                        <c:v>5.66</c:v>
                      </c:pt>
                      <c:pt idx="324">
                        <c:v>5.58</c:v>
                      </c:pt>
                      <c:pt idx="325">
                        <c:v>5.54</c:v>
                      </c:pt>
                      <c:pt idx="326">
                        <c:v>5.51</c:v>
                      </c:pt>
                      <c:pt idx="327">
                        <c:v>5.39</c:v>
                      </c:pt>
                      <c:pt idx="328">
                        <c:v>5.31</c:v>
                      </c:pt>
                      <c:pt idx="329">
                        <c:v>5.27</c:v>
                      </c:pt>
                      <c:pt idx="330">
                        <c:v>5.19</c:v>
                      </c:pt>
                      <c:pt idx="331">
                        <c:v>5.19</c:v>
                      </c:pt>
                      <c:pt idx="332">
                        <c:v>5.21</c:v>
                      </c:pt>
                      <c:pt idx="333">
                        <c:v>5.21</c:v>
                      </c:pt>
                      <c:pt idx="334">
                        <c:v>5.15</c:v>
                      </c:pt>
                      <c:pt idx="335">
                        <c:v>5.0999999999999996</c:v>
                      </c:pt>
                      <c:pt idx="336">
                        <c:v>5.27</c:v>
                      </c:pt>
                      <c:pt idx="337">
                        <c:v>5.28</c:v>
                      </c:pt>
                      <c:pt idx="338">
                        <c:v>5.33</c:v>
                      </c:pt>
                      <c:pt idx="339">
                        <c:v>5.35</c:v>
                      </c:pt>
                      <c:pt idx="340">
                        <c:v>5.34</c:v>
                      </c:pt>
                      <c:pt idx="341">
                        <c:v>5.35</c:v>
                      </c:pt>
                      <c:pt idx="342">
                        <c:v>5.38</c:v>
                      </c:pt>
                      <c:pt idx="343">
                        <c:v>5.39</c:v>
                      </c:pt>
                      <c:pt idx="344">
                        <c:v>5.4</c:v>
                      </c:pt>
                      <c:pt idx="345">
                        <c:v>5.38</c:v>
                      </c:pt>
                      <c:pt idx="346">
                        <c:v>5.4</c:v>
                      </c:pt>
                      <c:pt idx="347">
                        <c:v>5.4</c:v>
                      </c:pt>
                      <c:pt idx="348">
                        <c:v>5.41</c:v>
                      </c:pt>
                      <c:pt idx="349">
                        <c:v>5.41</c:v>
                      </c:pt>
                      <c:pt idx="350">
                        <c:v>5.54</c:v>
                      </c:pt>
                      <c:pt idx="351">
                        <c:v>5.58</c:v>
                      </c:pt>
                      <c:pt idx="352">
                        <c:v>5.7</c:v>
                      </c:pt>
                      <c:pt idx="353">
                        <c:v>5.71</c:v>
                      </c:pt>
                      <c:pt idx="354">
                        <c:v>5.66</c:v>
                      </c:pt>
                      <c:pt idx="355">
                        <c:v>5.7</c:v>
                      </c:pt>
                      <c:pt idx="356">
                        <c:v>5.74</c:v>
                      </c:pt>
                      <c:pt idx="357">
                        <c:v>5.8</c:v>
                      </c:pt>
                      <c:pt idx="358">
                        <c:v>5.84</c:v>
                      </c:pt>
                      <c:pt idx="359">
                        <c:v>5.86</c:v>
                      </c:pt>
                      <c:pt idx="360">
                        <c:v>5.84</c:v>
                      </c:pt>
                      <c:pt idx="361">
                        <c:v>5.79</c:v>
                      </c:pt>
                      <c:pt idx="362">
                        <c:v>5.75</c:v>
                      </c:pt>
                      <c:pt idx="363">
                        <c:v>5.74</c:v>
                      </c:pt>
                      <c:pt idx="364">
                        <c:v>5.66</c:v>
                      </c:pt>
                      <c:pt idx="365">
                        <c:v>5.56</c:v>
                      </c:pt>
                      <c:pt idx="366">
                        <c:v>5.46</c:v>
                      </c:pt>
                      <c:pt idx="367">
                        <c:v>5.37</c:v>
                      </c:pt>
                      <c:pt idx="368">
                        <c:v>5.32</c:v>
                      </c:pt>
                      <c:pt idx="369">
                        <c:v>5.32</c:v>
                      </c:pt>
                      <c:pt idx="370">
                        <c:v>5.32</c:v>
                      </c:pt>
                      <c:pt idx="371">
                        <c:v>5.28</c:v>
                      </c:pt>
                      <c:pt idx="372">
                        <c:v>5.2</c:v>
                      </c:pt>
                      <c:pt idx="373">
                        <c:v>5.04</c:v>
                      </c:pt>
                      <c:pt idx="374">
                        <c:v>5</c:v>
                      </c:pt>
                      <c:pt idx="375">
                        <c:v>4.93</c:v>
                      </c:pt>
                      <c:pt idx="376">
                        <c:v>4.93</c:v>
                      </c:pt>
                      <c:pt idx="377">
                        <c:v>4.8899999999999997</c:v>
                      </c:pt>
                      <c:pt idx="378">
                        <c:v>4.87</c:v>
                      </c:pt>
                      <c:pt idx="379">
                        <c:v>4.83</c:v>
                      </c:pt>
                      <c:pt idx="380">
                        <c:v>4.7699999999999996</c:v>
                      </c:pt>
                      <c:pt idx="381">
                        <c:v>4.71</c:v>
                      </c:pt>
                      <c:pt idx="382">
                        <c:v>4.76</c:v>
                      </c:pt>
                      <c:pt idx="383">
                        <c:v>4.58</c:v>
                      </c:pt>
                      <c:pt idx="384">
                        <c:v>4.4800000000000004</c:v>
                      </c:pt>
                      <c:pt idx="385">
                        <c:v>4.4000000000000004</c:v>
                      </c:pt>
                      <c:pt idx="386">
                        <c:v>4.3</c:v>
                      </c:pt>
                      <c:pt idx="387">
                        <c:v>4.2699999999999996</c:v>
                      </c:pt>
                      <c:pt idx="388">
                        <c:v>4.24</c:v>
                      </c:pt>
                      <c:pt idx="389">
                        <c:v>4.26</c:v>
                      </c:pt>
                      <c:pt idx="390">
                        <c:v>4.21</c:v>
                      </c:pt>
                      <c:pt idx="391">
                        <c:v>4.24</c:v>
                      </c:pt>
                      <c:pt idx="392">
                        <c:v>4.2</c:v>
                      </c:pt>
                      <c:pt idx="393">
                        <c:v>4.2300000000000004</c:v>
                      </c:pt>
                      <c:pt idx="394">
                        <c:v>4.21</c:v>
                      </c:pt>
                      <c:pt idx="395">
                        <c:v>4.22</c:v>
                      </c:pt>
                      <c:pt idx="396">
                        <c:v>4.32</c:v>
                      </c:pt>
                      <c:pt idx="397">
                        <c:v>4.22</c:v>
                      </c:pt>
                      <c:pt idx="398">
                        <c:v>4.2</c:v>
                      </c:pt>
                      <c:pt idx="399">
                        <c:v>4.2300000000000004</c:v>
                      </c:pt>
                      <c:pt idx="400">
                        <c:v>4.34</c:v>
                      </c:pt>
                      <c:pt idx="401">
                        <c:v>4.33</c:v>
                      </c:pt>
                      <c:pt idx="402">
                        <c:v>4.3</c:v>
                      </c:pt>
                      <c:pt idx="403">
                        <c:v>4.25</c:v>
                      </c:pt>
                      <c:pt idx="404">
                        <c:v>4.25</c:v>
                      </c:pt>
                      <c:pt idx="405">
                        <c:v>4.3</c:v>
                      </c:pt>
                      <c:pt idx="406">
                        <c:v>4.42</c:v>
                      </c:pt>
                      <c:pt idx="407">
                        <c:v>4.46</c:v>
                      </c:pt>
                      <c:pt idx="408">
                        <c:v>4.54</c:v>
                      </c:pt>
                      <c:pt idx="409">
                        <c:v>4.5199999999999996</c:v>
                      </c:pt>
                      <c:pt idx="410">
                        <c:v>4.43</c:v>
                      </c:pt>
                      <c:pt idx="411">
                        <c:v>4.4400000000000004</c:v>
                      </c:pt>
                      <c:pt idx="412">
                        <c:v>4.34</c:v>
                      </c:pt>
                      <c:pt idx="413">
                        <c:v>4.3</c:v>
                      </c:pt>
                      <c:pt idx="414">
                        <c:v>4.33</c:v>
                      </c:pt>
                      <c:pt idx="415">
                        <c:v>4.3099999999999996</c:v>
                      </c:pt>
                      <c:pt idx="416">
                        <c:v>4.3600000000000003</c:v>
                      </c:pt>
                      <c:pt idx="417">
                        <c:v>4.38</c:v>
                      </c:pt>
                      <c:pt idx="418">
                        <c:v>4.5</c:v>
                      </c:pt>
                      <c:pt idx="419">
                        <c:v>4.49</c:v>
                      </c:pt>
                      <c:pt idx="420">
                        <c:v>4.5199999999999996</c:v>
                      </c:pt>
                      <c:pt idx="421">
                        <c:v>4.5599999999999996</c:v>
                      </c:pt>
                      <c:pt idx="422">
                        <c:v>4.62</c:v>
                      </c:pt>
                      <c:pt idx="423">
                        <c:v>4.68</c:v>
                      </c:pt>
                      <c:pt idx="424">
                        <c:v>4.8600000000000003</c:v>
                      </c:pt>
                      <c:pt idx="425">
                        <c:v>4.8600000000000003</c:v>
                      </c:pt>
                      <c:pt idx="426">
                        <c:v>4.84</c:v>
                      </c:pt>
                      <c:pt idx="427">
                        <c:v>4.84</c:v>
                      </c:pt>
                      <c:pt idx="428">
                        <c:v>4.8600000000000003</c:v>
                      </c:pt>
                      <c:pt idx="429">
                        <c:v>4.8600000000000003</c:v>
                      </c:pt>
                      <c:pt idx="430">
                        <c:v>4.8499999999999996</c:v>
                      </c:pt>
                      <c:pt idx="431">
                        <c:v>4.84</c:v>
                      </c:pt>
                      <c:pt idx="432">
                        <c:v>4.84</c:v>
                      </c:pt>
                      <c:pt idx="433">
                        <c:v>4.82</c:v>
                      </c:pt>
                      <c:pt idx="434">
                        <c:v>4.99</c:v>
                      </c:pt>
                      <c:pt idx="435">
                        <c:v>5.0199999999999996</c:v>
                      </c:pt>
                      <c:pt idx="436">
                        <c:v>5.04</c:v>
                      </c:pt>
                      <c:pt idx="437">
                        <c:v>4.99</c:v>
                      </c:pt>
                      <c:pt idx="438">
                        <c:v>4.93</c:v>
                      </c:pt>
                      <c:pt idx="439">
                        <c:v>4.9000000000000004</c:v>
                      </c:pt>
                      <c:pt idx="440">
                        <c:v>4.92</c:v>
                      </c:pt>
                      <c:pt idx="441">
                        <c:v>4.9400000000000004</c:v>
                      </c:pt>
                      <c:pt idx="442">
                        <c:v>4.9400000000000004</c:v>
                      </c:pt>
                      <c:pt idx="443">
                        <c:v>4.9000000000000004</c:v>
                      </c:pt>
                      <c:pt idx="444">
                        <c:v>4.8600000000000003</c:v>
                      </c:pt>
                      <c:pt idx="445">
                        <c:v>4.82</c:v>
                      </c:pt>
                      <c:pt idx="446">
                        <c:v>4.75</c:v>
                      </c:pt>
                      <c:pt idx="447">
                        <c:v>4.78</c:v>
                      </c:pt>
                      <c:pt idx="448">
                        <c:v>4.74</c:v>
                      </c:pt>
                      <c:pt idx="449">
                        <c:v>4.59</c:v>
                      </c:pt>
                      <c:pt idx="450">
                        <c:v>4.5199999999999996</c:v>
                      </c:pt>
                      <c:pt idx="451">
                        <c:v>4.46</c:v>
                      </c:pt>
                      <c:pt idx="452">
                        <c:v>4.3499999999999996</c:v>
                      </c:pt>
                      <c:pt idx="453">
                        <c:v>4.3099999999999996</c:v>
                      </c:pt>
                      <c:pt idx="454">
                        <c:v>4.28</c:v>
                      </c:pt>
                      <c:pt idx="455">
                        <c:v>4.24</c:v>
                      </c:pt>
                      <c:pt idx="456">
                        <c:v>4.24</c:v>
                      </c:pt>
                      <c:pt idx="457">
                        <c:v>4.16</c:v>
                      </c:pt>
                      <c:pt idx="458">
                        <c:v>4.12</c:v>
                      </c:pt>
                      <c:pt idx="459">
                        <c:v>4.0999999999999996</c:v>
                      </c:pt>
                      <c:pt idx="460">
                        <c:v>4.2</c:v>
                      </c:pt>
                      <c:pt idx="461">
                        <c:v>4.16</c:v>
                      </c:pt>
                      <c:pt idx="462">
                        <c:v>4.12</c:v>
                      </c:pt>
                      <c:pt idx="463">
                        <c:v>4.12</c:v>
                      </c:pt>
                      <c:pt idx="464">
                        <c:v>3.97</c:v>
                      </c:pt>
                      <c:pt idx="465">
                        <c:v>4</c:v>
                      </c:pt>
                      <c:pt idx="466">
                        <c:v>3.97</c:v>
                      </c:pt>
                      <c:pt idx="467">
                        <c:v>3.94</c:v>
                      </c:pt>
                      <c:pt idx="468">
                        <c:v>3.92</c:v>
                      </c:pt>
                      <c:pt idx="469">
                        <c:v>3.86</c:v>
                      </c:pt>
                      <c:pt idx="470">
                        <c:v>3.68</c:v>
                      </c:pt>
                      <c:pt idx="471">
                        <c:v>3.6</c:v>
                      </c:pt>
                      <c:pt idx="472">
                        <c:v>3.84</c:v>
                      </c:pt>
                      <c:pt idx="473">
                        <c:v>3.84</c:v>
                      </c:pt>
                      <c:pt idx="474">
                        <c:v>3.8</c:v>
                      </c:pt>
                      <c:pt idx="475">
                        <c:v>3.9</c:v>
                      </c:pt>
                      <c:pt idx="476">
                        <c:v>3.97</c:v>
                      </c:pt>
                      <c:pt idx="477">
                        <c:v>4.0199999999999996</c:v>
                      </c:pt>
                      <c:pt idx="478">
                        <c:v>4.2</c:v>
                      </c:pt>
                      <c:pt idx="479">
                        <c:v>4.22</c:v>
                      </c:pt>
                      <c:pt idx="480">
                        <c:v>4.21</c:v>
                      </c:pt>
                      <c:pt idx="481">
                        <c:v>4.24</c:v>
                      </c:pt>
                      <c:pt idx="482">
                        <c:v>4.3600000000000003</c:v>
                      </c:pt>
                      <c:pt idx="483">
                        <c:v>4.3899999999999997</c:v>
                      </c:pt>
                      <c:pt idx="484">
                        <c:v>4.51</c:v>
                      </c:pt>
                      <c:pt idx="485">
                        <c:v>4.5599999999999996</c:v>
                      </c:pt>
                      <c:pt idx="486">
                        <c:v>4.62</c:v>
                      </c:pt>
                      <c:pt idx="487">
                        <c:v>4.6399999999999997</c:v>
                      </c:pt>
                      <c:pt idx="488">
                        <c:v>4.67</c:v>
                      </c:pt>
                      <c:pt idx="489">
                        <c:v>4.66</c:v>
                      </c:pt>
                      <c:pt idx="490">
                        <c:v>4.6900000000000004</c:v>
                      </c:pt>
                      <c:pt idx="491">
                        <c:v>4.7</c:v>
                      </c:pt>
                      <c:pt idx="492">
                        <c:v>4.7</c:v>
                      </c:pt>
                      <c:pt idx="493">
                        <c:v>4.68</c:v>
                      </c:pt>
                      <c:pt idx="494">
                        <c:v>4.66</c:v>
                      </c:pt>
                      <c:pt idx="495">
                        <c:v>4.7699999999999996</c:v>
                      </c:pt>
                      <c:pt idx="496">
                        <c:v>4.8099999999999996</c:v>
                      </c:pt>
                      <c:pt idx="497">
                        <c:v>4.82</c:v>
                      </c:pt>
                      <c:pt idx="498">
                        <c:v>4.8600000000000003</c:v>
                      </c:pt>
                      <c:pt idx="499">
                        <c:v>4.87</c:v>
                      </c:pt>
                      <c:pt idx="500">
                        <c:v>4.87</c:v>
                      </c:pt>
                      <c:pt idx="501">
                        <c:v>4.87</c:v>
                      </c:pt>
                      <c:pt idx="502">
                        <c:v>4.76</c:v>
                      </c:pt>
                      <c:pt idx="503">
                        <c:v>4.75</c:v>
                      </c:pt>
                      <c:pt idx="504">
                        <c:v>4.84</c:v>
                      </c:pt>
                      <c:pt idx="505">
                        <c:v>4.84</c:v>
                      </c:pt>
                      <c:pt idx="506">
                        <c:v>4.7300000000000004</c:v>
                      </c:pt>
                      <c:pt idx="507">
                        <c:v>4.76</c:v>
                      </c:pt>
                      <c:pt idx="508">
                        <c:v>4.84</c:v>
                      </c:pt>
                      <c:pt idx="509">
                        <c:v>4.88</c:v>
                      </c:pt>
                      <c:pt idx="510">
                        <c:v>4.9000000000000004</c:v>
                      </c:pt>
                      <c:pt idx="511">
                        <c:v>4.9000000000000004</c:v>
                      </c:pt>
                      <c:pt idx="512">
                        <c:v>4.9000000000000004</c:v>
                      </c:pt>
                      <c:pt idx="513">
                        <c:v>4.99</c:v>
                      </c:pt>
                      <c:pt idx="514">
                        <c:v>4.9400000000000004</c:v>
                      </c:pt>
                      <c:pt idx="515">
                        <c:v>4.88</c:v>
                      </c:pt>
                      <c:pt idx="516">
                        <c:v>4.8600000000000003</c:v>
                      </c:pt>
                      <c:pt idx="517">
                        <c:v>4.9000000000000004</c:v>
                      </c:pt>
                      <c:pt idx="518">
                        <c:v>4.92</c:v>
                      </c:pt>
                      <c:pt idx="519">
                        <c:v>4.87</c:v>
                      </c:pt>
                      <c:pt idx="520">
                        <c:v>4.84</c:v>
                      </c:pt>
                      <c:pt idx="521">
                        <c:v>4.84</c:v>
                      </c:pt>
                      <c:pt idx="522">
                        <c:v>4.82</c:v>
                      </c:pt>
                      <c:pt idx="523">
                        <c:v>4.84</c:v>
                      </c:pt>
                      <c:pt idx="524">
                        <c:v>4.78</c:v>
                      </c:pt>
                      <c:pt idx="525">
                        <c:v>4.72</c:v>
                      </c:pt>
                      <c:pt idx="526">
                        <c:v>4.68</c:v>
                      </c:pt>
                      <c:pt idx="527">
                        <c:v>4.66</c:v>
                      </c:pt>
                      <c:pt idx="528">
                        <c:v>4.6100000000000003</c:v>
                      </c:pt>
                      <c:pt idx="529">
                        <c:v>4.6399999999999997</c:v>
                      </c:pt>
                      <c:pt idx="530">
                        <c:v>4.6399999999999997</c:v>
                      </c:pt>
                      <c:pt idx="531">
                        <c:v>4.62</c:v>
                      </c:pt>
                      <c:pt idx="532">
                        <c:v>4.6900000000000004</c:v>
                      </c:pt>
                      <c:pt idx="533">
                        <c:v>4.6399999999999997</c:v>
                      </c:pt>
                      <c:pt idx="534">
                        <c:v>4.7</c:v>
                      </c:pt>
                      <c:pt idx="535">
                        <c:v>4.74</c:v>
                      </c:pt>
                      <c:pt idx="536">
                        <c:v>4.7</c:v>
                      </c:pt>
                      <c:pt idx="537">
                        <c:v>4.7300000000000004</c:v>
                      </c:pt>
                      <c:pt idx="538">
                        <c:v>4.66</c:v>
                      </c:pt>
                      <c:pt idx="539">
                        <c:v>4.66</c:v>
                      </c:pt>
                      <c:pt idx="540">
                        <c:v>4.62</c:v>
                      </c:pt>
                      <c:pt idx="541">
                        <c:v>4.7300000000000004</c:v>
                      </c:pt>
                      <c:pt idx="542">
                        <c:v>4.8600000000000003</c:v>
                      </c:pt>
                      <c:pt idx="543">
                        <c:v>4.8600000000000003</c:v>
                      </c:pt>
                      <c:pt idx="544">
                        <c:v>4.9800000000000004</c:v>
                      </c:pt>
                      <c:pt idx="545">
                        <c:v>5</c:v>
                      </c:pt>
                      <c:pt idx="546">
                        <c:v>5.0199999999999996</c:v>
                      </c:pt>
                      <c:pt idx="547">
                        <c:v>5.03</c:v>
                      </c:pt>
                      <c:pt idx="548">
                        <c:v>5.04</c:v>
                      </c:pt>
                      <c:pt idx="549">
                        <c:v>5.05</c:v>
                      </c:pt>
                      <c:pt idx="550">
                        <c:v>5.08</c:v>
                      </c:pt>
                      <c:pt idx="551">
                        <c:v>5.0999999999999996</c:v>
                      </c:pt>
                      <c:pt idx="552">
                        <c:v>5.12</c:v>
                      </c:pt>
                      <c:pt idx="553">
                        <c:v>5.12</c:v>
                      </c:pt>
                      <c:pt idx="554">
                        <c:v>5.14</c:v>
                      </c:pt>
                      <c:pt idx="555">
                        <c:v>5.14</c:v>
                      </c:pt>
                      <c:pt idx="556">
                        <c:v>5.16</c:v>
                      </c:pt>
                      <c:pt idx="557">
                        <c:v>5.14</c:v>
                      </c:pt>
                      <c:pt idx="558">
                        <c:v>5.07</c:v>
                      </c:pt>
                      <c:pt idx="559">
                        <c:v>5.13</c:v>
                      </c:pt>
                      <c:pt idx="560">
                        <c:v>5.09</c:v>
                      </c:pt>
                      <c:pt idx="561">
                        <c:v>5.05</c:v>
                      </c:pt>
                      <c:pt idx="562">
                        <c:v>4.96</c:v>
                      </c:pt>
                      <c:pt idx="563">
                        <c:v>4.92</c:v>
                      </c:pt>
                      <c:pt idx="564">
                        <c:v>4.88</c:v>
                      </c:pt>
                      <c:pt idx="565">
                        <c:v>4.84</c:v>
                      </c:pt>
                      <c:pt idx="566">
                        <c:v>4.79</c:v>
                      </c:pt>
                      <c:pt idx="567">
                        <c:v>4.74</c:v>
                      </c:pt>
                      <c:pt idx="568">
                        <c:v>4.7</c:v>
                      </c:pt>
                      <c:pt idx="569">
                        <c:v>4.67</c:v>
                      </c:pt>
                      <c:pt idx="570">
                        <c:v>4.6399999999999997</c:v>
                      </c:pt>
                      <c:pt idx="571">
                        <c:v>4.57</c:v>
                      </c:pt>
                      <c:pt idx="572">
                        <c:v>4.5199999999999996</c:v>
                      </c:pt>
                      <c:pt idx="573">
                        <c:v>4.74</c:v>
                      </c:pt>
                      <c:pt idx="574">
                        <c:v>4.5</c:v>
                      </c:pt>
                      <c:pt idx="575">
                        <c:v>4.49</c:v>
                      </c:pt>
                      <c:pt idx="576">
                        <c:v>4.47</c:v>
                      </c:pt>
                      <c:pt idx="577">
                        <c:v>4.49</c:v>
                      </c:pt>
                      <c:pt idx="578">
                        <c:v>4.4400000000000004</c:v>
                      </c:pt>
                      <c:pt idx="579">
                        <c:v>4.38</c:v>
                      </c:pt>
                      <c:pt idx="580">
                        <c:v>4.33</c:v>
                      </c:pt>
                      <c:pt idx="581">
                        <c:v>4.2699999999999996</c:v>
                      </c:pt>
                      <c:pt idx="582">
                        <c:v>4.2300000000000004</c:v>
                      </c:pt>
                      <c:pt idx="583">
                        <c:v>4.22</c:v>
                      </c:pt>
                      <c:pt idx="584">
                        <c:v>4.29</c:v>
                      </c:pt>
                      <c:pt idx="585">
                        <c:v>4.28</c:v>
                      </c:pt>
                      <c:pt idx="586">
                        <c:v>4.2</c:v>
                      </c:pt>
                      <c:pt idx="587">
                        <c:v>4.18</c:v>
                      </c:pt>
                      <c:pt idx="588">
                        <c:v>4.2</c:v>
                      </c:pt>
                      <c:pt idx="589">
                        <c:v>4.16</c:v>
                      </c:pt>
                      <c:pt idx="590">
                        <c:v>4.1100000000000003</c:v>
                      </c:pt>
                      <c:pt idx="591">
                        <c:v>4.09</c:v>
                      </c:pt>
                      <c:pt idx="592">
                        <c:v>4.09</c:v>
                      </c:pt>
                      <c:pt idx="593">
                        <c:v>4.0999999999999996</c:v>
                      </c:pt>
                      <c:pt idx="594">
                        <c:v>4.1100000000000003</c:v>
                      </c:pt>
                      <c:pt idx="595">
                        <c:v>4.1100000000000003</c:v>
                      </c:pt>
                      <c:pt idx="596">
                        <c:v>4.16</c:v>
                      </c:pt>
                      <c:pt idx="597">
                        <c:v>4.16</c:v>
                      </c:pt>
                      <c:pt idx="598">
                        <c:v>4.16</c:v>
                      </c:pt>
                      <c:pt idx="599">
                        <c:v>4.18</c:v>
                      </c:pt>
                      <c:pt idx="600">
                        <c:v>4.22</c:v>
                      </c:pt>
                      <c:pt idx="601">
                        <c:v>4.22</c:v>
                      </c:pt>
                      <c:pt idx="602">
                        <c:v>4.24</c:v>
                      </c:pt>
                      <c:pt idx="603">
                        <c:v>4.21</c:v>
                      </c:pt>
                      <c:pt idx="604">
                        <c:v>4.2</c:v>
                      </c:pt>
                      <c:pt idx="605">
                        <c:v>4.29</c:v>
                      </c:pt>
                      <c:pt idx="606">
                        <c:v>4.29</c:v>
                      </c:pt>
                      <c:pt idx="607">
                        <c:v>4.34</c:v>
                      </c:pt>
                      <c:pt idx="608">
                        <c:v>4.4400000000000004</c:v>
                      </c:pt>
                      <c:pt idx="609">
                        <c:v>4.4400000000000004</c:v>
                      </c:pt>
                      <c:pt idx="610">
                        <c:v>4.4800000000000004</c:v>
                      </c:pt>
                      <c:pt idx="611">
                        <c:v>4.4800000000000004</c:v>
                      </c:pt>
                      <c:pt idx="612">
                        <c:v>4.4800000000000004</c:v>
                      </c:pt>
                      <c:pt idx="613">
                        <c:v>4.4800000000000004</c:v>
                      </c:pt>
                      <c:pt idx="614">
                        <c:v>4.5</c:v>
                      </c:pt>
                      <c:pt idx="615">
                        <c:v>4.5199999999999996</c:v>
                      </c:pt>
                      <c:pt idx="616">
                        <c:v>4.58</c:v>
                      </c:pt>
                      <c:pt idx="617">
                        <c:v>4.66</c:v>
                      </c:pt>
                      <c:pt idx="618">
                        <c:v>4.66</c:v>
                      </c:pt>
                      <c:pt idx="619">
                        <c:v>4.66</c:v>
                      </c:pt>
                      <c:pt idx="620">
                        <c:v>4.63</c:v>
                      </c:pt>
                      <c:pt idx="621">
                        <c:v>4.6100000000000003</c:v>
                      </c:pt>
                      <c:pt idx="622">
                        <c:v>4.6399999999999997</c:v>
                      </c:pt>
                      <c:pt idx="623">
                        <c:v>4.6399999999999997</c:v>
                      </c:pt>
                      <c:pt idx="624">
                        <c:v>4.59</c:v>
                      </c:pt>
                      <c:pt idx="625">
                        <c:v>4.57</c:v>
                      </c:pt>
                      <c:pt idx="626">
                        <c:v>4.5199999999999996</c:v>
                      </c:pt>
                      <c:pt idx="627">
                        <c:v>4.5199999999999996</c:v>
                      </c:pt>
                      <c:pt idx="628">
                        <c:v>4.54</c:v>
                      </c:pt>
                      <c:pt idx="629">
                        <c:v>4.5199999999999996</c:v>
                      </c:pt>
                      <c:pt idx="630">
                        <c:v>4.46</c:v>
                      </c:pt>
                      <c:pt idx="631">
                        <c:v>4.42</c:v>
                      </c:pt>
                      <c:pt idx="632">
                        <c:v>4.4400000000000004</c:v>
                      </c:pt>
                      <c:pt idx="633">
                        <c:v>4.43</c:v>
                      </c:pt>
                      <c:pt idx="634">
                        <c:v>4.42</c:v>
                      </c:pt>
                      <c:pt idx="635">
                        <c:v>4.42</c:v>
                      </c:pt>
                      <c:pt idx="636">
                        <c:v>4.4400000000000004</c:v>
                      </c:pt>
                      <c:pt idx="637">
                        <c:v>4.37</c:v>
                      </c:pt>
                      <c:pt idx="638">
                        <c:v>4.3</c:v>
                      </c:pt>
                      <c:pt idx="639">
                        <c:v>4.2300000000000004</c:v>
                      </c:pt>
                      <c:pt idx="640">
                        <c:v>4.17</c:v>
                      </c:pt>
                      <c:pt idx="641">
                        <c:v>4.1100000000000003</c:v>
                      </c:pt>
                      <c:pt idx="642">
                        <c:v>4.07</c:v>
                      </c:pt>
                      <c:pt idx="643">
                        <c:v>4.24</c:v>
                      </c:pt>
                      <c:pt idx="644">
                        <c:v>4.05</c:v>
                      </c:pt>
                      <c:pt idx="645">
                        <c:v>4.05</c:v>
                      </c:pt>
                      <c:pt idx="646">
                        <c:v>4.0599999999999996</c:v>
                      </c:pt>
                      <c:pt idx="647">
                        <c:v>4.09</c:v>
                      </c:pt>
                      <c:pt idx="648">
                        <c:v>4.0599999999999996</c:v>
                      </c:pt>
                      <c:pt idx="649">
                        <c:v>4.08</c:v>
                      </c:pt>
                      <c:pt idx="650">
                        <c:v>4.18</c:v>
                      </c:pt>
                      <c:pt idx="651">
                        <c:v>4.2</c:v>
                      </c:pt>
                      <c:pt idx="652">
                        <c:v>4.8600000000000003</c:v>
                      </c:pt>
                      <c:pt idx="653">
                        <c:v>4.1399999999999997</c:v>
                      </c:pt>
                      <c:pt idx="654">
                        <c:v>4.08</c:v>
                      </c:pt>
                      <c:pt idx="655">
                        <c:v>3.96</c:v>
                      </c:pt>
                      <c:pt idx="656">
                        <c:v>3.9</c:v>
                      </c:pt>
                      <c:pt idx="657">
                        <c:v>3.92</c:v>
                      </c:pt>
                      <c:pt idx="658">
                        <c:v>3.92</c:v>
                      </c:pt>
                      <c:pt idx="659">
                        <c:v>3.93</c:v>
                      </c:pt>
                      <c:pt idx="660">
                        <c:v>3.93</c:v>
                      </c:pt>
                      <c:pt idx="661">
                        <c:v>3.93</c:v>
                      </c:pt>
                      <c:pt idx="662">
                        <c:v>3.93</c:v>
                      </c:pt>
                      <c:pt idx="663">
                        <c:v>3.92</c:v>
                      </c:pt>
                      <c:pt idx="664">
                        <c:v>3.94</c:v>
                      </c:pt>
                      <c:pt idx="665">
                        <c:v>3.99</c:v>
                      </c:pt>
                      <c:pt idx="666">
                        <c:v>3.92</c:v>
                      </c:pt>
                      <c:pt idx="667">
                        <c:v>3.86</c:v>
                      </c:pt>
                      <c:pt idx="668">
                        <c:v>3.88</c:v>
                      </c:pt>
                      <c:pt idx="669">
                        <c:v>3.86</c:v>
                      </c:pt>
                      <c:pt idx="670">
                        <c:v>3.9</c:v>
                      </c:pt>
                      <c:pt idx="671">
                        <c:v>3.84</c:v>
                      </c:pt>
                      <c:pt idx="672">
                        <c:v>3.86</c:v>
                      </c:pt>
                      <c:pt idx="673">
                        <c:v>3.86</c:v>
                      </c:pt>
                      <c:pt idx="674">
                        <c:v>3.98</c:v>
                      </c:pt>
                      <c:pt idx="675">
                        <c:v>4.01</c:v>
                      </c:pt>
                      <c:pt idx="676">
                        <c:v>4.0599999999999996</c:v>
                      </c:pt>
                      <c:pt idx="677">
                        <c:v>4.0599999999999996</c:v>
                      </c:pt>
                      <c:pt idx="678">
                        <c:v>4.04</c:v>
                      </c:pt>
                      <c:pt idx="679">
                        <c:v>4.03</c:v>
                      </c:pt>
                      <c:pt idx="680">
                        <c:v>4.09</c:v>
                      </c:pt>
                      <c:pt idx="681">
                        <c:v>4.0999999999999996</c:v>
                      </c:pt>
                      <c:pt idx="682">
                        <c:v>4.1900000000000004</c:v>
                      </c:pt>
                      <c:pt idx="683">
                        <c:v>4.22</c:v>
                      </c:pt>
                      <c:pt idx="684">
                        <c:v>4.25</c:v>
                      </c:pt>
                      <c:pt idx="685">
                        <c:v>4.26</c:v>
                      </c:pt>
                      <c:pt idx="686">
                        <c:v>4.2</c:v>
                      </c:pt>
                      <c:pt idx="687">
                        <c:v>4.08</c:v>
                      </c:pt>
                      <c:pt idx="688">
                        <c:v>4</c:v>
                      </c:pt>
                      <c:pt idx="689">
                        <c:v>3.94</c:v>
                      </c:pt>
                      <c:pt idx="690">
                        <c:v>3.85</c:v>
                      </c:pt>
                      <c:pt idx="691">
                        <c:v>3.8</c:v>
                      </c:pt>
                      <c:pt idx="692">
                        <c:v>3.72</c:v>
                      </c:pt>
                      <c:pt idx="693">
                        <c:v>3.68</c:v>
                      </c:pt>
                      <c:pt idx="694">
                        <c:v>3.66</c:v>
                      </c:pt>
                      <c:pt idx="695">
                        <c:v>3.72</c:v>
                      </c:pt>
                      <c:pt idx="696">
                        <c:v>3.56</c:v>
                      </c:pt>
                      <c:pt idx="697">
                        <c:v>3.3</c:v>
                      </c:pt>
                      <c:pt idx="698">
                        <c:v>3.42</c:v>
                      </c:pt>
                      <c:pt idx="699">
                        <c:v>3.37</c:v>
                      </c:pt>
                      <c:pt idx="700">
                        <c:v>3.25</c:v>
                      </c:pt>
                      <c:pt idx="701">
                        <c:v>3.37</c:v>
                      </c:pt>
                      <c:pt idx="702">
                        <c:v>3.4</c:v>
                      </c:pt>
                      <c:pt idx="703">
                        <c:v>3.37</c:v>
                      </c:pt>
                      <c:pt idx="704">
                        <c:v>3.32</c:v>
                      </c:pt>
                      <c:pt idx="705">
                        <c:v>3.24</c:v>
                      </c:pt>
                      <c:pt idx="706">
                        <c:v>3.19</c:v>
                      </c:pt>
                      <c:pt idx="707">
                        <c:v>3.16</c:v>
                      </c:pt>
                      <c:pt idx="708">
                        <c:v>3.14</c:v>
                      </c:pt>
                      <c:pt idx="709">
                        <c:v>3.13</c:v>
                      </c:pt>
                      <c:pt idx="710">
                        <c:v>3.19</c:v>
                      </c:pt>
                      <c:pt idx="711">
                        <c:v>3.32</c:v>
                      </c:pt>
                      <c:pt idx="712">
                        <c:v>3.48</c:v>
                      </c:pt>
                      <c:pt idx="713">
                        <c:v>3.52</c:v>
                      </c:pt>
                      <c:pt idx="714">
                        <c:v>3.43</c:v>
                      </c:pt>
                      <c:pt idx="715">
                        <c:v>3.35</c:v>
                      </c:pt>
                      <c:pt idx="716">
                        <c:v>3.32</c:v>
                      </c:pt>
                      <c:pt idx="717">
                        <c:v>3.26</c:v>
                      </c:pt>
                      <c:pt idx="718">
                        <c:v>3.29</c:v>
                      </c:pt>
                    </c:numCache>
                  </c:numRef>
                </c:val>
                <c:smooth val="1"/>
                <c:extLst>
                  <c:ext xmlns:c16="http://schemas.microsoft.com/office/drawing/2014/chart" uri="{C3380CC4-5D6E-409C-BE32-E72D297353CC}">
                    <c16:uniqueId val="{0000000A-5228-4E52-A10D-0D5B7EB54977}"/>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DATOS!$P$3:$P$732</c15:sqref>
                        </c15:formulaRef>
                      </c:ext>
                    </c:extLst>
                    <c:numCache>
                      <c:formatCode>General</c:formatCode>
                      <c:ptCount val="730"/>
                      <c:pt idx="434" formatCode="0.00">
                        <c:v>4.4000000000000004</c:v>
                      </c:pt>
                      <c:pt idx="435" formatCode="0.00">
                        <c:v>4.0599999999999996</c:v>
                      </c:pt>
                      <c:pt idx="436" formatCode="0.00">
                        <c:v>4.04</c:v>
                      </c:pt>
                      <c:pt idx="437" formatCode="0.00">
                        <c:v>3.96</c:v>
                      </c:pt>
                      <c:pt idx="438" formatCode="0.00">
                        <c:v>3.99</c:v>
                      </c:pt>
                      <c:pt idx="439" formatCode="0.00">
                        <c:v>3.79</c:v>
                      </c:pt>
                      <c:pt idx="440" formatCode="0.00">
                        <c:v>3.78</c:v>
                      </c:pt>
                      <c:pt idx="441" formatCode="0.00">
                        <c:v>3.76</c:v>
                      </c:pt>
                      <c:pt idx="442" formatCode="0.00">
                        <c:v>3.61</c:v>
                      </c:pt>
                      <c:pt idx="443" formatCode="0.00">
                        <c:v>3.54</c:v>
                      </c:pt>
                      <c:pt idx="444" formatCode="0.00">
                        <c:v>3.5</c:v>
                      </c:pt>
                      <c:pt idx="445" formatCode="0.00">
                        <c:v>3.46</c:v>
                      </c:pt>
                      <c:pt idx="446" formatCode="0.00">
                        <c:v>3.35</c:v>
                      </c:pt>
                      <c:pt idx="447" formatCode="0.00">
                        <c:v>3.31</c:v>
                      </c:pt>
                      <c:pt idx="448" formatCode="0.00">
                        <c:v>3.2</c:v>
                      </c:pt>
                      <c:pt idx="449" formatCode="0.00">
                        <c:v>3.12</c:v>
                      </c:pt>
                      <c:pt idx="450" formatCode="0.00">
                        <c:v>3.04</c:v>
                      </c:pt>
                      <c:pt idx="451" formatCode="0.00">
                        <c:v>3.01</c:v>
                      </c:pt>
                      <c:pt idx="452" formatCode="0.00">
                        <c:v>3.08</c:v>
                      </c:pt>
                      <c:pt idx="453" formatCode="0.00">
                        <c:v>3.11</c:v>
                      </c:pt>
                      <c:pt idx="454" formatCode="0.00">
                        <c:v>3.1</c:v>
                      </c:pt>
                      <c:pt idx="455" formatCode="0.00">
                        <c:v>3.09</c:v>
                      </c:pt>
                      <c:pt idx="456" formatCode="0.00">
                        <c:v>3.01</c:v>
                      </c:pt>
                      <c:pt idx="457" formatCode="0.00">
                        <c:v>3.01</c:v>
                      </c:pt>
                      <c:pt idx="458" formatCode="0.00">
                        <c:v>3</c:v>
                      </c:pt>
                      <c:pt idx="459" formatCode="0.00">
                        <c:v>3.05</c:v>
                      </c:pt>
                      <c:pt idx="460" formatCode="0.00">
                        <c:v>3.03</c:v>
                      </c:pt>
                      <c:pt idx="461" formatCode="0.00">
                        <c:v>2.9</c:v>
                      </c:pt>
                      <c:pt idx="462" formatCode="0.00">
                        <c:v>2.86</c:v>
                      </c:pt>
                      <c:pt idx="463" formatCode="0.00">
                        <c:v>2.84</c:v>
                      </c:pt>
                      <c:pt idx="464" formatCode="0.00">
                        <c:v>2.78</c:v>
                      </c:pt>
                      <c:pt idx="465" formatCode="0.00">
                        <c:v>2.74</c:v>
                      </c:pt>
                      <c:pt idx="466" formatCode="0.00">
                        <c:v>2.79</c:v>
                      </c:pt>
                      <c:pt idx="467" formatCode="0.00">
                        <c:v>2.8</c:v>
                      </c:pt>
                      <c:pt idx="468" formatCode="0.00">
                        <c:v>3.02</c:v>
                      </c:pt>
                      <c:pt idx="469" formatCode="0.00">
                        <c:v>3.1</c:v>
                      </c:pt>
                      <c:pt idx="470" formatCode="0.00">
                        <c:v>3.14</c:v>
                      </c:pt>
                      <c:pt idx="471" formatCode="0.00">
                        <c:v>3.1</c:v>
                      </c:pt>
                      <c:pt idx="472" formatCode="0.00">
                        <c:v>3.8</c:v>
                      </c:pt>
                      <c:pt idx="473" formatCode="0.00">
                        <c:v>3.08</c:v>
                      </c:pt>
                      <c:pt idx="474" formatCode="0.00">
                        <c:v>3.18</c:v>
                      </c:pt>
                      <c:pt idx="475" formatCode="0.00">
                        <c:v>3.3</c:v>
                      </c:pt>
                      <c:pt idx="476" formatCode="0.00">
                        <c:v>3.24</c:v>
                      </c:pt>
                      <c:pt idx="477" formatCode="0.00">
                        <c:v>3.15</c:v>
                      </c:pt>
                      <c:pt idx="478" formatCode="0.00">
                        <c:v>3.1</c:v>
                      </c:pt>
                      <c:pt idx="479" formatCode="0.00">
                        <c:v>3.01</c:v>
                      </c:pt>
                      <c:pt idx="480" formatCode="0.00">
                        <c:v>3.16</c:v>
                      </c:pt>
                      <c:pt idx="481" formatCode="0.00">
                        <c:v>3.24</c:v>
                      </c:pt>
                      <c:pt idx="482" formatCode="0.00">
                        <c:v>3.26</c:v>
                      </c:pt>
                      <c:pt idx="483" formatCode="0.00">
                        <c:v>3.26</c:v>
                      </c:pt>
                      <c:pt idx="484" formatCode="0.00">
                        <c:v>3.16</c:v>
                      </c:pt>
                      <c:pt idx="485" formatCode="0.00">
                        <c:v>3.07</c:v>
                      </c:pt>
                      <c:pt idx="486" formatCode="0.00">
                        <c:v>3</c:v>
                      </c:pt>
                      <c:pt idx="487" formatCode="0.00">
                        <c:v>2.92</c:v>
                      </c:pt>
                      <c:pt idx="488" formatCode="0.00">
                        <c:v>2.9</c:v>
                      </c:pt>
                      <c:pt idx="489" formatCode="0.00">
                        <c:v>2.92</c:v>
                      </c:pt>
                      <c:pt idx="490" formatCode="0.00">
                        <c:v>3.16</c:v>
                      </c:pt>
                      <c:pt idx="491" formatCode="0.00">
                        <c:v>3.26</c:v>
                      </c:pt>
                      <c:pt idx="492" formatCode="0.00">
                        <c:v>3.34</c:v>
                      </c:pt>
                      <c:pt idx="493" formatCode="0.00">
                        <c:v>3.4</c:v>
                      </c:pt>
                      <c:pt idx="494" formatCode="0.00">
                        <c:v>3.76</c:v>
                      </c:pt>
                      <c:pt idx="495" formatCode="0.00">
                        <c:v>3.86</c:v>
                      </c:pt>
                      <c:pt idx="496" formatCode="0.00">
                        <c:v>4</c:v>
                      </c:pt>
                      <c:pt idx="497" formatCode="0.00">
                        <c:v>4.0999999999999996</c:v>
                      </c:pt>
                      <c:pt idx="498" formatCode="0.00">
                        <c:v>4.2</c:v>
                      </c:pt>
                      <c:pt idx="499" formatCode="0.00">
                        <c:v>4.24</c:v>
                      </c:pt>
                      <c:pt idx="500" formatCode="0.00">
                        <c:v>4.32</c:v>
                      </c:pt>
                      <c:pt idx="501" formatCode="0.00">
                        <c:v>4.33</c:v>
                      </c:pt>
                      <c:pt idx="502" formatCode="0.00">
                        <c:v>4.3</c:v>
                      </c:pt>
                      <c:pt idx="503" formatCode="0.00">
                        <c:v>4.26</c:v>
                      </c:pt>
                      <c:pt idx="504" formatCode="0.00">
                        <c:v>4.2</c:v>
                      </c:pt>
                      <c:pt idx="505" formatCode="0.00">
                        <c:v>4.1399999999999997</c:v>
                      </c:pt>
                      <c:pt idx="506" formatCode="0.00">
                        <c:v>4.0999999999999996</c:v>
                      </c:pt>
                      <c:pt idx="507" formatCode="0.00">
                        <c:v>4.0599999999999996</c:v>
                      </c:pt>
                      <c:pt idx="508" formatCode="0.00">
                        <c:v>3.96</c:v>
                      </c:pt>
                      <c:pt idx="509" formatCode="0.00">
                        <c:v>3.93</c:v>
                      </c:pt>
                      <c:pt idx="510" formatCode="0.00">
                        <c:v>4.07</c:v>
                      </c:pt>
                      <c:pt idx="511" formatCode="0.00">
                        <c:v>4.08</c:v>
                      </c:pt>
                      <c:pt idx="512" formatCode="0.00">
                        <c:v>4.08</c:v>
                      </c:pt>
                      <c:pt idx="513" formatCode="0.00">
                        <c:v>4.0999999999999996</c:v>
                      </c:pt>
                      <c:pt idx="514" formatCode="0.00">
                        <c:v>4.16</c:v>
                      </c:pt>
                      <c:pt idx="515" formatCode="0.00">
                        <c:v>4.17</c:v>
                      </c:pt>
                      <c:pt idx="516" formatCode="0.00">
                        <c:v>4.22</c:v>
                      </c:pt>
                      <c:pt idx="517" formatCode="0.00">
                        <c:v>4.2</c:v>
                      </c:pt>
                      <c:pt idx="518" formatCode="0.00">
                        <c:v>4.0999999999999996</c:v>
                      </c:pt>
                      <c:pt idx="519" formatCode="0.00">
                        <c:v>3.94</c:v>
                      </c:pt>
                      <c:pt idx="520" formatCode="0.00">
                        <c:v>3.9</c:v>
                      </c:pt>
                      <c:pt idx="521" formatCode="0.00">
                        <c:v>3.76</c:v>
                      </c:pt>
                      <c:pt idx="522" formatCode="0.00">
                        <c:v>3.8</c:v>
                      </c:pt>
                      <c:pt idx="523" formatCode="0.00">
                        <c:v>3.86</c:v>
                      </c:pt>
                      <c:pt idx="524" formatCode="0.00">
                        <c:v>3.9</c:v>
                      </c:pt>
                      <c:pt idx="525" formatCode="0.00">
                        <c:v>3.92</c:v>
                      </c:pt>
                      <c:pt idx="526" formatCode="0.00">
                        <c:v>4.0999999999999996</c:v>
                      </c:pt>
                      <c:pt idx="527" formatCode="0.00">
                        <c:v>4.0999999999999996</c:v>
                      </c:pt>
                      <c:pt idx="528" formatCode="0.00">
                        <c:v>4.07</c:v>
                      </c:pt>
                      <c:pt idx="529" formatCode="0.00">
                        <c:v>4.04</c:v>
                      </c:pt>
                      <c:pt idx="530" formatCode="0.00">
                        <c:v>4.0599999999999996</c:v>
                      </c:pt>
                      <c:pt idx="531" formatCode="0.00">
                        <c:v>4.0999999999999996</c:v>
                      </c:pt>
                      <c:pt idx="532" formatCode="0.00">
                        <c:v>4.12</c:v>
                      </c:pt>
                      <c:pt idx="533" formatCode="0.00">
                        <c:v>4.12</c:v>
                      </c:pt>
                      <c:pt idx="534" formatCode="0.00">
                        <c:v>4.26</c:v>
                      </c:pt>
                      <c:pt idx="535" formatCode="0.00">
                        <c:v>4.2699999999999996</c:v>
                      </c:pt>
                      <c:pt idx="536" formatCode="0.00">
                        <c:v>4.2300000000000004</c:v>
                      </c:pt>
                      <c:pt idx="537" formatCode="0.00">
                        <c:v>4.2</c:v>
                      </c:pt>
                      <c:pt idx="538" formatCode="0.00">
                        <c:v>4.12</c:v>
                      </c:pt>
                      <c:pt idx="539" formatCode="0.00">
                        <c:v>4.04</c:v>
                      </c:pt>
                      <c:pt idx="540" formatCode="0.00">
                        <c:v>4.0999999999999996</c:v>
                      </c:pt>
                      <c:pt idx="541" formatCode="0.00">
                        <c:v>4.13</c:v>
                      </c:pt>
                      <c:pt idx="542" formatCode="0.00">
                        <c:v>4.16</c:v>
                      </c:pt>
                      <c:pt idx="543" formatCode="0.00">
                        <c:v>4.1900000000000004</c:v>
                      </c:pt>
                      <c:pt idx="544" formatCode="0.00">
                        <c:v>4.08</c:v>
                      </c:pt>
                      <c:pt idx="545" formatCode="0.00">
                        <c:v>4.07</c:v>
                      </c:pt>
                      <c:pt idx="546" formatCode="0.00">
                        <c:v>4.24</c:v>
                      </c:pt>
                      <c:pt idx="547" formatCode="0.00">
                        <c:v>4.3</c:v>
                      </c:pt>
                      <c:pt idx="548" formatCode="0.00">
                        <c:v>4.2300000000000004</c:v>
                      </c:pt>
                      <c:pt idx="549" formatCode="0.00">
                        <c:v>4.18</c:v>
                      </c:pt>
                      <c:pt idx="550" formatCode="0.00">
                        <c:v>4.09</c:v>
                      </c:pt>
                      <c:pt idx="551" formatCode="0.00">
                        <c:v>4.04</c:v>
                      </c:pt>
                      <c:pt idx="552" formatCode="0.00">
                        <c:v>3.93</c:v>
                      </c:pt>
                      <c:pt idx="553" formatCode="0.00">
                        <c:v>3.9</c:v>
                      </c:pt>
                      <c:pt idx="554" formatCode="0.00">
                        <c:v>4.0599999999999996</c:v>
                      </c:pt>
                      <c:pt idx="555" formatCode="0.00">
                        <c:v>4.07</c:v>
                      </c:pt>
                      <c:pt idx="556" formatCode="0.00">
                        <c:v>4.03</c:v>
                      </c:pt>
                      <c:pt idx="557" formatCode="0.00">
                        <c:v>4.0199999999999996</c:v>
                      </c:pt>
                      <c:pt idx="558" formatCode="0.00">
                        <c:v>4.0599999999999996</c:v>
                      </c:pt>
                      <c:pt idx="559" formatCode="0.00">
                        <c:v>4.09</c:v>
                      </c:pt>
                      <c:pt idx="560" formatCode="0.00">
                        <c:v>4.3</c:v>
                      </c:pt>
                      <c:pt idx="561" formatCode="0.00">
                        <c:v>4.3899999999999997</c:v>
                      </c:pt>
                      <c:pt idx="562" formatCode="0.00">
                        <c:v>4.4400000000000004</c:v>
                      </c:pt>
                      <c:pt idx="563" formatCode="0.00">
                        <c:v>4.42</c:v>
                      </c:pt>
                      <c:pt idx="564" formatCode="0.00">
                        <c:v>4.4000000000000004</c:v>
                      </c:pt>
                      <c:pt idx="565" formatCode="0.00">
                        <c:v>4.3499999999999996</c:v>
                      </c:pt>
                      <c:pt idx="566" formatCode="0.00">
                        <c:v>4.49</c:v>
                      </c:pt>
                      <c:pt idx="567" formatCode="0.00">
                        <c:v>4.53</c:v>
                      </c:pt>
                      <c:pt idx="568" formatCode="0.00">
                        <c:v>4.5</c:v>
                      </c:pt>
                      <c:pt idx="569" formatCode="0.00">
                        <c:v>4.49</c:v>
                      </c:pt>
                      <c:pt idx="570" formatCode="0.00">
                        <c:v>4.5599999999999996</c:v>
                      </c:pt>
                      <c:pt idx="571" formatCode="0.00">
                        <c:v>4.55</c:v>
                      </c:pt>
                      <c:pt idx="572" formatCode="0.00">
                        <c:v>4.41</c:v>
                      </c:pt>
                      <c:pt idx="573" formatCode="0.00">
                        <c:v>4.3</c:v>
                      </c:pt>
                      <c:pt idx="574" formatCode="0.00">
                        <c:v>4.24</c:v>
                      </c:pt>
                      <c:pt idx="575" formatCode="0.00">
                        <c:v>4.2</c:v>
                      </c:pt>
                      <c:pt idx="576" formatCode="0.00">
                        <c:v>4.22</c:v>
                      </c:pt>
                      <c:pt idx="577" formatCode="0.00">
                        <c:v>4.26</c:v>
                      </c:pt>
                      <c:pt idx="578" formatCode="0.00">
                        <c:v>4.43</c:v>
                      </c:pt>
                      <c:pt idx="579" formatCode="0.00">
                        <c:v>4.5199999999999996</c:v>
                      </c:pt>
                      <c:pt idx="580" formatCode="0.00">
                        <c:v>4.58</c:v>
                      </c:pt>
                      <c:pt idx="581" formatCode="0.00">
                        <c:v>4.6100000000000003</c:v>
                      </c:pt>
                      <c:pt idx="582" formatCode="0.00">
                        <c:v>4.72</c:v>
                      </c:pt>
                      <c:pt idx="583" formatCode="0.00">
                        <c:v>4.6399999999999997</c:v>
                      </c:pt>
                      <c:pt idx="584" formatCode="0.00">
                        <c:v>4.63</c:v>
                      </c:pt>
                      <c:pt idx="585" formatCode="0.00">
                        <c:v>4.6500000000000004</c:v>
                      </c:pt>
                      <c:pt idx="586" formatCode="0.00">
                        <c:v>4.71</c:v>
                      </c:pt>
                      <c:pt idx="587" formatCode="0.00">
                        <c:v>4.7300000000000004</c:v>
                      </c:pt>
                      <c:pt idx="588" formatCode="0.00">
                        <c:v>4.75</c:v>
                      </c:pt>
                      <c:pt idx="589" formatCode="0.00">
                        <c:v>4.76</c:v>
                      </c:pt>
                      <c:pt idx="590" formatCode="0.00">
                        <c:v>4.8099999999999996</c:v>
                      </c:pt>
                      <c:pt idx="591" formatCode="0.00">
                        <c:v>4.8099999999999996</c:v>
                      </c:pt>
                      <c:pt idx="592" formatCode="0.00">
                        <c:v>4.84</c:v>
                      </c:pt>
                      <c:pt idx="593" formatCode="0.00">
                        <c:v>4.83</c:v>
                      </c:pt>
                      <c:pt idx="594" formatCode="0.00">
                        <c:v>4.78</c:v>
                      </c:pt>
                      <c:pt idx="595" formatCode="0.00">
                        <c:v>4.7</c:v>
                      </c:pt>
                      <c:pt idx="596" formatCode="0.00">
                        <c:v>4.63</c:v>
                      </c:pt>
                      <c:pt idx="597" formatCode="0.00">
                        <c:v>4.58</c:v>
                      </c:pt>
                      <c:pt idx="598" formatCode="0.00">
                        <c:v>4.53</c:v>
                      </c:pt>
                      <c:pt idx="599" formatCode="0.00">
                        <c:v>4.4800000000000004</c:v>
                      </c:pt>
                      <c:pt idx="600" formatCode="0.00">
                        <c:v>4.5199999999999996</c:v>
                      </c:pt>
                      <c:pt idx="601" formatCode="0.00">
                        <c:v>4.54</c:v>
                      </c:pt>
                      <c:pt idx="602" formatCode="0.00">
                        <c:v>4.5199999999999996</c:v>
                      </c:pt>
                      <c:pt idx="603" formatCode="0.00">
                        <c:v>4.53</c:v>
                      </c:pt>
                      <c:pt idx="604" formatCode="0.00">
                        <c:v>4.57</c:v>
                      </c:pt>
                      <c:pt idx="605" formatCode="0.00">
                        <c:v>4.5599999999999996</c:v>
                      </c:pt>
                      <c:pt idx="606" formatCode="0.00">
                        <c:v>4.6399999999999997</c:v>
                      </c:pt>
                      <c:pt idx="607" formatCode="0.00">
                        <c:v>4.7300000000000004</c:v>
                      </c:pt>
                      <c:pt idx="608" formatCode="0.00">
                        <c:v>4.78</c:v>
                      </c:pt>
                      <c:pt idx="609" formatCode="0.00">
                        <c:v>4.82</c:v>
                      </c:pt>
                      <c:pt idx="610" formatCode="0.00">
                        <c:v>4.8499999999999996</c:v>
                      </c:pt>
                      <c:pt idx="611" formatCode="0.00">
                        <c:v>4.88</c:v>
                      </c:pt>
                      <c:pt idx="612" formatCode="0.00">
                        <c:v>4.92</c:v>
                      </c:pt>
                      <c:pt idx="613" formatCode="0.00">
                        <c:v>4.9400000000000004</c:v>
                      </c:pt>
                      <c:pt idx="614" formatCode="0.00">
                        <c:v>4.95</c:v>
                      </c:pt>
                      <c:pt idx="615" formatCode="0.00">
                        <c:v>4.9400000000000004</c:v>
                      </c:pt>
                      <c:pt idx="616" formatCode="0.00">
                        <c:v>4.87</c:v>
                      </c:pt>
                      <c:pt idx="617" formatCode="0.00">
                        <c:v>4.79</c:v>
                      </c:pt>
                      <c:pt idx="618" formatCode="0.00">
                        <c:v>4.71</c:v>
                      </c:pt>
                      <c:pt idx="619" formatCode="0.00">
                        <c:v>4.74</c:v>
                      </c:pt>
                      <c:pt idx="620" formatCode="0.00">
                        <c:v>4.74</c:v>
                      </c:pt>
                      <c:pt idx="621" formatCode="0.00">
                        <c:v>4.82</c:v>
                      </c:pt>
                      <c:pt idx="622" formatCode="0.00">
                        <c:v>4.82</c:v>
                      </c:pt>
                      <c:pt idx="623" formatCode="0.00">
                        <c:v>4.78</c:v>
                      </c:pt>
                      <c:pt idx="624" formatCode="0.00">
                        <c:v>4.7699999999999996</c:v>
                      </c:pt>
                      <c:pt idx="625" formatCode="0.00">
                        <c:v>4.7699999999999996</c:v>
                      </c:pt>
                      <c:pt idx="626" formatCode="0.00">
                        <c:v>4.7699999999999996</c:v>
                      </c:pt>
                      <c:pt idx="627" formatCode="0.00">
                        <c:v>4.7699999999999996</c:v>
                      </c:pt>
                      <c:pt idx="628" formatCode="0.00">
                        <c:v>4.74</c:v>
                      </c:pt>
                      <c:pt idx="629" formatCode="0.00">
                        <c:v>4.7</c:v>
                      </c:pt>
                      <c:pt idx="630" formatCode="0.00">
                        <c:v>4.84</c:v>
                      </c:pt>
                      <c:pt idx="631" formatCode="0.00">
                        <c:v>4.78</c:v>
                      </c:pt>
                      <c:pt idx="632" formatCode="0.00">
                        <c:v>4.82</c:v>
                      </c:pt>
                      <c:pt idx="633" formatCode="0.00">
                        <c:v>4.78</c:v>
                      </c:pt>
                      <c:pt idx="634" formatCode="0.00">
                        <c:v>4.82</c:v>
                      </c:pt>
                      <c:pt idx="635" formatCode="0.00">
                        <c:v>4.82</c:v>
                      </c:pt>
                      <c:pt idx="636" formatCode="0.00">
                        <c:v>4.8899999999999997</c:v>
                      </c:pt>
                      <c:pt idx="637" formatCode="0.00">
                        <c:v>4.9000000000000004</c:v>
                      </c:pt>
                      <c:pt idx="638" formatCode="0.00">
                        <c:v>4.91</c:v>
                      </c:pt>
                      <c:pt idx="639" formatCode="0.00">
                        <c:v>4.91</c:v>
                      </c:pt>
                      <c:pt idx="640" formatCode="0.00">
                        <c:v>4.91</c:v>
                      </c:pt>
                      <c:pt idx="641" formatCode="0.00">
                        <c:v>4.8899999999999997</c:v>
                      </c:pt>
                      <c:pt idx="642" formatCode="0.00">
                        <c:v>4.84</c:v>
                      </c:pt>
                      <c:pt idx="643" formatCode="0.00">
                        <c:v>4.75</c:v>
                      </c:pt>
                      <c:pt idx="644" formatCode="0.00">
                        <c:v>4.87</c:v>
                      </c:pt>
                      <c:pt idx="645" formatCode="0.00">
                        <c:v>4.9400000000000004</c:v>
                      </c:pt>
                      <c:pt idx="646" formatCode="0.00">
                        <c:v>4.93</c:v>
                      </c:pt>
                      <c:pt idx="647" formatCode="0.00">
                        <c:v>4.95</c:v>
                      </c:pt>
                      <c:pt idx="648" formatCode="0.00">
                        <c:v>5.03</c:v>
                      </c:pt>
                      <c:pt idx="649" formatCode="0.00">
                        <c:v>5.04</c:v>
                      </c:pt>
                      <c:pt idx="650" formatCode="0.00">
                        <c:v>5.05</c:v>
                      </c:pt>
                      <c:pt idx="651" formatCode="0.00">
                        <c:v>5.07</c:v>
                      </c:pt>
                      <c:pt idx="652" formatCode="0.00">
                        <c:v>5.12</c:v>
                      </c:pt>
                      <c:pt idx="653" formatCode="0.00">
                        <c:v>5.12</c:v>
                      </c:pt>
                      <c:pt idx="654" formatCode="0.00">
                        <c:v>5.12</c:v>
                      </c:pt>
                      <c:pt idx="655" formatCode="0.00">
                        <c:v>5.12</c:v>
                      </c:pt>
                      <c:pt idx="656" formatCode="0.00">
                        <c:v>5.12</c:v>
                      </c:pt>
                      <c:pt idx="657" formatCode="0.00">
                        <c:v>5.0599999999999996</c:v>
                      </c:pt>
                      <c:pt idx="658" formatCode="0.00">
                        <c:v>4.74</c:v>
                      </c:pt>
                      <c:pt idx="659" formatCode="0.00">
                        <c:v>4.7</c:v>
                      </c:pt>
                      <c:pt idx="660" formatCode="0.00">
                        <c:v>4.6399999999999997</c:v>
                      </c:pt>
                      <c:pt idx="661" formatCode="0.00">
                        <c:v>4.62</c:v>
                      </c:pt>
                      <c:pt idx="662" formatCode="0.00">
                        <c:v>4.5999999999999996</c:v>
                      </c:pt>
                      <c:pt idx="663" formatCode="0.00">
                        <c:v>4.7</c:v>
                      </c:pt>
                      <c:pt idx="664" formatCode="0.00">
                        <c:v>4.8</c:v>
                      </c:pt>
                      <c:pt idx="665" formatCode="0.00">
                        <c:v>4.9000000000000004</c:v>
                      </c:pt>
                      <c:pt idx="666" formatCode="0.00">
                        <c:v>4.96</c:v>
                      </c:pt>
                      <c:pt idx="667" formatCode="0.00">
                        <c:v>5.0599999999999996</c:v>
                      </c:pt>
                      <c:pt idx="668" formatCode="0.00">
                        <c:v>4.9800000000000004</c:v>
                      </c:pt>
                      <c:pt idx="669" formatCode="0.00">
                        <c:v>4.78</c:v>
                      </c:pt>
                      <c:pt idx="670" formatCode="0.00">
                        <c:v>4.66</c:v>
                      </c:pt>
                      <c:pt idx="671" formatCode="0.00">
                        <c:v>4.5999999999999996</c:v>
                      </c:pt>
                      <c:pt idx="672" formatCode="0.00">
                        <c:v>4.8099999999999996</c:v>
                      </c:pt>
                      <c:pt idx="673" formatCode="0.00">
                        <c:v>4.83</c:v>
                      </c:pt>
                      <c:pt idx="674" formatCode="0.00">
                        <c:v>4.88</c:v>
                      </c:pt>
                      <c:pt idx="675" formatCode="0.00">
                        <c:v>4.9000000000000004</c:v>
                      </c:pt>
                      <c:pt idx="676" formatCode="0.00">
                        <c:v>4.8600000000000003</c:v>
                      </c:pt>
                      <c:pt idx="677" formatCode="0.00">
                        <c:v>4.8</c:v>
                      </c:pt>
                      <c:pt idx="678" formatCode="0.00">
                        <c:v>4.74</c:v>
                      </c:pt>
                      <c:pt idx="679" formatCode="0.00">
                        <c:v>4.78</c:v>
                      </c:pt>
                      <c:pt idx="680" formatCode="0.00">
                        <c:v>4.58</c:v>
                      </c:pt>
                      <c:pt idx="681" formatCode="0.00">
                        <c:v>4.5199999999999996</c:v>
                      </c:pt>
                      <c:pt idx="682" formatCode="0.00">
                        <c:v>4.47</c:v>
                      </c:pt>
                      <c:pt idx="683" formatCode="0.00">
                        <c:v>4.37</c:v>
                      </c:pt>
                      <c:pt idx="684" formatCode="0.00">
                        <c:v>4.34</c:v>
                      </c:pt>
                      <c:pt idx="685" formatCode="0.00">
                        <c:v>4.29</c:v>
                      </c:pt>
                      <c:pt idx="686" formatCode="0.00">
                        <c:v>4.4000000000000004</c:v>
                      </c:pt>
                      <c:pt idx="687" formatCode="0.00">
                        <c:v>4.51</c:v>
                      </c:pt>
                      <c:pt idx="688" formatCode="0.00">
                        <c:v>4.59</c:v>
                      </c:pt>
                      <c:pt idx="689" formatCode="0.00">
                        <c:v>4.7300000000000004</c:v>
                      </c:pt>
                      <c:pt idx="690" formatCode="0.00">
                        <c:v>4.7</c:v>
                      </c:pt>
                      <c:pt idx="691" formatCode="0.00">
                        <c:v>4.7</c:v>
                      </c:pt>
                      <c:pt idx="692" formatCode="0.00">
                        <c:v>4.58</c:v>
                      </c:pt>
                      <c:pt idx="693" formatCode="0.00">
                        <c:v>4.5</c:v>
                      </c:pt>
                      <c:pt idx="694" formatCode="0.00">
                        <c:v>4.46</c:v>
                      </c:pt>
                      <c:pt idx="695" formatCode="0.00">
                        <c:v>4.46</c:v>
                      </c:pt>
                      <c:pt idx="696" formatCode="0.00">
                        <c:v>4.5599999999999996</c:v>
                      </c:pt>
                      <c:pt idx="697" formatCode="0.00">
                        <c:v>4.55</c:v>
                      </c:pt>
                      <c:pt idx="698" formatCode="0.00">
                        <c:v>4.5199999999999996</c:v>
                      </c:pt>
                      <c:pt idx="699" formatCode="0.00">
                        <c:v>4.5</c:v>
                      </c:pt>
                      <c:pt idx="700" formatCode="0.00">
                        <c:v>4.62</c:v>
                      </c:pt>
                      <c:pt idx="701" formatCode="0.00">
                        <c:v>4.62</c:v>
                      </c:pt>
                      <c:pt idx="702" formatCode="0.00">
                        <c:v>4.74</c:v>
                      </c:pt>
                      <c:pt idx="703" formatCode="0.00">
                        <c:v>4.75</c:v>
                      </c:pt>
                      <c:pt idx="704" formatCode="0.00">
                        <c:v>4.82</c:v>
                      </c:pt>
                      <c:pt idx="705" formatCode="0.00">
                        <c:v>4.83</c:v>
                      </c:pt>
                      <c:pt idx="706" formatCode="0.00">
                        <c:v>4.76</c:v>
                      </c:pt>
                      <c:pt idx="707" formatCode="0.00">
                        <c:v>4.74</c:v>
                      </c:pt>
                      <c:pt idx="708" formatCode="0.00">
                        <c:v>4.72</c:v>
                      </c:pt>
                      <c:pt idx="709" formatCode="0.00">
                        <c:v>4.74</c:v>
                      </c:pt>
                      <c:pt idx="710" formatCode="0.00">
                        <c:v>4.68</c:v>
                      </c:pt>
                      <c:pt idx="711" formatCode="0.00">
                        <c:v>4.66</c:v>
                      </c:pt>
                      <c:pt idx="712" formatCode="0.00">
                        <c:v>4.6900000000000004</c:v>
                      </c:pt>
                      <c:pt idx="713" formatCode="0.00">
                        <c:v>4.66</c:v>
                      </c:pt>
                      <c:pt idx="714" formatCode="0.00">
                        <c:v>4.62</c:v>
                      </c:pt>
                      <c:pt idx="715" formatCode="0.00">
                        <c:v>4.62</c:v>
                      </c:pt>
                      <c:pt idx="716" formatCode="0.00">
                        <c:v>4.55</c:v>
                      </c:pt>
                      <c:pt idx="717" formatCode="0.00">
                        <c:v>4.51</c:v>
                      </c:pt>
                      <c:pt idx="718" formatCode="0.00">
                        <c:v>4.5</c:v>
                      </c:pt>
                      <c:pt idx="719" formatCode="0.00">
                        <c:v>4.58</c:v>
                      </c:pt>
                      <c:pt idx="720" formatCode="0.00">
                        <c:v>4.66</c:v>
                      </c:pt>
                      <c:pt idx="721" formatCode="0.00">
                        <c:v>4.68</c:v>
                      </c:pt>
                      <c:pt idx="722" formatCode="0.00">
                        <c:v>4.67</c:v>
                      </c:pt>
                      <c:pt idx="723" formatCode="0.00">
                        <c:v>4.83</c:v>
                      </c:pt>
                      <c:pt idx="724" formatCode="0.00">
                        <c:v>4.8600000000000003</c:v>
                      </c:pt>
                      <c:pt idx="725" formatCode="0.00">
                        <c:v>4.84</c:v>
                      </c:pt>
                      <c:pt idx="726" formatCode="0.00">
                        <c:v>4.79</c:v>
                      </c:pt>
                      <c:pt idx="727" formatCode="0.00">
                        <c:v>4.75</c:v>
                      </c:pt>
                      <c:pt idx="728" formatCode="0.00">
                        <c:v>4.5999999999999996</c:v>
                      </c:pt>
                      <c:pt idx="729" formatCode="0.00">
                        <c:v>4.5999999999999996</c:v>
                      </c:pt>
                    </c:numCache>
                  </c:numRef>
                </c:val>
                <c:smooth val="1"/>
                <c:extLst xmlns:c15="http://schemas.microsoft.com/office/drawing/2012/chart">
                  <c:ext xmlns:c16="http://schemas.microsoft.com/office/drawing/2014/chart" uri="{C3380CC4-5D6E-409C-BE32-E72D297353CC}">
                    <c16:uniqueId val="{0000000B-5228-4E52-A10D-0D5B7EB54977}"/>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DATOS!$Q$3:$Q$732</c15:sqref>
                        </c15:formulaRef>
                      </c:ext>
                    </c:extLst>
                    <c:numCache>
                      <c:formatCode>0.00</c:formatCode>
                      <c:ptCount val="730"/>
                      <c:pt idx="0">
                        <c:v>4.58</c:v>
                      </c:pt>
                      <c:pt idx="1">
                        <c:v>4.49</c:v>
                      </c:pt>
                      <c:pt idx="2">
                        <c:v>4.4400000000000004</c:v>
                      </c:pt>
                      <c:pt idx="3">
                        <c:v>4.38</c:v>
                      </c:pt>
                      <c:pt idx="4">
                        <c:v>4.22</c:v>
                      </c:pt>
                      <c:pt idx="5">
                        <c:v>4.09</c:v>
                      </c:pt>
                      <c:pt idx="6">
                        <c:v>3.98</c:v>
                      </c:pt>
                      <c:pt idx="7">
                        <c:v>3.94</c:v>
                      </c:pt>
                      <c:pt idx="8">
                        <c:v>3.88</c:v>
                      </c:pt>
                      <c:pt idx="9">
                        <c:v>3.86</c:v>
                      </c:pt>
                      <c:pt idx="10">
                        <c:v>3.85</c:v>
                      </c:pt>
                      <c:pt idx="11">
                        <c:v>3.74</c:v>
                      </c:pt>
                      <c:pt idx="12">
                        <c:v>3.64</c:v>
                      </c:pt>
                      <c:pt idx="13">
                        <c:v>3.58</c:v>
                      </c:pt>
                      <c:pt idx="14">
                        <c:v>3.48</c:v>
                      </c:pt>
                      <c:pt idx="15">
                        <c:v>3.49</c:v>
                      </c:pt>
                      <c:pt idx="16">
                        <c:v>3.51</c:v>
                      </c:pt>
                      <c:pt idx="17">
                        <c:v>3.54</c:v>
                      </c:pt>
                      <c:pt idx="18">
                        <c:v>3.59</c:v>
                      </c:pt>
                      <c:pt idx="19">
                        <c:v>3.64</c:v>
                      </c:pt>
                      <c:pt idx="20">
                        <c:v>3.68</c:v>
                      </c:pt>
                      <c:pt idx="21">
                        <c:v>3.64</c:v>
                      </c:pt>
                      <c:pt idx="22">
                        <c:v>3.54</c:v>
                      </c:pt>
                      <c:pt idx="23">
                        <c:v>3.42</c:v>
                      </c:pt>
                      <c:pt idx="24">
                        <c:v>3.36</c:v>
                      </c:pt>
                      <c:pt idx="25">
                        <c:v>3.29</c:v>
                      </c:pt>
                      <c:pt idx="26">
                        <c:v>3.21</c:v>
                      </c:pt>
                      <c:pt idx="27">
                        <c:v>3.13</c:v>
                      </c:pt>
                      <c:pt idx="28">
                        <c:v>3.08</c:v>
                      </c:pt>
                      <c:pt idx="29">
                        <c:v>3.1</c:v>
                      </c:pt>
                      <c:pt idx="30">
                        <c:v>3.18</c:v>
                      </c:pt>
                      <c:pt idx="31">
                        <c:v>3.18</c:v>
                      </c:pt>
                      <c:pt idx="32">
                        <c:v>3.15</c:v>
                      </c:pt>
                      <c:pt idx="33">
                        <c:v>3.07</c:v>
                      </c:pt>
                      <c:pt idx="34">
                        <c:v>2.98</c:v>
                      </c:pt>
                      <c:pt idx="35">
                        <c:v>2.96</c:v>
                      </c:pt>
                      <c:pt idx="36">
                        <c:v>2.94</c:v>
                      </c:pt>
                      <c:pt idx="37">
                        <c:v>2.93</c:v>
                      </c:pt>
                      <c:pt idx="38">
                        <c:v>2.86</c:v>
                      </c:pt>
                      <c:pt idx="39">
                        <c:v>2.8</c:v>
                      </c:pt>
                      <c:pt idx="40">
                        <c:v>2.76</c:v>
                      </c:pt>
                      <c:pt idx="41">
                        <c:v>2.72</c:v>
                      </c:pt>
                      <c:pt idx="42">
                        <c:v>2.76</c:v>
                      </c:pt>
                      <c:pt idx="43">
                        <c:v>2.58</c:v>
                      </c:pt>
                      <c:pt idx="44">
                        <c:v>2.56</c:v>
                      </c:pt>
                      <c:pt idx="45">
                        <c:v>2.6</c:v>
                      </c:pt>
                      <c:pt idx="46">
                        <c:v>2.68</c:v>
                      </c:pt>
                      <c:pt idx="47">
                        <c:v>2.67</c:v>
                      </c:pt>
                      <c:pt idx="48">
                        <c:v>2.73</c:v>
                      </c:pt>
                      <c:pt idx="49">
                        <c:v>2.78</c:v>
                      </c:pt>
                      <c:pt idx="50">
                        <c:v>2.65</c:v>
                      </c:pt>
                      <c:pt idx="51">
                        <c:v>2.62</c:v>
                      </c:pt>
                      <c:pt idx="52">
                        <c:v>2.5099999999999998</c:v>
                      </c:pt>
                      <c:pt idx="53">
                        <c:v>2.46</c:v>
                      </c:pt>
                      <c:pt idx="54">
                        <c:v>2.42</c:v>
                      </c:pt>
                      <c:pt idx="55">
                        <c:v>2.39</c:v>
                      </c:pt>
                      <c:pt idx="56">
                        <c:v>2.38</c:v>
                      </c:pt>
                      <c:pt idx="57">
                        <c:v>2.42</c:v>
                      </c:pt>
                      <c:pt idx="58">
                        <c:v>2.5099999999999998</c:v>
                      </c:pt>
                      <c:pt idx="59">
                        <c:v>2.5</c:v>
                      </c:pt>
                      <c:pt idx="60">
                        <c:v>2.42</c:v>
                      </c:pt>
                      <c:pt idx="61">
                        <c:v>2.41</c:v>
                      </c:pt>
                      <c:pt idx="62">
                        <c:v>2.5099999999999998</c:v>
                      </c:pt>
                      <c:pt idx="63">
                        <c:v>2.52</c:v>
                      </c:pt>
                      <c:pt idx="64">
                        <c:v>2.52</c:v>
                      </c:pt>
                      <c:pt idx="65">
                        <c:v>2.48</c:v>
                      </c:pt>
                      <c:pt idx="66">
                        <c:v>2.4</c:v>
                      </c:pt>
                      <c:pt idx="67">
                        <c:v>2.39</c:v>
                      </c:pt>
                      <c:pt idx="68">
                        <c:v>2.4</c:v>
                      </c:pt>
                      <c:pt idx="69">
                        <c:v>2.44</c:v>
                      </c:pt>
                      <c:pt idx="70">
                        <c:v>2.52</c:v>
                      </c:pt>
                      <c:pt idx="71">
                        <c:v>2.62</c:v>
                      </c:pt>
                      <c:pt idx="72">
                        <c:v>2.62</c:v>
                      </c:pt>
                      <c:pt idx="73">
                        <c:v>2.7</c:v>
                      </c:pt>
                      <c:pt idx="74">
                        <c:v>2.66</c:v>
                      </c:pt>
                      <c:pt idx="75">
                        <c:v>2.62</c:v>
                      </c:pt>
                      <c:pt idx="76">
                        <c:v>2.56</c:v>
                      </c:pt>
                      <c:pt idx="77">
                        <c:v>2.5</c:v>
                      </c:pt>
                      <c:pt idx="78">
                        <c:v>2.4700000000000002</c:v>
                      </c:pt>
                      <c:pt idx="79">
                        <c:v>2.4300000000000002</c:v>
                      </c:pt>
                      <c:pt idx="80">
                        <c:v>2.42</c:v>
                      </c:pt>
                      <c:pt idx="81">
                        <c:v>2.4500000000000002</c:v>
                      </c:pt>
                      <c:pt idx="82">
                        <c:v>2.4700000000000002</c:v>
                      </c:pt>
                      <c:pt idx="83">
                        <c:v>2.38</c:v>
                      </c:pt>
                      <c:pt idx="84">
                        <c:v>2.25</c:v>
                      </c:pt>
                      <c:pt idx="85">
                        <c:v>2.23</c:v>
                      </c:pt>
                      <c:pt idx="86">
                        <c:v>2.21</c:v>
                      </c:pt>
                      <c:pt idx="87">
                        <c:v>2.2000000000000002</c:v>
                      </c:pt>
                      <c:pt idx="88">
                        <c:v>2.2000000000000002</c:v>
                      </c:pt>
                      <c:pt idx="89">
                        <c:v>2.2000000000000002</c:v>
                      </c:pt>
                      <c:pt idx="90">
                        <c:v>2.12</c:v>
                      </c:pt>
                      <c:pt idx="91">
                        <c:v>2.14</c:v>
                      </c:pt>
                      <c:pt idx="92">
                        <c:v>2.13</c:v>
                      </c:pt>
                      <c:pt idx="93">
                        <c:v>2.0699999999999998</c:v>
                      </c:pt>
                      <c:pt idx="94">
                        <c:v>2.0299999999999998</c:v>
                      </c:pt>
                      <c:pt idx="95">
                        <c:v>2.0099999999999998</c:v>
                      </c:pt>
                      <c:pt idx="96">
                        <c:v>1.98</c:v>
                      </c:pt>
                      <c:pt idx="97">
                        <c:v>1.94</c:v>
                      </c:pt>
                      <c:pt idx="98">
                        <c:v>1.91</c:v>
                      </c:pt>
                      <c:pt idx="99">
                        <c:v>1.87</c:v>
                      </c:pt>
                      <c:pt idx="100">
                        <c:v>1.84</c:v>
                      </c:pt>
                      <c:pt idx="101">
                        <c:v>1.85</c:v>
                      </c:pt>
                      <c:pt idx="102">
                        <c:v>1.9</c:v>
                      </c:pt>
                      <c:pt idx="103">
                        <c:v>2.0299999999999998</c:v>
                      </c:pt>
                      <c:pt idx="104">
                        <c:v>2.0499999999999998</c:v>
                      </c:pt>
                      <c:pt idx="105">
                        <c:v>2.0299999999999998</c:v>
                      </c:pt>
                      <c:pt idx="106">
                        <c:v>1.93</c:v>
                      </c:pt>
                      <c:pt idx="107">
                        <c:v>1.92</c:v>
                      </c:pt>
                      <c:pt idx="108">
                        <c:v>1.86</c:v>
                      </c:pt>
                      <c:pt idx="109">
                        <c:v>1.86</c:v>
                      </c:pt>
                      <c:pt idx="110">
                        <c:v>1.88</c:v>
                      </c:pt>
                      <c:pt idx="111">
                        <c:v>1.95</c:v>
                      </c:pt>
                      <c:pt idx="112">
                        <c:v>1.94</c:v>
                      </c:pt>
                      <c:pt idx="113">
                        <c:v>2.02</c:v>
                      </c:pt>
                      <c:pt idx="114">
                        <c:v>1.93</c:v>
                      </c:pt>
                      <c:pt idx="115">
                        <c:v>1.89</c:v>
                      </c:pt>
                      <c:pt idx="116">
                        <c:v>1.83</c:v>
                      </c:pt>
                      <c:pt idx="117">
                        <c:v>1.82</c:v>
                      </c:pt>
                      <c:pt idx="118">
                        <c:v>1.81</c:v>
                      </c:pt>
                      <c:pt idx="119">
                        <c:v>1.81</c:v>
                      </c:pt>
                      <c:pt idx="120">
                        <c:v>1.81</c:v>
                      </c:pt>
                      <c:pt idx="121">
                        <c:v>1.83</c:v>
                      </c:pt>
                      <c:pt idx="122">
                        <c:v>1.78</c:v>
                      </c:pt>
                      <c:pt idx="123">
                        <c:v>1.62</c:v>
                      </c:pt>
                      <c:pt idx="124">
                        <c:v>1.58</c:v>
                      </c:pt>
                      <c:pt idx="125">
                        <c:v>1.53</c:v>
                      </c:pt>
                      <c:pt idx="126">
                        <c:v>1.48</c:v>
                      </c:pt>
                      <c:pt idx="127">
                        <c:v>1.46</c:v>
                      </c:pt>
                      <c:pt idx="128">
                        <c:v>1.48</c:v>
                      </c:pt>
                      <c:pt idx="129">
                        <c:v>1.52</c:v>
                      </c:pt>
                      <c:pt idx="130">
                        <c:v>1.6</c:v>
                      </c:pt>
                      <c:pt idx="131">
                        <c:v>1.75</c:v>
                      </c:pt>
                      <c:pt idx="132">
                        <c:v>1.79</c:v>
                      </c:pt>
                      <c:pt idx="133">
                        <c:v>1.74</c:v>
                      </c:pt>
                      <c:pt idx="134">
                        <c:v>1.7</c:v>
                      </c:pt>
                      <c:pt idx="135">
                        <c:v>1.79</c:v>
                      </c:pt>
                      <c:pt idx="136">
                        <c:v>1.56</c:v>
                      </c:pt>
                      <c:pt idx="137">
                        <c:v>1.52</c:v>
                      </c:pt>
                      <c:pt idx="138">
                        <c:v>1.48</c:v>
                      </c:pt>
                      <c:pt idx="139">
                        <c:v>1.46</c:v>
                      </c:pt>
                      <c:pt idx="140">
                        <c:v>1.42</c:v>
                      </c:pt>
                      <c:pt idx="141">
                        <c:v>1.42</c:v>
                      </c:pt>
                      <c:pt idx="142">
                        <c:v>1.4</c:v>
                      </c:pt>
                      <c:pt idx="143">
                        <c:v>1.47</c:v>
                      </c:pt>
                      <c:pt idx="144">
                        <c:v>1.54</c:v>
                      </c:pt>
                      <c:pt idx="145">
                        <c:v>1.63</c:v>
                      </c:pt>
                      <c:pt idx="146">
                        <c:v>1.6</c:v>
                      </c:pt>
                      <c:pt idx="147">
                        <c:v>1.69</c:v>
                      </c:pt>
                      <c:pt idx="148">
                        <c:v>1.68</c:v>
                      </c:pt>
                      <c:pt idx="149">
                        <c:v>1.69</c:v>
                      </c:pt>
                      <c:pt idx="150">
                        <c:v>1.93</c:v>
                      </c:pt>
                      <c:pt idx="151">
                        <c:v>1.92</c:v>
                      </c:pt>
                      <c:pt idx="152">
                        <c:v>1.81</c:v>
                      </c:pt>
                      <c:pt idx="153">
                        <c:v>1.86</c:v>
                      </c:pt>
                      <c:pt idx="154">
                        <c:v>1.9</c:v>
                      </c:pt>
                      <c:pt idx="155">
                        <c:v>2</c:v>
                      </c:pt>
                      <c:pt idx="156">
                        <c:v>2.04</c:v>
                      </c:pt>
                      <c:pt idx="157">
                        <c:v>2.02</c:v>
                      </c:pt>
                      <c:pt idx="158">
                        <c:v>2.21</c:v>
                      </c:pt>
                      <c:pt idx="159">
                        <c:v>2.27</c:v>
                      </c:pt>
                      <c:pt idx="160">
                        <c:v>2.42</c:v>
                      </c:pt>
                      <c:pt idx="161">
                        <c:v>2.48</c:v>
                      </c:pt>
                      <c:pt idx="162">
                        <c:v>2.4900000000000002</c:v>
                      </c:pt>
                      <c:pt idx="163">
                        <c:v>2.61</c:v>
                      </c:pt>
                      <c:pt idx="164">
                        <c:v>2.68</c:v>
                      </c:pt>
                      <c:pt idx="165">
                        <c:v>2.84</c:v>
                      </c:pt>
                      <c:pt idx="166">
                        <c:v>2.82</c:v>
                      </c:pt>
                      <c:pt idx="167">
                        <c:v>2.71</c:v>
                      </c:pt>
                      <c:pt idx="168">
                        <c:v>2.52</c:v>
                      </c:pt>
                      <c:pt idx="169">
                        <c:v>2.4900000000000002</c:v>
                      </c:pt>
                      <c:pt idx="170">
                        <c:v>2.5299999999999998</c:v>
                      </c:pt>
                      <c:pt idx="171">
                        <c:v>2.6</c:v>
                      </c:pt>
                      <c:pt idx="172">
                        <c:v>2.6</c:v>
                      </c:pt>
                      <c:pt idx="173">
                        <c:v>2.63</c:v>
                      </c:pt>
                      <c:pt idx="174">
                        <c:v>2.65</c:v>
                      </c:pt>
                      <c:pt idx="175">
                        <c:v>2.67</c:v>
                      </c:pt>
                      <c:pt idx="176">
                        <c:v>2.75</c:v>
                      </c:pt>
                      <c:pt idx="177">
                        <c:v>3.04</c:v>
                      </c:pt>
                      <c:pt idx="178">
                        <c:v>3.2</c:v>
                      </c:pt>
                      <c:pt idx="179">
                        <c:v>3.17</c:v>
                      </c:pt>
                      <c:pt idx="180">
                        <c:v>3</c:v>
                      </c:pt>
                      <c:pt idx="181">
                        <c:v>2.8</c:v>
                      </c:pt>
                      <c:pt idx="182">
                        <c:v>2.67</c:v>
                      </c:pt>
                      <c:pt idx="183">
                        <c:v>2.67</c:v>
                      </c:pt>
                      <c:pt idx="184">
                        <c:v>2.7</c:v>
                      </c:pt>
                      <c:pt idx="185">
                        <c:v>2.74</c:v>
                      </c:pt>
                      <c:pt idx="186">
                        <c:v>2.89</c:v>
                      </c:pt>
                      <c:pt idx="187">
                        <c:v>2.95</c:v>
                      </c:pt>
                      <c:pt idx="188">
                        <c:v>2.86</c:v>
                      </c:pt>
                      <c:pt idx="189">
                        <c:v>2.63</c:v>
                      </c:pt>
                      <c:pt idx="190">
                        <c:v>2.73</c:v>
                      </c:pt>
                      <c:pt idx="191">
                        <c:v>2.79</c:v>
                      </c:pt>
                      <c:pt idx="192">
                        <c:v>2.8</c:v>
                      </c:pt>
                      <c:pt idx="193">
                        <c:v>2.84</c:v>
                      </c:pt>
                      <c:pt idx="194">
                        <c:v>3.22</c:v>
                      </c:pt>
                      <c:pt idx="195">
                        <c:v>3.45</c:v>
                      </c:pt>
                      <c:pt idx="196">
                        <c:v>3.54</c:v>
                      </c:pt>
                      <c:pt idx="197">
                        <c:v>3.61</c:v>
                      </c:pt>
                      <c:pt idx="198">
                        <c:v>3.59</c:v>
                      </c:pt>
                      <c:pt idx="199">
                        <c:v>3.51</c:v>
                      </c:pt>
                      <c:pt idx="200">
                        <c:v>3.52</c:v>
                      </c:pt>
                      <c:pt idx="201">
                        <c:v>3.55</c:v>
                      </c:pt>
                      <c:pt idx="202">
                        <c:v>3.56</c:v>
                      </c:pt>
                      <c:pt idx="203">
                        <c:v>3.64</c:v>
                      </c:pt>
                      <c:pt idx="204">
                        <c:v>3.65</c:v>
                      </c:pt>
                      <c:pt idx="205">
                        <c:v>3.62</c:v>
                      </c:pt>
                      <c:pt idx="206">
                        <c:v>3.58</c:v>
                      </c:pt>
                      <c:pt idx="207">
                        <c:v>3.58</c:v>
                      </c:pt>
                      <c:pt idx="208">
                        <c:v>3.67</c:v>
                      </c:pt>
                      <c:pt idx="209">
                        <c:v>3.71</c:v>
                      </c:pt>
                      <c:pt idx="210">
                        <c:v>3.63</c:v>
                      </c:pt>
                      <c:pt idx="211">
                        <c:v>3.46</c:v>
                      </c:pt>
                      <c:pt idx="212">
                        <c:v>3.27</c:v>
                      </c:pt>
                      <c:pt idx="213">
                        <c:v>3.11</c:v>
                      </c:pt>
                      <c:pt idx="214">
                        <c:v>3.06</c:v>
                      </c:pt>
                      <c:pt idx="215">
                        <c:v>3.03</c:v>
                      </c:pt>
                      <c:pt idx="216">
                        <c:v>3.24</c:v>
                      </c:pt>
                      <c:pt idx="217">
                        <c:v>3.3</c:v>
                      </c:pt>
                      <c:pt idx="218">
                        <c:v>3.21</c:v>
                      </c:pt>
                      <c:pt idx="219">
                        <c:v>3.13</c:v>
                      </c:pt>
                      <c:pt idx="220">
                        <c:v>3.17</c:v>
                      </c:pt>
                      <c:pt idx="221">
                        <c:v>3.21</c:v>
                      </c:pt>
                      <c:pt idx="222">
                        <c:v>3.41</c:v>
                      </c:pt>
                      <c:pt idx="223">
                        <c:v>3.53</c:v>
                      </c:pt>
                      <c:pt idx="224">
                        <c:v>3.61</c:v>
                      </c:pt>
                      <c:pt idx="225">
                        <c:v>3.71</c:v>
                      </c:pt>
                      <c:pt idx="226">
                        <c:v>3.9</c:v>
                      </c:pt>
                      <c:pt idx="227">
                        <c:v>4</c:v>
                      </c:pt>
                      <c:pt idx="228">
                        <c:v>4.12</c:v>
                      </c:pt>
                      <c:pt idx="229">
                        <c:v>4.1900000000000004</c:v>
                      </c:pt>
                      <c:pt idx="230">
                        <c:v>4.46</c:v>
                      </c:pt>
                      <c:pt idx="231">
                        <c:v>4.66</c:v>
                      </c:pt>
                      <c:pt idx="232">
                        <c:v>4.76</c:v>
                      </c:pt>
                      <c:pt idx="233">
                        <c:v>4.87</c:v>
                      </c:pt>
                      <c:pt idx="234">
                        <c:v>4.9800000000000004</c:v>
                      </c:pt>
                      <c:pt idx="235">
                        <c:v>5.01</c:v>
                      </c:pt>
                      <c:pt idx="236">
                        <c:v>5.01</c:v>
                      </c:pt>
                      <c:pt idx="237">
                        <c:v>5</c:v>
                      </c:pt>
                      <c:pt idx="238">
                        <c:v>5.04</c:v>
                      </c:pt>
                      <c:pt idx="239">
                        <c:v>5.0199999999999996</c:v>
                      </c:pt>
                      <c:pt idx="240">
                        <c:v>5</c:v>
                      </c:pt>
                      <c:pt idx="241">
                        <c:v>4.96</c:v>
                      </c:pt>
                      <c:pt idx="242">
                        <c:v>4.9400000000000004</c:v>
                      </c:pt>
                      <c:pt idx="243">
                        <c:v>4.91</c:v>
                      </c:pt>
                      <c:pt idx="244">
                        <c:v>4.92</c:v>
                      </c:pt>
                      <c:pt idx="245">
                        <c:v>4.8600000000000003</c:v>
                      </c:pt>
                      <c:pt idx="246">
                        <c:v>4.8</c:v>
                      </c:pt>
                      <c:pt idx="247">
                        <c:v>4.7</c:v>
                      </c:pt>
                      <c:pt idx="248">
                        <c:v>4.6900000000000004</c:v>
                      </c:pt>
                      <c:pt idx="249">
                        <c:v>4.79</c:v>
                      </c:pt>
                      <c:pt idx="250">
                        <c:v>4.76</c:v>
                      </c:pt>
                      <c:pt idx="251">
                        <c:v>4.51</c:v>
                      </c:pt>
                      <c:pt idx="252">
                        <c:v>4.3499999999999996</c:v>
                      </c:pt>
                      <c:pt idx="253">
                        <c:v>4.38</c:v>
                      </c:pt>
                      <c:pt idx="254">
                        <c:v>4.0599999999999996</c:v>
                      </c:pt>
                      <c:pt idx="255">
                        <c:v>3.98</c:v>
                      </c:pt>
                      <c:pt idx="256">
                        <c:v>3.9</c:v>
                      </c:pt>
                      <c:pt idx="257">
                        <c:v>3.82</c:v>
                      </c:pt>
                      <c:pt idx="258">
                        <c:v>3.71</c:v>
                      </c:pt>
                      <c:pt idx="259">
                        <c:v>3.68</c:v>
                      </c:pt>
                      <c:pt idx="260">
                        <c:v>3.79</c:v>
                      </c:pt>
                      <c:pt idx="261">
                        <c:v>3.76</c:v>
                      </c:pt>
                      <c:pt idx="262">
                        <c:v>3.75</c:v>
                      </c:pt>
                      <c:pt idx="263">
                        <c:v>3.68</c:v>
                      </c:pt>
                      <c:pt idx="264">
                        <c:v>3.58</c:v>
                      </c:pt>
                      <c:pt idx="265">
                        <c:v>3.46</c:v>
                      </c:pt>
                      <c:pt idx="266">
                        <c:v>3.43</c:v>
                      </c:pt>
                      <c:pt idx="267">
                        <c:v>3.41</c:v>
                      </c:pt>
                      <c:pt idx="268">
                        <c:v>3.38</c:v>
                      </c:pt>
                      <c:pt idx="269">
                        <c:v>3.2</c:v>
                      </c:pt>
                      <c:pt idx="270">
                        <c:v>3.1</c:v>
                      </c:pt>
                      <c:pt idx="271">
                        <c:v>3.07</c:v>
                      </c:pt>
                      <c:pt idx="272">
                        <c:v>3.15</c:v>
                      </c:pt>
                      <c:pt idx="273">
                        <c:v>3.29</c:v>
                      </c:pt>
                      <c:pt idx="274">
                        <c:v>3.31</c:v>
                      </c:pt>
                      <c:pt idx="275">
                        <c:v>3.3</c:v>
                      </c:pt>
                      <c:pt idx="276">
                        <c:v>3.56</c:v>
                      </c:pt>
                      <c:pt idx="277">
                        <c:v>3.69</c:v>
                      </c:pt>
                      <c:pt idx="278">
                        <c:v>3.92</c:v>
                      </c:pt>
                      <c:pt idx="279">
                        <c:v>4.01</c:v>
                      </c:pt>
                      <c:pt idx="280">
                        <c:v>4.0599999999999996</c:v>
                      </c:pt>
                      <c:pt idx="281">
                        <c:v>4.0599999999999996</c:v>
                      </c:pt>
                      <c:pt idx="282">
                        <c:v>4.0599999999999996</c:v>
                      </c:pt>
                      <c:pt idx="283">
                        <c:v>4.07</c:v>
                      </c:pt>
                      <c:pt idx="284">
                        <c:v>4.22</c:v>
                      </c:pt>
                      <c:pt idx="285">
                        <c:v>4.28</c:v>
                      </c:pt>
                      <c:pt idx="286">
                        <c:v>4.22</c:v>
                      </c:pt>
                      <c:pt idx="287">
                        <c:v>4.3099999999999996</c:v>
                      </c:pt>
                      <c:pt idx="288">
                        <c:v>4.45</c:v>
                      </c:pt>
                      <c:pt idx="289">
                        <c:v>4.4800000000000004</c:v>
                      </c:pt>
                      <c:pt idx="290">
                        <c:v>4.51</c:v>
                      </c:pt>
                      <c:pt idx="291">
                        <c:v>4.53</c:v>
                      </c:pt>
                      <c:pt idx="292">
                        <c:v>4.5</c:v>
                      </c:pt>
                      <c:pt idx="293">
                        <c:v>4.5199999999999996</c:v>
                      </c:pt>
                      <c:pt idx="294">
                        <c:v>4.57</c:v>
                      </c:pt>
                      <c:pt idx="295">
                        <c:v>4.59</c:v>
                      </c:pt>
                      <c:pt idx="296">
                        <c:v>4.5599999999999996</c:v>
                      </c:pt>
                      <c:pt idx="297">
                        <c:v>4.5999999999999996</c:v>
                      </c:pt>
                      <c:pt idx="298">
                        <c:v>4.71</c:v>
                      </c:pt>
                      <c:pt idx="299">
                        <c:v>4.72</c:v>
                      </c:pt>
                      <c:pt idx="300">
                        <c:v>4.83</c:v>
                      </c:pt>
                      <c:pt idx="301">
                        <c:v>4.8600000000000003</c:v>
                      </c:pt>
                      <c:pt idx="302">
                        <c:v>4.87</c:v>
                      </c:pt>
                      <c:pt idx="303">
                        <c:v>4.8499999999999996</c:v>
                      </c:pt>
                      <c:pt idx="304">
                        <c:v>4.8</c:v>
                      </c:pt>
                      <c:pt idx="305">
                        <c:v>4.76</c:v>
                      </c:pt>
                      <c:pt idx="306">
                        <c:v>4.8099999999999996</c:v>
                      </c:pt>
                      <c:pt idx="307">
                        <c:v>4.84</c:v>
                      </c:pt>
                      <c:pt idx="308">
                        <c:v>4.9400000000000004</c:v>
                      </c:pt>
                      <c:pt idx="309">
                        <c:v>4.95</c:v>
                      </c:pt>
                      <c:pt idx="310">
                        <c:v>5.0199999999999996</c:v>
                      </c:pt>
                      <c:pt idx="311">
                        <c:v>5.01</c:v>
                      </c:pt>
                      <c:pt idx="312">
                        <c:v>5.01</c:v>
                      </c:pt>
                      <c:pt idx="313">
                        <c:v>5.0199999999999996</c:v>
                      </c:pt>
                      <c:pt idx="314">
                        <c:v>5.0599999999999996</c:v>
                      </c:pt>
                      <c:pt idx="315">
                        <c:v>5.0599999999999996</c:v>
                      </c:pt>
                      <c:pt idx="316">
                        <c:v>5.09</c:v>
                      </c:pt>
                      <c:pt idx="317">
                        <c:v>5.13</c:v>
                      </c:pt>
                      <c:pt idx="318">
                        <c:v>5.17</c:v>
                      </c:pt>
                      <c:pt idx="319">
                        <c:v>5.2</c:v>
                      </c:pt>
                      <c:pt idx="320">
                        <c:v>5.24</c:v>
                      </c:pt>
                      <c:pt idx="321">
                        <c:v>5.27</c:v>
                      </c:pt>
                      <c:pt idx="322">
                        <c:v>5.3</c:v>
                      </c:pt>
                      <c:pt idx="323">
                        <c:v>5.34</c:v>
                      </c:pt>
                      <c:pt idx="324">
                        <c:v>5.38</c:v>
                      </c:pt>
                      <c:pt idx="325">
                        <c:v>5.4</c:v>
                      </c:pt>
                      <c:pt idx="326">
                        <c:v>5.43</c:v>
                      </c:pt>
                      <c:pt idx="327">
                        <c:v>5.46</c:v>
                      </c:pt>
                      <c:pt idx="328">
                        <c:v>5.48</c:v>
                      </c:pt>
                      <c:pt idx="329">
                        <c:v>5.5</c:v>
                      </c:pt>
                      <c:pt idx="330">
                        <c:v>5.51</c:v>
                      </c:pt>
                      <c:pt idx="331">
                        <c:v>5.52</c:v>
                      </c:pt>
                      <c:pt idx="332">
                        <c:v>5.52</c:v>
                      </c:pt>
                      <c:pt idx="333">
                        <c:v>5.51</c:v>
                      </c:pt>
                      <c:pt idx="334">
                        <c:v>5.5</c:v>
                      </c:pt>
                      <c:pt idx="335">
                        <c:v>5.49</c:v>
                      </c:pt>
                      <c:pt idx="336">
                        <c:v>5.51</c:v>
                      </c:pt>
                      <c:pt idx="337">
                        <c:v>5.48</c:v>
                      </c:pt>
                      <c:pt idx="338">
                        <c:v>5.44</c:v>
                      </c:pt>
                      <c:pt idx="339">
                        <c:v>5.41</c:v>
                      </c:pt>
                      <c:pt idx="340">
                        <c:v>5.2</c:v>
                      </c:pt>
                      <c:pt idx="341">
                        <c:v>5.24</c:v>
                      </c:pt>
                      <c:pt idx="342">
                        <c:v>5.08</c:v>
                      </c:pt>
                      <c:pt idx="343">
                        <c:v>5.44</c:v>
                      </c:pt>
                      <c:pt idx="344">
                        <c:v>4.8</c:v>
                      </c:pt>
                      <c:pt idx="345">
                        <c:v>4.7</c:v>
                      </c:pt>
                      <c:pt idx="346">
                        <c:v>4.7</c:v>
                      </c:pt>
                      <c:pt idx="347">
                        <c:v>4.4800000000000004</c:v>
                      </c:pt>
                      <c:pt idx="348">
                        <c:v>4.33</c:v>
                      </c:pt>
                      <c:pt idx="349">
                        <c:v>4.29</c:v>
                      </c:pt>
                      <c:pt idx="350">
                        <c:v>4.08</c:v>
                      </c:pt>
                      <c:pt idx="351">
                        <c:v>4</c:v>
                      </c:pt>
                      <c:pt idx="352">
                        <c:v>4.01</c:v>
                      </c:pt>
                      <c:pt idx="353">
                        <c:v>3.9</c:v>
                      </c:pt>
                      <c:pt idx="354">
                        <c:v>3.84</c:v>
                      </c:pt>
                      <c:pt idx="355">
                        <c:v>3.78</c:v>
                      </c:pt>
                      <c:pt idx="356">
                        <c:v>3.7</c:v>
                      </c:pt>
                      <c:pt idx="357">
                        <c:v>3.61</c:v>
                      </c:pt>
                      <c:pt idx="358">
                        <c:v>3.55</c:v>
                      </c:pt>
                      <c:pt idx="359">
                        <c:v>3.52</c:v>
                      </c:pt>
                      <c:pt idx="360">
                        <c:v>3.52</c:v>
                      </c:pt>
                      <c:pt idx="361">
                        <c:v>3.52</c:v>
                      </c:pt>
                      <c:pt idx="362">
                        <c:v>3.43</c:v>
                      </c:pt>
                      <c:pt idx="363">
                        <c:v>3.34</c:v>
                      </c:pt>
                      <c:pt idx="364">
                        <c:v>3.2</c:v>
                      </c:pt>
                      <c:pt idx="365">
                        <c:v>3.14</c:v>
                      </c:pt>
                      <c:pt idx="366">
                        <c:v>3.04</c:v>
                      </c:pt>
                      <c:pt idx="367">
                        <c:v>2.98</c:v>
                      </c:pt>
                      <c:pt idx="368">
                        <c:v>3</c:v>
                      </c:pt>
                      <c:pt idx="369">
                        <c:v>3.01</c:v>
                      </c:pt>
                      <c:pt idx="370">
                        <c:v>3.04</c:v>
                      </c:pt>
                      <c:pt idx="371">
                        <c:v>3.04</c:v>
                      </c:pt>
                      <c:pt idx="372">
                        <c:v>3.28</c:v>
                      </c:pt>
                      <c:pt idx="373">
                        <c:v>3.45</c:v>
                      </c:pt>
                      <c:pt idx="374">
                        <c:v>3.71</c:v>
                      </c:pt>
                      <c:pt idx="375">
                        <c:v>3.56</c:v>
                      </c:pt>
                      <c:pt idx="376">
                        <c:v>3.67</c:v>
                      </c:pt>
                      <c:pt idx="377">
                        <c:v>3.74</c:v>
                      </c:pt>
                      <c:pt idx="378">
                        <c:v>3.46</c:v>
                      </c:pt>
                      <c:pt idx="379">
                        <c:v>3.36</c:v>
                      </c:pt>
                      <c:pt idx="380">
                        <c:v>3.3</c:v>
                      </c:pt>
                      <c:pt idx="381">
                        <c:v>3.29</c:v>
                      </c:pt>
                      <c:pt idx="382">
                        <c:v>3.25</c:v>
                      </c:pt>
                      <c:pt idx="383">
                        <c:v>3.19</c:v>
                      </c:pt>
                      <c:pt idx="384">
                        <c:v>3.26</c:v>
                      </c:pt>
                      <c:pt idx="385">
                        <c:v>3.24</c:v>
                      </c:pt>
                      <c:pt idx="386">
                        <c:v>3.27</c:v>
                      </c:pt>
                      <c:pt idx="387">
                        <c:v>3.24</c:v>
                      </c:pt>
                      <c:pt idx="388">
                        <c:v>3.12</c:v>
                      </c:pt>
                      <c:pt idx="389">
                        <c:v>3.28</c:v>
                      </c:pt>
                      <c:pt idx="390">
                        <c:v>3.16</c:v>
                      </c:pt>
                      <c:pt idx="391">
                        <c:v>3.09</c:v>
                      </c:pt>
                      <c:pt idx="392">
                        <c:v>3.25</c:v>
                      </c:pt>
                      <c:pt idx="393">
                        <c:v>3.17</c:v>
                      </c:pt>
                      <c:pt idx="394">
                        <c:v>3.21</c:v>
                      </c:pt>
                      <c:pt idx="395">
                        <c:v>3.36</c:v>
                      </c:pt>
                      <c:pt idx="396">
                        <c:v>3.2</c:v>
                      </c:pt>
                      <c:pt idx="397">
                        <c:v>3.17</c:v>
                      </c:pt>
                      <c:pt idx="398">
                        <c:v>3.27</c:v>
                      </c:pt>
                      <c:pt idx="399">
                        <c:v>3.04</c:v>
                      </c:pt>
                      <c:pt idx="400">
                        <c:v>3.42</c:v>
                      </c:pt>
                      <c:pt idx="401">
                        <c:v>3.4</c:v>
                      </c:pt>
                      <c:pt idx="402">
                        <c:v>3.57</c:v>
                      </c:pt>
                      <c:pt idx="403">
                        <c:v>3.69</c:v>
                      </c:pt>
                      <c:pt idx="404">
                        <c:v>3.6</c:v>
                      </c:pt>
                      <c:pt idx="405">
                        <c:v>3.68</c:v>
                      </c:pt>
                      <c:pt idx="406">
                        <c:v>3.66</c:v>
                      </c:pt>
                      <c:pt idx="407">
                        <c:v>3.62</c:v>
                      </c:pt>
                      <c:pt idx="408">
                        <c:v>3.54</c:v>
                      </c:pt>
                      <c:pt idx="409">
                        <c:v>3.49</c:v>
                      </c:pt>
                      <c:pt idx="410">
                        <c:v>3.44</c:v>
                      </c:pt>
                      <c:pt idx="411">
                        <c:v>3.37</c:v>
                      </c:pt>
                      <c:pt idx="412">
                        <c:v>3.39</c:v>
                      </c:pt>
                      <c:pt idx="413">
                        <c:v>3.38</c:v>
                      </c:pt>
                      <c:pt idx="414">
                        <c:v>3.41</c:v>
                      </c:pt>
                      <c:pt idx="415">
                        <c:v>3.37</c:v>
                      </c:pt>
                      <c:pt idx="416">
                        <c:v>3.34</c:v>
                      </c:pt>
                      <c:pt idx="417">
                        <c:v>3.27</c:v>
                      </c:pt>
                      <c:pt idx="418">
                        <c:v>3.36</c:v>
                      </c:pt>
                      <c:pt idx="419">
                        <c:v>3.32</c:v>
                      </c:pt>
                      <c:pt idx="420">
                        <c:v>3.23</c:v>
                      </c:pt>
                      <c:pt idx="421">
                        <c:v>3.17</c:v>
                      </c:pt>
                      <c:pt idx="422">
                        <c:v>3.16</c:v>
                      </c:pt>
                      <c:pt idx="423">
                        <c:v>3.1</c:v>
                      </c:pt>
                      <c:pt idx="424">
                        <c:v>3.2</c:v>
                      </c:pt>
                      <c:pt idx="425">
                        <c:v>3.16</c:v>
                      </c:pt>
                      <c:pt idx="426">
                        <c:v>3.25</c:v>
                      </c:pt>
                      <c:pt idx="427">
                        <c:v>3.15</c:v>
                      </c:pt>
                      <c:pt idx="428">
                        <c:v>3.12</c:v>
                      </c:pt>
                      <c:pt idx="429">
                        <c:v>3.07</c:v>
                      </c:pt>
                      <c:pt idx="430">
                        <c:v>3.08</c:v>
                      </c:pt>
                      <c:pt idx="431">
                        <c:v>3.02</c:v>
                      </c:pt>
                      <c:pt idx="432">
                        <c:v>3.08</c:v>
                      </c:pt>
                      <c:pt idx="433">
                        <c:v>3.04</c:v>
                      </c:pt>
                      <c:pt idx="434">
                        <c:v>3.32</c:v>
                      </c:pt>
                      <c:pt idx="435">
                        <c:v>3.35</c:v>
                      </c:pt>
                      <c:pt idx="436">
                        <c:v>3.18</c:v>
                      </c:pt>
                      <c:pt idx="437">
                        <c:v>3.04</c:v>
                      </c:pt>
                      <c:pt idx="438">
                        <c:v>2.99</c:v>
                      </c:pt>
                      <c:pt idx="439">
                        <c:v>2.97</c:v>
                      </c:pt>
                      <c:pt idx="440">
                        <c:v>2.96</c:v>
                      </c:pt>
                      <c:pt idx="441">
                        <c:v>2.92</c:v>
                      </c:pt>
                      <c:pt idx="442">
                        <c:v>3.27</c:v>
                      </c:pt>
                      <c:pt idx="443">
                        <c:v>3.35</c:v>
                      </c:pt>
                      <c:pt idx="444">
                        <c:v>3.28</c:v>
                      </c:pt>
                      <c:pt idx="445">
                        <c:v>3.15</c:v>
                      </c:pt>
                      <c:pt idx="446">
                        <c:v>2.98</c:v>
                      </c:pt>
                      <c:pt idx="447">
                        <c:v>2.9</c:v>
                      </c:pt>
                      <c:pt idx="448">
                        <c:v>2.86</c:v>
                      </c:pt>
                      <c:pt idx="449">
                        <c:v>2.82</c:v>
                      </c:pt>
                      <c:pt idx="450">
                        <c:v>2.7</c:v>
                      </c:pt>
                      <c:pt idx="451">
                        <c:v>2.76</c:v>
                      </c:pt>
                      <c:pt idx="452">
                        <c:v>2.74</c:v>
                      </c:pt>
                      <c:pt idx="453">
                        <c:v>2.76</c:v>
                      </c:pt>
                      <c:pt idx="454">
                        <c:v>2.74</c:v>
                      </c:pt>
                    </c:numCache>
                  </c:numRef>
                </c:val>
                <c:smooth val="1"/>
                <c:extLst xmlns:c15="http://schemas.microsoft.com/office/drawing/2012/chart">
                  <c:ext xmlns:c16="http://schemas.microsoft.com/office/drawing/2014/chart" uri="{C3380CC4-5D6E-409C-BE32-E72D297353CC}">
                    <c16:uniqueId val="{0000000C-5228-4E52-A10D-0D5B7EB54977}"/>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DATOS!$R$3:$R$728</c15:sqref>
                        </c15:formulaRef>
                      </c:ext>
                    </c:extLst>
                    <c:numCache>
                      <c:formatCode>General</c:formatCode>
                      <c:ptCount val="726"/>
                      <c:pt idx="242" formatCode="0.00">
                        <c:v>4.3600000000000003</c:v>
                      </c:pt>
                      <c:pt idx="243" formatCode="0.00">
                        <c:v>4.28</c:v>
                      </c:pt>
                      <c:pt idx="244" formatCode="0.00">
                        <c:v>4.0599999999999996</c:v>
                      </c:pt>
                      <c:pt idx="245" formatCode="0.00">
                        <c:v>3.91</c:v>
                      </c:pt>
                      <c:pt idx="246" formatCode="0.00">
                        <c:v>3.76</c:v>
                      </c:pt>
                      <c:pt idx="247" formatCode="0.00">
                        <c:v>3.66</c:v>
                      </c:pt>
                      <c:pt idx="248" formatCode="0.00">
                        <c:v>3.66</c:v>
                      </c:pt>
                      <c:pt idx="249" formatCode="0.00">
                        <c:v>3.63</c:v>
                      </c:pt>
                      <c:pt idx="250" formatCode="0.00">
                        <c:v>3.77</c:v>
                      </c:pt>
                      <c:pt idx="251" formatCode="0.00">
                        <c:v>3.78</c:v>
                      </c:pt>
                      <c:pt idx="252" formatCode="0.00">
                        <c:v>3.81</c:v>
                      </c:pt>
                      <c:pt idx="253" formatCode="0.00">
                        <c:v>3.8</c:v>
                      </c:pt>
                      <c:pt idx="254" formatCode="0.00">
                        <c:v>3.72</c:v>
                      </c:pt>
                      <c:pt idx="255" formatCode="0.00">
                        <c:v>3.66</c:v>
                      </c:pt>
                      <c:pt idx="256" formatCode="0.00">
                        <c:v>3.68</c:v>
                      </c:pt>
                      <c:pt idx="257" formatCode="0.00">
                        <c:v>3.63</c:v>
                      </c:pt>
                      <c:pt idx="258" formatCode="0.00">
                        <c:v>3.52</c:v>
                      </c:pt>
                      <c:pt idx="259" formatCode="0.00">
                        <c:v>3.5</c:v>
                      </c:pt>
                      <c:pt idx="260" formatCode="0.00">
                        <c:v>3.62</c:v>
                      </c:pt>
                      <c:pt idx="261" formatCode="0.00">
                        <c:v>3.66</c:v>
                      </c:pt>
                      <c:pt idx="262" formatCode="0.00">
                        <c:v>3.76</c:v>
                      </c:pt>
                      <c:pt idx="263" formatCode="0.00">
                        <c:v>3.82</c:v>
                      </c:pt>
                      <c:pt idx="264" formatCode="0.00">
                        <c:v>4.08</c:v>
                      </c:pt>
                      <c:pt idx="265" formatCode="0.00">
                        <c:v>4.2</c:v>
                      </c:pt>
                      <c:pt idx="266" formatCode="0.00">
                        <c:v>4.37</c:v>
                      </c:pt>
                      <c:pt idx="267" formatCode="0.00">
                        <c:v>4.45</c:v>
                      </c:pt>
                      <c:pt idx="268" formatCode="0.00">
                        <c:v>4.4800000000000004</c:v>
                      </c:pt>
                      <c:pt idx="269" formatCode="0.00">
                        <c:v>4.46</c:v>
                      </c:pt>
                      <c:pt idx="270" formatCode="0.00">
                        <c:v>4.46</c:v>
                      </c:pt>
                      <c:pt idx="271" formatCode="0.00">
                        <c:v>4.42</c:v>
                      </c:pt>
                      <c:pt idx="272" formatCode="0.00">
                        <c:v>4.38</c:v>
                      </c:pt>
                      <c:pt idx="273" formatCode="0.00">
                        <c:v>4.21</c:v>
                      </c:pt>
                      <c:pt idx="274" formatCode="0.00">
                        <c:v>4.18</c:v>
                      </c:pt>
                      <c:pt idx="275" formatCode="0.00">
                        <c:v>4.1399999999999997</c:v>
                      </c:pt>
                      <c:pt idx="276" formatCode="0.00">
                        <c:v>4.1399999999999997</c:v>
                      </c:pt>
                      <c:pt idx="277" formatCode="0.00">
                        <c:v>4.1500000000000004</c:v>
                      </c:pt>
                      <c:pt idx="278" formatCode="0.00">
                        <c:v>4.17</c:v>
                      </c:pt>
                      <c:pt idx="279" formatCode="0.00">
                        <c:v>4.24</c:v>
                      </c:pt>
                      <c:pt idx="280" formatCode="0.00">
                        <c:v>4.4000000000000004</c:v>
                      </c:pt>
                      <c:pt idx="281" formatCode="0.00">
                        <c:v>4.5199999999999996</c:v>
                      </c:pt>
                      <c:pt idx="282" formatCode="0.00">
                        <c:v>4.6100000000000003</c:v>
                      </c:pt>
                      <c:pt idx="283" formatCode="0.00">
                        <c:v>4.79</c:v>
                      </c:pt>
                      <c:pt idx="284" formatCode="0.00">
                        <c:v>4.67</c:v>
                      </c:pt>
                      <c:pt idx="285" formatCode="0.00">
                        <c:v>4.67</c:v>
                      </c:pt>
                      <c:pt idx="286" formatCode="0.00">
                        <c:v>4.55</c:v>
                      </c:pt>
                      <c:pt idx="287" formatCode="0.00">
                        <c:v>4.4400000000000004</c:v>
                      </c:pt>
                      <c:pt idx="288" formatCode="0.00">
                        <c:v>4.32</c:v>
                      </c:pt>
                      <c:pt idx="289" formatCode="0.00">
                        <c:v>4.25</c:v>
                      </c:pt>
                      <c:pt idx="290" formatCode="0.00">
                        <c:v>4.2699999999999996</c:v>
                      </c:pt>
                      <c:pt idx="291" formatCode="0.00">
                        <c:v>4.34</c:v>
                      </c:pt>
                      <c:pt idx="292" formatCode="0.00">
                        <c:v>4.47</c:v>
                      </c:pt>
                      <c:pt idx="293" formatCode="0.00">
                        <c:v>4.55</c:v>
                      </c:pt>
                      <c:pt idx="294" formatCode="0.00">
                        <c:v>4.5599999999999996</c:v>
                      </c:pt>
                      <c:pt idx="295" formatCode="0.00">
                        <c:v>4.54</c:v>
                      </c:pt>
                      <c:pt idx="296" formatCode="0.00">
                        <c:v>4.49</c:v>
                      </c:pt>
                      <c:pt idx="297" formatCode="0.00">
                        <c:v>4.4000000000000004</c:v>
                      </c:pt>
                      <c:pt idx="298" formatCode="0.00">
                        <c:v>4.45</c:v>
                      </c:pt>
                      <c:pt idx="299" formatCode="0.00">
                        <c:v>4.3099999999999996</c:v>
                      </c:pt>
                      <c:pt idx="300" formatCode="0.00">
                        <c:v>4.21</c:v>
                      </c:pt>
                      <c:pt idx="301" formatCode="0.00">
                        <c:v>4.16</c:v>
                      </c:pt>
                      <c:pt idx="302" formatCode="0.00">
                        <c:v>4.25</c:v>
                      </c:pt>
                      <c:pt idx="303" formatCode="0.00">
                        <c:v>4.28</c:v>
                      </c:pt>
                      <c:pt idx="304" formatCode="0.00">
                        <c:v>4.29</c:v>
                      </c:pt>
                      <c:pt idx="305" formatCode="0.00">
                        <c:v>4.3</c:v>
                      </c:pt>
                      <c:pt idx="306" formatCode="0.00">
                        <c:v>4.26</c:v>
                      </c:pt>
                      <c:pt idx="307" formatCode="0.00">
                        <c:v>4.2</c:v>
                      </c:pt>
                      <c:pt idx="308" formatCode="0.00">
                        <c:v>4.25</c:v>
                      </c:pt>
                      <c:pt idx="309" formatCode="0.00">
                        <c:v>4.26</c:v>
                      </c:pt>
                      <c:pt idx="310" formatCode="0.00">
                        <c:v>4.43</c:v>
                      </c:pt>
                      <c:pt idx="311" formatCode="0.00">
                        <c:v>4.58</c:v>
                      </c:pt>
                      <c:pt idx="312" formatCode="0.00">
                        <c:v>4.7</c:v>
                      </c:pt>
                      <c:pt idx="313" formatCode="0.00">
                        <c:v>4.78</c:v>
                      </c:pt>
                      <c:pt idx="314" formatCode="0.00">
                        <c:v>4.84</c:v>
                      </c:pt>
                      <c:pt idx="315" formatCode="0.00">
                        <c:v>4.84</c:v>
                      </c:pt>
                      <c:pt idx="316" formatCode="0.00">
                        <c:v>4.83</c:v>
                      </c:pt>
                      <c:pt idx="317" formatCode="0.00">
                        <c:v>4.84</c:v>
                      </c:pt>
                      <c:pt idx="318" formatCode="0.00">
                        <c:v>4.8499999999999996</c:v>
                      </c:pt>
                      <c:pt idx="319" formatCode="0.00">
                        <c:v>4.8499999999999996</c:v>
                      </c:pt>
                      <c:pt idx="320" formatCode="0.00">
                        <c:v>4.8099999999999996</c:v>
                      </c:pt>
                      <c:pt idx="321" formatCode="0.00">
                        <c:v>4.74</c:v>
                      </c:pt>
                      <c:pt idx="322" formatCode="0.00">
                        <c:v>4.6399999999999997</c:v>
                      </c:pt>
                      <c:pt idx="323" formatCode="0.00">
                        <c:v>4.58</c:v>
                      </c:pt>
                      <c:pt idx="324" formatCode="0.00">
                        <c:v>4.57</c:v>
                      </c:pt>
                      <c:pt idx="325" formatCode="0.00">
                        <c:v>4.5</c:v>
                      </c:pt>
                      <c:pt idx="326" formatCode="0.00">
                        <c:v>4.5</c:v>
                      </c:pt>
                      <c:pt idx="327" formatCode="0.00">
                        <c:v>4.5999999999999996</c:v>
                      </c:pt>
                      <c:pt idx="328" formatCode="0.00">
                        <c:v>4.7</c:v>
                      </c:pt>
                      <c:pt idx="329" formatCode="0.00">
                        <c:v>4.7300000000000004</c:v>
                      </c:pt>
                      <c:pt idx="330" formatCode="0.00">
                        <c:v>4.82</c:v>
                      </c:pt>
                      <c:pt idx="331" formatCode="0.00">
                        <c:v>4.8600000000000003</c:v>
                      </c:pt>
                      <c:pt idx="332" formatCode="0.00">
                        <c:v>4.88</c:v>
                      </c:pt>
                      <c:pt idx="333" formatCode="0.00">
                        <c:v>4.91</c:v>
                      </c:pt>
                      <c:pt idx="334" formatCode="0.00">
                        <c:v>4.95</c:v>
                      </c:pt>
                      <c:pt idx="335" formatCode="0.00">
                        <c:v>4.99</c:v>
                      </c:pt>
                      <c:pt idx="336" formatCode="0.00">
                        <c:v>5.0599999999999996</c:v>
                      </c:pt>
                      <c:pt idx="337" formatCode="0.00">
                        <c:v>5.09</c:v>
                      </c:pt>
                      <c:pt idx="338" formatCode="0.00">
                        <c:v>5.17</c:v>
                      </c:pt>
                      <c:pt idx="339" formatCode="0.00">
                        <c:v>5.19</c:v>
                      </c:pt>
                      <c:pt idx="340" formatCode="0.00">
                        <c:v>5.21</c:v>
                      </c:pt>
                      <c:pt idx="341" formatCode="0.00">
                        <c:v>5.26</c:v>
                      </c:pt>
                      <c:pt idx="342" formatCode="0.00">
                        <c:v>5.26</c:v>
                      </c:pt>
                      <c:pt idx="343" formatCode="0.00">
                        <c:v>5.27</c:v>
                      </c:pt>
                      <c:pt idx="344" formatCode="0.00">
                        <c:v>5.32</c:v>
                      </c:pt>
                      <c:pt idx="345" formatCode="0.00">
                        <c:v>5.32</c:v>
                      </c:pt>
                      <c:pt idx="346" formatCode="0.00">
                        <c:v>5.33</c:v>
                      </c:pt>
                      <c:pt idx="347" formatCode="0.00">
                        <c:v>5.31</c:v>
                      </c:pt>
                      <c:pt idx="348" formatCode="0.00">
                        <c:v>5.29</c:v>
                      </c:pt>
                      <c:pt idx="349" formatCode="0.00">
                        <c:v>5.27</c:v>
                      </c:pt>
                      <c:pt idx="350" formatCode="0.00">
                        <c:v>5.25</c:v>
                      </c:pt>
                      <c:pt idx="351" formatCode="0.00">
                        <c:v>5.26</c:v>
                      </c:pt>
                      <c:pt idx="352" formatCode="0.00">
                        <c:v>5.25</c:v>
                      </c:pt>
                      <c:pt idx="353" formatCode="0.00">
                        <c:v>5.24</c:v>
                      </c:pt>
                      <c:pt idx="354" formatCode="0.00">
                        <c:v>5.16</c:v>
                      </c:pt>
                      <c:pt idx="355" formatCode="0.00">
                        <c:v>5.12</c:v>
                      </c:pt>
                      <c:pt idx="356" formatCode="0.00">
                        <c:v>5.0999999999999996</c:v>
                      </c:pt>
                      <c:pt idx="357" formatCode="0.00">
                        <c:v>5.05</c:v>
                      </c:pt>
                      <c:pt idx="358" formatCode="0.00">
                        <c:v>5</c:v>
                      </c:pt>
                      <c:pt idx="359" formatCode="0.00">
                        <c:v>5</c:v>
                      </c:pt>
                      <c:pt idx="360" formatCode="0.00">
                        <c:v>4.96</c:v>
                      </c:pt>
                      <c:pt idx="361" formatCode="0.00">
                        <c:v>4.92</c:v>
                      </c:pt>
                      <c:pt idx="362" formatCode="0.00">
                        <c:v>4.84</c:v>
                      </c:pt>
                      <c:pt idx="363" formatCode="0.00">
                        <c:v>4.7</c:v>
                      </c:pt>
                      <c:pt idx="364" formatCode="0.00">
                        <c:v>4.62</c:v>
                      </c:pt>
                      <c:pt idx="365" formatCode="0.00">
                        <c:v>4.5599999999999996</c:v>
                      </c:pt>
                      <c:pt idx="366" formatCode="0.00">
                        <c:v>4.58</c:v>
                      </c:pt>
                      <c:pt idx="367" formatCode="0.00">
                        <c:v>4.53</c:v>
                      </c:pt>
                      <c:pt idx="368" formatCode="0.00">
                        <c:v>4.6500000000000004</c:v>
                      </c:pt>
                      <c:pt idx="369" formatCode="0.00">
                        <c:v>4.59</c:v>
                      </c:pt>
                      <c:pt idx="370" formatCode="0.00">
                        <c:v>4.54</c:v>
                      </c:pt>
                      <c:pt idx="371" formatCode="0.00">
                        <c:v>4.43</c:v>
                      </c:pt>
                      <c:pt idx="372" formatCode="0.00">
                        <c:v>4.4400000000000004</c:v>
                      </c:pt>
                      <c:pt idx="373" formatCode="0.00">
                        <c:v>4.46</c:v>
                      </c:pt>
                      <c:pt idx="374" formatCode="0.00">
                        <c:v>4.45</c:v>
                      </c:pt>
                      <c:pt idx="375" formatCode="0.00">
                        <c:v>4.3899999999999997</c:v>
                      </c:pt>
                      <c:pt idx="376" formatCode="0.00">
                        <c:v>4.37</c:v>
                      </c:pt>
                      <c:pt idx="377" formatCode="0.00">
                        <c:v>4.38</c:v>
                      </c:pt>
                      <c:pt idx="378" formatCode="0.00">
                        <c:v>4.45</c:v>
                      </c:pt>
                      <c:pt idx="379" formatCode="0.00">
                        <c:v>4.46</c:v>
                      </c:pt>
                      <c:pt idx="380" formatCode="0.00">
                        <c:v>4.5</c:v>
                      </c:pt>
                      <c:pt idx="381" formatCode="0.00">
                        <c:v>4.5</c:v>
                      </c:pt>
                      <c:pt idx="382" formatCode="0.00">
                        <c:v>4.58</c:v>
                      </c:pt>
                      <c:pt idx="383" formatCode="0.00">
                        <c:v>4.5999999999999996</c:v>
                      </c:pt>
                      <c:pt idx="384" formatCode="0.00">
                        <c:v>4.6399999999999997</c:v>
                      </c:pt>
                      <c:pt idx="385" formatCode="0.00">
                        <c:v>4.66</c:v>
                      </c:pt>
                      <c:pt idx="386" formatCode="0.00">
                        <c:v>4.66</c:v>
                      </c:pt>
                      <c:pt idx="387" formatCode="0.00">
                        <c:v>4.62</c:v>
                      </c:pt>
                      <c:pt idx="388" formatCode="0.00">
                        <c:v>4.54</c:v>
                      </c:pt>
                      <c:pt idx="389" formatCode="0.00">
                        <c:v>4.53</c:v>
                      </c:pt>
                      <c:pt idx="390" formatCode="0.00">
                        <c:v>4.63</c:v>
                      </c:pt>
                      <c:pt idx="391" formatCode="0.00">
                        <c:v>4.7</c:v>
                      </c:pt>
                      <c:pt idx="392" formatCode="0.00">
                        <c:v>4.7</c:v>
                      </c:pt>
                      <c:pt idx="393" formatCode="0.00">
                        <c:v>4.6399999999999997</c:v>
                      </c:pt>
                      <c:pt idx="394" formatCode="0.00">
                        <c:v>4.53</c:v>
                      </c:pt>
                      <c:pt idx="395" formatCode="0.00">
                        <c:v>4.37</c:v>
                      </c:pt>
                      <c:pt idx="396" formatCode="0.00">
                        <c:v>4.2</c:v>
                      </c:pt>
                      <c:pt idx="397" formatCode="0.00">
                        <c:v>4.1399999999999997</c:v>
                      </c:pt>
                      <c:pt idx="398" formatCode="0.00">
                        <c:v>4.32</c:v>
                      </c:pt>
                      <c:pt idx="399" formatCode="0.00">
                        <c:v>4.2699999999999996</c:v>
                      </c:pt>
                      <c:pt idx="400" formatCode="0.00">
                        <c:v>4.1500000000000004</c:v>
                      </c:pt>
                      <c:pt idx="401" formatCode="0.00">
                        <c:v>4.04</c:v>
                      </c:pt>
                      <c:pt idx="402" formatCode="0.00">
                        <c:v>4.0599999999999996</c:v>
                      </c:pt>
                      <c:pt idx="403" formatCode="0.00">
                        <c:v>4</c:v>
                      </c:pt>
                      <c:pt idx="404" formatCode="0.00">
                        <c:v>3.89</c:v>
                      </c:pt>
                      <c:pt idx="405" formatCode="0.00">
                        <c:v>3.8</c:v>
                      </c:pt>
                      <c:pt idx="406" formatCode="0.00">
                        <c:v>3.7</c:v>
                      </c:pt>
                      <c:pt idx="407" formatCode="0.00">
                        <c:v>3.59</c:v>
                      </c:pt>
                      <c:pt idx="408" formatCode="0.00">
                        <c:v>3.43</c:v>
                      </c:pt>
                      <c:pt idx="409" formatCode="0.00">
                        <c:v>3.32</c:v>
                      </c:pt>
                      <c:pt idx="410" formatCode="0.00">
                        <c:v>3.27</c:v>
                      </c:pt>
                      <c:pt idx="411" formatCode="0.00">
                        <c:v>3.28</c:v>
                      </c:pt>
                      <c:pt idx="412" formatCode="0.00">
                        <c:v>3.5</c:v>
                      </c:pt>
                      <c:pt idx="413" formatCode="0.00">
                        <c:v>3.52</c:v>
                      </c:pt>
                      <c:pt idx="414" formatCode="0.00">
                        <c:v>3.94</c:v>
                      </c:pt>
                      <c:pt idx="415" formatCode="0.00">
                        <c:v>4</c:v>
                      </c:pt>
                      <c:pt idx="416" formatCode="0.00">
                        <c:v>4.22</c:v>
                      </c:pt>
                      <c:pt idx="417" formatCode="0.00">
                        <c:v>4.2699999999999996</c:v>
                      </c:pt>
                      <c:pt idx="418" formatCode="0.00">
                        <c:v>4.45</c:v>
                      </c:pt>
                      <c:pt idx="419" formatCode="0.00">
                        <c:v>4.4800000000000004</c:v>
                      </c:pt>
                      <c:pt idx="420" formatCode="0.00">
                        <c:v>4.49</c:v>
                      </c:pt>
                      <c:pt idx="421" formatCode="0.00">
                        <c:v>4.43</c:v>
                      </c:pt>
                      <c:pt idx="422" formatCode="0.00">
                        <c:v>4.3899999999999997</c:v>
                      </c:pt>
                      <c:pt idx="423" formatCode="0.00">
                        <c:v>4.41</c:v>
                      </c:pt>
                      <c:pt idx="424" formatCode="0.00">
                        <c:v>4.43</c:v>
                      </c:pt>
                      <c:pt idx="425" formatCode="0.00">
                        <c:v>4.45</c:v>
                      </c:pt>
                      <c:pt idx="426" formatCode="0.00">
                        <c:v>4.46</c:v>
                      </c:pt>
                      <c:pt idx="427" formatCode="0.00">
                        <c:v>4.5199999999999996</c:v>
                      </c:pt>
                      <c:pt idx="428" formatCode="0.00">
                        <c:v>4.6900000000000004</c:v>
                      </c:pt>
                      <c:pt idx="429" formatCode="0.00">
                        <c:v>4.7300000000000004</c:v>
                      </c:pt>
                      <c:pt idx="430" formatCode="0.00">
                        <c:v>4.83</c:v>
                      </c:pt>
                      <c:pt idx="431" formatCode="0.00">
                        <c:v>4.3</c:v>
                      </c:pt>
                      <c:pt idx="432" formatCode="0.00">
                        <c:v>5.01</c:v>
                      </c:pt>
                      <c:pt idx="433" formatCode="0.00">
                        <c:v>5.1100000000000003</c:v>
                      </c:pt>
                      <c:pt idx="434" formatCode="0.00">
                        <c:v>5.19</c:v>
                      </c:pt>
                      <c:pt idx="435" formatCode="0.00">
                        <c:v>5.25</c:v>
                      </c:pt>
                      <c:pt idx="436" formatCode="0.00">
                        <c:v>5.29</c:v>
                      </c:pt>
                      <c:pt idx="437" formatCode="0.00">
                        <c:v>5.32</c:v>
                      </c:pt>
                      <c:pt idx="438" formatCode="0.00">
                        <c:v>5.35</c:v>
                      </c:pt>
                      <c:pt idx="439" formatCode="0.00">
                        <c:v>5.32</c:v>
                      </c:pt>
                      <c:pt idx="440" formatCode="0.00">
                        <c:v>5.36</c:v>
                      </c:pt>
                      <c:pt idx="441" formatCode="0.00">
                        <c:v>5.32</c:v>
                      </c:pt>
                      <c:pt idx="442" formatCode="0.00">
                        <c:v>5.3</c:v>
                      </c:pt>
                      <c:pt idx="443" formatCode="0.00">
                        <c:v>5.26</c:v>
                      </c:pt>
                      <c:pt idx="444" formatCode="0.00">
                        <c:v>5.18</c:v>
                      </c:pt>
                      <c:pt idx="445" formatCode="0.00">
                        <c:v>5.05</c:v>
                      </c:pt>
                      <c:pt idx="446" formatCode="0.00">
                        <c:v>4.42</c:v>
                      </c:pt>
                      <c:pt idx="447" formatCode="0.00">
                        <c:v>4.67</c:v>
                      </c:pt>
                      <c:pt idx="448" formatCode="0.00">
                        <c:v>4.6399999999999997</c:v>
                      </c:pt>
                      <c:pt idx="449" formatCode="0.00">
                        <c:v>4.5199999999999996</c:v>
                      </c:pt>
                      <c:pt idx="450" formatCode="0.00">
                        <c:v>4.4000000000000004</c:v>
                      </c:pt>
                      <c:pt idx="451" formatCode="0.00">
                        <c:v>4.3099999999999996</c:v>
                      </c:pt>
                      <c:pt idx="452" formatCode="0.00">
                        <c:v>4.22</c:v>
                      </c:pt>
                      <c:pt idx="453" formatCode="0.00">
                        <c:v>4.22</c:v>
                      </c:pt>
                      <c:pt idx="454" formatCode="0.00">
                        <c:v>4.2300000000000004</c:v>
                      </c:pt>
                      <c:pt idx="455" formatCode="0.00">
                        <c:v>4.2300000000000004</c:v>
                      </c:pt>
                      <c:pt idx="456" formatCode="0.00">
                        <c:v>4.2350000000000003</c:v>
                      </c:pt>
                      <c:pt idx="457" formatCode="0.00">
                        <c:v>4.2389999999999999</c:v>
                      </c:pt>
                      <c:pt idx="458" formatCode="0.00">
                        <c:v>4.2430000000000101</c:v>
                      </c:pt>
                      <c:pt idx="459" formatCode="0.00">
                        <c:v>4.2470000000000097</c:v>
                      </c:pt>
                      <c:pt idx="460" formatCode="0.00">
                        <c:v>4.2510000000000101</c:v>
                      </c:pt>
                      <c:pt idx="461" formatCode="0.00">
                        <c:v>4.2550000000000097</c:v>
                      </c:pt>
                      <c:pt idx="462" formatCode="0.00">
                        <c:v>4.2590000000000101</c:v>
                      </c:pt>
                      <c:pt idx="463" formatCode="0.00">
                        <c:v>4.2630000000000097</c:v>
                      </c:pt>
                      <c:pt idx="464" formatCode="0.00">
                        <c:v>4.28</c:v>
                      </c:pt>
                      <c:pt idx="465" formatCode="0.00">
                        <c:v>4.26</c:v>
                      </c:pt>
                      <c:pt idx="466" formatCode="0.00">
                        <c:v>4.22</c:v>
                      </c:pt>
                      <c:pt idx="467" formatCode="0.00">
                        <c:v>4.18</c:v>
                      </c:pt>
                      <c:pt idx="468" formatCode="0.00">
                        <c:v>4.13</c:v>
                      </c:pt>
                      <c:pt idx="469" formatCode="0.00">
                        <c:v>4.17</c:v>
                      </c:pt>
                      <c:pt idx="470" formatCode="0.00">
                        <c:v>4.37</c:v>
                      </c:pt>
                      <c:pt idx="471" formatCode="0.00">
                        <c:v>4.46</c:v>
                      </c:pt>
                      <c:pt idx="472" formatCode="0.00">
                        <c:v>4.49</c:v>
                      </c:pt>
                      <c:pt idx="473" formatCode="0.00">
                        <c:v>4.5</c:v>
                      </c:pt>
                      <c:pt idx="474" formatCode="0.00">
                        <c:v>4.51</c:v>
                      </c:pt>
                      <c:pt idx="475" formatCode="0.00">
                        <c:v>4.4800000000000004</c:v>
                      </c:pt>
                      <c:pt idx="476" formatCode="0.00">
                        <c:v>4.3099999999999996</c:v>
                      </c:pt>
                      <c:pt idx="477" formatCode="0.00">
                        <c:v>4.37</c:v>
                      </c:pt>
                      <c:pt idx="478" formatCode="0.00">
                        <c:v>4.4000000000000004</c:v>
                      </c:pt>
                      <c:pt idx="479" formatCode="0.00">
                        <c:v>4.41</c:v>
                      </c:pt>
                      <c:pt idx="480" formatCode="0.00">
                        <c:v>4.42</c:v>
                      </c:pt>
                      <c:pt idx="481" formatCode="0.00">
                        <c:v>4.51</c:v>
                      </c:pt>
                      <c:pt idx="482" formatCode="0.00">
                        <c:v>4.55</c:v>
                      </c:pt>
                      <c:pt idx="483" formatCode="0.00">
                        <c:v>4.62</c:v>
                      </c:pt>
                      <c:pt idx="484" formatCode="0.00">
                        <c:v>4.63</c:v>
                      </c:pt>
                      <c:pt idx="485" formatCode="0.00">
                        <c:v>4.63</c:v>
                      </c:pt>
                      <c:pt idx="486" formatCode="0.00">
                        <c:v>4.6399999999999997</c:v>
                      </c:pt>
                      <c:pt idx="487" formatCode="0.00">
                        <c:v>4.6500000000000004</c:v>
                      </c:pt>
                      <c:pt idx="488" formatCode="0.00">
                        <c:v>4.66</c:v>
                      </c:pt>
                      <c:pt idx="489" formatCode="0.00">
                        <c:v>4.63</c:v>
                      </c:pt>
                      <c:pt idx="490" formatCode="0.00">
                        <c:v>4.5199999999999996</c:v>
                      </c:pt>
                      <c:pt idx="491" formatCode="0.00">
                        <c:v>4.45</c:v>
                      </c:pt>
                      <c:pt idx="492" formatCode="0.00">
                        <c:v>4.32</c:v>
                      </c:pt>
                      <c:pt idx="493" formatCode="0.00">
                        <c:v>4.21</c:v>
                      </c:pt>
                      <c:pt idx="494" formatCode="0.00">
                        <c:v>4.1100000000000003</c:v>
                      </c:pt>
                      <c:pt idx="495" formatCode="0.00">
                        <c:v>4.01</c:v>
                      </c:pt>
                      <c:pt idx="496" formatCode="0.00">
                        <c:v>3.84</c:v>
                      </c:pt>
                      <c:pt idx="497" formatCode="0.00">
                        <c:v>3.87</c:v>
                      </c:pt>
                      <c:pt idx="498" formatCode="0.00">
                        <c:v>3.85</c:v>
                      </c:pt>
                      <c:pt idx="499" formatCode="0.00">
                        <c:v>3.83</c:v>
                      </c:pt>
                      <c:pt idx="500" formatCode="0.00">
                        <c:v>3.87</c:v>
                      </c:pt>
                      <c:pt idx="501" formatCode="0.00">
                        <c:v>3.86</c:v>
                      </c:pt>
                      <c:pt idx="502" formatCode="0.00">
                        <c:v>3.85</c:v>
                      </c:pt>
                      <c:pt idx="503" formatCode="0.00">
                        <c:v>3.9</c:v>
                      </c:pt>
                      <c:pt idx="504" formatCode="0.00">
                        <c:v>3.89</c:v>
                      </c:pt>
                      <c:pt idx="505" formatCode="0.00">
                        <c:v>3.83</c:v>
                      </c:pt>
                      <c:pt idx="506" formatCode="0.00">
                        <c:v>3.87</c:v>
                      </c:pt>
                      <c:pt idx="507" formatCode="0.00">
                        <c:v>3.88</c:v>
                      </c:pt>
                      <c:pt idx="508" formatCode="0.00">
                        <c:v>4.12</c:v>
                      </c:pt>
                      <c:pt idx="509" formatCode="0.00">
                        <c:v>4.1399999999999997</c:v>
                      </c:pt>
                      <c:pt idx="510" formatCode="0.00">
                        <c:v>4.08</c:v>
                      </c:pt>
                      <c:pt idx="511" formatCode="0.00">
                        <c:v>3.99</c:v>
                      </c:pt>
                      <c:pt idx="512" formatCode="0.00">
                        <c:v>3.97</c:v>
                      </c:pt>
                      <c:pt idx="513" formatCode="0.00">
                        <c:v>4</c:v>
                      </c:pt>
                      <c:pt idx="514" formatCode="0.00">
                        <c:v>3.93</c:v>
                      </c:pt>
                      <c:pt idx="515" formatCode="0.00">
                        <c:v>3.84</c:v>
                      </c:pt>
                      <c:pt idx="516" formatCode="0.00">
                        <c:v>3.81</c:v>
                      </c:pt>
                      <c:pt idx="517" formatCode="0.00">
                        <c:v>3.86</c:v>
                      </c:pt>
                      <c:pt idx="518" formatCode="0.00">
                        <c:v>3.78</c:v>
                      </c:pt>
                      <c:pt idx="519" formatCode="0.00">
                        <c:v>3.75</c:v>
                      </c:pt>
                      <c:pt idx="520" formatCode="0.00">
                        <c:v>3.9</c:v>
                      </c:pt>
                      <c:pt idx="521" formatCode="0.00">
                        <c:v>3.99</c:v>
                      </c:pt>
                      <c:pt idx="522" formatCode="0.00">
                        <c:v>3.96</c:v>
                      </c:pt>
                      <c:pt idx="523" formatCode="0.00">
                        <c:v>3.9</c:v>
                      </c:pt>
                      <c:pt idx="524" formatCode="0.00">
                        <c:v>3.98</c:v>
                      </c:pt>
                      <c:pt idx="525" formatCode="0.00">
                        <c:v>4.0599999999999996</c:v>
                      </c:pt>
                      <c:pt idx="526" formatCode="0.00">
                        <c:v>4.1399999999999997</c:v>
                      </c:pt>
                      <c:pt idx="527" formatCode="0.00">
                        <c:v>4.22</c:v>
                      </c:pt>
                      <c:pt idx="528" formatCode="0.00">
                        <c:v>4.2699999999999996</c:v>
                      </c:pt>
                      <c:pt idx="529" formatCode="0.00">
                        <c:v>4.24</c:v>
                      </c:pt>
                      <c:pt idx="530" formatCode="0.00">
                        <c:v>4.26</c:v>
                      </c:pt>
                      <c:pt idx="531" formatCode="0.00">
                        <c:v>4.26</c:v>
                      </c:pt>
                      <c:pt idx="532" formatCode="0.00">
                        <c:v>4.2</c:v>
                      </c:pt>
                      <c:pt idx="533" formatCode="0.00">
                        <c:v>4.2699999999999996</c:v>
                      </c:pt>
                      <c:pt idx="534" formatCode="0.00">
                        <c:v>4.32</c:v>
                      </c:pt>
                      <c:pt idx="535" formatCode="0.00">
                        <c:v>4.45</c:v>
                      </c:pt>
                      <c:pt idx="536" formatCode="0.00">
                        <c:v>4.51</c:v>
                      </c:pt>
                      <c:pt idx="537" formatCode="0.00">
                        <c:v>4.58</c:v>
                      </c:pt>
                      <c:pt idx="538" formatCode="0.00">
                        <c:v>4.66</c:v>
                      </c:pt>
                      <c:pt idx="539" formatCode="0.00">
                        <c:v>4.7</c:v>
                      </c:pt>
                      <c:pt idx="540" formatCode="0.00">
                        <c:v>4.72</c:v>
                      </c:pt>
                      <c:pt idx="541" formatCode="0.00">
                        <c:v>4.78</c:v>
                      </c:pt>
                      <c:pt idx="542" formatCode="0.00">
                        <c:v>4.82</c:v>
                      </c:pt>
                      <c:pt idx="543" formatCode="0.00">
                        <c:v>4.8899999999999997</c:v>
                      </c:pt>
                      <c:pt idx="544" formatCode="0.00">
                        <c:v>4.8600000000000003</c:v>
                      </c:pt>
                      <c:pt idx="545" formatCode="0.00">
                        <c:v>4.8899999999999997</c:v>
                      </c:pt>
                      <c:pt idx="546" formatCode="0.00">
                        <c:v>4.91</c:v>
                      </c:pt>
                      <c:pt idx="547" formatCode="0.00">
                        <c:v>4.95</c:v>
                      </c:pt>
                      <c:pt idx="548" formatCode="0.00">
                        <c:v>4.95</c:v>
                      </c:pt>
                      <c:pt idx="549" formatCode="0.00">
                        <c:v>4.95</c:v>
                      </c:pt>
                      <c:pt idx="550" formatCode="0.00">
                        <c:v>4.95</c:v>
                      </c:pt>
                      <c:pt idx="551" formatCode="0.00">
                        <c:v>4.95</c:v>
                      </c:pt>
                      <c:pt idx="610" formatCode="0.00">
                        <c:v>5.66</c:v>
                      </c:pt>
                      <c:pt idx="611" formatCode="0.00">
                        <c:v>5.68</c:v>
                      </c:pt>
                      <c:pt idx="612" formatCode="0.00">
                        <c:v>5.74</c:v>
                      </c:pt>
                      <c:pt idx="613" formatCode="0.00">
                        <c:v>5.76</c:v>
                      </c:pt>
                      <c:pt idx="614" formatCode="0.00">
                        <c:v>5.79</c:v>
                      </c:pt>
                      <c:pt idx="615" formatCode="0.00">
                        <c:v>5.81</c:v>
                      </c:pt>
                      <c:pt idx="616" formatCode="0.00">
                        <c:v>5.84</c:v>
                      </c:pt>
                      <c:pt idx="617" formatCode="0.00">
                        <c:v>5.87</c:v>
                      </c:pt>
                      <c:pt idx="618" formatCode="0.00">
                        <c:v>5.88</c:v>
                      </c:pt>
                      <c:pt idx="619" formatCode="0.00">
                        <c:v>5.89</c:v>
                      </c:pt>
                      <c:pt idx="620" formatCode="0.00">
                        <c:v>5.92</c:v>
                      </c:pt>
                      <c:pt idx="621" formatCode="0.00">
                        <c:v>5.93</c:v>
                      </c:pt>
                      <c:pt idx="622" formatCode="0.00">
                        <c:v>5.92</c:v>
                      </c:pt>
                      <c:pt idx="623" formatCode="0.00">
                        <c:v>5.91</c:v>
                      </c:pt>
                      <c:pt idx="624" formatCode="0.00">
                        <c:v>5.87</c:v>
                      </c:pt>
                      <c:pt idx="625" formatCode="0.00">
                        <c:v>5.85</c:v>
                      </c:pt>
                      <c:pt idx="626" formatCode="0.00">
                        <c:v>5.87</c:v>
                      </c:pt>
                      <c:pt idx="627" formatCode="0.00">
                        <c:v>5.85</c:v>
                      </c:pt>
                      <c:pt idx="628" formatCode="0.00">
                        <c:v>5.86</c:v>
                      </c:pt>
                      <c:pt idx="629" formatCode="0.00">
                        <c:v>5.83</c:v>
                      </c:pt>
                      <c:pt idx="630" formatCode="0.00">
                        <c:v>5.86</c:v>
                      </c:pt>
                      <c:pt idx="631" formatCode="0.00">
                        <c:v>5.84</c:v>
                      </c:pt>
                      <c:pt idx="632" formatCode="0.00">
                        <c:v>5.82</c:v>
                      </c:pt>
                      <c:pt idx="633" formatCode="0.00">
                        <c:v>5.8</c:v>
                      </c:pt>
                      <c:pt idx="634" formatCode="0.00">
                        <c:v>5.78</c:v>
                      </c:pt>
                      <c:pt idx="635" formatCode="0.00">
                        <c:v>5.76</c:v>
                      </c:pt>
                      <c:pt idx="636" formatCode="0.00">
                        <c:v>5.74</c:v>
                      </c:pt>
                      <c:pt idx="637" formatCode="0.00">
                        <c:v>5.72</c:v>
                      </c:pt>
                      <c:pt idx="638" formatCode="0.00">
                        <c:v>5.7</c:v>
                      </c:pt>
                      <c:pt idx="639" formatCode="0.00">
                        <c:v>5.68</c:v>
                      </c:pt>
                      <c:pt idx="640" formatCode="0.00">
                        <c:v>5.66</c:v>
                      </c:pt>
                      <c:pt idx="641" formatCode="0.00">
                        <c:v>5.64</c:v>
                      </c:pt>
                      <c:pt idx="642" formatCode="0.00">
                        <c:v>5.6199999999999903</c:v>
                      </c:pt>
                      <c:pt idx="643" formatCode="0.00">
                        <c:v>5.5999999999999899</c:v>
                      </c:pt>
                      <c:pt idx="644" formatCode="0.00">
                        <c:v>5.5799999999999903</c:v>
                      </c:pt>
                      <c:pt idx="645" formatCode="0.00">
                        <c:v>5.55</c:v>
                      </c:pt>
                      <c:pt idx="646" formatCode="0.00">
                        <c:v>5.52</c:v>
                      </c:pt>
                      <c:pt idx="647" formatCode="0.00">
                        <c:v>5.49</c:v>
                      </c:pt>
                      <c:pt idx="648" formatCode="0.00">
                        <c:v>5.46</c:v>
                      </c:pt>
                      <c:pt idx="649" formatCode="0.00">
                        <c:v>5.43</c:v>
                      </c:pt>
                      <c:pt idx="650" formatCode="0.00">
                        <c:v>5.4</c:v>
                      </c:pt>
                      <c:pt idx="651" formatCode="0.00">
                        <c:v>5.37</c:v>
                      </c:pt>
                      <c:pt idx="652" formatCode="0.00">
                        <c:v>5.34</c:v>
                      </c:pt>
                      <c:pt idx="653" formatCode="0.00">
                        <c:v>5.3</c:v>
                      </c:pt>
                      <c:pt idx="654" formatCode="0.00">
                        <c:v>5.29</c:v>
                      </c:pt>
                      <c:pt idx="655" formatCode="0.00">
                        <c:v>5.28</c:v>
                      </c:pt>
                      <c:pt idx="656" formatCode="0.00">
                        <c:v>5.25</c:v>
                      </c:pt>
                      <c:pt idx="657" formatCode="0.00">
                        <c:v>5.19</c:v>
                      </c:pt>
                      <c:pt idx="658" formatCode="0.00">
                        <c:v>5.22</c:v>
                      </c:pt>
                      <c:pt idx="659" formatCode="0.00">
                        <c:v>5.18</c:v>
                      </c:pt>
                      <c:pt idx="660" formatCode="0.00">
                        <c:v>5.2</c:v>
                      </c:pt>
                      <c:pt idx="661" formatCode="0.00">
                        <c:v>5.19</c:v>
                      </c:pt>
                      <c:pt idx="662" formatCode="0.00">
                        <c:v>5.16</c:v>
                      </c:pt>
                      <c:pt idx="663" formatCode="0.00">
                        <c:v>5.13</c:v>
                      </c:pt>
                      <c:pt idx="664" formatCode="0.00">
                        <c:v>5.08</c:v>
                      </c:pt>
                      <c:pt idx="665" formatCode="0.00">
                        <c:v>4.71</c:v>
                      </c:pt>
                      <c:pt idx="666" formatCode="0.00">
                        <c:v>4.8499999999999996</c:v>
                      </c:pt>
                      <c:pt idx="667" formatCode="0.00">
                        <c:v>4.9000000000000004</c:v>
                      </c:pt>
                      <c:pt idx="668" formatCode="0.00">
                        <c:v>4.96</c:v>
                      </c:pt>
                      <c:pt idx="669" formatCode="0.00">
                        <c:v>4.9800000000000004</c:v>
                      </c:pt>
                      <c:pt idx="670" formatCode="0.00">
                        <c:v>5.08</c:v>
                      </c:pt>
                      <c:pt idx="671" formatCode="0.00">
                        <c:v>5.71</c:v>
                      </c:pt>
                      <c:pt idx="672" formatCode="0.00">
                        <c:v>5.82</c:v>
                      </c:pt>
                      <c:pt idx="673" formatCode="0.00">
                        <c:v>5.9</c:v>
                      </c:pt>
                      <c:pt idx="674" formatCode="0.00">
                        <c:v>5.96</c:v>
                      </c:pt>
                      <c:pt idx="675" formatCode="0.00">
                        <c:v>5.78</c:v>
                      </c:pt>
                      <c:pt idx="676" formatCode="0.00">
                        <c:v>5.5</c:v>
                      </c:pt>
                      <c:pt idx="677" formatCode="0.00">
                        <c:v>5.48</c:v>
                      </c:pt>
                      <c:pt idx="678" formatCode="0.00">
                        <c:v>5.45</c:v>
                      </c:pt>
                      <c:pt idx="679" formatCode="0.00">
                        <c:v>5.45</c:v>
                      </c:pt>
                      <c:pt idx="680" formatCode="0.00">
                        <c:v>5.44</c:v>
                      </c:pt>
                      <c:pt idx="681" formatCode="0.00">
                        <c:v>5.44</c:v>
                      </c:pt>
                      <c:pt idx="682" formatCode="0.00">
                        <c:v>5.43</c:v>
                      </c:pt>
                      <c:pt idx="683" formatCode="0.00">
                        <c:v>5.43</c:v>
                      </c:pt>
                      <c:pt idx="684" formatCode="0.00">
                        <c:v>5.42</c:v>
                      </c:pt>
                      <c:pt idx="685" formatCode="0.00">
                        <c:v>5.41</c:v>
                      </c:pt>
                      <c:pt idx="686" formatCode="0.00">
                        <c:v>5.4</c:v>
                      </c:pt>
                      <c:pt idx="687" formatCode="0.00">
                        <c:v>5.39</c:v>
                      </c:pt>
                      <c:pt idx="688" formatCode="0.00">
                        <c:v>5.38</c:v>
                      </c:pt>
                      <c:pt idx="689" formatCode="0.00">
                        <c:v>5.37</c:v>
                      </c:pt>
                      <c:pt idx="690" formatCode="0.00">
                        <c:v>5.36</c:v>
                      </c:pt>
                      <c:pt idx="691" formatCode="0.00">
                        <c:v>5.35</c:v>
                      </c:pt>
                      <c:pt idx="692" formatCode="0.00">
                        <c:v>5.35</c:v>
                      </c:pt>
                      <c:pt idx="693" formatCode="0.00">
                        <c:v>5.34</c:v>
                      </c:pt>
                      <c:pt idx="694" formatCode="0.00">
                        <c:v>5.33</c:v>
                      </c:pt>
                      <c:pt idx="695" formatCode="0.00">
                        <c:v>5.31</c:v>
                      </c:pt>
                      <c:pt idx="696" formatCode="0.00">
                        <c:v>5.26</c:v>
                      </c:pt>
                      <c:pt idx="697" formatCode="0.00">
                        <c:v>5.22</c:v>
                      </c:pt>
                      <c:pt idx="698" formatCode="0.00">
                        <c:v>5.15</c:v>
                      </c:pt>
                      <c:pt idx="699" formatCode="0.00">
                        <c:v>5.0999999999999996</c:v>
                      </c:pt>
                      <c:pt idx="700" formatCode="0.00">
                        <c:v>5.01</c:v>
                      </c:pt>
                      <c:pt idx="701" formatCode="0.00">
                        <c:v>4.96</c:v>
                      </c:pt>
                      <c:pt idx="702" formatCode="0.00">
                        <c:v>4.8899999999999997</c:v>
                      </c:pt>
                      <c:pt idx="703" formatCode="0.00">
                        <c:v>4.82</c:v>
                      </c:pt>
                      <c:pt idx="704" formatCode="0.00">
                        <c:v>4.34</c:v>
                      </c:pt>
                      <c:pt idx="705" formatCode="0.00">
                        <c:v>4.28</c:v>
                      </c:pt>
                      <c:pt idx="706" formatCode="0.00">
                        <c:v>4.22</c:v>
                      </c:pt>
                      <c:pt idx="707" formatCode="0.00">
                        <c:v>4.1900000000000004</c:v>
                      </c:pt>
                      <c:pt idx="708" formatCode="0.00">
                        <c:v>4.1100000000000003</c:v>
                      </c:pt>
                      <c:pt idx="709" formatCode="0.00">
                        <c:v>4.0599999999999996</c:v>
                      </c:pt>
                      <c:pt idx="710" formatCode="0.00">
                        <c:v>4.07</c:v>
                      </c:pt>
                      <c:pt idx="711" formatCode="0.00">
                        <c:v>4.05</c:v>
                      </c:pt>
                      <c:pt idx="712" formatCode="0.00">
                        <c:v>4.01</c:v>
                      </c:pt>
                      <c:pt idx="713" formatCode="0.00">
                        <c:v>3.98</c:v>
                      </c:pt>
                      <c:pt idx="714" formatCode="0.00">
                        <c:v>3.96</c:v>
                      </c:pt>
                      <c:pt idx="715" formatCode="0.00">
                        <c:v>3.99</c:v>
                      </c:pt>
                      <c:pt idx="716" formatCode="0.00">
                        <c:v>3.99</c:v>
                      </c:pt>
                      <c:pt idx="717" formatCode="0.00">
                        <c:v>3.97</c:v>
                      </c:pt>
                      <c:pt idx="718" formatCode="0.00">
                        <c:v>3.89</c:v>
                      </c:pt>
                      <c:pt idx="719" formatCode="0.00">
                        <c:v>3.81</c:v>
                      </c:pt>
                      <c:pt idx="720" formatCode="0.00">
                        <c:v>3.72</c:v>
                      </c:pt>
                      <c:pt idx="721" formatCode="0.00">
                        <c:v>3.69</c:v>
                      </c:pt>
                      <c:pt idx="722" formatCode="0.00">
                        <c:v>3.7</c:v>
                      </c:pt>
                      <c:pt idx="723" formatCode="0.00">
                        <c:v>3.7</c:v>
                      </c:pt>
                      <c:pt idx="724" formatCode="0.00">
                        <c:v>3.71</c:v>
                      </c:pt>
                      <c:pt idx="725" formatCode="0.00">
                        <c:v>3.7</c:v>
                      </c:pt>
                    </c:numCache>
                  </c:numRef>
                </c:val>
                <c:smooth val="1"/>
                <c:extLst xmlns:c15="http://schemas.microsoft.com/office/drawing/2012/chart">
                  <c:ext xmlns:c16="http://schemas.microsoft.com/office/drawing/2014/chart" uri="{C3380CC4-5D6E-409C-BE32-E72D297353CC}">
                    <c16:uniqueId val="{0000000D-5228-4E52-A10D-0D5B7EB54977}"/>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DATOS!$S$3:$S$732</c15:sqref>
                        </c15:formulaRef>
                      </c:ext>
                    </c:extLst>
                    <c:numCache>
                      <c:formatCode>0.00</c:formatCode>
                      <c:ptCount val="730"/>
                      <c:pt idx="0">
                        <c:v>3.5</c:v>
                      </c:pt>
                      <c:pt idx="1">
                        <c:v>3.84</c:v>
                      </c:pt>
                      <c:pt idx="2">
                        <c:v>3.45</c:v>
                      </c:pt>
                      <c:pt idx="3">
                        <c:v>3.43</c:v>
                      </c:pt>
                      <c:pt idx="4">
                        <c:v>3.38</c:v>
                      </c:pt>
                      <c:pt idx="5">
                        <c:v>3.34</c:v>
                      </c:pt>
                      <c:pt idx="6">
                        <c:v>3.32</c:v>
                      </c:pt>
                      <c:pt idx="7">
                        <c:v>3.28</c:v>
                      </c:pt>
                      <c:pt idx="8">
                        <c:v>3.25</c:v>
                      </c:pt>
                      <c:pt idx="9">
                        <c:v>3.17</c:v>
                      </c:pt>
                      <c:pt idx="10">
                        <c:v>3.06</c:v>
                      </c:pt>
                      <c:pt idx="11">
                        <c:v>3.01</c:v>
                      </c:pt>
                      <c:pt idx="12">
                        <c:v>2.94</c:v>
                      </c:pt>
                      <c:pt idx="13">
                        <c:v>2.91</c:v>
                      </c:pt>
                      <c:pt idx="14">
                        <c:v>2.93</c:v>
                      </c:pt>
                      <c:pt idx="15">
                        <c:v>2.94</c:v>
                      </c:pt>
                      <c:pt idx="16">
                        <c:v>3.07</c:v>
                      </c:pt>
                      <c:pt idx="17">
                        <c:v>3.24</c:v>
                      </c:pt>
                      <c:pt idx="18">
                        <c:v>3.34</c:v>
                      </c:pt>
                      <c:pt idx="19">
                        <c:v>3.37</c:v>
                      </c:pt>
                      <c:pt idx="20">
                        <c:v>3.48</c:v>
                      </c:pt>
                      <c:pt idx="21">
                        <c:v>3.58</c:v>
                      </c:pt>
                      <c:pt idx="22">
                        <c:v>3.58</c:v>
                      </c:pt>
                      <c:pt idx="23">
                        <c:v>3.57</c:v>
                      </c:pt>
                      <c:pt idx="24">
                        <c:v>3.56</c:v>
                      </c:pt>
                      <c:pt idx="25">
                        <c:v>3.5</c:v>
                      </c:pt>
                      <c:pt idx="26">
                        <c:v>3.45</c:v>
                      </c:pt>
                      <c:pt idx="27">
                        <c:v>3.39</c:v>
                      </c:pt>
                      <c:pt idx="28">
                        <c:v>3.37</c:v>
                      </c:pt>
                      <c:pt idx="29">
                        <c:v>3.3</c:v>
                      </c:pt>
                      <c:pt idx="30">
                        <c:v>3.22</c:v>
                      </c:pt>
                      <c:pt idx="31">
                        <c:v>3.14</c:v>
                      </c:pt>
                      <c:pt idx="32">
                        <c:v>3.11</c:v>
                      </c:pt>
                      <c:pt idx="33">
                        <c:v>3.06</c:v>
                      </c:pt>
                      <c:pt idx="34">
                        <c:v>3.02</c:v>
                      </c:pt>
                      <c:pt idx="35">
                        <c:v>3.01</c:v>
                      </c:pt>
                      <c:pt idx="36">
                        <c:v>2.93</c:v>
                      </c:pt>
                      <c:pt idx="37">
                        <c:v>2.94</c:v>
                      </c:pt>
                      <c:pt idx="38">
                        <c:v>2.87</c:v>
                      </c:pt>
                      <c:pt idx="39">
                        <c:v>2.83</c:v>
                      </c:pt>
                      <c:pt idx="40">
                        <c:v>2.8</c:v>
                      </c:pt>
                      <c:pt idx="41">
                        <c:v>2.89</c:v>
                      </c:pt>
                      <c:pt idx="42">
                        <c:v>2.85</c:v>
                      </c:pt>
                      <c:pt idx="43">
                        <c:v>2.88</c:v>
                      </c:pt>
                      <c:pt idx="44">
                        <c:v>2.92</c:v>
                      </c:pt>
                      <c:pt idx="45">
                        <c:v>2.95</c:v>
                      </c:pt>
                      <c:pt idx="46">
                        <c:v>3.11</c:v>
                      </c:pt>
                      <c:pt idx="47">
                        <c:v>3.23</c:v>
                      </c:pt>
                      <c:pt idx="48">
                        <c:v>3.26</c:v>
                      </c:pt>
                      <c:pt idx="49">
                        <c:v>3.22</c:v>
                      </c:pt>
                      <c:pt idx="50">
                        <c:v>3.13</c:v>
                      </c:pt>
                      <c:pt idx="51">
                        <c:v>3.09</c:v>
                      </c:pt>
                      <c:pt idx="52">
                        <c:v>3.1</c:v>
                      </c:pt>
                      <c:pt idx="53">
                        <c:v>3.06</c:v>
                      </c:pt>
                      <c:pt idx="54">
                        <c:v>2.98</c:v>
                      </c:pt>
                      <c:pt idx="55">
                        <c:v>2.92</c:v>
                      </c:pt>
                      <c:pt idx="56">
                        <c:v>2.84</c:v>
                      </c:pt>
                      <c:pt idx="57">
                        <c:v>2.79</c:v>
                      </c:pt>
                      <c:pt idx="58">
                        <c:v>2.72</c:v>
                      </c:pt>
                      <c:pt idx="59">
                        <c:v>2.67</c:v>
                      </c:pt>
                      <c:pt idx="60">
                        <c:v>2.62</c:v>
                      </c:pt>
                      <c:pt idx="61">
                        <c:v>2.58</c:v>
                      </c:pt>
                      <c:pt idx="62">
                        <c:v>2.5299999999999998</c:v>
                      </c:pt>
                      <c:pt idx="63">
                        <c:v>2.5299999999999998</c:v>
                      </c:pt>
                      <c:pt idx="64">
                        <c:v>2.56</c:v>
                      </c:pt>
                      <c:pt idx="65">
                        <c:v>2.59</c:v>
                      </c:pt>
                      <c:pt idx="66">
                        <c:v>2.61</c:v>
                      </c:pt>
                      <c:pt idx="67">
                        <c:v>2.58</c:v>
                      </c:pt>
                      <c:pt idx="68">
                        <c:v>2.5</c:v>
                      </c:pt>
                      <c:pt idx="69">
                        <c:v>2.4500000000000002</c:v>
                      </c:pt>
                      <c:pt idx="70">
                        <c:v>2.5099999999999998</c:v>
                      </c:pt>
                      <c:pt idx="71">
                        <c:v>2.5499999999999998</c:v>
                      </c:pt>
                      <c:pt idx="72">
                        <c:v>2.54</c:v>
                      </c:pt>
                      <c:pt idx="73">
                        <c:v>2.4900000000000002</c:v>
                      </c:pt>
                      <c:pt idx="74">
                        <c:v>2.41</c:v>
                      </c:pt>
                      <c:pt idx="75">
                        <c:v>2.39</c:v>
                      </c:pt>
                      <c:pt idx="76">
                        <c:v>2.39</c:v>
                      </c:pt>
                      <c:pt idx="77">
                        <c:v>2.34</c:v>
                      </c:pt>
                      <c:pt idx="78">
                        <c:v>2.16</c:v>
                      </c:pt>
                      <c:pt idx="79">
                        <c:v>2.08</c:v>
                      </c:pt>
                      <c:pt idx="80">
                        <c:v>2.0099999999999998</c:v>
                      </c:pt>
                      <c:pt idx="81">
                        <c:v>2</c:v>
                      </c:pt>
                      <c:pt idx="82">
                        <c:v>2.02</c:v>
                      </c:pt>
                      <c:pt idx="83">
                        <c:v>1.99</c:v>
                      </c:pt>
                      <c:pt idx="84">
                        <c:v>1.96</c:v>
                      </c:pt>
                      <c:pt idx="85">
                        <c:v>1.98</c:v>
                      </c:pt>
                      <c:pt idx="86">
                        <c:v>1.96</c:v>
                      </c:pt>
                      <c:pt idx="87">
                        <c:v>1.98</c:v>
                      </c:pt>
                      <c:pt idx="88">
                        <c:v>2.12</c:v>
                      </c:pt>
                      <c:pt idx="89">
                        <c:v>2.2400000000000002</c:v>
                      </c:pt>
                      <c:pt idx="90">
                        <c:v>2.27</c:v>
                      </c:pt>
                      <c:pt idx="91">
                        <c:v>2.2799999999999998</c:v>
                      </c:pt>
                      <c:pt idx="92">
                        <c:v>2.2599999999999998</c:v>
                      </c:pt>
                      <c:pt idx="93">
                        <c:v>2.25</c:v>
                      </c:pt>
                      <c:pt idx="94">
                        <c:v>2.2200000000000002</c:v>
                      </c:pt>
                      <c:pt idx="95">
                        <c:v>2.23</c:v>
                      </c:pt>
                      <c:pt idx="96">
                        <c:v>2.12</c:v>
                      </c:pt>
                      <c:pt idx="97">
                        <c:v>2.02</c:v>
                      </c:pt>
                      <c:pt idx="98">
                        <c:v>1.94</c:v>
                      </c:pt>
                      <c:pt idx="99">
                        <c:v>1.9</c:v>
                      </c:pt>
                      <c:pt idx="100">
                        <c:v>1.87</c:v>
                      </c:pt>
                      <c:pt idx="101">
                        <c:v>1.87</c:v>
                      </c:pt>
                      <c:pt idx="102">
                        <c:v>1.9</c:v>
                      </c:pt>
                      <c:pt idx="103">
                        <c:v>1.91</c:v>
                      </c:pt>
                      <c:pt idx="104">
                        <c:v>1.91</c:v>
                      </c:pt>
                      <c:pt idx="105">
                        <c:v>1.9</c:v>
                      </c:pt>
                      <c:pt idx="106">
                        <c:v>1.85</c:v>
                      </c:pt>
                      <c:pt idx="107">
                        <c:v>1.89</c:v>
                      </c:pt>
                      <c:pt idx="108">
                        <c:v>1.9</c:v>
                      </c:pt>
                      <c:pt idx="109">
                        <c:v>1.93</c:v>
                      </c:pt>
                      <c:pt idx="110">
                        <c:v>1.95</c:v>
                      </c:pt>
                      <c:pt idx="111">
                        <c:v>1.94</c:v>
                      </c:pt>
                      <c:pt idx="112">
                        <c:v>1.95</c:v>
                      </c:pt>
                      <c:pt idx="113">
                        <c:v>1.95</c:v>
                      </c:pt>
                      <c:pt idx="114">
                        <c:v>1.89</c:v>
                      </c:pt>
                      <c:pt idx="115">
                        <c:v>1.93</c:v>
                      </c:pt>
                      <c:pt idx="116">
                        <c:v>2</c:v>
                      </c:pt>
                      <c:pt idx="117">
                        <c:v>2.04</c:v>
                      </c:pt>
                      <c:pt idx="118">
                        <c:v>2.04</c:v>
                      </c:pt>
                      <c:pt idx="119">
                        <c:v>2.04</c:v>
                      </c:pt>
                      <c:pt idx="120">
                        <c:v>1.98</c:v>
                      </c:pt>
                      <c:pt idx="121">
                        <c:v>1.97</c:v>
                      </c:pt>
                      <c:pt idx="122">
                        <c:v>2.0299999999999998</c:v>
                      </c:pt>
                      <c:pt idx="123">
                        <c:v>2.12</c:v>
                      </c:pt>
                      <c:pt idx="124">
                        <c:v>2.14</c:v>
                      </c:pt>
                      <c:pt idx="125">
                        <c:v>2.1800000000000002</c:v>
                      </c:pt>
                      <c:pt idx="126">
                        <c:v>2.16</c:v>
                      </c:pt>
                      <c:pt idx="127">
                        <c:v>2.16</c:v>
                      </c:pt>
                      <c:pt idx="128">
                        <c:v>2.08</c:v>
                      </c:pt>
                      <c:pt idx="129">
                        <c:v>2.0099999999999998</c:v>
                      </c:pt>
                      <c:pt idx="130">
                        <c:v>1.87</c:v>
                      </c:pt>
                      <c:pt idx="131">
                        <c:v>1.84</c:v>
                      </c:pt>
                      <c:pt idx="132">
                        <c:v>1.84</c:v>
                      </c:pt>
                      <c:pt idx="133">
                        <c:v>1.88</c:v>
                      </c:pt>
                      <c:pt idx="134">
                        <c:v>2.0299999999999998</c:v>
                      </c:pt>
                      <c:pt idx="135">
                        <c:v>2.11</c:v>
                      </c:pt>
                      <c:pt idx="136">
                        <c:v>2.13</c:v>
                      </c:pt>
                      <c:pt idx="137">
                        <c:v>2.09</c:v>
                      </c:pt>
                      <c:pt idx="138">
                        <c:v>1.98</c:v>
                      </c:pt>
                      <c:pt idx="139">
                        <c:v>1.93</c:v>
                      </c:pt>
                      <c:pt idx="140">
                        <c:v>1.85</c:v>
                      </c:pt>
                      <c:pt idx="141">
                        <c:v>1.84</c:v>
                      </c:pt>
                      <c:pt idx="142">
                        <c:v>1.92</c:v>
                      </c:pt>
                      <c:pt idx="143">
                        <c:v>1.86</c:v>
                      </c:pt>
                      <c:pt idx="144">
                        <c:v>1.93</c:v>
                      </c:pt>
                      <c:pt idx="145">
                        <c:v>1.92</c:v>
                      </c:pt>
                      <c:pt idx="146">
                        <c:v>1.7</c:v>
                      </c:pt>
                      <c:pt idx="147">
                        <c:v>1.78</c:v>
                      </c:pt>
                      <c:pt idx="148">
                        <c:v>1.68</c:v>
                      </c:pt>
                      <c:pt idx="149">
                        <c:v>1.64</c:v>
                      </c:pt>
                      <c:pt idx="150">
                        <c:v>1.71</c:v>
                      </c:pt>
                      <c:pt idx="151">
                        <c:v>1.75</c:v>
                      </c:pt>
                      <c:pt idx="152">
                        <c:v>1.73</c:v>
                      </c:pt>
                      <c:pt idx="153">
                        <c:v>1.72</c:v>
                      </c:pt>
                      <c:pt idx="154">
                        <c:v>1.59</c:v>
                      </c:pt>
                      <c:pt idx="155">
                        <c:v>1.69</c:v>
                      </c:pt>
                      <c:pt idx="156">
                        <c:v>1.78</c:v>
                      </c:pt>
                      <c:pt idx="157">
                        <c:v>1.8</c:v>
                      </c:pt>
                      <c:pt idx="158">
                        <c:v>1.78</c:v>
                      </c:pt>
                      <c:pt idx="159">
                        <c:v>1.72</c:v>
                      </c:pt>
                      <c:pt idx="160">
                        <c:v>1.57</c:v>
                      </c:pt>
                      <c:pt idx="161">
                        <c:v>1.57</c:v>
                      </c:pt>
                      <c:pt idx="162">
                        <c:v>1.52</c:v>
                      </c:pt>
                      <c:pt idx="163">
                        <c:v>1.42</c:v>
                      </c:pt>
                      <c:pt idx="164">
                        <c:v>1.4</c:v>
                      </c:pt>
                      <c:pt idx="165">
                        <c:v>1.47</c:v>
                      </c:pt>
                      <c:pt idx="166">
                        <c:v>1.57</c:v>
                      </c:pt>
                      <c:pt idx="167">
                        <c:v>1.55</c:v>
                      </c:pt>
                      <c:pt idx="168">
                        <c:v>1.55</c:v>
                      </c:pt>
                      <c:pt idx="169">
                        <c:v>1.59</c:v>
                      </c:pt>
                      <c:pt idx="170">
                        <c:v>1.61</c:v>
                      </c:pt>
                      <c:pt idx="171">
                        <c:v>1.75</c:v>
                      </c:pt>
                      <c:pt idx="172">
                        <c:v>1.84</c:v>
                      </c:pt>
                      <c:pt idx="173">
                        <c:v>1.85</c:v>
                      </c:pt>
                      <c:pt idx="174">
                        <c:v>1.7</c:v>
                      </c:pt>
                      <c:pt idx="175">
                        <c:v>1.75</c:v>
                      </c:pt>
                      <c:pt idx="176">
                        <c:v>1.75</c:v>
                      </c:pt>
                      <c:pt idx="177">
                        <c:v>1.68</c:v>
                      </c:pt>
                      <c:pt idx="178">
                        <c:v>1.59</c:v>
                      </c:pt>
                      <c:pt idx="179">
                        <c:v>1.62</c:v>
                      </c:pt>
                      <c:pt idx="180">
                        <c:v>1.69</c:v>
                      </c:pt>
                      <c:pt idx="181">
                        <c:v>1.69</c:v>
                      </c:pt>
                      <c:pt idx="182">
                        <c:v>1.66</c:v>
                      </c:pt>
                      <c:pt idx="183">
                        <c:v>1.62</c:v>
                      </c:pt>
                      <c:pt idx="184">
                        <c:v>1.52</c:v>
                      </c:pt>
                      <c:pt idx="185">
                        <c:v>1.5</c:v>
                      </c:pt>
                      <c:pt idx="186">
                        <c:v>1.68</c:v>
                      </c:pt>
                      <c:pt idx="187">
                        <c:v>1.67</c:v>
                      </c:pt>
                      <c:pt idx="188">
                        <c:v>1.74</c:v>
                      </c:pt>
                      <c:pt idx="189">
                        <c:v>1.8</c:v>
                      </c:pt>
                      <c:pt idx="190">
                        <c:v>2.0099999999999998</c:v>
                      </c:pt>
                      <c:pt idx="191">
                        <c:v>2.27</c:v>
                      </c:pt>
                      <c:pt idx="192">
                        <c:v>2.29</c:v>
                      </c:pt>
                      <c:pt idx="193">
                        <c:v>2.23</c:v>
                      </c:pt>
                      <c:pt idx="194">
                        <c:v>2.09</c:v>
                      </c:pt>
                      <c:pt idx="195">
                        <c:v>2.02</c:v>
                      </c:pt>
                      <c:pt idx="196">
                        <c:v>1.98</c:v>
                      </c:pt>
                      <c:pt idx="197">
                        <c:v>1.96</c:v>
                      </c:pt>
                      <c:pt idx="198">
                        <c:v>1.94</c:v>
                      </c:pt>
                      <c:pt idx="199">
                        <c:v>1.92</c:v>
                      </c:pt>
                      <c:pt idx="200">
                        <c:v>1.78</c:v>
                      </c:pt>
                      <c:pt idx="201">
                        <c:v>1.74</c:v>
                      </c:pt>
                      <c:pt idx="202">
                        <c:v>1.88</c:v>
                      </c:pt>
                      <c:pt idx="203">
                        <c:v>1.98</c:v>
                      </c:pt>
                      <c:pt idx="204">
                        <c:v>2.06</c:v>
                      </c:pt>
                      <c:pt idx="205">
                        <c:v>2.2000000000000002</c:v>
                      </c:pt>
                      <c:pt idx="206">
                        <c:v>2.19</c:v>
                      </c:pt>
                      <c:pt idx="207">
                        <c:v>2.14</c:v>
                      </c:pt>
                      <c:pt idx="208">
                        <c:v>2</c:v>
                      </c:pt>
                      <c:pt idx="209">
                        <c:v>1.94</c:v>
                      </c:pt>
                      <c:pt idx="210">
                        <c:v>1.98</c:v>
                      </c:pt>
                      <c:pt idx="211">
                        <c:v>2.15</c:v>
                      </c:pt>
                      <c:pt idx="212">
                        <c:v>2.34</c:v>
                      </c:pt>
                      <c:pt idx="213">
                        <c:v>2.54</c:v>
                      </c:pt>
                      <c:pt idx="214">
                        <c:v>2.71</c:v>
                      </c:pt>
                      <c:pt idx="215">
                        <c:v>2.85</c:v>
                      </c:pt>
                      <c:pt idx="216">
                        <c:v>2.82</c:v>
                      </c:pt>
                      <c:pt idx="217">
                        <c:v>2.87</c:v>
                      </c:pt>
                      <c:pt idx="218">
                        <c:v>2.91</c:v>
                      </c:pt>
                      <c:pt idx="219">
                        <c:v>2.87</c:v>
                      </c:pt>
                      <c:pt idx="220">
                        <c:v>2.91</c:v>
                      </c:pt>
                      <c:pt idx="221">
                        <c:v>2.93</c:v>
                      </c:pt>
                      <c:pt idx="222">
                        <c:v>2.97</c:v>
                      </c:pt>
                      <c:pt idx="223">
                        <c:v>3.07</c:v>
                      </c:pt>
                      <c:pt idx="224">
                        <c:v>3.19</c:v>
                      </c:pt>
                      <c:pt idx="225">
                        <c:v>3.21</c:v>
                      </c:pt>
                      <c:pt idx="226">
                        <c:v>3.47</c:v>
                      </c:pt>
                      <c:pt idx="227">
                        <c:v>3.6</c:v>
                      </c:pt>
                      <c:pt idx="228">
                        <c:v>3.78</c:v>
                      </c:pt>
                      <c:pt idx="229">
                        <c:v>3.79</c:v>
                      </c:pt>
                      <c:pt idx="230">
                        <c:v>4.01</c:v>
                      </c:pt>
                      <c:pt idx="231">
                        <c:v>3.95</c:v>
                      </c:pt>
                      <c:pt idx="232">
                        <c:v>3.85</c:v>
                      </c:pt>
                      <c:pt idx="233">
                        <c:v>3.8</c:v>
                      </c:pt>
                      <c:pt idx="234">
                        <c:v>3.74</c:v>
                      </c:pt>
                      <c:pt idx="235">
                        <c:v>3.79</c:v>
                      </c:pt>
                      <c:pt idx="236">
                        <c:v>3.83</c:v>
                      </c:pt>
                      <c:pt idx="237">
                        <c:v>3.82</c:v>
                      </c:pt>
                      <c:pt idx="238">
                        <c:v>3.84</c:v>
                      </c:pt>
                      <c:pt idx="239">
                        <c:v>3.76</c:v>
                      </c:pt>
                      <c:pt idx="240">
                        <c:v>3.63</c:v>
                      </c:pt>
                      <c:pt idx="241">
                        <c:v>3.51</c:v>
                      </c:pt>
                      <c:pt idx="242">
                        <c:v>3.45</c:v>
                      </c:pt>
                      <c:pt idx="243">
                        <c:v>3.44</c:v>
                      </c:pt>
                      <c:pt idx="244">
                        <c:v>3.4</c:v>
                      </c:pt>
                      <c:pt idx="245">
                        <c:v>3.37</c:v>
                      </c:pt>
                      <c:pt idx="246">
                        <c:v>3.38</c:v>
                      </c:pt>
                      <c:pt idx="247">
                        <c:v>3.47</c:v>
                      </c:pt>
                      <c:pt idx="248">
                        <c:v>3.57</c:v>
                      </c:pt>
                      <c:pt idx="249">
                        <c:v>3.61</c:v>
                      </c:pt>
                      <c:pt idx="250">
                        <c:v>3.76</c:v>
                      </c:pt>
                      <c:pt idx="251">
                        <c:v>3.7</c:v>
                      </c:pt>
                      <c:pt idx="252">
                        <c:v>3.84</c:v>
                      </c:pt>
                      <c:pt idx="253">
                        <c:v>3.8</c:v>
                      </c:pt>
                      <c:pt idx="254">
                        <c:v>3.83</c:v>
                      </c:pt>
                      <c:pt idx="255">
                        <c:v>3.82</c:v>
                      </c:pt>
                      <c:pt idx="256">
                        <c:v>3.92</c:v>
                      </c:pt>
                      <c:pt idx="257">
                        <c:v>3.98</c:v>
                      </c:pt>
                      <c:pt idx="258">
                        <c:v>3.92</c:v>
                      </c:pt>
                      <c:pt idx="259">
                        <c:v>3.84</c:v>
                      </c:pt>
                      <c:pt idx="260">
                        <c:v>3.83</c:v>
                      </c:pt>
                      <c:pt idx="261">
                        <c:v>3.84</c:v>
                      </c:pt>
                      <c:pt idx="262">
                        <c:v>3.73</c:v>
                      </c:pt>
                      <c:pt idx="263">
                        <c:v>3.61</c:v>
                      </c:pt>
                      <c:pt idx="264">
                        <c:v>3.58</c:v>
                      </c:pt>
                      <c:pt idx="265">
                        <c:v>3.62</c:v>
                      </c:pt>
                      <c:pt idx="266">
                        <c:v>3.64</c:v>
                      </c:pt>
                      <c:pt idx="267">
                        <c:v>3.67</c:v>
                      </c:pt>
                      <c:pt idx="268">
                        <c:v>3.68</c:v>
                      </c:pt>
                      <c:pt idx="269">
                        <c:v>3.62</c:v>
                      </c:pt>
                      <c:pt idx="270">
                        <c:v>3.59</c:v>
                      </c:pt>
                      <c:pt idx="271">
                        <c:v>3.34</c:v>
                      </c:pt>
                      <c:pt idx="272">
                        <c:v>3.7</c:v>
                      </c:pt>
                      <c:pt idx="273">
                        <c:v>3.85</c:v>
                      </c:pt>
                      <c:pt idx="274">
                        <c:v>3.98</c:v>
                      </c:pt>
                      <c:pt idx="275">
                        <c:v>3.94</c:v>
                      </c:pt>
                      <c:pt idx="276">
                        <c:v>3.9</c:v>
                      </c:pt>
                      <c:pt idx="277">
                        <c:v>3.94</c:v>
                      </c:pt>
                      <c:pt idx="278">
                        <c:v>4.09</c:v>
                      </c:pt>
                      <c:pt idx="279">
                        <c:v>4.16</c:v>
                      </c:pt>
                      <c:pt idx="280">
                        <c:v>4.18</c:v>
                      </c:pt>
                      <c:pt idx="281">
                        <c:v>4.2</c:v>
                      </c:pt>
                      <c:pt idx="282">
                        <c:v>4.24</c:v>
                      </c:pt>
                      <c:pt idx="283">
                        <c:v>4.2699999999999996</c:v>
                      </c:pt>
                      <c:pt idx="284">
                        <c:v>4.3</c:v>
                      </c:pt>
                      <c:pt idx="285">
                        <c:v>4.3099999999999996</c:v>
                      </c:pt>
                      <c:pt idx="286">
                        <c:v>4.38</c:v>
                      </c:pt>
                      <c:pt idx="287">
                        <c:v>4.4400000000000004</c:v>
                      </c:pt>
                      <c:pt idx="288">
                        <c:v>4.53</c:v>
                      </c:pt>
                      <c:pt idx="289">
                        <c:v>4.59</c:v>
                      </c:pt>
                      <c:pt idx="290">
                        <c:v>4.63</c:v>
                      </c:pt>
                      <c:pt idx="291">
                        <c:v>4.6100000000000003</c:v>
                      </c:pt>
                      <c:pt idx="292">
                        <c:v>4.59</c:v>
                      </c:pt>
                      <c:pt idx="293">
                        <c:v>4.57</c:v>
                      </c:pt>
                      <c:pt idx="294">
                        <c:v>4.5599999999999996</c:v>
                      </c:pt>
                      <c:pt idx="295">
                        <c:v>4.55</c:v>
                      </c:pt>
                      <c:pt idx="296">
                        <c:v>4.53</c:v>
                      </c:pt>
                      <c:pt idx="297">
                        <c:v>4.5</c:v>
                      </c:pt>
                      <c:pt idx="298">
                        <c:v>4.5</c:v>
                      </c:pt>
                      <c:pt idx="299">
                        <c:v>4.4800000000000004</c:v>
                      </c:pt>
                      <c:pt idx="300">
                        <c:v>4.4400000000000004</c:v>
                      </c:pt>
                      <c:pt idx="301">
                        <c:v>4.46</c:v>
                      </c:pt>
                      <c:pt idx="302">
                        <c:v>4.51</c:v>
                      </c:pt>
                      <c:pt idx="303">
                        <c:v>4.66</c:v>
                      </c:pt>
                      <c:pt idx="304">
                        <c:v>4.53</c:v>
                      </c:pt>
                      <c:pt idx="305">
                        <c:v>4.47</c:v>
                      </c:pt>
                      <c:pt idx="306">
                        <c:v>4.47</c:v>
                      </c:pt>
                      <c:pt idx="307">
                        <c:v>4.45</c:v>
                      </c:pt>
                      <c:pt idx="308">
                        <c:v>4.41</c:v>
                      </c:pt>
                      <c:pt idx="309">
                        <c:v>4.5599999999999996</c:v>
                      </c:pt>
                      <c:pt idx="310">
                        <c:v>4.3099999999999996</c:v>
                      </c:pt>
                      <c:pt idx="311">
                        <c:v>4.18</c:v>
                      </c:pt>
                      <c:pt idx="312">
                        <c:v>4.24</c:v>
                      </c:pt>
                      <c:pt idx="313">
                        <c:v>4.2</c:v>
                      </c:pt>
                      <c:pt idx="314">
                        <c:v>4.3600000000000003</c:v>
                      </c:pt>
                      <c:pt idx="315">
                        <c:v>4.4400000000000004</c:v>
                      </c:pt>
                      <c:pt idx="316">
                        <c:v>4.57</c:v>
                      </c:pt>
                      <c:pt idx="317">
                        <c:v>4.5599999999999996</c:v>
                      </c:pt>
                      <c:pt idx="318">
                        <c:v>4.67</c:v>
                      </c:pt>
                      <c:pt idx="319">
                        <c:v>4.8</c:v>
                      </c:pt>
                      <c:pt idx="320">
                        <c:v>4.8099999999999996</c:v>
                      </c:pt>
                      <c:pt idx="321">
                        <c:v>4.8</c:v>
                      </c:pt>
                      <c:pt idx="322">
                        <c:v>4.8099999999999996</c:v>
                      </c:pt>
                      <c:pt idx="323">
                        <c:v>4.8</c:v>
                      </c:pt>
                      <c:pt idx="324">
                        <c:v>4.8099999999999996</c:v>
                      </c:pt>
                      <c:pt idx="325">
                        <c:v>4.82</c:v>
                      </c:pt>
                      <c:pt idx="326">
                        <c:v>4.7300000000000004</c:v>
                      </c:pt>
                      <c:pt idx="327">
                        <c:v>4.62</c:v>
                      </c:pt>
                      <c:pt idx="328">
                        <c:v>4.46</c:v>
                      </c:pt>
                      <c:pt idx="329">
                        <c:v>4.34</c:v>
                      </c:pt>
                      <c:pt idx="330">
                        <c:v>4.24</c:v>
                      </c:pt>
                      <c:pt idx="331">
                        <c:v>4.0999999999999996</c:v>
                      </c:pt>
                      <c:pt idx="332">
                        <c:v>3.97</c:v>
                      </c:pt>
                      <c:pt idx="333">
                        <c:v>3.87</c:v>
                      </c:pt>
                      <c:pt idx="334">
                        <c:v>3.83</c:v>
                      </c:pt>
                      <c:pt idx="335">
                        <c:v>3.77</c:v>
                      </c:pt>
                      <c:pt idx="336">
                        <c:v>3.69</c:v>
                      </c:pt>
                    </c:numCache>
                  </c:numRef>
                </c:val>
                <c:smooth val="1"/>
                <c:extLst xmlns:c15="http://schemas.microsoft.com/office/drawing/2012/chart">
                  <c:ext xmlns:c16="http://schemas.microsoft.com/office/drawing/2014/chart" uri="{C3380CC4-5D6E-409C-BE32-E72D297353CC}">
                    <c16:uniqueId val="{0000000E-5228-4E52-A10D-0D5B7EB54977}"/>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DATOS!$T$3:$T$732</c15:sqref>
                        </c15:formulaRef>
                      </c:ext>
                    </c:extLst>
                    <c:numCache>
                      <c:formatCode>0.00</c:formatCode>
                      <c:ptCount val="730"/>
                      <c:pt idx="0">
                        <c:v>2.4500000000000002</c:v>
                      </c:pt>
                      <c:pt idx="1">
                        <c:v>2.3199999999999998</c:v>
                      </c:pt>
                      <c:pt idx="2">
                        <c:v>2.2999999999999998</c:v>
                      </c:pt>
                      <c:pt idx="3">
                        <c:v>2.29</c:v>
                      </c:pt>
                      <c:pt idx="4">
                        <c:v>2.29</c:v>
                      </c:pt>
                      <c:pt idx="5">
                        <c:v>2.34</c:v>
                      </c:pt>
                      <c:pt idx="6">
                        <c:v>2.21</c:v>
                      </c:pt>
                      <c:pt idx="7">
                        <c:v>2.2200000000000002</c:v>
                      </c:pt>
                      <c:pt idx="8">
                        <c:v>2.2400000000000002</c:v>
                      </c:pt>
                      <c:pt idx="9">
                        <c:v>2.06</c:v>
                      </c:pt>
                      <c:pt idx="10">
                        <c:v>2.2799999999999998</c:v>
                      </c:pt>
                      <c:pt idx="11">
                        <c:v>2.2599999999999998</c:v>
                      </c:pt>
                      <c:pt idx="12">
                        <c:v>2.19</c:v>
                      </c:pt>
                      <c:pt idx="13">
                        <c:v>2.12</c:v>
                      </c:pt>
                      <c:pt idx="14">
                        <c:v>2.33</c:v>
                      </c:pt>
                      <c:pt idx="15">
                        <c:v>2.08</c:v>
                      </c:pt>
                      <c:pt idx="16">
                        <c:v>2.1800000000000002</c:v>
                      </c:pt>
                      <c:pt idx="17">
                        <c:v>2.09</c:v>
                      </c:pt>
                      <c:pt idx="18">
                        <c:v>2.15</c:v>
                      </c:pt>
                      <c:pt idx="19">
                        <c:v>2.11</c:v>
                      </c:pt>
                      <c:pt idx="20">
                        <c:v>2.33</c:v>
                      </c:pt>
                      <c:pt idx="21">
                        <c:v>2.12</c:v>
                      </c:pt>
                      <c:pt idx="22">
                        <c:v>2.5</c:v>
                      </c:pt>
                      <c:pt idx="23">
                        <c:v>2.1800000000000002</c:v>
                      </c:pt>
                      <c:pt idx="24">
                        <c:v>2.2599999999999998</c:v>
                      </c:pt>
                      <c:pt idx="25">
                        <c:v>2.5099999999999998</c:v>
                      </c:pt>
                      <c:pt idx="26">
                        <c:v>2.37</c:v>
                      </c:pt>
                      <c:pt idx="27">
                        <c:v>2.16</c:v>
                      </c:pt>
                      <c:pt idx="28">
                        <c:v>2.2400000000000002</c:v>
                      </c:pt>
                      <c:pt idx="29">
                        <c:v>2.14</c:v>
                      </c:pt>
                      <c:pt idx="30">
                        <c:v>3.1</c:v>
                      </c:pt>
                      <c:pt idx="31">
                        <c:v>2.54</c:v>
                      </c:pt>
                      <c:pt idx="32">
                        <c:v>2.61</c:v>
                      </c:pt>
                      <c:pt idx="33">
                        <c:v>2.54</c:v>
                      </c:pt>
                      <c:pt idx="34">
                        <c:v>2.56</c:v>
                      </c:pt>
                      <c:pt idx="35">
                        <c:v>2.56</c:v>
                      </c:pt>
                      <c:pt idx="36">
                        <c:v>2.62</c:v>
                      </c:pt>
                      <c:pt idx="37">
                        <c:v>2.44</c:v>
                      </c:pt>
                      <c:pt idx="38">
                        <c:v>2.4</c:v>
                      </c:pt>
                      <c:pt idx="39">
                        <c:v>2.2799999999999998</c:v>
                      </c:pt>
                      <c:pt idx="40">
                        <c:v>2.31</c:v>
                      </c:pt>
                      <c:pt idx="41">
                        <c:v>2.2999999999999998</c:v>
                      </c:pt>
                      <c:pt idx="42">
                        <c:v>2.68</c:v>
                      </c:pt>
                      <c:pt idx="43">
                        <c:v>2.85</c:v>
                      </c:pt>
                      <c:pt idx="44">
                        <c:v>2.77</c:v>
                      </c:pt>
                      <c:pt idx="45">
                        <c:v>2.62</c:v>
                      </c:pt>
                      <c:pt idx="46">
                        <c:v>2.56</c:v>
                      </c:pt>
                      <c:pt idx="47">
                        <c:v>2.5299999999999998</c:v>
                      </c:pt>
                      <c:pt idx="48">
                        <c:v>2.64</c:v>
                      </c:pt>
                      <c:pt idx="49">
                        <c:v>2.52</c:v>
                      </c:pt>
                      <c:pt idx="50">
                        <c:v>2.59</c:v>
                      </c:pt>
                      <c:pt idx="51">
                        <c:v>2.44</c:v>
                      </c:pt>
                      <c:pt idx="52">
                        <c:v>2.44</c:v>
                      </c:pt>
                      <c:pt idx="53">
                        <c:v>2.33</c:v>
                      </c:pt>
                      <c:pt idx="54">
                        <c:v>2.3199999999999998</c:v>
                      </c:pt>
                      <c:pt idx="55">
                        <c:v>2.2200000000000002</c:v>
                      </c:pt>
                      <c:pt idx="56">
                        <c:v>2.29</c:v>
                      </c:pt>
                      <c:pt idx="57">
                        <c:v>2.2200000000000002</c:v>
                      </c:pt>
                      <c:pt idx="58">
                        <c:v>2.46</c:v>
                      </c:pt>
                      <c:pt idx="59">
                        <c:v>2.2400000000000002</c:v>
                      </c:pt>
                      <c:pt idx="60">
                        <c:v>2.52</c:v>
                      </c:pt>
                      <c:pt idx="61">
                        <c:v>2.46</c:v>
                      </c:pt>
                      <c:pt idx="62">
                        <c:v>2.48</c:v>
                      </c:pt>
                      <c:pt idx="63">
                        <c:v>2.5</c:v>
                      </c:pt>
                      <c:pt idx="64">
                        <c:v>2.52</c:v>
                      </c:pt>
                      <c:pt idx="65">
                        <c:v>2.4300000000000002</c:v>
                      </c:pt>
                      <c:pt idx="66">
                        <c:v>2.35</c:v>
                      </c:pt>
                      <c:pt idx="67">
                        <c:v>2.25</c:v>
                      </c:pt>
                      <c:pt idx="68">
                        <c:v>2.33</c:v>
                      </c:pt>
                      <c:pt idx="69">
                        <c:v>2.25</c:v>
                      </c:pt>
                      <c:pt idx="70">
                        <c:v>2.2799999999999998</c:v>
                      </c:pt>
                      <c:pt idx="71">
                        <c:v>2.21</c:v>
                      </c:pt>
                      <c:pt idx="72">
                        <c:v>2.4900000000000002</c:v>
                      </c:pt>
                      <c:pt idx="73">
                        <c:v>2.19</c:v>
                      </c:pt>
                      <c:pt idx="74">
                        <c:v>2.25</c:v>
                      </c:pt>
                      <c:pt idx="75">
                        <c:v>2.1800000000000002</c:v>
                      </c:pt>
                      <c:pt idx="76">
                        <c:v>2.21</c:v>
                      </c:pt>
                      <c:pt idx="77">
                        <c:v>2.14</c:v>
                      </c:pt>
                      <c:pt idx="78">
                        <c:v>2.21</c:v>
                      </c:pt>
                      <c:pt idx="79">
                        <c:v>2.2999999999999998</c:v>
                      </c:pt>
                      <c:pt idx="80">
                        <c:v>2.42</c:v>
                      </c:pt>
                      <c:pt idx="81">
                        <c:v>2.2999999999999998</c:v>
                      </c:pt>
                      <c:pt idx="82">
                        <c:v>2.33</c:v>
                      </c:pt>
                      <c:pt idx="83">
                        <c:v>2.3199999999999998</c:v>
                      </c:pt>
                      <c:pt idx="84">
                        <c:v>2.4900000000000002</c:v>
                      </c:pt>
                      <c:pt idx="85">
                        <c:v>2.66</c:v>
                      </c:pt>
                      <c:pt idx="86">
                        <c:v>2.95</c:v>
                      </c:pt>
                      <c:pt idx="87">
                        <c:v>2.95</c:v>
                      </c:pt>
                      <c:pt idx="88">
                        <c:v>3</c:v>
                      </c:pt>
                      <c:pt idx="89">
                        <c:v>2.91</c:v>
                      </c:pt>
                      <c:pt idx="90">
                        <c:v>2.79</c:v>
                      </c:pt>
                      <c:pt idx="91">
                        <c:v>2.74</c:v>
                      </c:pt>
                      <c:pt idx="92">
                        <c:v>2.69</c:v>
                      </c:pt>
                      <c:pt idx="93">
                        <c:v>2.66</c:v>
                      </c:pt>
                      <c:pt idx="94">
                        <c:v>2.71</c:v>
                      </c:pt>
                      <c:pt idx="95">
                        <c:v>2.81</c:v>
                      </c:pt>
                      <c:pt idx="96">
                        <c:v>2.72</c:v>
                      </c:pt>
                      <c:pt idx="97">
                        <c:v>2.56</c:v>
                      </c:pt>
                      <c:pt idx="98">
                        <c:v>2.4900000000000002</c:v>
                      </c:pt>
                      <c:pt idx="99">
                        <c:v>2.4300000000000002</c:v>
                      </c:pt>
                      <c:pt idx="100">
                        <c:v>2.39</c:v>
                      </c:pt>
                      <c:pt idx="101">
                        <c:v>2.41</c:v>
                      </c:pt>
                      <c:pt idx="102">
                        <c:v>2.65</c:v>
                      </c:pt>
                      <c:pt idx="103">
                        <c:v>2.52</c:v>
                      </c:pt>
                      <c:pt idx="104">
                        <c:v>2.4500000000000002</c:v>
                      </c:pt>
                      <c:pt idx="105">
                        <c:v>2.66</c:v>
                      </c:pt>
                      <c:pt idx="106">
                        <c:v>2.54</c:v>
                      </c:pt>
                      <c:pt idx="107">
                        <c:v>2.42</c:v>
                      </c:pt>
                      <c:pt idx="108">
                        <c:v>2.46</c:v>
                      </c:pt>
                      <c:pt idx="109">
                        <c:v>2.3199999999999998</c:v>
                      </c:pt>
                      <c:pt idx="110">
                        <c:v>2.36</c:v>
                      </c:pt>
                      <c:pt idx="111">
                        <c:v>2.23</c:v>
                      </c:pt>
                      <c:pt idx="112">
                        <c:v>2.25</c:v>
                      </c:pt>
                      <c:pt idx="113">
                        <c:v>2.11</c:v>
                      </c:pt>
                      <c:pt idx="114">
                        <c:v>2.09</c:v>
                      </c:pt>
                      <c:pt idx="115">
                        <c:v>2.08</c:v>
                      </c:pt>
                      <c:pt idx="116">
                        <c:v>2.0699999999999998</c:v>
                      </c:pt>
                      <c:pt idx="117">
                        <c:v>2.0699999999999998</c:v>
                      </c:pt>
                      <c:pt idx="118">
                        <c:v>2.09</c:v>
                      </c:pt>
                      <c:pt idx="119">
                        <c:v>2.12</c:v>
                      </c:pt>
                      <c:pt idx="120">
                        <c:v>2.15</c:v>
                      </c:pt>
                      <c:pt idx="121">
                        <c:v>2.4900000000000002</c:v>
                      </c:pt>
                      <c:pt idx="122">
                        <c:v>2.42</c:v>
                      </c:pt>
                      <c:pt idx="123">
                        <c:v>2.2200000000000002</c:v>
                      </c:pt>
                      <c:pt idx="124">
                        <c:v>2.4700000000000002</c:v>
                      </c:pt>
                      <c:pt idx="125">
                        <c:v>2.2999999999999998</c:v>
                      </c:pt>
                      <c:pt idx="126">
                        <c:v>2.21</c:v>
                      </c:pt>
                      <c:pt idx="127">
                        <c:v>2.2999999999999998</c:v>
                      </c:pt>
                      <c:pt idx="128">
                        <c:v>2.33</c:v>
                      </c:pt>
                      <c:pt idx="129">
                        <c:v>2.34</c:v>
                      </c:pt>
                      <c:pt idx="130">
                        <c:v>2.36</c:v>
                      </c:pt>
                      <c:pt idx="131">
                        <c:v>2.37</c:v>
                      </c:pt>
                      <c:pt idx="132">
                        <c:v>2.39</c:v>
                      </c:pt>
                      <c:pt idx="133">
                        <c:v>2.4</c:v>
                      </c:pt>
                      <c:pt idx="134">
                        <c:v>2.42</c:v>
                      </c:pt>
                      <c:pt idx="135">
                        <c:v>2.4300000000000002</c:v>
                      </c:pt>
                      <c:pt idx="136">
                        <c:v>2.4500000000000002</c:v>
                      </c:pt>
                      <c:pt idx="137">
                        <c:v>2.46</c:v>
                      </c:pt>
                      <c:pt idx="138">
                        <c:v>2.48</c:v>
                      </c:pt>
                      <c:pt idx="139">
                        <c:v>2.5</c:v>
                      </c:pt>
                      <c:pt idx="140">
                        <c:v>2.5099999999999998</c:v>
                      </c:pt>
                      <c:pt idx="141">
                        <c:v>2.5299999999999998</c:v>
                      </c:pt>
                      <c:pt idx="142">
                        <c:v>2.54</c:v>
                      </c:pt>
                      <c:pt idx="143">
                        <c:v>2.56</c:v>
                      </c:pt>
                      <c:pt idx="144">
                        <c:v>2.57</c:v>
                      </c:pt>
                      <c:pt idx="145">
                        <c:v>2.59</c:v>
                      </c:pt>
                      <c:pt idx="146">
                        <c:v>2.5099999999999998</c:v>
                      </c:pt>
                      <c:pt idx="147">
                        <c:v>2.44</c:v>
                      </c:pt>
                      <c:pt idx="148">
                        <c:v>2.37</c:v>
                      </c:pt>
                      <c:pt idx="149">
                        <c:v>2.31</c:v>
                      </c:pt>
                      <c:pt idx="150">
                        <c:v>2.23</c:v>
                      </c:pt>
                      <c:pt idx="151">
                        <c:v>2.23</c:v>
                      </c:pt>
                      <c:pt idx="152">
                        <c:v>2.2000000000000002</c:v>
                      </c:pt>
                      <c:pt idx="153">
                        <c:v>2.41</c:v>
                      </c:pt>
                      <c:pt idx="154">
                        <c:v>2.58</c:v>
                      </c:pt>
                      <c:pt idx="155">
                        <c:v>2.57</c:v>
                      </c:pt>
                      <c:pt idx="156">
                        <c:v>2.42</c:v>
                      </c:pt>
                      <c:pt idx="157">
                        <c:v>2.42</c:v>
                      </c:pt>
                      <c:pt idx="158">
                        <c:v>2.93</c:v>
                      </c:pt>
                      <c:pt idx="159">
                        <c:v>2.81</c:v>
                      </c:pt>
                      <c:pt idx="160">
                        <c:v>2.83</c:v>
                      </c:pt>
                      <c:pt idx="161">
                        <c:v>2.86</c:v>
                      </c:pt>
                      <c:pt idx="162">
                        <c:v>2.63</c:v>
                      </c:pt>
                      <c:pt idx="163">
                        <c:v>2.5</c:v>
                      </c:pt>
                      <c:pt idx="164">
                        <c:v>2.46</c:v>
                      </c:pt>
                      <c:pt idx="165">
                        <c:v>2.42</c:v>
                      </c:pt>
                      <c:pt idx="166">
                        <c:v>2.36</c:v>
                      </c:pt>
                      <c:pt idx="167">
                        <c:v>2.37</c:v>
                      </c:pt>
                      <c:pt idx="168">
                        <c:v>2.42</c:v>
                      </c:pt>
                      <c:pt idx="169">
                        <c:v>2.4</c:v>
                      </c:pt>
                      <c:pt idx="170">
                        <c:v>2.34</c:v>
                      </c:pt>
                      <c:pt idx="171">
                        <c:v>2.27</c:v>
                      </c:pt>
                      <c:pt idx="172">
                        <c:v>2.31</c:v>
                      </c:pt>
                      <c:pt idx="173">
                        <c:v>2.72</c:v>
                      </c:pt>
                      <c:pt idx="174">
                        <c:v>2.54</c:v>
                      </c:pt>
                      <c:pt idx="175">
                        <c:v>2.48</c:v>
                      </c:pt>
                      <c:pt idx="176">
                        <c:v>2.79</c:v>
                      </c:pt>
                      <c:pt idx="177">
                        <c:v>2.63</c:v>
                      </c:pt>
                      <c:pt idx="178">
                        <c:v>2.41</c:v>
                      </c:pt>
                      <c:pt idx="179">
                        <c:v>2.38</c:v>
                      </c:pt>
                      <c:pt idx="180">
                        <c:v>2.38</c:v>
                      </c:pt>
                      <c:pt idx="181">
                        <c:v>2.34</c:v>
                      </c:pt>
                      <c:pt idx="182">
                        <c:v>2.44</c:v>
                      </c:pt>
                      <c:pt idx="183">
                        <c:v>2.4500000000000002</c:v>
                      </c:pt>
                      <c:pt idx="184">
                        <c:v>2.56</c:v>
                      </c:pt>
                      <c:pt idx="185">
                        <c:v>2.76</c:v>
                      </c:pt>
                      <c:pt idx="186">
                        <c:v>2.78</c:v>
                      </c:pt>
                      <c:pt idx="187">
                        <c:v>2.86</c:v>
                      </c:pt>
                      <c:pt idx="188">
                        <c:v>2.76</c:v>
                      </c:pt>
                      <c:pt idx="189">
                        <c:v>2.57</c:v>
                      </c:pt>
                      <c:pt idx="190">
                        <c:v>2.72</c:v>
                      </c:pt>
                      <c:pt idx="191">
                        <c:v>2.5099999999999998</c:v>
                      </c:pt>
                      <c:pt idx="192">
                        <c:v>2.57</c:v>
                      </c:pt>
                      <c:pt idx="193">
                        <c:v>2.54</c:v>
                      </c:pt>
                      <c:pt idx="194">
                        <c:v>2.54</c:v>
                      </c:pt>
                      <c:pt idx="195">
                        <c:v>2.71</c:v>
                      </c:pt>
                      <c:pt idx="196">
                        <c:v>2.73</c:v>
                      </c:pt>
                      <c:pt idx="197">
                        <c:v>2.75</c:v>
                      </c:pt>
                      <c:pt idx="198">
                        <c:v>2.77</c:v>
                      </c:pt>
                      <c:pt idx="199">
                        <c:v>2.79</c:v>
                      </c:pt>
                      <c:pt idx="200">
                        <c:v>2.81</c:v>
                      </c:pt>
                      <c:pt idx="201">
                        <c:v>2.77</c:v>
                      </c:pt>
                      <c:pt idx="202">
                        <c:v>2.78</c:v>
                      </c:pt>
                      <c:pt idx="203">
                        <c:v>3.28</c:v>
                      </c:pt>
                      <c:pt idx="204">
                        <c:v>3.15</c:v>
                      </c:pt>
                      <c:pt idx="205">
                        <c:v>3.05</c:v>
                      </c:pt>
                      <c:pt idx="206">
                        <c:v>2.96</c:v>
                      </c:pt>
                      <c:pt idx="207">
                        <c:v>2.7</c:v>
                      </c:pt>
                      <c:pt idx="208">
                        <c:v>2.5299999999999998</c:v>
                      </c:pt>
                      <c:pt idx="209">
                        <c:v>2.5099999999999998</c:v>
                      </c:pt>
                      <c:pt idx="210">
                        <c:v>2.42</c:v>
                      </c:pt>
                      <c:pt idx="211">
                        <c:v>2.36</c:v>
                      </c:pt>
                      <c:pt idx="212">
                        <c:v>2.2999999999999998</c:v>
                      </c:pt>
                      <c:pt idx="213">
                        <c:v>2.3199999999999998</c:v>
                      </c:pt>
                      <c:pt idx="214">
                        <c:v>2.23</c:v>
                      </c:pt>
                      <c:pt idx="215">
                        <c:v>2.2000000000000002</c:v>
                      </c:pt>
                      <c:pt idx="216">
                        <c:v>2.2999999999999998</c:v>
                      </c:pt>
                      <c:pt idx="217">
                        <c:v>2.16</c:v>
                      </c:pt>
                      <c:pt idx="218">
                        <c:v>2.14</c:v>
                      </c:pt>
                      <c:pt idx="219">
                        <c:v>2.37</c:v>
                      </c:pt>
                      <c:pt idx="220">
                        <c:v>2.52</c:v>
                      </c:pt>
                      <c:pt idx="221">
                        <c:v>2.6</c:v>
                      </c:pt>
                      <c:pt idx="222">
                        <c:v>2.62</c:v>
                      </c:pt>
                      <c:pt idx="223">
                        <c:v>2.95</c:v>
                      </c:pt>
                      <c:pt idx="224">
                        <c:v>2.62</c:v>
                      </c:pt>
                      <c:pt idx="225">
                        <c:v>2.86</c:v>
                      </c:pt>
                      <c:pt idx="226">
                        <c:v>2.4700000000000002</c:v>
                      </c:pt>
                      <c:pt idx="227">
                        <c:v>2.5099999999999998</c:v>
                      </c:pt>
                      <c:pt idx="228">
                        <c:v>2.62</c:v>
                      </c:pt>
                      <c:pt idx="229">
                        <c:v>3.33</c:v>
                      </c:pt>
                      <c:pt idx="230">
                        <c:v>3.07</c:v>
                      </c:pt>
                      <c:pt idx="231">
                        <c:v>2.67</c:v>
                      </c:pt>
                      <c:pt idx="232">
                        <c:v>2.86</c:v>
                      </c:pt>
                      <c:pt idx="233">
                        <c:v>2.68</c:v>
                      </c:pt>
                      <c:pt idx="234">
                        <c:v>2.56</c:v>
                      </c:pt>
                      <c:pt idx="235">
                        <c:v>2.66</c:v>
                      </c:pt>
                      <c:pt idx="236">
                        <c:v>3.15</c:v>
                      </c:pt>
                      <c:pt idx="237">
                        <c:v>2.8</c:v>
                      </c:pt>
                      <c:pt idx="238">
                        <c:v>2.7</c:v>
                      </c:pt>
                      <c:pt idx="239">
                        <c:v>2.66</c:v>
                      </c:pt>
                      <c:pt idx="240">
                        <c:v>2.5299999999999998</c:v>
                      </c:pt>
                      <c:pt idx="241">
                        <c:v>2.62</c:v>
                      </c:pt>
                      <c:pt idx="242">
                        <c:v>2.78</c:v>
                      </c:pt>
                      <c:pt idx="243">
                        <c:v>3.11</c:v>
                      </c:pt>
                      <c:pt idx="244">
                        <c:v>2.96</c:v>
                      </c:pt>
                      <c:pt idx="245">
                        <c:v>2.82</c:v>
                      </c:pt>
                      <c:pt idx="246">
                        <c:v>3.43</c:v>
                      </c:pt>
                      <c:pt idx="247">
                        <c:v>3.45</c:v>
                      </c:pt>
                      <c:pt idx="248">
                        <c:v>3.47</c:v>
                      </c:pt>
                      <c:pt idx="249">
                        <c:v>3.24</c:v>
                      </c:pt>
                      <c:pt idx="250">
                        <c:v>3.4</c:v>
                      </c:pt>
                      <c:pt idx="251">
                        <c:v>3.57</c:v>
                      </c:pt>
                      <c:pt idx="252">
                        <c:v>4.0199999999999996</c:v>
                      </c:pt>
                      <c:pt idx="253">
                        <c:v>4.3600000000000003</c:v>
                      </c:pt>
                      <c:pt idx="254">
                        <c:v>3.59</c:v>
                      </c:pt>
                      <c:pt idx="255">
                        <c:v>3.43</c:v>
                      </c:pt>
                      <c:pt idx="256">
                        <c:v>4.53</c:v>
                      </c:pt>
                      <c:pt idx="257">
                        <c:v>3.4</c:v>
                      </c:pt>
                      <c:pt idx="258">
                        <c:v>3.44</c:v>
                      </c:pt>
                      <c:pt idx="259">
                        <c:v>3.24</c:v>
                      </c:pt>
                      <c:pt idx="260">
                        <c:v>3.24</c:v>
                      </c:pt>
                      <c:pt idx="261">
                        <c:v>3.08</c:v>
                      </c:pt>
                      <c:pt idx="262">
                        <c:v>2.94</c:v>
                      </c:pt>
                      <c:pt idx="263">
                        <c:v>2.72</c:v>
                      </c:pt>
                      <c:pt idx="264">
                        <c:v>2.62</c:v>
                      </c:pt>
                      <c:pt idx="265">
                        <c:v>2.8</c:v>
                      </c:pt>
                      <c:pt idx="266">
                        <c:v>2.5</c:v>
                      </c:pt>
                      <c:pt idx="267">
                        <c:v>3.09</c:v>
                      </c:pt>
                      <c:pt idx="268">
                        <c:v>4.53</c:v>
                      </c:pt>
                      <c:pt idx="269">
                        <c:v>4.4800000000000004</c:v>
                      </c:pt>
                      <c:pt idx="270">
                        <c:v>3.93</c:v>
                      </c:pt>
                      <c:pt idx="271">
                        <c:v>3.64</c:v>
                      </c:pt>
                      <c:pt idx="272">
                        <c:v>4.67</c:v>
                      </c:pt>
                      <c:pt idx="273">
                        <c:v>4.92</c:v>
                      </c:pt>
                      <c:pt idx="274">
                        <c:v>5.09</c:v>
                      </c:pt>
                      <c:pt idx="275">
                        <c:v>4.71</c:v>
                      </c:pt>
                      <c:pt idx="276">
                        <c:v>4.9800000000000004</c:v>
                      </c:pt>
                      <c:pt idx="277">
                        <c:v>4.6399999999999997</c:v>
                      </c:pt>
                      <c:pt idx="278">
                        <c:v>4.8600000000000003</c:v>
                      </c:pt>
                      <c:pt idx="279">
                        <c:v>4.5</c:v>
                      </c:pt>
                      <c:pt idx="280">
                        <c:v>4.16</c:v>
                      </c:pt>
                      <c:pt idx="281">
                        <c:v>3.87</c:v>
                      </c:pt>
                      <c:pt idx="282">
                        <c:v>3.78</c:v>
                      </c:pt>
                      <c:pt idx="283">
                        <c:v>3.58</c:v>
                      </c:pt>
                      <c:pt idx="284">
                        <c:v>3.63</c:v>
                      </c:pt>
                      <c:pt idx="285">
                        <c:v>3.49</c:v>
                      </c:pt>
                      <c:pt idx="286">
                        <c:v>4.2300000000000004</c:v>
                      </c:pt>
                      <c:pt idx="287">
                        <c:v>3.93</c:v>
                      </c:pt>
                      <c:pt idx="288">
                        <c:v>3.52</c:v>
                      </c:pt>
                      <c:pt idx="289">
                        <c:v>3.29</c:v>
                      </c:pt>
                      <c:pt idx="290">
                        <c:v>3.93</c:v>
                      </c:pt>
                      <c:pt idx="291">
                        <c:v>4.16</c:v>
                      </c:pt>
                      <c:pt idx="292">
                        <c:v>4.62</c:v>
                      </c:pt>
                      <c:pt idx="293">
                        <c:v>5.09</c:v>
                      </c:pt>
                      <c:pt idx="294">
                        <c:v>5.16</c:v>
                      </c:pt>
                      <c:pt idx="295">
                        <c:v>5.33</c:v>
                      </c:pt>
                      <c:pt idx="296">
                        <c:v>5.24</c:v>
                      </c:pt>
                      <c:pt idx="297">
                        <c:v>5.14</c:v>
                      </c:pt>
                      <c:pt idx="298">
                        <c:v>5.09</c:v>
                      </c:pt>
                      <c:pt idx="299">
                        <c:v>5.03</c:v>
                      </c:pt>
                      <c:pt idx="300">
                        <c:v>4.95</c:v>
                      </c:pt>
                      <c:pt idx="301">
                        <c:v>4.84</c:v>
                      </c:pt>
                      <c:pt idx="302">
                        <c:v>4.72</c:v>
                      </c:pt>
                      <c:pt idx="303">
                        <c:v>4.68</c:v>
                      </c:pt>
                      <c:pt idx="304">
                        <c:v>4.71</c:v>
                      </c:pt>
                      <c:pt idx="305">
                        <c:v>4.68</c:v>
                      </c:pt>
                      <c:pt idx="306">
                        <c:v>4.79</c:v>
                      </c:pt>
                      <c:pt idx="307">
                        <c:v>4.82</c:v>
                      </c:pt>
                      <c:pt idx="308">
                        <c:v>4.88</c:v>
                      </c:pt>
                      <c:pt idx="309">
                        <c:v>4.8</c:v>
                      </c:pt>
                      <c:pt idx="310">
                        <c:v>4.82</c:v>
                      </c:pt>
                      <c:pt idx="311">
                        <c:v>4.8099999999999996</c:v>
                      </c:pt>
                      <c:pt idx="312">
                        <c:v>4.78</c:v>
                      </c:pt>
                      <c:pt idx="313">
                        <c:v>4.74</c:v>
                      </c:pt>
                      <c:pt idx="314">
                        <c:v>4.75</c:v>
                      </c:pt>
                      <c:pt idx="315">
                        <c:v>4.79</c:v>
                      </c:pt>
                      <c:pt idx="316">
                        <c:v>4.88</c:v>
                      </c:pt>
                      <c:pt idx="317">
                        <c:v>4.96</c:v>
                      </c:pt>
                      <c:pt idx="318">
                        <c:v>5.04</c:v>
                      </c:pt>
                      <c:pt idx="319">
                        <c:v>5.15</c:v>
                      </c:pt>
                      <c:pt idx="320">
                        <c:v>5.18</c:v>
                      </c:pt>
                      <c:pt idx="321">
                        <c:v>5.23</c:v>
                      </c:pt>
                      <c:pt idx="322">
                        <c:v>5.27</c:v>
                      </c:pt>
                      <c:pt idx="323">
                        <c:v>5.28</c:v>
                      </c:pt>
                      <c:pt idx="324">
                        <c:v>5.27</c:v>
                      </c:pt>
                      <c:pt idx="325">
                        <c:v>5.23</c:v>
                      </c:pt>
                      <c:pt idx="326">
                        <c:v>5.2</c:v>
                      </c:pt>
                      <c:pt idx="327">
                        <c:v>5.19</c:v>
                      </c:pt>
                      <c:pt idx="328">
                        <c:v>5.22</c:v>
                      </c:pt>
                      <c:pt idx="329">
                        <c:v>5.23</c:v>
                      </c:pt>
                      <c:pt idx="330">
                        <c:v>5.27</c:v>
                      </c:pt>
                      <c:pt idx="331">
                        <c:v>5.24</c:v>
                      </c:pt>
                      <c:pt idx="332">
                        <c:v>5.24</c:v>
                      </c:pt>
                      <c:pt idx="333">
                        <c:v>5.24</c:v>
                      </c:pt>
                      <c:pt idx="334">
                        <c:v>5.25</c:v>
                      </c:pt>
                      <c:pt idx="335">
                        <c:v>5.28</c:v>
                      </c:pt>
                      <c:pt idx="336">
                        <c:v>5.3</c:v>
                      </c:pt>
                      <c:pt idx="337">
                        <c:v>5.28</c:v>
                      </c:pt>
                      <c:pt idx="338">
                        <c:v>5.3</c:v>
                      </c:pt>
                      <c:pt idx="339">
                        <c:v>5.25</c:v>
                      </c:pt>
                      <c:pt idx="340">
                        <c:v>5.14</c:v>
                      </c:pt>
                      <c:pt idx="341">
                        <c:v>5.03</c:v>
                      </c:pt>
                      <c:pt idx="342">
                        <c:v>4.92</c:v>
                      </c:pt>
                      <c:pt idx="343">
                        <c:v>4.8099999999999996</c:v>
                      </c:pt>
                      <c:pt idx="344">
                        <c:v>4.79</c:v>
                      </c:pt>
                      <c:pt idx="345">
                        <c:v>4.78</c:v>
                      </c:pt>
                      <c:pt idx="346">
                        <c:v>4.76</c:v>
                      </c:pt>
                      <c:pt idx="347">
                        <c:v>4.72</c:v>
                      </c:pt>
                      <c:pt idx="348">
                        <c:v>4.8099999999999996</c:v>
                      </c:pt>
                      <c:pt idx="349">
                        <c:v>4.82</c:v>
                      </c:pt>
                      <c:pt idx="350">
                        <c:v>4.96</c:v>
                      </c:pt>
                      <c:pt idx="351">
                        <c:v>5.03</c:v>
                      </c:pt>
                      <c:pt idx="352">
                        <c:v>5.04</c:v>
                      </c:pt>
                      <c:pt idx="353">
                        <c:v>5.05</c:v>
                      </c:pt>
                      <c:pt idx="354">
                        <c:v>5.13</c:v>
                      </c:pt>
                      <c:pt idx="355">
                        <c:v>5.18</c:v>
                      </c:pt>
                      <c:pt idx="356">
                        <c:v>5.18</c:v>
                      </c:pt>
                      <c:pt idx="357">
                        <c:v>5.13</c:v>
                      </c:pt>
                      <c:pt idx="358">
                        <c:v>5.07</c:v>
                      </c:pt>
                      <c:pt idx="359">
                        <c:v>4.97</c:v>
                      </c:pt>
                      <c:pt idx="360">
                        <c:v>4.9000000000000004</c:v>
                      </c:pt>
                      <c:pt idx="361">
                        <c:v>4.82</c:v>
                      </c:pt>
                      <c:pt idx="362">
                        <c:v>4.97</c:v>
                      </c:pt>
                      <c:pt idx="363">
                        <c:v>4.96</c:v>
                      </c:pt>
                      <c:pt idx="364">
                        <c:v>4.9800000000000004</c:v>
                      </c:pt>
                      <c:pt idx="365">
                        <c:v>4.97</c:v>
                      </c:pt>
                      <c:pt idx="366">
                        <c:v>4.9400000000000004</c:v>
                      </c:pt>
                      <c:pt idx="367">
                        <c:v>4.8600000000000003</c:v>
                      </c:pt>
                      <c:pt idx="368">
                        <c:v>4.74</c:v>
                      </c:pt>
                      <c:pt idx="369">
                        <c:v>4.6399999999999997</c:v>
                      </c:pt>
                      <c:pt idx="370">
                        <c:v>4.62</c:v>
                      </c:pt>
                      <c:pt idx="371">
                        <c:v>4.55</c:v>
                      </c:pt>
                      <c:pt idx="372">
                        <c:v>4.5</c:v>
                      </c:pt>
                      <c:pt idx="373">
                        <c:v>4.46</c:v>
                      </c:pt>
                      <c:pt idx="374">
                        <c:v>4.54</c:v>
                      </c:pt>
                      <c:pt idx="375">
                        <c:v>4.57</c:v>
                      </c:pt>
                      <c:pt idx="376">
                        <c:v>4.6100000000000003</c:v>
                      </c:pt>
                      <c:pt idx="377">
                        <c:v>4.59</c:v>
                      </c:pt>
                      <c:pt idx="378">
                        <c:v>4.55</c:v>
                      </c:pt>
                      <c:pt idx="379">
                        <c:v>4.49</c:v>
                      </c:pt>
                      <c:pt idx="380">
                        <c:v>4.46</c:v>
                      </c:pt>
                      <c:pt idx="381">
                        <c:v>4.38</c:v>
                      </c:pt>
                      <c:pt idx="382">
                        <c:v>4.3600000000000003</c:v>
                      </c:pt>
                      <c:pt idx="383">
                        <c:v>4.2699999999999996</c:v>
                      </c:pt>
                      <c:pt idx="384">
                        <c:v>4.28</c:v>
                      </c:pt>
                      <c:pt idx="385">
                        <c:v>4.2</c:v>
                      </c:pt>
                      <c:pt idx="386">
                        <c:v>4.13</c:v>
                      </c:pt>
                      <c:pt idx="387">
                        <c:v>4.0599999999999996</c:v>
                      </c:pt>
                      <c:pt idx="388">
                        <c:v>4.3</c:v>
                      </c:pt>
                      <c:pt idx="389">
                        <c:v>4.38</c:v>
                      </c:pt>
                      <c:pt idx="390">
                        <c:v>4.5</c:v>
                      </c:pt>
                      <c:pt idx="391">
                        <c:v>4.5599999999999996</c:v>
                      </c:pt>
                      <c:pt idx="392">
                        <c:v>4.6399999999999997</c:v>
                      </c:pt>
                      <c:pt idx="393">
                        <c:v>4.6399999999999997</c:v>
                      </c:pt>
                      <c:pt idx="394">
                        <c:v>4.7</c:v>
                      </c:pt>
                      <c:pt idx="395">
                        <c:v>4.74</c:v>
                      </c:pt>
                      <c:pt idx="396">
                        <c:v>4.7699999999999996</c:v>
                      </c:pt>
                      <c:pt idx="397">
                        <c:v>4.7300000000000004</c:v>
                      </c:pt>
                      <c:pt idx="398">
                        <c:v>4.6900000000000004</c:v>
                      </c:pt>
                      <c:pt idx="399">
                        <c:v>4.6500000000000004</c:v>
                      </c:pt>
                      <c:pt idx="400">
                        <c:v>4.72</c:v>
                      </c:pt>
                      <c:pt idx="401">
                        <c:v>4.66</c:v>
                      </c:pt>
                      <c:pt idx="402">
                        <c:v>4.67</c:v>
                      </c:pt>
                      <c:pt idx="403">
                        <c:v>4.6500000000000004</c:v>
                      </c:pt>
                      <c:pt idx="404">
                        <c:v>4.6500000000000004</c:v>
                      </c:pt>
                      <c:pt idx="405">
                        <c:v>4.6399999999999997</c:v>
                      </c:pt>
                      <c:pt idx="406">
                        <c:v>4.6500000000000004</c:v>
                      </c:pt>
                      <c:pt idx="407">
                        <c:v>4.62</c:v>
                      </c:pt>
                      <c:pt idx="408">
                        <c:v>4.5999999999999996</c:v>
                      </c:pt>
                      <c:pt idx="409">
                        <c:v>4.41</c:v>
                      </c:pt>
                      <c:pt idx="410">
                        <c:v>4.3899999999999997</c:v>
                      </c:pt>
                      <c:pt idx="411">
                        <c:v>4.28</c:v>
                      </c:pt>
                      <c:pt idx="412">
                        <c:v>4.25</c:v>
                      </c:pt>
                      <c:pt idx="413">
                        <c:v>4.2</c:v>
                      </c:pt>
                      <c:pt idx="414">
                        <c:v>4.18</c:v>
                      </c:pt>
                      <c:pt idx="415">
                        <c:v>4.09</c:v>
                      </c:pt>
                      <c:pt idx="416">
                        <c:v>4.0199999999999996</c:v>
                      </c:pt>
                      <c:pt idx="417">
                        <c:v>3.95</c:v>
                      </c:pt>
                      <c:pt idx="418">
                        <c:v>3.86</c:v>
                      </c:pt>
                      <c:pt idx="419">
                        <c:v>3.78</c:v>
                      </c:pt>
                      <c:pt idx="420">
                        <c:v>3.73</c:v>
                      </c:pt>
                      <c:pt idx="421">
                        <c:v>3.63</c:v>
                      </c:pt>
                      <c:pt idx="422">
                        <c:v>3.55</c:v>
                      </c:pt>
                      <c:pt idx="423">
                        <c:v>3.46</c:v>
                      </c:pt>
                      <c:pt idx="424">
                        <c:v>3.4</c:v>
                      </c:pt>
                      <c:pt idx="425">
                        <c:v>3.3</c:v>
                      </c:pt>
                      <c:pt idx="426">
                        <c:v>3.37</c:v>
                      </c:pt>
                      <c:pt idx="427">
                        <c:v>3.32</c:v>
                      </c:pt>
                      <c:pt idx="428">
                        <c:v>3.39</c:v>
                      </c:pt>
                      <c:pt idx="429">
                        <c:v>3.45</c:v>
                      </c:pt>
                      <c:pt idx="430">
                        <c:v>3.51</c:v>
                      </c:pt>
                      <c:pt idx="431">
                        <c:v>3.64</c:v>
                      </c:pt>
                      <c:pt idx="432">
                        <c:v>3.66</c:v>
                      </c:pt>
                      <c:pt idx="433">
                        <c:v>3.63</c:v>
                      </c:pt>
                      <c:pt idx="434">
                        <c:v>3.65</c:v>
                      </c:pt>
                      <c:pt idx="435">
                        <c:v>3.6</c:v>
                      </c:pt>
                      <c:pt idx="436">
                        <c:v>3.48</c:v>
                      </c:pt>
                      <c:pt idx="437">
                        <c:v>3.44</c:v>
                      </c:pt>
                      <c:pt idx="438">
                        <c:v>3.37</c:v>
                      </c:pt>
                      <c:pt idx="439">
                        <c:v>3.25</c:v>
                      </c:pt>
                      <c:pt idx="440">
                        <c:v>3.16</c:v>
                      </c:pt>
                      <c:pt idx="441">
                        <c:v>3.1</c:v>
                      </c:pt>
                      <c:pt idx="442">
                        <c:v>3.23</c:v>
                      </c:pt>
                      <c:pt idx="443">
                        <c:v>3.28</c:v>
                      </c:pt>
                      <c:pt idx="444">
                        <c:v>3.68</c:v>
                      </c:pt>
                      <c:pt idx="445">
                        <c:v>3.85</c:v>
                      </c:pt>
                      <c:pt idx="446">
                        <c:v>3.81</c:v>
                      </c:pt>
                      <c:pt idx="447">
                        <c:v>3.7</c:v>
                      </c:pt>
                      <c:pt idx="448">
                        <c:v>3.66</c:v>
                      </c:pt>
                      <c:pt idx="449">
                        <c:v>3.59</c:v>
                      </c:pt>
                      <c:pt idx="450">
                        <c:v>3.61</c:v>
                      </c:pt>
                      <c:pt idx="451">
                        <c:v>3.51</c:v>
                      </c:pt>
                      <c:pt idx="452">
                        <c:v>3.44</c:v>
                      </c:pt>
                      <c:pt idx="453">
                        <c:v>3.38</c:v>
                      </c:pt>
                      <c:pt idx="454">
                        <c:v>3.62</c:v>
                      </c:pt>
                      <c:pt idx="455">
                        <c:v>3.67</c:v>
                      </c:pt>
                      <c:pt idx="456">
                        <c:v>3.67</c:v>
                      </c:pt>
                      <c:pt idx="457">
                        <c:v>3.7</c:v>
                      </c:pt>
                      <c:pt idx="458">
                        <c:v>4.01</c:v>
                      </c:pt>
                      <c:pt idx="459">
                        <c:v>4.21</c:v>
                      </c:pt>
                      <c:pt idx="460">
                        <c:v>4.4000000000000004</c:v>
                      </c:pt>
                      <c:pt idx="461">
                        <c:v>4.5599999999999996</c:v>
                      </c:pt>
                      <c:pt idx="462">
                        <c:v>4.59</c:v>
                      </c:pt>
                      <c:pt idx="463">
                        <c:v>4.5599999999999996</c:v>
                      </c:pt>
                      <c:pt idx="464">
                        <c:v>4.4800000000000004</c:v>
                      </c:pt>
                      <c:pt idx="465">
                        <c:v>4.37</c:v>
                      </c:pt>
                      <c:pt idx="466">
                        <c:v>4.3899999999999997</c:v>
                      </c:pt>
                      <c:pt idx="467">
                        <c:v>4.34</c:v>
                      </c:pt>
                      <c:pt idx="468">
                        <c:v>4.34</c:v>
                      </c:pt>
                      <c:pt idx="469">
                        <c:v>4.3</c:v>
                      </c:pt>
                      <c:pt idx="470">
                        <c:v>4.25</c:v>
                      </c:pt>
                      <c:pt idx="471">
                        <c:v>4.28</c:v>
                      </c:pt>
                      <c:pt idx="472">
                        <c:v>4.3099999999999996</c:v>
                      </c:pt>
                      <c:pt idx="473">
                        <c:v>4.34</c:v>
                      </c:pt>
                      <c:pt idx="474">
                        <c:v>4.3600000000000003</c:v>
                      </c:pt>
                      <c:pt idx="475">
                        <c:v>4.4400000000000004</c:v>
                      </c:pt>
                      <c:pt idx="476">
                        <c:v>4.47</c:v>
                      </c:pt>
                      <c:pt idx="477">
                        <c:v>4.45</c:v>
                      </c:pt>
                      <c:pt idx="478">
                        <c:v>4.5</c:v>
                      </c:pt>
                      <c:pt idx="479">
                        <c:v>4.47</c:v>
                      </c:pt>
                      <c:pt idx="480">
                        <c:v>4.43</c:v>
                      </c:pt>
                      <c:pt idx="481">
                        <c:v>4.3600000000000003</c:v>
                      </c:pt>
                      <c:pt idx="482">
                        <c:v>4.4800000000000004</c:v>
                      </c:pt>
                      <c:pt idx="483">
                        <c:v>4.47</c:v>
                      </c:pt>
                      <c:pt idx="484">
                        <c:v>4.3499999999999996</c:v>
                      </c:pt>
                      <c:pt idx="485">
                        <c:v>4.21</c:v>
                      </c:pt>
                      <c:pt idx="486">
                        <c:v>4.07</c:v>
                      </c:pt>
                      <c:pt idx="487">
                        <c:v>3.93</c:v>
                      </c:pt>
                      <c:pt idx="488">
                        <c:v>3.81</c:v>
                      </c:pt>
                      <c:pt idx="489">
                        <c:v>3.76</c:v>
                      </c:pt>
                      <c:pt idx="490">
                        <c:v>3.67</c:v>
                      </c:pt>
                      <c:pt idx="491">
                        <c:v>3.66</c:v>
                      </c:pt>
                      <c:pt idx="492">
                        <c:v>3.75</c:v>
                      </c:pt>
                      <c:pt idx="493">
                        <c:v>3.84</c:v>
                      </c:pt>
                      <c:pt idx="494">
                        <c:v>3.96</c:v>
                      </c:pt>
                      <c:pt idx="495">
                        <c:v>3.98</c:v>
                      </c:pt>
                      <c:pt idx="496">
                        <c:v>3.91</c:v>
                      </c:pt>
                      <c:pt idx="497">
                        <c:v>3.82</c:v>
                      </c:pt>
                      <c:pt idx="498">
                        <c:v>3.82</c:v>
                      </c:pt>
                      <c:pt idx="499">
                        <c:v>3.79</c:v>
                      </c:pt>
                      <c:pt idx="500">
                        <c:v>3.74</c:v>
                      </c:pt>
                      <c:pt idx="501">
                        <c:v>3.79</c:v>
                      </c:pt>
                      <c:pt idx="502">
                        <c:v>3.83</c:v>
                      </c:pt>
                      <c:pt idx="503">
                        <c:v>3.85</c:v>
                      </c:pt>
                      <c:pt idx="504">
                        <c:v>3.99</c:v>
                      </c:pt>
                      <c:pt idx="505">
                        <c:v>3.97</c:v>
                      </c:pt>
                      <c:pt idx="506">
                        <c:v>3.93</c:v>
                      </c:pt>
                      <c:pt idx="507">
                        <c:v>3.86</c:v>
                      </c:pt>
                      <c:pt idx="508">
                        <c:v>3.76</c:v>
                      </c:pt>
                      <c:pt idx="509">
                        <c:v>3.68</c:v>
                      </c:pt>
                      <c:pt idx="510">
                        <c:v>3.63</c:v>
                      </c:pt>
                      <c:pt idx="511">
                        <c:v>3.61</c:v>
                      </c:pt>
                      <c:pt idx="512">
                        <c:v>3.57</c:v>
                      </c:pt>
                      <c:pt idx="513">
                        <c:v>3.54</c:v>
                      </c:pt>
                      <c:pt idx="514">
                        <c:v>3.58</c:v>
                      </c:pt>
                      <c:pt idx="515">
                        <c:v>3.5</c:v>
                      </c:pt>
                      <c:pt idx="516">
                        <c:v>3.44</c:v>
                      </c:pt>
                      <c:pt idx="517">
                        <c:v>3.38</c:v>
                      </c:pt>
                      <c:pt idx="518">
                        <c:v>3.54</c:v>
                      </c:pt>
                      <c:pt idx="519">
                        <c:v>3.59</c:v>
                      </c:pt>
                      <c:pt idx="520">
                        <c:v>3.57</c:v>
                      </c:pt>
                      <c:pt idx="521">
                        <c:v>3.57</c:v>
                      </c:pt>
                      <c:pt idx="522">
                        <c:v>3.56</c:v>
                      </c:pt>
                      <c:pt idx="523">
                        <c:v>3.54</c:v>
                      </c:pt>
                      <c:pt idx="524">
                        <c:v>3.57</c:v>
                      </c:pt>
                      <c:pt idx="525">
                        <c:v>3.5</c:v>
                      </c:pt>
                      <c:pt idx="526">
                        <c:v>3.39</c:v>
                      </c:pt>
                      <c:pt idx="527">
                        <c:v>3.37</c:v>
                      </c:pt>
                      <c:pt idx="528">
                        <c:v>3.44</c:v>
                      </c:pt>
                      <c:pt idx="529">
                        <c:v>3.6</c:v>
                      </c:pt>
                      <c:pt idx="530">
                        <c:v>3.96</c:v>
                      </c:pt>
                      <c:pt idx="531">
                        <c:v>4.0599999999999996</c:v>
                      </c:pt>
                      <c:pt idx="532">
                        <c:v>4.04</c:v>
                      </c:pt>
                      <c:pt idx="533">
                        <c:v>3.92</c:v>
                      </c:pt>
                      <c:pt idx="534">
                        <c:v>3.86</c:v>
                      </c:pt>
                      <c:pt idx="535">
                        <c:v>3.94</c:v>
                      </c:pt>
                      <c:pt idx="536">
                        <c:v>3.99</c:v>
                      </c:pt>
                      <c:pt idx="537">
                        <c:v>4.03</c:v>
                      </c:pt>
                      <c:pt idx="538">
                        <c:v>4.03</c:v>
                      </c:pt>
                      <c:pt idx="539">
                        <c:v>3.93</c:v>
                      </c:pt>
                      <c:pt idx="540">
                        <c:v>3.95</c:v>
                      </c:pt>
                      <c:pt idx="541">
                        <c:v>4.0199999999999996</c:v>
                      </c:pt>
                      <c:pt idx="542">
                        <c:v>4.17</c:v>
                      </c:pt>
                      <c:pt idx="543">
                        <c:v>4.29</c:v>
                      </c:pt>
                      <c:pt idx="544">
                        <c:v>4.41</c:v>
                      </c:pt>
                      <c:pt idx="545">
                        <c:v>4.55</c:v>
                      </c:pt>
                      <c:pt idx="546">
                        <c:v>4.6399999999999997</c:v>
                      </c:pt>
                      <c:pt idx="547">
                        <c:v>4.68</c:v>
                      </c:pt>
                      <c:pt idx="548">
                        <c:v>4.68</c:v>
                      </c:pt>
                      <c:pt idx="549">
                        <c:v>4.66</c:v>
                      </c:pt>
                      <c:pt idx="550">
                        <c:v>4.7300000000000004</c:v>
                      </c:pt>
                      <c:pt idx="551">
                        <c:v>4.8</c:v>
                      </c:pt>
                      <c:pt idx="552">
                        <c:v>4.82</c:v>
                      </c:pt>
                      <c:pt idx="553">
                        <c:v>4.83</c:v>
                      </c:pt>
                      <c:pt idx="554">
                        <c:v>4.8099999999999996</c:v>
                      </c:pt>
                      <c:pt idx="555">
                        <c:v>4.78</c:v>
                      </c:pt>
                      <c:pt idx="556">
                        <c:v>4.72</c:v>
                      </c:pt>
                      <c:pt idx="557">
                        <c:v>4.66</c:v>
                      </c:pt>
                      <c:pt idx="558">
                        <c:v>4.6100000000000003</c:v>
                      </c:pt>
                      <c:pt idx="559">
                        <c:v>4.53</c:v>
                      </c:pt>
                      <c:pt idx="560">
                        <c:v>4.5199999999999996</c:v>
                      </c:pt>
                      <c:pt idx="561">
                        <c:v>4.55</c:v>
                      </c:pt>
                      <c:pt idx="562">
                        <c:v>4.55</c:v>
                      </c:pt>
                      <c:pt idx="563">
                        <c:v>4.58</c:v>
                      </c:pt>
                      <c:pt idx="564">
                        <c:v>4.59</c:v>
                      </c:pt>
                      <c:pt idx="565">
                        <c:v>4.5599999999999996</c:v>
                      </c:pt>
                      <c:pt idx="566">
                        <c:v>4.49</c:v>
                      </c:pt>
                      <c:pt idx="567">
                        <c:v>4.43</c:v>
                      </c:pt>
                      <c:pt idx="568">
                        <c:v>4.41</c:v>
                      </c:pt>
                      <c:pt idx="569">
                        <c:v>4.4000000000000004</c:v>
                      </c:pt>
                      <c:pt idx="570">
                        <c:v>4.41</c:v>
                      </c:pt>
                      <c:pt idx="571">
                        <c:v>4.42</c:v>
                      </c:pt>
                      <c:pt idx="572">
                        <c:v>4.42</c:v>
                      </c:pt>
                      <c:pt idx="573">
                        <c:v>4.41</c:v>
                      </c:pt>
                      <c:pt idx="574">
                        <c:v>4.38</c:v>
                      </c:pt>
                      <c:pt idx="575">
                        <c:v>4.3499999999999996</c:v>
                      </c:pt>
                      <c:pt idx="576">
                        <c:v>4.37</c:v>
                      </c:pt>
                      <c:pt idx="577">
                        <c:v>4.41</c:v>
                      </c:pt>
                      <c:pt idx="578">
                        <c:v>4.43</c:v>
                      </c:pt>
                      <c:pt idx="579">
                        <c:v>4.4400000000000004</c:v>
                      </c:pt>
                      <c:pt idx="580">
                        <c:v>4.43</c:v>
                      </c:pt>
                      <c:pt idx="581">
                        <c:v>4.42</c:v>
                      </c:pt>
                      <c:pt idx="582">
                        <c:v>4.41</c:v>
                      </c:pt>
                      <c:pt idx="583">
                        <c:v>4.41</c:v>
                      </c:pt>
                      <c:pt idx="584">
                        <c:v>4.42</c:v>
                      </c:pt>
                      <c:pt idx="585">
                        <c:v>4.4400000000000004</c:v>
                      </c:pt>
                      <c:pt idx="586">
                        <c:v>4.47</c:v>
                      </c:pt>
                      <c:pt idx="587">
                        <c:v>4.5199999999999996</c:v>
                      </c:pt>
                      <c:pt idx="588">
                        <c:v>4.57</c:v>
                      </c:pt>
                      <c:pt idx="589">
                        <c:v>4.62</c:v>
                      </c:pt>
                      <c:pt idx="590">
                        <c:v>4.68</c:v>
                      </c:pt>
                      <c:pt idx="591">
                        <c:v>4.74</c:v>
                      </c:pt>
                      <c:pt idx="592">
                        <c:v>4.79</c:v>
                      </c:pt>
                      <c:pt idx="593">
                        <c:v>4.84</c:v>
                      </c:pt>
                      <c:pt idx="594">
                        <c:v>4.88</c:v>
                      </c:pt>
                      <c:pt idx="595">
                        <c:v>4.91</c:v>
                      </c:pt>
                      <c:pt idx="596">
                        <c:v>4.93</c:v>
                      </c:pt>
                      <c:pt idx="597">
                        <c:v>4.95</c:v>
                      </c:pt>
                      <c:pt idx="598">
                        <c:v>5.0199999999999996</c:v>
                      </c:pt>
                      <c:pt idx="599">
                        <c:v>5.12</c:v>
                      </c:pt>
                      <c:pt idx="600">
                        <c:v>5.2</c:v>
                      </c:pt>
                      <c:pt idx="601">
                        <c:v>5.24</c:v>
                      </c:pt>
                      <c:pt idx="602">
                        <c:v>5.3</c:v>
                      </c:pt>
                      <c:pt idx="603">
                        <c:v>5.35</c:v>
                      </c:pt>
                      <c:pt idx="604">
                        <c:v>5.35</c:v>
                      </c:pt>
                      <c:pt idx="605">
                        <c:v>5.32</c:v>
                      </c:pt>
                      <c:pt idx="606">
                        <c:v>5.3</c:v>
                      </c:pt>
                      <c:pt idx="607">
                        <c:v>5.29</c:v>
                      </c:pt>
                      <c:pt idx="608">
                        <c:v>5.29</c:v>
                      </c:pt>
                      <c:pt idx="609">
                        <c:v>5.28</c:v>
                      </c:pt>
                      <c:pt idx="610">
                        <c:v>5.29</c:v>
                      </c:pt>
                      <c:pt idx="611">
                        <c:v>5.32</c:v>
                      </c:pt>
                      <c:pt idx="612">
                        <c:v>5.32</c:v>
                      </c:pt>
                      <c:pt idx="613">
                        <c:v>5.31</c:v>
                      </c:pt>
                      <c:pt idx="614">
                        <c:v>5.29</c:v>
                      </c:pt>
                      <c:pt idx="615">
                        <c:v>5.27</c:v>
                      </c:pt>
                      <c:pt idx="616">
                        <c:v>5.25</c:v>
                      </c:pt>
                      <c:pt idx="617">
                        <c:v>5.21</c:v>
                      </c:pt>
                      <c:pt idx="618">
                        <c:v>5.16</c:v>
                      </c:pt>
                      <c:pt idx="619">
                        <c:v>5.1100000000000003</c:v>
                      </c:pt>
                      <c:pt idx="620">
                        <c:v>5.05</c:v>
                      </c:pt>
                      <c:pt idx="621">
                        <c:v>5</c:v>
                      </c:pt>
                      <c:pt idx="622">
                        <c:v>4.96</c:v>
                      </c:pt>
                      <c:pt idx="623">
                        <c:v>4.92</c:v>
                      </c:pt>
                      <c:pt idx="624">
                        <c:v>4.8600000000000003</c:v>
                      </c:pt>
                      <c:pt idx="625">
                        <c:v>4.84</c:v>
                      </c:pt>
                      <c:pt idx="626">
                        <c:v>4.82</c:v>
                      </c:pt>
                      <c:pt idx="627">
                        <c:v>4.82</c:v>
                      </c:pt>
                      <c:pt idx="628">
                        <c:v>4.8099999999999996</c:v>
                      </c:pt>
                      <c:pt idx="629">
                        <c:v>4.8</c:v>
                      </c:pt>
                      <c:pt idx="630">
                        <c:v>4.8</c:v>
                      </c:pt>
                      <c:pt idx="631">
                        <c:v>4.8099999999999996</c:v>
                      </c:pt>
                      <c:pt idx="632">
                        <c:v>4.82</c:v>
                      </c:pt>
                      <c:pt idx="633">
                        <c:v>4.82</c:v>
                      </c:pt>
                      <c:pt idx="634">
                        <c:v>4.82</c:v>
                      </c:pt>
                      <c:pt idx="635">
                        <c:v>4.82</c:v>
                      </c:pt>
                      <c:pt idx="636">
                        <c:v>4.8099999999999996</c:v>
                      </c:pt>
                      <c:pt idx="637">
                        <c:v>4.8</c:v>
                      </c:pt>
                      <c:pt idx="638">
                        <c:v>4.8</c:v>
                      </c:pt>
                      <c:pt idx="639">
                        <c:v>4.8</c:v>
                      </c:pt>
                      <c:pt idx="640">
                        <c:v>4.8</c:v>
                      </c:pt>
                      <c:pt idx="641">
                        <c:v>4.8099999999999996</c:v>
                      </c:pt>
                      <c:pt idx="642">
                        <c:v>4.83</c:v>
                      </c:pt>
                      <c:pt idx="643">
                        <c:v>4.8499999999999996</c:v>
                      </c:pt>
                      <c:pt idx="644">
                        <c:v>4.87</c:v>
                      </c:pt>
                      <c:pt idx="645">
                        <c:v>4.8899999999999997</c:v>
                      </c:pt>
                      <c:pt idx="646">
                        <c:v>4.93</c:v>
                      </c:pt>
                      <c:pt idx="647">
                        <c:v>4.96</c:v>
                      </c:pt>
                      <c:pt idx="648">
                        <c:v>4.99</c:v>
                      </c:pt>
                      <c:pt idx="649">
                        <c:v>5.03</c:v>
                      </c:pt>
                      <c:pt idx="650">
                        <c:v>5.05</c:v>
                      </c:pt>
                      <c:pt idx="651">
                        <c:v>5.05</c:v>
                      </c:pt>
                      <c:pt idx="652">
                        <c:v>5.05</c:v>
                      </c:pt>
                      <c:pt idx="653">
                        <c:v>5.04</c:v>
                      </c:pt>
                      <c:pt idx="654">
                        <c:v>5.0199999999999996</c:v>
                      </c:pt>
                      <c:pt idx="655">
                        <c:v>4.83</c:v>
                      </c:pt>
                      <c:pt idx="656">
                        <c:v>4.8</c:v>
                      </c:pt>
                      <c:pt idx="657">
                        <c:v>4.76</c:v>
                      </c:pt>
                      <c:pt idx="658">
                        <c:v>4.7300000000000004</c:v>
                      </c:pt>
                      <c:pt idx="659">
                        <c:v>4.71</c:v>
                      </c:pt>
                      <c:pt idx="660">
                        <c:v>4.71</c:v>
                      </c:pt>
                      <c:pt idx="661">
                        <c:v>4.6900000000000004</c:v>
                      </c:pt>
                      <c:pt idx="662">
                        <c:v>4.7</c:v>
                      </c:pt>
                      <c:pt idx="663">
                        <c:v>4.67</c:v>
                      </c:pt>
                      <c:pt idx="664">
                        <c:v>4.6500000000000004</c:v>
                      </c:pt>
                      <c:pt idx="665">
                        <c:v>4.6100000000000003</c:v>
                      </c:pt>
                      <c:pt idx="666">
                        <c:v>4.57</c:v>
                      </c:pt>
                      <c:pt idx="667">
                        <c:v>4.51</c:v>
                      </c:pt>
                      <c:pt idx="668">
                        <c:v>4.45</c:v>
                      </c:pt>
                      <c:pt idx="669">
                        <c:v>4.3899999999999997</c:v>
                      </c:pt>
                      <c:pt idx="670">
                        <c:v>4.34</c:v>
                      </c:pt>
                      <c:pt idx="671">
                        <c:v>4.28</c:v>
                      </c:pt>
                      <c:pt idx="672">
                        <c:v>4.2300000000000004</c:v>
                      </c:pt>
                      <c:pt idx="673">
                        <c:v>4.18</c:v>
                      </c:pt>
                      <c:pt idx="674">
                        <c:v>4.12</c:v>
                      </c:pt>
                      <c:pt idx="675">
                        <c:v>4.05</c:v>
                      </c:pt>
                      <c:pt idx="676">
                        <c:v>3.98</c:v>
                      </c:pt>
                      <c:pt idx="677">
                        <c:v>3.92</c:v>
                      </c:pt>
                      <c:pt idx="678">
                        <c:v>3.87</c:v>
                      </c:pt>
                      <c:pt idx="679">
                        <c:v>3.84</c:v>
                      </c:pt>
                      <c:pt idx="680">
                        <c:v>3.81</c:v>
                      </c:pt>
                      <c:pt idx="681">
                        <c:v>3.79</c:v>
                      </c:pt>
                      <c:pt idx="682">
                        <c:v>3.79</c:v>
                      </c:pt>
                      <c:pt idx="683">
                        <c:v>3.8</c:v>
                      </c:pt>
                      <c:pt idx="684">
                        <c:v>3.8</c:v>
                      </c:pt>
                      <c:pt idx="685">
                        <c:v>3.79</c:v>
                      </c:pt>
                      <c:pt idx="686">
                        <c:v>3.77</c:v>
                      </c:pt>
                      <c:pt idx="687">
                        <c:v>3.74</c:v>
                      </c:pt>
                      <c:pt idx="688">
                        <c:v>3.69</c:v>
                      </c:pt>
                      <c:pt idx="689">
                        <c:v>3.67</c:v>
                      </c:pt>
                      <c:pt idx="690">
                        <c:v>3.67</c:v>
                      </c:pt>
                      <c:pt idx="691">
                        <c:v>3.66</c:v>
                      </c:pt>
                      <c:pt idx="692">
                        <c:v>3.64</c:v>
                      </c:pt>
                      <c:pt idx="693">
                        <c:v>3.61</c:v>
                      </c:pt>
                      <c:pt idx="694">
                        <c:v>3.58</c:v>
                      </c:pt>
                      <c:pt idx="695">
                        <c:v>3.57</c:v>
                      </c:pt>
                      <c:pt idx="696">
                        <c:v>3.59</c:v>
                      </c:pt>
                      <c:pt idx="697">
                        <c:v>3.6</c:v>
                      </c:pt>
                      <c:pt idx="698">
                        <c:v>3.61</c:v>
                      </c:pt>
                      <c:pt idx="699">
                        <c:v>3.63</c:v>
                      </c:pt>
                      <c:pt idx="700">
                        <c:v>3.62</c:v>
                      </c:pt>
                      <c:pt idx="701">
                        <c:v>3.6</c:v>
                      </c:pt>
                      <c:pt idx="702">
                        <c:v>3.6</c:v>
                      </c:pt>
                      <c:pt idx="703">
                        <c:v>3.59</c:v>
                      </c:pt>
                      <c:pt idx="704">
                        <c:v>3.57</c:v>
                      </c:pt>
                      <c:pt idx="705">
                        <c:v>3.56</c:v>
                      </c:pt>
                      <c:pt idx="706">
                        <c:v>3.56</c:v>
                      </c:pt>
                      <c:pt idx="707">
                        <c:v>3.56</c:v>
                      </c:pt>
                      <c:pt idx="708">
                        <c:v>3.56</c:v>
                      </c:pt>
                      <c:pt idx="709">
                        <c:v>3.58</c:v>
                      </c:pt>
                      <c:pt idx="710">
                        <c:v>3.6</c:v>
                      </c:pt>
                      <c:pt idx="711">
                        <c:v>3.61</c:v>
                      </c:pt>
                      <c:pt idx="712">
                        <c:v>3.59</c:v>
                      </c:pt>
                      <c:pt idx="713">
                        <c:v>3.56</c:v>
                      </c:pt>
                      <c:pt idx="714">
                        <c:v>3.56</c:v>
                      </c:pt>
                      <c:pt idx="715">
                        <c:v>3.57</c:v>
                      </c:pt>
                      <c:pt idx="716">
                        <c:v>3.57</c:v>
                      </c:pt>
                      <c:pt idx="717">
                        <c:v>3.57</c:v>
                      </c:pt>
                      <c:pt idx="718">
                        <c:v>3.58</c:v>
                      </c:pt>
                      <c:pt idx="719">
                        <c:v>3.59</c:v>
                      </c:pt>
                      <c:pt idx="720">
                        <c:v>3.61</c:v>
                      </c:pt>
                      <c:pt idx="721">
                        <c:v>3.63</c:v>
                      </c:pt>
                      <c:pt idx="722">
                        <c:v>3.65</c:v>
                      </c:pt>
                      <c:pt idx="723">
                        <c:v>3.66</c:v>
                      </c:pt>
                      <c:pt idx="724">
                        <c:v>3.66</c:v>
                      </c:pt>
                      <c:pt idx="725">
                        <c:v>3.66</c:v>
                      </c:pt>
                      <c:pt idx="726">
                        <c:v>3.62</c:v>
                      </c:pt>
                      <c:pt idx="727">
                        <c:v>3.59</c:v>
                      </c:pt>
                      <c:pt idx="728">
                        <c:v>3.59</c:v>
                      </c:pt>
                      <c:pt idx="729">
                        <c:v>3.58</c:v>
                      </c:pt>
                    </c:numCache>
                  </c:numRef>
                </c:val>
                <c:smooth val="1"/>
                <c:extLst xmlns:c15="http://schemas.microsoft.com/office/drawing/2012/chart">
                  <c:ext xmlns:c16="http://schemas.microsoft.com/office/drawing/2014/chart" uri="{C3380CC4-5D6E-409C-BE32-E72D297353CC}">
                    <c16:uniqueId val="{0000000F-5228-4E52-A10D-0D5B7EB54977}"/>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DATOS!$U$3:$U$732</c15:sqref>
                        </c15:formulaRef>
                      </c:ext>
                    </c:extLst>
                    <c:numCache>
                      <c:formatCode>0.00</c:formatCode>
                      <c:ptCount val="730"/>
                      <c:pt idx="0">
                        <c:v>3.54</c:v>
                      </c:pt>
                      <c:pt idx="1">
                        <c:v>3.49</c:v>
                      </c:pt>
                      <c:pt idx="2">
                        <c:v>3.44</c:v>
                      </c:pt>
                      <c:pt idx="3">
                        <c:v>3.4</c:v>
                      </c:pt>
                      <c:pt idx="4">
                        <c:v>3.36</c:v>
                      </c:pt>
                      <c:pt idx="5">
                        <c:v>3.33</c:v>
                      </c:pt>
                      <c:pt idx="6">
                        <c:v>3.31</c:v>
                      </c:pt>
                      <c:pt idx="7">
                        <c:v>3.31</c:v>
                      </c:pt>
                      <c:pt idx="8">
                        <c:v>3.38</c:v>
                      </c:pt>
                      <c:pt idx="9">
                        <c:v>3.46</c:v>
                      </c:pt>
                      <c:pt idx="10">
                        <c:v>3.53</c:v>
                      </c:pt>
                      <c:pt idx="11">
                        <c:v>3.57</c:v>
                      </c:pt>
                      <c:pt idx="12">
                        <c:v>3.59</c:v>
                      </c:pt>
                      <c:pt idx="13">
                        <c:v>3.61</c:v>
                      </c:pt>
                      <c:pt idx="14">
                        <c:v>3.63</c:v>
                      </c:pt>
                      <c:pt idx="15">
                        <c:v>3.65</c:v>
                      </c:pt>
                      <c:pt idx="16">
                        <c:v>3.65</c:v>
                      </c:pt>
                      <c:pt idx="17">
                        <c:v>3.67</c:v>
                      </c:pt>
                      <c:pt idx="18">
                        <c:v>3.7</c:v>
                      </c:pt>
                      <c:pt idx="19">
                        <c:v>3.71</c:v>
                      </c:pt>
                      <c:pt idx="20">
                        <c:v>3.7</c:v>
                      </c:pt>
                      <c:pt idx="21">
                        <c:v>3.66</c:v>
                      </c:pt>
                      <c:pt idx="22">
                        <c:v>3.6</c:v>
                      </c:pt>
                      <c:pt idx="23">
                        <c:v>3.54</c:v>
                      </c:pt>
                      <c:pt idx="24">
                        <c:v>3.51</c:v>
                      </c:pt>
                      <c:pt idx="25">
                        <c:v>3.49</c:v>
                      </c:pt>
                      <c:pt idx="26">
                        <c:v>3.47</c:v>
                      </c:pt>
                      <c:pt idx="27">
                        <c:v>3.46</c:v>
                      </c:pt>
                      <c:pt idx="28">
                        <c:v>3.44</c:v>
                      </c:pt>
                      <c:pt idx="29">
                        <c:v>3.41</c:v>
                      </c:pt>
                      <c:pt idx="30">
                        <c:v>3.37</c:v>
                      </c:pt>
                      <c:pt idx="31">
                        <c:v>3.33</c:v>
                      </c:pt>
                      <c:pt idx="32">
                        <c:v>3.32</c:v>
                      </c:pt>
                      <c:pt idx="33">
                        <c:v>3.32</c:v>
                      </c:pt>
                      <c:pt idx="34">
                        <c:v>3.31</c:v>
                      </c:pt>
                      <c:pt idx="35">
                        <c:v>3.29</c:v>
                      </c:pt>
                      <c:pt idx="36">
                        <c:v>3.27</c:v>
                      </c:pt>
                      <c:pt idx="37">
                        <c:v>3.25</c:v>
                      </c:pt>
                      <c:pt idx="38">
                        <c:v>3.25</c:v>
                      </c:pt>
                      <c:pt idx="39">
                        <c:v>3.26</c:v>
                      </c:pt>
                      <c:pt idx="40">
                        <c:v>3.26</c:v>
                      </c:pt>
                      <c:pt idx="41">
                        <c:v>3.26</c:v>
                      </c:pt>
                      <c:pt idx="42">
                        <c:v>3.24</c:v>
                      </c:pt>
                      <c:pt idx="43">
                        <c:v>3.2</c:v>
                      </c:pt>
                      <c:pt idx="44">
                        <c:v>3.04</c:v>
                      </c:pt>
                      <c:pt idx="45">
                        <c:v>2.95</c:v>
                      </c:pt>
                      <c:pt idx="46">
                        <c:v>2.92</c:v>
                      </c:pt>
                      <c:pt idx="47">
                        <c:v>2.9</c:v>
                      </c:pt>
                      <c:pt idx="48">
                        <c:v>2.88</c:v>
                      </c:pt>
                      <c:pt idx="49">
                        <c:v>2.85</c:v>
                      </c:pt>
                      <c:pt idx="50">
                        <c:v>2.85</c:v>
                      </c:pt>
                      <c:pt idx="51">
                        <c:v>2.86</c:v>
                      </c:pt>
                      <c:pt idx="52">
                        <c:v>2.85</c:v>
                      </c:pt>
                      <c:pt idx="53">
                        <c:v>2.88</c:v>
                      </c:pt>
                      <c:pt idx="54">
                        <c:v>2.96</c:v>
                      </c:pt>
                      <c:pt idx="55">
                        <c:v>3.09</c:v>
                      </c:pt>
                      <c:pt idx="56">
                        <c:v>3.11</c:v>
                      </c:pt>
                      <c:pt idx="57">
                        <c:v>3.05</c:v>
                      </c:pt>
                      <c:pt idx="58">
                        <c:v>2.99</c:v>
                      </c:pt>
                      <c:pt idx="59">
                        <c:v>2.95</c:v>
                      </c:pt>
                      <c:pt idx="60">
                        <c:v>2.97</c:v>
                      </c:pt>
                      <c:pt idx="61">
                        <c:v>3.04</c:v>
                      </c:pt>
                      <c:pt idx="62">
                        <c:v>3.09</c:v>
                      </c:pt>
                      <c:pt idx="63">
                        <c:v>3.06</c:v>
                      </c:pt>
                      <c:pt idx="64">
                        <c:v>3.01</c:v>
                      </c:pt>
                      <c:pt idx="65">
                        <c:v>2.98</c:v>
                      </c:pt>
                      <c:pt idx="66">
                        <c:v>3.04</c:v>
                      </c:pt>
                      <c:pt idx="67">
                        <c:v>3.21</c:v>
                      </c:pt>
                      <c:pt idx="68">
                        <c:v>3.39</c:v>
                      </c:pt>
                      <c:pt idx="69">
                        <c:v>3.41</c:v>
                      </c:pt>
                      <c:pt idx="70">
                        <c:v>3.41</c:v>
                      </c:pt>
                      <c:pt idx="71">
                        <c:v>3.43</c:v>
                      </c:pt>
                      <c:pt idx="72">
                        <c:v>3.53</c:v>
                      </c:pt>
                      <c:pt idx="73">
                        <c:v>3.56</c:v>
                      </c:pt>
                      <c:pt idx="74">
                        <c:v>3.49</c:v>
                      </c:pt>
                      <c:pt idx="75">
                        <c:v>3.42</c:v>
                      </c:pt>
                      <c:pt idx="76">
                        <c:v>3.37</c:v>
                      </c:pt>
                      <c:pt idx="77">
                        <c:v>3.31</c:v>
                      </c:pt>
                      <c:pt idx="78">
                        <c:v>3.26</c:v>
                      </c:pt>
                      <c:pt idx="79">
                        <c:v>3.29</c:v>
                      </c:pt>
                      <c:pt idx="80">
                        <c:v>3.34</c:v>
                      </c:pt>
                      <c:pt idx="81">
                        <c:v>3.32</c:v>
                      </c:pt>
                      <c:pt idx="82">
                        <c:v>3.29</c:v>
                      </c:pt>
                      <c:pt idx="83">
                        <c:v>3.24</c:v>
                      </c:pt>
                      <c:pt idx="84">
                        <c:v>3.2</c:v>
                      </c:pt>
                      <c:pt idx="85">
                        <c:v>3.13</c:v>
                      </c:pt>
                      <c:pt idx="86">
                        <c:v>3.01</c:v>
                      </c:pt>
                      <c:pt idx="87">
                        <c:v>2.99</c:v>
                      </c:pt>
                      <c:pt idx="88">
                        <c:v>3.05</c:v>
                      </c:pt>
                      <c:pt idx="89">
                        <c:v>3.07</c:v>
                      </c:pt>
                      <c:pt idx="90">
                        <c:v>3.1</c:v>
                      </c:pt>
                      <c:pt idx="91">
                        <c:v>3.08</c:v>
                      </c:pt>
                      <c:pt idx="92">
                        <c:v>2.95</c:v>
                      </c:pt>
                      <c:pt idx="93">
                        <c:v>2.84</c:v>
                      </c:pt>
                      <c:pt idx="94">
                        <c:v>2.76</c:v>
                      </c:pt>
                      <c:pt idx="95">
                        <c:v>2.69</c:v>
                      </c:pt>
                      <c:pt idx="96">
                        <c:v>2.7</c:v>
                      </c:pt>
                      <c:pt idx="97">
                        <c:v>2.71</c:v>
                      </c:pt>
                      <c:pt idx="98">
                        <c:v>2.72</c:v>
                      </c:pt>
                      <c:pt idx="99">
                        <c:v>2.66</c:v>
                      </c:pt>
                      <c:pt idx="100">
                        <c:v>2.56</c:v>
                      </c:pt>
                      <c:pt idx="101">
                        <c:v>2.48</c:v>
                      </c:pt>
                      <c:pt idx="102">
                        <c:v>2.4300000000000002</c:v>
                      </c:pt>
                      <c:pt idx="103">
                        <c:v>2.38</c:v>
                      </c:pt>
                      <c:pt idx="104">
                        <c:v>2.36</c:v>
                      </c:pt>
                      <c:pt idx="105">
                        <c:v>2.35</c:v>
                      </c:pt>
                      <c:pt idx="106">
                        <c:v>2.35</c:v>
                      </c:pt>
                      <c:pt idx="107">
                        <c:v>2.34</c:v>
                      </c:pt>
                      <c:pt idx="108">
                        <c:v>2.3199999999999998</c:v>
                      </c:pt>
                      <c:pt idx="109">
                        <c:v>2.33</c:v>
                      </c:pt>
                      <c:pt idx="110">
                        <c:v>2.3199999999999998</c:v>
                      </c:pt>
                      <c:pt idx="111">
                        <c:v>2.31</c:v>
                      </c:pt>
                      <c:pt idx="112">
                        <c:v>2.29</c:v>
                      </c:pt>
                      <c:pt idx="113">
                        <c:v>2.31</c:v>
                      </c:pt>
                      <c:pt idx="114">
                        <c:v>2.39</c:v>
                      </c:pt>
                      <c:pt idx="115">
                        <c:v>2.41</c:v>
                      </c:pt>
                      <c:pt idx="116">
                        <c:v>2.42</c:v>
                      </c:pt>
                      <c:pt idx="117">
                        <c:v>2.52</c:v>
                      </c:pt>
                      <c:pt idx="118">
                        <c:v>2.5499999999999998</c:v>
                      </c:pt>
                      <c:pt idx="119">
                        <c:v>2.58</c:v>
                      </c:pt>
                      <c:pt idx="120">
                        <c:v>2.61</c:v>
                      </c:pt>
                      <c:pt idx="121">
                        <c:v>2.6</c:v>
                      </c:pt>
                      <c:pt idx="122">
                        <c:v>2.52</c:v>
                      </c:pt>
                      <c:pt idx="123">
                        <c:v>2.46</c:v>
                      </c:pt>
                      <c:pt idx="124">
                        <c:v>2.4700000000000002</c:v>
                      </c:pt>
                      <c:pt idx="125">
                        <c:v>2.4500000000000002</c:v>
                      </c:pt>
                      <c:pt idx="126">
                        <c:v>2.41</c:v>
                      </c:pt>
                      <c:pt idx="127">
                        <c:v>2.4300000000000002</c:v>
                      </c:pt>
                      <c:pt idx="128">
                        <c:v>2.39</c:v>
                      </c:pt>
                      <c:pt idx="129">
                        <c:v>2.34</c:v>
                      </c:pt>
                      <c:pt idx="130">
                        <c:v>2.2799999999999998</c:v>
                      </c:pt>
                      <c:pt idx="131">
                        <c:v>2.2799999999999998</c:v>
                      </c:pt>
                      <c:pt idx="132">
                        <c:v>2.39</c:v>
                      </c:pt>
                      <c:pt idx="133">
                        <c:v>2.4900000000000002</c:v>
                      </c:pt>
                      <c:pt idx="134">
                        <c:v>2.5</c:v>
                      </c:pt>
                      <c:pt idx="135">
                        <c:v>2.6</c:v>
                      </c:pt>
                      <c:pt idx="136">
                        <c:v>2.78</c:v>
                      </c:pt>
                      <c:pt idx="137">
                        <c:v>2.91</c:v>
                      </c:pt>
                      <c:pt idx="138">
                        <c:v>2.87</c:v>
                      </c:pt>
                      <c:pt idx="139">
                        <c:v>2.77</c:v>
                      </c:pt>
                      <c:pt idx="140">
                        <c:v>2.8</c:v>
                      </c:pt>
                      <c:pt idx="141">
                        <c:v>2.82</c:v>
                      </c:pt>
                      <c:pt idx="142">
                        <c:v>2.93</c:v>
                      </c:pt>
                      <c:pt idx="143">
                        <c:v>3</c:v>
                      </c:pt>
                      <c:pt idx="144">
                        <c:v>3.04</c:v>
                      </c:pt>
                      <c:pt idx="145">
                        <c:v>3.12</c:v>
                      </c:pt>
                      <c:pt idx="146">
                        <c:v>3.16</c:v>
                      </c:pt>
                      <c:pt idx="147">
                        <c:v>3.1</c:v>
                      </c:pt>
                      <c:pt idx="148">
                        <c:v>3.05</c:v>
                      </c:pt>
                      <c:pt idx="149">
                        <c:v>3</c:v>
                      </c:pt>
                      <c:pt idx="150">
                        <c:v>2.96</c:v>
                      </c:pt>
                      <c:pt idx="151">
                        <c:v>3.03</c:v>
                      </c:pt>
                      <c:pt idx="152">
                        <c:v>3.03</c:v>
                      </c:pt>
                      <c:pt idx="153">
                        <c:v>3.07</c:v>
                      </c:pt>
                      <c:pt idx="154">
                        <c:v>3.09</c:v>
                      </c:pt>
                      <c:pt idx="155">
                        <c:v>3.18</c:v>
                      </c:pt>
                      <c:pt idx="156">
                        <c:v>3.3</c:v>
                      </c:pt>
                      <c:pt idx="157">
                        <c:v>3.43</c:v>
                      </c:pt>
                      <c:pt idx="158">
                        <c:v>3.57</c:v>
                      </c:pt>
                      <c:pt idx="159">
                        <c:v>3.6</c:v>
                      </c:pt>
                      <c:pt idx="160">
                        <c:v>3.56</c:v>
                      </c:pt>
                      <c:pt idx="161">
                        <c:v>3.49</c:v>
                      </c:pt>
                      <c:pt idx="162">
                        <c:v>3.42</c:v>
                      </c:pt>
                      <c:pt idx="163">
                        <c:v>3.36</c:v>
                      </c:pt>
                      <c:pt idx="164">
                        <c:v>3.43</c:v>
                      </c:pt>
                      <c:pt idx="165">
                        <c:v>3.49</c:v>
                      </c:pt>
                      <c:pt idx="166">
                        <c:v>3.6</c:v>
                      </c:pt>
                      <c:pt idx="167">
                        <c:v>3.77</c:v>
                      </c:pt>
                      <c:pt idx="168">
                        <c:v>3.99</c:v>
                      </c:pt>
                      <c:pt idx="169">
                        <c:v>4.08</c:v>
                      </c:pt>
                      <c:pt idx="170">
                        <c:v>4.28</c:v>
                      </c:pt>
                      <c:pt idx="171">
                        <c:v>4.4400000000000004</c:v>
                      </c:pt>
                      <c:pt idx="172">
                        <c:v>4.49</c:v>
                      </c:pt>
                      <c:pt idx="173">
                        <c:v>4.5</c:v>
                      </c:pt>
                      <c:pt idx="174">
                        <c:v>4.5</c:v>
                      </c:pt>
                      <c:pt idx="175">
                        <c:v>4.5</c:v>
                      </c:pt>
                      <c:pt idx="176">
                        <c:v>4.53</c:v>
                      </c:pt>
                      <c:pt idx="177">
                        <c:v>4.5599999999999996</c:v>
                      </c:pt>
                      <c:pt idx="178">
                        <c:v>4.54</c:v>
                      </c:pt>
                      <c:pt idx="179">
                        <c:v>4.43</c:v>
                      </c:pt>
                      <c:pt idx="180">
                        <c:v>4.37</c:v>
                      </c:pt>
                      <c:pt idx="181">
                        <c:v>4.3099999999999996</c:v>
                      </c:pt>
                      <c:pt idx="182">
                        <c:v>4.22</c:v>
                      </c:pt>
                      <c:pt idx="183">
                        <c:v>4.13</c:v>
                      </c:pt>
                      <c:pt idx="184">
                        <c:v>4.12</c:v>
                      </c:pt>
                      <c:pt idx="185">
                        <c:v>4.01</c:v>
                      </c:pt>
                      <c:pt idx="186">
                        <c:v>3.91</c:v>
                      </c:pt>
                      <c:pt idx="187">
                        <c:v>3.78</c:v>
                      </c:pt>
                      <c:pt idx="188">
                        <c:v>3.71</c:v>
                      </c:pt>
                      <c:pt idx="189">
                        <c:v>3.73</c:v>
                      </c:pt>
                      <c:pt idx="190">
                        <c:v>3.7</c:v>
                      </c:pt>
                      <c:pt idx="191">
                        <c:v>3.71</c:v>
                      </c:pt>
                      <c:pt idx="192">
                        <c:v>3.78</c:v>
                      </c:pt>
                      <c:pt idx="193">
                        <c:v>3.79</c:v>
                      </c:pt>
                      <c:pt idx="194">
                        <c:v>3.9</c:v>
                      </c:pt>
                      <c:pt idx="195">
                        <c:v>3.94</c:v>
                      </c:pt>
                      <c:pt idx="196">
                        <c:v>4.01</c:v>
                      </c:pt>
                      <c:pt idx="197">
                        <c:v>4.0199999999999996</c:v>
                      </c:pt>
                      <c:pt idx="198">
                        <c:v>4.07</c:v>
                      </c:pt>
                      <c:pt idx="199">
                        <c:v>4.17</c:v>
                      </c:pt>
                      <c:pt idx="200">
                        <c:v>4.28</c:v>
                      </c:pt>
                      <c:pt idx="201">
                        <c:v>4.33</c:v>
                      </c:pt>
                      <c:pt idx="202">
                        <c:v>4.37</c:v>
                      </c:pt>
                      <c:pt idx="203">
                        <c:v>4.38</c:v>
                      </c:pt>
                      <c:pt idx="204">
                        <c:v>4.3600000000000003</c:v>
                      </c:pt>
                      <c:pt idx="205">
                        <c:v>4.32</c:v>
                      </c:pt>
                      <c:pt idx="206">
                        <c:v>4.38</c:v>
                      </c:pt>
                      <c:pt idx="207">
                        <c:v>4.46</c:v>
                      </c:pt>
                      <c:pt idx="208">
                        <c:v>4.58</c:v>
                      </c:pt>
                      <c:pt idx="209">
                        <c:v>4.67</c:v>
                      </c:pt>
                      <c:pt idx="210">
                        <c:v>4.75</c:v>
                      </c:pt>
                      <c:pt idx="211">
                        <c:v>4.8099999999999996</c:v>
                      </c:pt>
                      <c:pt idx="212">
                        <c:v>4.84</c:v>
                      </c:pt>
                      <c:pt idx="213">
                        <c:v>4.84</c:v>
                      </c:pt>
                      <c:pt idx="214">
                        <c:v>4.76</c:v>
                      </c:pt>
                      <c:pt idx="215">
                        <c:v>4.6399999999999997</c:v>
                      </c:pt>
                      <c:pt idx="216">
                        <c:v>4.55</c:v>
                      </c:pt>
                      <c:pt idx="217">
                        <c:v>4.88</c:v>
                      </c:pt>
                      <c:pt idx="218">
                        <c:v>4.49</c:v>
                      </c:pt>
                      <c:pt idx="219">
                        <c:v>4.51</c:v>
                      </c:pt>
                      <c:pt idx="220">
                        <c:v>4.53</c:v>
                      </c:pt>
                      <c:pt idx="221">
                        <c:v>4.5199999999999996</c:v>
                      </c:pt>
                      <c:pt idx="222">
                        <c:v>4.55</c:v>
                      </c:pt>
                      <c:pt idx="223">
                        <c:v>4.57</c:v>
                      </c:pt>
                      <c:pt idx="224">
                        <c:v>4.5999999999999996</c:v>
                      </c:pt>
                      <c:pt idx="225">
                        <c:v>4.63</c:v>
                      </c:pt>
                      <c:pt idx="226">
                        <c:v>4.5999999999999996</c:v>
                      </c:pt>
                      <c:pt idx="227">
                        <c:v>4.49</c:v>
                      </c:pt>
                      <c:pt idx="228">
                        <c:v>4.3600000000000003</c:v>
                      </c:pt>
                      <c:pt idx="229">
                        <c:v>4.28</c:v>
                      </c:pt>
                      <c:pt idx="230">
                        <c:v>4.22</c:v>
                      </c:pt>
                      <c:pt idx="231">
                        <c:v>4.1900000000000004</c:v>
                      </c:pt>
                      <c:pt idx="232">
                        <c:v>4.24</c:v>
                      </c:pt>
                      <c:pt idx="233">
                        <c:v>4.24</c:v>
                      </c:pt>
                      <c:pt idx="234">
                        <c:v>4.46</c:v>
                      </c:pt>
                      <c:pt idx="235">
                        <c:v>4.5999999999999996</c:v>
                      </c:pt>
                      <c:pt idx="236">
                        <c:v>4.75</c:v>
                      </c:pt>
                      <c:pt idx="237">
                        <c:v>4.83</c:v>
                      </c:pt>
                      <c:pt idx="238">
                        <c:v>4.92</c:v>
                      </c:pt>
                      <c:pt idx="239">
                        <c:v>5</c:v>
                      </c:pt>
                      <c:pt idx="240">
                        <c:v>5.15</c:v>
                      </c:pt>
                      <c:pt idx="241">
                        <c:v>5.22</c:v>
                      </c:pt>
                      <c:pt idx="242">
                        <c:v>5.28</c:v>
                      </c:pt>
                      <c:pt idx="243">
                        <c:v>5.33</c:v>
                      </c:pt>
                      <c:pt idx="244">
                        <c:v>5.41</c:v>
                      </c:pt>
                      <c:pt idx="245">
                        <c:v>5.46</c:v>
                      </c:pt>
                      <c:pt idx="246">
                        <c:v>5.5</c:v>
                      </c:pt>
                      <c:pt idx="247">
                        <c:v>5.54</c:v>
                      </c:pt>
                      <c:pt idx="248">
                        <c:v>5.58</c:v>
                      </c:pt>
                      <c:pt idx="249">
                        <c:v>5.63</c:v>
                      </c:pt>
                      <c:pt idx="250">
                        <c:v>5.68</c:v>
                      </c:pt>
                      <c:pt idx="251">
                        <c:v>5.72</c:v>
                      </c:pt>
                      <c:pt idx="252">
                        <c:v>5.78</c:v>
                      </c:pt>
                      <c:pt idx="253">
                        <c:v>5.81</c:v>
                      </c:pt>
                      <c:pt idx="254">
                        <c:v>5.87</c:v>
                      </c:pt>
                      <c:pt idx="255">
                        <c:v>5.9</c:v>
                      </c:pt>
                      <c:pt idx="256">
                        <c:v>5.94</c:v>
                      </c:pt>
                      <c:pt idx="257">
                        <c:v>5.98</c:v>
                      </c:pt>
                      <c:pt idx="258">
                        <c:v>6.03</c:v>
                      </c:pt>
                      <c:pt idx="259">
                        <c:v>6.08</c:v>
                      </c:pt>
                      <c:pt idx="260">
                        <c:v>6.13</c:v>
                      </c:pt>
                      <c:pt idx="261">
                        <c:v>6.17</c:v>
                      </c:pt>
                      <c:pt idx="262">
                        <c:v>6.2</c:v>
                      </c:pt>
                      <c:pt idx="263">
                        <c:v>6.22</c:v>
                      </c:pt>
                      <c:pt idx="264">
                        <c:v>6.25</c:v>
                      </c:pt>
                      <c:pt idx="265">
                        <c:v>6.26</c:v>
                      </c:pt>
                      <c:pt idx="266">
                        <c:v>6.27</c:v>
                      </c:pt>
                      <c:pt idx="267">
                        <c:v>6.26</c:v>
                      </c:pt>
                      <c:pt idx="268">
                        <c:v>6.28</c:v>
                      </c:pt>
                      <c:pt idx="269">
                        <c:v>6.26</c:v>
                      </c:pt>
                      <c:pt idx="270">
                        <c:v>6.24</c:v>
                      </c:pt>
                      <c:pt idx="271">
                        <c:v>6.2</c:v>
                      </c:pt>
                      <c:pt idx="272">
                        <c:v>6.15</c:v>
                      </c:pt>
                      <c:pt idx="273">
                        <c:v>6.11</c:v>
                      </c:pt>
                      <c:pt idx="274">
                        <c:v>6.13</c:v>
                      </c:pt>
                      <c:pt idx="275">
                        <c:v>6.07</c:v>
                      </c:pt>
                      <c:pt idx="276">
                        <c:v>6.02</c:v>
                      </c:pt>
                      <c:pt idx="277">
                        <c:v>5.99</c:v>
                      </c:pt>
                      <c:pt idx="278">
                        <c:v>5.95</c:v>
                      </c:pt>
                      <c:pt idx="279">
                        <c:v>5.94</c:v>
                      </c:pt>
                      <c:pt idx="280">
                        <c:v>5.92</c:v>
                      </c:pt>
                      <c:pt idx="281">
                        <c:v>5.91</c:v>
                      </c:pt>
                      <c:pt idx="282">
                        <c:v>5.9</c:v>
                      </c:pt>
                      <c:pt idx="283">
                        <c:v>5.9</c:v>
                      </c:pt>
                      <c:pt idx="284">
                        <c:v>5.9</c:v>
                      </c:pt>
                      <c:pt idx="285">
                        <c:v>5.89</c:v>
                      </c:pt>
                      <c:pt idx="286">
                        <c:v>5.9</c:v>
                      </c:pt>
                      <c:pt idx="287">
                        <c:v>5.91</c:v>
                      </c:pt>
                      <c:pt idx="288">
                        <c:v>5.89</c:v>
                      </c:pt>
                      <c:pt idx="289">
                        <c:v>5.87</c:v>
                      </c:pt>
                      <c:pt idx="290">
                        <c:v>5.83</c:v>
                      </c:pt>
                      <c:pt idx="291">
                        <c:v>5.77</c:v>
                      </c:pt>
                      <c:pt idx="292">
                        <c:v>5.7</c:v>
                      </c:pt>
                      <c:pt idx="293">
                        <c:v>5.61</c:v>
                      </c:pt>
                      <c:pt idx="294">
                        <c:v>5.54</c:v>
                      </c:pt>
                      <c:pt idx="295">
                        <c:v>5.45</c:v>
                      </c:pt>
                      <c:pt idx="296">
                        <c:v>5.41</c:v>
                      </c:pt>
                      <c:pt idx="297">
                        <c:v>5.39</c:v>
                      </c:pt>
                      <c:pt idx="298">
                        <c:v>5.41</c:v>
                      </c:pt>
                      <c:pt idx="299">
                        <c:v>5.4</c:v>
                      </c:pt>
                      <c:pt idx="300">
                        <c:v>5.36</c:v>
                      </c:pt>
                      <c:pt idx="301">
                        <c:v>5.34</c:v>
                      </c:pt>
                      <c:pt idx="302">
                        <c:v>5.32</c:v>
                      </c:pt>
                      <c:pt idx="303">
                        <c:v>5.3</c:v>
                      </c:pt>
                      <c:pt idx="304">
                        <c:v>5.26</c:v>
                      </c:pt>
                      <c:pt idx="305">
                        <c:v>5.23</c:v>
                      </c:pt>
                      <c:pt idx="306">
                        <c:v>5.18</c:v>
                      </c:pt>
                      <c:pt idx="307">
                        <c:v>5.01</c:v>
                      </c:pt>
                      <c:pt idx="308">
                        <c:v>5.03</c:v>
                      </c:pt>
                      <c:pt idx="309">
                        <c:v>5.09</c:v>
                      </c:pt>
                      <c:pt idx="310">
                        <c:v>5.14</c:v>
                      </c:pt>
                      <c:pt idx="311">
                        <c:v>5.16</c:v>
                      </c:pt>
                      <c:pt idx="312">
                        <c:v>5.18</c:v>
                      </c:pt>
                      <c:pt idx="313">
                        <c:v>5.26</c:v>
                      </c:pt>
                      <c:pt idx="314">
                        <c:v>5.28</c:v>
                      </c:pt>
                      <c:pt idx="315">
                        <c:v>5.29</c:v>
                      </c:pt>
                      <c:pt idx="316">
                        <c:v>5.32</c:v>
                      </c:pt>
                      <c:pt idx="317">
                        <c:v>5.34</c:v>
                      </c:pt>
                      <c:pt idx="318">
                        <c:v>5.38</c:v>
                      </c:pt>
                      <c:pt idx="319">
                        <c:v>5.41</c:v>
                      </c:pt>
                      <c:pt idx="320">
                        <c:v>5.44</c:v>
                      </c:pt>
                      <c:pt idx="321">
                        <c:v>5.47</c:v>
                      </c:pt>
                      <c:pt idx="322">
                        <c:v>5.51</c:v>
                      </c:pt>
                      <c:pt idx="323">
                        <c:v>5.57</c:v>
                      </c:pt>
                      <c:pt idx="324">
                        <c:v>5.63</c:v>
                      </c:pt>
                      <c:pt idx="325">
                        <c:v>5.67</c:v>
                      </c:pt>
                      <c:pt idx="326">
                        <c:v>5.7</c:v>
                      </c:pt>
                      <c:pt idx="327">
                        <c:v>5.74</c:v>
                      </c:pt>
                      <c:pt idx="328">
                        <c:v>5.76</c:v>
                      </c:pt>
                      <c:pt idx="329">
                        <c:v>5.78</c:v>
                      </c:pt>
                      <c:pt idx="330">
                        <c:v>5.81</c:v>
                      </c:pt>
                      <c:pt idx="331">
                        <c:v>5.83</c:v>
                      </c:pt>
                      <c:pt idx="332">
                        <c:v>5.84</c:v>
                      </c:pt>
                      <c:pt idx="333">
                        <c:v>5.85</c:v>
                      </c:pt>
                      <c:pt idx="334">
                        <c:v>5.86</c:v>
                      </c:pt>
                      <c:pt idx="335">
                        <c:v>5.86</c:v>
                      </c:pt>
                      <c:pt idx="336">
                        <c:v>5.85</c:v>
                      </c:pt>
                      <c:pt idx="337">
                        <c:v>5.83</c:v>
                      </c:pt>
                      <c:pt idx="338">
                        <c:v>5.81</c:v>
                      </c:pt>
                      <c:pt idx="339">
                        <c:v>5.79</c:v>
                      </c:pt>
                      <c:pt idx="340">
                        <c:v>5.78</c:v>
                      </c:pt>
                      <c:pt idx="341">
                        <c:v>5.76</c:v>
                      </c:pt>
                      <c:pt idx="342">
                        <c:v>5.74</c:v>
                      </c:pt>
                      <c:pt idx="343">
                        <c:v>5.64</c:v>
                      </c:pt>
                      <c:pt idx="344">
                        <c:v>5.63</c:v>
                      </c:pt>
                      <c:pt idx="345">
                        <c:v>5.58</c:v>
                      </c:pt>
                      <c:pt idx="346">
                        <c:v>5.56</c:v>
                      </c:pt>
                      <c:pt idx="347">
                        <c:v>5.54</c:v>
                      </c:pt>
                      <c:pt idx="348">
                        <c:v>5.44</c:v>
                      </c:pt>
                      <c:pt idx="349">
                        <c:v>5.38</c:v>
                      </c:pt>
                      <c:pt idx="350">
                        <c:v>5.33</c:v>
                      </c:pt>
                      <c:pt idx="351">
                        <c:v>5.27</c:v>
                      </c:pt>
                      <c:pt idx="352">
                        <c:v>5.21</c:v>
                      </c:pt>
                      <c:pt idx="353">
                        <c:v>5.15</c:v>
                      </c:pt>
                      <c:pt idx="354">
                        <c:v>5.08</c:v>
                      </c:pt>
                      <c:pt idx="355">
                        <c:v>5</c:v>
                      </c:pt>
                      <c:pt idx="356">
                        <c:v>4.9800000000000004</c:v>
                      </c:pt>
                      <c:pt idx="357">
                        <c:v>4.88</c:v>
                      </c:pt>
                      <c:pt idx="358">
                        <c:v>4.84</c:v>
                      </c:pt>
                      <c:pt idx="359">
                        <c:v>4.75</c:v>
                      </c:pt>
                      <c:pt idx="360">
                        <c:v>4.71</c:v>
                      </c:pt>
                      <c:pt idx="361">
                        <c:v>4.5599999999999996</c:v>
                      </c:pt>
                      <c:pt idx="362">
                        <c:v>4.4000000000000004</c:v>
                      </c:pt>
                      <c:pt idx="363">
                        <c:v>4.2300000000000004</c:v>
                      </c:pt>
                      <c:pt idx="364">
                        <c:v>4.08</c:v>
                      </c:pt>
                      <c:pt idx="365">
                        <c:v>3.98</c:v>
                      </c:pt>
                      <c:pt idx="366">
                        <c:v>3.91</c:v>
                      </c:pt>
                      <c:pt idx="367">
                        <c:v>3.83</c:v>
                      </c:pt>
                      <c:pt idx="368">
                        <c:v>3.78</c:v>
                      </c:pt>
                      <c:pt idx="369">
                        <c:v>3.71</c:v>
                      </c:pt>
                      <c:pt idx="370">
                        <c:v>3.72</c:v>
                      </c:pt>
                      <c:pt idx="371">
                        <c:v>3.74</c:v>
                      </c:pt>
                      <c:pt idx="372">
                        <c:v>3.76</c:v>
                      </c:pt>
                      <c:pt idx="373">
                        <c:v>3.69</c:v>
                      </c:pt>
                      <c:pt idx="374">
                        <c:v>3.79</c:v>
                      </c:pt>
                      <c:pt idx="375">
                        <c:v>3.7</c:v>
                      </c:pt>
                      <c:pt idx="376">
                        <c:v>3.58</c:v>
                      </c:pt>
                      <c:pt idx="377">
                        <c:v>3.52</c:v>
                      </c:pt>
                      <c:pt idx="378">
                        <c:v>3.53</c:v>
                      </c:pt>
                      <c:pt idx="379">
                        <c:v>3.52</c:v>
                      </c:pt>
                      <c:pt idx="380">
                        <c:v>3.64</c:v>
                      </c:pt>
                      <c:pt idx="381">
                        <c:v>3.61</c:v>
                      </c:pt>
                      <c:pt idx="382">
                        <c:v>3.54</c:v>
                      </c:pt>
                      <c:pt idx="383">
                        <c:v>3.47</c:v>
                      </c:pt>
                      <c:pt idx="384">
                        <c:v>3.36</c:v>
                      </c:pt>
                      <c:pt idx="385">
                        <c:v>3.35</c:v>
                      </c:pt>
                      <c:pt idx="386">
                        <c:v>3.47</c:v>
                      </c:pt>
                      <c:pt idx="387">
                        <c:v>3.39</c:v>
                      </c:pt>
                      <c:pt idx="388">
                        <c:v>3.29</c:v>
                      </c:pt>
                      <c:pt idx="389">
                        <c:v>3.25</c:v>
                      </c:pt>
                      <c:pt idx="390">
                        <c:v>3.31</c:v>
                      </c:pt>
                      <c:pt idx="391">
                        <c:v>3.36</c:v>
                      </c:pt>
                      <c:pt idx="392">
                        <c:v>3.45</c:v>
                      </c:pt>
                      <c:pt idx="393">
                        <c:v>3.59</c:v>
                      </c:pt>
                      <c:pt idx="394">
                        <c:v>3.64</c:v>
                      </c:pt>
                      <c:pt idx="395">
                        <c:v>3.58</c:v>
                      </c:pt>
                      <c:pt idx="396">
                        <c:v>3.82</c:v>
                      </c:pt>
                      <c:pt idx="397">
                        <c:v>3.9</c:v>
                      </c:pt>
                      <c:pt idx="398">
                        <c:v>3.89</c:v>
                      </c:pt>
                      <c:pt idx="399">
                        <c:v>3.85</c:v>
                      </c:pt>
                      <c:pt idx="400">
                        <c:v>4</c:v>
                      </c:pt>
                      <c:pt idx="401">
                        <c:v>3.98</c:v>
                      </c:pt>
                      <c:pt idx="402">
                        <c:v>4.04</c:v>
                      </c:pt>
                      <c:pt idx="403">
                        <c:v>4</c:v>
                      </c:pt>
                      <c:pt idx="404">
                        <c:v>3.89</c:v>
                      </c:pt>
                      <c:pt idx="405">
                        <c:v>3.75</c:v>
                      </c:pt>
                      <c:pt idx="406">
                        <c:v>3.65</c:v>
                      </c:pt>
                      <c:pt idx="407">
                        <c:v>3.59</c:v>
                      </c:pt>
                      <c:pt idx="408">
                        <c:v>3.69</c:v>
                      </c:pt>
                      <c:pt idx="409">
                        <c:v>3.59</c:v>
                      </c:pt>
                      <c:pt idx="410">
                        <c:v>3.66</c:v>
                      </c:pt>
                      <c:pt idx="411">
                        <c:v>3.67</c:v>
                      </c:pt>
                      <c:pt idx="412">
                        <c:v>3.57</c:v>
                      </c:pt>
                      <c:pt idx="413">
                        <c:v>3.45</c:v>
                      </c:pt>
                      <c:pt idx="414">
                        <c:v>3.4</c:v>
                      </c:pt>
                      <c:pt idx="415">
                        <c:v>3.36</c:v>
                      </c:pt>
                      <c:pt idx="416">
                        <c:v>3.38</c:v>
                      </c:pt>
                      <c:pt idx="417">
                        <c:v>3.4</c:v>
                      </c:pt>
                      <c:pt idx="418">
                        <c:v>3.45</c:v>
                      </c:pt>
                      <c:pt idx="419">
                        <c:v>3.51</c:v>
                      </c:pt>
                      <c:pt idx="420">
                        <c:v>3.73</c:v>
                      </c:pt>
                      <c:pt idx="421">
                        <c:v>3.8</c:v>
                      </c:pt>
                      <c:pt idx="422">
                        <c:v>3.84</c:v>
                      </c:pt>
                      <c:pt idx="423">
                        <c:v>3.87</c:v>
                      </c:pt>
                      <c:pt idx="424">
                        <c:v>4</c:v>
                      </c:pt>
                      <c:pt idx="425">
                        <c:v>4.07</c:v>
                      </c:pt>
                      <c:pt idx="426">
                        <c:v>4.1500000000000004</c:v>
                      </c:pt>
                      <c:pt idx="427">
                        <c:v>4.21</c:v>
                      </c:pt>
                      <c:pt idx="428">
                        <c:v>4.21</c:v>
                      </c:pt>
                      <c:pt idx="429">
                        <c:v>4.18</c:v>
                      </c:pt>
                      <c:pt idx="430">
                        <c:v>4.25</c:v>
                      </c:pt>
                      <c:pt idx="431">
                        <c:v>4.22</c:v>
                      </c:pt>
                      <c:pt idx="432">
                        <c:v>4.1900000000000004</c:v>
                      </c:pt>
                      <c:pt idx="433">
                        <c:v>4.16</c:v>
                      </c:pt>
                      <c:pt idx="434">
                        <c:v>4.12</c:v>
                      </c:pt>
                      <c:pt idx="435">
                        <c:v>4.13</c:v>
                      </c:pt>
                      <c:pt idx="436">
                        <c:v>4.24</c:v>
                      </c:pt>
                      <c:pt idx="437">
                        <c:v>4.2</c:v>
                      </c:pt>
                      <c:pt idx="438">
                        <c:v>4.18</c:v>
                      </c:pt>
                      <c:pt idx="439">
                        <c:v>4.1100000000000003</c:v>
                      </c:pt>
                      <c:pt idx="440">
                        <c:v>4.1500000000000004</c:v>
                      </c:pt>
                      <c:pt idx="441">
                        <c:v>4.1500000000000004</c:v>
                      </c:pt>
                      <c:pt idx="442">
                        <c:v>4.12</c:v>
                      </c:pt>
                      <c:pt idx="443">
                        <c:v>4.05</c:v>
                      </c:pt>
                      <c:pt idx="444">
                        <c:v>4.1900000000000004</c:v>
                      </c:pt>
                      <c:pt idx="445">
                        <c:v>4.18</c:v>
                      </c:pt>
                      <c:pt idx="446">
                        <c:v>4.09</c:v>
                      </c:pt>
                      <c:pt idx="447">
                        <c:v>3.98</c:v>
                      </c:pt>
                      <c:pt idx="448">
                        <c:v>3.95</c:v>
                      </c:pt>
                      <c:pt idx="449">
                        <c:v>3.98</c:v>
                      </c:pt>
                      <c:pt idx="450">
                        <c:v>3.9</c:v>
                      </c:pt>
                      <c:pt idx="451">
                        <c:v>3.78</c:v>
                      </c:pt>
                      <c:pt idx="452">
                        <c:v>3.67</c:v>
                      </c:pt>
                      <c:pt idx="453">
                        <c:v>3.55</c:v>
                      </c:pt>
                      <c:pt idx="454">
                        <c:v>3.52</c:v>
                      </c:pt>
                      <c:pt idx="455">
                        <c:v>3.45</c:v>
                      </c:pt>
                      <c:pt idx="456">
                        <c:v>3.53</c:v>
                      </c:pt>
                      <c:pt idx="457">
                        <c:v>3.7</c:v>
                      </c:pt>
                      <c:pt idx="458">
                        <c:v>3.73</c:v>
                      </c:pt>
                      <c:pt idx="459">
                        <c:v>3.79</c:v>
                      </c:pt>
                      <c:pt idx="460">
                        <c:v>3.88</c:v>
                      </c:pt>
                      <c:pt idx="461">
                        <c:v>3.96</c:v>
                      </c:pt>
                      <c:pt idx="462">
                        <c:v>3.95</c:v>
                      </c:pt>
                      <c:pt idx="463">
                        <c:v>3.88</c:v>
                      </c:pt>
                      <c:pt idx="464">
                        <c:v>3.83</c:v>
                      </c:pt>
                      <c:pt idx="465">
                        <c:v>3.87</c:v>
                      </c:pt>
                      <c:pt idx="466">
                        <c:v>3.99</c:v>
                      </c:pt>
                      <c:pt idx="467">
                        <c:v>4.05</c:v>
                      </c:pt>
                      <c:pt idx="468">
                        <c:v>4.24</c:v>
                      </c:pt>
                      <c:pt idx="469">
                        <c:v>4.28</c:v>
                      </c:pt>
                      <c:pt idx="470">
                        <c:v>4.2</c:v>
                      </c:pt>
                      <c:pt idx="471">
                        <c:v>4.0999999999999996</c:v>
                      </c:pt>
                      <c:pt idx="472">
                        <c:v>4.1500000000000004</c:v>
                      </c:pt>
                      <c:pt idx="473">
                        <c:v>4.03</c:v>
                      </c:pt>
                      <c:pt idx="474">
                        <c:v>4.0199999999999996</c:v>
                      </c:pt>
                      <c:pt idx="475">
                        <c:v>4.04</c:v>
                      </c:pt>
                      <c:pt idx="476">
                        <c:v>4.04</c:v>
                      </c:pt>
                      <c:pt idx="477">
                        <c:v>4.08</c:v>
                      </c:pt>
                      <c:pt idx="478">
                        <c:v>4.26</c:v>
                      </c:pt>
                      <c:pt idx="479">
                        <c:v>4.3</c:v>
                      </c:pt>
                      <c:pt idx="480">
                        <c:v>4.43</c:v>
                      </c:pt>
                      <c:pt idx="481">
                        <c:v>4.5</c:v>
                      </c:pt>
                      <c:pt idx="482">
                        <c:v>4.51</c:v>
                      </c:pt>
                      <c:pt idx="483">
                        <c:v>4.46</c:v>
                      </c:pt>
                      <c:pt idx="484">
                        <c:v>4.3899999999999997</c:v>
                      </c:pt>
                      <c:pt idx="485">
                        <c:v>4.29</c:v>
                      </c:pt>
                      <c:pt idx="486">
                        <c:v>4.22</c:v>
                      </c:pt>
                      <c:pt idx="487">
                        <c:v>4.16</c:v>
                      </c:pt>
                      <c:pt idx="488">
                        <c:v>4.2</c:v>
                      </c:pt>
                      <c:pt idx="489">
                        <c:v>4.09</c:v>
                      </c:pt>
                      <c:pt idx="490">
                        <c:v>4.07</c:v>
                      </c:pt>
                      <c:pt idx="491">
                        <c:v>4.04</c:v>
                      </c:pt>
                      <c:pt idx="492">
                        <c:v>4.21</c:v>
                      </c:pt>
                      <c:pt idx="493">
                        <c:v>4.2</c:v>
                      </c:pt>
                      <c:pt idx="494">
                        <c:v>4.2699999999999996</c:v>
                      </c:pt>
                      <c:pt idx="495">
                        <c:v>4.24</c:v>
                      </c:pt>
                      <c:pt idx="496">
                        <c:v>4.21</c:v>
                      </c:pt>
                      <c:pt idx="497">
                        <c:v>4.2300000000000004</c:v>
                      </c:pt>
                      <c:pt idx="498">
                        <c:v>4.18</c:v>
                      </c:pt>
                      <c:pt idx="499">
                        <c:v>4.0999999999999996</c:v>
                      </c:pt>
                      <c:pt idx="500">
                        <c:v>4.07</c:v>
                      </c:pt>
                      <c:pt idx="501">
                        <c:v>4.07</c:v>
                      </c:pt>
                      <c:pt idx="502">
                        <c:v>4.13</c:v>
                      </c:pt>
                      <c:pt idx="503">
                        <c:v>4.1500000000000004</c:v>
                      </c:pt>
                      <c:pt idx="504">
                        <c:v>4.22</c:v>
                      </c:pt>
                      <c:pt idx="505">
                        <c:v>4.21</c:v>
                      </c:pt>
                      <c:pt idx="506">
                        <c:v>4.2699999999999996</c:v>
                      </c:pt>
                      <c:pt idx="507">
                        <c:v>4.2699999999999996</c:v>
                      </c:pt>
                      <c:pt idx="508">
                        <c:v>4.29</c:v>
                      </c:pt>
                      <c:pt idx="509">
                        <c:v>4.25</c:v>
                      </c:pt>
                      <c:pt idx="510">
                        <c:v>4.2699999999999996</c:v>
                      </c:pt>
                      <c:pt idx="511">
                        <c:v>4.25</c:v>
                      </c:pt>
                      <c:pt idx="512">
                        <c:v>4.32</c:v>
                      </c:pt>
                      <c:pt idx="513">
                        <c:v>4.3499999999999996</c:v>
                      </c:pt>
                      <c:pt idx="514">
                        <c:v>4.42</c:v>
                      </c:pt>
                      <c:pt idx="515">
                        <c:v>4.47</c:v>
                      </c:pt>
                      <c:pt idx="516">
                        <c:v>4.5</c:v>
                      </c:pt>
                      <c:pt idx="517">
                        <c:v>4.54</c:v>
                      </c:pt>
                      <c:pt idx="518">
                        <c:v>4.5599999999999996</c:v>
                      </c:pt>
                      <c:pt idx="519">
                        <c:v>4.62</c:v>
                      </c:pt>
                      <c:pt idx="520">
                        <c:v>4.8</c:v>
                      </c:pt>
                      <c:pt idx="521">
                        <c:v>4.8600000000000003</c:v>
                      </c:pt>
                      <c:pt idx="522">
                        <c:v>4.9000000000000004</c:v>
                      </c:pt>
                      <c:pt idx="523">
                        <c:v>4.93</c:v>
                      </c:pt>
                      <c:pt idx="524">
                        <c:v>4.99</c:v>
                      </c:pt>
                      <c:pt idx="525">
                        <c:v>5</c:v>
                      </c:pt>
                      <c:pt idx="526">
                        <c:v>5.03</c:v>
                      </c:pt>
                      <c:pt idx="527">
                        <c:v>5.0599999999999996</c:v>
                      </c:pt>
                      <c:pt idx="528">
                        <c:v>5.07</c:v>
                      </c:pt>
                      <c:pt idx="529">
                        <c:v>5.03</c:v>
                      </c:pt>
                      <c:pt idx="530">
                        <c:v>5.01</c:v>
                      </c:pt>
                      <c:pt idx="531">
                        <c:v>5</c:v>
                      </c:pt>
                      <c:pt idx="532">
                        <c:v>4.99</c:v>
                      </c:pt>
                      <c:pt idx="533">
                        <c:v>4.95</c:v>
                      </c:pt>
                      <c:pt idx="534">
                        <c:v>4.9000000000000004</c:v>
                      </c:pt>
                      <c:pt idx="535">
                        <c:v>4.75</c:v>
                      </c:pt>
                      <c:pt idx="536">
                        <c:v>4.67</c:v>
                      </c:pt>
                      <c:pt idx="537">
                        <c:v>4.62</c:v>
                      </c:pt>
                      <c:pt idx="538">
                        <c:v>4.6100000000000003</c:v>
                      </c:pt>
                      <c:pt idx="539">
                        <c:v>4.54</c:v>
                      </c:pt>
                      <c:pt idx="540">
                        <c:v>4.53</c:v>
                      </c:pt>
                      <c:pt idx="541">
                        <c:v>4.5199999999999996</c:v>
                      </c:pt>
                      <c:pt idx="542">
                        <c:v>4.4800000000000004</c:v>
                      </c:pt>
                      <c:pt idx="543">
                        <c:v>4.4000000000000004</c:v>
                      </c:pt>
                      <c:pt idx="544">
                        <c:v>4.3499999999999996</c:v>
                      </c:pt>
                      <c:pt idx="545">
                        <c:v>4.25</c:v>
                      </c:pt>
                      <c:pt idx="546">
                        <c:v>4.22</c:v>
                      </c:pt>
                      <c:pt idx="547">
                        <c:v>4.0999999999999996</c:v>
                      </c:pt>
                      <c:pt idx="548">
                        <c:v>4.05</c:v>
                      </c:pt>
                      <c:pt idx="549">
                        <c:v>4.03</c:v>
                      </c:pt>
                      <c:pt idx="550">
                        <c:v>3.97</c:v>
                      </c:pt>
                      <c:pt idx="551">
                        <c:v>3.86</c:v>
                      </c:pt>
                      <c:pt idx="552">
                        <c:v>3.88</c:v>
                      </c:pt>
                      <c:pt idx="553">
                        <c:v>3.86</c:v>
                      </c:pt>
                      <c:pt idx="554">
                        <c:v>4.04</c:v>
                      </c:pt>
                      <c:pt idx="555">
                        <c:v>4.09</c:v>
                      </c:pt>
                      <c:pt idx="556">
                        <c:v>4.0599999999999996</c:v>
                      </c:pt>
                      <c:pt idx="557">
                        <c:v>4.01</c:v>
                      </c:pt>
                      <c:pt idx="558">
                        <c:v>4.0599999999999996</c:v>
                      </c:pt>
                      <c:pt idx="559">
                        <c:v>4.0599999999999996</c:v>
                      </c:pt>
                      <c:pt idx="560">
                        <c:v>4.01</c:v>
                      </c:pt>
                      <c:pt idx="561">
                        <c:v>3.91</c:v>
                      </c:pt>
                      <c:pt idx="562">
                        <c:v>3.87</c:v>
                      </c:pt>
                      <c:pt idx="563">
                        <c:v>3.78</c:v>
                      </c:pt>
                      <c:pt idx="564">
                        <c:v>3.76</c:v>
                      </c:pt>
                      <c:pt idx="565">
                        <c:v>3.72</c:v>
                      </c:pt>
                      <c:pt idx="566">
                        <c:v>3.64</c:v>
                      </c:pt>
                      <c:pt idx="567">
                        <c:v>3.58</c:v>
                      </c:pt>
                      <c:pt idx="568">
                        <c:v>3.57</c:v>
                      </c:pt>
                      <c:pt idx="569">
                        <c:v>3.57</c:v>
                      </c:pt>
                      <c:pt idx="570">
                        <c:v>3.57</c:v>
                      </c:pt>
                      <c:pt idx="571">
                        <c:v>3.59</c:v>
                      </c:pt>
                      <c:pt idx="572">
                        <c:v>3.63</c:v>
                      </c:pt>
                      <c:pt idx="573">
                        <c:v>3.63</c:v>
                      </c:pt>
                      <c:pt idx="574">
                        <c:v>3.63</c:v>
                      </c:pt>
                      <c:pt idx="575">
                        <c:v>3.69</c:v>
                      </c:pt>
                      <c:pt idx="576">
                        <c:v>3.9</c:v>
                      </c:pt>
                      <c:pt idx="577">
                        <c:v>4.07</c:v>
                      </c:pt>
                      <c:pt idx="578">
                        <c:v>4.16</c:v>
                      </c:pt>
                      <c:pt idx="579">
                        <c:v>4.21</c:v>
                      </c:pt>
                      <c:pt idx="580">
                        <c:v>4.34</c:v>
                      </c:pt>
                      <c:pt idx="581">
                        <c:v>4.46</c:v>
                      </c:pt>
                      <c:pt idx="582">
                        <c:v>4.54</c:v>
                      </c:pt>
                      <c:pt idx="583">
                        <c:v>4.58</c:v>
                      </c:pt>
                      <c:pt idx="584">
                        <c:v>4.58</c:v>
                      </c:pt>
                      <c:pt idx="585">
                        <c:v>4.55</c:v>
                      </c:pt>
                      <c:pt idx="586">
                        <c:v>4.58</c:v>
                      </c:pt>
                      <c:pt idx="587">
                        <c:v>4.59</c:v>
                      </c:pt>
                      <c:pt idx="588">
                        <c:v>4.62</c:v>
                      </c:pt>
                      <c:pt idx="589">
                        <c:v>4.62</c:v>
                      </c:pt>
                      <c:pt idx="590">
                        <c:v>4.66</c:v>
                      </c:pt>
                      <c:pt idx="591">
                        <c:v>4.6500000000000004</c:v>
                      </c:pt>
                      <c:pt idx="592">
                        <c:v>4.63</c:v>
                      </c:pt>
                      <c:pt idx="593">
                        <c:v>4.54</c:v>
                      </c:pt>
                      <c:pt idx="594">
                        <c:v>4.54</c:v>
                      </c:pt>
                      <c:pt idx="595">
                        <c:v>4.54</c:v>
                      </c:pt>
                      <c:pt idx="596">
                        <c:v>4.55</c:v>
                      </c:pt>
                      <c:pt idx="597">
                        <c:v>4.5199999999999996</c:v>
                      </c:pt>
                      <c:pt idx="598">
                        <c:v>4.5999999999999996</c:v>
                      </c:pt>
                      <c:pt idx="599">
                        <c:v>4.6500000000000004</c:v>
                      </c:pt>
                      <c:pt idx="600">
                        <c:v>4.79</c:v>
                      </c:pt>
                      <c:pt idx="601">
                        <c:v>4.87</c:v>
                      </c:pt>
                      <c:pt idx="602">
                        <c:v>4.92</c:v>
                      </c:pt>
                      <c:pt idx="603">
                        <c:v>4.92</c:v>
                      </c:pt>
                      <c:pt idx="604">
                        <c:v>4.99</c:v>
                      </c:pt>
                      <c:pt idx="605">
                        <c:v>5.0199999999999996</c:v>
                      </c:pt>
                      <c:pt idx="606">
                        <c:v>5.0599999999999996</c:v>
                      </c:pt>
                      <c:pt idx="607">
                        <c:v>5.0999999999999996</c:v>
                      </c:pt>
                      <c:pt idx="608">
                        <c:v>5.18</c:v>
                      </c:pt>
                      <c:pt idx="609">
                        <c:v>5.19</c:v>
                      </c:pt>
                      <c:pt idx="610">
                        <c:v>5.2</c:v>
                      </c:pt>
                      <c:pt idx="611">
                        <c:v>5.21</c:v>
                      </c:pt>
                      <c:pt idx="612">
                        <c:v>5.2</c:v>
                      </c:pt>
                      <c:pt idx="613">
                        <c:v>5.2</c:v>
                      </c:pt>
                      <c:pt idx="614">
                        <c:v>5.19</c:v>
                      </c:pt>
                      <c:pt idx="615">
                        <c:v>5.18</c:v>
                      </c:pt>
                      <c:pt idx="616">
                        <c:v>5.17</c:v>
                      </c:pt>
                      <c:pt idx="617">
                        <c:v>5.13</c:v>
                      </c:pt>
                      <c:pt idx="618">
                        <c:v>5.07</c:v>
                      </c:pt>
                      <c:pt idx="619">
                        <c:v>4.96</c:v>
                      </c:pt>
                      <c:pt idx="620">
                        <c:v>4.87</c:v>
                      </c:pt>
                      <c:pt idx="621">
                        <c:v>4.74</c:v>
                      </c:pt>
                      <c:pt idx="622">
                        <c:v>4.6399999999999997</c:v>
                      </c:pt>
                      <c:pt idx="623">
                        <c:v>4.59</c:v>
                      </c:pt>
                      <c:pt idx="624">
                        <c:v>4.6100000000000003</c:v>
                      </c:pt>
                      <c:pt idx="625">
                        <c:v>4.54</c:v>
                      </c:pt>
                      <c:pt idx="626">
                        <c:v>4.6100000000000003</c:v>
                      </c:pt>
                      <c:pt idx="627">
                        <c:v>4.6399999999999997</c:v>
                      </c:pt>
                      <c:pt idx="628">
                        <c:v>4.7300000000000004</c:v>
                      </c:pt>
                      <c:pt idx="629">
                        <c:v>4.8</c:v>
                      </c:pt>
                      <c:pt idx="630">
                        <c:v>4.8499999999999996</c:v>
                      </c:pt>
                      <c:pt idx="631">
                        <c:v>4.84</c:v>
                      </c:pt>
                      <c:pt idx="632">
                        <c:v>4.91</c:v>
                      </c:pt>
                      <c:pt idx="633">
                        <c:v>4.8899999999999997</c:v>
                      </c:pt>
                      <c:pt idx="634">
                        <c:v>4.92</c:v>
                      </c:pt>
                      <c:pt idx="635">
                        <c:v>5</c:v>
                      </c:pt>
                      <c:pt idx="636">
                        <c:v>5.0999999999999996</c:v>
                      </c:pt>
                      <c:pt idx="637">
                        <c:v>5.15</c:v>
                      </c:pt>
                      <c:pt idx="638">
                        <c:v>5.16</c:v>
                      </c:pt>
                      <c:pt idx="639">
                        <c:v>5.2</c:v>
                      </c:pt>
                      <c:pt idx="640">
                        <c:v>5.24</c:v>
                      </c:pt>
                      <c:pt idx="641">
                        <c:v>5.28</c:v>
                      </c:pt>
                      <c:pt idx="642">
                        <c:v>5.29</c:v>
                      </c:pt>
                      <c:pt idx="643">
                        <c:v>5.3</c:v>
                      </c:pt>
                      <c:pt idx="644">
                        <c:v>5.32</c:v>
                      </c:pt>
                      <c:pt idx="645">
                        <c:v>5.34</c:v>
                      </c:pt>
                      <c:pt idx="646">
                        <c:v>5.36</c:v>
                      </c:pt>
                      <c:pt idx="647">
                        <c:v>5.36</c:v>
                      </c:pt>
                      <c:pt idx="648">
                        <c:v>5.36</c:v>
                      </c:pt>
                      <c:pt idx="649">
                        <c:v>5.35</c:v>
                      </c:pt>
                      <c:pt idx="650">
                        <c:v>5.36</c:v>
                      </c:pt>
                      <c:pt idx="651">
                        <c:v>5.35</c:v>
                      </c:pt>
                      <c:pt idx="652">
                        <c:v>5.35</c:v>
                      </c:pt>
                      <c:pt idx="653">
                        <c:v>5.35</c:v>
                      </c:pt>
                      <c:pt idx="654">
                        <c:v>5.36</c:v>
                      </c:pt>
                      <c:pt idx="655">
                        <c:v>5.36</c:v>
                      </c:pt>
                      <c:pt idx="656">
                        <c:v>5.36</c:v>
                      </c:pt>
                      <c:pt idx="657">
                        <c:v>5.36</c:v>
                      </c:pt>
                      <c:pt idx="658">
                        <c:v>5.36</c:v>
                      </c:pt>
                      <c:pt idx="659">
                        <c:v>5.34</c:v>
                      </c:pt>
                      <c:pt idx="660">
                        <c:v>5.31</c:v>
                      </c:pt>
                      <c:pt idx="661">
                        <c:v>5.29</c:v>
                      </c:pt>
                      <c:pt idx="662">
                        <c:v>5.27</c:v>
                      </c:pt>
                      <c:pt idx="663">
                        <c:v>5.24</c:v>
                      </c:pt>
                      <c:pt idx="664">
                        <c:v>5.22</c:v>
                      </c:pt>
                      <c:pt idx="665">
                        <c:v>5.18</c:v>
                      </c:pt>
                      <c:pt idx="666">
                        <c:v>5.13</c:v>
                      </c:pt>
                      <c:pt idx="667">
                        <c:v>5.09</c:v>
                      </c:pt>
                      <c:pt idx="668">
                        <c:v>5.08</c:v>
                      </c:pt>
                      <c:pt idx="669">
                        <c:v>5.05</c:v>
                      </c:pt>
                      <c:pt idx="670">
                        <c:v>5.04</c:v>
                      </c:pt>
                      <c:pt idx="671">
                        <c:v>5.01</c:v>
                      </c:pt>
                      <c:pt idx="672">
                        <c:v>4.96</c:v>
                      </c:pt>
                      <c:pt idx="673">
                        <c:v>4.8899999999999997</c:v>
                      </c:pt>
                      <c:pt idx="674">
                        <c:v>4.88</c:v>
                      </c:pt>
                      <c:pt idx="675">
                        <c:v>4.8600000000000003</c:v>
                      </c:pt>
                      <c:pt idx="676">
                        <c:v>4.84</c:v>
                      </c:pt>
                      <c:pt idx="677">
                        <c:v>4.84</c:v>
                      </c:pt>
                      <c:pt idx="678">
                        <c:v>4.84</c:v>
                      </c:pt>
                      <c:pt idx="679">
                        <c:v>4.8</c:v>
                      </c:pt>
                      <c:pt idx="680">
                        <c:v>4.72</c:v>
                      </c:pt>
                      <c:pt idx="681">
                        <c:v>4.6399999999999997</c:v>
                      </c:pt>
                      <c:pt idx="682">
                        <c:v>4.57</c:v>
                      </c:pt>
                      <c:pt idx="683">
                        <c:v>4.49</c:v>
                      </c:pt>
                      <c:pt idx="684">
                        <c:v>4.45</c:v>
                      </c:pt>
                      <c:pt idx="685">
                        <c:v>4.42</c:v>
                      </c:pt>
                      <c:pt idx="686">
                        <c:v>4.51</c:v>
                      </c:pt>
                      <c:pt idx="687">
                        <c:v>4.66</c:v>
                      </c:pt>
                      <c:pt idx="688">
                        <c:v>4.7</c:v>
                      </c:pt>
                      <c:pt idx="689">
                        <c:v>4.74</c:v>
                      </c:pt>
                      <c:pt idx="690">
                        <c:v>4.8099999999999996</c:v>
                      </c:pt>
                      <c:pt idx="691">
                        <c:v>4.84</c:v>
                      </c:pt>
                      <c:pt idx="692">
                        <c:v>4.87</c:v>
                      </c:pt>
                      <c:pt idx="693">
                        <c:v>4.9000000000000004</c:v>
                      </c:pt>
                      <c:pt idx="694">
                        <c:v>4.9000000000000004</c:v>
                      </c:pt>
                      <c:pt idx="695">
                        <c:v>4.9000000000000004</c:v>
                      </c:pt>
                      <c:pt idx="696">
                        <c:v>4.92</c:v>
                      </c:pt>
                      <c:pt idx="697">
                        <c:v>4.95</c:v>
                      </c:pt>
                      <c:pt idx="698">
                        <c:v>4.95</c:v>
                      </c:pt>
                      <c:pt idx="699">
                        <c:v>4.95</c:v>
                      </c:pt>
                      <c:pt idx="700">
                        <c:v>4.92</c:v>
                      </c:pt>
                      <c:pt idx="701">
                        <c:v>4.8600000000000003</c:v>
                      </c:pt>
                      <c:pt idx="702">
                        <c:v>4.8099999999999996</c:v>
                      </c:pt>
                      <c:pt idx="703">
                        <c:v>4.76</c:v>
                      </c:pt>
                      <c:pt idx="704">
                        <c:v>4.67</c:v>
                      </c:pt>
                      <c:pt idx="705">
                        <c:v>4.59</c:v>
                      </c:pt>
                      <c:pt idx="706">
                        <c:v>4.49</c:v>
                      </c:pt>
                      <c:pt idx="707">
                        <c:v>4.4000000000000004</c:v>
                      </c:pt>
                      <c:pt idx="708">
                        <c:v>4.32</c:v>
                      </c:pt>
                      <c:pt idx="709">
                        <c:v>4.2699999999999996</c:v>
                      </c:pt>
                      <c:pt idx="710">
                        <c:v>4.26</c:v>
                      </c:pt>
                      <c:pt idx="711">
                        <c:v>4.26</c:v>
                      </c:pt>
                      <c:pt idx="712">
                        <c:v>4.29</c:v>
                      </c:pt>
                      <c:pt idx="713">
                        <c:v>4.41</c:v>
                      </c:pt>
                      <c:pt idx="714">
                        <c:v>4.4800000000000004</c:v>
                      </c:pt>
                      <c:pt idx="715">
                        <c:v>4.46</c:v>
                      </c:pt>
                      <c:pt idx="716">
                        <c:v>4.41</c:v>
                      </c:pt>
                      <c:pt idx="717">
                        <c:v>4.38</c:v>
                      </c:pt>
                      <c:pt idx="718">
                        <c:v>4.3</c:v>
                      </c:pt>
                      <c:pt idx="719">
                        <c:v>4.24</c:v>
                      </c:pt>
                      <c:pt idx="720">
                        <c:v>4.25</c:v>
                      </c:pt>
                      <c:pt idx="721">
                        <c:v>4.24</c:v>
                      </c:pt>
                      <c:pt idx="722">
                        <c:v>4.21</c:v>
                      </c:pt>
                      <c:pt idx="723">
                        <c:v>4.21</c:v>
                      </c:pt>
                      <c:pt idx="724">
                        <c:v>4.2</c:v>
                      </c:pt>
                      <c:pt idx="725">
                        <c:v>4.22</c:v>
                      </c:pt>
                      <c:pt idx="726">
                        <c:v>4.26</c:v>
                      </c:pt>
                      <c:pt idx="727">
                        <c:v>4.25</c:v>
                      </c:pt>
                      <c:pt idx="728">
                        <c:v>4.0199999999999996</c:v>
                      </c:pt>
                      <c:pt idx="729">
                        <c:v>3.92</c:v>
                      </c:pt>
                    </c:numCache>
                  </c:numRef>
                </c:val>
                <c:smooth val="1"/>
                <c:extLst xmlns:c15="http://schemas.microsoft.com/office/drawing/2012/chart">
                  <c:ext xmlns:c16="http://schemas.microsoft.com/office/drawing/2014/chart" uri="{C3380CC4-5D6E-409C-BE32-E72D297353CC}">
                    <c16:uniqueId val="{00000010-5228-4E52-A10D-0D5B7EB54977}"/>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DATOS!$V$3:$V$732</c15:sqref>
                        </c15:formulaRef>
                      </c:ext>
                    </c:extLst>
                    <c:numCache>
                      <c:formatCode>0.00</c:formatCode>
                      <c:ptCount val="730"/>
                      <c:pt idx="0">
                        <c:v>3.86</c:v>
                      </c:pt>
                      <c:pt idx="1">
                        <c:v>3.82</c:v>
                      </c:pt>
                      <c:pt idx="2">
                        <c:v>3.79</c:v>
                      </c:pt>
                      <c:pt idx="3">
                        <c:v>3.75</c:v>
                      </c:pt>
                      <c:pt idx="4">
                        <c:v>3.72</c:v>
                      </c:pt>
                      <c:pt idx="5">
                        <c:v>3.68</c:v>
                      </c:pt>
                      <c:pt idx="6">
                        <c:v>3.59</c:v>
                      </c:pt>
                      <c:pt idx="7">
                        <c:v>3.48</c:v>
                      </c:pt>
                      <c:pt idx="8">
                        <c:v>3.48</c:v>
                      </c:pt>
                      <c:pt idx="9">
                        <c:v>3.42</c:v>
                      </c:pt>
                      <c:pt idx="10">
                        <c:v>3.35</c:v>
                      </c:pt>
                      <c:pt idx="11">
                        <c:v>3.28</c:v>
                      </c:pt>
                      <c:pt idx="12">
                        <c:v>3.22</c:v>
                      </c:pt>
                      <c:pt idx="13">
                        <c:v>3.19</c:v>
                      </c:pt>
                      <c:pt idx="14">
                        <c:v>3.2</c:v>
                      </c:pt>
                      <c:pt idx="15">
                        <c:v>3.17</c:v>
                      </c:pt>
                      <c:pt idx="16">
                        <c:v>3.14</c:v>
                      </c:pt>
                      <c:pt idx="17">
                        <c:v>3.11</c:v>
                      </c:pt>
                      <c:pt idx="18">
                        <c:v>3.09</c:v>
                      </c:pt>
                      <c:pt idx="19">
                        <c:v>3.11</c:v>
                      </c:pt>
                      <c:pt idx="20">
                        <c:v>3.02</c:v>
                      </c:pt>
                      <c:pt idx="21">
                        <c:v>2.97</c:v>
                      </c:pt>
                      <c:pt idx="22">
                        <c:v>2.92</c:v>
                      </c:pt>
                      <c:pt idx="23">
                        <c:v>2.87</c:v>
                      </c:pt>
                      <c:pt idx="24">
                        <c:v>2.82</c:v>
                      </c:pt>
                      <c:pt idx="25">
                        <c:v>2.79</c:v>
                      </c:pt>
                      <c:pt idx="26">
                        <c:v>2.83</c:v>
                      </c:pt>
                      <c:pt idx="27">
                        <c:v>2.88</c:v>
                      </c:pt>
                      <c:pt idx="28">
                        <c:v>2.91</c:v>
                      </c:pt>
                      <c:pt idx="29">
                        <c:v>2.93</c:v>
                      </c:pt>
                      <c:pt idx="30">
                        <c:v>2.92</c:v>
                      </c:pt>
                      <c:pt idx="31">
                        <c:v>2.83</c:v>
                      </c:pt>
                      <c:pt idx="32">
                        <c:v>2.8</c:v>
                      </c:pt>
                      <c:pt idx="33">
                        <c:v>2.75</c:v>
                      </c:pt>
                      <c:pt idx="34">
                        <c:v>2.72</c:v>
                      </c:pt>
                      <c:pt idx="35">
                        <c:v>2.72</c:v>
                      </c:pt>
                      <c:pt idx="36">
                        <c:v>2.75</c:v>
                      </c:pt>
                      <c:pt idx="37">
                        <c:v>2.76</c:v>
                      </c:pt>
                      <c:pt idx="38">
                        <c:v>2.82</c:v>
                      </c:pt>
                      <c:pt idx="39">
                        <c:v>2.87</c:v>
                      </c:pt>
                      <c:pt idx="40">
                        <c:v>2.83</c:v>
                      </c:pt>
                      <c:pt idx="41">
                        <c:v>2.84</c:v>
                      </c:pt>
                      <c:pt idx="42">
                        <c:v>2.94</c:v>
                      </c:pt>
                      <c:pt idx="43">
                        <c:v>3.03</c:v>
                      </c:pt>
                      <c:pt idx="44">
                        <c:v>2.95</c:v>
                      </c:pt>
                      <c:pt idx="45">
                        <c:v>2.87</c:v>
                      </c:pt>
                      <c:pt idx="46">
                        <c:v>2.81</c:v>
                      </c:pt>
                      <c:pt idx="47">
                        <c:v>2.74</c:v>
                      </c:pt>
                      <c:pt idx="48">
                        <c:v>2.69</c:v>
                      </c:pt>
                      <c:pt idx="49">
                        <c:v>2.66</c:v>
                      </c:pt>
                      <c:pt idx="50">
                        <c:v>2.63</c:v>
                      </c:pt>
                      <c:pt idx="51">
                        <c:v>2.58</c:v>
                      </c:pt>
                      <c:pt idx="52">
                        <c:v>2.57</c:v>
                      </c:pt>
                      <c:pt idx="53">
                        <c:v>2.7</c:v>
                      </c:pt>
                      <c:pt idx="54">
                        <c:v>2.84</c:v>
                      </c:pt>
                      <c:pt idx="55">
                        <c:v>2.82</c:v>
                      </c:pt>
                      <c:pt idx="56">
                        <c:v>2.87</c:v>
                      </c:pt>
                      <c:pt idx="57">
                        <c:v>2.87</c:v>
                      </c:pt>
                      <c:pt idx="58">
                        <c:v>2.79</c:v>
                      </c:pt>
                      <c:pt idx="59">
                        <c:v>2.79</c:v>
                      </c:pt>
                      <c:pt idx="60">
                        <c:v>2.82</c:v>
                      </c:pt>
                      <c:pt idx="61">
                        <c:v>2.83</c:v>
                      </c:pt>
                      <c:pt idx="62">
                        <c:v>2.83</c:v>
                      </c:pt>
                      <c:pt idx="63">
                        <c:v>2.81</c:v>
                      </c:pt>
                      <c:pt idx="64">
                        <c:v>2.81</c:v>
                      </c:pt>
                      <c:pt idx="65">
                        <c:v>2.77</c:v>
                      </c:pt>
                      <c:pt idx="66">
                        <c:v>2.63</c:v>
                      </c:pt>
                      <c:pt idx="67">
                        <c:v>2.52</c:v>
                      </c:pt>
                      <c:pt idx="68">
                        <c:v>2.4500000000000002</c:v>
                      </c:pt>
                      <c:pt idx="69">
                        <c:v>2.41</c:v>
                      </c:pt>
                      <c:pt idx="70">
                        <c:v>2.37</c:v>
                      </c:pt>
                      <c:pt idx="71">
                        <c:v>2.36</c:v>
                      </c:pt>
                      <c:pt idx="72">
                        <c:v>2.41</c:v>
                      </c:pt>
                      <c:pt idx="73">
                        <c:v>2.4</c:v>
                      </c:pt>
                      <c:pt idx="74">
                        <c:v>2.39</c:v>
                      </c:pt>
                      <c:pt idx="75">
                        <c:v>2.37</c:v>
                      </c:pt>
                      <c:pt idx="76">
                        <c:v>2.36</c:v>
                      </c:pt>
                      <c:pt idx="77">
                        <c:v>2.34</c:v>
                      </c:pt>
                      <c:pt idx="78">
                        <c:v>2.25</c:v>
                      </c:pt>
                      <c:pt idx="79">
                        <c:v>2.19</c:v>
                      </c:pt>
                      <c:pt idx="80">
                        <c:v>2.13</c:v>
                      </c:pt>
                      <c:pt idx="81">
                        <c:v>2.1</c:v>
                      </c:pt>
                      <c:pt idx="82">
                        <c:v>2.16</c:v>
                      </c:pt>
                      <c:pt idx="83">
                        <c:v>2.1800000000000002</c:v>
                      </c:pt>
                      <c:pt idx="84">
                        <c:v>2.11</c:v>
                      </c:pt>
                      <c:pt idx="85">
                        <c:v>2.12</c:v>
                      </c:pt>
                      <c:pt idx="86">
                        <c:v>2.15</c:v>
                      </c:pt>
                      <c:pt idx="87">
                        <c:v>2.1800000000000002</c:v>
                      </c:pt>
                      <c:pt idx="88">
                        <c:v>2.09</c:v>
                      </c:pt>
                      <c:pt idx="89">
                        <c:v>2.1</c:v>
                      </c:pt>
                      <c:pt idx="90">
                        <c:v>2.17</c:v>
                      </c:pt>
                      <c:pt idx="91">
                        <c:v>2.16</c:v>
                      </c:pt>
                      <c:pt idx="92">
                        <c:v>2.0099999999999998</c:v>
                      </c:pt>
                      <c:pt idx="93">
                        <c:v>1.97</c:v>
                      </c:pt>
                      <c:pt idx="94">
                        <c:v>1.95</c:v>
                      </c:pt>
                      <c:pt idx="95">
                        <c:v>1.97</c:v>
                      </c:pt>
                      <c:pt idx="96">
                        <c:v>2.0099999999999998</c:v>
                      </c:pt>
                      <c:pt idx="97">
                        <c:v>2.02</c:v>
                      </c:pt>
                      <c:pt idx="98">
                        <c:v>1.99</c:v>
                      </c:pt>
                      <c:pt idx="99">
                        <c:v>2</c:v>
                      </c:pt>
                      <c:pt idx="100">
                        <c:v>2.0099999999999998</c:v>
                      </c:pt>
                      <c:pt idx="101">
                        <c:v>2.06</c:v>
                      </c:pt>
                      <c:pt idx="102">
                        <c:v>2.14</c:v>
                      </c:pt>
                      <c:pt idx="103">
                        <c:v>2.2000000000000002</c:v>
                      </c:pt>
                      <c:pt idx="104">
                        <c:v>2.23</c:v>
                      </c:pt>
                      <c:pt idx="105">
                        <c:v>2.27</c:v>
                      </c:pt>
                      <c:pt idx="106">
                        <c:v>2.21</c:v>
                      </c:pt>
                      <c:pt idx="107">
                        <c:v>2.06</c:v>
                      </c:pt>
                      <c:pt idx="108">
                        <c:v>1.99</c:v>
                      </c:pt>
                      <c:pt idx="109">
                        <c:v>1.96</c:v>
                      </c:pt>
                      <c:pt idx="110">
                        <c:v>1.94</c:v>
                      </c:pt>
                      <c:pt idx="111">
                        <c:v>1.9</c:v>
                      </c:pt>
                      <c:pt idx="112">
                        <c:v>1.88</c:v>
                      </c:pt>
                      <c:pt idx="113">
                        <c:v>1.86</c:v>
                      </c:pt>
                      <c:pt idx="114">
                        <c:v>1.8</c:v>
                      </c:pt>
                      <c:pt idx="115">
                        <c:v>1.83</c:v>
                      </c:pt>
                      <c:pt idx="116">
                        <c:v>1.81</c:v>
                      </c:pt>
                      <c:pt idx="117">
                        <c:v>1.8</c:v>
                      </c:pt>
                      <c:pt idx="118">
                        <c:v>1.77</c:v>
                      </c:pt>
                      <c:pt idx="119">
                        <c:v>1.75</c:v>
                      </c:pt>
                      <c:pt idx="120">
                        <c:v>1.73</c:v>
                      </c:pt>
                      <c:pt idx="121">
                        <c:v>1.72</c:v>
                      </c:pt>
                      <c:pt idx="122">
                        <c:v>1.66</c:v>
                      </c:pt>
                      <c:pt idx="123">
                        <c:v>1.63</c:v>
                      </c:pt>
                      <c:pt idx="124">
                        <c:v>1.62</c:v>
                      </c:pt>
                      <c:pt idx="125">
                        <c:v>1.67</c:v>
                      </c:pt>
                      <c:pt idx="126">
                        <c:v>1.64</c:v>
                      </c:pt>
                      <c:pt idx="127">
                        <c:v>1.65</c:v>
                      </c:pt>
                      <c:pt idx="128">
                        <c:v>1.61</c:v>
                      </c:pt>
                      <c:pt idx="129">
                        <c:v>1.64</c:v>
                      </c:pt>
                      <c:pt idx="130">
                        <c:v>1.62</c:v>
                      </c:pt>
                      <c:pt idx="131">
                        <c:v>1.74</c:v>
                      </c:pt>
                      <c:pt idx="132">
                        <c:v>1.87</c:v>
                      </c:pt>
                      <c:pt idx="133">
                        <c:v>1.92</c:v>
                      </c:pt>
                      <c:pt idx="134">
                        <c:v>1.91</c:v>
                      </c:pt>
                      <c:pt idx="135">
                        <c:v>1.94</c:v>
                      </c:pt>
                      <c:pt idx="136">
                        <c:v>1.98</c:v>
                      </c:pt>
                      <c:pt idx="137">
                        <c:v>2.12</c:v>
                      </c:pt>
                      <c:pt idx="138">
                        <c:v>2.16</c:v>
                      </c:pt>
                      <c:pt idx="139">
                        <c:v>2.21</c:v>
                      </c:pt>
                      <c:pt idx="140">
                        <c:v>2.2599999999999998</c:v>
                      </c:pt>
                      <c:pt idx="141">
                        <c:v>2.25</c:v>
                      </c:pt>
                      <c:pt idx="142">
                        <c:v>2.2799999999999998</c:v>
                      </c:pt>
                      <c:pt idx="143">
                        <c:v>2.38</c:v>
                      </c:pt>
                      <c:pt idx="144">
                        <c:v>2.38</c:v>
                      </c:pt>
                      <c:pt idx="145">
                        <c:v>2.2999999999999998</c:v>
                      </c:pt>
                      <c:pt idx="146">
                        <c:v>2.14</c:v>
                      </c:pt>
                      <c:pt idx="147">
                        <c:v>2.1</c:v>
                      </c:pt>
                      <c:pt idx="148">
                        <c:v>2.06</c:v>
                      </c:pt>
                      <c:pt idx="149">
                        <c:v>2</c:v>
                      </c:pt>
                      <c:pt idx="150">
                        <c:v>1.99</c:v>
                      </c:pt>
                      <c:pt idx="151">
                        <c:v>1.96</c:v>
                      </c:pt>
                      <c:pt idx="152">
                        <c:v>2.0299999999999998</c:v>
                      </c:pt>
                      <c:pt idx="153">
                        <c:v>2.09</c:v>
                      </c:pt>
                      <c:pt idx="154">
                        <c:v>2.14</c:v>
                      </c:pt>
                      <c:pt idx="155">
                        <c:v>2.19</c:v>
                      </c:pt>
                      <c:pt idx="156">
                        <c:v>2.2400000000000002</c:v>
                      </c:pt>
                      <c:pt idx="157">
                        <c:v>2.29</c:v>
                      </c:pt>
                      <c:pt idx="158">
                        <c:v>2.34</c:v>
                      </c:pt>
                      <c:pt idx="159">
                        <c:v>2.42</c:v>
                      </c:pt>
                      <c:pt idx="160">
                        <c:v>2.44</c:v>
                      </c:pt>
                      <c:pt idx="161">
                        <c:v>2.2999999999999998</c:v>
                      </c:pt>
                      <c:pt idx="162">
                        <c:v>2.2799999999999998</c:v>
                      </c:pt>
                      <c:pt idx="163">
                        <c:v>2.4</c:v>
                      </c:pt>
                      <c:pt idx="164">
                        <c:v>2.46</c:v>
                      </c:pt>
                      <c:pt idx="165">
                        <c:v>2.44</c:v>
                      </c:pt>
                      <c:pt idx="166">
                        <c:v>2.4700000000000002</c:v>
                      </c:pt>
                      <c:pt idx="167">
                        <c:v>2.5499999999999998</c:v>
                      </c:pt>
                      <c:pt idx="168">
                        <c:v>2.54</c:v>
                      </c:pt>
                      <c:pt idx="169">
                        <c:v>2.65</c:v>
                      </c:pt>
                      <c:pt idx="170">
                        <c:v>2.68</c:v>
                      </c:pt>
                      <c:pt idx="171">
                        <c:v>2.82</c:v>
                      </c:pt>
                      <c:pt idx="172">
                        <c:v>2.92</c:v>
                      </c:pt>
                      <c:pt idx="173">
                        <c:v>2.99</c:v>
                      </c:pt>
                      <c:pt idx="174">
                        <c:v>3.13</c:v>
                      </c:pt>
                      <c:pt idx="175">
                        <c:v>3.36</c:v>
                      </c:pt>
                      <c:pt idx="176">
                        <c:v>3.46</c:v>
                      </c:pt>
                      <c:pt idx="177">
                        <c:v>3.51</c:v>
                      </c:pt>
                      <c:pt idx="178">
                        <c:v>3.44</c:v>
                      </c:pt>
                      <c:pt idx="179">
                        <c:v>3.37</c:v>
                      </c:pt>
                      <c:pt idx="180">
                        <c:v>3.46</c:v>
                      </c:pt>
                      <c:pt idx="181">
                        <c:v>3.65</c:v>
                      </c:pt>
                      <c:pt idx="182">
                        <c:v>3.76</c:v>
                      </c:pt>
                      <c:pt idx="183">
                        <c:v>3.75</c:v>
                      </c:pt>
                      <c:pt idx="184">
                        <c:v>3.84</c:v>
                      </c:pt>
                      <c:pt idx="185">
                        <c:v>3.86</c:v>
                      </c:pt>
                      <c:pt idx="186">
                        <c:v>3.76</c:v>
                      </c:pt>
                      <c:pt idx="187">
                        <c:v>3.65</c:v>
                      </c:pt>
                      <c:pt idx="188">
                        <c:v>3.85</c:v>
                      </c:pt>
                      <c:pt idx="189">
                        <c:v>3.95</c:v>
                      </c:pt>
                      <c:pt idx="190">
                        <c:v>3.98</c:v>
                      </c:pt>
                      <c:pt idx="191">
                        <c:v>4.03</c:v>
                      </c:pt>
                      <c:pt idx="192">
                        <c:v>4.22</c:v>
                      </c:pt>
                      <c:pt idx="193">
                        <c:v>4.33</c:v>
                      </c:pt>
                      <c:pt idx="194">
                        <c:v>4.42</c:v>
                      </c:pt>
                      <c:pt idx="195">
                        <c:v>4.45</c:v>
                      </c:pt>
                      <c:pt idx="196">
                        <c:v>4.4800000000000004</c:v>
                      </c:pt>
                      <c:pt idx="197">
                        <c:v>4.5199999999999996</c:v>
                      </c:pt>
                      <c:pt idx="198">
                        <c:v>4.6100000000000003</c:v>
                      </c:pt>
                      <c:pt idx="199">
                        <c:v>4.6900000000000004</c:v>
                      </c:pt>
                      <c:pt idx="200">
                        <c:v>4.7699999999999996</c:v>
                      </c:pt>
                      <c:pt idx="201">
                        <c:v>4.84</c:v>
                      </c:pt>
                      <c:pt idx="202">
                        <c:v>4.95</c:v>
                      </c:pt>
                      <c:pt idx="203">
                        <c:v>4.93</c:v>
                      </c:pt>
                      <c:pt idx="204">
                        <c:v>4.8499999999999996</c:v>
                      </c:pt>
                      <c:pt idx="205">
                        <c:v>4.76</c:v>
                      </c:pt>
                      <c:pt idx="206">
                        <c:v>4.68</c:v>
                      </c:pt>
                      <c:pt idx="207">
                        <c:v>4.5999999999999996</c:v>
                      </c:pt>
                      <c:pt idx="208">
                        <c:v>4.5</c:v>
                      </c:pt>
                      <c:pt idx="209">
                        <c:v>4.37</c:v>
                      </c:pt>
                      <c:pt idx="210">
                        <c:v>4.26</c:v>
                      </c:pt>
                      <c:pt idx="211">
                        <c:v>4.17</c:v>
                      </c:pt>
                      <c:pt idx="212">
                        <c:v>4.1399999999999997</c:v>
                      </c:pt>
                      <c:pt idx="213">
                        <c:v>4.05</c:v>
                      </c:pt>
                      <c:pt idx="214">
                        <c:v>4.0599999999999996</c:v>
                      </c:pt>
                      <c:pt idx="215">
                        <c:v>4.1500000000000004</c:v>
                      </c:pt>
                      <c:pt idx="216">
                        <c:v>4.2699999999999996</c:v>
                      </c:pt>
                      <c:pt idx="217">
                        <c:v>4.3099999999999996</c:v>
                      </c:pt>
                      <c:pt idx="218">
                        <c:v>4.3499999999999996</c:v>
                      </c:pt>
                      <c:pt idx="219">
                        <c:v>4.33</c:v>
                      </c:pt>
                      <c:pt idx="220">
                        <c:v>4.34</c:v>
                      </c:pt>
                      <c:pt idx="221">
                        <c:v>4.37</c:v>
                      </c:pt>
                      <c:pt idx="222">
                        <c:v>4.43</c:v>
                      </c:pt>
                      <c:pt idx="223">
                        <c:v>4.53</c:v>
                      </c:pt>
                      <c:pt idx="224">
                        <c:v>4.7</c:v>
                      </c:pt>
                      <c:pt idx="225">
                        <c:v>4.8099999999999996</c:v>
                      </c:pt>
                      <c:pt idx="226">
                        <c:v>4.95</c:v>
                      </c:pt>
                      <c:pt idx="227">
                        <c:v>5.05</c:v>
                      </c:pt>
                      <c:pt idx="228">
                        <c:v>5.18</c:v>
                      </c:pt>
                      <c:pt idx="229">
                        <c:v>5.23</c:v>
                      </c:pt>
                      <c:pt idx="230">
                        <c:v>5.28</c:v>
                      </c:pt>
                      <c:pt idx="231">
                        <c:v>5.34</c:v>
                      </c:pt>
                      <c:pt idx="232">
                        <c:v>5.38</c:v>
                      </c:pt>
                      <c:pt idx="233">
                        <c:v>5.41</c:v>
                      </c:pt>
                      <c:pt idx="234">
                        <c:v>5.47</c:v>
                      </c:pt>
                      <c:pt idx="235">
                        <c:v>5.49</c:v>
                      </c:pt>
                      <c:pt idx="236">
                        <c:v>5.53</c:v>
                      </c:pt>
                      <c:pt idx="237">
                        <c:v>5.54</c:v>
                      </c:pt>
                      <c:pt idx="238">
                        <c:v>5.56</c:v>
                      </c:pt>
                      <c:pt idx="239">
                        <c:v>5.59</c:v>
                      </c:pt>
                      <c:pt idx="240">
                        <c:v>5.61</c:v>
                      </c:pt>
                      <c:pt idx="241">
                        <c:v>5.62</c:v>
                      </c:pt>
                      <c:pt idx="242">
                        <c:v>5.63</c:v>
                      </c:pt>
                      <c:pt idx="243">
                        <c:v>5.66</c:v>
                      </c:pt>
                      <c:pt idx="244">
                        <c:v>5.67</c:v>
                      </c:pt>
                      <c:pt idx="245">
                        <c:v>5.68</c:v>
                      </c:pt>
                      <c:pt idx="246">
                        <c:v>5.73</c:v>
                      </c:pt>
                      <c:pt idx="247">
                        <c:v>5.73</c:v>
                      </c:pt>
                      <c:pt idx="248">
                        <c:v>5.75</c:v>
                      </c:pt>
                      <c:pt idx="249">
                        <c:v>5.74</c:v>
                      </c:pt>
                      <c:pt idx="250">
                        <c:v>5.74</c:v>
                      </c:pt>
                      <c:pt idx="251">
                        <c:v>5.74</c:v>
                      </c:pt>
                      <c:pt idx="252">
                        <c:v>5.75</c:v>
                      </c:pt>
                      <c:pt idx="253">
                        <c:v>5.74</c:v>
                      </c:pt>
                      <c:pt idx="254">
                        <c:v>5.73</c:v>
                      </c:pt>
                      <c:pt idx="255">
                        <c:v>5.72</c:v>
                      </c:pt>
                      <c:pt idx="256">
                        <c:v>5.71</c:v>
                      </c:pt>
                      <c:pt idx="257">
                        <c:v>5.7</c:v>
                      </c:pt>
                      <c:pt idx="258">
                        <c:v>5.69</c:v>
                      </c:pt>
                      <c:pt idx="259">
                        <c:v>5.7</c:v>
                      </c:pt>
                      <c:pt idx="260">
                        <c:v>5.71</c:v>
                      </c:pt>
                      <c:pt idx="261">
                        <c:v>5.72</c:v>
                      </c:pt>
                      <c:pt idx="262">
                        <c:v>5.73</c:v>
                      </c:pt>
                      <c:pt idx="263">
                        <c:v>5.74</c:v>
                      </c:pt>
                      <c:pt idx="264">
                        <c:v>5.75</c:v>
                      </c:pt>
                      <c:pt idx="265">
                        <c:v>5.76</c:v>
                      </c:pt>
                      <c:pt idx="266">
                        <c:v>5.78</c:v>
                      </c:pt>
                      <c:pt idx="267">
                        <c:v>5.78</c:v>
                      </c:pt>
                      <c:pt idx="268">
                        <c:v>5.77</c:v>
                      </c:pt>
                      <c:pt idx="269">
                        <c:v>5.71</c:v>
                      </c:pt>
                      <c:pt idx="270">
                        <c:v>5.66</c:v>
                      </c:pt>
                      <c:pt idx="271">
                        <c:v>5.58</c:v>
                      </c:pt>
                      <c:pt idx="272">
                        <c:v>5.53</c:v>
                      </c:pt>
                      <c:pt idx="273">
                        <c:v>5.47</c:v>
                      </c:pt>
                      <c:pt idx="274">
                        <c:v>5.45</c:v>
                      </c:pt>
                      <c:pt idx="275">
                        <c:v>5.44</c:v>
                      </c:pt>
                      <c:pt idx="276">
                        <c:v>5.41</c:v>
                      </c:pt>
                      <c:pt idx="277">
                        <c:v>5.4</c:v>
                      </c:pt>
                      <c:pt idx="278">
                        <c:v>5.41</c:v>
                      </c:pt>
                      <c:pt idx="279">
                        <c:v>5.41</c:v>
                      </c:pt>
                      <c:pt idx="280">
                        <c:v>5.42</c:v>
                      </c:pt>
                      <c:pt idx="281">
                        <c:v>5.44</c:v>
                      </c:pt>
                      <c:pt idx="282">
                        <c:v>5.47</c:v>
                      </c:pt>
                      <c:pt idx="283">
                        <c:v>5.5</c:v>
                      </c:pt>
                      <c:pt idx="284">
                        <c:v>5.53</c:v>
                      </c:pt>
                      <c:pt idx="285">
                        <c:v>5.56</c:v>
                      </c:pt>
                      <c:pt idx="286">
                        <c:v>5.59</c:v>
                      </c:pt>
                      <c:pt idx="287">
                        <c:v>5.62</c:v>
                      </c:pt>
                      <c:pt idx="288">
                        <c:v>5.78</c:v>
                      </c:pt>
                      <c:pt idx="289">
                        <c:v>5.81</c:v>
                      </c:pt>
                      <c:pt idx="290">
                        <c:v>5.85</c:v>
                      </c:pt>
                      <c:pt idx="291">
                        <c:v>5.91</c:v>
                      </c:pt>
                      <c:pt idx="292">
                        <c:v>5.97</c:v>
                      </c:pt>
                      <c:pt idx="293">
                        <c:v>5.99</c:v>
                      </c:pt>
                      <c:pt idx="294">
                        <c:v>5.99</c:v>
                      </c:pt>
                      <c:pt idx="295">
                        <c:v>5.97</c:v>
                      </c:pt>
                      <c:pt idx="296">
                        <c:v>5.98</c:v>
                      </c:pt>
                      <c:pt idx="297">
                        <c:v>5.98</c:v>
                      </c:pt>
                      <c:pt idx="298">
                        <c:v>5.98</c:v>
                      </c:pt>
                      <c:pt idx="299">
                        <c:v>5.99</c:v>
                      </c:pt>
                      <c:pt idx="300">
                        <c:v>5.99</c:v>
                      </c:pt>
                      <c:pt idx="301">
                        <c:v>6</c:v>
                      </c:pt>
                      <c:pt idx="302">
                        <c:v>6.01</c:v>
                      </c:pt>
                      <c:pt idx="303">
                        <c:v>6.02</c:v>
                      </c:pt>
                      <c:pt idx="304">
                        <c:v>6.04</c:v>
                      </c:pt>
                      <c:pt idx="305">
                        <c:v>6.05</c:v>
                      </c:pt>
                      <c:pt idx="306">
                        <c:v>6.14</c:v>
                      </c:pt>
                      <c:pt idx="307">
                        <c:v>6.2</c:v>
                      </c:pt>
                      <c:pt idx="308">
                        <c:v>6.21</c:v>
                      </c:pt>
                      <c:pt idx="309">
                        <c:v>6.24</c:v>
                      </c:pt>
                      <c:pt idx="310">
                        <c:v>6.26</c:v>
                      </c:pt>
                      <c:pt idx="311">
                        <c:v>6.27</c:v>
                      </c:pt>
                      <c:pt idx="312">
                        <c:v>6.28</c:v>
                      </c:pt>
                      <c:pt idx="313">
                        <c:v>6.3</c:v>
                      </c:pt>
                      <c:pt idx="314">
                        <c:v>6.32</c:v>
                      </c:pt>
                      <c:pt idx="315">
                        <c:v>6.33</c:v>
                      </c:pt>
                      <c:pt idx="316">
                        <c:v>6.37</c:v>
                      </c:pt>
                      <c:pt idx="317">
                        <c:v>6.39</c:v>
                      </c:pt>
                      <c:pt idx="318">
                        <c:v>6.41</c:v>
                      </c:pt>
                      <c:pt idx="319">
                        <c:v>6.42</c:v>
                      </c:pt>
                      <c:pt idx="320">
                        <c:v>6.43</c:v>
                      </c:pt>
                      <c:pt idx="321">
                        <c:v>6.45</c:v>
                      </c:pt>
                      <c:pt idx="322">
                        <c:v>6.47</c:v>
                      </c:pt>
                      <c:pt idx="323">
                        <c:v>6.48</c:v>
                      </c:pt>
                      <c:pt idx="324">
                        <c:v>6.49</c:v>
                      </c:pt>
                      <c:pt idx="325">
                        <c:v>6.45</c:v>
                      </c:pt>
                      <c:pt idx="326">
                        <c:v>6.43</c:v>
                      </c:pt>
                      <c:pt idx="327">
                        <c:v>6.41</c:v>
                      </c:pt>
                      <c:pt idx="328">
                        <c:v>6.39</c:v>
                      </c:pt>
                      <c:pt idx="329">
                        <c:v>6.32</c:v>
                      </c:pt>
                      <c:pt idx="330">
                        <c:v>6.28</c:v>
                      </c:pt>
                      <c:pt idx="331">
                        <c:v>6.2</c:v>
                      </c:pt>
                      <c:pt idx="332">
                        <c:v>6.15</c:v>
                      </c:pt>
                      <c:pt idx="333">
                        <c:v>6.06</c:v>
                      </c:pt>
                      <c:pt idx="334">
                        <c:v>5.98</c:v>
                      </c:pt>
                      <c:pt idx="335">
                        <c:v>5.9</c:v>
                      </c:pt>
                      <c:pt idx="336">
                        <c:v>5.79</c:v>
                      </c:pt>
                      <c:pt idx="337">
                        <c:v>5.69</c:v>
                      </c:pt>
                      <c:pt idx="338">
                        <c:v>5.59</c:v>
                      </c:pt>
                      <c:pt idx="339">
                        <c:v>5.48</c:v>
                      </c:pt>
                      <c:pt idx="340">
                        <c:v>5.42</c:v>
                      </c:pt>
                      <c:pt idx="341">
                        <c:v>5.32</c:v>
                      </c:pt>
                      <c:pt idx="342">
                        <c:v>5.19</c:v>
                      </c:pt>
                      <c:pt idx="343">
                        <c:v>5.15</c:v>
                      </c:pt>
                      <c:pt idx="344">
                        <c:v>5.0999999999999996</c:v>
                      </c:pt>
                      <c:pt idx="345">
                        <c:v>5.05</c:v>
                      </c:pt>
                      <c:pt idx="346">
                        <c:v>5</c:v>
                      </c:pt>
                      <c:pt idx="347">
                        <c:v>4.92</c:v>
                      </c:pt>
                      <c:pt idx="348">
                        <c:v>4.93</c:v>
                      </c:pt>
                      <c:pt idx="349">
                        <c:v>4.9800000000000004</c:v>
                      </c:pt>
                      <c:pt idx="350">
                        <c:v>5.01</c:v>
                      </c:pt>
                      <c:pt idx="351">
                        <c:v>4.99</c:v>
                      </c:pt>
                      <c:pt idx="352">
                        <c:v>5.0199999999999996</c:v>
                      </c:pt>
                      <c:pt idx="353">
                        <c:v>5.03</c:v>
                      </c:pt>
                      <c:pt idx="354">
                        <c:v>5.04</c:v>
                      </c:pt>
                      <c:pt idx="355">
                        <c:v>5.03</c:v>
                      </c:pt>
                      <c:pt idx="356">
                        <c:v>5.04</c:v>
                      </c:pt>
                      <c:pt idx="357">
                        <c:v>5.03</c:v>
                      </c:pt>
                      <c:pt idx="358">
                        <c:v>5</c:v>
                      </c:pt>
                      <c:pt idx="359">
                        <c:v>4.95</c:v>
                      </c:pt>
                      <c:pt idx="360">
                        <c:v>4.91</c:v>
                      </c:pt>
                      <c:pt idx="361">
                        <c:v>4.8499999999999996</c:v>
                      </c:pt>
                      <c:pt idx="362">
                        <c:v>4.8</c:v>
                      </c:pt>
                      <c:pt idx="363">
                        <c:v>4.75</c:v>
                      </c:pt>
                      <c:pt idx="364">
                        <c:v>4.7300000000000004</c:v>
                      </c:pt>
                      <c:pt idx="365">
                        <c:v>4.7</c:v>
                      </c:pt>
                      <c:pt idx="366">
                        <c:v>4.58</c:v>
                      </c:pt>
                      <c:pt idx="367">
                        <c:v>4.46</c:v>
                      </c:pt>
                      <c:pt idx="368">
                        <c:v>4.43</c:v>
                      </c:pt>
                      <c:pt idx="369">
                        <c:v>4.3499999999999996</c:v>
                      </c:pt>
                      <c:pt idx="370">
                        <c:v>4.26</c:v>
                      </c:pt>
                      <c:pt idx="371">
                        <c:v>4.1900000000000004</c:v>
                      </c:pt>
                      <c:pt idx="372">
                        <c:v>4.13</c:v>
                      </c:pt>
                      <c:pt idx="373">
                        <c:v>4.07</c:v>
                      </c:pt>
                      <c:pt idx="374">
                        <c:v>4.0199999999999996</c:v>
                      </c:pt>
                      <c:pt idx="375">
                        <c:v>3.94</c:v>
                      </c:pt>
                      <c:pt idx="376">
                        <c:v>3.93</c:v>
                      </c:pt>
                      <c:pt idx="377">
                        <c:v>3.85</c:v>
                      </c:pt>
                      <c:pt idx="479">
                        <c:v>5.72</c:v>
                      </c:pt>
                      <c:pt idx="480">
                        <c:v>5.7</c:v>
                      </c:pt>
                      <c:pt idx="481">
                        <c:v>5.67</c:v>
                      </c:pt>
                      <c:pt idx="482">
                        <c:v>5.66</c:v>
                      </c:pt>
                      <c:pt idx="483">
                        <c:v>5.64</c:v>
                      </c:pt>
                      <c:pt idx="484">
                        <c:v>5.61</c:v>
                      </c:pt>
                      <c:pt idx="485">
                        <c:v>5.6</c:v>
                      </c:pt>
                      <c:pt idx="486">
                        <c:v>5.57</c:v>
                      </c:pt>
                      <c:pt idx="487">
                        <c:v>5.52</c:v>
                      </c:pt>
                      <c:pt idx="488">
                        <c:v>5.49</c:v>
                      </c:pt>
                      <c:pt idx="489">
                        <c:v>5.46</c:v>
                      </c:pt>
                      <c:pt idx="490">
                        <c:v>5.41</c:v>
                      </c:pt>
                      <c:pt idx="491">
                        <c:v>5.35</c:v>
                      </c:pt>
                      <c:pt idx="492">
                        <c:v>5.35</c:v>
                      </c:pt>
                      <c:pt idx="493">
                        <c:v>5.31</c:v>
                      </c:pt>
                      <c:pt idx="494">
                        <c:v>5.32</c:v>
                      </c:pt>
                      <c:pt idx="495">
                        <c:v>5.33</c:v>
                      </c:pt>
                      <c:pt idx="496">
                        <c:v>5.33</c:v>
                      </c:pt>
                      <c:pt idx="497">
                        <c:v>5.32</c:v>
                      </c:pt>
                      <c:pt idx="498">
                        <c:v>5.32</c:v>
                      </c:pt>
                      <c:pt idx="499">
                        <c:v>5.31</c:v>
                      </c:pt>
                      <c:pt idx="500">
                        <c:v>5.27</c:v>
                      </c:pt>
                      <c:pt idx="501">
                        <c:v>5.2</c:v>
                      </c:pt>
                      <c:pt idx="502">
                        <c:v>5.14</c:v>
                      </c:pt>
                      <c:pt idx="503">
                        <c:v>5.08</c:v>
                      </c:pt>
                      <c:pt idx="504">
                        <c:v>5.0599999999999996</c:v>
                      </c:pt>
                      <c:pt idx="505">
                        <c:v>5.08</c:v>
                      </c:pt>
                      <c:pt idx="506">
                        <c:v>5.09</c:v>
                      </c:pt>
                      <c:pt idx="507">
                        <c:v>5.08</c:v>
                      </c:pt>
                      <c:pt idx="508">
                        <c:v>5.05</c:v>
                      </c:pt>
                      <c:pt idx="509">
                        <c:v>5.0199999999999996</c:v>
                      </c:pt>
                      <c:pt idx="510">
                        <c:v>4.97</c:v>
                      </c:pt>
                      <c:pt idx="511">
                        <c:v>4.79</c:v>
                      </c:pt>
                      <c:pt idx="512">
                        <c:v>4.7300000000000004</c:v>
                      </c:pt>
                      <c:pt idx="513">
                        <c:v>4.66</c:v>
                      </c:pt>
                      <c:pt idx="514">
                        <c:v>4.57</c:v>
                      </c:pt>
                      <c:pt idx="515">
                        <c:v>4.57</c:v>
                      </c:pt>
                      <c:pt idx="516">
                        <c:v>4.71</c:v>
                      </c:pt>
                      <c:pt idx="517">
                        <c:v>4.71</c:v>
                      </c:pt>
                      <c:pt idx="518">
                        <c:v>4.76</c:v>
                      </c:pt>
                      <c:pt idx="519">
                        <c:v>4.82</c:v>
                      </c:pt>
                      <c:pt idx="520">
                        <c:v>4.91</c:v>
                      </c:pt>
                      <c:pt idx="521">
                        <c:v>4.88</c:v>
                      </c:pt>
                      <c:pt idx="522">
                        <c:v>4.91</c:v>
                      </c:pt>
                      <c:pt idx="523">
                        <c:v>4.93</c:v>
                      </c:pt>
                      <c:pt idx="524">
                        <c:v>4.95</c:v>
                      </c:pt>
                      <c:pt idx="525">
                        <c:v>4.95</c:v>
                      </c:pt>
                      <c:pt idx="526">
                        <c:v>4.9000000000000004</c:v>
                      </c:pt>
                      <c:pt idx="527">
                        <c:v>4.8600000000000003</c:v>
                      </c:pt>
                      <c:pt idx="528">
                        <c:v>4.92</c:v>
                      </c:pt>
                      <c:pt idx="529">
                        <c:v>4.9400000000000004</c:v>
                      </c:pt>
                      <c:pt idx="530">
                        <c:v>4.9800000000000004</c:v>
                      </c:pt>
                      <c:pt idx="531">
                        <c:v>5</c:v>
                      </c:pt>
                      <c:pt idx="532">
                        <c:v>5.05</c:v>
                      </c:pt>
                      <c:pt idx="533">
                        <c:v>5.04</c:v>
                      </c:pt>
                      <c:pt idx="534">
                        <c:v>5.01</c:v>
                      </c:pt>
                      <c:pt idx="535">
                        <c:v>4.9800000000000004</c:v>
                      </c:pt>
                      <c:pt idx="536">
                        <c:v>4.99</c:v>
                      </c:pt>
                      <c:pt idx="537">
                        <c:v>4.95</c:v>
                      </c:pt>
                      <c:pt idx="538">
                        <c:v>4.97</c:v>
                      </c:pt>
                      <c:pt idx="539">
                        <c:v>4.9800000000000004</c:v>
                      </c:pt>
                      <c:pt idx="540">
                        <c:v>5</c:v>
                      </c:pt>
                      <c:pt idx="541">
                        <c:v>4.96</c:v>
                      </c:pt>
                      <c:pt idx="542">
                        <c:v>4.93</c:v>
                      </c:pt>
                      <c:pt idx="543">
                        <c:v>4.88</c:v>
                      </c:pt>
                      <c:pt idx="544">
                        <c:v>4.92</c:v>
                      </c:pt>
                      <c:pt idx="545">
                        <c:v>4.8899999999999997</c:v>
                      </c:pt>
                      <c:pt idx="546">
                        <c:v>4.8600000000000003</c:v>
                      </c:pt>
                      <c:pt idx="547">
                        <c:v>4.8</c:v>
                      </c:pt>
                      <c:pt idx="548">
                        <c:v>4.78</c:v>
                      </c:pt>
                      <c:pt idx="549">
                        <c:v>4.7300000000000004</c:v>
                      </c:pt>
                      <c:pt idx="550">
                        <c:v>4.75</c:v>
                      </c:pt>
                      <c:pt idx="551">
                        <c:v>4.7</c:v>
                      </c:pt>
                      <c:pt idx="552">
                        <c:v>4.66</c:v>
                      </c:pt>
                      <c:pt idx="553">
                        <c:v>4.59</c:v>
                      </c:pt>
                      <c:pt idx="554">
                        <c:v>4.55</c:v>
                      </c:pt>
                      <c:pt idx="555">
                        <c:v>4.45</c:v>
                      </c:pt>
                      <c:pt idx="556">
                        <c:v>4.4400000000000004</c:v>
                      </c:pt>
                      <c:pt idx="557">
                        <c:v>4.4400000000000004</c:v>
                      </c:pt>
                      <c:pt idx="558">
                        <c:v>4.54</c:v>
                      </c:pt>
                      <c:pt idx="559">
                        <c:v>4.62</c:v>
                      </c:pt>
                      <c:pt idx="560">
                        <c:v>4.7300000000000004</c:v>
                      </c:pt>
                      <c:pt idx="561">
                        <c:v>4.68</c:v>
                      </c:pt>
                      <c:pt idx="562">
                        <c:v>4.63</c:v>
                      </c:pt>
                      <c:pt idx="563">
                        <c:v>4.54</c:v>
                      </c:pt>
                      <c:pt idx="564">
                        <c:v>4.55</c:v>
                      </c:pt>
                      <c:pt idx="565">
                        <c:v>4.58</c:v>
                      </c:pt>
                      <c:pt idx="566">
                        <c:v>4.67</c:v>
                      </c:pt>
                      <c:pt idx="567">
                        <c:v>4.7699999999999996</c:v>
                      </c:pt>
                      <c:pt idx="568">
                        <c:v>4.9000000000000004</c:v>
                      </c:pt>
                      <c:pt idx="569">
                        <c:v>4.9400000000000004</c:v>
                      </c:pt>
                      <c:pt idx="570">
                        <c:v>5.01</c:v>
                      </c:pt>
                      <c:pt idx="571">
                        <c:v>4.99</c:v>
                      </c:pt>
                      <c:pt idx="572">
                        <c:v>4.9800000000000004</c:v>
                      </c:pt>
                      <c:pt idx="573">
                        <c:v>5</c:v>
                      </c:pt>
                      <c:pt idx="574">
                        <c:v>5.0199999999999996</c:v>
                      </c:pt>
                      <c:pt idx="575">
                        <c:v>5.03</c:v>
                      </c:pt>
                      <c:pt idx="576">
                        <c:v>5.04</c:v>
                      </c:pt>
                      <c:pt idx="577">
                        <c:v>5.07</c:v>
                      </c:pt>
                      <c:pt idx="578">
                        <c:v>5.12</c:v>
                      </c:pt>
                      <c:pt idx="579">
                        <c:v>5.13</c:v>
                      </c:pt>
                      <c:pt idx="580">
                        <c:v>5.17</c:v>
                      </c:pt>
                      <c:pt idx="581">
                        <c:v>5.16</c:v>
                      </c:pt>
                      <c:pt idx="582">
                        <c:v>5.18</c:v>
                      </c:pt>
                      <c:pt idx="583">
                        <c:v>5.2</c:v>
                      </c:pt>
                      <c:pt idx="584">
                        <c:v>5.25</c:v>
                      </c:pt>
                      <c:pt idx="585">
                        <c:v>5.29</c:v>
                      </c:pt>
                      <c:pt idx="586">
                        <c:v>5.37</c:v>
                      </c:pt>
                      <c:pt idx="587">
                        <c:v>5.43</c:v>
                      </c:pt>
                      <c:pt idx="588">
                        <c:v>5.49</c:v>
                      </c:pt>
                      <c:pt idx="589">
                        <c:v>5.54</c:v>
                      </c:pt>
                      <c:pt idx="590">
                        <c:v>5.59</c:v>
                      </c:pt>
                      <c:pt idx="591">
                        <c:v>5.64</c:v>
                      </c:pt>
                      <c:pt idx="592">
                        <c:v>5.69</c:v>
                      </c:pt>
                      <c:pt idx="593">
                        <c:v>5.74</c:v>
                      </c:pt>
                      <c:pt idx="594">
                        <c:v>5.78</c:v>
                      </c:pt>
                      <c:pt idx="595">
                        <c:v>5.82</c:v>
                      </c:pt>
                      <c:pt idx="596">
                        <c:v>5.86</c:v>
                      </c:pt>
                      <c:pt idx="597">
                        <c:v>5.9</c:v>
                      </c:pt>
                      <c:pt idx="598">
                        <c:v>5.97</c:v>
                      </c:pt>
                      <c:pt idx="599">
                        <c:v>6.02</c:v>
                      </c:pt>
                      <c:pt idx="600">
                        <c:v>6.08</c:v>
                      </c:pt>
                      <c:pt idx="601">
                        <c:v>6.12</c:v>
                      </c:pt>
                      <c:pt idx="602">
                        <c:v>6.17</c:v>
                      </c:pt>
                      <c:pt idx="603">
                        <c:v>6.2</c:v>
                      </c:pt>
                      <c:pt idx="604">
                        <c:v>6.24</c:v>
                      </c:pt>
                      <c:pt idx="605">
                        <c:v>6.27</c:v>
                      </c:pt>
                      <c:pt idx="606">
                        <c:v>6.32</c:v>
                      </c:pt>
                      <c:pt idx="607">
                        <c:v>6.36</c:v>
                      </c:pt>
                      <c:pt idx="608">
                        <c:v>6.39</c:v>
                      </c:pt>
                      <c:pt idx="609">
                        <c:v>6.39</c:v>
                      </c:pt>
                      <c:pt idx="610">
                        <c:v>6.41</c:v>
                      </c:pt>
                      <c:pt idx="611">
                        <c:v>6.39</c:v>
                      </c:pt>
                      <c:pt idx="612">
                        <c:v>6.37</c:v>
                      </c:pt>
                      <c:pt idx="613">
                        <c:v>6.29</c:v>
                      </c:pt>
                      <c:pt idx="614">
                        <c:v>6.2</c:v>
                      </c:pt>
                      <c:pt idx="615">
                        <c:v>6.11</c:v>
                      </c:pt>
                      <c:pt idx="616">
                        <c:v>6.02</c:v>
                      </c:pt>
                      <c:pt idx="617">
                        <c:v>5.94</c:v>
                      </c:pt>
                      <c:pt idx="618">
                        <c:v>5.87</c:v>
                      </c:pt>
                      <c:pt idx="619">
                        <c:v>5.82</c:v>
                      </c:pt>
                      <c:pt idx="620">
                        <c:v>5.78</c:v>
                      </c:pt>
                      <c:pt idx="621">
                        <c:v>5.72</c:v>
                      </c:pt>
                      <c:pt idx="622">
                        <c:v>5.68</c:v>
                      </c:pt>
                      <c:pt idx="623">
                        <c:v>5.62</c:v>
                      </c:pt>
                      <c:pt idx="624">
                        <c:v>5.58</c:v>
                      </c:pt>
                      <c:pt idx="625">
                        <c:v>5.56</c:v>
                      </c:pt>
                      <c:pt idx="626">
                        <c:v>5.54</c:v>
                      </c:pt>
                      <c:pt idx="627">
                        <c:v>5.5</c:v>
                      </c:pt>
                      <c:pt idx="628">
                        <c:v>5.48</c:v>
                      </c:pt>
                      <c:pt idx="629">
                        <c:v>5.46</c:v>
                      </c:pt>
                      <c:pt idx="630">
                        <c:v>5.46</c:v>
                      </c:pt>
                      <c:pt idx="631">
                        <c:v>5.45</c:v>
                      </c:pt>
                      <c:pt idx="632">
                        <c:v>5.43</c:v>
                      </c:pt>
                      <c:pt idx="633">
                        <c:v>5.39</c:v>
                      </c:pt>
                      <c:pt idx="634">
                        <c:v>5.39</c:v>
                      </c:pt>
                      <c:pt idx="635">
                        <c:v>5.34</c:v>
                      </c:pt>
                      <c:pt idx="636">
                        <c:v>5.29</c:v>
                      </c:pt>
                      <c:pt idx="637">
                        <c:v>5.25</c:v>
                      </c:pt>
                      <c:pt idx="638">
                        <c:v>5.22</c:v>
                      </c:pt>
                      <c:pt idx="639">
                        <c:v>5.19</c:v>
                      </c:pt>
                      <c:pt idx="640">
                        <c:v>5.14</c:v>
                      </c:pt>
                      <c:pt idx="641">
                        <c:v>5.07</c:v>
                      </c:pt>
                      <c:pt idx="642">
                        <c:v>4.9800000000000004</c:v>
                      </c:pt>
                      <c:pt idx="643">
                        <c:v>4.9000000000000004</c:v>
                      </c:pt>
                      <c:pt idx="644">
                        <c:v>4.8499999999999996</c:v>
                      </c:pt>
                      <c:pt idx="645">
                        <c:v>4.8099999999999996</c:v>
                      </c:pt>
                      <c:pt idx="646">
                        <c:v>4.75</c:v>
                      </c:pt>
                      <c:pt idx="647">
                        <c:v>4.68</c:v>
                      </c:pt>
                      <c:pt idx="648">
                        <c:v>4.62</c:v>
                      </c:pt>
                      <c:pt idx="649">
                        <c:v>4.57</c:v>
                      </c:pt>
                      <c:pt idx="650">
                        <c:v>4.55</c:v>
                      </c:pt>
                      <c:pt idx="651">
                        <c:v>4.55</c:v>
                      </c:pt>
                      <c:pt idx="652">
                        <c:v>4.46</c:v>
                      </c:pt>
                      <c:pt idx="653">
                        <c:v>4.42</c:v>
                      </c:pt>
                      <c:pt idx="654">
                        <c:v>4.4000000000000004</c:v>
                      </c:pt>
                      <c:pt idx="655">
                        <c:v>4.3899999999999997</c:v>
                      </c:pt>
                      <c:pt idx="656">
                        <c:v>4.4400000000000004</c:v>
                      </c:pt>
                      <c:pt idx="657">
                        <c:v>4.49</c:v>
                      </c:pt>
                      <c:pt idx="658">
                        <c:v>4.5199999999999996</c:v>
                      </c:pt>
                      <c:pt idx="659">
                        <c:v>4.5599999999999996</c:v>
                      </c:pt>
                      <c:pt idx="660">
                        <c:v>4.57</c:v>
                      </c:pt>
                      <c:pt idx="661">
                        <c:v>4.54</c:v>
                      </c:pt>
                      <c:pt idx="662">
                        <c:v>4.5</c:v>
                      </c:pt>
                      <c:pt idx="663">
                        <c:v>4.45</c:v>
                      </c:pt>
                      <c:pt idx="664">
                        <c:v>4.42</c:v>
                      </c:pt>
                      <c:pt idx="665">
                        <c:v>4.3600000000000003</c:v>
                      </c:pt>
                      <c:pt idx="666">
                        <c:v>4.4000000000000004</c:v>
                      </c:pt>
                      <c:pt idx="667">
                        <c:v>4.34</c:v>
                      </c:pt>
                      <c:pt idx="668">
                        <c:v>4.3099999999999996</c:v>
                      </c:pt>
                      <c:pt idx="669">
                        <c:v>4.29</c:v>
                      </c:pt>
                      <c:pt idx="670">
                        <c:v>4.26</c:v>
                      </c:pt>
                      <c:pt idx="671">
                        <c:v>4.22</c:v>
                      </c:pt>
                      <c:pt idx="672">
                        <c:v>4.18</c:v>
                      </c:pt>
                      <c:pt idx="673">
                        <c:v>4.1399999999999997</c:v>
                      </c:pt>
                      <c:pt idx="674">
                        <c:v>4.12</c:v>
                      </c:pt>
                      <c:pt idx="675">
                        <c:v>4.13</c:v>
                      </c:pt>
                      <c:pt idx="676">
                        <c:v>4.13</c:v>
                      </c:pt>
                      <c:pt idx="677">
                        <c:v>4.1399999999999997</c:v>
                      </c:pt>
                      <c:pt idx="678">
                        <c:v>4.1399999999999997</c:v>
                      </c:pt>
                      <c:pt idx="679">
                        <c:v>4.16</c:v>
                      </c:pt>
                      <c:pt idx="680">
                        <c:v>4.18</c:v>
                      </c:pt>
                      <c:pt idx="681">
                        <c:v>4.2</c:v>
                      </c:pt>
                      <c:pt idx="682">
                        <c:v>4.21</c:v>
                      </c:pt>
                      <c:pt idx="683">
                        <c:v>4.22</c:v>
                      </c:pt>
                      <c:pt idx="684">
                        <c:v>4.22</c:v>
                      </c:pt>
                      <c:pt idx="685">
                        <c:v>4.22</c:v>
                      </c:pt>
                      <c:pt idx="686">
                        <c:v>4.18</c:v>
                      </c:pt>
                      <c:pt idx="687">
                        <c:v>4.16</c:v>
                      </c:pt>
                      <c:pt idx="688">
                        <c:v>4.1100000000000003</c:v>
                      </c:pt>
                      <c:pt idx="689">
                        <c:v>4.0599999999999996</c:v>
                      </c:pt>
                      <c:pt idx="690">
                        <c:v>4.01</c:v>
                      </c:pt>
                      <c:pt idx="691">
                        <c:v>3.96</c:v>
                      </c:pt>
                      <c:pt idx="692">
                        <c:v>3.92</c:v>
                      </c:pt>
                      <c:pt idx="693">
                        <c:v>3.91</c:v>
                      </c:pt>
                      <c:pt idx="694">
                        <c:v>3.9</c:v>
                      </c:pt>
                      <c:pt idx="695">
                        <c:v>3.91</c:v>
                      </c:pt>
                      <c:pt idx="696">
                        <c:v>3.92</c:v>
                      </c:pt>
                      <c:pt idx="697">
                        <c:v>3.94</c:v>
                      </c:pt>
                      <c:pt idx="698">
                        <c:v>3.96</c:v>
                      </c:pt>
                      <c:pt idx="699">
                        <c:v>3.98</c:v>
                      </c:pt>
                      <c:pt idx="700">
                        <c:v>3.99</c:v>
                      </c:pt>
                      <c:pt idx="701">
                        <c:v>4.0199999999999996</c:v>
                      </c:pt>
                      <c:pt idx="702">
                        <c:v>4.0599999999999996</c:v>
                      </c:pt>
                      <c:pt idx="703">
                        <c:v>4.0999999999999996</c:v>
                      </c:pt>
                      <c:pt idx="704">
                        <c:v>4.1399999999999997</c:v>
                      </c:pt>
                      <c:pt idx="705">
                        <c:v>4.18</c:v>
                      </c:pt>
                      <c:pt idx="706">
                        <c:v>4.22</c:v>
                      </c:pt>
                      <c:pt idx="707">
                        <c:v>4.2699999999999996</c:v>
                      </c:pt>
                      <c:pt idx="708">
                        <c:v>4.32</c:v>
                      </c:pt>
                      <c:pt idx="709">
                        <c:v>4.3499999999999996</c:v>
                      </c:pt>
                      <c:pt idx="710">
                        <c:v>4.38</c:v>
                      </c:pt>
                      <c:pt idx="711">
                        <c:v>4.4000000000000004</c:v>
                      </c:pt>
                      <c:pt idx="712">
                        <c:v>4.41</c:v>
                      </c:pt>
                      <c:pt idx="713">
                        <c:v>4.42</c:v>
                      </c:pt>
                      <c:pt idx="714">
                        <c:v>4.42</c:v>
                      </c:pt>
                      <c:pt idx="715">
                        <c:v>4.41</c:v>
                      </c:pt>
                      <c:pt idx="716">
                        <c:v>4.4000000000000004</c:v>
                      </c:pt>
                      <c:pt idx="717">
                        <c:v>4.41</c:v>
                      </c:pt>
                      <c:pt idx="718">
                        <c:v>4.41</c:v>
                      </c:pt>
                      <c:pt idx="719">
                        <c:v>4.4000000000000004</c:v>
                      </c:pt>
                      <c:pt idx="720">
                        <c:v>4.3899999999999997</c:v>
                      </c:pt>
                      <c:pt idx="721">
                        <c:v>4.38</c:v>
                      </c:pt>
                      <c:pt idx="722">
                        <c:v>4.37</c:v>
                      </c:pt>
                      <c:pt idx="723">
                        <c:v>4.3600000000000003</c:v>
                      </c:pt>
                      <c:pt idx="724">
                        <c:v>4.3600000000000003</c:v>
                      </c:pt>
                      <c:pt idx="725">
                        <c:v>4.3499999999999996</c:v>
                      </c:pt>
                      <c:pt idx="726">
                        <c:v>4.3499999999999996</c:v>
                      </c:pt>
                      <c:pt idx="727">
                        <c:v>4.3499999999999996</c:v>
                      </c:pt>
                      <c:pt idx="728">
                        <c:v>4.3</c:v>
                      </c:pt>
                      <c:pt idx="729">
                        <c:v>4.26</c:v>
                      </c:pt>
                    </c:numCache>
                  </c:numRef>
                </c:val>
                <c:smooth val="1"/>
                <c:extLst xmlns:c15="http://schemas.microsoft.com/office/drawing/2012/chart">
                  <c:ext xmlns:c16="http://schemas.microsoft.com/office/drawing/2014/chart" uri="{C3380CC4-5D6E-409C-BE32-E72D297353CC}">
                    <c16:uniqueId val="{00000011-5228-4E52-A10D-0D5B7EB54977}"/>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DATOS!$W$3:$W$734</c15:sqref>
                        </c15:formulaRef>
                      </c:ext>
                    </c:extLst>
                    <c:numCache>
                      <c:formatCode>0.00</c:formatCode>
                      <c:ptCount val="732"/>
                      <c:pt idx="0">
                        <c:v>4.1100000000000003</c:v>
                      </c:pt>
                      <c:pt idx="1">
                        <c:v>4.04</c:v>
                      </c:pt>
                      <c:pt idx="2">
                        <c:v>4.01</c:v>
                      </c:pt>
                      <c:pt idx="3">
                        <c:v>3.98</c:v>
                      </c:pt>
                      <c:pt idx="4">
                        <c:v>3.95</c:v>
                      </c:pt>
                      <c:pt idx="5">
                        <c:v>3.91</c:v>
                      </c:pt>
                      <c:pt idx="6">
                        <c:v>3.88</c:v>
                      </c:pt>
                      <c:pt idx="7">
                        <c:v>3.86</c:v>
                      </c:pt>
                      <c:pt idx="8">
                        <c:v>3.83</c:v>
                      </c:pt>
                      <c:pt idx="9">
                        <c:v>3.81</c:v>
                      </c:pt>
                      <c:pt idx="10">
                        <c:v>3.78</c:v>
                      </c:pt>
                      <c:pt idx="11">
                        <c:v>3.74</c:v>
                      </c:pt>
                      <c:pt idx="12">
                        <c:v>3.68</c:v>
                      </c:pt>
                      <c:pt idx="13">
                        <c:v>3.63</c:v>
                      </c:pt>
                      <c:pt idx="14">
                        <c:v>3.58</c:v>
                      </c:pt>
                      <c:pt idx="15">
                        <c:v>3.55</c:v>
                      </c:pt>
                      <c:pt idx="16">
                        <c:v>3.56</c:v>
                      </c:pt>
                      <c:pt idx="17">
                        <c:v>3.58</c:v>
                      </c:pt>
                      <c:pt idx="18">
                        <c:v>3.61</c:v>
                      </c:pt>
                      <c:pt idx="19">
                        <c:v>3.63</c:v>
                      </c:pt>
                      <c:pt idx="20">
                        <c:v>3.66</c:v>
                      </c:pt>
                      <c:pt idx="21">
                        <c:v>3.68</c:v>
                      </c:pt>
                      <c:pt idx="22">
                        <c:v>3.68</c:v>
                      </c:pt>
                      <c:pt idx="23">
                        <c:v>3.67</c:v>
                      </c:pt>
                      <c:pt idx="24">
                        <c:v>3.64</c:v>
                      </c:pt>
                      <c:pt idx="25">
                        <c:v>3.6</c:v>
                      </c:pt>
                      <c:pt idx="26">
                        <c:v>3.57</c:v>
                      </c:pt>
                      <c:pt idx="27">
                        <c:v>3.54</c:v>
                      </c:pt>
                      <c:pt idx="28">
                        <c:v>3.52</c:v>
                      </c:pt>
                      <c:pt idx="29">
                        <c:v>3.49</c:v>
                      </c:pt>
                      <c:pt idx="30">
                        <c:v>3.46</c:v>
                      </c:pt>
                      <c:pt idx="31">
                        <c:v>3.45</c:v>
                      </c:pt>
                      <c:pt idx="32">
                        <c:v>3.44</c:v>
                      </c:pt>
                      <c:pt idx="33">
                        <c:v>3.43</c:v>
                      </c:pt>
                      <c:pt idx="34">
                        <c:v>3.44</c:v>
                      </c:pt>
                      <c:pt idx="35">
                        <c:v>3.46</c:v>
                      </c:pt>
                      <c:pt idx="36">
                        <c:v>3.49</c:v>
                      </c:pt>
                      <c:pt idx="37">
                        <c:v>3.51</c:v>
                      </c:pt>
                      <c:pt idx="38">
                        <c:v>3.5</c:v>
                      </c:pt>
                      <c:pt idx="39">
                        <c:v>3.46</c:v>
                      </c:pt>
                      <c:pt idx="40">
                        <c:v>3.41</c:v>
                      </c:pt>
                      <c:pt idx="41">
                        <c:v>3.39</c:v>
                      </c:pt>
                      <c:pt idx="42">
                        <c:v>3.37</c:v>
                      </c:pt>
                      <c:pt idx="43">
                        <c:v>3.35</c:v>
                      </c:pt>
                      <c:pt idx="44">
                        <c:v>3.29</c:v>
                      </c:pt>
                      <c:pt idx="45">
                        <c:v>3.23</c:v>
                      </c:pt>
                      <c:pt idx="46">
                        <c:v>3.21</c:v>
                      </c:pt>
                      <c:pt idx="47">
                        <c:v>3.19</c:v>
                      </c:pt>
                      <c:pt idx="48">
                        <c:v>3.16</c:v>
                      </c:pt>
                      <c:pt idx="49">
                        <c:v>3.12</c:v>
                      </c:pt>
                      <c:pt idx="50">
                        <c:v>3.09</c:v>
                      </c:pt>
                      <c:pt idx="51">
                        <c:v>3.08</c:v>
                      </c:pt>
                      <c:pt idx="52">
                        <c:v>3.07</c:v>
                      </c:pt>
                      <c:pt idx="53">
                        <c:v>3.07</c:v>
                      </c:pt>
                      <c:pt idx="54">
                        <c:v>3.09</c:v>
                      </c:pt>
                      <c:pt idx="55">
                        <c:v>3.11</c:v>
                      </c:pt>
                      <c:pt idx="56">
                        <c:v>3.17</c:v>
                      </c:pt>
                      <c:pt idx="57">
                        <c:v>3.21</c:v>
                      </c:pt>
                      <c:pt idx="58">
                        <c:v>3.19</c:v>
                      </c:pt>
                      <c:pt idx="59">
                        <c:v>3.17</c:v>
                      </c:pt>
                      <c:pt idx="60">
                        <c:v>3.12</c:v>
                      </c:pt>
                      <c:pt idx="61">
                        <c:v>3.07</c:v>
                      </c:pt>
                      <c:pt idx="62">
                        <c:v>3.01</c:v>
                      </c:pt>
                      <c:pt idx="63">
                        <c:v>2.97</c:v>
                      </c:pt>
                      <c:pt idx="64">
                        <c:v>2.99</c:v>
                      </c:pt>
                      <c:pt idx="65">
                        <c:v>3.05</c:v>
                      </c:pt>
                      <c:pt idx="66">
                        <c:v>3.09</c:v>
                      </c:pt>
                      <c:pt idx="67">
                        <c:v>3.1</c:v>
                      </c:pt>
                      <c:pt idx="68">
                        <c:v>3.1</c:v>
                      </c:pt>
                      <c:pt idx="69">
                        <c:v>3.07</c:v>
                      </c:pt>
                      <c:pt idx="70">
                        <c:v>2.99</c:v>
                      </c:pt>
                      <c:pt idx="71">
                        <c:v>2.97</c:v>
                      </c:pt>
                      <c:pt idx="72">
                        <c:v>3</c:v>
                      </c:pt>
                      <c:pt idx="73">
                        <c:v>2.99</c:v>
                      </c:pt>
                      <c:pt idx="74">
                        <c:v>2.93</c:v>
                      </c:pt>
                      <c:pt idx="75">
                        <c:v>2.87</c:v>
                      </c:pt>
                      <c:pt idx="76">
                        <c:v>2.85</c:v>
                      </c:pt>
                      <c:pt idx="77">
                        <c:v>2.85</c:v>
                      </c:pt>
                      <c:pt idx="78">
                        <c:v>2.89</c:v>
                      </c:pt>
                      <c:pt idx="79">
                        <c:v>2.97</c:v>
                      </c:pt>
                      <c:pt idx="80">
                        <c:v>3.05</c:v>
                      </c:pt>
                      <c:pt idx="81">
                        <c:v>3.13</c:v>
                      </c:pt>
                      <c:pt idx="82">
                        <c:v>3.13</c:v>
                      </c:pt>
                      <c:pt idx="83">
                        <c:v>3.09</c:v>
                      </c:pt>
                      <c:pt idx="84">
                        <c:v>3.08</c:v>
                      </c:pt>
                      <c:pt idx="85">
                        <c:v>3.17</c:v>
                      </c:pt>
                      <c:pt idx="86">
                        <c:v>3.16</c:v>
                      </c:pt>
                      <c:pt idx="87">
                        <c:v>3.11</c:v>
                      </c:pt>
                      <c:pt idx="88">
                        <c:v>3.07</c:v>
                      </c:pt>
                      <c:pt idx="89">
                        <c:v>3.04</c:v>
                      </c:pt>
                      <c:pt idx="90">
                        <c:v>3.02</c:v>
                      </c:pt>
                      <c:pt idx="91">
                        <c:v>3</c:v>
                      </c:pt>
                      <c:pt idx="92">
                        <c:v>2.95</c:v>
                      </c:pt>
                      <c:pt idx="93">
                        <c:v>2.93</c:v>
                      </c:pt>
                      <c:pt idx="94">
                        <c:v>3</c:v>
                      </c:pt>
                      <c:pt idx="95">
                        <c:v>3.17</c:v>
                      </c:pt>
                      <c:pt idx="96">
                        <c:v>3.31</c:v>
                      </c:pt>
                      <c:pt idx="97">
                        <c:v>3.36</c:v>
                      </c:pt>
                      <c:pt idx="98">
                        <c:v>3.45</c:v>
                      </c:pt>
                      <c:pt idx="99">
                        <c:v>3.55</c:v>
                      </c:pt>
                      <c:pt idx="100">
                        <c:v>3.64</c:v>
                      </c:pt>
                      <c:pt idx="101">
                        <c:v>3.79</c:v>
                      </c:pt>
                      <c:pt idx="102">
                        <c:v>3.99</c:v>
                      </c:pt>
                      <c:pt idx="103">
                        <c:v>4.1399999999999997</c:v>
                      </c:pt>
                      <c:pt idx="104">
                        <c:v>4.2300000000000004</c:v>
                      </c:pt>
                      <c:pt idx="105">
                        <c:v>4.2699999999999996</c:v>
                      </c:pt>
                      <c:pt idx="106">
                        <c:v>4.29</c:v>
                      </c:pt>
                      <c:pt idx="107">
                        <c:v>4.32</c:v>
                      </c:pt>
                      <c:pt idx="108">
                        <c:v>4.3899999999999997</c:v>
                      </c:pt>
                      <c:pt idx="109">
                        <c:v>4.4400000000000004</c:v>
                      </c:pt>
                      <c:pt idx="110">
                        <c:v>4.4400000000000004</c:v>
                      </c:pt>
                      <c:pt idx="111">
                        <c:v>4.38</c:v>
                      </c:pt>
                      <c:pt idx="112">
                        <c:v>4.2699999999999996</c:v>
                      </c:pt>
                      <c:pt idx="113">
                        <c:v>4.22</c:v>
                      </c:pt>
                      <c:pt idx="114">
                        <c:v>4.2</c:v>
                      </c:pt>
                      <c:pt idx="115">
                        <c:v>4.1500000000000004</c:v>
                      </c:pt>
                      <c:pt idx="116">
                        <c:v>4.1399999999999997</c:v>
                      </c:pt>
                      <c:pt idx="117">
                        <c:v>4.1100000000000003</c:v>
                      </c:pt>
                      <c:pt idx="118">
                        <c:v>4.09</c:v>
                      </c:pt>
                      <c:pt idx="119">
                        <c:v>4.1100000000000003</c:v>
                      </c:pt>
                      <c:pt idx="120">
                        <c:v>4.1399999999999997</c:v>
                      </c:pt>
                      <c:pt idx="121">
                        <c:v>4.12</c:v>
                      </c:pt>
                      <c:pt idx="122">
                        <c:v>4.07</c:v>
                      </c:pt>
                      <c:pt idx="123">
                        <c:v>3.98</c:v>
                      </c:pt>
                      <c:pt idx="124">
                        <c:v>3.88</c:v>
                      </c:pt>
                      <c:pt idx="125">
                        <c:v>3.78</c:v>
                      </c:pt>
                      <c:pt idx="126">
                        <c:v>3.72</c:v>
                      </c:pt>
                      <c:pt idx="127">
                        <c:v>3.65</c:v>
                      </c:pt>
                      <c:pt idx="128">
                        <c:v>3.57</c:v>
                      </c:pt>
                      <c:pt idx="129">
                        <c:v>3.51</c:v>
                      </c:pt>
                      <c:pt idx="130">
                        <c:v>3.53</c:v>
                      </c:pt>
                      <c:pt idx="131">
                        <c:v>3.61</c:v>
                      </c:pt>
                      <c:pt idx="132">
                        <c:v>3.67</c:v>
                      </c:pt>
                      <c:pt idx="133">
                        <c:v>3.68</c:v>
                      </c:pt>
                      <c:pt idx="134">
                        <c:v>3.66</c:v>
                      </c:pt>
                      <c:pt idx="135">
                        <c:v>3.68</c:v>
                      </c:pt>
                      <c:pt idx="136">
                        <c:v>3.73</c:v>
                      </c:pt>
                      <c:pt idx="137">
                        <c:v>3.75</c:v>
                      </c:pt>
                      <c:pt idx="138">
                        <c:v>3.76</c:v>
                      </c:pt>
                      <c:pt idx="139">
                        <c:v>3.78</c:v>
                      </c:pt>
                      <c:pt idx="140">
                        <c:v>3.76</c:v>
                      </c:pt>
                      <c:pt idx="141">
                        <c:v>3.71</c:v>
                      </c:pt>
                      <c:pt idx="142">
                        <c:v>3.67</c:v>
                      </c:pt>
                      <c:pt idx="143">
                        <c:v>3.67</c:v>
                      </c:pt>
                      <c:pt idx="144">
                        <c:v>3.75</c:v>
                      </c:pt>
                      <c:pt idx="145">
                        <c:v>3.67</c:v>
                      </c:pt>
                      <c:pt idx="146">
                        <c:v>3.74</c:v>
                      </c:pt>
                      <c:pt idx="147">
                        <c:v>3.82</c:v>
                      </c:pt>
                      <c:pt idx="148">
                        <c:v>3.91</c:v>
                      </c:pt>
                      <c:pt idx="149">
                        <c:v>3.99</c:v>
                      </c:pt>
                      <c:pt idx="150">
                        <c:v>4.1399999999999997</c:v>
                      </c:pt>
                      <c:pt idx="151">
                        <c:v>4.2300000000000004</c:v>
                      </c:pt>
                      <c:pt idx="152">
                        <c:v>4.29</c:v>
                      </c:pt>
                      <c:pt idx="153">
                        <c:v>4.2300000000000004</c:v>
                      </c:pt>
                      <c:pt idx="154">
                        <c:v>4.1900000000000004</c:v>
                      </c:pt>
                      <c:pt idx="155">
                        <c:v>4.16</c:v>
                      </c:pt>
                      <c:pt idx="156">
                        <c:v>4.1399999999999997</c:v>
                      </c:pt>
                      <c:pt idx="157">
                        <c:v>4.09</c:v>
                      </c:pt>
                      <c:pt idx="158">
                        <c:v>4.04</c:v>
                      </c:pt>
                      <c:pt idx="159">
                        <c:v>4.0199999999999996</c:v>
                      </c:pt>
                      <c:pt idx="160">
                        <c:v>3.96</c:v>
                      </c:pt>
                      <c:pt idx="161">
                        <c:v>3.89</c:v>
                      </c:pt>
                      <c:pt idx="162">
                        <c:v>3.79</c:v>
                      </c:pt>
                      <c:pt idx="163">
                        <c:v>3.73</c:v>
                      </c:pt>
                      <c:pt idx="164">
                        <c:v>3.71</c:v>
                      </c:pt>
                      <c:pt idx="165">
                        <c:v>3.71</c:v>
                      </c:pt>
                      <c:pt idx="166">
                        <c:v>3.72</c:v>
                      </c:pt>
                      <c:pt idx="167">
                        <c:v>3.72</c:v>
                      </c:pt>
                      <c:pt idx="168">
                        <c:v>3.72</c:v>
                      </c:pt>
                      <c:pt idx="169">
                        <c:v>3.73</c:v>
                      </c:pt>
                      <c:pt idx="170">
                        <c:v>3.73</c:v>
                      </c:pt>
                      <c:pt idx="171">
                        <c:v>3.73</c:v>
                      </c:pt>
                      <c:pt idx="172">
                        <c:v>3.74</c:v>
                      </c:pt>
                      <c:pt idx="173">
                        <c:v>3.7</c:v>
                      </c:pt>
                      <c:pt idx="174">
                        <c:v>3.64</c:v>
                      </c:pt>
                      <c:pt idx="175">
                        <c:v>3.57</c:v>
                      </c:pt>
                      <c:pt idx="176">
                        <c:v>3.48</c:v>
                      </c:pt>
                      <c:pt idx="177">
                        <c:v>3.43</c:v>
                      </c:pt>
                      <c:pt idx="178">
                        <c:v>3.44</c:v>
                      </c:pt>
                      <c:pt idx="179">
                        <c:v>3.45</c:v>
                      </c:pt>
                      <c:pt idx="180">
                        <c:v>3.46</c:v>
                      </c:pt>
                      <c:pt idx="181">
                        <c:v>3.44</c:v>
                      </c:pt>
                      <c:pt idx="182">
                        <c:v>3.45</c:v>
                      </c:pt>
                      <c:pt idx="183">
                        <c:v>3.46</c:v>
                      </c:pt>
                      <c:pt idx="184">
                        <c:v>3.47</c:v>
                      </c:pt>
                      <c:pt idx="185">
                        <c:v>3.48</c:v>
                      </c:pt>
                      <c:pt idx="186">
                        <c:v>3.49</c:v>
                      </c:pt>
                      <c:pt idx="187">
                        <c:v>3.49</c:v>
                      </c:pt>
                      <c:pt idx="188">
                        <c:v>3.49</c:v>
                      </c:pt>
                      <c:pt idx="189">
                        <c:v>3.5</c:v>
                      </c:pt>
                      <c:pt idx="190">
                        <c:v>3.5</c:v>
                      </c:pt>
                      <c:pt idx="191">
                        <c:v>3.5</c:v>
                      </c:pt>
                      <c:pt idx="192">
                        <c:v>3.5</c:v>
                      </c:pt>
                      <c:pt idx="193">
                        <c:v>3.51</c:v>
                      </c:pt>
                      <c:pt idx="194">
                        <c:v>3.51</c:v>
                      </c:pt>
                      <c:pt idx="195">
                        <c:v>3.51</c:v>
                      </c:pt>
                      <c:pt idx="196">
                        <c:v>3.52</c:v>
                      </c:pt>
                      <c:pt idx="197">
                        <c:v>3.52</c:v>
                      </c:pt>
                      <c:pt idx="198">
                        <c:v>3.53</c:v>
                      </c:pt>
                      <c:pt idx="199">
                        <c:v>3.53</c:v>
                      </c:pt>
                      <c:pt idx="200">
                        <c:v>3.54</c:v>
                      </c:pt>
                      <c:pt idx="201">
                        <c:v>3.55</c:v>
                      </c:pt>
                      <c:pt idx="202">
                        <c:v>3.55</c:v>
                      </c:pt>
                      <c:pt idx="203">
                        <c:v>3.56</c:v>
                      </c:pt>
                      <c:pt idx="204">
                        <c:v>3.56</c:v>
                      </c:pt>
                      <c:pt idx="205">
                        <c:v>3.57</c:v>
                      </c:pt>
                      <c:pt idx="206">
                        <c:v>3.58</c:v>
                      </c:pt>
                      <c:pt idx="207">
                        <c:v>3.58</c:v>
                      </c:pt>
                      <c:pt idx="208">
                        <c:v>3.59</c:v>
                      </c:pt>
                      <c:pt idx="209">
                        <c:v>3.59</c:v>
                      </c:pt>
                      <c:pt idx="210">
                        <c:v>3.6</c:v>
                      </c:pt>
                      <c:pt idx="211">
                        <c:v>3.61</c:v>
                      </c:pt>
                      <c:pt idx="212">
                        <c:v>3.62</c:v>
                      </c:pt>
                      <c:pt idx="213">
                        <c:v>3.62</c:v>
                      </c:pt>
                      <c:pt idx="214">
                        <c:v>3.63</c:v>
                      </c:pt>
                      <c:pt idx="215">
                        <c:v>3.63</c:v>
                      </c:pt>
                      <c:pt idx="216">
                        <c:v>3.64</c:v>
                      </c:pt>
                      <c:pt idx="217">
                        <c:v>3.65</c:v>
                      </c:pt>
                      <c:pt idx="218">
                        <c:v>3.65</c:v>
                      </c:pt>
                      <c:pt idx="219">
                        <c:v>3.66</c:v>
                      </c:pt>
                      <c:pt idx="220">
                        <c:v>3.66</c:v>
                      </c:pt>
                      <c:pt idx="221">
                        <c:v>3.67</c:v>
                      </c:pt>
                      <c:pt idx="222">
                        <c:v>3.68</c:v>
                      </c:pt>
                      <c:pt idx="223">
                        <c:v>3.68</c:v>
                      </c:pt>
                      <c:pt idx="224">
                        <c:v>3.69</c:v>
                      </c:pt>
                      <c:pt idx="225">
                        <c:v>3.69</c:v>
                      </c:pt>
                      <c:pt idx="226">
                        <c:v>3.7</c:v>
                      </c:pt>
                      <c:pt idx="227">
                        <c:v>3.7</c:v>
                      </c:pt>
                      <c:pt idx="228">
                        <c:v>3.95</c:v>
                      </c:pt>
                      <c:pt idx="229">
                        <c:v>4.0599999999999996</c:v>
                      </c:pt>
                      <c:pt idx="230">
                        <c:v>4.1100000000000003</c:v>
                      </c:pt>
                      <c:pt idx="231">
                        <c:v>4.1900000000000004</c:v>
                      </c:pt>
                      <c:pt idx="232">
                        <c:v>4.41</c:v>
                      </c:pt>
                      <c:pt idx="233">
                        <c:v>4.59</c:v>
                      </c:pt>
                      <c:pt idx="234">
                        <c:v>4.7699999999999996</c:v>
                      </c:pt>
                      <c:pt idx="235">
                        <c:v>4.8499999999999996</c:v>
                      </c:pt>
                      <c:pt idx="236">
                        <c:v>4.96</c:v>
                      </c:pt>
                      <c:pt idx="237">
                        <c:v>5.08</c:v>
                      </c:pt>
                      <c:pt idx="238">
                        <c:v>5.16</c:v>
                      </c:pt>
                      <c:pt idx="239">
                        <c:v>5.2</c:v>
                      </c:pt>
                      <c:pt idx="240">
                        <c:v>5.19</c:v>
                      </c:pt>
                      <c:pt idx="241">
                        <c:v>5.16</c:v>
                      </c:pt>
                      <c:pt idx="242">
                        <c:v>5.18</c:v>
                      </c:pt>
                      <c:pt idx="243">
                        <c:v>5.19</c:v>
                      </c:pt>
                      <c:pt idx="244">
                        <c:v>5.19</c:v>
                      </c:pt>
                      <c:pt idx="245">
                        <c:v>5.2</c:v>
                      </c:pt>
                      <c:pt idx="246">
                        <c:v>5.22</c:v>
                      </c:pt>
                      <c:pt idx="247">
                        <c:v>5.26</c:v>
                      </c:pt>
                      <c:pt idx="248">
                        <c:v>5.36</c:v>
                      </c:pt>
                      <c:pt idx="249">
                        <c:v>5.41</c:v>
                      </c:pt>
                      <c:pt idx="250">
                        <c:v>5.47</c:v>
                      </c:pt>
                      <c:pt idx="251">
                        <c:v>5.51</c:v>
                      </c:pt>
                      <c:pt idx="252">
                        <c:v>5.61</c:v>
                      </c:pt>
                      <c:pt idx="253">
                        <c:v>5.64</c:v>
                      </c:pt>
                      <c:pt idx="254">
                        <c:v>5.67</c:v>
                      </c:pt>
                      <c:pt idx="255">
                        <c:v>5.69</c:v>
                      </c:pt>
                      <c:pt idx="256">
                        <c:v>5.73</c:v>
                      </c:pt>
                      <c:pt idx="257">
                        <c:v>5.75</c:v>
                      </c:pt>
                      <c:pt idx="258">
                        <c:v>5.77</c:v>
                      </c:pt>
                      <c:pt idx="259">
                        <c:v>5.78</c:v>
                      </c:pt>
                      <c:pt idx="260">
                        <c:v>5.78</c:v>
                      </c:pt>
                      <c:pt idx="261">
                        <c:v>5.76</c:v>
                      </c:pt>
                      <c:pt idx="262">
                        <c:v>5.74</c:v>
                      </c:pt>
                      <c:pt idx="263">
                        <c:v>5.68</c:v>
                      </c:pt>
                      <c:pt idx="264">
                        <c:v>5.62</c:v>
                      </c:pt>
                      <c:pt idx="265">
                        <c:v>5.52</c:v>
                      </c:pt>
                      <c:pt idx="266">
                        <c:v>5.41</c:v>
                      </c:pt>
                      <c:pt idx="267">
                        <c:v>5.31</c:v>
                      </c:pt>
                      <c:pt idx="268">
                        <c:v>5.2</c:v>
                      </c:pt>
                      <c:pt idx="269">
                        <c:v>5.13</c:v>
                      </c:pt>
                      <c:pt idx="270">
                        <c:v>5.01</c:v>
                      </c:pt>
                      <c:pt idx="271">
                        <c:v>4.87</c:v>
                      </c:pt>
                      <c:pt idx="272">
                        <c:v>4.82</c:v>
                      </c:pt>
                      <c:pt idx="273">
                        <c:v>4.75</c:v>
                      </c:pt>
                      <c:pt idx="274">
                        <c:v>4.78</c:v>
                      </c:pt>
                      <c:pt idx="275">
                        <c:v>4.82</c:v>
                      </c:pt>
                      <c:pt idx="276">
                        <c:v>4.96</c:v>
                      </c:pt>
                      <c:pt idx="277">
                        <c:v>5.04</c:v>
                      </c:pt>
                      <c:pt idx="278">
                        <c:v>5.16</c:v>
                      </c:pt>
                      <c:pt idx="279">
                        <c:v>5.19</c:v>
                      </c:pt>
                      <c:pt idx="280">
                        <c:v>5.28</c:v>
                      </c:pt>
                      <c:pt idx="281">
                        <c:v>5.32</c:v>
                      </c:pt>
                      <c:pt idx="282">
                        <c:v>5.38</c:v>
                      </c:pt>
                      <c:pt idx="283">
                        <c:v>5.45</c:v>
                      </c:pt>
                      <c:pt idx="284">
                        <c:v>5.53</c:v>
                      </c:pt>
                      <c:pt idx="285">
                        <c:v>5.56</c:v>
                      </c:pt>
                      <c:pt idx="286">
                        <c:v>5.59</c:v>
                      </c:pt>
                      <c:pt idx="287">
                        <c:v>5.64</c:v>
                      </c:pt>
                      <c:pt idx="288">
                        <c:v>5.68</c:v>
                      </c:pt>
                      <c:pt idx="289">
                        <c:v>5.72</c:v>
                      </c:pt>
                      <c:pt idx="290">
                        <c:v>5.76</c:v>
                      </c:pt>
                      <c:pt idx="291">
                        <c:v>5.79</c:v>
                      </c:pt>
                      <c:pt idx="292">
                        <c:v>5.82</c:v>
                      </c:pt>
                      <c:pt idx="293">
                        <c:v>5.84</c:v>
                      </c:pt>
                      <c:pt idx="294">
                        <c:v>5.91</c:v>
                      </c:pt>
                      <c:pt idx="295">
                        <c:v>5.92</c:v>
                      </c:pt>
                      <c:pt idx="296">
                        <c:v>5.94</c:v>
                      </c:pt>
                      <c:pt idx="297">
                        <c:v>5.96</c:v>
                      </c:pt>
                      <c:pt idx="298">
                        <c:v>5.98</c:v>
                      </c:pt>
                      <c:pt idx="299">
                        <c:v>6.01</c:v>
                      </c:pt>
                      <c:pt idx="300">
                        <c:v>6.03</c:v>
                      </c:pt>
                      <c:pt idx="301">
                        <c:v>6.06</c:v>
                      </c:pt>
                      <c:pt idx="302">
                        <c:v>6.1</c:v>
                      </c:pt>
                      <c:pt idx="303">
                        <c:v>6.14</c:v>
                      </c:pt>
                      <c:pt idx="304">
                        <c:v>6.17</c:v>
                      </c:pt>
                      <c:pt idx="305">
                        <c:v>6.19</c:v>
                      </c:pt>
                      <c:pt idx="306">
                        <c:v>6.21</c:v>
                      </c:pt>
                      <c:pt idx="307">
                        <c:v>6.23</c:v>
                      </c:pt>
                      <c:pt idx="308">
                        <c:v>6.24</c:v>
                      </c:pt>
                      <c:pt idx="309">
                        <c:v>6.25</c:v>
                      </c:pt>
                      <c:pt idx="310">
                        <c:v>6.26</c:v>
                      </c:pt>
                      <c:pt idx="311">
                        <c:v>6.26</c:v>
                      </c:pt>
                      <c:pt idx="312">
                        <c:v>6.25</c:v>
                      </c:pt>
                      <c:pt idx="313">
                        <c:v>6.24</c:v>
                      </c:pt>
                      <c:pt idx="314">
                        <c:v>6.23</c:v>
                      </c:pt>
                      <c:pt idx="315">
                        <c:v>6.22</c:v>
                      </c:pt>
                      <c:pt idx="316">
                        <c:v>6.21</c:v>
                      </c:pt>
                      <c:pt idx="317">
                        <c:v>6.2</c:v>
                      </c:pt>
                      <c:pt idx="318">
                        <c:v>6.21</c:v>
                      </c:pt>
                      <c:pt idx="319">
                        <c:v>6.19</c:v>
                      </c:pt>
                      <c:pt idx="320">
                        <c:v>6.18</c:v>
                      </c:pt>
                      <c:pt idx="321">
                        <c:v>6.16</c:v>
                      </c:pt>
                      <c:pt idx="322">
                        <c:v>6.15</c:v>
                      </c:pt>
                      <c:pt idx="323">
                        <c:v>6.13</c:v>
                      </c:pt>
                      <c:pt idx="324">
                        <c:v>6.12</c:v>
                      </c:pt>
                      <c:pt idx="325">
                        <c:v>6.11</c:v>
                      </c:pt>
                      <c:pt idx="326">
                        <c:v>6.11</c:v>
                      </c:pt>
                      <c:pt idx="327">
                        <c:v>6.1</c:v>
                      </c:pt>
                      <c:pt idx="328">
                        <c:v>6.09</c:v>
                      </c:pt>
                      <c:pt idx="329">
                        <c:v>6.08</c:v>
                      </c:pt>
                      <c:pt idx="330">
                        <c:v>6.06</c:v>
                      </c:pt>
                      <c:pt idx="331">
                        <c:v>5.99</c:v>
                      </c:pt>
                      <c:pt idx="332">
                        <c:v>5.96</c:v>
                      </c:pt>
                      <c:pt idx="333">
                        <c:v>5.91</c:v>
                      </c:pt>
                      <c:pt idx="334">
                        <c:v>5.86</c:v>
                      </c:pt>
                      <c:pt idx="335">
                        <c:v>5.81</c:v>
                      </c:pt>
                      <c:pt idx="336">
                        <c:v>5.75</c:v>
                      </c:pt>
                      <c:pt idx="337">
                        <c:v>5.69</c:v>
                      </c:pt>
                      <c:pt idx="338">
                        <c:v>5.6</c:v>
                      </c:pt>
                      <c:pt idx="339">
                        <c:v>5.51</c:v>
                      </c:pt>
                      <c:pt idx="340">
                        <c:v>5.48</c:v>
                      </c:pt>
                      <c:pt idx="341">
                        <c:v>5.45</c:v>
                      </c:pt>
                      <c:pt idx="342">
                        <c:v>5.41</c:v>
                      </c:pt>
                      <c:pt idx="343">
                        <c:v>5.39</c:v>
                      </c:pt>
                      <c:pt idx="344">
                        <c:v>5.36</c:v>
                      </c:pt>
                      <c:pt idx="345">
                        <c:v>5.31</c:v>
                      </c:pt>
                      <c:pt idx="346">
                        <c:v>5.29</c:v>
                      </c:pt>
                      <c:pt idx="347">
                        <c:v>5.29</c:v>
                      </c:pt>
                      <c:pt idx="348">
                        <c:v>5.36</c:v>
                      </c:pt>
                      <c:pt idx="349">
                        <c:v>5.41</c:v>
                      </c:pt>
                      <c:pt idx="350">
                        <c:v>5.43</c:v>
                      </c:pt>
                      <c:pt idx="351">
                        <c:v>5.41</c:v>
                      </c:pt>
                      <c:pt idx="352">
                        <c:v>5.51</c:v>
                      </c:pt>
                      <c:pt idx="353">
                        <c:v>5.57</c:v>
                      </c:pt>
                      <c:pt idx="354">
                        <c:v>5.62</c:v>
                      </c:pt>
                      <c:pt idx="355">
                        <c:v>5.68</c:v>
                      </c:pt>
                      <c:pt idx="356">
                        <c:v>5.73</c:v>
                      </c:pt>
                      <c:pt idx="357">
                        <c:v>5.84</c:v>
                      </c:pt>
                      <c:pt idx="358">
                        <c:v>5.91</c:v>
                      </c:pt>
                      <c:pt idx="359">
                        <c:v>5.97</c:v>
                      </c:pt>
                      <c:pt idx="360">
                        <c:v>6.03</c:v>
                      </c:pt>
                      <c:pt idx="361">
                        <c:v>6.08</c:v>
                      </c:pt>
                      <c:pt idx="362">
                        <c:v>6.14</c:v>
                      </c:pt>
                      <c:pt idx="363">
                        <c:v>6.16</c:v>
                      </c:pt>
                      <c:pt idx="364">
                        <c:v>6.19</c:v>
                      </c:pt>
                      <c:pt idx="365">
                        <c:v>6.19</c:v>
                      </c:pt>
                      <c:pt idx="366">
                        <c:v>6.22</c:v>
                      </c:pt>
                      <c:pt idx="367">
                        <c:v>6.17</c:v>
                      </c:pt>
                      <c:pt idx="368">
                        <c:v>6.13</c:v>
                      </c:pt>
                      <c:pt idx="369">
                        <c:v>6.1</c:v>
                      </c:pt>
                      <c:pt idx="370">
                        <c:v>6.09</c:v>
                      </c:pt>
                      <c:pt idx="371">
                        <c:v>6.08</c:v>
                      </c:pt>
                      <c:pt idx="372">
                        <c:v>6.14</c:v>
                      </c:pt>
                      <c:pt idx="373">
                        <c:v>6.15</c:v>
                      </c:pt>
                      <c:pt idx="374">
                        <c:v>6.18</c:v>
                      </c:pt>
                      <c:pt idx="375">
                        <c:v>6.2</c:v>
                      </c:pt>
                      <c:pt idx="376">
                        <c:v>6.23</c:v>
                      </c:pt>
                      <c:pt idx="377">
                        <c:v>6.26</c:v>
                      </c:pt>
                      <c:pt idx="378">
                        <c:v>6.29</c:v>
                      </c:pt>
                      <c:pt idx="379">
                        <c:v>6.32</c:v>
                      </c:pt>
                      <c:pt idx="380">
                        <c:v>6.34</c:v>
                      </c:pt>
                      <c:pt idx="381">
                        <c:v>6.35</c:v>
                      </c:pt>
                      <c:pt idx="382">
                        <c:v>6.37</c:v>
                      </c:pt>
                      <c:pt idx="383">
                        <c:v>6.34</c:v>
                      </c:pt>
                      <c:pt idx="384">
                        <c:v>6.31</c:v>
                      </c:pt>
                      <c:pt idx="385">
                        <c:v>6.29</c:v>
                      </c:pt>
                      <c:pt idx="386">
                        <c:v>6.25</c:v>
                      </c:pt>
                      <c:pt idx="387">
                        <c:v>6.21</c:v>
                      </c:pt>
                      <c:pt idx="388">
                        <c:v>6.2</c:v>
                      </c:pt>
                      <c:pt idx="389">
                        <c:v>6.16</c:v>
                      </c:pt>
                      <c:pt idx="390">
                        <c:v>6.15</c:v>
                      </c:pt>
                      <c:pt idx="391">
                        <c:v>6.13</c:v>
                      </c:pt>
                      <c:pt idx="392">
                        <c:v>6.11</c:v>
                      </c:pt>
                      <c:pt idx="393">
                        <c:v>6.06</c:v>
                      </c:pt>
                      <c:pt idx="394">
                        <c:v>6.05</c:v>
                      </c:pt>
                      <c:pt idx="395">
                        <c:v>6.03</c:v>
                      </c:pt>
                      <c:pt idx="396">
                        <c:v>6.03</c:v>
                      </c:pt>
                      <c:pt idx="397">
                        <c:v>6.02</c:v>
                      </c:pt>
                      <c:pt idx="398">
                        <c:v>6.03</c:v>
                      </c:pt>
                      <c:pt idx="399">
                        <c:v>6.03</c:v>
                      </c:pt>
                      <c:pt idx="400">
                        <c:v>6.04</c:v>
                      </c:pt>
                      <c:pt idx="401">
                        <c:v>6.04</c:v>
                      </c:pt>
                      <c:pt idx="402">
                        <c:v>6.09</c:v>
                      </c:pt>
                      <c:pt idx="403">
                        <c:v>6.09</c:v>
                      </c:pt>
                      <c:pt idx="404">
                        <c:v>6.11</c:v>
                      </c:pt>
                      <c:pt idx="405">
                        <c:v>6.12</c:v>
                      </c:pt>
                      <c:pt idx="406">
                        <c:v>6.11</c:v>
                      </c:pt>
                      <c:pt idx="407">
                        <c:v>6.1</c:v>
                      </c:pt>
                      <c:pt idx="408">
                        <c:v>6.06</c:v>
                      </c:pt>
                      <c:pt idx="409">
                        <c:v>6.01</c:v>
                      </c:pt>
                      <c:pt idx="410">
                        <c:v>5.96</c:v>
                      </c:pt>
                      <c:pt idx="411">
                        <c:v>5.9</c:v>
                      </c:pt>
                      <c:pt idx="412">
                        <c:v>5.83</c:v>
                      </c:pt>
                      <c:pt idx="413">
                        <c:v>5.73</c:v>
                      </c:pt>
                      <c:pt idx="414">
                        <c:v>5.65</c:v>
                      </c:pt>
                      <c:pt idx="415">
                        <c:v>5.58</c:v>
                      </c:pt>
                      <c:pt idx="416">
                        <c:v>5.55</c:v>
                      </c:pt>
                      <c:pt idx="417">
                        <c:v>5.51</c:v>
                      </c:pt>
                      <c:pt idx="418">
                        <c:v>5.52</c:v>
                      </c:pt>
                      <c:pt idx="419">
                        <c:v>5.49</c:v>
                      </c:pt>
                      <c:pt idx="420">
                        <c:v>5.51</c:v>
                      </c:pt>
                      <c:pt idx="421">
                        <c:v>5.53</c:v>
                      </c:pt>
                      <c:pt idx="422">
                        <c:v>5.58</c:v>
                      </c:pt>
                      <c:pt idx="423">
                        <c:v>5.59</c:v>
                      </c:pt>
                      <c:pt idx="424">
                        <c:v>5.63</c:v>
                      </c:pt>
                      <c:pt idx="425">
                        <c:v>5.62</c:v>
                      </c:pt>
                      <c:pt idx="426">
                        <c:v>5.61</c:v>
                      </c:pt>
                      <c:pt idx="427">
                        <c:v>5.6</c:v>
                      </c:pt>
                      <c:pt idx="428">
                        <c:v>5.61</c:v>
                      </c:pt>
                      <c:pt idx="429">
                        <c:v>5.59</c:v>
                      </c:pt>
                      <c:pt idx="430">
                        <c:v>5.58</c:v>
                      </c:pt>
                      <c:pt idx="431">
                        <c:v>5.58</c:v>
                      </c:pt>
                      <c:pt idx="432">
                        <c:v>5.61</c:v>
                      </c:pt>
                      <c:pt idx="433">
                        <c:v>5.6</c:v>
                      </c:pt>
                      <c:pt idx="434">
                        <c:v>5.6</c:v>
                      </c:pt>
                      <c:pt idx="435">
                        <c:v>5.58</c:v>
                      </c:pt>
                      <c:pt idx="436">
                        <c:v>5.55</c:v>
                      </c:pt>
                      <c:pt idx="437">
                        <c:v>5.54</c:v>
                      </c:pt>
                      <c:pt idx="438">
                        <c:v>5.49</c:v>
                      </c:pt>
                      <c:pt idx="439">
                        <c:v>5.41</c:v>
                      </c:pt>
                      <c:pt idx="440">
                        <c:v>5.35</c:v>
                      </c:pt>
                      <c:pt idx="441">
                        <c:v>5.26</c:v>
                      </c:pt>
                      <c:pt idx="442">
                        <c:v>5.16</c:v>
                      </c:pt>
                      <c:pt idx="443">
                        <c:v>5.0599999999999996</c:v>
                      </c:pt>
                      <c:pt idx="444">
                        <c:v>5.0199999999999996</c:v>
                      </c:pt>
                      <c:pt idx="445">
                        <c:v>4.97</c:v>
                      </c:pt>
                      <c:pt idx="446">
                        <c:v>5.04</c:v>
                      </c:pt>
                      <c:pt idx="447">
                        <c:v>5.09</c:v>
                      </c:pt>
                      <c:pt idx="448">
                        <c:v>5.14</c:v>
                      </c:pt>
                      <c:pt idx="449">
                        <c:v>5.17</c:v>
                      </c:pt>
                      <c:pt idx="450">
                        <c:v>5.22</c:v>
                      </c:pt>
                      <c:pt idx="451">
                        <c:v>5.25</c:v>
                      </c:pt>
                      <c:pt idx="452">
                        <c:v>5.26</c:v>
                      </c:pt>
                      <c:pt idx="453">
                        <c:v>5.25</c:v>
                      </c:pt>
                      <c:pt idx="454">
                        <c:v>5.24</c:v>
                      </c:pt>
                      <c:pt idx="455">
                        <c:v>5.24</c:v>
                      </c:pt>
                      <c:pt idx="456">
                        <c:v>5.23</c:v>
                      </c:pt>
                      <c:pt idx="457">
                        <c:v>5.27</c:v>
                      </c:pt>
                      <c:pt idx="458">
                        <c:v>5.29</c:v>
                      </c:pt>
                      <c:pt idx="459">
                        <c:v>5.36</c:v>
                      </c:pt>
                      <c:pt idx="460">
                        <c:v>5.42</c:v>
                      </c:pt>
                      <c:pt idx="461">
                        <c:v>5.47</c:v>
                      </c:pt>
                      <c:pt idx="462">
                        <c:v>5.48</c:v>
                      </c:pt>
                      <c:pt idx="463">
                        <c:v>5.49</c:v>
                      </c:pt>
                      <c:pt idx="464">
                        <c:v>5.5</c:v>
                      </c:pt>
                      <c:pt idx="465">
                        <c:v>5.5</c:v>
                      </c:pt>
                      <c:pt idx="466">
                        <c:v>5.52</c:v>
                      </c:pt>
                      <c:pt idx="467">
                        <c:v>5.55</c:v>
                      </c:pt>
                      <c:pt idx="468">
                        <c:v>5.58</c:v>
                      </c:pt>
                      <c:pt idx="469">
                        <c:v>5.57</c:v>
                      </c:pt>
                      <c:pt idx="470">
                        <c:v>5.59</c:v>
                      </c:pt>
                      <c:pt idx="471">
                        <c:v>5.59</c:v>
                      </c:pt>
                      <c:pt idx="472">
                        <c:v>5.61</c:v>
                      </c:pt>
                      <c:pt idx="473">
                        <c:v>5.65</c:v>
                      </c:pt>
                      <c:pt idx="474">
                        <c:v>5.68</c:v>
                      </c:pt>
                      <c:pt idx="475">
                        <c:v>5.71</c:v>
                      </c:pt>
                      <c:pt idx="476">
                        <c:v>5.77</c:v>
                      </c:pt>
                      <c:pt idx="477">
                        <c:v>5.79</c:v>
                      </c:pt>
                      <c:pt idx="478">
                        <c:v>5.8</c:v>
                      </c:pt>
                      <c:pt idx="479">
                        <c:v>5.79</c:v>
                      </c:pt>
                      <c:pt idx="480">
                        <c:v>5.82</c:v>
                      </c:pt>
                      <c:pt idx="481">
                        <c:v>5.81</c:v>
                      </c:pt>
                      <c:pt idx="482">
                        <c:v>5.79</c:v>
                      </c:pt>
                      <c:pt idx="483">
                        <c:v>5.77</c:v>
                      </c:pt>
                      <c:pt idx="484">
                        <c:v>5.79</c:v>
                      </c:pt>
                      <c:pt idx="485">
                        <c:v>5.79</c:v>
                      </c:pt>
                      <c:pt idx="486">
                        <c:v>5.77</c:v>
                      </c:pt>
                      <c:pt idx="487">
                        <c:v>5.76</c:v>
                      </c:pt>
                      <c:pt idx="488">
                        <c:v>5.79</c:v>
                      </c:pt>
                      <c:pt idx="489">
                        <c:v>5.78</c:v>
                      </c:pt>
                      <c:pt idx="490">
                        <c:v>5.78</c:v>
                      </c:pt>
                      <c:pt idx="491">
                        <c:v>5.79</c:v>
                      </c:pt>
                      <c:pt idx="492">
                        <c:v>5.76</c:v>
                      </c:pt>
                      <c:pt idx="493">
                        <c:v>5.74</c:v>
                      </c:pt>
                      <c:pt idx="494">
                        <c:v>5.73</c:v>
                      </c:pt>
                      <c:pt idx="495">
                        <c:v>5.72</c:v>
                      </c:pt>
                      <c:pt idx="496">
                        <c:v>5.74</c:v>
                      </c:pt>
                      <c:pt idx="497">
                        <c:v>5.76</c:v>
                      </c:pt>
                      <c:pt idx="498">
                        <c:v>5.76</c:v>
                      </c:pt>
                      <c:pt idx="499">
                        <c:v>5.75</c:v>
                      </c:pt>
                      <c:pt idx="500">
                        <c:v>5.77</c:v>
                      </c:pt>
                      <c:pt idx="501">
                        <c:v>5.73</c:v>
                      </c:pt>
                      <c:pt idx="502">
                        <c:v>5.72</c:v>
                      </c:pt>
                      <c:pt idx="503">
                        <c:v>5.7</c:v>
                      </c:pt>
                      <c:pt idx="504">
                        <c:v>5.69</c:v>
                      </c:pt>
                      <c:pt idx="505">
                        <c:v>5.64</c:v>
                      </c:pt>
                      <c:pt idx="506">
                        <c:v>5.59</c:v>
                      </c:pt>
                      <c:pt idx="507">
                        <c:v>5.55</c:v>
                      </c:pt>
                      <c:pt idx="508">
                        <c:v>5.49</c:v>
                      </c:pt>
                      <c:pt idx="509">
                        <c:v>5.41</c:v>
                      </c:pt>
                      <c:pt idx="510">
                        <c:v>5.36</c:v>
                      </c:pt>
                      <c:pt idx="511">
                        <c:v>5.28</c:v>
                      </c:pt>
                      <c:pt idx="512">
                        <c:v>5.21</c:v>
                      </c:pt>
                      <c:pt idx="513">
                        <c:v>5.1100000000000003</c:v>
                      </c:pt>
                      <c:pt idx="514">
                        <c:v>5.0199999999999996</c:v>
                      </c:pt>
                      <c:pt idx="515">
                        <c:v>5.0199999999999996</c:v>
                      </c:pt>
                      <c:pt idx="516">
                        <c:v>5.01</c:v>
                      </c:pt>
                      <c:pt idx="517">
                        <c:v>5.04</c:v>
                      </c:pt>
                      <c:pt idx="518">
                        <c:v>5.08</c:v>
                      </c:pt>
                      <c:pt idx="519">
                        <c:v>5.09</c:v>
                      </c:pt>
                      <c:pt idx="520">
                        <c:v>5.1100000000000003</c:v>
                      </c:pt>
                      <c:pt idx="521">
                        <c:v>5.0999999999999996</c:v>
                      </c:pt>
                      <c:pt idx="522">
                        <c:v>5.1100000000000003</c:v>
                      </c:pt>
                      <c:pt idx="523">
                        <c:v>5.12</c:v>
                      </c:pt>
                      <c:pt idx="524">
                        <c:v>5.1100000000000003</c:v>
                      </c:pt>
                      <c:pt idx="525">
                        <c:v>5.01</c:v>
                      </c:pt>
                      <c:pt idx="526">
                        <c:v>4.99</c:v>
                      </c:pt>
                      <c:pt idx="527">
                        <c:v>4.97</c:v>
                      </c:pt>
                      <c:pt idx="528">
                        <c:v>4.96</c:v>
                      </c:pt>
                      <c:pt idx="529">
                        <c:v>4.96</c:v>
                      </c:pt>
                      <c:pt idx="530">
                        <c:v>4.95</c:v>
                      </c:pt>
                      <c:pt idx="531">
                        <c:v>4.95</c:v>
                      </c:pt>
                      <c:pt idx="532">
                        <c:v>5.0199999999999996</c:v>
                      </c:pt>
                      <c:pt idx="533">
                        <c:v>5.04</c:v>
                      </c:pt>
                      <c:pt idx="534">
                        <c:v>5.09</c:v>
                      </c:pt>
                      <c:pt idx="535">
                        <c:v>5.1100000000000003</c:v>
                      </c:pt>
                      <c:pt idx="536">
                        <c:v>5.09</c:v>
                      </c:pt>
                      <c:pt idx="537">
                        <c:v>5.05</c:v>
                      </c:pt>
                      <c:pt idx="538">
                        <c:v>4.97</c:v>
                      </c:pt>
                      <c:pt idx="539">
                        <c:v>4.95</c:v>
                      </c:pt>
                      <c:pt idx="540">
                        <c:v>5.0199999999999996</c:v>
                      </c:pt>
                      <c:pt idx="541">
                        <c:v>5.05</c:v>
                      </c:pt>
                      <c:pt idx="542">
                        <c:v>5.07</c:v>
                      </c:pt>
                      <c:pt idx="543">
                        <c:v>5.07</c:v>
                      </c:pt>
                      <c:pt idx="544">
                        <c:v>5.04</c:v>
                      </c:pt>
                      <c:pt idx="545">
                        <c:v>5.04</c:v>
                      </c:pt>
                      <c:pt idx="546">
                        <c:v>5.05</c:v>
                      </c:pt>
                      <c:pt idx="547">
                        <c:v>5.0599999999999996</c:v>
                      </c:pt>
                      <c:pt idx="548">
                        <c:v>5.07</c:v>
                      </c:pt>
                      <c:pt idx="549">
                        <c:v>5.0599999999999996</c:v>
                      </c:pt>
                      <c:pt idx="550">
                        <c:v>5.09</c:v>
                      </c:pt>
                      <c:pt idx="551">
                        <c:v>5.14</c:v>
                      </c:pt>
                      <c:pt idx="552">
                        <c:v>5.2</c:v>
                      </c:pt>
                      <c:pt idx="553">
                        <c:v>5.21</c:v>
                      </c:pt>
                      <c:pt idx="554">
                        <c:v>5.34</c:v>
                      </c:pt>
                      <c:pt idx="555">
                        <c:v>5.32</c:v>
                      </c:pt>
                      <c:pt idx="556">
                        <c:v>5.28</c:v>
                      </c:pt>
                      <c:pt idx="557">
                        <c:v>5.29</c:v>
                      </c:pt>
                      <c:pt idx="558">
                        <c:v>5.3</c:v>
                      </c:pt>
                      <c:pt idx="559">
                        <c:v>5.28</c:v>
                      </c:pt>
                      <c:pt idx="560">
                        <c:v>5.26</c:v>
                      </c:pt>
                      <c:pt idx="561">
                        <c:v>5.28</c:v>
                      </c:pt>
                      <c:pt idx="562">
                        <c:v>5.36</c:v>
                      </c:pt>
                      <c:pt idx="563">
                        <c:v>5.38</c:v>
                      </c:pt>
                      <c:pt idx="564">
                        <c:v>5.4</c:v>
                      </c:pt>
                      <c:pt idx="565">
                        <c:v>5.42</c:v>
                      </c:pt>
                      <c:pt idx="566">
                        <c:v>5.45</c:v>
                      </c:pt>
                      <c:pt idx="567">
                        <c:v>5.51</c:v>
                      </c:pt>
                      <c:pt idx="568">
                        <c:v>5.55</c:v>
                      </c:pt>
                      <c:pt idx="569">
                        <c:v>5.59</c:v>
                      </c:pt>
                      <c:pt idx="570">
                        <c:v>5.66</c:v>
                      </c:pt>
                      <c:pt idx="571">
                        <c:v>5.68</c:v>
                      </c:pt>
                      <c:pt idx="572">
                        <c:v>5.69</c:v>
                      </c:pt>
                      <c:pt idx="573">
                        <c:v>5.7</c:v>
                      </c:pt>
                      <c:pt idx="574">
                        <c:v>5.71</c:v>
                      </c:pt>
                      <c:pt idx="575">
                        <c:v>5.72</c:v>
                      </c:pt>
                      <c:pt idx="576">
                        <c:v>5.74</c:v>
                      </c:pt>
                      <c:pt idx="577">
                        <c:v>5.74</c:v>
                      </c:pt>
                      <c:pt idx="578">
                        <c:v>5.77</c:v>
                      </c:pt>
                      <c:pt idx="579">
                        <c:v>5.76</c:v>
                      </c:pt>
                      <c:pt idx="580">
                        <c:v>5.75</c:v>
                      </c:pt>
                      <c:pt idx="581">
                        <c:v>5.74</c:v>
                      </c:pt>
                      <c:pt idx="582">
                        <c:v>5.75</c:v>
                      </c:pt>
                      <c:pt idx="583">
                        <c:v>5.75</c:v>
                      </c:pt>
                      <c:pt idx="584">
                        <c:v>5.78</c:v>
                      </c:pt>
                      <c:pt idx="585">
                        <c:v>5.78</c:v>
                      </c:pt>
                      <c:pt idx="586">
                        <c:v>5.8</c:v>
                      </c:pt>
                      <c:pt idx="587">
                        <c:v>5.81</c:v>
                      </c:pt>
                      <c:pt idx="588">
                        <c:v>5.82</c:v>
                      </c:pt>
                      <c:pt idx="589">
                        <c:v>5.83</c:v>
                      </c:pt>
                      <c:pt idx="590">
                        <c:v>5.84</c:v>
                      </c:pt>
                      <c:pt idx="591">
                        <c:v>5.84</c:v>
                      </c:pt>
                      <c:pt idx="592">
                        <c:v>5.84</c:v>
                      </c:pt>
                      <c:pt idx="593">
                        <c:v>5.83</c:v>
                      </c:pt>
                      <c:pt idx="594">
                        <c:v>5.82</c:v>
                      </c:pt>
                      <c:pt idx="595">
                        <c:v>5.79</c:v>
                      </c:pt>
                      <c:pt idx="596">
                        <c:v>5.77</c:v>
                      </c:pt>
                      <c:pt idx="597">
                        <c:v>5.76</c:v>
                      </c:pt>
                      <c:pt idx="598">
                        <c:v>5.73</c:v>
                      </c:pt>
                      <c:pt idx="599">
                        <c:v>5.69</c:v>
                      </c:pt>
                      <c:pt idx="600">
                        <c:v>5.52</c:v>
                      </c:pt>
                      <c:pt idx="601">
                        <c:v>5.41</c:v>
                      </c:pt>
                      <c:pt idx="602">
                        <c:v>5.38</c:v>
                      </c:pt>
                      <c:pt idx="603">
                        <c:v>5.32</c:v>
                      </c:pt>
                      <c:pt idx="604">
                        <c:v>5.31</c:v>
                      </c:pt>
                      <c:pt idx="605">
                        <c:v>5.36</c:v>
                      </c:pt>
                      <c:pt idx="606">
                        <c:v>5.44</c:v>
                      </c:pt>
                      <c:pt idx="607">
                        <c:v>5.45</c:v>
                      </c:pt>
                      <c:pt idx="608">
                        <c:v>5.47</c:v>
                      </c:pt>
                      <c:pt idx="609">
                        <c:v>5.46</c:v>
                      </c:pt>
                      <c:pt idx="610">
                        <c:v>5.49</c:v>
                      </c:pt>
                      <c:pt idx="611">
                        <c:v>5.47</c:v>
                      </c:pt>
                      <c:pt idx="612">
                        <c:v>5.45</c:v>
                      </c:pt>
                      <c:pt idx="613">
                        <c:v>5.43</c:v>
                      </c:pt>
                      <c:pt idx="614">
                        <c:v>5.47</c:v>
                      </c:pt>
                      <c:pt idx="615">
                        <c:v>5.48</c:v>
                      </c:pt>
                      <c:pt idx="616">
                        <c:v>5.63</c:v>
                      </c:pt>
                      <c:pt idx="617">
                        <c:v>5.72</c:v>
                      </c:pt>
                      <c:pt idx="618">
                        <c:v>5.76</c:v>
                      </c:pt>
                      <c:pt idx="619">
                        <c:v>5.79</c:v>
                      </c:pt>
                      <c:pt idx="620">
                        <c:v>5.82</c:v>
                      </c:pt>
                      <c:pt idx="621">
                        <c:v>5.86</c:v>
                      </c:pt>
                      <c:pt idx="622">
                        <c:v>5.9</c:v>
                      </c:pt>
                      <c:pt idx="623">
                        <c:v>5.93</c:v>
                      </c:pt>
                      <c:pt idx="624">
                        <c:v>5.96</c:v>
                      </c:pt>
                      <c:pt idx="625">
                        <c:v>6.03</c:v>
                      </c:pt>
                      <c:pt idx="626">
                        <c:v>6.06</c:v>
                      </c:pt>
                      <c:pt idx="627">
                        <c:v>6.07</c:v>
                      </c:pt>
                      <c:pt idx="628">
                        <c:v>6.06</c:v>
                      </c:pt>
                      <c:pt idx="629">
                        <c:v>6.05</c:v>
                      </c:pt>
                      <c:pt idx="630">
                        <c:v>6.02</c:v>
                      </c:pt>
                      <c:pt idx="631">
                        <c:v>5.97</c:v>
                      </c:pt>
                      <c:pt idx="632">
                        <c:v>5.91</c:v>
                      </c:pt>
                      <c:pt idx="633">
                        <c:v>5.82</c:v>
                      </c:pt>
                      <c:pt idx="634">
                        <c:v>5.7</c:v>
                      </c:pt>
                      <c:pt idx="635">
                        <c:v>5.62</c:v>
                      </c:pt>
                      <c:pt idx="636">
                        <c:v>5.57</c:v>
                      </c:pt>
                      <c:pt idx="637">
                        <c:v>5.54</c:v>
                      </c:pt>
                      <c:pt idx="638">
                        <c:v>5.52</c:v>
                      </c:pt>
                      <c:pt idx="639">
                        <c:v>5.52</c:v>
                      </c:pt>
                      <c:pt idx="640">
                        <c:v>5.54</c:v>
                      </c:pt>
                      <c:pt idx="641">
                        <c:v>5.57</c:v>
                      </c:pt>
                      <c:pt idx="642">
                        <c:v>5.64</c:v>
                      </c:pt>
                      <c:pt idx="643">
                        <c:v>5.69</c:v>
                      </c:pt>
                      <c:pt idx="644">
                        <c:v>5.73</c:v>
                      </c:pt>
                      <c:pt idx="645">
                        <c:v>5.78</c:v>
                      </c:pt>
                      <c:pt idx="646">
                        <c:v>5.84</c:v>
                      </c:pt>
                      <c:pt idx="647">
                        <c:v>5.9</c:v>
                      </c:pt>
                      <c:pt idx="648">
                        <c:v>5.97</c:v>
                      </c:pt>
                      <c:pt idx="649">
                        <c:v>6.03</c:v>
                      </c:pt>
                      <c:pt idx="650">
                        <c:v>6.09</c:v>
                      </c:pt>
                      <c:pt idx="651">
                        <c:v>6.14</c:v>
                      </c:pt>
                      <c:pt idx="652">
                        <c:v>6.2</c:v>
                      </c:pt>
                      <c:pt idx="653">
                        <c:v>6.25</c:v>
                      </c:pt>
                      <c:pt idx="654">
                        <c:v>6.29</c:v>
                      </c:pt>
                      <c:pt idx="655">
                        <c:v>6.33</c:v>
                      </c:pt>
                      <c:pt idx="656">
                        <c:v>6.36</c:v>
                      </c:pt>
                      <c:pt idx="657">
                        <c:v>6.39</c:v>
                      </c:pt>
                      <c:pt idx="658">
                        <c:v>6.42</c:v>
                      </c:pt>
                      <c:pt idx="659">
                        <c:v>6.46</c:v>
                      </c:pt>
                      <c:pt idx="660">
                        <c:v>6.53</c:v>
                      </c:pt>
                      <c:pt idx="661">
                        <c:v>6.57</c:v>
                      </c:pt>
                      <c:pt idx="662">
                        <c:v>6.59</c:v>
                      </c:pt>
                      <c:pt idx="663">
                        <c:v>6.6</c:v>
                      </c:pt>
                      <c:pt idx="664">
                        <c:v>6.61</c:v>
                      </c:pt>
                      <c:pt idx="665">
                        <c:v>6.61</c:v>
                      </c:pt>
                      <c:pt idx="666">
                        <c:v>6.62</c:v>
                      </c:pt>
                      <c:pt idx="667">
                        <c:v>6.64</c:v>
                      </c:pt>
                      <c:pt idx="668">
                        <c:v>6.63</c:v>
                      </c:pt>
                      <c:pt idx="669">
                        <c:v>6.58</c:v>
                      </c:pt>
                      <c:pt idx="670">
                        <c:v>6.56</c:v>
                      </c:pt>
                      <c:pt idx="671">
                        <c:v>6.53</c:v>
                      </c:pt>
                      <c:pt idx="672">
                        <c:v>6.49</c:v>
                      </c:pt>
                      <c:pt idx="673">
                        <c:v>6.45</c:v>
                      </c:pt>
                      <c:pt idx="674">
                        <c:v>6.43</c:v>
                      </c:pt>
                      <c:pt idx="675">
                        <c:v>6.39</c:v>
                      </c:pt>
                      <c:pt idx="676">
                        <c:v>6.37</c:v>
                      </c:pt>
                      <c:pt idx="677">
                        <c:v>6.36</c:v>
                      </c:pt>
                      <c:pt idx="678">
                        <c:v>6.32</c:v>
                      </c:pt>
                      <c:pt idx="679">
                        <c:v>6.28</c:v>
                      </c:pt>
                      <c:pt idx="680">
                        <c:v>6.24</c:v>
                      </c:pt>
                      <c:pt idx="681">
                        <c:v>6.19</c:v>
                      </c:pt>
                      <c:pt idx="682">
                        <c:v>6.15</c:v>
                      </c:pt>
                      <c:pt idx="683">
                        <c:v>6.1</c:v>
                      </c:pt>
                      <c:pt idx="684">
                        <c:v>6.05</c:v>
                      </c:pt>
                      <c:pt idx="685">
                        <c:v>5.98</c:v>
                      </c:pt>
                      <c:pt idx="686">
                        <c:v>5.91</c:v>
                      </c:pt>
                      <c:pt idx="687">
                        <c:v>5.82</c:v>
                      </c:pt>
                      <c:pt idx="688">
                        <c:v>5.75</c:v>
                      </c:pt>
                      <c:pt idx="689">
                        <c:v>5.67</c:v>
                      </c:pt>
                      <c:pt idx="690">
                        <c:v>5.59</c:v>
                      </c:pt>
                      <c:pt idx="691">
                        <c:v>5.51</c:v>
                      </c:pt>
                      <c:pt idx="692">
                        <c:v>5.45</c:v>
                      </c:pt>
                      <c:pt idx="693">
                        <c:v>5.38</c:v>
                      </c:pt>
                      <c:pt idx="694">
                        <c:v>5.31</c:v>
                      </c:pt>
                      <c:pt idx="695">
                        <c:v>5.26</c:v>
                      </c:pt>
                      <c:pt idx="696">
                        <c:v>5.21</c:v>
                      </c:pt>
                      <c:pt idx="697">
                        <c:v>5.18</c:v>
                      </c:pt>
                      <c:pt idx="698">
                        <c:v>5.12</c:v>
                      </c:pt>
                      <c:pt idx="699">
                        <c:v>5.05</c:v>
                      </c:pt>
                      <c:pt idx="700">
                        <c:v>4.9800000000000004</c:v>
                      </c:pt>
                      <c:pt idx="701">
                        <c:v>4.9400000000000004</c:v>
                      </c:pt>
                      <c:pt idx="702">
                        <c:v>4.91</c:v>
                      </c:pt>
                      <c:pt idx="703">
                        <c:v>4.8899999999999997</c:v>
                      </c:pt>
                      <c:pt idx="704">
                        <c:v>4.87</c:v>
                      </c:pt>
                      <c:pt idx="705">
                        <c:v>4.83</c:v>
                      </c:pt>
                      <c:pt idx="706">
                        <c:v>4.7699999999999996</c:v>
                      </c:pt>
                      <c:pt idx="707">
                        <c:v>4.6900000000000004</c:v>
                      </c:pt>
                      <c:pt idx="708">
                        <c:v>4.62</c:v>
                      </c:pt>
                      <c:pt idx="709">
                        <c:v>4.57</c:v>
                      </c:pt>
                      <c:pt idx="710">
                        <c:v>4.55</c:v>
                      </c:pt>
                      <c:pt idx="711">
                        <c:v>4.5599999999999996</c:v>
                      </c:pt>
                      <c:pt idx="712">
                        <c:v>4.63</c:v>
                      </c:pt>
                      <c:pt idx="713">
                        <c:v>4.68</c:v>
                      </c:pt>
                      <c:pt idx="714">
                        <c:v>4.76</c:v>
                      </c:pt>
                      <c:pt idx="715">
                        <c:v>4.78</c:v>
                      </c:pt>
                      <c:pt idx="716">
                        <c:v>4.76</c:v>
                      </c:pt>
                      <c:pt idx="717">
                        <c:v>4.7300000000000004</c:v>
                      </c:pt>
                      <c:pt idx="718">
                        <c:v>4.6900000000000004</c:v>
                      </c:pt>
                      <c:pt idx="719">
                        <c:v>4.6500000000000004</c:v>
                      </c:pt>
                      <c:pt idx="720">
                        <c:v>4.6100000000000003</c:v>
                      </c:pt>
                      <c:pt idx="721">
                        <c:v>4.54</c:v>
                      </c:pt>
                      <c:pt idx="722">
                        <c:v>4.47</c:v>
                      </c:pt>
                      <c:pt idx="723">
                        <c:v>4.42</c:v>
                      </c:pt>
                      <c:pt idx="724">
                        <c:v>4.42</c:v>
                      </c:pt>
                      <c:pt idx="725">
                        <c:v>4.3899999999999997</c:v>
                      </c:pt>
                      <c:pt idx="726">
                        <c:v>4.38</c:v>
                      </c:pt>
                      <c:pt idx="727">
                        <c:v>4.3499999999999996</c:v>
                      </c:pt>
                      <c:pt idx="728">
                        <c:v>4.28</c:v>
                      </c:pt>
                      <c:pt idx="729">
                        <c:v>4.26</c:v>
                      </c:pt>
                      <c:pt idx="730">
                        <c:v>3.12</c:v>
                      </c:pt>
                      <c:pt idx="731">
                        <c:v>3.11</c:v>
                      </c:pt>
                    </c:numCache>
                  </c:numRef>
                </c:val>
                <c:smooth val="1"/>
                <c:extLst xmlns:c15="http://schemas.microsoft.com/office/drawing/2012/chart">
                  <c:ext xmlns:c16="http://schemas.microsoft.com/office/drawing/2014/chart" uri="{C3380CC4-5D6E-409C-BE32-E72D297353CC}">
                    <c16:uniqueId val="{00000012-5228-4E52-A10D-0D5B7EB54977}"/>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DATOS!$X$3:$X$734</c15:sqref>
                        </c15:formulaRef>
                      </c:ext>
                    </c:extLst>
                    <c:numCache>
                      <c:formatCode>0.00</c:formatCode>
                      <c:ptCount val="732"/>
                      <c:pt idx="0">
                        <c:v>4.24</c:v>
                      </c:pt>
                      <c:pt idx="1">
                        <c:v>4.18</c:v>
                      </c:pt>
                      <c:pt idx="2">
                        <c:v>4.1100000000000003</c:v>
                      </c:pt>
                      <c:pt idx="3">
                        <c:v>4.07</c:v>
                      </c:pt>
                      <c:pt idx="4">
                        <c:v>4.0599999999999996</c:v>
                      </c:pt>
                      <c:pt idx="5">
                        <c:v>4.0199999999999996</c:v>
                      </c:pt>
                      <c:pt idx="6">
                        <c:v>3.98</c:v>
                      </c:pt>
                      <c:pt idx="7">
                        <c:v>3.92</c:v>
                      </c:pt>
                      <c:pt idx="8">
                        <c:v>3.84</c:v>
                      </c:pt>
                      <c:pt idx="9">
                        <c:v>3.79</c:v>
                      </c:pt>
                      <c:pt idx="10">
                        <c:v>3.76</c:v>
                      </c:pt>
                      <c:pt idx="11">
                        <c:v>3.72</c:v>
                      </c:pt>
                      <c:pt idx="12">
                        <c:v>3.69</c:v>
                      </c:pt>
                      <c:pt idx="13">
                        <c:v>3.73</c:v>
                      </c:pt>
                      <c:pt idx="14">
                        <c:v>3.79</c:v>
                      </c:pt>
                      <c:pt idx="15">
                        <c:v>3.82</c:v>
                      </c:pt>
                      <c:pt idx="16">
                        <c:v>3.82</c:v>
                      </c:pt>
                      <c:pt idx="17">
                        <c:v>3.82</c:v>
                      </c:pt>
                      <c:pt idx="18">
                        <c:v>3.91</c:v>
                      </c:pt>
                      <c:pt idx="19">
                        <c:v>3.96</c:v>
                      </c:pt>
                      <c:pt idx="20">
                        <c:v>3.95</c:v>
                      </c:pt>
                      <c:pt idx="21">
                        <c:v>3.89</c:v>
                      </c:pt>
                      <c:pt idx="22">
                        <c:v>3.88</c:v>
                      </c:pt>
                      <c:pt idx="23">
                        <c:v>3.85</c:v>
                      </c:pt>
                      <c:pt idx="24">
                        <c:v>3.81</c:v>
                      </c:pt>
                      <c:pt idx="25">
                        <c:v>3.75</c:v>
                      </c:pt>
                      <c:pt idx="26">
                        <c:v>3.69</c:v>
                      </c:pt>
                      <c:pt idx="27">
                        <c:v>3.65</c:v>
                      </c:pt>
                      <c:pt idx="28">
                        <c:v>3.63</c:v>
                      </c:pt>
                      <c:pt idx="29">
                        <c:v>3.65</c:v>
                      </c:pt>
                      <c:pt idx="30">
                        <c:v>3.63</c:v>
                      </c:pt>
                      <c:pt idx="31">
                        <c:v>3.66</c:v>
                      </c:pt>
                      <c:pt idx="32">
                        <c:v>3.65</c:v>
                      </c:pt>
                      <c:pt idx="33">
                        <c:v>3.57</c:v>
                      </c:pt>
                      <c:pt idx="34">
                        <c:v>3.57</c:v>
                      </c:pt>
                      <c:pt idx="35">
                        <c:v>3.63</c:v>
                      </c:pt>
                      <c:pt idx="36">
                        <c:v>3.69</c:v>
                      </c:pt>
                      <c:pt idx="37">
                        <c:v>3.71</c:v>
                      </c:pt>
                      <c:pt idx="38">
                        <c:v>3.75</c:v>
                      </c:pt>
                      <c:pt idx="39">
                        <c:v>3.73</c:v>
                      </c:pt>
                      <c:pt idx="40">
                        <c:v>3.88</c:v>
                      </c:pt>
                      <c:pt idx="41">
                        <c:v>3.92</c:v>
                      </c:pt>
                      <c:pt idx="42">
                        <c:v>3.97</c:v>
                      </c:pt>
                      <c:pt idx="43">
                        <c:v>3.98</c:v>
                      </c:pt>
                      <c:pt idx="44">
                        <c:v>4.01</c:v>
                      </c:pt>
                      <c:pt idx="45">
                        <c:v>4</c:v>
                      </c:pt>
                      <c:pt idx="46">
                        <c:v>4.03</c:v>
                      </c:pt>
                      <c:pt idx="47">
                        <c:v>4.09</c:v>
                      </c:pt>
                      <c:pt idx="48">
                        <c:v>4.09</c:v>
                      </c:pt>
                      <c:pt idx="49">
                        <c:v>4.08</c:v>
                      </c:pt>
                      <c:pt idx="50">
                        <c:v>4.05</c:v>
                      </c:pt>
                      <c:pt idx="51">
                        <c:v>3.99</c:v>
                      </c:pt>
                      <c:pt idx="52">
                        <c:v>4.0199999999999996</c:v>
                      </c:pt>
                      <c:pt idx="53">
                        <c:v>4.0599999999999996</c:v>
                      </c:pt>
                      <c:pt idx="54">
                        <c:v>4.0599999999999996</c:v>
                      </c:pt>
                      <c:pt idx="55">
                        <c:v>3.99</c:v>
                      </c:pt>
                      <c:pt idx="56">
                        <c:v>3.89</c:v>
                      </c:pt>
                      <c:pt idx="57">
                        <c:v>3.82</c:v>
                      </c:pt>
                      <c:pt idx="58">
                        <c:v>3.76</c:v>
                      </c:pt>
                      <c:pt idx="59">
                        <c:v>3.71</c:v>
                      </c:pt>
                      <c:pt idx="60">
                        <c:v>3.66</c:v>
                      </c:pt>
                      <c:pt idx="61">
                        <c:v>3.62</c:v>
                      </c:pt>
                      <c:pt idx="62">
                        <c:v>3.62</c:v>
                      </c:pt>
                      <c:pt idx="63">
                        <c:v>3.63</c:v>
                      </c:pt>
                      <c:pt idx="64">
                        <c:v>3.62</c:v>
                      </c:pt>
                      <c:pt idx="65">
                        <c:v>3.59</c:v>
                      </c:pt>
                      <c:pt idx="66">
                        <c:v>3.57</c:v>
                      </c:pt>
                      <c:pt idx="67">
                        <c:v>3.57</c:v>
                      </c:pt>
                      <c:pt idx="68">
                        <c:v>3.62</c:v>
                      </c:pt>
                      <c:pt idx="69">
                        <c:v>3.63</c:v>
                      </c:pt>
                      <c:pt idx="70">
                        <c:v>3.6</c:v>
                      </c:pt>
                      <c:pt idx="71">
                        <c:v>3.67</c:v>
                      </c:pt>
                      <c:pt idx="72">
                        <c:v>3.72</c:v>
                      </c:pt>
                      <c:pt idx="73">
                        <c:v>3.72</c:v>
                      </c:pt>
                      <c:pt idx="74">
                        <c:v>3.72</c:v>
                      </c:pt>
                      <c:pt idx="75">
                        <c:v>3.72</c:v>
                      </c:pt>
                      <c:pt idx="76">
                        <c:v>3.7</c:v>
                      </c:pt>
                      <c:pt idx="77">
                        <c:v>3.66</c:v>
                      </c:pt>
                      <c:pt idx="78">
                        <c:v>3.55</c:v>
                      </c:pt>
                      <c:pt idx="79">
                        <c:v>3.45</c:v>
                      </c:pt>
                      <c:pt idx="80">
                        <c:v>3.43</c:v>
                      </c:pt>
                      <c:pt idx="81">
                        <c:v>3.47</c:v>
                      </c:pt>
                      <c:pt idx="82">
                        <c:v>3.5</c:v>
                      </c:pt>
                      <c:pt idx="83">
                        <c:v>3.51</c:v>
                      </c:pt>
                      <c:pt idx="84">
                        <c:v>3.65</c:v>
                      </c:pt>
                      <c:pt idx="85">
                        <c:v>3.47</c:v>
                      </c:pt>
                      <c:pt idx="86">
                        <c:v>3.45</c:v>
                      </c:pt>
                      <c:pt idx="87">
                        <c:v>3.46</c:v>
                      </c:pt>
                      <c:pt idx="88">
                        <c:v>3.57</c:v>
                      </c:pt>
                      <c:pt idx="89">
                        <c:v>3.6</c:v>
                      </c:pt>
                      <c:pt idx="90">
                        <c:v>3.6</c:v>
                      </c:pt>
                      <c:pt idx="91">
                        <c:v>3.57</c:v>
                      </c:pt>
                      <c:pt idx="92">
                        <c:v>3.57</c:v>
                      </c:pt>
                      <c:pt idx="93">
                        <c:v>3.61</c:v>
                      </c:pt>
                      <c:pt idx="94">
                        <c:v>3.65</c:v>
                      </c:pt>
                      <c:pt idx="95">
                        <c:v>3.65</c:v>
                      </c:pt>
                      <c:pt idx="96">
                        <c:v>3.65</c:v>
                      </c:pt>
                      <c:pt idx="97">
                        <c:v>3.64</c:v>
                      </c:pt>
                      <c:pt idx="98">
                        <c:v>3.66</c:v>
                      </c:pt>
                      <c:pt idx="99">
                        <c:v>3.63</c:v>
                      </c:pt>
                      <c:pt idx="100">
                        <c:v>3.6</c:v>
                      </c:pt>
                      <c:pt idx="101">
                        <c:v>3.53</c:v>
                      </c:pt>
                      <c:pt idx="102">
                        <c:v>3.49</c:v>
                      </c:pt>
                      <c:pt idx="103">
                        <c:v>3.55</c:v>
                      </c:pt>
                      <c:pt idx="104">
                        <c:v>3.56</c:v>
                      </c:pt>
                      <c:pt idx="105">
                        <c:v>3.49</c:v>
                      </c:pt>
                      <c:pt idx="106">
                        <c:v>3.48</c:v>
                      </c:pt>
                      <c:pt idx="107">
                        <c:v>3.47</c:v>
                      </c:pt>
                      <c:pt idx="108">
                        <c:v>3.46</c:v>
                      </c:pt>
                      <c:pt idx="109">
                        <c:v>3.5</c:v>
                      </c:pt>
                      <c:pt idx="110">
                        <c:v>3.61</c:v>
                      </c:pt>
                      <c:pt idx="111">
                        <c:v>3.65</c:v>
                      </c:pt>
                      <c:pt idx="112">
                        <c:v>3.74</c:v>
                      </c:pt>
                      <c:pt idx="113">
                        <c:v>3.72</c:v>
                      </c:pt>
                      <c:pt idx="114">
                        <c:v>3.68</c:v>
                      </c:pt>
                      <c:pt idx="115">
                        <c:v>3.58</c:v>
                      </c:pt>
                      <c:pt idx="116">
                        <c:v>3.49</c:v>
                      </c:pt>
                      <c:pt idx="117">
                        <c:v>3.43</c:v>
                      </c:pt>
                      <c:pt idx="118">
                        <c:v>3.35</c:v>
                      </c:pt>
                      <c:pt idx="119">
                        <c:v>3.31</c:v>
                      </c:pt>
                      <c:pt idx="120">
                        <c:v>3.29</c:v>
                      </c:pt>
                      <c:pt idx="121">
                        <c:v>3.29</c:v>
                      </c:pt>
                      <c:pt idx="122">
                        <c:v>3.37</c:v>
                      </c:pt>
                      <c:pt idx="123">
                        <c:v>3.42</c:v>
                      </c:pt>
                      <c:pt idx="124">
                        <c:v>3.51</c:v>
                      </c:pt>
                      <c:pt idx="125">
                        <c:v>3.52</c:v>
                      </c:pt>
                      <c:pt idx="126">
                        <c:v>3.52</c:v>
                      </c:pt>
                      <c:pt idx="127">
                        <c:v>3.51</c:v>
                      </c:pt>
                      <c:pt idx="128">
                        <c:v>3.47</c:v>
                      </c:pt>
                      <c:pt idx="129">
                        <c:v>3.38</c:v>
                      </c:pt>
                      <c:pt idx="130">
                        <c:v>3.31</c:v>
                      </c:pt>
                      <c:pt idx="131">
                        <c:v>3.25</c:v>
                      </c:pt>
                      <c:pt idx="132">
                        <c:v>3.18</c:v>
                      </c:pt>
                      <c:pt idx="133">
                        <c:v>3.14</c:v>
                      </c:pt>
                      <c:pt idx="134">
                        <c:v>3.21</c:v>
                      </c:pt>
                      <c:pt idx="135">
                        <c:v>3.3</c:v>
                      </c:pt>
                      <c:pt idx="136">
                        <c:v>3.3</c:v>
                      </c:pt>
                      <c:pt idx="137">
                        <c:v>3.31</c:v>
                      </c:pt>
                      <c:pt idx="138">
                        <c:v>3.34</c:v>
                      </c:pt>
                      <c:pt idx="139">
                        <c:v>3.38</c:v>
                      </c:pt>
                      <c:pt idx="140">
                        <c:v>3.38</c:v>
                      </c:pt>
                      <c:pt idx="141">
                        <c:v>3.33</c:v>
                      </c:pt>
                      <c:pt idx="142">
                        <c:v>3.23</c:v>
                      </c:pt>
                      <c:pt idx="143">
                        <c:v>3.15</c:v>
                      </c:pt>
                      <c:pt idx="144">
                        <c:v>3.11</c:v>
                      </c:pt>
                      <c:pt idx="145">
                        <c:v>3.07</c:v>
                      </c:pt>
                      <c:pt idx="146">
                        <c:v>3.01</c:v>
                      </c:pt>
                      <c:pt idx="147">
                        <c:v>2.97</c:v>
                      </c:pt>
                      <c:pt idx="148">
                        <c:v>2.9</c:v>
                      </c:pt>
                      <c:pt idx="149">
                        <c:v>2.83</c:v>
                      </c:pt>
                      <c:pt idx="150">
                        <c:v>2.76</c:v>
                      </c:pt>
                      <c:pt idx="151">
                        <c:v>2.75</c:v>
                      </c:pt>
                      <c:pt idx="152">
                        <c:v>3.07</c:v>
                      </c:pt>
                      <c:pt idx="153">
                        <c:v>3.22</c:v>
                      </c:pt>
                      <c:pt idx="154">
                        <c:v>3.32</c:v>
                      </c:pt>
                      <c:pt idx="155">
                        <c:v>3.35</c:v>
                      </c:pt>
                      <c:pt idx="156">
                        <c:v>3.38</c:v>
                      </c:pt>
                      <c:pt idx="157">
                        <c:v>3.43</c:v>
                      </c:pt>
                      <c:pt idx="158">
                        <c:v>3.5</c:v>
                      </c:pt>
                      <c:pt idx="159">
                        <c:v>3.57</c:v>
                      </c:pt>
                      <c:pt idx="160">
                        <c:v>3.74</c:v>
                      </c:pt>
                      <c:pt idx="161">
                        <c:v>3.81</c:v>
                      </c:pt>
                      <c:pt idx="162">
                        <c:v>3.99</c:v>
                      </c:pt>
                      <c:pt idx="163">
                        <c:v>4.24</c:v>
                      </c:pt>
                      <c:pt idx="164">
                        <c:v>4.45</c:v>
                      </c:pt>
                      <c:pt idx="165">
                        <c:v>4.4800000000000004</c:v>
                      </c:pt>
                      <c:pt idx="166">
                        <c:v>4.55</c:v>
                      </c:pt>
                      <c:pt idx="167">
                        <c:v>4.62</c:v>
                      </c:pt>
                      <c:pt idx="168">
                        <c:v>4.63</c:v>
                      </c:pt>
                      <c:pt idx="169">
                        <c:v>4.6100000000000003</c:v>
                      </c:pt>
                      <c:pt idx="170">
                        <c:v>4.6500000000000004</c:v>
                      </c:pt>
                      <c:pt idx="171">
                        <c:v>4.6500000000000004</c:v>
                      </c:pt>
                      <c:pt idx="172">
                        <c:v>4.6399999999999997</c:v>
                      </c:pt>
                      <c:pt idx="173">
                        <c:v>4.5999999999999996</c:v>
                      </c:pt>
                      <c:pt idx="174">
                        <c:v>4.51</c:v>
                      </c:pt>
                      <c:pt idx="175">
                        <c:v>4.43</c:v>
                      </c:pt>
                      <c:pt idx="176">
                        <c:v>4.42</c:v>
                      </c:pt>
                      <c:pt idx="177">
                        <c:v>4.37</c:v>
                      </c:pt>
                      <c:pt idx="178">
                        <c:v>4.32</c:v>
                      </c:pt>
                      <c:pt idx="179">
                        <c:v>4.29</c:v>
                      </c:pt>
                      <c:pt idx="180">
                        <c:v>4.25</c:v>
                      </c:pt>
                      <c:pt idx="181">
                        <c:v>4.2</c:v>
                      </c:pt>
                      <c:pt idx="182">
                        <c:v>4.28</c:v>
                      </c:pt>
                      <c:pt idx="183">
                        <c:v>4.42</c:v>
                      </c:pt>
                      <c:pt idx="184">
                        <c:v>4.53</c:v>
                      </c:pt>
                      <c:pt idx="185">
                        <c:v>4.6100000000000003</c:v>
                      </c:pt>
                      <c:pt idx="186">
                        <c:v>4.71</c:v>
                      </c:pt>
                      <c:pt idx="187">
                        <c:v>4.71</c:v>
                      </c:pt>
                      <c:pt idx="188">
                        <c:v>4.6500000000000004</c:v>
                      </c:pt>
                      <c:pt idx="189">
                        <c:v>4.6500000000000004</c:v>
                      </c:pt>
                      <c:pt idx="190">
                        <c:v>4.6399999999999997</c:v>
                      </c:pt>
                      <c:pt idx="191">
                        <c:v>4.5199999999999996</c:v>
                      </c:pt>
                      <c:pt idx="192">
                        <c:v>4.41</c:v>
                      </c:pt>
                      <c:pt idx="193">
                        <c:v>4.3</c:v>
                      </c:pt>
                      <c:pt idx="194">
                        <c:v>4.2300000000000004</c:v>
                      </c:pt>
                      <c:pt idx="195">
                        <c:v>4.1399999999999997</c:v>
                      </c:pt>
                      <c:pt idx="196">
                        <c:v>4.0999999999999996</c:v>
                      </c:pt>
                      <c:pt idx="197">
                        <c:v>4.1500000000000004</c:v>
                      </c:pt>
                      <c:pt idx="198">
                        <c:v>4.2</c:v>
                      </c:pt>
                      <c:pt idx="199">
                        <c:v>4.17</c:v>
                      </c:pt>
                      <c:pt idx="200">
                        <c:v>4.1100000000000003</c:v>
                      </c:pt>
                      <c:pt idx="201">
                        <c:v>4.03</c:v>
                      </c:pt>
                      <c:pt idx="202">
                        <c:v>4.08</c:v>
                      </c:pt>
                      <c:pt idx="203">
                        <c:v>4.12</c:v>
                      </c:pt>
                      <c:pt idx="204">
                        <c:v>4.1399999999999997</c:v>
                      </c:pt>
                      <c:pt idx="205">
                        <c:v>4.18</c:v>
                      </c:pt>
                      <c:pt idx="206">
                        <c:v>4.18</c:v>
                      </c:pt>
                      <c:pt idx="207">
                        <c:v>4.1900000000000004</c:v>
                      </c:pt>
                      <c:pt idx="208">
                        <c:v>4.18</c:v>
                      </c:pt>
                      <c:pt idx="209">
                        <c:v>4.17</c:v>
                      </c:pt>
                      <c:pt idx="210">
                        <c:v>4.16</c:v>
                      </c:pt>
                      <c:pt idx="211">
                        <c:v>4.16</c:v>
                      </c:pt>
                      <c:pt idx="212">
                        <c:v>4.16</c:v>
                      </c:pt>
                      <c:pt idx="213">
                        <c:v>4.16</c:v>
                      </c:pt>
                      <c:pt idx="214">
                        <c:v>4.1500000000000004</c:v>
                      </c:pt>
                      <c:pt idx="215">
                        <c:v>4.16</c:v>
                      </c:pt>
                      <c:pt idx="216">
                        <c:v>4.1500000000000004</c:v>
                      </c:pt>
                      <c:pt idx="217">
                        <c:v>4.0199999999999996</c:v>
                      </c:pt>
                      <c:pt idx="218">
                        <c:v>3.98</c:v>
                      </c:pt>
                      <c:pt idx="219">
                        <c:v>3.99</c:v>
                      </c:pt>
                      <c:pt idx="220">
                        <c:v>3.89</c:v>
                      </c:pt>
                      <c:pt idx="221">
                        <c:v>3.87</c:v>
                      </c:pt>
                      <c:pt idx="222">
                        <c:v>4.04</c:v>
                      </c:pt>
                      <c:pt idx="223">
                        <c:v>4.16</c:v>
                      </c:pt>
                      <c:pt idx="224">
                        <c:v>4.2</c:v>
                      </c:pt>
                      <c:pt idx="225">
                        <c:v>4.21</c:v>
                      </c:pt>
                      <c:pt idx="226">
                        <c:v>4.28</c:v>
                      </c:pt>
                      <c:pt idx="227">
                        <c:v>4.29</c:v>
                      </c:pt>
                      <c:pt idx="228">
                        <c:v>4.3099999999999996</c:v>
                      </c:pt>
                      <c:pt idx="229">
                        <c:v>4.3600000000000003</c:v>
                      </c:pt>
                      <c:pt idx="230">
                        <c:v>4.4000000000000004</c:v>
                      </c:pt>
                      <c:pt idx="231">
                        <c:v>4.41</c:v>
                      </c:pt>
                      <c:pt idx="232">
                        <c:v>4.38</c:v>
                      </c:pt>
                      <c:pt idx="233">
                        <c:v>4.2699999999999996</c:v>
                      </c:pt>
                      <c:pt idx="234">
                        <c:v>4.17</c:v>
                      </c:pt>
                      <c:pt idx="235">
                        <c:v>4.05</c:v>
                      </c:pt>
                      <c:pt idx="236">
                        <c:v>3.97</c:v>
                      </c:pt>
                      <c:pt idx="237">
                        <c:v>3.93</c:v>
                      </c:pt>
                      <c:pt idx="238">
                        <c:v>4.05</c:v>
                      </c:pt>
                      <c:pt idx="239">
                        <c:v>4.13</c:v>
                      </c:pt>
                      <c:pt idx="240">
                        <c:v>4.05</c:v>
                      </c:pt>
                      <c:pt idx="241">
                        <c:v>4.13</c:v>
                      </c:pt>
                      <c:pt idx="242">
                        <c:v>4.25</c:v>
                      </c:pt>
                      <c:pt idx="243">
                        <c:v>4.3899999999999997</c:v>
                      </c:pt>
                      <c:pt idx="244">
                        <c:v>4.54</c:v>
                      </c:pt>
                      <c:pt idx="245">
                        <c:v>4.66</c:v>
                      </c:pt>
                      <c:pt idx="246">
                        <c:v>4.68</c:v>
                      </c:pt>
                      <c:pt idx="247">
                        <c:v>4.8099999999999996</c:v>
                      </c:pt>
                      <c:pt idx="248">
                        <c:v>4.88</c:v>
                      </c:pt>
                      <c:pt idx="249">
                        <c:v>4.97</c:v>
                      </c:pt>
                      <c:pt idx="250">
                        <c:v>5.09</c:v>
                      </c:pt>
                      <c:pt idx="251">
                        <c:v>5.18</c:v>
                      </c:pt>
                      <c:pt idx="252">
                        <c:v>5.22</c:v>
                      </c:pt>
                      <c:pt idx="253">
                        <c:v>5.22</c:v>
                      </c:pt>
                      <c:pt idx="254">
                        <c:v>5.23</c:v>
                      </c:pt>
                      <c:pt idx="255">
                        <c:v>5.22</c:v>
                      </c:pt>
                      <c:pt idx="256">
                        <c:v>5.18</c:v>
                      </c:pt>
                      <c:pt idx="257">
                        <c:v>5.14</c:v>
                      </c:pt>
                      <c:pt idx="258">
                        <c:v>5.09</c:v>
                      </c:pt>
                      <c:pt idx="259">
                        <c:v>5.03</c:v>
                      </c:pt>
                      <c:pt idx="260">
                        <c:v>4.9800000000000004</c:v>
                      </c:pt>
                      <c:pt idx="261">
                        <c:v>4.8499999999999996</c:v>
                      </c:pt>
                      <c:pt idx="262">
                        <c:v>4.92</c:v>
                      </c:pt>
                      <c:pt idx="263">
                        <c:v>4.91</c:v>
                      </c:pt>
                      <c:pt idx="264">
                        <c:v>4.96</c:v>
                      </c:pt>
                      <c:pt idx="265">
                        <c:v>4.93</c:v>
                      </c:pt>
                      <c:pt idx="266">
                        <c:v>4.8899999999999997</c:v>
                      </c:pt>
                      <c:pt idx="267">
                        <c:v>4.8899999999999997</c:v>
                      </c:pt>
                      <c:pt idx="268">
                        <c:v>4.8899999999999997</c:v>
                      </c:pt>
                      <c:pt idx="269">
                        <c:v>4.8</c:v>
                      </c:pt>
                      <c:pt idx="270">
                        <c:v>4.8</c:v>
                      </c:pt>
                      <c:pt idx="271">
                        <c:v>4.8099999999999996</c:v>
                      </c:pt>
                      <c:pt idx="272">
                        <c:v>4.82</c:v>
                      </c:pt>
                      <c:pt idx="273">
                        <c:v>4.76</c:v>
                      </c:pt>
                      <c:pt idx="274">
                        <c:v>4.78</c:v>
                      </c:pt>
                      <c:pt idx="275">
                        <c:v>4.8</c:v>
                      </c:pt>
                      <c:pt idx="276">
                        <c:v>4.82</c:v>
                      </c:pt>
                      <c:pt idx="277">
                        <c:v>4.8499999999999996</c:v>
                      </c:pt>
                      <c:pt idx="278">
                        <c:v>4.8899999999999997</c:v>
                      </c:pt>
                      <c:pt idx="279">
                        <c:v>4.9400000000000004</c:v>
                      </c:pt>
                      <c:pt idx="280">
                        <c:v>4.91</c:v>
                      </c:pt>
                      <c:pt idx="281">
                        <c:v>4.82</c:v>
                      </c:pt>
                      <c:pt idx="282">
                        <c:v>4.88</c:v>
                      </c:pt>
                      <c:pt idx="283">
                        <c:v>4.87</c:v>
                      </c:pt>
                      <c:pt idx="284">
                        <c:v>4.84</c:v>
                      </c:pt>
                      <c:pt idx="285">
                        <c:v>4.82</c:v>
                      </c:pt>
                      <c:pt idx="286">
                        <c:v>4.74</c:v>
                      </c:pt>
                      <c:pt idx="287">
                        <c:v>4.66</c:v>
                      </c:pt>
                      <c:pt idx="288">
                        <c:v>4.5999999999999996</c:v>
                      </c:pt>
                      <c:pt idx="289">
                        <c:v>4.54</c:v>
                      </c:pt>
                      <c:pt idx="290">
                        <c:v>4.53</c:v>
                      </c:pt>
                      <c:pt idx="291">
                        <c:v>4.49</c:v>
                      </c:pt>
                      <c:pt idx="292">
                        <c:v>4.49</c:v>
                      </c:pt>
                      <c:pt idx="293">
                        <c:v>4.41</c:v>
                      </c:pt>
                      <c:pt idx="294">
                        <c:v>4.3499999999999996</c:v>
                      </c:pt>
                      <c:pt idx="295">
                        <c:v>4.2699999999999996</c:v>
                      </c:pt>
                      <c:pt idx="296">
                        <c:v>4.24</c:v>
                      </c:pt>
                      <c:pt idx="297">
                        <c:v>4.25</c:v>
                      </c:pt>
                      <c:pt idx="298">
                        <c:v>4.26</c:v>
                      </c:pt>
                      <c:pt idx="299">
                        <c:v>4.28</c:v>
                      </c:pt>
                      <c:pt idx="300">
                        <c:v>4.3099999999999996</c:v>
                      </c:pt>
                      <c:pt idx="301">
                        <c:v>4.26</c:v>
                      </c:pt>
                      <c:pt idx="302">
                        <c:v>4.25</c:v>
                      </c:pt>
                      <c:pt idx="303">
                        <c:v>4.0599999999999996</c:v>
                      </c:pt>
                      <c:pt idx="304">
                        <c:v>3.98</c:v>
                      </c:pt>
                      <c:pt idx="305">
                        <c:v>3.91</c:v>
                      </c:pt>
                      <c:pt idx="306">
                        <c:v>3.82</c:v>
                      </c:pt>
                      <c:pt idx="307">
                        <c:v>3.76</c:v>
                      </c:pt>
                      <c:pt idx="308">
                        <c:v>3.7</c:v>
                      </c:pt>
                      <c:pt idx="309">
                        <c:v>3.64</c:v>
                      </c:pt>
                      <c:pt idx="310">
                        <c:v>3.61</c:v>
                      </c:pt>
                      <c:pt idx="311">
                        <c:v>3.62</c:v>
                      </c:pt>
                      <c:pt idx="312">
                        <c:v>3.88</c:v>
                      </c:pt>
                      <c:pt idx="313">
                        <c:v>3.99</c:v>
                      </c:pt>
                      <c:pt idx="314">
                        <c:v>4.24</c:v>
                      </c:pt>
                      <c:pt idx="315">
                        <c:v>4.55</c:v>
                      </c:pt>
                      <c:pt idx="316">
                        <c:v>4.84</c:v>
                      </c:pt>
                      <c:pt idx="317">
                        <c:v>4.6900000000000004</c:v>
                      </c:pt>
                      <c:pt idx="318">
                        <c:v>4.43</c:v>
                      </c:pt>
                      <c:pt idx="319">
                        <c:v>4.91</c:v>
                      </c:pt>
                      <c:pt idx="320">
                        <c:v>4.9400000000000004</c:v>
                      </c:pt>
                      <c:pt idx="321">
                        <c:v>4.97</c:v>
                      </c:pt>
                      <c:pt idx="322">
                        <c:v>5.05</c:v>
                      </c:pt>
                      <c:pt idx="323">
                        <c:v>5.18</c:v>
                      </c:pt>
                      <c:pt idx="324">
                        <c:v>5.25</c:v>
                      </c:pt>
                      <c:pt idx="325">
                        <c:v>5.21</c:v>
                      </c:pt>
                      <c:pt idx="326">
                        <c:v>5.24</c:v>
                      </c:pt>
                      <c:pt idx="327">
                        <c:v>5.24</c:v>
                      </c:pt>
                      <c:pt idx="328">
                        <c:v>5.35</c:v>
                      </c:pt>
                      <c:pt idx="329">
                        <c:v>5.44</c:v>
                      </c:pt>
                      <c:pt idx="330">
                        <c:v>5.54</c:v>
                      </c:pt>
                      <c:pt idx="331">
                        <c:v>5.61</c:v>
                      </c:pt>
                      <c:pt idx="332">
                        <c:v>5.7</c:v>
                      </c:pt>
                      <c:pt idx="333">
                        <c:v>5.74</c:v>
                      </c:pt>
                      <c:pt idx="334">
                        <c:v>5.77</c:v>
                      </c:pt>
                      <c:pt idx="335">
                        <c:v>5.76</c:v>
                      </c:pt>
                      <c:pt idx="336">
                        <c:v>5.75</c:v>
                      </c:pt>
                      <c:pt idx="337">
                        <c:v>5.69</c:v>
                      </c:pt>
                      <c:pt idx="338">
                        <c:v>5.67</c:v>
                      </c:pt>
                      <c:pt idx="339">
                        <c:v>5.63</c:v>
                      </c:pt>
                      <c:pt idx="340">
                        <c:v>5.64</c:v>
                      </c:pt>
                      <c:pt idx="341">
                        <c:v>5.57</c:v>
                      </c:pt>
                      <c:pt idx="342">
                        <c:v>5.47</c:v>
                      </c:pt>
                      <c:pt idx="343">
                        <c:v>5.39</c:v>
                      </c:pt>
                      <c:pt idx="344">
                        <c:v>5.33</c:v>
                      </c:pt>
                      <c:pt idx="345">
                        <c:v>5.38</c:v>
                      </c:pt>
                      <c:pt idx="346">
                        <c:v>5.38</c:v>
                      </c:pt>
                      <c:pt idx="347">
                        <c:v>5.42</c:v>
                      </c:pt>
                      <c:pt idx="348">
                        <c:v>5.48</c:v>
                      </c:pt>
                      <c:pt idx="349">
                        <c:v>5.48</c:v>
                      </c:pt>
                      <c:pt idx="350">
                        <c:v>5.43</c:v>
                      </c:pt>
                      <c:pt idx="351">
                        <c:v>5.35</c:v>
                      </c:pt>
                      <c:pt idx="352">
                        <c:v>5.28</c:v>
                      </c:pt>
                      <c:pt idx="353">
                        <c:v>5.21</c:v>
                      </c:pt>
                      <c:pt idx="354">
                        <c:v>5.15</c:v>
                      </c:pt>
                      <c:pt idx="355">
                        <c:v>5.09</c:v>
                      </c:pt>
                      <c:pt idx="356">
                        <c:v>5.0599999999999996</c:v>
                      </c:pt>
                      <c:pt idx="357">
                        <c:v>4.9800000000000004</c:v>
                      </c:pt>
                      <c:pt idx="358">
                        <c:v>4.84</c:v>
                      </c:pt>
                      <c:pt idx="359">
                        <c:v>4.66</c:v>
                      </c:pt>
                      <c:pt idx="360">
                        <c:v>4.6900000000000004</c:v>
                      </c:pt>
                      <c:pt idx="361">
                        <c:v>4.62</c:v>
                      </c:pt>
                      <c:pt idx="362">
                        <c:v>4.7699999999999996</c:v>
                      </c:pt>
                      <c:pt idx="363">
                        <c:v>4.68</c:v>
                      </c:pt>
                      <c:pt idx="364">
                        <c:v>4.6100000000000003</c:v>
                      </c:pt>
                      <c:pt idx="365">
                        <c:v>4.59</c:v>
                      </c:pt>
                      <c:pt idx="366">
                        <c:v>4.63</c:v>
                      </c:pt>
                      <c:pt idx="367">
                        <c:v>4.62</c:v>
                      </c:pt>
                      <c:pt idx="368">
                        <c:v>4.58</c:v>
                      </c:pt>
                      <c:pt idx="369">
                        <c:v>4.53</c:v>
                      </c:pt>
                      <c:pt idx="370">
                        <c:v>4.5599999999999996</c:v>
                      </c:pt>
                      <c:pt idx="371">
                        <c:v>4.58</c:v>
                      </c:pt>
                      <c:pt idx="372">
                        <c:v>4.67</c:v>
                      </c:pt>
                      <c:pt idx="373">
                        <c:v>4.7</c:v>
                      </c:pt>
                      <c:pt idx="374">
                        <c:v>4.71</c:v>
                      </c:pt>
                      <c:pt idx="375">
                        <c:v>4.6900000000000004</c:v>
                      </c:pt>
                      <c:pt idx="376">
                        <c:v>4.6500000000000004</c:v>
                      </c:pt>
                      <c:pt idx="377">
                        <c:v>4.59</c:v>
                      </c:pt>
                      <c:pt idx="378">
                        <c:v>4.62</c:v>
                      </c:pt>
                      <c:pt idx="379">
                        <c:v>4.6399999999999997</c:v>
                      </c:pt>
                      <c:pt idx="380">
                        <c:v>4.6399999999999997</c:v>
                      </c:pt>
                      <c:pt idx="381">
                        <c:v>4.6120000000000001</c:v>
                      </c:pt>
                      <c:pt idx="382">
                        <c:v>4.5999999999999996</c:v>
                      </c:pt>
                      <c:pt idx="383">
                        <c:v>4.55</c:v>
                      </c:pt>
                      <c:pt idx="384">
                        <c:v>4.55</c:v>
                      </c:pt>
                      <c:pt idx="385">
                        <c:v>4.55</c:v>
                      </c:pt>
                      <c:pt idx="386">
                        <c:v>4.5</c:v>
                      </c:pt>
                      <c:pt idx="387">
                        <c:v>4.43</c:v>
                      </c:pt>
                      <c:pt idx="388">
                        <c:v>4.33</c:v>
                      </c:pt>
                      <c:pt idx="389">
                        <c:v>4.12</c:v>
                      </c:pt>
                      <c:pt idx="390">
                        <c:v>4.08</c:v>
                      </c:pt>
                      <c:pt idx="391">
                        <c:v>4.0599999999999996</c:v>
                      </c:pt>
                      <c:pt idx="392">
                        <c:v>4.09</c:v>
                      </c:pt>
                      <c:pt idx="393">
                        <c:v>4.0599999999999996</c:v>
                      </c:pt>
                      <c:pt idx="394">
                        <c:v>4.03</c:v>
                      </c:pt>
                      <c:pt idx="395">
                        <c:v>3.96</c:v>
                      </c:pt>
                      <c:pt idx="396">
                        <c:v>3.95</c:v>
                      </c:pt>
                      <c:pt idx="397">
                        <c:v>3.85</c:v>
                      </c:pt>
                      <c:pt idx="398">
                        <c:v>3.85</c:v>
                      </c:pt>
                      <c:pt idx="399">
                        <c:v>3.75</c:v>
                      </c:pt>
                      <c:pt idx="400">
                        <c:v>3.76</c:v>
                      </c:pt>
                      <c:pt idx="401">
                        <c:v>3.72</c:v>
                      </c:pt>
                      <c:pt idx="402">
                        <c:v>3.97</c:v>
                      </c:pt>
                      <c:pt idx="403">
                        <c:v>4.05</c:v>
                      </c:pt>
                      <c:pt idx="404">
                        <c:v>4.08</c:v>
                      </c:pt>
                      <c:pt idx="405">
                        <c:v>4.03</c:v>
                      </c:pt>
                      <c:pt idx="406">
                        <c:v>4.2</c:v>
                      </c:pt>
                      <c:pt idx="407">
                        <c:v>4.18</c:v>
                      </c:pt>
                      <c:pt idx="408">
                        <c:v>4.1100000000000003</c:v>
                      </c:pt>
                      <c:pt idx="409">
                        <c:v>4.01</c:v>
                      </c:pt>
                      <c:pt idx="410">
                        <c:v>3.96</c:v>
                      </c:pt>
                      <c:pt idx="411">
                        <c:v>3.9</c:v>
                      </c:pt>
                      <c:pt idx="412">
                        <c:v>4.01</c:v>
                      </c:pt>
                      <c:pt idx="413">
                        <c:v>3.9</c:v>
                      </c:pt>
                      <c:pt idx="414">
                        <c:v>3.71</c:v>
                      </c:pt>
                      <c:pt idx="415">
                        <c:v>3.63</c:v>
                      </c:pt>
                      <c:pt idx="416">
                        <c:v>3.62</c:v>
                      </c:pt>
                      <c:pt idx="417">
                        <c:v>3.6</c:v>
                      </c:pt>
                      <c:pt idx="418">
                        <c:v>3.58</c:v>
                      </c:pt>
                      <c:pt idx="419">
                        <c:v>3.51</c:v>
                      </c:pt>
                      <c:pt idx="420">
                        <c:v>3.48</c:v>
                      </c:pt>
                      <c:pt idx="421">
                        <c:v>3.38</c:v>
                      </c:pt>
                      <c:pt idx="422">
                        <c:v>3.44</c:v>
                      </c:pt>
                      <c:pt idx="423">
                        <c:v>3.47</c:v>
                      </c:pt>
                      <c:pt idx="424">
                        <c:v>3.87</c:v>
                      </c:pt>
                      <c:pt idx="425">
                        <c:v>3.67</c:v>
                      </c:pt>
                      <c:pt idx="426">
                        <c:v>3.58</c:v>
                      </c:pt>
                      <c:pt idx="427">
                        <c:v>3.55</c:v>
                      </c:pt>
                      <c:pt idx="428">
                        <c:v>3.55</c:v>
                      </c:pt>
                      <c:pt idx="429">
                        <c:v>3.47</c:v>
                      </c:pt>
                      <c:pt idx="430">
                        <c:v>3.42</c:v>
                      </c:pt>
                      <c:pt idx="431">
                        <c:v>3.38</c:v>
                      </c:pt>
                      <c:pt idx="432">
                        <c:v>3.5</c:v>
                      </c:pt>
                      <c:pt idx="433">
                        <c:v>3.58</c:v>
                      </c:pt>
                      <c:pt idx="434">
                        <c:v>3.48</c:v>
                      </c:pt>
                      <c:pt idx="435">
                        <c:v>3.4</c:v>
                      </c:pt>
                      <c:pt idx="436">
                        <c:v>3.46</c:v>
                      </c:pt>
                      <c:pt idx="437">
                        <c:v>3.63</c:v>
                      </c:pt>
                      <c:pt idx="438">
                        <c:v>4.03</c:v>
                      </c:pt>
                      <c:pt idx="439">
                        <c:v>4.16</c:v>
                      </c:pt>
                      <c:pt idx="440">
                        <c:v>4.2</c:v>
                      </c:pt>
                      <c:pt idx="441">
                        <c:v>4.16</c:v>
                      </c:pt>
                      <c:pt idx="442">
                        <c:v>4.18</c:v>
                      </c:pt>
                      <c:pt idx="443">
                        <c:v>4.21</c:v>
                      </c:pt>
                      <c:pt idx="444">
                        <c:v>4.25</c:v>
                      </c:pt>
                      <c:pt idx="445">
                        <c:v>4.26</c:v>
                      </c:pt>
                      <c:pt idx="446">
                        <c:v>4.18</c:v>
                      </c:pt>
                      <c:pt idx="447">
                        <c:v>4.09</c:v>
                      </c:pt>
                      <c:pt idx="448">
                        <c:v>4.08</c:v>
                      </c:pt>
                      <c:pt idx="449">
                        <c:v>4.1100000000000003</c:v>
                      </c:pt>
                      <c:pt idx="450">
                        <c:v>4.17</c:v>
                      </c:pt>
                      <c:pt idx="451">
                        <c:v>4.21</c:v>
                      </c:pt>
                      <c:pt idx="452">
                        <c:v>4.2</c:v>
                      </c:pt>
                      <c:pt idx="453">
                        <c:v>4.2</c:v>
                      </c:pt>
                      <c:pt idx="454">
                        <c:v>4.28</c:v>
                      </c:pt>
                      <c:pt idx="455">
                        <c:v>4.4000000000000004</c:v>
                      </c:pt>
                      <c:pt idx="456">
                        <c:v>4.45</c:v>
                      </c:pt>
                      <c:pt idx="457">
                        <c:v>4.47</c:v>
                      </c:pt>
                      <c:pt idx="458">
                        <c:v>4.57</c:v>
                      </c:pt>
                      <c:pt idx="459">
                        <c:v>4.55</c:v>
                      </c:pt>
                      <c:pt idx="460">
                        <c:v>4.5199999999999996</c:v>
                      </c:pt>
                      <c:pt idx="461">
                        <c:v>4.5</c:v>
                      </c:pt>
                      <c:pt idx="462">
                        <c:v>4.6100000000000003</c:v>
                      </c:pt>
                      <c:pt idx="463">
                        <c:v>4.67</c:v>
                      </c:pt>
                      <c:pt idx="464">
                        <c:v>4.67</c:v>
                      </c:pt>
                      <c:pt idx="465">
                        <c:v>4.66</c:v>
                      </c:pt>
                      <c:pt idx="466">
                        <c:v>4.6500000000000004</c:v>
                      </c:pt>
                      <c:pt idx="467">
                        <c:v>4.6500000000000004</c:v>
                      </c:pt>
                      <c:pt idx="468">
                        <c:v>4.68</c:v>
                      </c:pt>
                      <c:pt idx="469">
                        <c:v>4.6900000000000004</c:v>
                      </c:pt>
                      <c:pt idx="470">
                        <c:v>4.75</c:v>
                      </c:pt>
                      <c:pt idx="471">
                        <c:v>4.72</c:v>
                      </c:pt>
                      <c:pt idx="472">
                        <c:v>4.68</c:v>
                      </c:pt>
                      <c:pt idx="473">
                        <c:v>4.67</c:v>
                      </c:pt>
                      <c:pt idx="474">
                        <c:v>4.68</c:v>
                      </c:pt>
                      <c:pt idx="475">
                        <c:v>4.6500000000000004</c:v>
                      </c:pt>
                      <c:pt idx="476">
                        <c:v>4.5199999999999996</c:v>
                      </c:pt>
                      <c:pt idx="477">
                        <c:v>4.34</c:v>
                      </c:pt>
                      <c:pt idx="478">
                        <c:v>4.1399999999999997</c:v>
                      </c:pt>
                      <c:pt idx="479">
                        <c:v>3.99</c:v>
                      </c:pt>
                      <c:pt idx="480">
                        <c:v>4.01</c:v>
                      </c:pt>
                      <c:pt idx="481">
                        <c:v>3.9</c:v>
                      </c:pt>
                      <c:pt idx="482">
                        <c:v>3.8</c:v>
                      </c:pt>
                      <c:pt idx="483">
                        <c:v>3.73</c:v>
                      </c:pt>
                      <c:pt idx="484">
                        <c:v>3.88</c:v>
                      </c:pt>
                      <c:pt idx="485">
                        <c:v>3.96</c:v>
                      </c:pt>
                      <c:pt idx="486">
                        <c:v>3.96</c:v>
                      </c:pt>
                      <c:pt idx="487">
                        <c:v>3.9</c:v>
                      </c:pt>
                      <c:pt idx="488">
                        <c:v>3.88</c:v>
                      </c:pt>
                      <c:pt idx="489">
                        <c:v>3.94</c:v>
                      </c:pt>
                      <c:pt idx="490">
                        <c:v>3.88</c:v>
                      </c:pt>
                      <c:pt idx="491">
                        <c:v>3.76</c:v>
                      </c:pt>
                      <c:pt idx="492">
                        <c:v>3.7</c:v>
                      </c:pt>
                      <c:pt idx="493">
                        <c:v>3.67</c:v>
                      </c:pt>
                      <c:pt idx="494">
                        <c:v>3.77</c:v>
                      </c:pt>
                      <c:pt idx="495">
                        <c:v>3.95</c:v>
                      </c:pt>
                      <c:pt idx="496">
                        <c:v>4.01</c:v>
                      </c:pt>
                      <c:pt idx="497">
                        <c:v>4.0199999999999996</c:v>
                      </c:pt>
                      <c:pt idx="498">
                        <c:v>3.99</c:v>
                      </c:pt>
                      <c:pt idx="499">
                        <c:v>3.92</c:v>
                      </c:pt>
                      <c:pt idx="500">
                        <c:v>3.88</c:v>
                      </c:pt>
                      <c:pt idx="501">
                        <c:v>3.87</c:v>
                      </c:pt>
                      <c:pt idx="502">
                        <c:v>3.82</c:v>
                      </c:pt>
                      <c:pt idx="503">
                        <c:v>3.78</c:v>
                      </c:pt>
                      <c:pt idx="504">
                        <c:v>3.89</c:v>
                      </c:pt>
                      <c:pt idx="505">
                        <c:v>3.99</c:v>
                      </c:pt>
                      <c:pt idx="506">
                        <c:v>3.98</c:v>
                      </c:pt>
                      <c:pt idx="507">
                        <c:v>3.94</c:v>
                      </c:pt>
                      <c:pt idx="508">
                        <c:v>3.88</c:v>
                      </c:pt>
                      <c:pt idx="509">
                        <c:v>3.81</c:v>
                      </c:pt>
                      <c:pt idx="510">
                        <c:v>3.8</c:v>
                      </c:pt>
                      <c:pt idx="511">
                        <c:v>3.86</c:v>
                      </c:pt>
                      <c:pt idx="512">
                        <c:v>3.98</c:v>
                      </c:pt>
                      <c:pt idx="513">
                        <c:v>4.0599999999999996</c:v>
                      </c:pt>
                      <c:pt idx="514">
                        <c:v>4.03</c:v>
                      </c:pt>
                      <c:pt idx="515">
                        <c:v>3.96</c:v>
                      </c:pt>
                      <c:pt idx="516">
                        <c:v>3.99</c:v>
                      </c:pt>
                      <c:pt idx="517">
                        <c:v>4.07</c:v>
                      </c:pt>
                      <c:pt idx="518">
                        <c:v>4.24</c:v>
                      </c:pt>
                      <c:pt idx="519">
                        <c:v>4.33</c:v>
                      </c:pt>
                      <c:pt idx="520">
                        <c:v>4.37</c:v>
                      </c:pt>
                      <c:pt idx="521">
                        <c:v>4.45</c:v>
                      </c:pt>
                      <c:pt idx="522">
                        <c:v>4.4800000000000004</c:v>
                      </c:pt>
                      <c:pt idx="523">
                        <c:v>4.46</c:v>
                      </c:pt>
                      <c:pt idx="524">
                        <c:v>4.42</c:v>
                      </c:pt>
                      <c:pt idx="525">
                        <c:v>4.3600000000000003</c:v>
                      </c:pt>
                      <c:pt idx="526">
                        <c:v>4.28</c:v>
                      </c:pt>
                      <c:pt idx="527">
                        <c:v>4.1900000000000004</c:v>
                      </c:pt>
                      <c:pt idx="528">
                        <c:v>4.09</c:v>
                      </c:pt>
                      <c:pt idx="529">
                        <c:v>4</c:v>
                      </c:pt>
                      <c:pt idx="530">
                        <c:v>3.96</c:v>
                      </c:pt>
                      <c:pt idx="531">
                        <c:v>4.01</c:v>
                      </c:pt>
                      <c:pt idx="532">
                        <c:v>4.04</c:v>
                      </c:pt>
                      <c:pt idx="533">
                        <c:v>4.0199999999999996</c:v>
                      </c:pt>
                      <c:pt idx="534">
                        <c:v>3.91</c:v>
                      </c:pt>
                      <c:pt idx="535">
                        <c:v>3.8</c:v>
                      </c:pt>
                      <c:pt idx="536">
                        <c:v>3.71</c:v>
                      </c:pt>
                      <c:pt idx="537">
                        <c:v>3.62</c:v>
                      </c:pt>
                      <c:pt idx="538">
                        <c:v>3.57</c:v>
                      </c:pt>
                      <c:pt idx="539">
                        <c:v>3.52</c:v>
                      </c:pt>
                      <c:pt idx="540">
                        <c:v>3.49</c:v>
                      </c:pt>
                      <c:pt idx="541">
                        <c:v>3.42</c:v>
                      </c:pt>
                      <c:pt idx="542">
                        <c:v>3.38</c:v>
                      </c:pt>
                      <c:pt idx="543">
                        <c:v>3.36</c:v>
                      </c:pt>
                      <c:pt idx="544">
                        <c:v>3.4</c:v>
                      </c:pt>
                      <c:pt idx="545">
                        <c:v>3.43</c:v>
                      </c:pt>
                      <c:pt idx="546">
                        <c:v>3.35</c:v>
                      </c:pt>
                      <c:pt idx="547">
                        <c:v>3.25</c:v>
                      </c:pt>
                      <c:pt idx="548">
                        <c:v>3.12</c:v>
                      </c:pt>
                      <c:pt idx="549">
                        <c:v>3.03</c:v>
                      </c:pt>
                      <c:pt idx="550">
                        <c:v>2.98</c:v>
                      </c:pt>
                      <c:pt idx="551">
                        <c:v>2.95</c:v>
                      </c:pt>
                      <c:pt idx="552">
                        <c:v>3.16</c:v>
                      </c:pt>
                      <c:pt idx="553">
                        <c:v>3.36</c:v>
                      </c:pt>
                      <c:pt idx="554">
                        <c:v>3.6</c:v>
                      </c:pt>
                      <c:pt idx="555">
                        <c:v>3.84</c:v>
                      </c:pt>
                      <c:pt idx="556">
                        <c:v>3.9</c:v>
                      </c:pt>
                      <c:pt idx="557">
                        <c:v>3.89</c:v>
                      </c:pt>
                      <c:pt idx="558">
                        <c:v>3.85</c:v>
                      </c:pt>
                      <c:pt idx="559">
                        <c:v>3.79</c:v>
                      </c:pt>
                      <c:pt idx="560">
                        <c:v>3.77</c:v>
                      </c:pt>
                      <c:pt idx="561">
                        <c:v>3.74</c:v>
                      </c:pt>
                      <c:pt idx="562">
                        <c:v>3.69</c:v>
                      </c:pt>
                      <c:pt idx="563">
                        <c:v>3.63</c:v>
                      </c:pt>
                      <c:pt idx="564">
                        <c:v>3.54</c:v>
                      </c:pt>
                      <c:pt idx="565">
                        <c:v>3.44</c:v>
                      </c:pt>
                      <c:pt idx="566">
                        <c:v>3.37</c:v>
                      </c:pt>
                      <c:pt idx="567">
                        <c:v>3.32</c:v>
                      </c:pt>
                      <c:pt idx="568">
                        <c:v>3.36</c:v>
                      </c:pt>
                      <c:pt idx="569">
                        <c:v>3.46</c:v>
                      </c:pt>
                      <c:pt idx="570">
                        <c:v>3.59</c:v>
                      </c:pt>
                      <c:pt idx="571">
                        <c:v>3.75</c:v>
                      </c:pt>
                      <c:pt idx="572">
                        <c:v>3.9</c:v>
                      </c:pt>
                      <c:pt idx="573">
                        <c:v>4.03</c:v>
                      </c:pt>
                      <c:pt idx="574">
                        <c:v>4.1500000000000004</c:v>
                      </c:pt>
                      <c:pt idx="575">
                        <c:v>4.29</c:v>
                      </c:pt>
                      <c:pt idx="576">
                        <c:v>4.38</c:v>
                      </c:pt>
                      <c:pt idx="577">
                        <c:v>4.43</c:v>
                      </c:pt>
                      <c:pt idx="578">
                        <c:v>4.46</c:v>
                      </c:pt>
                      <c:pt idx="579">
                        <c:v>4.4800000000000004</c:v>
                      </c:pt>
                      <c:pt idx="580">
                        <c:v>4.4400000000000004</c:v>
                      </c:pt>
                      <c:pt idx="581">
                        <c:v>4.3499999999999996</c:v>
                      </c:pt>
                      <c:pt idx="582">
                        <c:v>4.32</c:v>
                      </c:pt>
                      <c:pt idx="583">
                        <c:v>4.28</c:v>
                      </c:pt>
                      <c:pt idx="584">
                        <c:v>4.22</c:v>
                      </c:pt>
                      <c:pt idx="585">
                        <c:v>4.1500000000000004</c:v>
                      </c:pt>
                      <c:pt idx="586">
                        <c:v>4.1900000000000004</c:v>
                      </c:pt>
                      <c:pt idx="587">
                        <c:v>4.2300000000000004</c:v>
                      </c:pt>
                      <c:pt idx="588">
                        <c:v>4.26</c:v>
                      </c:pt>
                      <c:pt idx="589">
                        <c:v>4.32</c:v>
                      </c:pt>
                      <c:pt idx="590">
                        <c:v>4.3</c:v>
                      </c:pt>
                      <c:pt idx="591">
                        <c:v>4.24</c:v>
                      </c:pt>
                      <c:pt idx="592">
                        <c:v>4.1500000000000004</c:v>
                      </c:pt>
                      <c:pt idx="593">
                        <c:v>3.96</c:v>
                      </c:pt>
                      <c:pt idx="594">
                        <c:v>4.13</c:v>
                      </c:pt>
                      <c:pt idx="595">
                        <c:v>4.24</c:v>
                      </c:pt>
                      <c:pt idx="596">
                        <c:v>4.3499999999999996</c:v>
                      </c:pt>
                      <c:pt idx="597">
                        <c:v>4.26</c:v>
                      </c:pt>
                      <c:pt idx="598">
                        <c:v>4.16</c:v>
                      </c:pt>
                      <c:pt idx="599">
                        <c:v>4.01</c:v>
                      </c:pt>
                      <c:pt idx="600">
                        <c:v>3.86</c:v>
                      </c:pt>
                      <c:pt idx="601">
                        <c:v>3.83</c:v>
                      </c:pt>
                      <c:pt idx="602">
                        <c:v>3.9</c:v>
                      </c:pt>
                      <c:pt idx="603">
                        <c:v>3.8</c:v>
                      </c:pt>
                      <c:pt idx="604">
                        <c:v>3.89</c:v>
                      </c:pt>
                      <c:pt idx="605">
                        <c:v>3.83</c:v>
                      </c:pt>
                      <c:pt idx="606">
                        <c:v>3.94</c:v>
                      </c:pt>
                      <c:pt idx="607">
                        <c:v>4.04</c:v>
                      </c:pt>
                      <c:pt idx="608">
                        <c:v>4.07</c:v>
                      </c:pt>
                      <c:pt idx="609">
                        <c:v>4.09</c:v>
                      </c:pt>
                      <c:pt idx="610">
                        <c:v>4.09</c:v>
                      </c:pt>
                      <c:pt idx="611">
                        <c:v>4.05</c:v>
                      </c:pt>
                      <c:pt idx="612">
                        <c:v>4.22</c:v>
                      </c:pt>
                      <c:pt idx="613">
                        <c:v>4.28</c:v>
                      </c:pt>
                      <c:pt idx="614">
                        <c:v>4.3899999999999997</c:v>
                      </c:pt>
                      <c:pt idx="615">
                        <c:v>4.49</c:v>
                      </c:pt>
                      <c:pt idx="616">
                        <c:v>4.53</c:v>
                      </c:pt>
                      <c:pt idx="617">
                        <c:v>4.55</c:v>
                      </c:pt>
                      <c:pt idx="618">
                        <c:v>4.6500000000000004</c:v>
                      </c:pt>
                      <c:pt idx="619">
                        <c:v>4.71</c:v>
                      </c:pt>
                      <c:pt idx="620">
                        <c:v>4.91</c:v>
                      </c:pt>
                      <c:pt idx="621">
                        <c:v>5.03</c:v>
                      </c:pt>
                      <c:pt idx="622">
                        <c:v>5.19</c:v>
                      </c:pt>
                      <c:pt idx="623">
                        <c:v>5.2</c:v>
                      </c:pt>
                      <c:pt idx="624">
                        <c:v>5.2</c:v>
                      </c:pt>
                      <c:pt idx="625">
                        <c:v>5.14</c:v>
                      </c:pt>
                      <c:pt idx="626">
                        <c:v>5.1100000000000003</c:v>
                      </c:pt>
                      <c:pt idx="627">
                        <c:v>5.09</c:v>
                      </c:pt>
                      <c:pt idx="628">
                        <c:v>5.14</c:v>
                      </c:pt>
                      <c:pt idx="629">
                        <c:v>5.16</c:v>
                      </c:pt>
                      <c:pt idx="630">
                        <c:v>5.18</c:v>
                      </c:pt>
                      <c:pt idx="631">
                        <c:v>5.14</c:v>
                      </c:pt>
                      <c:pt idx="632">
                        <c:v>5.07</c:v>
                      </c:pt>
                      <c:pt idx="633">
                        <c:v>5.0199999999999996</c:v>
                      </c:pt>
                      <c:pt idx="634">
                        <c:v>5.1100000000000003</c:v>
                      </c:pt>
                      <c:pt idx="635">
                        <c:v>5.0599999999999996</c:v>
                      </c:pt>
                      <c:pt idx="636">
                        <c:v>5.04</c:v>
                      </c:pt>
                      <c:pt idx="637">
                        <c:v>5.03</c:v>
                      </c:pt>
                      <c:pt idx="638">
                        <c:v>4.96</c:v>
                      </c:pt>
                      <c:pt idx="639">
                        <c:v>4.8499999999999996</c:v>
                      </c:pt>
                      <c:pt idx="640">
                        <c:v>4.87</c:v>
                      </c:pt>
                      <c:pt idx="641">
                        <c:v>4.8099999999999996</c:v>
                      </c:pt>
                      <c:pt idx="642">
                        <c:v>4.83</c:v>
                      </c:pt>
                      <c:pt idx="643">
                        <c:v>4.79</c:v>
                      </c:pt>
                      <c:pt idx="644">
                        <c:v>4.74</c:v>
                      </c:pt>
                      <c:pt idx="645">
                        <c:v>4.66</c:v>
                      </c:pt>
                      <c:pt idx="646">
                        <c:v>4.5999999999999996</c:v>
                      </c:pt>
                      <c:pt idx="647">
                        <c:v>4.51</c:v>
                      </c:pt>
                      <c:pt idx="648">
                        <c:v>4.41</c:v>
                      </c:pt>
                      <c:pt idx="649">
                        <c:v>4.3</c:v>
                      </c:pt>
                      <c:pt idx="650">
                        <c:v>4.24</c:v>
                      </c:pt>
                      <c:pt idx="651">
                        <c:v>4.17</c:v>
                      </c:pt>
                      <c:pt idx="652">
                        <c:v>4.16</c:v>
                      </c:pt>
                      <c:pt idx="653">
                        <c:v>4.09</c:v>
                      </c:pt>
                      <c:pt idx="654">
                        <c:v>4.1399999999999997</c:v>
                      </c:pt>
                      <c:pt idx="655">
                        <c:v>4.22</c:v>
                      </c:pt>
                      <c:pt idx="656">
                        <c:v>4.2</c:v>
                      </c:pt>
                      <c:pt idx="657">
                        <c:v>4.07</c:v>
                      </c:pt>
                      <c:pt idx="658">
                        <c:v>3.99</c:v>
                      </c:pt>
                      <c:pt idx="659">
                        <c:v>3.95</c:v>
                      </c:pt>
                      <c:pt idx="660">
                        <c:v>3.98</c:v>
                      </c:pt>
                      <c:pt idx="661">
                        <c:v>3.95</c:v>
                      </c:pt>
                      <c:pt idx="662">
                        <c:v>3.86</c:v>
                      </c:pt>
                      <c:pt idx="663">
                        <c:v>3.77</c:v>
                      </c:pt>
                      <c:pt idx="664">
                        <c:v>3.81</c:v>
                      </c:pt>
                      <c:pt idx="665">
                        <c:v>3.85</c:v>
                      </c:pt>
                      <c:pt idx="666">
                        <c:v>3.9</c:v>
                      </c:pt>
                      <c:pt idx="667">
                        <c:v>3.93</c:v>
                      </c:pt>
                      <c:pt idx="668">
                        <c:v>3.84</c:v>
                      </c:pt>
                      <c:pt idx="669">
                        <c:v>3.72</c:v>
                      </c:pt>
                      <c:pt idx="670">
                        <c:v>3.66</c:v>
                      </c:pt>
                      <c:pt idx="671">
                        <c:v>3.58</c:v>
                      </c:pt>
                      <c:pt idx="672">
                        <c:v>3.53</c:v>
                      </c:pt>
                      <c:pt idx="673">
                        <c:v>3.45</c:v>
                      </c:pt>
                      <c:pt idx="674">
                        <c:v>3.42</c:v>
                      </c:pt>
                      <c:pt idx="675">
                        <c:v>3.33</c:v>
                      </c:pt>
                      <c:pt idx="676">
                        <c:v>3.21</c:v>
                      </c:pt>
                      <c:pt idx="677">
                        <c:v>3.13</c:v>
                      </c:pt>
                      <c:pt idx="678">
                        <c:v>3.1</c:v>
                      </c:pt>
                      <c:pt idx="679">
                        <c:v>3.08</c:v>
                      </c:pt>
                      <c:pt idx="680">
                        <c:v>3.11</c:v>
                      </c:pt>
                      <c:pt idx="681">
                        <c:v>3.1</c:v>
                      </c:pt>
                      <c:pt idx="682">
                        <c:v>3.07</c:v>
                      </c:pt>
                      <c:pt idx="683">
                        <c:v>2.99</c:v>
                      </c:pt>
                      <c:pt idx="684">
                        <c:v>2.86</c:v>
                      </c:pt>
                      <c:pt idx="685">
                        <c:v>2.8</c:v>
                      </c:pt>
                      <c:pt idx="686">
                        <c:v>2.91</c:v>
                      </c:pt>
                      <c:pt idx="687">
                        <c:v>2.95</c:v>
                      </c:pt>
                      <c:pt idx="688">
                        <c:v>2.97</c:v>
                      </c:pt>
                      <c:pt idx="689">
                        <c:v>2.96</c:v>
                      </c:pt>
                      <c:pt idx="690">
                        <c:v>2.94</c:v>
                      </c:pt>
                      <c:pt idx="691">
                        <c:v>2.96</c:v>
                      </c:pt>
                      <c:pt idx="692">
                        <c:v>2.92</c:v>
                      </c:pt>
                      <c:pt idx="693">
                        <c:v>2.87</c:v>
                      </c:pt>
                      <c:pt idx="694">
                        <c:v>2.83</c:v>
                      </c:pt>
                      <c:pt idx="695">
                        <c:v>2.82</c:v>
                      </c:pt>
                      <c:pt idx="696">
                        <c:v>2.78</c:v>
                      </c:pt>
                      <c:pt idx="697">
                        <c:v>2.73</c:v>
                      </c:pt>
                      <c:pt idx="698">
                        <c:v>2.69</c:v>
                      </c:pt>
                      <c:pt idx="699">
                        <c:v>2.67</c:v>
                      </c:pt>
                      <c:pt idx="700">
                        <c:v>2.67</c:v>
                      </c:pt>
                      <c:pt idx="701">
                        <c:v>2.67</c:v>
                      </c:pt>
                      <c:pt idx="702">
                        <c:v>2.61</c:v>
                      </c:pt>
                      <c:pt idx="703">
                        <c:v>2.57</c:v>
                      </c:pt>
                      <c:pt idx="704">
                        <c:v>2.44</c:v>
                      </c:pt>
                      <c:pt idx="705">
                        <c:v>2.46</c:v>
                      </c:pt>
                      <c:pt idx="706">
                        <c:v>2.46</c:v>
                      </c:pt>
                      <c:pt idx="707">
                        <c:v>2.69</c:v>
                      </c:pt>
                      <c:pt idx="708">
                        <c:v>2.9</c:v>
                      </c:pt>
                      <c:pt idx="709">
                        <c:v>2.94</c:v>
                      </c:pt>
                      <c:pt idx="710">
                        <c:v>3.03</c:v>
                      </c:pt>
                      <c:pt idx="711">
                        <c:v>3.13</c:v>
                      </c:pt>
                      <c:pt idx="712">
                        <c:v>3.22</c:v>
                      </c:pt>
                      <c:pt idx="713">
                        <c:v>3.32</c:v>
                      </c:pt>
                      <c:pt idx="714">
                        <c:v>3.39</c:v>
                      </c:pt>
                      <c:pt idx="715">
                        <c:v>3.39</c:v>
                      </c:pt>
                      <c:pt idx="716">
                        <c:v>3.64</c:v>
                      </c:pt>
                      <c:pt idx="717">
                        <c:v>3.59</c:v>
                      </c:pt>
                      <c:pt idx="718">
                        <c:v>3.48</c:v>
                      </c:pt>
                      <c:pt idx="719">
                        <c:v>3.46</c:v>
                      </c:pt>
                      <c:pt idx="720">
                        <c:v>3.61</c:v>
                      </c:pt>
                      <c:pt idx="721">
                        <c:v>3.8</c:v>
                      </c:pt>
                      <c:pt idx="722">
                        <c:v>3.8</c:v>
                      </c:pt>
                      <c:pt idx="723">
                        <c:v>3.78</c:v>
                      </c:pt>
                      <c:pt idx="724">
                        <c:v>3.76</c:v>
                      </c:pt>
                      <c:pt idx="725">
                        <c:v>3.68</c:v>
                      </c:pt>
                      <c:pt idx="726">
                        <c:v>3.59</c:v>
                      </c:pt>
                      <c:pt idx="727">
                        <c:v>3.54</c:v>
                      </c:pt>
                      <c:pt idx="728">
                        <c:v>3.3</c:v>
                      </c:pt>
                      <c:pt idx="729">
                        <c:v>3.26</c:v>
                      </c:pt>
                      <c:pt idx="730">
                        <c:v>3.92</c:v>
                      </c:pt>
                      <c:pt idx="731">
                        <c:v>3.88</c:v>
                      </c:pt>
                    </c:numCache>
                  </c:numRef>
                </c:val>
                <c:smooth val="1"/>
                <c:extLst xmlns:c15="http://schemas.microsoft.com/office/drawing/2012/chart">
                  <c:ext xmlns:c16="http://schemas.microsoft.com/office/drawing/2014/chart" uri="{C3380CC4-5D6E-409C-BE32-E72D297353CC}">
                    <c16:uniqueId val="{00000013-5228-4E52-A10D-0D5B7EB54977}"/>
                  </c:ext>
                </c:extLst>
              </c15:ser>
            </c15:filteredLineSeries>
          </c:ext>
        </c:extLst>
      </c:lineChart>
      <c:dateAx>
        <c:axId val="1138220416"/>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1138544000"/>
        <c:crossesAt val="0"/>
        <c:auto val="0"/>
        <c:lblOffset val="100"/>
        <c:baseTimeUnit val="days"/>
        <c:majorUnit val="1"/>
        <c:majorTimeUnit val="months"/>
        <c:minorUnit val="1"/>
        <c:minorTimeUnit val="months"/>
      </c:dateAx>
      <c:valAx>
        <c:axId val="1138544000"/>
        <c:scaling>
          <c:orientation val="minMax"/>
          <c:max val="7"/>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1138220416"/>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chemeClr val="accent1">
                    <a:lumMod val="75000"/>
                  </a:schemeClr>
                </a:solidFill>
                <a:latin typeface="Arial" panose="020B0604020202020204" pitchFamily="34" charset="0"/>
                <a:cs typeface="Arial" panose="020B0604020202020204" pitchFamily="34" charset="0"/>
              </a:defRPr>
            </a:pPr>
            <a:r>
              <a:rPr lang="es-CO" sz="1400" b="1">
                <a:solidFill>
                  <a:schemeClr val="accent1">
                    <a:lumMod val="75000"/>
                  </a:schemeClr>
                </a:solidFill>
                <a:latin typeface="Arial" panose="020B0604020202020204" pitchFamily="34" charset="0"/>
                <a:cs typeface="Arial" panose="020B0604020202020204" pitchFamily="34" charset="0"/>
              </a:rPr>
              <a:t>IDEAM</a:t>
            </a:r>
            <a:r>
              <a:rPr lang="es-CO" sz="1400">
                <a:solidFill>
                  <a:schemeClr val="accent1">
                    <a:lumMod val="75000"/>
                  </a:schemeClr>
                </a:solidFill>
                <a:latin typeface="Arial" panose="020B0604020202020204" pitchFamily="34" charset="0"/>
                <a:cs typeface="Arial" panose="020B0604020202020204" pitchFamily="34" charset="0"/>
              </a:rPr>
              <a:t> - Oficina del Servicio de Pronósticos y Alertas </a:t>
            </a:r>
          </a:p>
          <a:p>
            <a:pPr>
              <a:defRPr sz="1400">
                <a:solidFill>
                  <a:schemeClr val="accent1">
                    <a:lumMod val="75000"/>
                  </a:schemeClr>
                </a:solidFill>
                <a:latin typeface="Arial" panose="020B0604020202020204" pitchFamily="34" charset="0"/>
                <a:cs typeface="Arial" panose="020B0604020202020204" pitchFamily="34" charset="0"/>
              </a:defRPr>
            </a:pPr>
            <a:r>
              <a:rPr lang="es-CO" sz="1400" b="1">
                <a:solidFill>
                  <a:srgbClr val="FF0000"/>
                </a:solidFill>
                <a:latin typeface="Arial" panose="020B0604020202020204" pitchFamily="34" charset="0"/>
                <a:cs typeface="Arial" panose="020B0604020202020204" pitchFamily="34" charset="0"/>
              </a:rPr>
              <a:t>SANTA ROSITA - RIO BOGOTA</a:t>
            </a:r>
            <a:r>
              <a:rPr lang="es-CO" sz="1400" b="1" baseline="0">
                <a:solidFill>
                  <a:srgbClr val="FF0000"/>
                </a:solidFill>
                <a:latin typeface="Arial" panose="020B0604020202020204" pitchFamily="34" charset="0"/>
                <a:cs typeface="Arial" panose="020B0604020202020204" pitchFamily="34" charset="0"/>
              </a:rPr>
              <a:t> </a:t>
            </a:r>
            <a:r>
              <a:rPr lang="es-CO" sz="1400">
                <a:solidFill>
                  <a:schemeClr val="accent1">
                    <a:lumMod val="75000"/>
                  </a:schemeClr>
                </a:solidFill>
                <a:latin typeface="Arial" panose="020B0604020202020204" pitchFamily="34" charset="0"/>
                <a:cs typeface="Arial" panose="020B0604020202020204" pitchFamily="34" charset="0"/>
              </a:rPr>
              <a:t>(Municipio de SUESCA - Cundinamarca)</a:t>
            </a:r>
          </a:p>
        </c:rich>
      </c:tx>
      <c:layout>
        <c:manualLayout>
          <c:xMode val="edge"/>
          <c:yMode val="edge"/>
          <c:x val="0.19330282331511836"/>
          <c:y val="2.2921695186876611E-3"/>
        </c:manualLayout>
      </c:layout>
      <c:overlay val="0"/>
      <c:spPr>
        <a:noFill/>
        <a:ln w="25400">
          <a:noFill/>
        </a:ln>
      </c:spPr>
    </c:title>
    <c:autoTitleDeleted val="0"/>
    <c:plotArea>
      <c:layout>
        <c:manualLayout>
          <c:layoutTarget val="inner"/>
          <c:xMode val="edge"/>
          <c:yMode val="edge"/>
          <c:x val="4.8430214025500913E-2"/>
          <c:y val="9.0914737654320982E-2"/>
          <c:w val="0.93560132058287782"/>
          <c:h val="0.78087229938271596"/>
        </c:manualLayout>
      </c:layout>
      <c:lineChart>
        <c:grouping val="standard"/>
        <c:varyColors val="0"/>
        <c:ser>
          <c:idx val="11"/>
          <c:order val="0"/>
          <c:tx>
            <c:v>2010</c:v>
          </c:tx>
          <c:spPr>
            <a:ln w="12700">
              <a:solidFill>
                <a:schemeClr val="bg1"/>
              </a:solidFill>
              <a:prstDash val="solid"/>
            </a:ln>
          </c:spPr>
          <c:marker>
            <c:symbol val="square"/>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0.34</c:v>
                </c:pt>
                <c:pt idx="1">
                  <c:v>0.34</c:v>
                </c:pt>
                <c:pt idx="2">
                  <c:v>0.34</c:v>
                </c:pt>
                <c:pt idx="3">
                  <c:v>0.33</c:v>
                </c:pt>
                <c:pt idx="4">
                  <c:v>0.34</c:v>
                </c:pt>
                <c:pt idx="5">
                  <c:v>0.32</c:v>
                </c:pt>
                <c:pt idx="6">
                  <c:v>0.32</c:v>
                </c:pt>
                <c:pt idx="7">
                  <c:v>0.32</c:v>
                </c:pt>
                <c:pt idx="8">
                  <c:v>0.32</c:v>
                </c:pt>
                <c:pt idx="9">
                  <c:v>0.35</c:v>
                </c:pt>
                <c:pt idx="10">
                  <c:v>0.35</c:v>
                </c:pt>
                <c:pt idx="11">
                  <c:v>0.34</c:v>
                </c:pt>
                <c:pt idx="12">
                  <c:v>0.34</c:v>
                </c:pt>
                <c:pt idx="13">
                  <c:v>0.33</c:v>
                </c:pt>
                <c:pt idx="14">
                  <c:v>0.32</c:v>
                </c:pt>
                <c:pt idx="15">
                  <c:v>0.32</c:v>
                </c:pt>
                <c:pt idx="16">
                  <c:v>0.32</c:v>
                </c:pt>
                <c:pt idx="17">
                  <c:v>0.32</c:v>
                </c:pt>
                <c:pt idx="18">
                  <c:v>0.32</c:v>
                </c:pt>
                <c:pt idx="19">
                  <c:v>0.32</c:v>
                </c:pt>
                <c:pt idx="20">
                  <c:v>0.32</c:v>
                </c:pt>
                <c:pt idx="21">
                  <c:v>0.32</c:v>
                </c:pt>
                <c:pt idx="22">
                  <c:v>0.32</c:v>
                </c:pt>
                <c:pt idx="23">
                  <c:v>0.32</c:v>
                </c:pt>
                <c:pt idx="24">
                  <c:v>0.32</c:v>
                </c:pt>
                <c:pt idx="25">
                  <c:v>0.34</c:v>
                </c:pt>
                <c:pt idx="26">
                  <c:v>0.34</c:v>
                </c:pt>
                <c:pt idx="27">
                  <c:v>0.34</c:v>
                </c:pt>
                <c:pt idx="28">
                  <c:v>0.35</c:v>
                </c:pt>
                <c:pt idx="29">
                  <c:v>0.35</c:v>
                </c:pt>
                <c:pt idx="30">
                  <c:v>0.35</c:v>
                </c:pt>
                <c:pt idx="31">
                  <c:v>0.35</c:v>
                </c:pt>
                <c:pt idx="32">
                  <c:v>0.36</c:v>
                </c:pt>
                <c:pt idx="33">
                  <c:v>0.36</c:v>
                </c:pt>
                <c:pt idx="34">
                  <c:v>0.37</c:v>
                </c:pt>
                <c:pt idx="35">
                  <c:v>0.35</c:v>
                </c:pt>
                <c:pt idx="36">
                  <c:v>0.36</c:v>
                </c:pt>
                <c:pt idx="37">
                  <c:v>0.35</c:v>
                </c:pt>
                <c:pt idx="38">
                  <c:v>0.33</c:v>
                </c:pt>
                <c:pt idx="39">
                  <c:v>0.33</c:v>
                </c:pt>
                <c:pt idx="40">
                  <c:v>0.33</c:v>
                </c:pt>
                <c:pt idx="41">
                  <c:v>0.32</c:v>
                </c:pt>
                <c:pt idx="42">
                  <c:v>0.35</c:v>
                </c:pt>
                <c:pt idx="43">
                  <c:v>0.33</c:v>
                </c:pt>
                <c:pt idx="44">
                  <c:v>0.33</c:v>
                </c:pt>
                <c:pt idx="45">
                  <c:v>0.33</c:v>
                </c:pt>
                <c:pt idx="46">
                  <c:v>0.34</c:v>
                </c:pt>
                <c:pt idx="47">
                  <c:v>0.37</c:v>
                </c:pt>
                <c:pt idx="48">
                  <c:v>0.37</c:v>
                </c:pt>
                <c:pt idx="49">
                  <c:v>0.34</c:v>
                </c:pt>
                <c:pt idx="50">
                  <c:v>0.34</c:v>
                </c:pt>
                <c:pt idx="51">
                  <c:v>0.34</c:v>
                </c:pt>
                <c:pt idx="52">
                  <c:v>0.34</c:v>
                </c:pt>
                <c:pt idx="53">
                  <c:v>0.34</c:v>
                </c:pt>
                <c:pt idx="54">
                  <c:v>0.35</c:v>
                </c:pt>
                <c:pt idx="55">
                  <c:v>0.34</c:v>
                </c:pt>
                <c:pt idx="56">
                  <c:v>0.35</c:v>
                </c:pt>
                <c:pt idx="57">
                  <c:v>0.34</c:v>
                </c:pt>
                <c:pt idx="58">
                  <c:v>0.35</c:v>
                </c:pt>
                <c:pt idx="59">
                  <c:v>0.34</c:v>
                </c:pt>
                <c:pt idx="60">
                  <c:v>0.35</c:v>
                </c:pt>
                <c:pt idx="61">
                  <c:v>0.35</c:v>
                </c:pt>
                <c:pt idx="62">
                  <c:v>0.35</c:v>
                </c:pt>
                <c:pt idx="63">
                  <c:v>0.34</c:v>
                </c:pt>
                <c:pt idx="64">
                  <c:v>0.35</c:v>
                </c:pt>
                <c:pt idx="65">
                  <c:v>0.34</c:v>
                </c:pt>
                <c:pt idx="66">
                  <c:v>0.35</c:v>
                </c:pt>
                <c:pt idx="67">
                  <c:v>0.35</c:v>
                </c:pt>
                <c:pt idx="68">
                  <c:v>0.35</c:v>
                </c:pt>
                <c:pt idx="69">
                  <c:v>0.34</c:v>
                </c:pt>
                <c:pt idx="70">
                  <c:v>0.35</c:v>
                </c:pt>
                <c:pt idx="71">
                  <c:v>0.35</c:v>
                </c:pt>
                <c:pt idx="72">
                  <c:v>0.35</c:v>
                </c:pt>
                <c:pt idx="73">
                  <c:v>0.34</c:v>
                </c:pt>
                <c:pt idx="74">
                  <c:v>0.35</c:v>
                </c:pt>
                <c:pt idx="75">
                  <c:v>0.35</c:v>
                </c:pt>
                <c:pt idx="76">
                  <c:v>0.36</c:v>
                </c:pt>
                <c:pt idx="77">
                  <c:v>0.35</c:v>
                </c:pt>
                <c:pt idx="78">
                  <c:v>0.36</c:v>
                </c:pt>
                <c:pt idx="79">
                  <c:v>0.37</c:v>
                </c:pt>
                <c:pt idx="80">
                  <c:v>0.37</c:v>
                </c:pt>
                <c:pt idx="81">
                  <c:v>0.37</c:v>
                </c:pt>
                <c:pt idx="82">
                  <c:v>0.37</c:v>
                </c:pt>
                <c:pt idx="83">
                  <c:v>0.35</c:v>
                </c:pt>
                <c:pt idx="84">
                  <c:v>0.35</c:v>
                </c:pt>
                <c:pt idx="85">
                  <c:v>0.35</c:v>
                </c:pt>
                <c:pt idx="86">
                  <c:v>0.35</c:v>
                </c:pt>
                <c:pt idx="87">
                  <c:v>0.38</c:v>
                </c:pt>
                <c:pt idx="88">
                  <c:v>0.35</c:v>
                </c:pt>
                <c:pt idx="89">
                  <c:v>0.36</c:v>
                </c:pt>
                <c:pt idx="90">
                  <c:v>0.36</c:v>
                </c:pt>
                <c:pt idx="91">
                  <c:v>0.36</c:v>
                </c:pt>
                <c:pt idx="92">
                  <c:v>0.36</c:v>
                </c:pt>
                <c:pt idx="93">
                  <c:v>0.35</c:v>
                </c:pt>
                <c:pt idx="94">
                  <c:v>0.35</c:v>
                </c:pt>
                <c:pt idx="95">
                  <c:v>0.35</c:v>
                </c:pt>
                <c:pt idx="96">
                  <c:v>0.36</c:v>
                </c:pt>
                <c:pt idx="97">
                  <c:v>0.35</c:v>
                </c:pt>
                <c:pt idx="98">
                  <c:v>0.36</c:v>
                </c:pt>
                <c:pt idx="99">
                  <c:v>0.36</c:v>
                </c:pt>
                <c:pt idx="100">
                  <c:v>0.37</c:v>
                </c:pt>
                <c:pt idx="101">
                  <c:v>0.38</c:v>
                </c:pt>
                <c:pt idx="102">
                  <c:v>0.38</c:v>
                </c:pt>
                <c:pt idx="103">
                  <c:v>0.38</c:v>
                </c:pt>
                <c:pt idx="104">
                  <c:v>0.38</c:v>
                </c:pt>
                <c:pt idx="105">
                  <c:v>0.37</c:v>
                </c:pt>
                <c:pt idx="106">
                  <c:v>0.37</c:v>
                </c:pt>
                <c:pt idx="107">
                  <c:v>0.37</c:v>
                </c:pt>
                <c:pt idx="108">
                  <c:v>0.37</c:v>
                </c:pt>
                <c:pt idx="109">
                  <c:v>0.43</c:v>
                </c:pt>
                <c:pt idx="110">
                  <c:v>0.37</c:v>
                </c:pt>
                <c:pt idx="111">
                  <c:v>0.37</c:v>
                </c:pt>
                <c:pt idx="112">
                  <c:v>0.37</c:v>
                </c:pt>
                <c:pt idx="113">
                  <c:v>0.37</c:v>
                </c:pt>
                <c:pt idx="114">
                  <c:v>0.37</c:v>
                </c:pt>
                <c:pt idx="115">
                  <c:v>0.37</c:v>
                </c:pt>
                <c:pt idx="116">
                  <c:v>0.37</c:v>
                </c:pt>
                <c:pt idx="117">
                  <c:v>0.37</c:v>
                </c:pt>
                <c:pt idx="118">
                  <c:v>0.38</c:v>
                </c:pt>
                <c:pt idx="119">
                  <c:v>0.38</c:v>
                </c:pt>
                <c:pt idx="120">
                  <c:v>0.38</c:v>
                </c:pt>
                <c:pt idx="121">
                  <c:v>0.37</c:v>
                </c:pt>
                <c:pt idx="122">
                  <c:v>0.38</c:v>
                </c:pt>
                <c:pt idx="123">
                  <c:v>0.38</c:v>
                </c:pt>
                <c:pt idx="124">
                  <c:v>0.39</c:v>
                </c:pt>
                <c:pt idx="125">
                  <c:v>0.39</c:v>
                </c:pt>
                <c:pt idx="126">
                  <c:v>0.39</c:v>
                </c:pt>
                <c:pt idx="127">
                  <c:v>0.39</c:v>
                </c:pt>
                <c:pt idx="128">
                  <c:v>0.39</c:v>
                </c:pt>
                <c:pt idx="129">
                  <c:v>0.38</c:v>
                </c:pt>
                <c:pt idx="130">
                  <c:v>0.39</c:v>
                </c:pt>
                <c:pt idx="131">
                  <c:v>0.39</c:v>
                </c:pt>
                <c:pt idx="132">
                  <c:v>0.39</c:v>
                </c:pt>
                <c:pt idx="133">
                  <c:v>0.39</c:v>
                </c:pt>
                <c:pt idx="134">
                  <c:v>0.39</c:v>
                </c:pt>
                <c:pt idx="135">
                  <c:v>0.39</c:v>
                </c:pt>
                <c:pt idx="136">
                  <c:v>0.39</c:v>
                </c:pt>
                <c:pt idx="137">
                  <c:v>0.38</c:v>
                </c:pt>
                <c:pt idx="138">
                  <c:v>0.39</c:v>
                </c:pt>
                <c:pt idx="139">
                  <c:v>0.4</c:v>
                </c:pt>
                <c:pt idx="140">
                  <c:v>0.4</c:v>
                </c:pt>
                <c:pt idx="141">
                  <c:v>0.39</c:v>
                </c:pt>
                <c:pt idx="142">
                  <c:v>0.39</c:v>
                </c:pt>
                <c:pt idx="143">
                  <c:v>0.39</c:v>
                </c:pt>
                <c:pt idx="144">
                  <c:v>0.39</c:v>
                </c:pt>
                <c:pt idx="145">
                  <c:v>0.39</c:v>
                </c:pt>
                <c:pt idx="146">
                  <c:v>0.4</c:v>
                </c:pt>
                <c:pt idx="147">
                  <c:v>0.39</c:v>
                </c:pt>
                <c:pt idx="148">
                  <c:v>0.4</c:v>
                </c:pt>
                <c:pt idx="149">
                  <c:v>0.32</c:v>
                </c:pt>
                <c:pt idx="150">
                  <c:v>0.38</c:v>
                </c:pt>
                <c:pt idx="151">
                  <c:v>0.38</c:v>
                </c:pt>
                <c:pt idx="152">
                  <c:v>0.39</c:v>
                </c:pt>
                <c:pt idx="153">
                  <c:v>0.38</c:v>
                </c:pt>
                <c:pt idx="154">
                  <c:v>0.39</c:v>
                </c:pt>
                <c:pt idx="155">
                  <c:v>0.39</c:v>
                </c:pt>
                <c:pt idx="156">
                  <c:v>0.39</c:v>
                </c:pt>
                <c:pt idx="157">
                  <c:v>0.4</c:v>
                </c:pt>
                <c:pt idx="158">
                  <c:v>0.4</c:v>
                </c:pt>
                <c:pt idx="159">
                  <c:v>0.4</c:v>
                </c:pt>
                <c:pt idx="160">
                  <c:v>0.4</c:v>
                </c:pt>
                <c:pt idx="161">
                  <c:v>0.4</c:v>
                </c:pt>
                <c:pt idx="162">
                  <c:v>0.4</c:v>
                </c:pt>
                <c:pt idx="163">
                  <c:v>0.39</c:v>
                </c:pt>
                <c:pt idx="164">
                  <c:v>0.4</c:v>
                </c:pt>
                <c:pt idx="165">
                  <c:v>0.39</c:v>
                </c:pt>
                <c:pt idx="166">
                  <c:v>0.39</c:v>
                </c:pt>
                <c:pt idx="167">
                  <c:v>0.39</c:v>
                </c:pt>
                <c:pt idx="168">
                  <c:v>0.4</c:v>
                </c:pt>
                <c:pt idx="169">
                  <c:v>0.38</c:v>
                </c:pt>
                <c:pt idx="170">
                  <c:v>0.4</c:v>
                </c:pt>
                <c:pt idx="171">
                  <c:v>0.39</c:v>
                </c:pt>
                <c:pt idx="172">
                  <c:v>0.4</c:v>
                </c:pt>
                <c:pt idx="173">
                  <c:v>0.4</c:v>
                </c:pt>
                <c:pt idx="174">
                  <c:v>0.4</c:v>
                </c:pt>
                <c:pt idx="175">
                  <c:v>0.4</c:v>
                </c:pt>
                <c:pt idx="176">
                  <c:v>0.41</c:v>
                </c:pt>
                <c:pt idx="177">
                  <c:v>0.41</c:v>
                </c:pt>
                <c:pt idx="178">
                  <c:v>0.41</c:v>
                </c:pt>
                <c:pt idx="179">
                  <c:v>0.46</c:v>
                </c:pt>
                <c:pt idx="180">
                  <c:v>0.46</c:v>
                </c:pt>
                <c:pt idx="181">
                  <c:v>0.44</c:v>
                </c:pt>
                <c:pt idx="182">
                  <c:v>0.43</c:v>
                </c:pt>
                <c:pt idx="183">
                  <c:v>0.43</c:v>
                </c:pt>
                <c:pt idx="184">
                  <c:v>0.43</c:v>
                </c:pt>
                <c:pt idx="185">
                  <c:v>0.41</c:v>
                </c:pt>
                <c:pt idx="186">
                  <c:v>0.41</c:v>
                </c:pt>
                <c:pt idx="187">
                  <c:v>0.41</c:v>
                </c:pt>
                <c:pt idx="188">
                  <c:v>0.41</c:v>
                </c:pt>
                <c:pt idx="189">
                  <c:v>0.4</c:v>
                </c:pt>
                <c:pt idx="190">
                  <c:v>0.42</c:v>
                </c:pt>
                <c:pt idx="191">
                  <c:v>0.48</c:v>
                </c:pt>
                <c:pt idx="192">
                  <c:v>0.55000000000000004</c:v>
                </c:pt>
                <c:pt idx="193">
                  <c:v>0.62</c:v>
                </c:pt>
                <c:pt idx="194">
                  <c:v>0.57999999999999996</c:v>
                </c:pt>
                <c:pt idx="195">
                  <c:v>0.56999999999999995</c:v>
                </c:pt>
                <c:pt idx="196">
                  <c:v>0.57999999999999996</c:v>
                </c:pt>
                <c:pt idx="197">
                  <c:v>0.56000000000000005</c:v>
                </c:pt>
                <c:pt idx="198">
                  <c:v>0.56999999999999995</c:v>
                </c:pt>
                <c:pt idx="199">
                  <c:v>0.55000000000000004</c:v>
                </c:pt>
                <c:pt idx="200">
                  <c:v>0.55000000000000004</c:v>
                </c:pt>
                <c:pt idx="201">
                  <c:v>0.56000000000000005</c:v>
                </c:pt>
                <c:pt idx="202">
                  <c:v>0.56000000000000005</c:v>
                </c:pt>
                <c:pt idx="203">
                  <c:v>0.56999999999999995</c:v>
                </c:pt>
                <c:pt idx="204">
                  <c:v>0.56999999999999995</c:v>
                </c:pt>
                <c:pt idx="205">
                  <c:v>0.59</c:v>
                </c:pt>
                <c:pt idx="206">
                  <c:v>0.64</c:v>
                </c:pt>
                <c:pt idx="207">
                  <c:v>0.59</c:v>
                </c:pt>
                <c:pt idx="208">
                  <c:v>0.67</c:v>
                </c:pt>
                <c:pt idx="209">
                  <c:v>0.61</c:v>
                </c:pt>
                <c:pt idx="210">
                  <c:v>0.6</c:v>
                </c:pt>
                <c:pt idx="211">
                  <c:v>0.57999999999999996</c:v>
                </c:pt>
                <c:pt idx="212">
                  <c:v>0.72</c:v>
                </c:pt>
                <c:pt idx="213">
                  <c:v>0.68</c:v>
                </c:pt>
                <c:pt idx="214">
                  <c:v>0.7</c:v>
                </c:pt>
                <c:pt idx="215">
                  <c:v>0.73</c:v>
                </c:pt>
                <c:pt idx="216">
                  <c:v>0.69</c:v>
                </c:pt>
                <c:pt idx="217">
                  <c:v>0.81</c:v>
                </c:pt>
                <c:pt idx="218">
                  <c:v>0.96</c:v>
                </c:pt>
                <c:pt idx="219">
                  <c:v>0.76</c:v>
                </c:pt>
                <c:pt idx="220">
                  <c:v>0.78</c:v>
                </c:pt>
                <c:pt idx="221">
                  <c:v>0.82</c:v>
                </c:pt>
                <c:pt idx="222">
                  <c:v>0.81</c:v>
                </c:pt>
                <c:pt idx="223">
                  <c:v>0.92</c:v>
                </c:pt>
                <c:pt idx="224">
                  <c:v>0.92</c:v>
                </c:pt>
                <c:pt idx="225">
                  <c:v>0.91</c:v>
                </c:pt>
                <c:pt idx="226">
                  <c:v>0.91</c:v>
                </c:pt>
                <c:pt idx="227">
                  <c:v>0.91</c:v>
                </c:pt>
                <c:pt idx="228">
                  <c:v>0.91</c:v>
                </c:pt>
                <c:pt idx="229">
                  <c:v>0.92</c:v>
                </c:pt>
                <c:pt idx="230">
                  <c:v>0.93</c:v>
                </c:pt>
                <c:pt idx="231">
                  <c:v>0.89</c:v>
                </c:pt>
                <c:pt idx="232">
                  <c:v>0.93</c:v>
                </c:pt>
                <c:pt idx="233">
                  <c:v>1.04</c:v>
                </c:pt>
                <c:pt idx="234">
                  <c:v>0.83</c:v>
                </c:pt>
                <c:pt idx="235">
                  <c:v>0.81</c:v>
                </c:pt>
                <c:pt idx="236">
                  <c:v>0.79</c:v>
                </c:pt>
                <c:pt idx="237">
                  <c:v>0.79</c:v>
                </c:pt>
                <c:pt idx="238">
                  <c:v>0.8</c:v>
                </c:pt>
                <c:pt idx="239">
                  <c:v>0.75</c:v>
                </c:pt>
                <c:pt idx="240">
                  <c:v>0.74</c:v>
                </c:pt>
                <c:pt idx="241">
                  <c:v>0.73</c:v>
                </c:pt>
                <c:pt idx="242">
                  <c:v>0.72</c:v>
                </c:pt>
                <c:pt idx="243">
                  <c:v>0.82</c:v>
                </c:pt>
                <c:pt idx="244">
                  <c:v>0.83</c:v>
                </c:pt>
                <c:pt idx="245">
                  <c:v>0.86</c:v>
                </c:pt>
                <c:pt idx="246">
                  <c:v>0.75</c:v>
                </c:pt>
                <c:pt idx="247">
                  <c:v>0.75</c:v>
                </c:pt>
                <c:pt idx="248">
                  <c:v>0.74</c:v>
                </c:pt>
                <c:pt idx="249">
                  <c:v>0.67</c:v>
                </c:pt>
                <c:pt idx="250">
                  <c:v>0.6</c:v>
                </c:pt>
                <c:pt idx="251">
                  <c:v>0.57999999999999996</c:v>
                </c:pt>
                <c:pt idx="252">
                  <c:v>0.57999999999999996</c:v>
                </c:pt>
                <c:pt idx="253">
                  <c:v>0.68</c:v>
                </c:pt>
                <c:pt idx="254">
                  <c:v>0.76</c:v>
                </c:pt>
                <c:pt idx="255">
                  <c:v>0.76</c:v>
                </c:pt>
                <c:pt idx="256">
                  <c:v>0.76</c:v>
                </c:pt>
                <c:pt idx="257">
                  <c:v>0.76</c:v>
                </c:pt>
                <c:pt idx="258">
                  <c:v>0.76</c:v>
                </c:pt>
                <c:pt idx="259">
                  <c:v>0.75</c:v>
                </c:pt>
                <c:pt idx="260">
                  <c:v>0.76</c:v>
                </c:pt>
                <c:pt idx="261">
                  <c:v>0.76</c:v>
                </c:pt>
                <c:pt idx="262">
                  <c:v>0.77</c:v>
                </c:pt>
                <c:pt idx="263">
                  <c:v>0.79</c:v>
                </c:pt>
                <c:pt idx="264">
                  <c:v>0.81</c:v>
                </c:pt>
                <c:pt idx="265">
                  <c:v>0.79</c:v>
                </c:pt>
                <c:pt idx="266">
                  <c:v>0.78</c:v>
                </c:pt>
                <c:pt idx="267">
                  <c:v>0.77</c:v>
                </c:pt>
                <c:pt idx="268">
                  <c:v>0.77</c:v>
                </c:pt>
                <c:pt idx="269">
                  <c:v>0.77</c:v>
                </c:pt>
                <c:pt idx="270">
                  <c:v>0.89</c:v>
                </c:pt>
                <c:pt idx="271">
                  <c:v>0.83</c:v>
                </c:pt>
                <c:pt idx="272">
                  <c:v>0.79</c:v>
                </c:pt>
                <c:pt idx="273">
                  <c:v>0.75</c:v>
                </c:pt>
                <c:pt idx="274">
                  <c:v>0.74</c:v>
                </c:pt>
                <c:pt idx="275">
                  <c:v>0.72</c:v>
                </c:pt>
                <c:pt idx="276">
                  <c:v>0.72</c:v>
                </c:pt>
                <c:pt idx="277">
                  <c:v>0.73</c:v>
                </c:pt>
                <c:pt idx="278">
                  <c:v>0.77</c:v>
                </c:pt>
                <c:pt idx="279">
                  <c:v>0.8</c:v>
                </c:pt>
                <c:pt idx="280">
                  <c:v>0.68</c:v>
                </c:pt>
                <c:pt idx="281">
                  <c:v>0.7</c:v>
                </c:pt>
                <c:pt idx="282">
                  <c:v>0.67</c:v>
                </c:pt>
                <c:pt idx="283">
                  <c:v>0.65</c:v>
                </c:pt>
                <c:pt idx="284">
                  <c:v>0.65</c:v>
                </c:pt>
                <c:pt idx="285">
                  <c:v>0.68</c:v>
                </c:pt>
                <c:pt idx="286">
                  <c:v>0.74</c:v>
                </c:pt>
                <c:pt idx="287">
                  <c:v>0.74</c:v>
                </c:pt>
                <c:pt idx="288">
                  <c:v>0.63</c:v>
                </c:pt>
                <c:pt idx="289">
                  <c:v>0.62</c:v>
                </c:pt>
                <c:pt idx="290">
                  <c:v>0.59</c:v>
                </c:pt>
                <c:pt idx="291">
                  <c:v>0.57999999999999996</c:v>
                </c:pt>
                <c:pt idx="292">
                  <c:v>0.59</c:v>
                </c:pt>
                <c:pt idx="293">
                  <c:v>1.42</c:v>
                </c:pt>
                <c:pt idx="294">
                  <c:v>0.96</c:v>
                </c:pt>
                <c:pt idx="295">
                  <c:v>0.71</c:v>
                </c:pt>
                <c:pt idx="296">
                  <c:v>1.02</c:v>
                </c:pt>
                <c:pt idx="297">
                  <c:v>0.91</c:v>
                </c:pt>
                <c:pt idx="298">
                  <c:v>0.69</c:v>
                </c:pt>
                <c:pt idx="299">
                  <c:v>0.62</c:v>
                </c:pt>
                <c:pt idx="300">
                  <c:v>0.85</c:v>
                </c:pt>
                <c:pt idx="301">
                  <c:v>1.1200000000000001</c:v>
                </c:pt>
                <c:pt idx="302">
                  <c:v>0.85</c:v>
                </c:pt>
                <c:pt idx="303">
                  <c:v>0.75</c:v>
                </c:pt>
                <c:pt idx="304">
                  <c:v>0.66</c:v>
                </c:pt>
                <c:pt idx="305">
                  <c:v>0.6</c:v>
                </c:pt>
                <c:pt idx="306">
                  <c:v>0.6</c:v>
                </c:pt>
                <c:pt idx="307">
                  <c:v>0.66</c:v>
                </c:pt>
                <c:pt idx="308">
                  <c:v>0.61</c:v>
                </c:pt>
                <c:pt idx="309">
                  <c:v>0.62</c:v>
                </c:pt>
                <c:pt idx="310">
                  <c:v>0.6</c:v>
                </c:pt>
                <c:pt idx="311">
                  <c:v>0.55000000000000004</c:v>
                </c:pt>
                <c:pt idx="312">
                  <c:v>0.52</c:v>
                </c:pt>
                <c:pt idx="313">
                  <c:v>0.52</c:v>
                </c:pt>
                <c:pt idx="314">
                  <c:v>0.51</c:v>
                </c:pt>
                <c:pt idx="315">
                  <c:v>0.49</c:v>
                </c:pt>
                <c:pt idx="316">
                  <c:v>0.45</c:v>
                </c:pt>
                <c:pt idx="317">
                  <c:v>0.44</c:v>
                </c:pt>
                <c:pt idx="318">
                  <c:v>0.43</c:v>
                </c:pt>
                <c:pt idx="319">
                  <c:v>0.45</c:v>
                </c:pt>
                <c:pt idx="320">
                  <c:v>0.47</c:v>
                </c:pt>
                <c:pt idx="321">
                  <c:v>0.47</c:v>
                </c:pt>
                <c:pt idx="322">
                  <c:v>0.51</c:v>
                </c:pt>
                <c:pt idx="323">
                  <c:v>0.46</c:v>
                </c:pt>
                <c:pt idx="324">
                  <c:v>0.43</c:v>
                </c:pt>
                <c:pt idx="325">
                  <c:v>0.42</c:v>
                </c:pt>
                <c:pt idx="326">
                  <c:v>0.4</c:v>
                </c:pt>
                <c:pt idx="327">
                  <c:v>0.39</c:v>
                </c:pt>
                <c:pt idx="328">
                  <c:v>0.38</c:v>
                </c:pt>
                <c:pt idx="329">
                  <c:v>0.37</c:v>
                </c:pt>
                <c:pt idx="330">
                  <c:v>0.36</c:v>
                </c:pt>
                <c:pt idx="331">
                  <c:v>0.36</c:v>
                </c:pt>
                <c:pt idx="332">
                  <c:v>0.36</c:v>
                </c:pt>
                <c:pt idx="333">
                  <c:v>0.38</c:v>
                </c:pt>
                <c:pt idx="334">
                  <c:v>0.42</c:v>
                </c:pt>
                <c:pt idx="335">
                  <c:v>0.41</c:v>
                </c:pt>
                <c:pt idx="336">
                  <c:v>0.39</c:v>
                </c:pt>
                <c:pt idx="337">
                  <c:v>0.38</c:v>
                </c:pt>
                <c:pt idx="338">
                  <c:v>0.38</c:v>
                </c:pt>
                <c:pt idx="339">
                  <c:v>0.38</c:v>
                </c:pt>
                <c:pt idx="340">
                  <c:v>0.39</c:v>
                </c:pt>
                <c:pt idx="341">
                  <c:v>0.46</c:v>
                </c:pt>
                <c:pt idx="342">
                  <c:v>0.85</c:v>
                </c:pt>
                <c:pt idx="343">
                  <c:v>0.72</c:v>
                </c:pt>
                <c:pt idx="344">
                  <c:v>0.65</c:v>
                </c:pt>
                <c:pt idx="345">
                  <c:v>0.61</c:v>
                </c:pt>
                <c:pt idx="346">
                  <c:v>0.6</c:v>
                </c:pt>
                <c:pt idx="347">
                  <c:v>0.57999999999999996</c:v>
                </c:pt>
                <c:pt idx="348">
                  <c:v>0.53</c:v>
                </c:pt>
                <c:pt idx="349">
                  <c:v>0.51</c:v>
                </c:pt>
                <c:pt idx="350">
                  <c:v>0.48</c:v>
                </c:pt>
                <c:pt idx="351">
                  <c:v>0.47</c:v>
                </c:pt>
                <c:pt idx="352">
                  <c:v>0.45</c:v>
                </c:pt>
                <c:pt idx="353">
                  <c:v>0.44</c:v>
                </c:pt>
                <c:pt idx="354">
                  <c:v>0.43</c:v>
                </c:pt>
                <c:pt idx="355">
                  <c:v>0.43</c:v>
                </c:pt>
                <c:pt idx="356">
                  <c:v>0.43</c:v>
                </c:pt>
                <c:pt idx="357">
                  <c:v>0.49</c:v>
                </c:pt>
                <c:pt idx="358">
                  <c:v>0.55000000000000004</c:v>
                </c:pt>
                <c:pt idx="359">
                  <c:v>0.6</c:v>
                </c:pt>
                <c:pt idx="360">
                  <c:v>0.62</c:v>
                </c:pt>
                <c:pt idx="361">
                  <c:v>0.57999999999999996</c:v>
                </c:pt>
                <c:pt idx="362">
                  <c:v>0.56000000000000005</c:v>
                </c:pt>
                <c:pt idx="363">
                  <c:v>0.55000000000000004</c:v>
                </c:pt>
                <c:pt idx="364">
                  <c:v>0.55000000000000004</c:v>
                </c:pt>
                <c:pt idx="365">
                  <c:v>0.54</c:v>
                </c:pt>
                <c:pt idx="366">
                  <c:v>0.53</c:v>
                </c:pt>
                <c:pt idx="367">
                  <c:v>0.53</c:v>
                </c:pt>
                <c:pt idx="368">
                  <c:v>0.52</c:v>
                </c:pt>
                <c:pt idx="369">
                  <c:v>0.52</c:v>
                </c:pt>
                <c:pt idx="370">
                  <c:v>0.52</c:v>
                </c:pt>
                <c:pt idx="371">
                  <c:v>0.52</c:v>
                </c:pt>
                <c:pt idx="372">
                  <c:v>0.69</c:v>
                </c:pt>
                <c:pt idx="373">
                  <c:v>0.89</c:v>
                </c:pt>
                <c:pt idx="374">
                  <c:v>1.1499999999999999</c:v>
                </c:pt>
                <c:pt idx="375">
                  <c:v>1.25</c:v>
                </c:pt>
                <c:pt idx="376">
                  <c:v>1.1000000000000001</c:v>
                </c:pt>
                <c:pt idx="377">
                  <c:v>0.94</c:v>
                </c:pt>
                <c:pt idx="378">
                  <c:v>0.86</c:v>
                </c:pt>
                <c:pt idx="379">
                  <c:v>0.84</c:v>
                </c:pt>
                <c:pt idx="380">
                  <c:v>0.92</c:v>
                </c:pt>
                <c:pt idx="381">
                  <c:v>0.86</c:v>
                </c:pt>
                <c:pt idx="382">
                  <c:v>0.87</c:v>
                </c:pt>
                <c:pt idx="383">
                  <c:v>0.94</c:v>
                </c:pt>
                <c:pt idx="384">
                  <c:v>0.93</c:v>
                </c:pt>
                <c:pt idx="385">
                  <c:v>0.87</c:v>
                </c:pt>
                <c:pt idx="386">
                  <c:v>0.8</c:v>
                </c:pt>
                <c:pt idx="387">
                  <c:v>0.74</c:v>
                </c:pt>
                <c:pt idx="388">
                  <c:v>0.78</c:v>
                </c:pt>
                <c:pt idx="389">
                  <c:v>0.77</c:v>
                </c:pt>
                <c:pt idx="390">
                  <c:v>0.76</c:v>
                </c:pt>
                <c:pt idx="391">
                  <c:v>0.79</c:v>
                </c:pt>
                <c:pt idx="392">
                  <c:v>0.88</c:v>
                </c:pt>
                <c:pt idx="393">
                  <c:v>1.03</c:v>
                </c:pt>
                <c:pt idx="394">
                  <c:v>1.6</c:v>
                </c:pt>
                <c:pt idx="395">
                  <c:v>1.52</c:v>
                </c:pt>
                <c:pt idx="396">
                  <c:v>1.33</c:v>
                </c:pt>
                <c:pt idx="397">
                  <c:v>1.07</c:v>
                </c:pt>
                <c:pt idx="398">
                  <c:v>1.04</c:v>
                </c:pt>
                <c:pt idx="399">
                  <c:v>0.93</c:v>
                </c:pt>
                <c:pt idx="400">
                  <c:v>0.81</c:v>
                </c:pt>
                <c:pt idx="401">
                  <c:v>0.75</c:v>
                </c:pt>
                <c:pt idx="402">
                  <c:v>0.69</c:v>
                </c:pt>
                <c:pt idx="403">
                  <c:v>0.75</c:v>
                </c:pt>
                <c:pt idx="404">
                  <c:v>0.71</c:v>
                </c:pt>
                <c:pt idx="405">
                  <c:v>0.68</c:v>
                </c:pt>
                <c:pt idx="406">
                  <c:v>0.65</c:v>
                </c:pt>
                <c:pt idx="407">
                  <c:v>0.67</c:v>
                </c:pt>
                <c:pt idx="408">
                  <c:v>0.67</c:v>
                </c:pt>
                <c:pt idx="409">
                  <c:v>0.69</c:v>
                </c:pt>
                <c:pt idx="410">
                  <c:v>0.69</c:v>
                </c:pt>
                <c:pt idx="411">
                  <c:v>0.66</c:v>
                </c:pt>
                <c:pt idx="412">
                  <c:v>0.76</c:v>
                </c:pt>
                <c:pt idx="413">
                  <c:v>0.99</c:v>
                </c:pt>
                <c:pt idx="414">
                  <c:v>0.85</c:v>
                </c:pt>
                <c:pt idx="415">
                  <c:v>0.88</c:v>
                </c:pt>
                <c:pt idx="416">
                  <c:v>1.05</c:v>
                </c:pt>
                <c:pt idx="417">
                  <c:v>0.96</c:v>
                </c:pt>
                <c:pt idx="418">
                  <c:v>0.85</c:v>
                </c:pt>
                <c:pt idx="419">
                  <c:v>0.78</c:v>
                </c:pt>
                <c:pt idx="420">
                  <c:v>0.74</c:v>
                </c:pt>
                <c:pt idx="421">
                  <c:v>0.71</c:v>
                </c:pt>
                <c:pt idx="422">
                  <c:v>0.68</c:v>
                </c:pt>
                <c:pt idx="423">
                  <c:v>0.66</c:v>
                </c:pt>
                <c:pt idx="424">
                  <c:v>0.64</c:v>
                </c:pt>
                <c:pt idx="425">
                  <c:v>0.67</c:v>
                </c:pt>
                <c:pt idx="426">
                  <c:v>1.03</c:v>
                </c:pt>
                <c:pt idx="427">
                  <c:v>0.78</c:v>
                </c:pt>
                <c:pt idx="428">
                  <c:v>0.7</c:v>
                </c:pt>
                <c:pt idx="429">
                  <c:v>0.75</c:v>
                </c:pt>
                <c:pt idx="430">
                  <c:v>0.78</c:v>
                </c:pt>
                <c:pt idx="431">
                  <c:v>0.72</c:v>
                </c:pt>
                <c:pt idx="432">
                  <c:v>0.68</c:v>
                </c:pt>
                <c:pt idx="433">
                  <c:v>0.66</c:v>
                </c:pt>
                <c:pt idx="434">
                  <c:v>0.64</c:v>
                </c:pt>
                <c:pt idx="435">
                  <c:v>0.63</c:v>
                </c:pt>
                <c:pt idx="436">
                  <c:v>0.63</c:v>
                </c:pt>
                <c:pt idx="437">
                  <c:v>0.61</c:v>
                </c:pt>
                <c:pt idx="438">
                  <c:v>0.6</c:v>
                </c:pt>
                <c:pt idx="439">
                  <c:v>0.64</c:v>
                </c:pt>
                <c:pt idx="440">
                  <c:v>0.64</c:v>
                </c:pt>
                <c:pt idx="441">
                  <c:v>0.64</c:v>
                </c:pt>
                <c:pt idx="442">
                  <c:v>0.64</c:v>
                </c:pt>
                <c:pt idx="443">
                  <c:v>0.66</c:v>
                </c:pt>
                <c:pt idx="444">
                  <c:v>0.65</c:v>
                </c:pt>
                <c:pt idx="445">
                  <c:v>0.64</c:v>
                </c:pt>
                <c:pt idx="446">
                  <c:v>0.63</c:v>
                </c:pt>
                <c:pt idx="447">
                  <c:v>0.62</c:v>
                </c:pt>
                <c:pt idx="448">
                  <c:v>0.64</c:v>
                </c:pt>
                <c:pt idx="449">
                  <c:v>0.41</c:v>
                </c:pt>
                <c:pt idx="450">
                  <c:v>0.5</c:v>
                </c:pt>
                <c:pt idx="451">
                  <c:v>0.73</c:v>
                </c:pt>
                <c:pt idx="452">
                  <c:v>0.67</c:v>
                </c:pt>
                <c:pt idx="453">
                  <c:v>0.54</c:v>
                </c:pt>
                <c:pt idx="454">
                  <c:v>0.52</c:v>
                </c:pt>
                <c:pt idx="455">
                  <c:v>0.56000000000000005</c:v>
                </c:pt>
                <c:pt idx="456">
                  <c:v>0.5</c:v>
                </c:pt>
                <c:pt idx="457">
                  <c:v>0.47</c:v>
                </c:pt>
                <c:pt idx="458">
                  <c:v>0.44</c:v>
                </c:pt>
                <c:pt idx="459">
                  <c:v>0.43</c:v>
                </c:pt>
                <c:pt idx="460">
                  <c:v>0.62</c:v>
                </c:pt>
                <c:pt idx="461">
                  <c:v>0.65</c:v>
                </c:pt>
                <c:pt idx="462">
                  <c:v>0.75</c:v>
                </c:pt>
                <c:pt idx="463">
                  <c:v>0.74</c:v>
                </c:pt>
                <c:pt idx="464">
                  <c:v>0.74</c:v>
                </c:pt>
                <c:pt idx="465">
                  <c:v>0.73</c:v>
                </c:pt>
                <c:pt idx="466">
                  <c:v>0.73</c:v>
                </c:pt>
                <c:pt idx="467">
                  <c:v>0.72</c:v>
                </c:pt>
                <c:pt idx="468">
                  <c:v>0.72</c:v>
                </c:pt>
                <c:pt idx="469">
                  <c:v>0.64</c:v>
                </c:pt>
                <c:pt idx="470">
                  <c:v>0.67</c:v>
                </c:pt>
                <c:pt idx="471">
                  <c:v>0.66</c:v>
                </c:pt>
                <c:pt idx="472">
                  <c:v>0.66</c:v>
                </c:pt>
                <c:pt idx="473">
                  <c:v>0.65</c:v>
                </c:pt>
                <c:pt idx="474">
                  <c:v>0.73</c:v>
                </c:pt>
                <c:pt idx="475">
                  <c:v>0.73</c:v>
                </c:pt>
                <c:pt idx="476">
                  <c:v>0.72</c:v>
                </c:pt>
                <c:pt idx="477">
                  <c:v>0.71</c:v>
                </c:pt>
                <c:pt idx="478">
                  <c:v>0.71</c:v>
                </c:pt>
                <c:pt idx="479">
                  <c:v>0.71</c:v>
                </c:pt>
                <c:pt idx="480">
                  <c:v>0.72</c:v>
                </c:pt>
                <c:pt idx="481">
                  <c:v>0.75</c:v>
                </c:pt>
                <c:pt idx="482">
                  <c:v>0.84</c:v>
                </c:pt>
                <c:pt idx="483">
                  <c:v>0.77</c:v>
                </c:pt>
                <c:pt idx="484">
                  <c:v>0.75</c:v>
                </c:pt>
                <c:pt idx="485">
                  <c:v>0.72</c:v>
                </c:pt>
                <c:pt idx="486">
                  <c:v>0.72</c:v>
                </c:pt>
                <c:pt idx="487">
                  <c:v>0.74</c:v>
                </c:pt>
                <c:pt idx="488">
                  <c:v>0.72</c:v>
                </c:pt>
                <c:pt idx="489">
                  <c:v>0.72</c:v>
                </c:pt>
                <c:pt idx="490">
                  <c:v>0.74</c:v>
                </c:pt>
                <c:pt idx="491">
                  <c:v>0.74</c:v>
                </c:pt>
                <c:pt idx="492">
                  <c:v>0.74</c:v>
                </c:pt>
                <c:pt idx="493">
                  <c:v>0.74</c:v>
                </c:pt>
                <c:pt idx="494">
                  <c:v>0.74</c:v>
                </c:pt>
                <c:pt idx="495">
                  <c:v>0.72</c:v>
                </c:pt>
                <c:pt idx="496">
                  <c:v>0.72</c:v>
                </c:pt>
                <c:pt idx="497">
                  <c:v>0.71</c:v>
                </c:pt>
                <c:pt idx="498">
                  <c:v>0.72</c:v>
                </c:pt>
                <c:pt idx="499">
                  <c:v>0.75</c:v>
                </c:pt>
                <c:pt idx="500">
                  <c:v>0.83</c:v>
                </c:pt>
                <c:pt idx="501">
                  <c:v>0.7</c:v>
                </c:pt>
                <c:pt idx="502">
                  <c:v>0.95</c:v>
                </c:pt>
                <c:pt idx="503">
                  <c:v>0.84</c:v>
                </c:pt>
                <c:pt idx="504">
                  <c:v>0.81</c:v>
                </c:pt>
                <c:pt idx="505">
                  <c:v>0.91</c:v>
                </c:pt>
                <c:pt idx="506">
                  <c:v>0.86</c:v>
                </c:pt>
                <c:pt idx="507">
                  <c:v>0.82</c:v>
                </c:pt>
                <c:pt idx="508">
                  <c:v>0.79</c:v>
                </c:pt>
                <c:pt idx="509">
                  <c:v>0.78</c:v>
                </c:pt>
                <c:pt idx="510">
                  <c:v>0.77</c:v>
                </c:pt>
                <c:pt idx="511">
                  <c:v>0.76</c:v>
                </c:pt>
                <c:pt idx="512">
                  <c:v>0.72</c:v>
                </c:pt>
                <c:pt idx="513">
                  <c:v>0.65</c:v>
                </c:pt>
                <c:pt idx="514">
                  <c:v>0.62</c:v>
                </c:pt>
                <c:pt idx="515">
                  <c:v>0.63</c:v>
                </c:pt>
                <c:pt idx="516">
                  <c:v>0.62</c:v>
                </c:pt>
                <c:pt idx="517">
                  <c:v>0.62</c:v>
                </c:pt>
                <c:pt idx="518">
                  <c:v>0.61</c:v>
                </c:pt>
                <c:pt idx="519">
                  <c:v>0.61</c:v>
                </c:pt>
                <c:pt idx="520">
                  <c:v>0.6</c:v>
                </c:pt>
                <c:pt idx="521">
                  <c:v>0.6</c:v>
                </c:pt>
                <c:pt idx="522">
                  <c:v>0.6</c:v>
                </c:pt>
                <c:pt idx="523">
                  <c:v>0.6</c:v>
                </c:pt>
                <c:pt idx="524">
                  <c:v>0.59</c:v>
                </c:pt>
                <c:pt idx="525">
                  <c:v>0.59</c:v>
                </c:pt>
                <c:pt idx="526">
                  <c:v>0.56000000000000005</c:v>
                </c:pt>
                <c:pt idx="527">
                  <c:v>0.56999999999999995</c:v>
                </c:pt>
                <c:pt idx="528">
                  <c:v>0.56000000000000005</c:v>
                </c:pt>
                <c:pt idx="529">
                  <c:v>0.56000000000000005</c:v>
                </c:pt>
                <c:pt idx="530">
                  <c:v>0.56000000000000005</c:v>
                </c:pt>
                <c:pt idx="531">
                  <c:v>0.56000000000000005</c:v>
                </c:pt>
                <c:pt idx="532">
                  <c:v>0.56000000000000005</c:v>
                </c:pt>
                <c:pt idx="533">
                  <c:v>0.56000000000000005</c:v>
                </c:pt>
                <c:pt idx="534">
                  <c:v>0.55000000000000004</c:v>
                </c:pt>
                <c:pt idx="535">
                  <c:v>0.59</c:v>
                </c:pt>
                <c:pt idx="536">
                  <c:v>0.59</c:v>
                </c:pt>
                <c:pt idx="537">
                  <c:v>0.59</c:v>
                </c:pt>
                <c:pt idx="538">
                  <c:v>0.59</c:v>
                </c:pt>
                <c:pt idx="539">
                  <c:v>0.59</c:v>
                </c:pt>
                <c:pt idx="540">
                  <c:v>0.59</c:v>
                </c:pt>
                <c:pt idx="541">
                  <c:v>0.67</c:v>
                </c:pt>
                <c:pt idx="542">
                  <c:v>0.63</c:v>
                </c:pt>
                <c:pt idx="543">
                  <c:v>0.63</c:v>
                </c:pt>
                <c:pt idx="544">
                  <c:v>0.62</c:v>
                </c:pt>
                <c:pt idx="545">
                  <c:v>0.63</c:v>
                </c:pt>
                <c:pt idx="546">
                  <c:v>0.63</c:v>
                </c:pt>
                <c:pt idx="547">
                  <c:v>0.63</c:v>
                </c:pt>
                <c:pt idx="548">
                  <c:v>0.64</c:v>
                </c:pt>
                <c:pt idx="549">
                  <c:v>0.68</c:v>
                </c:pt>
                <c:pt idx="550">
                  <c:v>0.61</c:v>
                </c:pt>
                <c:pt idx="551">
                  <c:v>0.68</c:v>
                </c:pt>
                <c:pt idx="552">
                  <c:v>0.77</c:v>
                </c:pt>
                <c:pt idx="553">
                  <c:v>0.8</c:v>
                </c:pt>
                <c:pt idx="554">
                  <c:v>0.81</c:v>
                </c:pt>
                <c:pt idx="555">
                  <c:v>0.65</c:v>
                </c:pt>
                <c:pt idx="556">
                  <c:v>0.66</c:v>
                </c:pt>
                <c:pt idx="557">
                  <c:v>0.63</c:v>
                </c:pt>
                <c:pt idx="558">
                  <c:v>0.48</c:v>
                </c:pt>
                <c:pt idx="559">
                  <c:v>0.43</c:v>
                </c:pt>
                <c:pt idx="560">
                  <c:v>0.4</c:v>
                </c:pt>
                <c:pt idx="561">
                  <c:v>0.38</c:v>
                </c:pt>
                <c:pt idx="562">
                  <c:v>0.37</c:v>
                </c:pt>
                <c:pt idx="563">
                  <c:v>0.38</c:v>
                </c:pt>
                <c:pt idx="564">
                  <c:v>0.37</c:v>
                </c:pt>
                <c:pt idx="565">
                  <c:v>0.35</c:v>
                </c:pt>
                <c:pt idx="566">
                  <c:v>0.34</c:v>
                </c:pt>
                <c:pt idx="567">
                  <c:v>0.33</c:v>
                </c:pt>
                <c:pt idx="568">
                  <c:v>0.32</c:v>
                </c:pt>
                <c:pt idx="569">
                  <c:v>0.32</c:v>
                </c:pt>
                <c:pt idx="570">
                  <c:v>0.45</c:v>
                </c:pt>
                <c:pt idx="571">
                  <c:v>0.46</c:v>
                </c:pt>
                <c:pt idx="572">
                  <c:v>0.45</c:v>
                </c:pt>
                <c:pt idx="573">
                  <c:v>0.45</c:v>
                </c:pt>
                <c:pt idx="574">
                  <c:v>0.66</c:v>
                </c:pt>
                <c:pt idx="575">
                  <c:v>0.66</c:v>
                </c:pt>
                <c:pt idx="576">
                  <c:v>0.66</c:v>
                </c:pt>
                <c:pt idx="577">
                  <c:v>0.66</c:v>
                </c:pt>
                <c:pt idx="578">
                  <c:v>0.66</c:v>
                </c:pt>
                <c:pt idx="579">
                  <c:v>0.66</c:v>
                </c:pt>
                <c:pt idx="580">
                  <c:v>0.64</c:v>
                </c:pt>
                <c:pt idx="581">
                  <c:v>0.83</c:v>
                </c:pt>
                <c:pt idx="582">
                  <c:v>1.06</c:v>
                </c:pt>
                <c:pt idx="583">
                  <c:v>1.17</c:v>
                </c:pt>
                <c:pt idx="584">
                  <c:v>0.71</c:v>
                </c:pt>
                <c:pt idx="585">
                  <c:v>0.61</c:v>
                </c:pt>
                <c:pt idx="586">
                  <c:v>0.65</c:v>
                </c:pt>
                <c:pt idx="587">
                  <c:v>0.77</c:v>
                </c:pt>
                <c:pt idx="588">
                  <c:v>0.73</c:v>
                </c:pt>
                <c:pt idx="589">
                  <c:v>0.69</c:v>
                </c:pt>
                <c:pt idx="590">
                  <c:v>0.66</c:v>
                </c:pt>
                <c:pt idx="591">
                  <c:v>0.64</c:v>
                </c:pt>
                <c:pt idx="592">
                  <c:v>0.67</c:v>
                </c:pt>
                <c:pt idx="593">
                  <c:v>0.82</c:v>
                </c:pt>
                <c:pt idx="594">
                  <c:v>0.77</c:v>
                </c:pt>
                <c:pt idx="595">
                  <c:v>0.72</c:v>
                </c:pt>
                <c:pt idx="596">
                  <c:v>0.68</c:v>
                </c:pt>
                <c:pt idx="597">
                  <c:v>0.66</c:v>
                </c:pt>
                <c:pt idx="598">
                  <c:v>0.65</c:v>
                </c:pt>
                <c:pt idx="599">
                  <c:v>1.1399999999999999</c:v>
                </c:pt>
                <c:pt idx="600">
                  <c:v>1</c:v>
                </c:pt>
                <c:pt idx="601">
                  <c:v>1.1100000000000001</c:v>
                </c:pt>
                <c:pt idx="602">
                  <c:v>0.76</c:v>
                </c:pt>
                <c:pt idx="603">
                  <c:v>0.82</c:v>
                </c:pt>
                <c:pt idx="604">
                  <c:v>0.72</c:v>
                </c:pt>
                <c:pt idx="605">
                  <c:v>0.64</c:v>
                </c:pt>
                <c:pt idx="606">
                  <c:v>0.64</c:v>
                </c:pt>
                <c:pt idx="607">
                  <c:v>0.61</c:v>
                </c:pt>
                <c:pt idx="608">
                  <c:v>0.53</c:v>
                </c:pt>
                <c:pt idx="609">
                  <c:v>0.5</c:v>
                </c:pt>
                <c:pt idx="610">
                  <c:v>0.48</c:v>
                </c:pt>
                <c:pt idx="611">
                  <c:v>0.46</c:v>
                </c:pt>
                <c:pt idx="612">
                  <c:v>0.44</c:v>
                </c:pt>
                <c:pt idx="613">
                  <c:v>0.55000000000000004</c:v>
                </c:pt>
                <c:pt idx="614">
                  <c:v>1.21</c:v>
                </c:pt>
                <c:pt idx="615">
                  <c:v>0.72</c:v>
                </c:pt>
                <c:pt idx="616">
                  <c:v>1.51</c:v>
                </c:pt>
                <c:pt idx="617">
                  <c:v>0.87</c:v>
                </c:pt>
                <c:pt idx="618">
                  <c:v>0.87</c:v>
                </c:pt>
                <c:pt idx="619">
                  <c:v>0.69</c:v>
                </c:pt>
                <c:pt idx="620">
                  <c:v>1.32</c:v>
                </c:pt>
                <c:pt idx="621">
                  <c:v>0.83</c:v>
                </c:pt>
                <c:pt idx="622">
                  <c:v>0.71</c:v>
                </c:pt>
                <c:pt idx="623">
                  <c:v>0.66</c:v>
                </c:pt>
                <c:pt idx="624">
                  <c:v>0.63</c:v>
                </c:pt>
                <c:pt idx="625">
                  <c:v>0.61</c:v>
                </c:pt>
                <c:pt idx="626">
                  <c:v>0.64</c:v>
                </c:pt>
                <c:pt idx="627">
                  <c:v>0.74</c:v>
                </c:pt>
                <c:pt idx="628">
                  <c:v>0.62</c:v>
                </c:pt>
                <c:pt idx="629">
                  <c:v>0.6</c:v>
                </c:pt>
                <c:pt idx="630">
                  <c:v>0.61</c:v>
                </c:pt>
                <c:pt idx="631">
                  <c:v>0.63</c:v>
                </c:pt>
                <c:pt idx="632">
                  <c:v>0.74</c:v>
                </c:pt>
                <c:pt idx="633">
                  <c:v>0.63</c:v>
                </c:pt>
                <c:pt idx="634">
                  <c:v>0.57999999999999996</c:v>
                </c:pt>
                <c:pt idx="635">
                  <c:v>0.56999999999999995</c:v>
                </c:pt>
                <c:pt idx="636">
                  <c:v>1.5</c:v>
                </c:pt>
                <c:pt idx="637">
                  <c:v>1.81</c:v>
                </c:pt>
                <c:pt idx="638">
                  <c:v>1.1499999999999999</c:v>
                </c:pt>
                <c:pt idx="639">
                  <c:v>0.98</c:v>
                </c:pt>
                <c:pt idx="640">
                  <c:v>1.61</c:v>
                </c:pt>
                <c:pt idx="641">
                  <c:v>1.34</c:v>
                </c:pt>
                <c:pt idx="642">
                  <c:v>1.44</c:v>
                </c:pt>
                <c:pt idx="643">
                  <c:v>1.05</c:v>
                </c:pt>
                <c:pt idx="644">
                  <c:v>0.89</c:v>
                </c:pt>
                <c:pt idx="645">
                  <c:v>0.79</c:v>
                </c:pt>
                <c:pt idx="646">
                  <c:v>0.72</c:v>
                </c:pt>
                <c:pt idx="647">
                  <c:v>0.69</c:v>
                </c:pt>
                <c:pt idx="648">
                  <c:v>0.64</c:v>
                </c:pt>
                <c:pt idx="649">
                  <c:v>0.6</c:v>
                </c:pt>
                <c:pt idx="650">
                  <c:v>0.59</c:v>
                </c:pt>
                <c:pt idx="651">
                  <c:v>0.56999999999999995</c:v>
                </c:pt>
                <c:pt idx="652">
                  <c:v>0.53</c:v>
                </c:pt>
                <c:pt idx="653">
                  <c:v>0.52</c:v>
                </c:pt>
                <c:pt idx="654">
                  <c:v>0.55000000000000004</c:v>
                </c:pt>
                <c:pt idx="655">
                  <c:v>0.51</c:v>
                </c:pt>
                <c:pt idx="656">
                  <c:v>0.56000000000000005</c:v>
                </c:pt>
                <c:pt idx="657">
                  <c:v>0.52</c:v>
                </c:pt>
                <c:pt idx="658">
                  <c:v>0.54</c:v>
                </c:pt>
                <c:pt idx="659">
                  <c:v>0.5</c:v>
                </c:pt>
                <c:pt idx="660">
                  <c:v>0.65</c:v>
                </c:pt>
                <c:pt idx="661">
                  <c:v>0.69</c:v>
                </c:pt>
                <c:pt idx="662">
                  <c:v>0.78</c:v>
                </c:pt>
                <c:pt idx="663">
                  <c:v>0.63</c:v>
                </c:pt>
                <c:pt idx="664">
                  <c:v>0.56000000000000005</c:v>
                </c:pt>
                <c:pt idx="665">
                  <c:v>0.53</c:v>
                </c:pt>
                <c:pt idx="666">
                  <c:v>0.51</c:v>
                </c:pt>
                <c:pt idx="667">
                  <c:v>0.51</c:v>
                </c:pt>
                <c:pt idx="668">
                  <c:v>0.48</c:v>
                </c:pt>
                <c:pt idx="669">
                  <c:v>0.48</c:v>
                </c:pt>
                <c:pt idx="670">
                  <c:v>0.9</c:v>
                </c:pt>
                <c:pt idx="671">
                  <c:v>0.93</c:v>
                </c:pt>
                <c:pt idx="672">
                  <c:v>0.87</c:v>
                </c:pt>
                <c:pt idx="673">
                  <c:v>1.1200000000000001</c:v>
                </c:pt>
                <c:pt idx="674">
                  <c:v>0.92</c:v>
                </c:pt>
                <c:pt idx="675">
                  <c:v>1.36</c:v>
                </c:pt>
                <c:pt idx="676">
                  <c:v>1.31</c:v>
                </c:pt>
                <c:pt idx="677">
                  <c:v>0.91</c:v>
                </c:pt>
                <c:pt idx="678">
                  <c:v>0.75</c:v>
                </c:pt>
                <c:pt idx="679">
                  <c:v>0.69</c:v>
                </c:pt>
                <c:pt idx="680">
                  <c:v>0.63</c:v>
                </c:pt>
                <c:pt idx="681">
                  <c:v>0.75</c:v>
                </c:pt>
                <c:pt idx="682">
                  <c:v>0.56000000000000005</c:v>
                </c:pt>
                <c:pt idx="683">
                  <c:v>0.54</c:v>
                </c:pt>
                <c:pt idx="684">
                  <c:v>0.51</c:v>
                </c:pt>
                <c:pt idx="685">
                  <c:v>0.5</c:v>
                </c:pt>
                <c:pt idx="686">
                  <c:v>0.49</c:v>
                </c:pt>
                <c:pt idx="687">
                  <c:v>0.48</c:v>
                </c:pt>
                <c:pt idx="688">
                  <c:v>0.47</c:v>
                </c:pt>
                <c:pt idx="689">
                  <c:v>0.56000000000000005</c:v>
                </c:pt>
                <c:pt idx="690">
                  <c:v>0.54</c:v>
                </c:pt>
                <c:pt idx="691">
                  <c:v>0.53</c:v>
                </c:pt>
                <c:pt idx="692">
                  <c:v>0.52</c:v>
                </c:pt>
                <c:pt idx="693">
                  <c:v>0.52</c:v>
                </c:pt>
                <c:pt idx="694">
                  <c:v>0.63</c:v>
                </c:pt>
                <c:pt idx="695">
                  <c:v>0.56000000000000005</c:v>
                </c:pt>
                <c:pt idx="696">
                  <c:v>0.53</c:v>
                </c:pt>
                <c:pt idx="697">
                  <c:v>0.56000000000000005</c:v>
                </c:pt>
                <c:pt idx="698">
                  <c:v>0.56999999999999995</c:v>
                </c:pt>
                <c:pt idx="699">
                  <c:v>0.54</c:v>
                </c:pt>
                <c:pt idx="700">
                  <c:v>0.52</c:v>
                </c:pt>
                <c:pt idx="701">
                  <c:v>0.5</c:v>
                </c:pt>
                <c:pt idx="702">
                  <c:v>0.5</c:v>
                </c:pt>
                <c:pt idx="703">
                  <c:v>0.56999999999999995</c:v>
                </c:pt>
                <c:pt idx="704">
                  <c:v>0.56999999999999995</c:v>
                </c:pt>
                <c:pt idx="705">
                  <c:v>0.56999999999999995</c:v>
                </c:pt>
                <c:pt idx="706">
                  <c:v>0.73</c:v>
                </c:pt>
                <c:pt idx="707">
                  <c:v>0.56000000000000005</c:v>
                </c:pt>
                <c:pt idx="708">
                  <c:v>0.55000000000000004</c:v>
                </c:pt>
                <c:pt idx="709">
                  <c:v>0.57999999999999996</c:v>
                </c:pt>
                <c:pt idx="710">
                  <c:v>0.56999999999999995</c:v>
                </c:pt>
                <c:pt idx="711">
                  <c:v>0.56000000000000005</c:v>
                </c:pt>
                <c:pt idx="712">
                  <c:v>0.55000000000000004</c:v>
                </c:pt>
                <c:pt idx="713">
                  <c:v>0.54</c:v>
                </c:pt>
                <c:pt idx="714">
                  <c:v>0.55000000000000004</c:v>
                </c:pt>
                <c:pt idx="715">
                  <c:v>0.54</c:v>
                </c:pt>
                <c:pt idx="716">
                  <c:v>0.54</c:v>
                </c:pt>
                <c:pt idx="717">
                  <c:v>0.54</c:v>
                </c:pt>
                <c:pt idx="718">
                  <c:v>0.54</c:v>
                </c:pt>
                <c:pt idx="719">
                  <c:v>0.55000000000000004</c:v>
                </c:pt>
                <c:pt idx="720">
                  <c:v>0.6</c:v>
                </c:pt>
                <c:pt idx="721">
                  <c:v>0.61</c:v>
                </c:pt>
                <c:pt idx="722">
                  <c:v>0.68</c:v>
                </c:pt>
                <c:pt idx="723">
                  <c:v>0.66</c:v>
                </c:pt>
                <c:pt idx="724">
                  <c:v>0.65</c:v>
                </c:pt>
                <c:pt idx="725">
                  <c:v>0.65</c:v>
                </c:pt>
                <c:pt idx="726">
                  <c:v>0.64</c:v>
                </c:pt>
                <c:pt idx="727">
                  <c:v>0.64</c:v>
                </c:pt>
                <c:pt idx="728">
                  <c:v>0.64</c:v>
                </c:pt>
                <c:pt idx="729">
                  <c:v>0.63</c:v>
                </c:pt>
                <c:pt idx="730">
                  <c:v>0.63</c:v>
                </c:pt>
                <c:pt idx="731">
                  <c:v>0.62</c:v>
                </c:pt>
              </c:numCache>
            </c:numRef>
          </c:val>
          <c:smooth val="0"/>
          <c:extLst>
            <c:ext xmlns:c16="http://schemas.microsoft.com/office/drawing/2014/chart" uri="{C3380CC4-5D6E-409C-BE32-E72D297353CC}">
              <c16:uniqueId val="{00000000-5C94-44A0-9EEA-27E10B4F42F7}"/>
            </c:ext>
          </c:extLst>
        </c:ser>
        <c:ser>
          <c:idx val="0"/>
          <c:order val="1"/>
          <c:tx>
            <c:v>2011</c:v>
          </c:tx>
          <c:spPr>
            <a:ln w="6350">
              <a:solidFill>
                <a:srgbClr val="C00000"/>
              </a:solidFill>
              <a:prstDash val="sysDot"/>
            </a:ln>
          </c:spPr>
          <c:marker>
            <c:symbol val="dash"/>
            <c:size val="7"/>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0.63</c:v>
                </c:pt>
                <c:pt idx="1">
                  <c:v>0.62</c:v>
                </c:pt>
                <c:pt idx="2">
                  <c:v>0.63</c:v>
                </c:pt>
                <c:pt idx="3">
                  <c:v>0.64</c:v>
                </c:pt>
                <c:pt idx="4">
                  <c:v>0.63</c:v>
                </c:pt>
                <c:pt idx="5">
                  <c:v>0.69</c:v>
                </c:pt>
                <c:pt idx="6">
                  <c:v>0.71</c:v>
                </c:pt>
                <c:pt idx="7">
                  <c:v>0.7</c:v>
                </c:pt>
                <c:pt idx="8">
                  <c:v>0.7</c:v>
                </c:pt>
                <c:pt idx="9">
                  <c:v>0.68</c:v>
                </c:pt>
                <c:pt idx="10">
                  <c:v>0.68</c:v>
                </c:pt>
                <c:pt idx="11">
                  <c:v>0.69</c:v>
                </c:pt>
                <c:pt idx="12">
                  <c:v>0.69</c:v>
                </c:pt>
                <c:pt idx="13">
                  <c:v>0.7</c:v>
                </c:pt>
                <c:pt idx="14">
                  <c:v>0.7</c:v>
                </c:pt>
                <c:pt idx="15">
                  <c:v>0.71</c:v>
                </c:pt>
                <c:pt idx="16">
                  <c:v>0.72</c:v>
                </c:pt>
                <c:pt idx="17">
                  <c:v>0.71</c:v>
                </c:pt>
                <c:pt idx="18">
                  <c:v>0.7</c:v>
                </c:pt>
                <c:pt idx="19">
                  <c:v>0.69</c:v>
                </c:pt>
                <c:pt idx="20">
                  <c:v>0.69</c:v>
                </c:pt>
                <c:pt idx="21">
                  <c:v>0.68</c:v>
                </c:pt>
                <c:pt idx="22">
                  <c:v>0.68</c:v>
                </c:pt>
                <c:pt idx="23">
                  <c:v>0.67</c:v>
                </c:pt>
                <c:pt idx="24">
                  <c:v>0.71</c:v>
                </c:pt>
                <c:pt idx="25">
                  <c:v>0.69</c:v>
                </c:pt>
                <c:pt idx="26">
                  <c:v>0.71</c:v>
                </c:pt>
                <c:pt idx="27">
                  <c:v>0.7</c:v>
                </c:pt>
                <c:pt idx="28">
                  <c:v>0.7</c:v>
                </c:pt>
                <c:pt idx="29">
                  <c:v>0.79</c:v>
                </c:pt>
                <c:pt idx="30">
                  <c:v>0.79</c:v>
                </c:pt>
                <c:pt idx="31">
                  <c:v>0.79</c:v>
                </c:pt>
                <c:pt idx="32">
                  <c:v>0.79</c:v>
                </c:pt>
                <c:pt idx="33">
                  <c:v>0.78</c:v>
                </c:pt>
                <c:pt idx="34">
                  <c:v>0.79</c:v>
                </c:pt>
                <c:pt idx="35">
                  <c:v>0.93</c:v>
                </c:pt>
                <c:pt idx="36">
                  <c:v>0.93</c:v>
                </c:pt>
                <c:pt idx="37">
                  <c:v>0.77</c:v>
                </c:pt>
                <c:pt idx="38">
                  <c:v>0.9</c:v>
                </c:pt>
                <c:pt idx="39">
                  <c:v>0.9</c:v>
                </c:pt>
                <c:pt idx="40">
                  <c:v>0.92</c:v>
                </c:pt>
                <c:pt idx="41">
                  <c:v>0.91</c:v>
                </c:pt>
                <c:pt idx="42">
                  <c:v>0.9</c:v>
                </c:pt>
                <c:pt idx="43">
                  <c:v>0.9</c:v>
                </c:pt>
                <c:pt idx="44">
                  <c:v>0.9</c:v>
                </c:pt>
                <c:pt idx="45">
                  <c:v>0.92</c:v>
                </c:pt>
                <c:pt idx="46">
                  <c:v>0.93</c:v>
                </c:pt>
                <c:pt idx="47">
                  <c:v>0.93</c:v>
                </c:pt>
                <c:pt idx="48">
                  <c:v>0.94</c:v>
                </c:pt>
                <c:pt idx="49">
                  <c:v>0.93</c:v>
                </c:pt>
                <c:pt idx="50">
                  <c:v>0.93</c:v>
                </c:pt>
                <c:pt idx="51">
                  <c:v>1</c:v>
                </c:pt>
                <c:pt idx="52">
                  <c:v>0.92</c:v>
                </c:pt>
                <c:pt idx="228">
                  <c:v>3.13</c:v>
                </c:pt>
                <c:pt idx="229">
                  <c:v>2.23</c:v>
                </c:pt>
                <c:pt idx="230">
                  <c:v>1.22</c:v>
                </c:pt>
                <c:pt idx="231">
                  <c:v>1.1000000000000001</c:v>
                </c:pt>
                <c:pt idx="232">
                  <c:v>0.94</c:v>
                </c:pt>
                <c:pt idx="233">
                  <c:v>0.9</c:v>
                </c:pt>
                <c:pt idx="234">
                  <c:v>0.8</c:v>
                </c:pt>
                <c:pt idx="235">
                  <c:v>0.76</c:v>
                </c:pt>
                <c:pt idx="236">
                  <c:v>0.85</c:v>
                </c:pt>
                <c:pt idx="237">
                  <c:v>0.89</c:v>
                </c:pt>
                <c:pt idx="238">
                  <c:v>0.96</c:v>
                </c:pt>
                <c:pt idx="239">
                  <c:v>1.05</c:v>
                </c:pt>
                <c:pt idx="240">
                  <c:v>1.1599999999999999</c:v>
                </c:pt>
                <c:pt idx="241">
                  <c:v>1.45</c:v>
                </c:pt>
                <c:pt idx="242">
                  <c:v>1.57</c:v>
                </c:pt>
                <c:pt idx="243">
                  <c:v>1.64</c:v>
                </c:pt>
                <c:pt idx="244">
                  <c:v>1.73</c:v>
                </c:pt>
                <c:pt idx="245">
                  <c:v>2.5</c:v>
                </c:pt>
                <c:pt idx="246">
                  <c:v>2.11</c:v>
                </c:pt>
                <c:pt idx="247">
                  <c:v>1.45</c:v>
                </c:pt>
                <c:pt idx="248">
                  <c:v>1.0900000000000001</c:v>
                </c:pt>
                <c:pt idx="249">
                  <c:v>1.06</c:v>
                </c:pt>
                <c:pt idx="250">
                  <c:v>1.1000000000000001</c:v>
                </c:pt>
                <c:pt idx="251">
                  <c:v>1.1100000000000001</c:v>
                </c:pt>
                <c:pt idx="252">
                  <c:v>1.05</c:v>
                </c:pt>
                <c:pt idx="253">
                  <c:v>1.07</c:v>
                </c:pt>
                <c:pt idx="254">
                  <c:v>1.1299999999999999</c:v>
                </c:pt>
                <c:pt idx="255">
                  <c:v>1.1000000000000001</c:v>
                </c:pt>
                <c:pt idx="256">
                  <c:v>1.2</c:v>
                </c:pt>
                <c:pt idx="257">
                  <c:v>1.06</c:v>
                </c:pt>
                <c:pt idx="258">
                  <c:v>0.98</c:v>
                </c:pt>
                <c:pt idx="259">
                  <c:v>0.95</c:v>
                </c:pt>
                <c:pt idx="260">
                  <c:v>0.92</c:v>
                </c:pt>
                <c:pt idx="261">
                  <c:v>0.99</c:v>
                </c:pt>
                <c:pt idx="262">
                  <c:v>1.29</c:v>
                </c:pt>
                <c:pt idx="263">
                  <c:v>1.27</c:v>
                </c:pt>
                <c:pt idx="264">
                  <c:v>2.2999999999999998</c:v>
                </c:pt>
                <c:pt idx="265">
                  <c:v>1.4</c:v>
                </c:pt>
                <c:pt idx="266">
                  <c:v>3.3</c:v>
                </c:pt>
                <c:pt idx="267">
                  <c:v>4.42</c:v>
                </c:pt>
                <c:pt idx="268">
                  <c:v>3.1</c:v>
                </c:pt>
                <c:pt idx="269">
                  <c:v>3.01</c:v>
                </c:pt>
                <c:pt idx="270">
                  <c:v>2.48</c:v>
                </c:pt>
                <c:pt idx="271">
                  <c:v>1.9</c:v>
                </c:pt>
                <c:pt idx="272">
                  <c:v>1.82</c:v>
                </c:pt>
                <c:pt idx="273">
                  <c:v>1.92</c:v>
                </c:pt>
                <c:pt idx="274">
                  <c:v>1.72</c:v>
                </c:pt>
                <c:pt idx="275">
                  <c:v>1.75</c:v>
                </c:pt>
                <c:pt idx="276">
                  <c:v>1.78</c:v>
                </c:pt>
                <c:pt idx="277">
                  <c:v>1.54</c:v>
                </c:pt>
                <c:pt idx="278">
                  <c:v>1.81</c:v>
                </c:pt>
                <c:pt idx="279">
                  <c:v>1.6</c:v>
                </c:pt>
                <c:pt idx="280">
                  <c:v>1.6</c:v>
                </c:pt>
                <c:pt idx="281">
                  <c:v>1.5</c:v>
                </c:pt>
                <c:pt idx="282">
                  <c:v>1.44</c:v>
                </c:pt>
                <c:pt idx="283">
                  <c:v>1.42</c:v>
                </c:pt>
                <c:pt idx="284">
                  <c:v>1.4</c:v>
                </c:pt>
                <c:pt idx="285">
                  <c:v>1.36</c:v>
                </c:pt>
                <c:pt idx="286">
                  <c:v>1.32</c:v>
                </c:pt>
                <c:pt idx="287">
                  <c:v>1.3</c:v>
                </c:pt>
                <c:pt idx="288">
                  <c:v>1.42</c:v>
                </c:pt>
                <c:pt idx="289">
                  <c:v>1.5</c:v>
                </c:pt>
                <c:pt idx="290">
                  <c:v>1.48</c:v>
                </c:pt>
                <c:pt idx="291">
                  <c:v>1.95</c:v>
                </c:pt>
                <c:pt idx="292">
                  <c:v>1.81</c:v>
                </c:pt>
                <c:pt idx="293">
                  <c:v>1.74</c:v>
                </c:pt>
                <c:pt idx="294">
                  <c:v>1.74</c:v>
                </c:pt>
                <c:pt idx="295">
                  <c:v>1.9</c:v>
                </c:pt>
                <c:pt idx="296">
                  <c:v>1.7</c:v>
                </c:pt>
                <c:pt idx="297">
                  <c:v>1.7</c:v>
                </c:pt>
                <c:pt idx="298">
                  <c:v>1.72</c:v>
                </c:pt>
                <c:pt idx="299">
                  <c:v>1.76</c:v>
                </c:pt>
                <c:pt idx="300">
                  <c:v>1.72</c:v>
                </c:pt>
                <c:pt idx="301">
                  <c:v>1.55</c:v>
                </c:pt>
                <c:pt idx="302">
                  <c:v>1.47</c:v>
                </c:pt>
                <c:pt idx="303">
                  <c:v>1.42</c:v>
                </c:pt>
                <c:pt idx="304">
                  <c:v>1.44</c:v>
                </c:pt>
                <c:pt idx="305">
                  <c:v>1.4</c:v>
                </c:pt>
                <c:pt idx="306">
                  <c:v>1.8</c:v>
                </c:pt>
                <c:pt idx="307">
                  <c:v>2.2200000000000002</c:v>
                </c:pt>
                <c:pt idx="308">
                  <c:v>1.45</c:v>
                </c:pt>
                <c:pt idx="309">
                  <c:v>2.5</c:v>
                </c:pt>
                <c:pt idx="310">
                  <c:v>1.76</c:v>
                </c:pt>
                <c:pt idx="311">
                  <c:v>1.7</c:v>
                </c:pt>
                <c:pt idx="312">
                  <c:v>1.7</c:v>
                </c:pt>
                <c:pt idx="313">
                  <c:v>1.56</c:v>
                </c:pt>
                <c:pt idx="314">
                  <c:v>1.46</c:v>
                </c:pt>
                <c:pt idx="315">
                  <c:v>1.44</c:v>
                </c:pt>
                <c:pt idx="316">
                  <c:v>1.4</c:v>
                </c:pt>
                <c:pt idx="317">
                  <c:v>1.38</c:v>
                </c:pt>
                <c:pt idx="318">
                  <c:v>1.36</c:v>
                </c:pt>
                <c:pt idx="319">
                  <c:v>1.34</c:v>
                </c:pt>
                <c:pt idx="320">
                  <c:v>1.1200000000000001</c:v>
                </c:pt>
                <c:pt idx="321">
                  <c:v>1.1000000000000001</c:v>
                </c:pt>
                <c:pt idx="322">
                  <c:v>1.3</c:v>
                </c:pt>
                <c:pt idx="323">
                  <c:v>1.3</c:v>
                </c:pt>
                <c:pt idx="324">
                  <c:v>1.3</c:v>
                </c:pt>
                <c:pt idx="325">
                  <c:v>1.32</c:v>
                </c:pt>
                <c:pt idx="326">
                  <c:v>1.32</c:v>
                </c:pt>
                <c:pt idx="327">
                  <c:v>1.66</c:v>
                </c:pt>
                <c:pt idx="328">
                  <c:v>1.7</c:v>
                </c:pt>
                <c:pt idx="329">
                  <c:v>2.46</c:v>
                </c:pt>
                <c:pt idx="330">
                  <c:v>1.86</c:v>
                </c:pt>
                <c:pt idx="331">
                  <c:v>1.7</c:v>
                </c:pt>
                <c:pt idx="332">
                  <c:v>1.52</c:v>
                </c:pt>
                <c:pt idx="333">
                  <c:v>1.46</c:v>
                </c:pt>
                <c:pt idx="334">
                  <c:v>1.4</c:v>
                </c:pt>
                <c:pt idx="335">
                  <c:v>1.4</c:v>
                </c:pt>
                <c:pt idx="336">
                  <c:v>1.36</c:v>
                </c:pt>
                <c:pt idx="337">
                  <c:v>1.36</c:v>
                </c:pt>
                <c:pt idx="338">
                  <c:v>1.37</c:v>
                </c:pt>
                <c:pt idx="339">
                  <c:v>1.32</c:v>
                </c:pt>
                <c:pt idx="340">
                  <c:v>1.3</c:v>
                </c:pt>
                <c:pt idx="341">
                  <c:v>1.22</c:v>
                </c:pt>
                <c:pt idx="342">
                  <c:v>1.28</c:v>
                </c:pt>
                <c:pt idx="343">
                  <c:v>1.28</c:v>
                </c:pt>
                <c:pt idx="344">
                  <c:v>1.26</c:v>
                </c:pt>
                <c:pt idx="345">
                  <c:v>1.1399999999999999</c:v>
                </c:pt>
                <c:pt idx="346">
                  <c:v>1.1599999999999999</c:v>
                </c:pt>
                <c:pt idx="347">
                  <c:v>1.1599999999999999</c:v>
                </c:pt>
                <c:pt idx="348">
                  <c:v>1.38</c:v>
                </c:pt>
                <c:pt idx="349">
                  <c:v>1.22</c:v>
                </c:pt>
                <c:pt idx="350">
                  <c:v>1.18</c:v>
                </c:pt>
                <c:pt idx="351">
                  <c:v>1.28</c:v>
                </c:pt>
                <c:pt idx="352">
                  <c:v>1.38</c:v>
                </c:pt>
                <c:pt idx="353">
                  <c:v>1.32</c:v>
                </c:pt>
                <c:pt idx="354">
                  <c:v>1.5</c:v>
                </c:pt>
                <c:pt idx="355">
                  <c:v>1.7</c:v>
                </c:pt>
                <c:pt idx="356">
                  <c:v>1.46</c:v>
                </c:pt>
                <c:pt idx="357">
                  <c:v>1.4</c:v>
                </c:pt>
                <c:pt idx="358">
                  <c:v>1.38</c:v>
                </c:pt>
                <c:pt idx="359">
                  <c:v>1.38</c:v>
                </c:pt>
                <c:pt idx="360">
                  <c:v>1.3</c:v>
                </c:pt>
                <c:pt idx="361">
                  <c:v>1.3</c:v>
                </c:pt>
                <c:pt idx="362">
                  <c:v>1.3</c:v>
                </c:pt>
                <c:pt idx="363">
                  <c:v>1.3</c:v>
                </c:pt>
                <c:pt idx="364">
                  <c:v>1.26</c:v>
                </c:pt>
                <c:pt idx="365">
                  <c:v>1.28</c:v>
                </c:pt>
                <c:pt idx="366">
                  <c:v>1.3</c:v>
                </c:pt>
                <c:pt idx="367">
                  <c:v>1.3</c:v>
                </c:pt>
                <c:pt idx="368">
                  <c:v>1.24</c:v>
                </c:pt>
                <c:pt idx="369">
                  <c:v>1.24</c:v>
                </c:pt>
                <c:pt idx="370">
                  <c:v>1.26</c:v>
                </c:pt>
                <c:pt idx="371">
                  <c:v>1.26</c:v>
                </c:pt>
                <c:pt idx="372">
                  <c:v>1.24</c:v>
                </c:pt>
                <c:pt idx="373">
                  <c:v>1.26</c:v>
                </c:pt>
                <c:pt idx="374">
                  <c:v>1.24</c:v>
                </c:pt>
                <c:pt idx="375">
                  <c:v>1.47</c:v>
                </c:pt>
                <c:pt idx="376">
                  <c:v>1.41</c:v>
                </c:pt>
                <c:pt idx="377">
                  <c:v>1.39</c:v>
                </c:pt>
                <c:pt idx="378">
                  <c:v>1.29</c:v>
                </c:pt>
                <c:pt idx="379">
                  <c:v>1.26</c:v>
                </c:pt>
                <c:pt idx="380">
                  <c:v>1.26</c:v>
                </c:pt>
                <c:pt idx="381">
                  <c:v>1.26</c:v>
                </c:pt>
                <c:pt idx="382">
                  <c:v>1.24</c:v>
                </c:pt>
                <c:pt idx="383">
                  <c:v>1.2</c:v>
                </c:pt>
                <c:pt idx="384">
                  <c:v>1.26</c:v>
                </c:pt>
                <c:pt idx="385">
                  <c:v>0.6</c:v>
                </c:pt>
                <c:pt idx="386">
                  <c:v>0.64</c:v>
                </c:pt>
                <c:pt idx="387">
                  <c:v>0.57999999999999996</c:v>
                </c:pt>
                <c:pt idx="388">
                  <c:v>0.62</c:v>
                </c:pt>
                <c:pt idx="389">
                  <c:v>0.57999999999999996</c:v>
                </c:pt>
                <c:pt idx="390">
                  <c:v>0.56000000000000005</c:v>
                </c:pt>
                <c:pt idx="391">
                  <c:v>0.9</c:v>
                </c:pt>
                <c:pt idx="392">
                  <c:v>1.1000000000000001</c:v>
                </c:pt>
                <c:pt idx="393">
                  <c:v>1.1000000000000001</c:v>
                </c:pt>
                <c:pt idx="394">
                  <c:v>1</c:v>
                </c:pt>
                <c:pt idx="395">
                  <c:v>1</c:v>
                </c:pt>
                <c:pt idx="396">
                  <c:v>1</c:v>
                </c:pt>
                <c:pt idx="397">
                  <c:v>1.07</c:v>
                </c:pt>
                <c:pt idx="398">
                  <c:v>1.1399999999999999</c:v>
                </c:pt>
                <c:pt idx="399">
                  <c:v>1.08</c:v>
                </c:pt>
                <c:pt idx="400">
                  <c:v>1.1000000000000001</c:v>
                </c:pt>
                <c:pt idx="401">
                  <c:v>1.1000000000000001</c:v>
                </c:pt>
                <c:pt idx="402">
                  <c:v>1</c:v>
                </c:pt>
                <c:pt idx="403">
                  <c:v>1</c:v>
                </c:pt>
                <c:pt idx="404">
                  <c:v>1</c:v>
                </c:pt>
                <c:pt idx="405">
                  <c:v>1.08</c:v>
                </c:pt>
                <c:pt idx="406">
                  <c:v>1.08</c:v>
                </c:pt>
                <c:pt idx="407">
                  <c:v>1.54</c:v>
                </c:pt>
                <c:pt idx="408">
                  <c:v>1.38</c:v>
                </c:pt>
                <c:pt idx="409">
                  <c:v>1.24</c:v>
                </c:pt>
                <c:pt idx="410">
                  <c:v>1.22</c:v>
                </c:pt>
                <c:pt idx="411">
                  <c:v>1.19</c:v>
                </c:pt>
                <c:pt idx="412">
                  <c:v>1.1499999999999999</c:v>
                </c:pt>
                <c:pt idx="413">
                  <c:v>1.1200000000000001</c:v>
                </c:pt>
                <c:pt idx="414">
                  <c:v>1.48</c:v>
                </c:pt>
                <c:pt idx="415">
                  <c:v>1.24</c:v>
                </c:pt>
                <c:pt idx="416">
                  <c:v>1.32</c:v>
                </c:pt>
                <c:pt idx="417">
                  <c:v>1.3</c:v>
                </c:pt>
                <c:pt idx="418">
                  <c:v>1.2</c:v>
                </c:pt>
                <c:pt idx="419">
                  <c:v>1.28</c:v>
                </c:pt>
                <c:pt idx="420">
                  <c:v>2.74</c:v>
                </c:pt>
                <c:pt idx="421">
                  <c:v>2.1800000000000002</c:v>
                </c:pt>
                <c:pt idx="422">
                  <c:v>1.39</c:v>
                </c:pt>
                <c:pt idx="423">
                  <c:v>1.24</c:v>
                </c:pt>
                <c:pt idx="424">
                  <c:v>1</c:v>
                </c:pt>
                <c:pt idx="425">
                  <c:v>1.1000000000000001</c:v>
                </c:pt>
                <c:pt idx="426">
                  <c:v>1</c:v>
                </c:pt>
                <c:pt idx="427">
                  <c:v>1</c:v>
                </c:pt>
                <c:pt idx="428">
                  <c:v>1.1000000000000001</c:v>
                </c:pt>
                <c:pt idx="429">
                  <c:v>1.1000000000000001</c:v>
                </c:pt>
                <c:pt idx="430">
                  <c:v>1.08</c:v>
                </c:pt>
                <c:pt idx="431">
                  <c:v>1.1000000000000001</c:v>
                </c:pt>
                <c:pt idx="432">
                  <c:v>1.1000000000000001</c:v>
                </c:pt>
                <c:pt idx="433">
                  <c:v>1.08</c:v>
                </c:pt>
                <c:pt idx="434">
                  <c:v>1.06</c:v>
                </c:pt>
                <c:pt idx="435">
                  <c:v>1.06</c:v>
                </c:pt>
                <c:pt idx="436">
                  <c:v>1.06</c:v>
                </c:pt>
                <c:pt idx="437">
                  <c:v>1.38</c:v>
                </c:pt>
                <c:pt idx="438">
                  <c:v>1.2</c:v>
                </c:pt>
                <c:pt idx="439">
                  <c:v>1.1200000000000001</c:v>
                </c:pt>
                <c:pt idx="440">
                  <c:v>1.06</c:v>
                </c:pt>
                <c:pt idx="441">
                  <c:v>1.06</c:v>
                </c:pt>
                <c:pt idx="442">
                  <c:v>1.22</c:v>
                </c:pt>
                <c:pt idx="443">
                  <c:v>1.54</c:v>
                </c:pt>
                <c:pt idx="444">
                  <c:v>1.22</c:v>
                </c:pt>
                <c:pt idx="445">
                  <c:v>1.2</c:v>
                </c:pt>
                <c:pt idx="446">
                  <c:v>1.2</c:v>
                </c:pt>
                <c:pt idx="447">
                  <c:v>1.1200000000000001</c:v>
                </c:pt>
                <c:pt idx="448">
                  <c:v>1.1000000000000001</c:v>
                </c:pt>
                <c:pt idx="449">
                  <c:v>1.1000000000000001</c:v>
                </c:pt>
                <c:pt idx="450">
                  <c:v>1.1200000000000001</c:v>
                </c:pt>
                <c:pt idx="451">
                  <c:v>1.1200000000000001</c:v>
                </c:pt>
                <c:pt idx="452">
                  <c:v>1.1200000000000001</c:v>
                </c:pt>
                <c:pt idx="453">
                  <c:v>1.1499999999999999</c:v>
                </c:pt>
                <c:pt idx="454">
                  <c:v>1.2</c:v>
                </c:pt>
                <c:pt idx="455">
                  <c:v>1.28</c:v>
                </c:pt>
                <c:pt idx="456">
                  <c:v>1.1200000000000001</c:v>
                </c:pt>
                <c:pt idx="457">
                  <c:v>1.06</c:v>
                </c:pt>
                <c:pt idx="458">
                  <c:v>1.06</c:v>
                </c:pt>
                <c:pt idx="459">
                  <c:v>1.06</c:v>
                </c:pt>
                <c:pt idx="460">
                  <c:v>1.06</c:v>
                </c:pt>
                <c:pt idx="461">
                  <c:v>1</c:v>
                </c:pt>
                <c:pt idx="462">
                  <c:v>1.1000000000000001</c:v>
                </c:pt>
                <c:pt idx="463">
                  <c:v>1.05</c:v>
                </c:pt>
                <c:pt idx="464">
                  <c:v>1</c:v>
                </c:pt>
                <c:pt idx="465">
                  <c:v>1</c:v>
                </c:pt>
                <c:pt idx="466">
                  <c:v>1</c:v>
                </c:pt>
                <c:pt idx="467">
                  <c:v>1</c:v>
                </c:pt>
                <c:pt idx="468">
                  <c:v>0.96</c:v>
                </c:pt>
                <c:pt idx="469">
                  <c:v>0.96</c:v>
                </c:pt>
                <c:pt idx="470">
                  <c:v>0.98</c:v>
                </c:pt>
                <c:pt idx="471">
                  <c:v>0.96</c:v>
                </c:pt>
                <c:pt idx="472">
                  <c:v>0.96</c:v>
                </c:pt>
                <c:pt idx="473">
                  <c:v>0.95</c:v>
                </c:pt>
                <c:pt idx="474">
                  <c:v>0.94</c:v>
                </c:pt>
                <c:pt idx="475">
                  <c:v>0.92</c:v>
                </c:pt>
                <c:pt idx="476">
                  <c:v>0.92</c:v>
                </c:pt>
                <c:pt idx="477">
                  <c:v>0.92</c:v>
                </c:pt>
                <c:pt idx="478">
                  <c:v>0.92</c:v>
                </c:pt>
                <c:pt idx="479">
                  <c:v>0.92</c:v>
                </c:pt>
                <c:pt idx="480">
                  <c:v>0.92</c:v>
                </c:pt>
                <c:pt idx="481">
                  <c:v>0.92</c:v>
                </c:pt>
                <c:pt idx="482">
                  <c:v>0.92</c:v>
                </c:pt>
                <c:pt idx="483">
                  <c:v>0.9</c:v>
                </c:pt>
                <c:pt idx="484">
                  <c:v>0.96</c:v>
                </c:pt>
                <c:pt idx="485">
                  <c:v>0.95</c:v>
                </c:pt>
                <c:pt idx="486">
                  <c:v>0.96</c:v>
                </c:pt>
                <c:pt idx="487">
                  <c:v>0.96</c:v>
                </c:pt>
                <c:pt idx="488">
                  <c:v>0.96</c:v>
                </c:pt>
                <c:pt idx="489">
                  <c:v>0.94</c:v>
                </c:pt>
                <c:pt idx="490">
                  <c:v>0.94</c:v>
                </c:pt>
                <c:pt idx="491">
                  <c:v>0.94</c:v>
                </c:pt>
                <c:pt idx="492">
                  <c:v>0.94</c:v>
                </c:pt>
                <c:pt idx="493">
                  <c:v>0.94</c:v>
                </c:pt>
                <c:pt idx="494">
                  <c:v>0.94</c:v>
                </c:pt>
                <c:pt idx="495">
                  <c:v>0.94</c:v>
                </c:pt>
                <c:pt idx="496">
                  <c:v>0.94</c:v>
                </c:pt>
                <c:pt idx="497">
                  <c:v>0.96</c:v>
                </c:pt>
                <c:pt idx="498">
                  <c:v>0.96</c:v>
                </c:pt>
                <c:pt idx="499">
                  <c:v>0.96</c:v>
                </c:pt>
                <c:pt idx="500">
                  <c:v>0.96</c:v>
                </c:pt>
                <c:pt idx="501">
                  <c:v>1</c:v>
                </c:pt>
                <c:pt idx="502">
                  <c:v>1.1599999999999999</c:v>
                </c:pt>
                <c:pt idx="503">
                  <c:v>1.1599999999999999</c:v>
                </c:pt>
                <c:pt idx="504">
                  <c:v>1.1599999999999999</c:v>
                </c:pt>
                <c:pt idx="505">
                  <c:v>0.9</c:v>
                </c:pt>
                <c:pt idx="506">
                  <c:v>0.86</c:v>
                </c:pt>
                <c:pt idx="507">
                  <c:v>0.9</c:v>
                </c:pt>
                <c:pt idx="508">
                  <c:v>1.22</c:v>
                </c:pt>
                <c:pt idx="509">
                  <c:v>2.2999999999999998</c:v>
                </c:pt>
                <c:pt idx="510">
                  <c:v>1.06</c:v>
                </c:pt>
                <c:pt idx="511">
                  <c:v>0.82</c:v>
                </c:pt>
                <c:pt idx="512">
                  <c:v>0.68</c:v>
                </c:pt>
                <c:pt idx="513">
                  <c:v>0.9</c:v>
                </c:pt>
                <c:pt idx="514">
                  <c:v>0.92</c:v>
                </c:pt>
                <c:pt idx="515">
                  <c:v>0.9</c:v>
                </c:pt>
                <c:pt idx="516">
                  <c:v>0.9</c:v>
                </c:pt>
                <c:pt idx="517">
                  <c:v>0.98</c:v>
                </c:pt>
                <c:pt idx="518">
                  <c:v>0.84</c:v>
                </c:pt>
                <c:pt idx="519">
                  <c:v>0.84</c:v>
                </c:pt>
                <c:pt idx="520">
                  <c:v>0.82</c:v>
                </c:pt>
                <c:pt idx="521">
                  <c:v>0.82</c:v>
                </c:pt>
                <c:pt idx="522">
                  <c:v>0.82</c:v>
                </c:pt>
                <c:pt idx="523">
                  <c:v>0.82</c:v>
                </c:pt>
                <c:pt idx="524">
                  <c:v>0.8</c:v>
                </c:pt>
                <c:pt idx="525">
                  <c:v>0.8</c:v>
                </c:pt>
                <c:pt idx="526">
                  <c:v>0.72</c:v>
                </c:pt>
                <c:pt idx="527">
                  <c:v>0.72</c:v>
                </c:pt>
                <c:pt idx="528">
                  <c:v>0.7</c:v>
                </c:pt>
                <c:pt idx="529">
                  <c:v>0.7</c:v>
                </c:pt>
                <c:pt idx="530">
                  <c:v>0.7</c:v>
                </c:pt>
                <c:pt idx="531">
                  <c:v>0.7</c:v>
                </c:pt>
                <c:pt idx="532">
                  <c:v>0.7</c:v>
                </c:pt>
                <c:pt idx="533">
                  <c:v>0.7</c:v>
                </c:pt>
                <c:pt idx="534">
                  <c:v>0.76</c:v>
                </c:pt>
                <c:pt idx="535">
                  <c:v>0.9</c:v>
                </c:pt>
                <c:pt idx="536">
                  <c:v>1.04</c:v>
                </c:pt>
                <c:pt idx="537">
                  <c:v>0.95</c:v>
                </c:pt>
                <c:pt idx="538">
                  <c:v>0.84</c:v>
                </c:pt>
                <c:pt idx="539">
                  <c:v>0.8</c:v>
                </c:pt>
                <c:pt idx="540">
                  <c:v>0.76</c:v>
                </c:pt>
                <c:pt idx="541">
                  <c:v>0.76</c:v>
                </c:pt>
                <c:pt idx="542">
                  <c:v>0.74</c:v>
                </c:pt>
                <c:pt idx="543">
                  <c:v>0.7</c:v>
                </c:pt>
                <c:pt idx="544">
                  <c:v>0.7</c:v>
                </c:pt>
                <c:pt idx="545">
                  <c:v>0.68</c:v>
                </c:pt>
                <c:pt idx="546">
                  <c:v>0.6</c:v>
                </c:pt>
                <c:pt idx="547">
                  <c:v>0.6</c:v>
                </c:pt>
                <c:pt idx="548">
                  <c:v>0.64</c:v>
                </c:pt>
                <c:pt idx="549">
                  <c:v>0.6</c:v>
                </c:pt>
                <c:pt idx="550">
                  <c:v>0.6</c:v>
                </c:pt>
                <c:pt idx="551">
                  <c:v>0.63</c:v>
                </c:pt>
                <c:pt idx="552">
                  <c:v>0.66</c:v>
                </c:pt>
                <c:pt idx="553">
                  <c:v>0.7</c:v>
                </c:pt>
                <c:pt idx="554">
                  <c:v>0.8</c:v>
                </c:pt>
                <c:pt idx="555">
                  <c:v>0.7</c:v>
                </c:pt>
                <c:pt idx="556">
                  <c:v>0.62</c:v>
                </c:pt>
                <c:pt idx="557">
                  <c:v>0.6</c:v>
                </c:pt>
                <c:pt idx="558">
                  <c:v>0.6</c:v>
                </c:pt>
                <c:pt idx="559">
                  <c:v>0.54</c:v>
                </c:pt>
                <c:pt idx="560">
                  <c:v>0.56000000000000005</c:v>
                </c:pt>
                <c:pt idx="561">
                  <c:v>0.54</c:v>
                </c:pt>
                <c:pt idx="562">
                  <c:v>0.56000000000000005</c:v>
                </c:pt>
                <c:pt idx="563">
                  <c:v>0.52</c:v>
                </c:pt>
                <c:pt idx="564">
                  <c:v>0.52</c:v>
                </c:pt>
                <c:pt idx="565">
                  <c:v>0.52</c:v>
                </c:pt>
                <c:pt idx="566">
                  <c:v>0.52</c:v>
                </c:pt>
                <c:pt idx="567">
                  <c:v>0.52</c:v>
                </c:pt>
                <c:pt idx="568">
                  <c:v>0.57999999999999996</c:v>
                </c:pt>
                <c:pt idx="569">
                  <c:v>0.6</c:v>
                </c:pt>
                <c:pt idx="570">
                  <c:v>0.7</c:v>
                </c:pt>
                <c:pt idx="571">
                  <c:v>0.7</c:v>
                </c:pt>
                <c:pt idx="572">
                  <c:v>0.62</c:v>
                </c:pt>
                <c:pt idx="573">
                  <c:v>0.6</c:v>
                </c:pt>
                <c:pt idx="574">
                  <c:v>0.5</c:v>
                </c:pt>
                <c:pt idx="575">
                  <c:v>0.6</c:v>
                </c:pt>
                <c:pt idx="576">
                  <c:v>1</c:v>
                </c:pt>
                <c:pt idx="577">
                  <c:v>0.94</c:v>
                </c:pt>
                <c:pt idx="578">
                  <c:v>0.72</c:v>
                </c:pt>
                <c:pt idx="579">
                  <c:v>0.9</c:v>
                </c:pt>
                <c:pt idx="580">
                  <c:v>0.72</c:v>
                </c:pt>
                <c:pt idx="581">
                  <c:v>0.64</c:v>
                </c:pt>
                <c:pt idx="582">
                  <c:v>0.6</c:v>
                </c:pt>
                <c:pt idx="583">
                  <c:v>1.6</c:v>
                </c:pt>
                <c:pt idx="584">
                  <c:v>1.72</c:v>
                </c:pt>
                <c:pt idx="585">
                  <c:v>1.8</c:v>
                </c:pt>
                <c:pt idx="586">
                  <c:v>1.2</c:v>
                </c:pt>
                <c:pt idx="587">
                  <c:v>0.9</c:v>
                </c:pt>
                <c:pt idx="588">
                  <c:v>0.82</c:v>
                </c:pt>
                <c:pt idx="589">
                  <c:v>1.1000000000000001</c:v>
                </c:pt>
                <c:pt idx="590">
                  <c:v>1</c:v>
                </c:pt>
                <c:pt idx="591">
                  <c:v>1</c:v>
                </c:pt>
                <c:pt idx="592">
                  <c:v>1.1000000000000001</c:v>
                </c:pt>
                <c:pt idx="593">
                  <c:v>1.9</c:v>
                </c:pt>
                <c:pt idx="594">
                  <c:v>2.2999999999999998</c:v>
                </c:pt>
                <c:pt idx="595">
                  <c:v>1.56</c:v>
                </c:pt>
                <c:pt idx="596">
                  <c:v>1</c:v>
                </c:pt>
                <c:pt idx="597">
                  <c:v>0.9</c:v>
                </c:pt>
                <c:pt idx="598">
                  <c:v>0.8</c:v>
                </c:pt>
                <c:pt idx="599">
                  <c:v>0.76</c:v>
                </c:pt>
                <c:pt idx="600">
                  <c:v>0.88</c:v>
                </c:pt>
                <c:pt idx="601">
                  <c:v>0.84</c:v>
                </c:pt>
                <c:pt idx="602">
                  <c:v>1</c:v>
                </c:pt>
                <c:pt idx="603">
                  <c:v>0.92</c:v>
                </c:pt>
                <c:pt idx="604">
                  <c:v>0.86</c:v>
                </c:pt>
                <c:pt idx="605">
                  <c:v>0.8</c:v>
                </c:pt>
                <c:pt idx="606">
                  <c:v>0.8</c:v>
                </c:pt>
                <c:pt idx="607">
                  <c:v>0.76</c:v>
                </c:pt>
                <c:pt idx="608">
                  <c:v>0.72</c:v>
                </c:pt>
                <c:pt idx="609">
                  <c:v>0.8</c:v>
                </c:pt>
                <c:pt idx="610">
                  <c:v>0.8</c:v>
                </c:pt>
                <c:pt idx="611">
                  <c:v>0.54</c:v>
                </c:pt>
                <c:pt idx="612">
                  <c:v>0.5</c:v>
                </c:pt>
                <c:pt idx="613">
                  <c:v>0.5</c:v>
                </c:pt>
                <c:pt idx="614">
                  <c:v>0.5</c:v>
                </c:pt>
                <c:pt idx="615">
                  <c:v>0.5</c:v>
                </c:pt>
                <c:pt idx="616">
                  <c:v>0.5</c:v>
                </c:pt>
                <c:pt idx="617">
                  <c:v>0.5</c:v>
                </c:pt>
                <c:pt idx="618">
                  <c:v>0.5</c:v>
                </c:pt>
                <c:pt idx="619">
                  <c:v>0.5</c:v>
                </c:pt>
                <c:pt idx="620">
                  <c:v>0.57999999999999996</c:v>
                </c:pt>
                <c:pt idx="621">
                  <c:v>0.7</c:v>
                </c:pt>
                <c:pt idx="622">
                  <c:v>0.64</c:v>
                </c:pt>
                <c:pt idx="623">
                  <c:v>0.64</c:v>
                </c:pt>
                <c:pt idx="624">
                  <c:v>1</c:v>
                </c:pt>
                <c:pt idx="625">
                  <c:v>0.8</c:v>
                </c:pt>
                <c:pt idx="626">
                  <c:v>0.64</c:v>
                </c:pt>
                <c:pt idx="627">
                  <c:v>0.7</c:v>
                </c:pt>
                <c:pt idx="628">
                  <c:v>1.4</c:v>
                </c:pt>
                <c:pt idx="629">
                  <c:v>0.8</c:v>
                </c:pt>
                <c:pt idx="630">
                  <c:v>0.86</c:v>
                </c:pt>
                <c:pt idx="631">
                  <c:v>0.74</c:v>
                </c:pt>
                <c:pt idx="632">
                  <c:v>1</c:v>
                </c:pt>
                <c:pt idx="633">
                  <c:v>0.96</c:v>
                </c:pt>
                <c:pt idx="634">
                  <c:v>0.92</c:v>
                </c:pt>
                <c:pt idx="635">
                  <c:v>1</c:v>
                </c:pt>
                <c:pt idx="636">
                  <c:v>1.58</c:v>
                </c:pt>
                <c:pt idx="637">
                  <c:v>1</c:v>
                </c:pt>
                <c:pt idx="638">
                  <c:v>1.2</c:v>
                </c:pt>
                <c:pt idx="639">
                  <c:v>0.9</c:v>
                </c:pt>
                <c:pt idx="640">
                  <c:v>2.6</c:v>
                </c:pt>
                <c:pt idx="641">
                  <c:v>2.6</c:v>
                </c:pt>
                <c:pt idx="642">
                  <c:v>2.14</c:v>
                </c:pt>
                <c:pt idx="643">
                  <c:v>2.2000000000000002</c:v>
                </c:pt>
                <c:pt idx="644">
                  <c:v>1.6</c:v>
                </c:pt>
                <c:pt idx="645">
                  <c:v>1.42</c:v>
                </c:pt>
                <c:pt idx="646">
                  <c:v>2.14</c:v>
                </c:pt>
                <c:pt idx="647">
                  <c:v>2.2599999999999998</c:v>
                </c:pt>
                <c:pt idx="648">
                  <c:v>2.2200000000000002</c:v>
                </c:pt>
                <c:pt idx="649">
                  <c:v>1.76</c:v>
                </c:pt>
                <c:pt idx="650">
                  <c:v>1.64</c:v>
                </c:pt>
                <c:pt idx="651">
                  <c:v>1.32</c:v>
                </c:pt>
                <c:pt idx="652">
                  <c:v>1.26</c:v>
                </c:pt>
                <c:pt idx="653">
                  <c:v>1.3</c:v>
                </c:pt>
                <c:pt idx="654">
                  <c:v>1.2</c:v>
                </c:pt>
                <c:pt idx="655">
                  <c:v>1.2</c:v>
                </c:pt>
                <c:pt idx="656">
                  <c:v>1.1599999999999999</c:v>
                </c:pt>
                <c:pt idx="657">
                  <c:v>1.1200000000000001</c:v>
                </c:pt>
                <c:pt idx="658">
                  <c:v>1.1000000000000001</c:v>
                </c:pt>
                <c:pt idx="659">
                  <c:v>1</c:v>
                </c:pt>
                <c:pt idx="660">
                  <c:v>0.98</c:v>
                </c:pt>
                <c:pt idx="661">
                  <c:v>0.98</c:v>
                </c:pt>
                <c:pt idx="662">
                  <c:v>0.96</c:v>
                </c:pt>
                <c:pt idx="663">
                  <c:v>0.96</c:v>
                </c:pt>
                <c:pt idx="664">
                  <c:v>1.36</c:v>
                </c:pt>
                <c:pt idx="665">
                  <c:v>0.96</c:v>
                </c:pt>
                <c:pt idx="666">
                  <c:v>0.96</c:v>
                </c:pt>
                <c:pt idx="667">
                  <c:v>1.26</c:v>
                </c:pt>
                <c:pt idx="668">
                  <c:v>2.54</c:v>
                </c:pt>
                <c:pt idx="669">
                  <c:v>1.54</c:v>
                </c:pt>
                <c:pt idx="670">
                  <c:v>1.6</c:v>
                </c:pt>
                <c:pt idx="671">
                  <c:v>1.7</c:v>
                </c:pt>
                <c:pt idx="672">
                  <c:v>1.9</c:v>
                </c:pt>
                <c:pt idx="673">
                  <c:v>1.46</c:v>
                </c:pt>
                <c:pt idx="674">
                  <c:v>1.9</c:v>
                </c:pt>
                <c:pt idx="675">
                  <c:v>1.46</c:v>
                </c:pt>
                <c:pt idx="676">
                  <c:v>1.72</c:v>
                </c:pt>
                <c:pt idx="677">
                  <c:v>1.4</c:v>
                </c:pt>
                <c:pt idx="678">
                  <c:v>2</c:v>
                </c:pt>
                <c:pt idx="679">
                  <c:v>1.6</c:v>
                </c:pt>
                <c:pt idx="680">
                  <c:v>1.66</c:v>
                </c:pt>
                <c:pt idx="681">
                  <c:v>1.42</c:v>
                </c:pt>
                <c:pt idx="682">
                  <c:v>1.36</c:v>
                </c:pt>
                <c:pt idx="683">
                  <c:v>1.3</c:v>
                </c:pt>
                <c:pt idx="684">
                  <c:v>1.24</c:v>
                </c:pt>
                <c:pt idx="685">
                  <c:v>1.26</c:v>
                </c:pt>
                <c:pt idx="686">
                  <c:v>1.28</c:v>
                </c:pt>
                <c:pt idx="687">
                  <c:v>1.2</c:v>
                </c:pt>
                <c:pt idx="688">
                  <c:v>1.1399999999999999</c:v>
                </c:pt>
                <c:pt idx="689">
                  <c:v>1.1299999999999999</c:v>
                </c:pt>
                <c:pt idx="690">
                  <c:v>1.1200000000000001</c:v>
                </c:pt>
                <c:pt idx="691">
                  <c:v>1</c:v>
                </c:pt>
                <c:pt idx="692">
                  <c:v>1</c:v>
                </c:pt>
                <c:pt idx="693">
                  <c:v>1</c:v>
                </c:pt>
                <c:pt idx="694">
                  <c:v>1</c:v>
                </c:pt>
                <c:pt idx="695">
                  <c:v>1</c:v>
                </c:pt>
                <c:pt idx="696">
                  <c:v>1</c:v>
                </c:pt>
                <c:pt idx="697">
                  <c:v>1</c:v>
                </c:pt>
                <c:pt idx="698">
                  <c:v>1</c:v>
                </c:pt>
                <c:pt idx="699">
                  <c:v>1</c:v>
                </c:pt>
                <c:pt idx="700">
                  <c:v>1</c:v>
                </c:pt>
                <c:pt idx="701">
                  <c:v>1</c:v>
                </c:pt>
                <c:pt idx="702">
                  <c:v>0.98</c:v>
                </c:pt>
                <c:pt idx="703">
                  <c:v>0.98</c:v>
                </c:pt>
                <c:pt idx="704">
                  <c:v>0.94</c:v>
                </c:pt>
                <c:pt idx="705">
                  <c:v>0.94</c:v>
                </c:pt>
                <c:pt idx="706">
                  <c:v>0.94</c:v>
                </c:pt>
                <c:pt idx="707">
                  <c:v>0.94</c:v>
                </c:pt>
                <c:pt idx="708">
                  <c:v>0.95</c:v>
                </c:pt>
                <c:pt idx="709">
                  <c:v>0.94</c:v>
                </c:pt>
                <c:pt idx="710">
                  <c:v>0.94</c:v>
                </c:pt>
                <c:pt idx="711">
                  <c:v>0.92</c:v>
                </c:pt>
                <c:pt idx="712">
                  <c:v>0.9</c:v>
                </c:pt>
                <c:pt idx="713">
                  <c:v>0.9</c:v>
                </c:pt>
                <c:pt idx="714">
                  <c:v>0.9</c:v>
                </c:pt>
                <c:pt idx="715">
                  <c:v>0.9</c:v>
                </c:pt>
                <c:pt idx="716">
                  <c:v>0.9</c:v>
                </c:pt>
                <c:pt idx="717">
                  <c:v>0.9</c:v>
                </c:pt>
                <c:pt idx="718">
                  <c:v>0.9</c:v>
                </c:pt>
                <c:pt idx="719">
                  <c:v>0.84</c:v>
                </c:pt>
                <c:pt idx="720">
                  <c:v>0.78</c:v>
                </c:pt>
                <c:pt idx="721">
                  <c:v>0.7</c:v>
                </c:pt>
                <c:pt idx="722">
                  <c:v>0.68</c:v>
                </c:pt>
                <c:pt idx="723">
                  <c:v>0.68</c:v>
                </c:pt>
                <c:pt idx="724">
                  <c:v>0.68</c:v>
                </c:pt>
                <c:pt idx="725">
                  <c:v>0.68</c:v>
                </c:pt>
                <c:pt idx="726">
                  <c:v>0.68</c:v>
                </c:pt>
                <c:pt idx="727">
                  <c:v>0.67</c:v>
                </c:pt>
                <c:pt idx="728">
                  <c:v>0.67</c:v>
                </c:pt>
                <c:pt idx="729">
                  <c:v>0.67</c:v>
                </c:pt>
                <c:pt idx="730">
                  <c:v>0.67</c:v>
                </c:pt>
                <c:pt idx="731">
                  <c:v>0.67</c:v>
                </c:pt>
              </c:numCache>
            </c:numRef>
          </c:val>
          <c:smooth val="0"/>
          <c:extLst>
            <c:ext xmlns:c16="http://schemas.microsoft.com/office/drawing/2014/chart" uri="{C3380CC4-5D6E-409C-BE32-E72D297353CC}">
              <c16:uniqueId val="{00000001-5C94-44A0-9EEA-27E10B4F42F7}"/>
            </c:ext>
          </c:extLst>
        </c:ser>
        <c:ser>
          <c:idx val="4"/>
          <c:order val="2"/>
          <c:tx>
            <c:v>2012</c:v>
          </c:tx>
          <c:spPr>
            <a:ln w="12700">
              <a:solidFill>
                <a:schemeClr val="tx1"/>
              </a:solidFill>
              <a:prstDash val="sysDash"/>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0.67</c:v>
                </c:pt>
                <c:pt idx="1">
                  <c:v>0.66</c:v>
                </c:pt>
                <c:pt idx="2">
                  <c:v>0.66</c:v>
                </c:pt>
                <c:pt idx="3">
                  <c:v>0.64</c:v>
                </c:pt>
                <c:pt idx="4">
                  <c:v>0.64</c:v>
                </c:pt>
                <c:pt idx="5">
                  <c:v>0.6</c:v>
                </c:pt>
                <c:pt idx="6">
                  <c:v>0.84</c:v>
                </c:pt>
                <c:pt idx="7">
                  <c:v>0.78</c:v>
                </c:pt>
                <c:pt idx="8">
                  <c:v>0.72</c:v>
                </c:pt>
                <c:pt idx="9">
                  <c:v>0.68</c:v>
                </c:pt>
                <c:pt idx="10">
                  <c:v>0.68</c:v>
                </c:pt>
                <c:pt idx="11">
                  <c:v>0.68</c:v>
                </c:pt>
                <c:pt idx="12">
                  <c:v>0.66</c:v>
                </c:pt>
                <c:pt idx="13">
                  <c:v>0.66</c:v>
                </c:pt>
                <c:pt idx="14">
                  <c:v>0.66</c:v>
                </c:pt>
                <c:pt idx="15">
                  <c:v>0.66</c:v>
                </c:pt>
                <c:pt idx="16">
                  <c:v>0.64</c:v>
                </c:pt>
                <c:pt idx="17">
                  <c:v>0.64</c:v>
                </c:pt>
                <c:pt idx="18">
                  <c:v>0.64</c:v>
                </c:pt>
                <c:pt idx="19">
                  <c:v>0.7</c:v>
                </c:pt>
                <c:pt idx="20">
                  <c:v>0.72</c:v>
                </c:pt>
                <c:pt idx="21">
                  <c:v>0.72</c:v>
                </c:pt>
                <c:pt idx="22">
                  <c:v>0.72</c:v>
                </c:pt>
                <c:pt idx="23">
                  <c:v>0.7</c:v>
                </c:pt>
                <c:pt idx="24">
                  <c:v>0.7</c:v>
                </c:pt>
                <c:pt idx="25">
                  <c:v>0.7</c:v>
                </c:pt>
                <c:pt idx="26">
                  <c:v>0.72</c:v>
                </c:pt>
                <c:pt idx="27">
                  <c:v>0.7</c:v>
                </c:pt>
                <c:pt idx="28">
                  <c:v>0.7</c:v>
                </c:pt>
                <c:pt idx="29">
                  <c:v>0.7</c:v>
                </c:pt>
                <c:pt idx="30">
                  <c:v>0.7</c:v>
                </c:pt>
                <c:pt idx="31">
                  <c:v>0.7</c:v>
                </c:pt>
                <c:pt idx="32">
                  <c:v>0.7</c:v>
                </c:pt>
                <c:pt idx="33">
                  <c:v>0.7</c:v>
                </c:pt>
                <c:pt idx="34">
                  <c:v>0.7</c:v>
                </c:pt>
                <c:pt idx="35">
                  <c:v>0.72</c:v>
                </c:pt>
                <c:pt idx="36">
                  <c:v>0.72</c:v>
                </c:pt>
                <c:pt idx="37">
                  <c:v>0.76</c:v>
                </c:pt>
                <c:pt idx="38">
                  <c:v>0.8</c:v>
                </c:pt>
                <c:pt idx="39">
                  <c:v>0.82</c:v>
                </c:pt>
                <c:pt idx="40">
                  <c:v>0.86</c:v>
                </c:pt>
                <c:pt idx="41">
                  <c:v>0.8</c:v>
                </c:pt>
                <c:pt idx="42">
                  <c:v>0.76</c:v>
                </c:pt>
                <c:pt idx="43">
                  <c:v>0.76</c:v>
                </c:pt>
                <c:pt idx="44">
                  <c:v>0.72</c:v>
                </c:pt>
                <c:pt idx="45">
                  <c:v>0.71</c:v>
                </c:pt>
                <c:pt idx="46">
                  <c:v>0.72</c:v>
                </c:pt>
                <c:pt idx="47">
                  <c:v>0.72</c:v>
                </c:pt>
                <c:pt idx="48">
                  <c:v>0.74</c:v>
                </c:pt>
                <c:pt idx="49">
                  <c:v>0.74</c:v>
                </c:pt>
                <c:pt idx="50">
                  <c:v>0.74</c:v>
                </c:pt>
                <c:pt idx="51">
                  <c:v>0.72</c:v>
                </c:pt>
                <c:pt idx="52">
                  <c:v>0.72</c:v>
                </c:pt>
                <c:pt idx="53">
                  <c:v>0.7</c:v>
                </c:pt>
                <c:pt idx="54">
                  <c:v>0.7</c:v>
                </c:pt>
                <c:pt idx="55">
                  <c:v>0.7</c:v>
                </c:pt>
                <c:pt idx="56">
                  <c:v>0.7</c:v>
                </c:pt>
                <c:pt idx="57">
                  <c:v>0.7</c:v>
                </c:pt>
                <c:pt idx="58">
                  <c:v>0.7</c:v>
                </c:pt>
                <c:pt idx="59">
                  <c:v>0.7</c:v>
                </c:pt>
                <c:pt idx="60">
                  <c:v>0.68</c:v>
                </c:pt>
                <c:pt idx="61">
                  <c:v>0.68</c:v>
                </c:pt>
                <c:pt idx="62">
                  <c:v>0.68</c:v>
                </c:pt>
                <c:pt idx="63">
                  <c:v>0.68</c:v>
                </c:pt>
                <c:pt idx="64">
                  <c:v>0.68</c:v>
                </c:pt>
                <c:pt idx="65">
                  <c:v>0.68</c:v>
                </c:pt>
                <c:pt idx="66">
                  <c:v>0.68</c:v>
                </c:pt>
                <c:pt idx="67">
                  <c:v>0.68</c:v>
                </c:pt>
                <c:pt idx="68">
                  <c:v>0.68</c:v>
                </c:pt>
                <c:pt idx="69">
                  <c:v>0.68</c:v>
                </c:pt>
                <c:pt idx="70">
                  <c:v>0.68</c:v>
                </c:pt>
                <c:pt idx="71">
                  <c:v>0.68</c:v>
                </c:pt>
                <c:pt idx="72">
                  <c:v>0.68</c:v>
                </c:pt>
                <c:pt idx="73">
                  <c:v>0.7</c:v>
                </c:pt>
                <c:pt idx="74">
                  <c:v>1.1399999999999999</c:v>
                </c:pt>
                <c:pt idx="75">
                  <c:v>0.86</c:v>
                </c:pt>
                <c:pt idx="76">
                  <c:v>0.82</c:v>
                </c:pt>
                <c:pt idx="77">
                  <c:v>0.8</c:v>
                </c:pt>
                <c:pt idx="78">
                  <c:v>0.8</c:v>
                </c:pt>
                <c:pt idx="79">
                  <c:v>0.76</c:v>
                </c:pt>
                <c:pt idx="80">
                  <c:v>0.74</c:v>
                </c:pt>
                <c:pt idx="81">
                  <c:v>0.72</c:v>
                </c:pt>
                <c:pt idx="82">
                  <c:v>0.72</c:v>
                </c:pt>
                <c:pt idx="83">
                  <c:v>0.7</c:v>
                </c:pt>
                <c:pt idx="84">
                  <c:v>0.7</c:v>
                </c:pt>
                <c:pt idx="85">
                  <c:v>0.72</c:v>
                </c:pt>
                <c:pt idx="86">
                  <c:v>0.74</c:v>
                </c:pt>
                <c:pt idx="87">
                  <c:v>0.7</c:v>
                </c:pt>
                <c:pt idx="88">
                  <c:v>0.86</c:v>
                </c:pt>
                <c:pt idx="89">
                  <c:v>1</c:v>
                </c:pt>
                <c:pt idx="90">
                  <c:v>1.1000000000000001</c:v>
                </c:pt>
                <c:pt idx="91">
                  <c:v>0.9</c:v>
                </c:pt>
                <c:pt idx="92">
                  <c:v>0.8</c:v>
                </c:pt>
                <c:pt idx="93">
                  <c:v>0.76</c:v>
                </c:pt>
                <c:pt idx="94">
                  <c:v>0.76</c:v>
                </c:pt>
                <c:pt idx="95">
                  <c:v>0.74</c:v>
                </c:pt>
                <c:pt idx="96">
                  <c:v>0.72</c:v>
                </c:pt>
                <c:pt idx="97">
                  <c:v>0.72</c:v>
                </c:pt>
                <c:pt idx="98">
                  <c:v>0.72</c:v>
                </c:pt>
                <c:pt idx="99">
                  <c:v>0.7</c:v>
                </c:pt>
                <c:pt idx="100">
                  <c:v>0.7</c:v>
                </c:pt>
                <c:pt idx="101">
                  <c:v>0.7</c:v>
                </c:pt>
                <c:pt idx="102">
                  <c:v>0.7</c:v>
                </c:pt>
                <c:pt idx="103">
                  <c:v>0.7</c:v>
                </c:pt>
                <c:pt idx="104">
                  <c:v>0.7</c:v>
                </c:pt>
                <c:pt idx="105">
                  <c:v>0.69</c:v>
                </c:pt>
                <c:pt idx="106">
                  <c:v>0.68</c:v>
                </c:pt>
                <c:pt idx="107">
                  <c:v>0.68</c:v>
                </c:pt>
                <c:pt idx="108">
                  <c:v>0.68</c:v>
                </c:pt>
                <c:pt idx="109">
                  <c:v>0.68</c:v>
                </c:pt>
                <c:pt idx="110">
                  <c:v>0.68</c:v>
                </c:pt>
                <c:pt idx="111">
                  <c:v>0.66</c:v>
                </c:pt>
                <c:pt idx="112">
                  <c:v>0.66</c:v>
                </c:pt>
                <c:pt idx="113">
                  <c:v>0.66</c:v>
                </c:pt>
                <c:pt idx="114">
                  <c:v>0.66</c:v>
                </c:pt>
                <c:pt idx="115">
                  <c:v>0.66</c:v>
                </c:pt>
                <c:pt idx="116">
                  <c:v>0.66</c:v>
                </c:pt>
                <c:pt idx="117">
                  <c:v>0.68</c:v>
                </c:pt>
                <c:pt idx="118">
                  <c:v>0.66</c:v>
                </c:pt>
                <c:pt idx="119">
                  <c:v>0.64</c:v>
                </c:pt>
                <c:pt idx="120">
                  <c:v>0.66</c:v>
                </c:pt>
                <c:pt idx="121">
                  <c:v>0.66</c:v>
                </c:pt>
                <c:pt idx="122">
                  <c:v>0.66</c:v>
                </c:pt>
                <c:pt idx="123">
                  <c:v>0.66</c:v>
                </c:pt>
                <c:pt idx="124">
                  <c:v>0.66</c:v>
                </c:pt>
                <c:pt idx="125">
                  <c:v>0.68</c:v>
                </c:pt>
                <c:pt idx="126">
                  <c:v>0.7</c:v>
                </c:pt>
                <c:pt idx="127">
                  <c:v>0.68</c:v>
                </c:pt>
                <c:pt idx="128">
                  <c:v>0.68</c:v>
                </c:pt>
                <c:pt idx="129">
                  <c:v>0.68</c:v>
                </c:pt>
                <c:pt idx="130">
                  <c:v>0.68</c:v>
                </c:pt>
                <c:pt idx="131">
                  <c:v>0.66</c:v>
                </c:pt>
                <c:pt idx="132">
                  <c:v>0.66</c:v>
                </c:pt>
                <c:pt idx="133">
                  <c:v>0.66</c:v>
                </c:pt>
                <c:pt idx="134">
                  <c:v>0.66</c:v>
                </c:pt>
                <c:pt idx="135">
                  <c:v>0.66</c:v>
                </c:pt>
                <c:pt idx="136">
                  <c:v>0.66</c:v>
                </c:pt>
                <c:pt idx="137">
                  <c:v>0.66</c:v>
                </c:pt>
                <c:pt idx="138">
                  <c:v>0.66</c:v>
                </c:pt>
                <c:pt idx="139">
                  <c:v>0.66</c:v>
                </c:pt>
                <c:pt idx="140">
                  <c:v>0.68</c:v>
                </c:pt>
                <c:pt idx="141">
                  <c:v>0.68</c:v>
                </c:pt>
                <c:pt idx="142">
                  <c:v>0.68</c:v>
                </c:pt>
                <c:pt idx="143">
                  <c:v>0.36</c:v>
                </c:pt>
                <c:pt idx="144">
                  <c:v>0.26</c:v>
                </c:pt>
                <c:pt idx="145">
                  <c:v>0.3</c:v>
                </c:pt>
                <c:pt idx="146">
                  <c:v>0.3</c:v>
                </c:pt>
                <c:pt idx="147">
                  <c:v>0.3</c:v>
                </c:pt>
                <c:pt idx="148">
                  <c:v>0.3</c:v>
                </c:pt>
                <c:pt idx="149">
                  <c:v>0.4</c:v>
                </c:pt>
                <c:pt idx="150">
                  <c:v>0.7</c:v>
                </c:pt>
                <c:pt idx="151">
                  <c:v>0.66</c:v>
                </c:pt>
                <c:pt idx="152">
                  <c:v>0.7</c:v>
                </c:pt>
                <c:pt idx="153">
                  <c:v>0.76</c:v>
                </c:pt>
                <c:pt idx="154">
                  <c:v>0.72</c:v>
                </c:pt>
                <c:pt idx="155">
                  <c:v>0.72</c:v>
                </c:pt>
                <c:pt idx="156">
                  <c:v>0.82</c:v>
                </c:pt>
                <c:pt idx="157">
                  <c:v>0.82</c:v>
                </c:pt>
                <c:pt idx="158">
                  <c:v>0.76</c:v>
                </c:pt>
                <c:pt idx="159">
                  <c:v>0.76</c:v>
                </c:pt>
                <c:pt idx="160">
                  <c:v>0.76</c:v>
                </c:pt>
                <c:pt idx="161">
                  <c:v>0.72</c:v>
                </c:pt>
                <c:pt idx="162">
                  <c:v>0.74</c:v>
                </c:pt>
                <c:pt idx="163">
                  <c:v>0.78</c:v>
                </c:pt>
                <c:pt idx="164">
                  <c:v>0.78</c:v>
                </c:pt>
                <c:pt idx="165">
                  <c:v>0.72</c:v>
                </c:pt>
                <c:pt idx="166">
                  <c:v>0.72</c:v>
                </c:pt>
                <c:pt idx="167">
                  <c:v>0.74</c:v>
                </c:pt>
                <c:pt idx="168">
                  <c:v>0.76</c:v>
                </c:pt>
                <c:pt idx="169">
                  <c:v>0.76</c:v>
                </c:pt>
                <c:pt idx="170">
                  <c:v>0.74</c:v>
                </c:pt>
                <c:pt idx="171">
                  <c:v>0.74</c:v>
                </c:pt>
                <c:pt idx="172">
                  <c:v>0.76</c:v>
                </c:pt>
                <c:pt idx="173">
                  <c:v>0.74</c:v>
                </c:pt>
                <c:pt idx="174">
                  <c:v>0.74</c:v>
                </c:pt>
                <c:pt idx="175">
                  <c:v>0.75</c:v>
                </c:pt>
                <c:pt idx="176">
                  <c:v>0.75</c:v>
                </c:pt>
                <c:pt idx="177">
                  <c:v>0.76</c:v>
                </c:pt>
                <c:pt idx="178">
                  <c:v>0.74</c:v>
                </c:pt>
                <c:pt idx="179">
                  <c:v>0.74</c:v>
                </c:pt>
                <c:pt idx="180">
                  <c:v>0.78</c:v>
                </c:pt>
                <c:pt idx="181">
                  <c:v>0.84</c:v>
                </c:pt>
                <c:pt idx="182">
                  <c:v>0.9</c:v>
                </c:pt>
                <c:pt idx="183">
                  <c:v>0.84</c:v>
                </c:pt>
                <c:pt idx="184">
                  <c:v>0.78</c:v>
                </c:pt>
                <c:pt idx="185">
                  <c:v>0.76</c:v>
                </c:pt>
                <c:pt idx="186">
                  <c:v>0.74</c:v>
                </c:pt>
                <c:pt idx="187">
                  <c:v>0.76</c:v>
                </c:pt>
                <c:pt idx="188">
                  <c:v>0.8</c:v>
                </c:pt>
                <c:pt idx="189">
                  <c:v>0.78</c:v>
                </c:pt>
                <c:pt idx="190">
                  <c:v>0.78</c:v>
                </c:pt>
                <c:pt idx="191">
                  <c:v>0.78</c:v>
                </c:pt>
                <c:pt idx="192">
                  <c:v>0.78</c:v>
                </c:pt>
                <c:pt idx="193">
                  <c:v>0.78</c:v>
                </c:pt>
                <c:pt idx="194">
                  <c:v>0.8</c:v>
                </c:pt>
                <c:pt idx="195">
                  <c:v>0.8</c:v>
                </c:pt>
                <c:pt idx="196">
                  <c:v>0.8</c:v>
                </c:pt>
                <c:pt idx="197">
                  <c:v>0.74</c:v>
                </c:pt>
                <c:pt idx="198">
                  <c:v>0.64</c:v>
                </c:pt>
                <c:pt idx="199">
                  <c:v>0.66</c:v>
                </c:pt>
                <c:pt idx="200">
                  <c:v>0.68</c:v>
                </c:pt>
                <c:pt idx="201">
                  <c:v>1.9</c:v>
                </c:pt>
                <c:pt idx="202">
                  <c:v>1.66</c:v>
                </c:pt>
                <c:pt idx="203">
                  <c:v>1.3</c:v>
                </c:pt>
                <c:pt idx="204">
                  <c:v>2.36</c:v>
                </c:pt>
                <c:pt idx="205">
                  <c:v>2.2400000000000002</c:v>
                </c:pt>
                <c:pt idx="206">
                  <c:v>2.8</c:v>
                </c:pt>
                <c:pt idx="207">
                  <c:v>2.64</c:v>
                </c:pt>
                <c:pt idx="208">
                  <c:v>1.82</c:v>
                </c:pt>
                <c:pt idx="209">
                  <c:v>1.5</c:v>
                </c:pt>
                <c:pt idx="210">
                  <c:v>1.24</c:v>
                </c:pt>
                <c:pt idx="211">
                  <c:v>1.1000000000000001</c:v>
                </c:pt>
                <c:pt idx="212">
                  <c:v>1.88</c:v>
                </c:pt>
                <c:pt idx="213">
                  <c:v>1.4</c:v>
                </c:pt>
                <c:pt idx="214">
                  <c:v>1.28</c:v>
                </c:pt>
                <c:pt idx="215">
                  <c:v>1</c:v>
                </c:pt>
                <c:pt idx="216">
                  <c:v>1.28</c:v>
                </c:pt>
                <c:pt idx="217">
                  <c:v>1.22</c:v>
                </c:pt>
                <c:pt idx="218">
                  <c:v>1.6</c:v>
                </c:pt>
                <c:pt idx="219">
                  <c:v>1.1599999999999999</c:v>
                </c:pt>
                <c:pt idx="220">
                  <c:v>1.2</c:v>
                </c:pt>
                <c:pt idx="221">
                  <c:v>1</c:v>
                </c:pt>
                <c:pt idx="222">
                  <c:v>1.1000000000000001</c:v>
                </c:pt>
                <c:pt idx="223">
                  <c:v>1</c:v>
                </c:pt>
                <c:pt idx="224">
                  <c:v>3</c:v>
                </c:pt>
                <c:pt idx="225">
                  <c:v>3.44</c:v>
                </c:pt>
                <c:pt idx="226">
                  <c:v>1.34</c:v>
                </c:pt>
                <c:pt idx="227">
                  <c:v>1.06</c:v>
                </c:pt>
                <c:pt idx="228">
                  <c:v>1.24</c:v>
                </c:pt>
                <c:pt idx="229">
                  <c:v>1.1000000000000001</c:v>
                </c:pt>
                <c:pt idx="230">
                  <c:v>1</c:v>
                </c:pt>
                <c:pt idx="231">
                  <c:v>1</c:v>
                </c:pt>
                <c:pt idx="232">
                  <c:v>0.94</c:v>
                </c:pt>
                <c:pt idx="233">
                  <c:v>0.9</c:v>
                </c:pt>
                <c:pt idx="234">
                  <c:v>0.8</c:v>
                </c:pt>
                <c:pt idx="235">
                  <c:v>0.8</c:v>
                </c:pt>
                <c:pt idx="236">
                  <c:v>0.84</c:v>
                </c:pt>
                <c:pt idx="237">
                  <c:v>0.84</c:v>
                </c:pt>
                <c:pt idx="238">
                  <c:v>0.84</c:v>
                </c:pt>
                <c:pt idx="239">
                  <c:v>0.84</c:v>
                </c:pt>
                <c:pt idx="240">
                  <c:v>0.9</c:v>
                </c:pt>
                <c:pt idx="241">
                  <c:v>0.95</c:v>
                </c:pt>
                <c:pt idx="242">
                  <c:v>1</c:v>
                </c:pt>
                <c:pt idx="243">
                  <c:v>1.2</c:v>
                </c:pt>
                <c:pt idx="244">
                  <c:v>1.1000000000000001</c:v>
                </c:pt>
                <c:pt idx="245">
                  <c:v>1</c:v>
                </c:pt>
                <c:pt idx="246">
                  <c:v>0.94</c:v>
                </c:pt>
                <c:pt idx="247">
                  <c:v>0.94</c:v>
                </c:pt>
                <c:pt idx="248">
                  <c:v>1</c:v>
                </c:pt>
                <c:pt idx="249">
                  <c:v>0.94</c:v>
                </c:pt>
                <c:pt idx="250">
                  <c:v>0.9</c:v>
                </c:pt>
                <c:pt idx="251">
                  <c:v>0.9</c:v>
                </c:pt>
                <c:pt idx="252">
                  <c:v>0.9</c:v>
                </c:pt>
                <c:pt idx="253">
                  <c:v>0.9</c:v>
                </c:pt>
                <c:pt idx="254">
                  <c:v>0.86</c:v>
                </c:pt>
                <c:pt idx="255">
                  <c:v>0.94</c:v>
                </c:pt>
                <c:pt idx="256">
                  <c:v>0.92</c:v>
                </c:pt>
                <c:pt idx="257">
                  <c:v>0.9</c:v>
                </c:pt>
                <c:pt idx="258">
                  <c:v>0.88</c:v>
                </c:pt>
                <c:pt idx="259">
                  <c:v>0.88</c:v>
                </c:pt>
                <c:pt idx="260">
                  <c:v>0.98</c:v>
                </c:pt>
                <c:pt idx="261">
                  <c:v>0.98</c:v>
                </c:pt>
                <c:pt idx="262">
                  <c:v>0.98</c:v>
                </c:pt>
                <c:pt idx="263">
                  <c:v>0.98</c:v>
                </c:pt>
                <c:pt idx="264">
                  <c:v>1</c:v>
                </c:pt>
                <c:pt idx="265">
                  <c:v>0.92</c:v>
                </c:pt>
                <c:pt idx="266">
                  <c:v>0.9</c:v>
                </c:pt>
                <c:pt idx="267">
                  <c:v>0.92</c:v>
                </c:pt>
                <c:pt idx="268">
                  <c:v>0.9</c:v>
                </c:pt>
                <c:pt idx="269">
                  <c:v>0.9</c:v>
                </c:pt>
                <c:pt idx="270">
                  <c:v>0.86</c:v>
                </c:pt>
                <c:pt idx="271">
                  <c:v>0.84</c:v>
                </c:pt>
                <c:pt idx="272">
                  <c:v>0.8</c:v>
                </c:pt>
                <c:pt idx="273">
                  <c:v>0.74</c:v>
                </c:pt>
                <c:pt idx="274">
                  <c:v>0.74</c:v>
                </c:pt>
                <c:pt idx="275">
                  <c:v>0.8</c:v>
                </c:pt>
                <c:pt idx="276">
                  <c:v>0.8</c:v>
                </c:pt>
                <c:pt idx="277">
                  <c:v>0.8</c:v>
                </c:pt>
                <c:pt idx="278">
                  <c:v>0.78</c:v>
                </c:pt>
                <c:pt idx="279">
                  <c:v>0.8</c:v>
                </c:pt>
                <c:pt idx="280">
                  <c:v>0.82</c:v>
                </c:pt>
                <c:pt idx="281">
                  <c:v>0.8</c:v>
                </c:pt>
                <c:pt idx="282">
                  <c:v>0.8</c:v>
                </c:pt>
                <c:pt idx="283">
                  <c:v>0.8</c:v>
                </c:pt>
                <c:pt idx="284">
                  <c:v>1</c:v>
                </c:pt>
                <c:pt idx="285">
                  <c:v>0.82</c:v>
                </c:pt>
                <c:pt idx="286">
                  <c:v>0.7</c:v>
                </c:pt>
                <c:pt idx="287">
                  <c:v>0.86</c:v>
                </c:pt>
                <c:pt idx="288">
                  <c:v>0.82</c:v>
                </c:pt>
                <c:pt idx="289">
                  <c:v>0.86</c:v>
                </c:pt>
                <c:pt idx="290">
                  <c:v>0.8</c:v>
                </c:pt>
                <c:pt idx="291">
                  <c:v>0.78</c:v>
                </c:pt>
                <c:pt idx="292">
                  <c:v>0.82</c:v>
                </c:pt>
                <c:pt idx="293">
                  <c:v>0.9</c:v>
                </c:pt>
                <c:pt idx="294">
                  <c:v>0.9</c:v>
                </c:pt>
                <c:pt idx="295">
                  <c:v>0.78</c:v>
                </c:pt>
                <c:pt idx="296">
                  <c:v>0.86</c:v>
                </c:pt>
                <c:pt idx="297">
                  <c:v>0.88</c:v>
                </c:pt>
                <c:pt idx="298">
                  <c:v>0.92</c:v>
                </c:pt>
                <c:pt idx="299">
                  <c:v>0.9</c:v>
                </c:pt>
                <c:pt idx="300">
                  <c:v>1</c:v>
                </c:pt>
                <c:pt idx="301">
                  <c:v>0.88</c:v>
                </c:pt>
                <c:pt idx="302">
                  <c:v>0.78</c:v>
                </c:pt>
                <c:pt idx="303">
                  <c:v>0.88</c:v>
                </c:pt>
                <c:pt idx="304">
                  <c:v>0.92</c:v>
                </c:pt>
                <c:pt idx="305">
                  <c:v>1</c:v>
                </c:pt>
                <c:pt idx="306">
                  <c:v>1</c:v>
                </c:pt>
                <c:pt idx="307">
                  <c:v>1.06</c:v>
                </c:pt>
                <c:pt idx="308">
                  <c:v>1.1599999999999999</c:v>
                </c:pt>
                <c:pt idx="309">
                  <c:v>1.04</c:v>
                </c:pt>
                <c:pt idx="310">
                  <c:v>1</c:v>
                </c:pt>
                <c:pt idx="311">
                  <c:v>0.94</c:v>
                </c:pt>
                <c:pt idx="312">
                  <c:v>0.94</c:v>
                </c:pt>
                <c:pt idx="313">
                  <c:v>0.92</c:v>
                </c:pt>
                <c:pt idx="314">
                  <c:v>0.92</c:v>
                </c:pt>
                <c:pt idx="315">
                  <c:v>0.9</c:v>
                </c:pt>
                <c:pt idx="316">
                  <c:v>0.9</c:v>
                </c:pt>
                <c:pt idx="317">
                  <c:v>0.9</c:v>
                </c:pt>
                <c:pt idx="318">
                  <c:v>1</c:v>
                </c:pt>
                <c:pt idx="319">
                  <c:v>1.06</c:v>
                </c:pt>
                <c:pt idx="320">
                  <c:v>1.1399999999999999</c:v>
                </c:pt>
                <c:pt idx="321">
                  <c:v>1.2</c:v>
                </c:pt>
                <c:pt idx="322">
                  <c:v>1.08</c:v>
                </c:pt>
                <c:pt idx="323">
                  <c:v>1.18</c:v>
                </c:pt>
                <c:pt idx="324">
                  <c:v>1.28</c:v>
                </c:pt>
                <c:pt idx="325">
                  <c:v>2</c:v>
                </c:pt>
                <c:pt idx="326">
                  <c:v>1.5</c:v>
                </c:pt>
                <c:pt idx="327">
                  <c:v>2</c:v>
                </c:pt>
                <c:pt idx="328">
                  <c:v>1.22</c:v>
                </c:pt>
                <c:pt idx="329">
                  <c:v>1.3</c:v>
                </c:pt>
                <c:pt idx="330">
                  <c:v>1.28</c:v>
                </c:pt>
                <c:pt idx="331">
                  <c:v>1.1000000000000001</c:v>
                </c:pt>
                <c:pt idx="332">
                  <c:v>1</c:v>
                </c:pt>
                <c:pt idx="333">
                  <c:v>0.7</c:v>
                </c:pt>
                <c:pt idx="334">
                  <c:v>0.92</c:v>
                </c:pt>
                <c:pt idx="335">
                  <c:v>1.1000000000000001</c:v>
                </c:pt>
                <c:pt idx="336">
                  <c:v>1</c:v>
                </c:pt>
                <c:pt idx="337">
                  <c:v>1</c:v>
                </c:pt>
                <c:pt idx="338">
                  <c:v>1</c:v>
                </c:pt>
                <c:pt idx="339">
                  <c:v>1</c:v>
                </c:pt>
                <c:pt idx="340">
                  <c:v>0.98</c:v>
                </c:pt>
                <c:pt idx="341">
                  <c:v>0.96</c:v>
                </c:pt>
                <c:pt idx="342">
                  <c:v>0.94</c:v>
                </c:pt>
                <c:pt idx="343">
                  <c:v>0.92</c:v>
                </c:pt>
                <c:pt idx="344">
                  <c:v>1</c:v>
                </c:pt>
                <c:pt idx="345">
                  <c:v>1</c:v>
                </c:pt>
                <c:pt idx="346">
                  <c:v>0.92</c:v>
                </c:pt>
                <c:pt idx="347">
                  <c:v>0.92</c:v>
                </c:pt>
                <c:pt idx="348">
                  <c:v>0.9</c:v>
                </c:pt>
                <c:pt idx="349">
                  <c:v>0.94</c:v>
                </c:pt>
                <c:pt idx="350">
                  <c:v>0.92</c:v>
                </c:pt>
                <c:pt idx="351">
                  <c:v>0.92</c:v>
                </c:pt>
                <c:pt idx="352">
                  <c:v>0.9</c:v>
                </c:pt>
                <c:pt idx="353">
                  <c:v>0.9</c:v>
                </c:pt>
                <c:pt idx="354">
                  <c:v>0.96</c:v>
                </c:pt>
                <c:pt idx="355">
                  <c:v>1.04</c:v>
                </c:pt>
                <c:pt idx="356">
                  <c:v>1</c:v>
                </c:pt>
                <c:pt idx="357">
                  <c:v>0.98</c:v>
                </c:pt>
                <c:pt idx="358">
                  <c:v>0.98</c:v>
                </c:pt>
                <c:pt idx="359">
                  <c:v>0.98</c:v>
                </c:pt>
                <c:pt idx="360">
                  <c:v>0.94</c:v>
                </c:pt>
                <c:pt idx="361">
                  <c:v>0.98</c:v>
                </c:pt>
                <c:pt idx="362">
                  <c:v>0.94</c:v>
                </c:pt>
                <c:pt idx="363">
                  <c:v>1</c:v>
                </c:pt>
                <c:pt idx="364">
                  <c:v>1.06</c:v>
                </c:pt>
                <c:pt idx="365">
                  <c:v>1.1599999999999999</c:v>
                </c:pt>
                <c:pt idx="366">
                  <c:v>0.98</c:v>
                </c:pt>
                <c:pt idx="367">
                  <c:v>1.06</c:v>
                </c:pt>
                <c:pt idx="368">
                  <c:v>1.1399999999999999</c:v>
                </c:pt>
                <c:pt idx="369">
                  <c:v>1.04</c:v>
                </c:pt>
                <c:pt idx="370">
                  <c:v>1.02</c:v>
                </c:pt>
                <c:pt idx="371">
                  <c:v>1</c:v>
                </c:pt>
                <c:pt idx="372">
                  <c:v>0.96</c:v>
                </c:pt>
                <c:pt idx="373">
                  <c:v>0.98</c:v>
                </c:pt>
                <c:pt idx="374">
                  <c:v>1</c:v>
                </c:pt>
                <c:pt idx="375">
                  <c:v>0.98</c:v>
                </c:pt>
                <c:pt idx="376">
                  <c:v>1</c:v>
                </c:pt>
                <c:pt idx="377">
                  <c:v>1</c:v>
                </c:pt>
                <c:pt idx="378">
                  <c:v>1.08</c:v>
                </c:pt>
                <c:pt idx="379">
                  <c:v>1</c:v>
                </c:pt>
                <c:pt idx="380">
                  <c:v>0.98</c:v>
                </c:pt>
                <c:pt idx="381">
                  <c:v>1</c:v>
                </c:pt>
                <c:pt idx="382">
                  <c:v>1.08</c:v>
                </c:pt>
                <c:pt idx="383">
                  <c:v>1.1000000000000001</c:v>
                </c:pt>
                <c:pt idx="384">
                  <c:v>1.1000000000000001</c:v>
                </c:pt>
                <c:pt idx="385">
                  <c:v>1.06</c:v>
                </c:pt>
                <c:pt idx="386">
                  <c:v>1</c:v>
                </c:pt>
                <c:pt idx="387">
                  <c:v>1</c:v>
                </c:pt>
                <c:pt idx="388">
                  <c:v>0.96</c:v>
                </c:pt>
                <c:pt idx="389">
                  <c:v>0.96</c:v>
                </c:pt>
                <c:pt idx="390">
                  <c:v>1.02</c:v>
                </c:pt>
                <c:pt idx="391">
                  <c:v>1</c:v>
                </c:pt>
                <c:pt idx="392">
                  <c:v>1.1200000000000001</c:v>
                </c:pt>
                <c:pt idx="393">
                  <c:v>1.1399999999999999</c:v>
                </c:pt>
                <c:pt idx="394">
                  <c:v>1.26</c:v>
                </c:pt>
                <c:pt idx="395">
                  <c:v>1</c:v>
                </c:pt>
                <c:pt idx="396">
                  <c:v>0.9</c:v>
                </c:pt>
                <c:pt idx="397">
                  <c:v>0.9</c:v>
                </c:pt>
                <c:pt idx="398">
                  <c:v>0.86</c:v>
                </c:pt>
                <c:pt idx="399">
                  <c:v>0.9</c:v>
                </c:pt>
                <c:pt idx="400">
                  <c:v>0.9</c:v>
                </c:pt>
                <c:pt idx="401">
                  <c:v>0.98</c:v>
                </c:pt>
                <c:pt idx="402">
                  <c:v>0.92</c:v>
                </c:pt>
                <c:pt idx="403">
                  <c:v>0.9</c:v>
                </c:pt>
                <c:pt idx="404">
                  <c:v>0.82</c:v>
                </c:pt>
                <c:pt idx="405">
                  <c:v>1.1000000000000001</c:v>
                </c:pt>
                <c:pt idx="406">
                  <c:v>1.3</c:v>
                </c:pt>
                <c:pt idx="407">
                  <c:v>1.98</c:v>
                </c:pt>
                <c:pt idx="408">
                  <c:v>0.92</c:v>
                </c:pt>
                <c:pt idx="409">
                  <c:v>1.1000000000000001</c:v>
                </c:pt>
                <c:pt idx="410">
                  <c:v>1.9</c:v>
                </c:pt>
                <c:pt idx="411">
                  <c:v>1.54</c:v>
                </c:pt>
                <c:pt idx="412">
                  <c:v>1.34</c:v>
                </c:pt>
                <c:pt idx="413">
                  <c:v>0.98</c:v>
                </c:pt>
                <c:pt idx="414">
                  <c:v>0.8</c:v>
                </c:pt>
                <c:pt idx="415">
                  <c:v>0.9</c:v>
                </c:pt>
                <c:pt idx="416">
                  <c:v>1.1599999999999999</c:v>
                </c:pt>
                <c:pt idx="417">
                  <c:v>2.4</c:v>
                </c:pt>
                <c:pt idx="418">
                  <c:v>1.82</c:v>
                </c:pt>
                <c:pt idx="419">
                  <c:v>2.2200000000000002</c:v>
                </c:pt>
                <c:pt idx="420">
                  <c:v>2.48</c:v>
                </c:pt>
                <c:pt idx="421">
                  <c:v>2</c:v>
                </c:pt>
                <c:pt idx="422">
                  <c:v>2.2000000000000002</c:v>
                </c:pt>
                <c:pt idx="423">
                  <c:v>3.1</c:v>
                </c:pt>
                <c:pt idx="424">
                  <c:v>2.66</c:v>
                </c:pt>
                <c:pt idx="425">
                  <c:v>1.6</c:v>
                </c:pt>
                <c:pt idx="426">
                  <c:v>1.32</c:v>
                </c:pt>
                <c:pt idx="427">
                  <c:v>1.92</c:v>
                </c:pt>
                <c:pt idx="428">
                  <c:v>1.38</c:v>
                </c:pt>
                <c:pt idx="429">
                  <c:v>1.28</c:v>
                </c:pt>
                <c:pt idx="430">
                  <c:v>1.24</c:v>
                </c:pt>
                <c:pt idx="431">
                  <c:v>1.18</c:v>
                </c:pt>
                <c:pt idx="432">
                  <c:v>1.7</c:v>
                </c:pt>
                <c:pt idx="433">
                  <c:v>1.78</c:v>
                </c:pt>
                <c:pt idx="434">
                  <c:v>1.3</c:v>
                </c:pt>
                <c:pt idx="435">
                  <c:v>1.2</c:v>
                </c:pt>
                <c:pt idx="436">
                  <c:v>1.2</c:v>
                </c:pt>
                <c:pt idx="437">
                  <c:v>1.28</c:v>
                </c:pt>
                <c:pt idx="438">
                  <c:v>1.18</c:v>
                </c:pt>
                <c:pt idx="439">
                  <c:v>1.1399999999999999</c:v>
                </c:pt>
                <c:pt idx="440">
                  <c:v>1.1200000000000001</c:v>
                </c:pt>
                <c:pt idx="441">
                  <c:v>1.38</c:v>
                </c:pt>
                <c:pt idx="442">
                  <c:v>1.44</c:v>
                </c:pt>
                <c:pt idx="443">
                  <c:v>1.6</c:v>
                </c:pt>
                <c:pt idx="444">
                  <c:v>2</c:v>
                </c:pt>
                <c:pt idx="445">
                  <c:v>1.44</c:v>
                </c:pt>
                <c:pt idx="446">
                  <c:v>1.5</c:v>
                </c:pt>
                <c:pt idx="447">
                  <c:v>1.46</c:v>
                </c:pt>
                <c:pt idx="448">
                  <c:v>1.2</c:v>
                </c:pt>
                <c:pt idx="449">
                  <c:v>1.2</c:v>
                </c:pt>
                <c:pt idx="450">
                  <c:v>1.1599999999999999</c:v>
                </c:pt>
                <c:pt idx="451">
                  <c:v>1.1000000000000001</c:v>
                </c:pt>
                <c:pt idx="452">
                  <c:v>1.26</c:v>
                </c:pt>
                <c:pt idx="453">
                  <c:v>1.3</c:v>
                </c:pt>
                <c:pt idx="454">
                  <c:v>1.54</c:v>
                </c:pt>
                <c:pt idx="455">
                  <c:v>1.24</c:v>
                </c:pt>
                <c:pt idx="456">
                  <c:v>1.28</c:v>
                </c:pt>
                <c:pt idx="457">
                  <c:v>1.2</c:v>
                </c:pt>
                <c:pt idx="458">
                  <c:v>1.2</c:v>
                </c:pt>
                <c:pt idx="459">
                  <c:v>1.24</c:v>
                </c:pt>
                <c:pt idx="460">
                  <c:v>1.36</c:v>
                </c:pt>
                <c:pt idx="461">
                  <c:v>1.28</c:v>
                </c:pt>
                <c:pt idx="462">
                  <c:v>1.2</c:v>
                </c:pt>
                <c:pt idx="463">
                  <c:v>1.26</c:v>
                </c:pt>
                <c:pt idx="464">
                  <c:v>1.18</c:v>
                </c:pt>
                <c:pt idx="465">
                  <c:v>1.1399999999999999</c:v>
                </c:pt>
                <c:pt idx="466">
                  <c:v>1.1399999999999999</c:v>
                </c:pt>
                <c:pt idx="467">
                  <c:v>0.96</c:v>
                </c:pt>
                <c:pt idx="468">
                  <c:v>0.92</c:v>
                </c:pt>
                <c:pt idx="469">
                  <c:v>0.9</c:v>
                </c:pt>
                <c:pt idx="470">
                  <c:v>0.9</c:v>
                </c:pt>
                <c:pt idx="471">
                  <c:v>0.9</c:v>
                </c:pt>
                <c:pt idx="472">
                  <c:v>0.9</c:v>
                </c:pt>
                <c:pt idx="473">
                  <c:v>0.88</c:v>
                </c:pt>
                <c:pt idx="474">
                  <c:v>0.88</c:v>
                </c:pt>
                <c:pt idx="475">
                  <c:v>0.86</c:v>
                </c:pt>
                <c:pt idx="476">
                  <c:v>0.86</c:v>
                </c:pt>
                <c:pt idx="477">
                  <c:v>0.9</c:v>
                </c:pt>
                <c:pt idx="478">
                  <c:v>1</c:v>
                </c:pt>
                <c:pt idx="479">
                  <c:v>1.1000000000000001</c:v>
                </c:pt>
                <c:pt idx="480">
                  <c:v>1</c:v>
                </c:pt>
                <c:pt idx="481">
                  <c:v>0.86</c:v>
                </c:pt>
                <c:pt idx="482">
                  <c:v>0.9</c:v>
                </c:pt>
                <c:pt idx="483">
                  <c:v>1.5</c:v>
                </c:pt>
                <c:pt idx="484">
                  <c:v>1.1000000000000001</c:v>
                </c:pt>
                <c:pt idx="485">
                  <c:v>1.1000000000000001</c:v>
                </c:pt>
                <c:pt idx="486">
                  <c:v>1.2</c:v>
                </c:pt>
                <c:pt idx="487">
                  <c:v>1.1499999999999999</c:v>
                </c:pt>
                <c:pt idx="488">
                  <c:v>1.1000000000000001</c:v>
                </c:pt>
                <c:pt idx="489">
                  <c:v>1.04</c:v>
                </c:pt>
                <c:pt idx="490">
                  <c:v>0.96</c:v>
                </c:pt>
                <c:pt idx="491">
                  <c:v>0.9</c:v>
                </c:pt>
                <c:pt idx="492">
                  <c:v>0.92</c:v>
                </c:pt>
                <c:pt idx="493">
                  <c:v>1</c:v>
                </c:pt>
                <c:pt idx="494">
                  <c:v>1.1000000000000001</c:v>
                </c:pt>
                <c:pt idx="495">
                  <c:v>1.08</c:v>
                </c:pt>
                <c:pt idx="496">
                  <c:v>1.1000000000000001</c:v>
                </c:pt>
                <c:pt idx="497">
                  <c:v>1.1599999999999999</c:v>
                </c:pt>
                <c:pt idx="498">
                  <c:v>1.04</c:v>
                </c:pt>
                <c:pt idx="499">
                  <c:v>1</c:v>
                </c:pt>
                <c:pt idx="500">
                  <c:v>0.96</c:v>
                </c:pt>
                <c:pt idx="501">
                  <c:v>0.94</c:v>
                </c:pt>
                <c:pt idx="502">
                  <c:v>0.92</c:v>
                </c:pt>
                <c:pt idx="503">
                  <c:v>0.96</c:v>
                </c:pt>
                <c:pt idx="504">
                  <c:v>0.96</c:v>
                </c:pt>
                <c:pt idx="505">
                  <c:v>0.94</c:v>
                </c:pt>
                <c:pt idx="506">
                  <c:v>0.9</c:v>
                </c:pt>
                <c:pt idx="507">
                  <c:v>0.86</c:v>
                </c:pt>
                <c:pt idx="508">
                  <c:v>0.98</c:v>
                </c:pt>
                <c:pt idx="509">
                  <c:v>1.08</c:v>
                </c:pt>
                <c:pt idx="510">
                  <c:v>1</c:v>
                </c:pt>
                <c:pt idx="511">
                  <c:v>0.94</c:v>
                </c:pt>
                <c:pt idx="512">
                  <c:v>1.1000000000000001</c:v>
                </c:pt>
                <c:pt idx="513">
                  <c:v>1.4</c:v>
                </c:pt>
                <c:pt idx="514">
                  <c:v>1</c:v>
                </c:pt>
                <c:pt idx="515">
                  <c:v>0.9</c:v>
                </c:pt>
                <c:pt idx="516">
                  <c:v>0.98</c:v>
                </c:pt>
                <c:pt idx="517">
                  <c:v>0.94</c:v>
                </c:pt>
                <c:pt idx="518">
                  <c:v>0.94</c:v>
                </c:pt>
                <c:pt idx="519">
                  <c:v>0.9</c:v>
                </c:pt>
                <c:pt idx="520">
                  <c:v>0.9</c:v>
                </c:pt>
                <c:pt idx="521">
                  <c:v>0.88</c:v>
                </c:pt>
                <c:pt idx="522">
                  <c:v>0.88</c:v>
                </c:pt>
                <c:pt idx="523">
                  <c:v>0.86</c:v>
                </c:pt>
                <c:pt idx="524">
                  <c:v>0.84</c:v>
                </c:pt>
                <c:pt idx="525">
                  <c:v>0.82</c:v>
                </c:pt>
                <c:pt idx="526">
                  <c:v>0.8</c:v>
                </c:pt>
                <c:pt idx="527">
                  <c:v>0.8</c:v>
                </c:pt>
                <c:pt idx="528">
                  <c:v>0.8</c:v>
                </c:pt>
                <c:pt idx="529">
                  <c:v>0.8</c:v>
                </c:pt>
                <c:pt idx="530">
                  <c:v>0.8</c:v>
                </c:pt>
                <c:pt idx="531">
                  <c:v>0.76</c:v>
                </c:pt>
                <c:pt idx="532">
                  <c:v>0.78</c:v>
                </c:pt>
                <c:pt idx="533">
                  <c:v>0.76</c:v>
                </c:pt>
                <c:pt idx="534">
                  <c:v>0.76</c:v>
                </c:pt>
                <c:pt idx="535">
                  <c:v>0.76</c:v>
                </c:pt>
                <c:pt idx="536">
                  <c:v>0.76</c:v>
                </c:pt>
                <c:pt idx="537">
                  <c:v>0.76</c:v>
                </c:pt>
                <c:pt idx="538">
                  <c:v>0.76</c:v>
                </c:pt>
                <c:pt idx="539">
                  <c:v>0.76</c:v>
                </c:pt>
                <c:pt idx="540">
                  <c:v>0.76</c:v>
                </c:pt>
                <c:pt idx="541">
                  <c:v>0.76</c:v>
                </c:pt>
                <c:pt idx="542">
                  <c:v>0.74</c:v>
                </c:pt>
                <c:pt idx="543">
                  <c:v>0.74</c:v>
                </c:pt>
                <c:pt idx="544">
                  <c:v>0.74</c:v>
                </c:pt>
                <c:pt idx="545">
                  <c:v>0.74</c:v>
                </c:pt>
                <c:pt idx="546">
                  <c:v>0.8</c:v>
                </c:pt>
                <c:pt idx="547">
                  <c:v>0.8</c:v>
                </c:pt>
                <c:pt idx="548">
                  <c:v>0.8</c:v>
                </c:pt>
                <c:pt idx="549">
                  <c:v>0.8</c:v>
                </c:pt>
                <c:pt idx="550">
                  <c:v>0.8</c:v>
                </c:pt>
                <c:pt idx="551">
                  <c:v>0.8</c:v>
                </c:pt>
                <c:pt idx="552">
                  <c:v>0.8</c:v>
                </c:pt>
                <c:pt idx="553">
                  <c:v>0.8</c:v>
                </c:pt>
                <c:pt idx="554">
                  <c:v>0.78</c:v>
                </c:pt>
                <c:pt idx="555">
                  <c:v>0.78</c:v>
                </c:pt>
                <c:pt idx="556">
                  <c:v>0.78</c:v>
                </c:pt>
                <c:pt idx="557">
                  <c:v>0.78</c:v>
                </c:pt>
                <c:pt idx="558">
                  <c:v>0.8</c:v>
                </c:pt>
                <c:pt idx="559">
                  <c:v>0.8</c:v>
                </c:pt>
                <c:pt idx="560">
                  <c:v>0.8</c:v>
                </c:pt>
                <c:pt idx="561">
                  <c:v>0.8</c:v>
                </c:pt>
                <c:pt idx="562">
                  <c:v>0.8</c:v>
                </c:pt>
                <c:pt idx="563">
                  <c:v>0.8</c:v>
                </c:pt>
                <c:pt idx="564">
                  <c:v>0.79</c:v>
                </c:pt>
                <c:pt idx="565">
                  <c:v>0.8</c:v>
                </c:pt>
                <c:pt idx="566">
                  <c:v>0.8</c:v>
                </c:pt>
                <c:pt idx="567">
                  <c:v>0.78</c:v>
                </c:pt>
                <c:pt idx="568">
                  <c:v>0.78</c:v>
                </c:pt>
                <c:pt idx="569">
                  <c:v>0.64</c:v>
                </c:pt>
                <c:pt idx="570">
                  <c:v>0.64</c:v>
                </c:pt>
                <c:pt idx="571">
                  <c:v>0.84</c:v>
                </c:pt>
                <c:pt idx="572">
                  <c:v>0.84</c:v>
                </c:pt>
                <c:pt idx="573">
                  <c:v>0.84</c:v>
                </c:pt>
                <c:pt idx="574">
                  <c:v>0.84</c:v>
                </c:pt>
                <c:pt idx="575">
                  <c:v>0.84</c:v>
                </c:pt>
                <c:pt idx="576">
                  <c:v>0.84</c:v>
                </c:pt>
                <c:pt idx="577">
                  <c:v>0.84</c:v>
                </c:pt>
                <c:pt idx="578">
                  <c:v>0.9</c:v>
                </c:pt>
                <c:pt idx="579">
                  <c:v>0.66</c:v>
                </c:pt>
                <c:pt idx="580">
                  <c:v>0.9</c:v>
                </c:pt>
                <c:pt idx="581">
                  <c:v>0.84</c:v>
                </c:pt>
                <c:pt idx="582">
                  <c:v>1.32</c:v>
                </c:pt>
                <c:pt idx="583">
                  <c:v>0.9</c:v>
                </c:pt>
                <c:pt idx="584">
                  <c:v>0.82</c:v>
                </c:pt>
                <c:pt idx="585">
                  <c:v>0.9</c:v>
                </c:pt>
                <c:pt idx="586">
                  <c:v>1</c:v>
                </c:pt>
                <c:pt idx="587">
                  <c:v>1.08</c:v>
                </c:pt>
                <c:pt idx="588">
                  <c:v>2.2999999999999998</c:v>
                </c:pt>
                <c:pt idx="589">
                  <c:v>1.3</c:v>
                </c:pt>
                <c:pt idx="590">
                  <c:v>1.1000000000000001</c:v>
                </c:pt>
                <c:pt idx="591">
                  <c:v>0.94</c:v>
                </c:pt>
                <c:pt idx="592">
                  <c:v>0.94</c:v>
                </c:pt>
                <c:pt idx="593">
                  <c:v>0.9</c:v>
                </c:pt>
                <c:pt idx="594">
                  <c:v>0.94</c:v>
                </c:pt>
                <c:pt idx="595">
                  <c:v>0.84</c:v>
                </c:pt>
                <c:pt idx="596">
                  <c:v>0.82</c:v>
                </c:pt>
                <c:pt idx="597">
                  <c:v>0.8</c:v>
                </c:pt>
                <c:pt idx="598">
                  <c:v>0.74</c:v>
                </c:pt>
                <c:pt idx="599">
                  <c:v>0.7</c:v>
                </c:pt>
                <c:pt idx="600">
                  <c:v>0.7</c:v>
                </c:pt>
                <c:pt idx="601">
                  <c:v>0.7</c:v>
                </c:pt>
                <c:pt idx="602">
                  <c:v>0.66</c:v>
                </c:pt>
                <c:pt idx="603">
                  <c:v>0.66</c:v>
                </c:pt>
                <c:pt idx="604">
                  <c:v>0.64</c:v>
                </c:pt>
                <c:pt idx="605">
                  <c:v>0.64</c:v>
                </c:pt>
                <c:pt idx="606">
                  <c:v>0.64</c:v>
                </c:pt>
                <c:pt idx="607">
                  <c:v>0.61</c:v>
                </c:pt>
                <c:pt idx="608">
                  <c:v>0.62</c:v>
                </c:pt>
                <c:pt idx="609">
                  <c:v>0.62</c:v>
                </c:pt>
                <c:pt idx="610">
                  <c:v>0.62</c:v>
                </c:pt>
                <c:pt idx="611">
                  <c:v>0.62</c:v>
                </c:pt>
                <c:pt idx="612">
                  <c:v>0.6</c:v>
                </c:pt>
                <c:pt idx="613">
                  <c:v>0.6</c:v>
                </c:pt>
                <c:pt idx="614">
                  <c:v>0.6</c:v>
                </c:pt>
                <c:pt idx="615">
                  <c:v>0.6</c:v>
                </c:pt>
                <c:pt idx="616">
                  <c:v>0.6</c:v>
                </c:pt>
                <c:pt idx="617">
                  <c:v>0.6</c:v>
                </c:pt>
                <c:pt idx="618">
                  <c:v>0.6</c:v>
                </c:pt>
                <c:pt idx="619">
                  <c:v>0.64</c:v>
                </c:pt>
                <c:pt idx="620">
                  <c:v>0.62</c:v>
                </c:pt>
                <c:pt idx="621">
                  <c:v>0.6</c:v>
                </c:pt>
                <c:pt idx="622">
                  <c:v>0.57999999999999996</c:v>
                </c:pt>
                <c:pt idx="623">
                  <c:v>0.57999999999999996</c:v>
                </c:pt>
                <c:pt idx="624">
                  <c:v>0.57999999999999996</c:v>
                </c:pt>
                <c:pt idx="625">
                  <c:v>0.54</c:v>
                </c:pt>
                <c:pt idx="626">
                  <c:v>0.54</c:v>
                </c:pt>
                <c:pt idx="627">
                  <c:v>0.54</c:v>
                </c:pt>
                <c:pt idx="628">
                  <c:v>0.54</c:v>
                </c:pt>
                <c:pt idx="629">
                  <c:v>0.54</c:v>
                </c:pt>
                <c:pt idx="630">
                  <c:v>0.54</c:v>
                </c:pt>
                <c:pt idx="631">
                  <c:v>0.52</c:v>
                </c:pt>
                <c:pt idx="632">
                  <c:v>0.52</c:v>
                </c:pt>
                <c:pt idx="633">
                  <c:v>0.52</c:v>
                </c:pt>
                <c:pt idx="634">
                  <c:v>0.52</c:v>
                </c:pt>
                <c:pt idx="635">
                  <c:v>0.54</c:v>
                </c:pt>
                <c:pt idx="636">
                  <c:v>0.56000000000000005</c:v>
                </c:pt>
                <c:pt idx="637">
                  <c:v>0.56000000000000005</c:v>
                </c:pt>
                <c:pt idx="638">
                  <c:v>0.56000000000000005</c:v>
                </c:pt>
                <c:pt idx="639">
                  <c:v>0.57999999999999996</c:v>
                </c:pt>
                <c:pt idx="640">
                  <c:v>0.6</c:v>
                </c:pt>
                <c:pt idx="641">
                  <c:v>0.6</c:v>
                </c:pt>
                <c:pt idx="642">
                  <c:v>0.6</c:v>
                </c:pt>
                <c:pt idx="643">
                  <c:v>0.6</c:v>
                </c:pt>
                <c:pt idx="644">
                  <c:v>0.6</c:v>
                </c:pt>
                <c:pt idx="645">
                  <c:v>0.6</c:v>
                </c:pt>
                <c:pt idx="646">
                  <c:v>0.6</c:v>
                </c:pt>
                <c:pt idx="647">
                  <c:v>0.6</c:v>
                </c:pt>
                <c:pt idx="648">
                  <c:v>0.6</c:v>
                </c:pt>
                <c:pt idx="649">
                  <c:v>0.6</c:v>
                </c:pt>
                <c:pt idx="650">
                  <c:v>0.6</c:v>
                </c:pt>
                <c:pt idx="651">
                  <c:v>0.59</c:v>
                </c:pt>
                <c:pt idx="652">
                  <c:v>0.59</c:v>
                </c:pt>
                <c:pt idx="653">
                  <c:v>0.57999999999999996</c:v>
                </c:pt>
                <c:pt idx="654">
                  <c:v>0.56000000000000005</c:v>
                </c:pt>
                <c:pt idx="655">
                  <c:v>0.56000000000000005</c:v>
                </c:pt>
                <c:pt idx="656">
                  <c:v>0.55000000000000004</c:v>
                </c:pt>
                <c:pt idx="657">
                  <c:v>0.54</c:v>
                </c:pt>
                <c:pt idx="658">
                  <c:v>0.54</c:v>
                </c:pt>
                <c:pt idx="659">
                  <c:v>0.53</c:v>
                </c:pt>
                <c:pt idx="660">
                  <c:v>0.52</c:v>
                </c:pt>
                <c:pt idx="661">
                  <c:v>0.52</c:v>
                </c:pt>
                <c:pt idx="662">
                  <c:v>0.51</c:v>
                </c:pt>
                <c:pt idx="663">
                  <c:v>0.5</c:v>
                </c:pt>
                <c:pt idx="664">
                  <c:v>0.52</c:v>
                </c:pt>
                <c:pt idx="665">
                  <c:v>0.52</c:v>
                </c:pt>
                <c:pt idx="666">
                  <c:v>0.52</c:v>
                </c:pt>
                <c:pt idx="667">
                  <c:v>0.52</c:v>
                </c:pt>
                <c:pt idx="668">
                  <c:v>0.52</c:v>
                </c:pt>
                <c:pt idx="669">
                  <c:v>0.54</c:v>
                </c:pt>
                <c:pt idx="670">
                  <c:v>0.62</c:v>
                </c:pt>
                <c:pt idx="671">
                  <c:v>0.6</c:v>
                </c:pt>
                <c:pt idx="672">
                  <c:v>0.54</c:v>
                </c:pt>
                <c:pt idx="673">
                  <c:v>0.52</c:v>
                </c:pt>
                <c:pt idx="674">
                  <c:v>0.52</c:v>
                </c:pt>
                <c:pt idx="675">
                  <c:v>0.52</c:v>
                </c:pt>
                <c:pt idx="676">
                  <c:v>0.52</c:v>
                </c:pt>
                <c:pt idx="677">
                  <c:v>0.5</c:v>
                </c:pt>
                <c:pt idx="678">
                  <c:v>0.68</c:v>
                </c:pt>
                <c:pt idx="679">
                  <c:v>0.6</c:v>
                </c:pt>
                <c:pt idx="680">
                  <c:v>0.54</c:v>
                </c:pt>
                <c:pt idx="681">
                  <c:v>0.52</c:v>
                </c:pt>
                <c:pt idx="682">
                  <c:v>0.51</c:v>
                </c:pt>
                <c:pt idx="683">
                  <c:v>0.52</c:v>
                </c:pt>
                <c:pt idx="684">
                  <c:v>0.52</c:v>
                </c:pt>
                <c:pt idx="685">
                  <c:v>0.52</c:v>
                </c:pt>
                <c:pt idx="686">
                  <c:v>0.52</c:v>
                </c:pt>
                <c:pt idx="687">
                  <c:v>0.52</c:v>
                </c:pt>
                <c:pt idx="688">
                  <c:v>0.5</c:v>
                </c:pt>
                <c:pt idx="689">
                  <c:v>0.5</c:v>
                </c:pt>
                <c:pt idx="690">
                  <c:v>0.5</c:v>
                </c:pt>
                <c:pt idx="691">
                  <c:v>0.5</c:v>
                </c:pt>
                <c:pt idx="692">
                  <c:v>0.5</c:v>
                </c:pt>
                <c:pt idx="693">
                  <c:v>0.5</c:v>
                </c:pt>
                <c:pt idx="694">
                  <c:v>0.5</c:v>
                </c:pt>
                <c:pt idx="695">
                  <c:v>0.5</c:v>
                </c:pt>
                <c:pt idx="696">
                  <c:v>0.5</c:v>
                </c:pt>
                <c:pt idx="697">
                  <c:v>0.5</c:v>
                </c:pt>
                <c:pt idx="698">
                  <c:v>0.5</c:v>
                </c:pt>
                <c:pt idx="699">
                  <c:v>0.5</c:v>
                </c:pt>
                <c:pt idx="700">
                  <c:v>0.5</c:v>
                </c:pt>
                <c:pt idx="701">
                  <c:v>0.5</c:v>
                </c:pt>
                <c:pt idx="702">
                  <c:v>0.6</c:v>
                </c:pt>
                <c:pt idx="703">
                  <c:v>0.54</c:v>
                </c:pt>
                <c:pt idx="704">
                  <c:v>0.5</c:v>
                </c:pt>
                <c:pt idx="705">
                  <c:v>0.5</c:v>
                </c:pt>
                <c:pt idx="706">
                  <c:v>0.5</c:v>
                </c:pt>
                <c:pt idx="707">
                  <c:v>0.5</c:v>
                </c:pt>
                <c:pt idx="708">
                  <c:v>0.5</c:v>
                </c:pt>
                <c:pt idx="709">
                  <c:v>0.49</c:v>
                </c:pt>
                <c:pt idx="710">
                  <c:v>0.5</c:v>
                </c:pt>
                <c:pt idx="711">
                  <c:v>0.5</c:v>
                </c:pt>
                <c:pt idx="712">
                  <c:v>0.5</c:v>
                </c:pt>
                <c:pt idx="713">
                  <c:v>0.5</c:v>
                </c:pt>
                <c:pt idx="714">
                  <c:v>0.5</c:v>
                </c:pt>
                <c:pt idx="715">
                  <c:v>0.5</c:v>
                </c:pt>
                <c:pt idx="716">
                  <c:v>0.5</c:v>
                </c:pt>
                <c:pt idx="717">
                  <c:v>0.5</c:v>
                </c:pt>
                <c:pt idx="718">
                  <c:v>0.5</c:v>
                </c:pt>
                <c:pt idx="719">
                  <c:v>0.5</c:v>
                </c:pt>
                <c:pt idx="720">
                  <c:v>0.5</c:v>
                </c:pt>
                <c:pt idx="721">
                  <c:v>0.5</c:v>
                </c:pt>
                <c:pt idx="722">
                  <c:v>0.52</c:v>
                </c:pt>
                <c:pt idx="723">
                  <c:v>0.5</c:v>
                </c:pt>
                <c:pt idx="724">
                  <c:v>0.5</c:v>
                </c:pt>
                <c:pt idx="725">
                  <c:v>0.5</c:v>
                </c:pt>
                <c:pt idx="726">
                  <c:v>0.5</c:v>
                </c:pt>
                <c:pt idx="727">
                  <c:v>0.5</c:v>
                </c:pt>
                <c:pt idx="728">
                  <c:v>0.5</c:v>
                </c:pt>
                <c:pt idx="729">
                  <c:v>0.5</c:v>
                </c:pt>
                <c:pt idx="730">
                  <c:v>0.5</c:v>
                </c:pt>
                <c:pt idx="731">
                  <c:v>0.5</c:v>
                </c:pt>
              </c:numCache>
            </c:numRef>
          </c:val>
          <c:smooth val="0"/>
          <c:extLst>
            <c:ext xmlns:c16="http://schemas.microsoft.com/office/drawing/2014/chart" uri="{C3380CC4-5D6E-409C-BE32-E72D297353CC}">
              <c16:uniqueId val="{00000002-5C94-44A0-9EEA-27E10B4F42F7}"/>
            </c:ext>
          </c:extLst>
        </c:ser>
        <c:ser>
          <c:idx val="2"/>
          <c:order val="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0.5</c:v>
                </c:pt>
                <c:pt idx="1">
                  <c:v>0.5</c:v>
                </c:pt>
                <c:pt idx="2">
                  <c:v>0.5</c:v>
                </c:pt>
                <c:pt idx="3">
                  <c:v>0.5</c:v>
                </c:pt>
                <c:pt idx="4">
                  <c:v>0.5</c:v>
                </c:pt>
                <c:pt idx="5">
                  <c:v>0.5</c:v>
                </c:pt>
                <c:pt idx="6">
                  <c:v>0.5</c:v>
                </c:pt>
                <c:pt idx="7">
                  <c:v>0.48</c:v>
                </c:pt>
                <c:pt idx="8">
                  <c:v>0.46</c:v>
                </c:pt>
                <c:pt idx="9">
                  <c:v>0.46</c:v>
                </c:pt>
                <c:pt idx="10">
                  <c:v>0.46</c:v>
                </c:pt>
                <c:pt idx="11">
                  <c:v>0.46</c:v>
                </c:pt>
                <c:pt idx="12">
                  <c:v>0.46</c:v>
                </c:pt>
                <c:pt idx="13">
                  <c:v>0.46</c:v>
                </c:pt>
                <c:pt idx="14">
                  <c:v>0.46</c:v>
                </c:pt>
                <c:pt idx="15">
                  <c:v>0.46</c:v>
                </c:pt>
                <c:pt idx="16">
                  <c:v>0.46</c:v>
                </c:pt>
                <c:pt idx="17">
                  <c:v>0.46</c:v>
                </c:pt>
                <c:pt idx="18">
                  <c:v>0.46</c:v>
                </c:pt>
                <c:pt idx="19">
                  <c:v>0.46</c:v>
                </c:pt>
                <c:pt idx="20">
                  <c:v>0.46</c:v>
                </c:pt>
                <c:pt idx="21">
                  <c:v>0.46</c:v>
                </c:pt>
                <c:pt idx="22">
                  <c:v>0.46</c:v>
                </c:pt>
                <c:pt idx="23">
                  <c:v>0.46</c:v>
                </c:pt>
                <c:pt idx="24">
                  <c:v>0.46</c:v>
                </c:pt>
                <c:pt idx="25">
                  <c:v>0.46</c:v>
                </c:pt>
                <c:pt idx="26">
                  <c:v>0.46</c:v>
                </c:pt>
                <c:pt idx="27">
                  <c:v>0.46</c:v>
                </c:pt>
                <c:pt idx="28">
                  <c:v>0.46</c:v>
                </c:pt>
                <c:pt idx="29">
                  <c:v>0.46</c:v>
                </c:pt>
                <c:pt idx="30">
                  <c:v>0.46</c:v>
                </c:pt>
                <c:pt idx="31">
                  <c:v>0.46</c:v>
                </c:pt>
                <c:pt idx="32">
                  <c:v>0.46</c:v>
                </c:pt>
                <c:pt idx="33">
                  <c:v>0.5</c:v>
                </c:pt>
                <c:pt idx="34">
                  <c:v>0.56000000000000005</c:v>
                </c:pt>
                <c:pt idx="35">
                  <c:v>0.56000000000000005</c:v>
                </c:pt>
                <c:pt idx="36">
                  <c:v>0.56000000000000005</c:v>
                </c:pt>
                <c:pt idx="37">
                  <c:v>0.56000000000000005</c:v>
                </c:pt>
                <c:pt idx="38">
                  <c:v>0.56000000000000005</c:v>
                </c:pt>
                <c:pt idx="39">
                  <c:v>0.56000000000000005</c:v>
                </c:pt>
                <c:pt idx="40">
                  <c:v>0.56000000000000005</c:v>
                </c:pt>
                <c:pt idx="41">
                  <c:v>0.56000000000000005</c:v>
                </c:pt>
                <c:pt idx="42">
                  <c:v>0.56000000000000005</c:v>
                </c:pt>
                <c:pt idx="43">
                  <c:v>0.56000000000000005</c:v>
                </c:pt>
                <c:pt idx="44">
                  <c:v>0.56000000000000005</c:v>
                </c:pt>
                <c:pt idx="45">
                  <c:v>0.56000000000000005</c:v>
                </c:pt>
                <c:pt idx="46">
                  <c:v>0.56000000000000005</c:v>
                </c:pt>
                <c:pt idx="47">
                  <c:v>0.56000000000000005</c:v>
                </c:pt>
                <c:pt idx="48">
                  <c:v>0.56000000000000005</c:v>
                </c:pt>
                <c:pt idx="49">
                  <c:v>0.56000000000000005</c:v>
                </c:pt>
                <c:pt idx="50">
                  <c:v>0.56000000000000005</c:v>
                </c:pt>
                <c:pt idx="51">
                  <c:v>0.56000000000000005</c:v>
                </c:pt>
                <c:pt idx="52">
                  <c:v>0.56000000000000005</c:v>
                </c:pt>
                <c:pt idx="53">
                  <c:v>0.56000000000000005</c:v>
                </c:pt>
                <c:pt idx="54">
                  <c:v>0.56000000000000005</c:v>
                </c:pt>
                <c:pt idx="55">
                  <c:v>0.56000000000000005</c:v>
                </c:pt>
                <c:pt idx="56">
                  <c:v>0.56000000000000005</c:v>
                </c:pt>
                <c:pt idx="57">
                  <c:v>0.56000000000000005</c:v>
                </c:pt>
                <c:pt idx="58">
                  <c:v>0.55000000000000004</c:v>
                </c:pt>
                <c:pt idx="59">
                  <c:v>0.55000000000000004</c:v>
                </c:pt>
                <c:pt idx="60">
                  <c:v>0.54</c:v>
                </c:pt>
                <c:pt idx="61">
                  <c:v>0.54</c:v>
                </c:pt>
                <c:pt idx="62">
                  <c:v>0.55000000000000004</c:v>
                </c:pt>
                <c:pt idx="63">
                  <c:v>0.55000000000000004</c:v>
                </c:pt>
                <c:pt idx="64">
                  <c:v>0.55000000000000004</c:v>
                </c:pt>
                <c:pt idx="65">
                  <c:v>0.56000000000000005</c:v>
                </c:pt>
                <c:pt idx="66">
                  <c:v>0.56000000000000005</c:v>
                </c:pt>
                <c:pt idx="67">
                  <c:v>0.56000000000000005</c:v>
                </c:pt>
                <c:pt idx="68">
                  <c:v>0.56000000000000005</c:v>
                </c:pt>
                <c:pt idx="69">
                  <c:v>0.56000000000000005</c:v>
                </c:pt>
                <c:pt idx="70">
                  <c:v>0.56000000000000005</c:v>
                </c:pt>
                <c:pt idx="71">
                  <c:v>0.56000000000000005</c:v>
                </c:pt>
                <c:pt idx="72">
                  <c:v>0.56000000000000005</c:v>
                </c:pt>
                <c:pt idx="73">
                  <c:v>0.56000000000000005</c:v>
                </c:pt>
                <c:pt idx="74">
                  <c:v>0.55000000000000004</c:v>
                </c:pt>
                <c:pt idx="75">
                  <c:v>0.55000000000000004</c:v>
                </c:pt>
                <c:pt idx="76">
                  <c:v>0.55000000000000004</c:v>
                </c:pt>
                <c:pt idx="77">
                  <c:v>0.55000000000000004</c:v>
                </c:pt>
                <c:pt idx="78">
                  <c:v>0.55000000000000004</c:v>
                </c:pt>
                <c:pt idx="79">
                  <c:v>0.56000000000000005</c:v>
                </c:pt>
                <c:pt idx="80">
                  <c:v>0.56000000000000005</c:v>
                </c:pt>
                <c:pt idx="81">
                  <c:v>0.56000000000000005</c:v>
                </c:pt>
                <c:pt idx="82">
                  <c:v>0.6</c:v>
                </c:pt>
                <c:pt idx="83">
                  <c:v>0.6</c:v>
                </c:pt>
                <c:pt idx="84">
                  <c:v>0.6</c:v>
                </c:pt>
                <c:pt idx="85">
                  <c:v>0.6</c:v>
                </c:pt>
                <c:pt idx="86">
                  <c:v>0.6</c:v>
                </c:pt>
                <c:pt idx="87">
                  <c:v>0.6</c:v>
                </c:pt>
                <c:pt idx="88">
                  <c:v>0.6</c:v>
                </c:pt>
                <c:pt idx="89">
                  <c:v>0.56000000000000005</c:v>
                </c:pt>
                <c:pt idx="90">
                  <c:v>0.56000000000000005</c:v>
                </c:pt>
                <c:pt idx="91">
                  <c:v>0.56000000000000005</c:v>
                </c:pt>
                <c:pt idx="92">
                  <c:v>0.56000000000000005</c:v>
                </c:pt>
                <c:pt idx="93">
                  <c:v>0.56000000000000005</c:v>
                </c:pt>
                <c:pt idx="94">
                  <c:v>0.56000000000000005</c:v>
                </c:pt>
                <c:pt idx="95">
                  <c:v>0.56000000000000005</c:v>
                </c:pt>
                <c:pt idx="96">
                  <c:v>0.56000000000000005</c:v>
                </c:pt>
                <c:pt idx="97">
                  <c:v>0.56000000000000005</c:v>
                </c:pt>
                <c:pt idx="98">
                  <c:v>0.56000000000000005</c:v>
                </c:pt>
                <c:pt idx="99">
                  <c:v>0.55000000000000004</c:v>
                </c:pt>
                <c:pt idx="100">
                  <c:v>0.56000000000000005</c:v>
                </c:pt>
                <c:pt idx="101">
                  <c:v>0.55000000000000004</c:v>
                </c:pt>
                <c:pt idx="102">
                  <c:v>0.55000000000000004</c:v>
                </c:pt>
                <c:pt idx="103">
                  <c:v>0.55000000000000004</c:v>
                </c:pt>
                <c:pt idx="104">
                  <c:v>0.55000000000000004</c:v>
                </c:pt>
                <c:pt idx="105">
                  <c:v>0.55000000000000004</c:v>
                </c:pt>
                <c:pt idx="106">
                  <c:v>0.55000000000000004</c:v>
                </c:pt>
                <c:pt idx="107">
                  <c:v>0.56000000000000005</c:v>
                </c:pt>
                <c:pt idx="108">
                  <c:v>0.56000000000000005</c:v>
                </c:pt>
                <c:pt idx="109">
                  <c:v>0.56000000000000005</c:v>
                </c:pt>
                <c:pt idx="110">
                  <c:v>0.56000000000000005</c:v>
                </c:pt>
                <c:pt idx="111">
                  <c:v>0.56000000000000005</c:v>
                </c:pt>
                <c:pt idx="112">
                  <c:v>0.56000000000000005</c:v>
                </c:pt>
                <c:pt idx="113">
                  <c:v>0.56000000000000005</c:v>
                </c:pt>
                <c:pt idx="114">
                  <c:v>0.56000000000000005</c:v>
                </c:pt>
                <c:pt idx="115">
                  <c:v>0.56000000000000005</c:v>
                </c:pt>
                <c:pt idx="116">
                  <c:v>0.56000000000000005</c:v>
                </c:pt>
                <c:pt idx="117">
                  <c:v>0.56000000000000005</c:v>
                </c:pt>
                <c:pt idx="118">
                  <c:v>0.56000000000000005</c:v>
                </c:pt>
                <c:pt idx="119">
                  <c:v>0.56000000000000005</c:v>
                </c:pt>
                <c:pt idx="120">
                  <c:v>0.56000000000000005</c:v>
                </c:pt>
                <c:pt idx="121">
                  <c:v>0.56000000000000005</c:v>
                </c:pt>
                <c:pt idx="122">
                  <c:v>0.56000000000000005</c:v>
                </c:pt>
                <c:pt idx="123">
                  <c:v>0.56000000000000005</c:v>
                </c:pt>
                <c:pt idx="124">
                  <c:v>0.56000000000000005</c:v>
                </c:pt>
                <c:pt idx="125">
                  <c:v>0.56000000000000005</c:v>
                </c:pt>
                <c:pt idx="126">
                  <c:v>0.56000000000000005</c:v>
                </c:pt>
                <c:pt idx="127">
                  <c:v>0.56000000000000005</c:v>
                </c:pt>
                <c:pt idx="128">
                  <c:v>0.56000000000000005</c:v>
                </c:pt>
                <c:pt idx="129">
                  <c:v>0.56000000000000005</c:v>
                </c:pt>
                <c:pt idx="130">
                  <c:v>0.56000000000000005</c:v>
                </c:pt>
                <c:pt idx="131">
                  <c:v>0.56000000000000005</c:v>
                </c:pt>
                <c:pt idx="132">
                  <c:v>0.56000000000000005</c:v>
                </c:pt>
                <c:pt idx="133">
                  <c:v>0.56000000000000005</c:v>
                </c:pt>
                <c:pt idx="134">
                  <c:v>0.56000000000000005</c:v>
                </c:pt>
                <c:pt idx="135">
                  <c:v>0.56000000000000005</c:v>
                </c:pt>
                <c:pt idx="136">
                  <c:v>0.56000000000000005</c:v>
                </c:pt>
                <c:pt idx="137">
                  <c:v>0.56000000000000005</c:v>
                </c:pt>
                <c:pt idx="138">
                  <c:v>0.56000000000000005</c:v>
                </c:pt>
                <c:pt idx="139">
                  <c:v>0.56000000000000005</c:v>
                </c:pt>
                <c:pt idx="140">
                  <c:v>0.56000000000000005</c:v>
                </c:pt>
                <c:pt idx="141">
                  <c:v>0.56000000000000005</c:v>
                </c:pt>
                <c:pt idx="142">
                  <c:v>0.56000000000000005</c:v>
                </c:pt>
                <c:pt idx="143">
                  <c:v>0.56000000000000005</c:v>
                </c:pt>
                <c:pt idx="144">
                  <c:v>0.56000000000000005</c:v>
                </c:pt>
                <c:pt idx="145">
                  <c:v>0.56000000000000005</c:v>
                </c:pt>
                <c:pt idx="146">
                  <c:v>0.57999999999999996</c:v>
                </c:pt>
                <c:pt idx="147">
                  <c:v>0.57999999999999996</c:v>
                </c:pt>
                <c:pt idx="148">
                  <c:v>0.6</c:v>
                </c:pt>
                <c:pt idx="149">
                  <c:v>0.6</c:v>
                </c:pt>
                <c:pt idx="150">
                  <c:v>0.6</c:v>
                </c:pt>
                <c:pt idx="151">
                  <c:v>0.6</c:v>
                </c:pt>
                <c:pt idx="152">
                  <c:v>0.6</c:v>
                </c:pt>
                <c:pt idx="153">
                  <c:v>0.6</c:v>
                </c:pt>
                <c:pt idx="154">
                  <c:v>0.6</c:v>
                </c:pt>
                <c:pt idx="155">
                  <c:v>0.6</c:v>
                </c:pt>
                <c:pt idx="156">
                  <c:v>0.6</c:v>
                </c:pt>
                <c:pt idx="157">
                  <c:v>0.64</c:v>
                </c:pt>
                <c:pt idx="158">
                  <c:v>0.64</c:v>
                </c:pt>
                <c:pt idx="159">
                  <c:v>0.64</c:v>
                </c:pt>
                <c:pt idx="160">
                  <c:v>0.64</c:v>
                </c:pt>
                <c:pt idx="161">
                  <c:v>0.6</c:v>
                </c:pt>
                <c:pt idx="162">
                  <c:v>0.62</c:v>
                </c:pt>
                <c:pt idx="163">
                  <c:v>0.6</c:v>
                </c:pt>
                <c:pt idx="164">
                  <c:v>0.6</c:v>
                </c:pt>
                <c:pt idx="165">
                  <c:v>0.6</c:v>
                </c:pt>
                <c:pt idx="166">
                  <c:v>0.6</c:v>
                </c:pt>
                <c:pt idx="167">
                  <c:v>0.6</c:v>
                </c:pt>
                <c:pt idx="168">
                  <c:v>0.57999999999999996</c:v>
                </c:pt>
                <c:pt idx="169">
                  <c:v>0.57999999999999996</c:v>
                </c:pt>
                <c:pt idx="170">
                  <c:v>0.57999999999999996</c:v>
                </c:pt>
                <c:pt idx="171">
                  <c:v>0.57999999999999996</c:v>
                </c:pt>
                <c:pt idx="172">
                  <c:v>0.57999999999999996</c:v>
                </c:pt>
                <c:pt idx="173">
                  <c:v>0.57999999999999996</c:v>
                </c:pt>
                <c:pt idx="174">
                  <c:v>0.57999999999999996</c:v>
                </c:pt>
                <c:pt idx="175">
                  <c:v>0.57999999999999996</c:v>
                </c:pt>
                <c:pt idx="176">
                  <c:v>0.56999999999999995</c:v>
                </c:pt>
                <c:pt idx="177">
                  <c:v>0.56999999999999995</c:v>
                </c:pt>
                <c:pt idx="178">
                  <c:v>0.56999999999999995</c:v>
                </c:pt>
                <c:pt idx="179">
                  <c:v>0.56999999999999995</c:v>
                </c:pt>
                <c:pt idx="180">
                  <c:v>0.56999999999999995</c:v>
                </c:pt>
                <c:pt idx="181">
                  <c:v>0.56000000000000005</c:v>
                </c:pt>
                <c:pt idx="182">
                  <c:v>0.56000000000000005</c:v>
                </c:pt>
                <c:pt idx="183">
                  <c:v>0.56000000000000005</c:v>
                </c:pt>
                <c:pt idx="184">
                  <c:v>0.56000000000000005</c:v>
                </c:pt>
                <c:pt idx="185">
                  <c:v>0.65</c:v>
                </c:pt>
                <c:pt idx="186">
                  <c:v>0.65</c:v>
                </c:pt>
                <c:pt idx="187">
                  <c:v>0.65</c:v>
                </c:pt>
                <c:pt idx="188">
                  <c:v>0.65</c:v>
                </c:pt>
                <c:pt idx="189">
                  <c:v>0.56000000000000005</c:v>
                </c:pt>
                <c:pt idx="190">
                  <c:v>0.56000000000000005</c:v>
                </c:pt>
                <c:pt idx="191">
                  <c:v>0.57999999999999996</c:v>
                </c:pt>
                <c:pt idx="192">
                  <c:v>0.6</c:v>
                </c:pt>
                <c:pt idx="193">
                  <c:v>0.62</c:v>
                </c:pt>
                <c:pt idx="194">
                  <c:v>0.64</c:v>
                </c:pt>
                <c:pt idx="195">
                  <c:v>0.65</c:v>
                </c:pt>
                <c:pt idx="196">
                  <c:v>0.65</c:v>
                </c:pt>
                <c:pt idx="197">
                  <c:v>0.65</c:v>
                </c:pt>
                <c:pt idx="198">
                  <c:v>0.65</c:v>
                </c:pt>
                <c:pt idx="199">
                  <c:v>0.7</c:v>
                </c:pt>
                <c:pt idx="200">
                  <c:v>0.8</c:v>
                </c:pt>
                <c:pt idx="201">
                  <c:v>0.82</c:v>
                </c:pt>
                <c:pt idx="202">
                  <c:v>0.56000000000000005</c:v>
                </c:pt>
                <c:pt idx="203">
                  <c:v>0.82</c:v>
                </c:pt>
                <c:pt idx="204">
                  <c:v>0.56000000000000005</c:v>
                </c:pt>
                <c:pt idx="205">
                  <c:v>0.56000000000000005</c:v>
                </c:pt>
                <c:pt idx="206">
                  <c:v>0.56000000000000005</c:v>
                </c:pt>
                <c:pt idx="207">
                  <c:v>0.56000000000000005</c:v>
                </c:pt>
                <c:pt idx="208">
                  <c:v>0.56000000000000005</c:v>
                </c:pt>
                <c:pt idx="209">
                  <c:v>0.56000000000000005</c:v>
                </c:pt>
                <c:pt idx="210">
                  <c:v>0.56000000000000005</c:v>
                </c:pt>
                <c:pt idx="211">
                  <c:v>0.56000000000000005</c:v>
                </c:pt>
                <c:pt idx="212">
                  <c:v>0.55000000000000004</c:v>
                </c:pt>
                <c:pt idx="213">
                  <c:v>0.56000000000000005</c:v>
                </c:pt>
                <c:pt idx="214">
                  <c:v>0.56000000000000005</c:v>
                </c:pt>
                <c:pt idx="215">
                  <c:v>0.56000000000000005</c:v>
                </c:pt>
                <c:pt idx="216">
                  <c:v>0.56000000000000005</c:v>
                </c:pt>
                <c:pt idx="217">
                  <c:v>0.56000000000000005</c:v>
                </c:pt>
                <c:pt idx="218">
                  <c:v>0.56000000000000005</c:v>
                </c:pt>
                <c:pt idx="219">
                  <c:v>0.6</c:v>
                </c:pt>
                <c:pt idx="220">
                  <c:v>0.68</c:v>
                </c:pt>
                <c:pt idx="221">
                  <c:v>0.68</c:v>
                </c:pt>
                <c:pt idx="222">
                  <c:v>0.68</c:v>
                </c:pt>
                <c:pt idx="223">
                  <c:v>0.68</c:v>
                </c:pt>
                <c:pt idx="224">
                  <c:v>0.68</c:v>
                </c:pt>
                <c:pt idx="225">
                  <c:v>0.68</c:v>
                </c:pt>
                <c:pt idx="226">
                  <c:v>0.68</c:v>
                </c:pt>
                <c:pt idx="227">
                  <c:v>0.6</c:v>
                </c:pt>
                <c:pt idx="228">
                  <c:v>0.6</c:v>
                </c:pt>
                <c:pt idx="229">
                  <c:v>0.6</c:v>
                </c:pt>
                <c:pt idx="230">
                  <c:v>0.57999999999999996</c:v>
                </c:pt>
                <c:pt idx="231">
                  <c:v>0.57999999999999996</c:v>
                </c:pt>
                <c:pt idx="232">
                  <c:v>0.57999999999999996</c:v>
                </c:pt>
                <c:pt idx="233">
                  <c:v>0.56000000000000005</c:v>
                </c:pt>
                <c:pt idx="234">
                  <c:v>0.56000000000000005</c:v>
                </c:pt>
                <c:pt idx="235">
                  <c:v>0.57999999999999996</c:v>
                </c:pt>
                <c:pt idx="236">
                  <c:v>0.64</c:v>
                </c:pt>
                <c:pt idx="237">
                  <c:v>0.64</c:v>
                </c:pt>
                <c:pt idx="238">
                  <c:v>0.64</c:v>
                </c:pt>
                <c:pt idx="239">
                  <c:v>0.64</c:v>
                </c:pt>
                <c:pt idx="240">
                  <c:v>0.64</c:v>
                </c:pt>
                <c:pt idx="241">
                  <c:v>0.62</c:v>
                </c:pt>
                <c:pt idx="242">
                  <c:v>0.62</c:v>
                </c:pt>
                <c:pt idx="243">
                  <c:v>0.62</c:v>
                </c:pt>
                <c:pt idx="244">
                  <c:v>0.57999999999999996</c:v>
                </c:pt>
                <c:pt idx="245">
                  <c:v>0.6</c:v>
                </c:pt>
                <c:pt idx="246">
                  <c:v>0.6</c:v>
                </c:pt>
                <c:pt idx="247">
                  <c:v>0.64</c:v>
                </c:pt>
                <c:pt idx="248">
                  <c:v>0.72</c:v>
                </c:pt>
                <c:pt idx="249">
                  <c:v>0.76</c:v>
                </c:pt>
                <c:pt idx="250">
                  <c:v>1</c:v>
                </c:pt>
                <c:pt idx="251">
                  <c:v>1.28</c:v>
                </c:pt>
                <c:pt idx="252">
                  <c:v>0.82</c:v>
                </c:pt>
                <c:pt idx="253">
                  <c:v>0.74</c:v>
                </c:pt>
                <c:pt idx="254">
                  <c:v>0.76</c:v>
                </c:pt>
                <c:pt idx="255">
                  <c:v>0.78</c:v>
                </c:pt>
                <c:pt idx="256">
                  <c:v>1.06</c:v>
                </c:pt>
                <c:pt idx="257">
                  <c:v>0.9</c:v>
                </c:pt>
                <c:pt idx="258">
                  <c:v>0.78</c:v>
                </c:pt>
                <c:pt idx="259">
                  <c:v>0.76</c:v>
                </c:pt>
                <c:pt idx="260">
                  <c:v>0.92</c:v>
                </c:pt>
                <c:pt idx="261">
                  <c:v>0.92</c:v>
                </c:pt>
                <c:pt idx="262">
                  <c:v>0.7</c:v>
                </c:pt>
                <c:pt idx="263">
                  <c:v>0.7</c:v>
                </c:pt>
                <c:pt idx="264">
                  <c:v>0.7</c:v>
                </c:pt>
                <c:pt idx="265">
                  <c:v>0.7</c:v>
                </c:pt>
                <c:pt idx="266">
                  <c:v>0.66</c:v>
                </c:pt>
                <c:pt idx="267">
                  <c:v>0.66</c:v>
                </c:pt>
                <c:pt idx="268">
                  <c:v>0.68</c:v>
                </c:pt>
                <c:pt idx="269">
                  <c:v>0.68</c:v>
                </c:pt>
                <c:pt idx="270">
                  <c:v>0.72</c:v>
                </c:pt>
                <c:pt idx="271">
                  <c:v>0.72</c:v>
                </c:pt>
                <c:pt idx="272">
                  <c:v>0.72</c:v>
                </c:pt>
                <c:pt idx="273">
                  <c:v>0.72</c:v>
                </c:pt>
                <c:pt idx="274">
                  <c:v>0.72</c:v>
                </c:pt>
                <c:pt idx="275">
                  <c:v>1</c:v>
                </c:pt>
                <c:pt idx="276">
                  <c:v>0.9</c:v>
                </c:pt>
                <c:pt idx="277">
                  <c:v>0.8</c:v>
                </c:pt>
                <c:pt idx="278">
                  <c:v>0.76</c:v>
                </c:pt>
                <c:pt idx="279">
                  <c:v>0.74</c:v>
                </c:pt>
                <c:pt idx="280">
                  <c:v>0.78</c:v>
                </c:pt>
                <c:pt idx="281">
                  <c:v>0.78</c:v>
                </c:pt>
                <c:pt idx="282">
                  <c:v>0.86</c:v>
                </c:pt>
                <c:pt idx="283">
                  <c:v>0.8</c:v>
                </c:pt>
                <c:pt idx="284">
                  <c:v>0.86</c:v>
                </c:pt>
                <c:pt idx="285">
                  <c:v>0.9</c:v>
                </c:pt>
                <c:pt idx="286">
                  <c:v>0.96</c:v>
                </c:pt>
                <c:pt idx="287">
                  <c:v>1</c:v>
                </c:pt>
                <c:pt idx="288">
                  <c:v>1.06</c:v>
                </c:pt>
                <c:pt idx="289">
                  <c:v>1.04</c:v>
                </c:pt>
                <c:pt idx="290">
                  <c:v>1.03</c:v>
                </c:pt>
                <c:pt idx="291">
                  <c:v>1.02</c:v>
                </c:pt>
                <c:pt idx="292">
                  <c:v>1</c:v>
                </c:pt>
                <c:pt idx="293">
                  <c:v>0.97</c:v>
                </c:pt>
                <c:pt idx="294">
                  <c:v>0.95</c:v>
                </c:pt>
                <c:pt idx="295">
                  <c:v>0.92</c:v>
                </c:pt>
                <c:pt idx="296">
                  <c:v>0.88</c:v>
                </c:pt>
                <c:pt idx="297">
                  <c:v>0.86</c:v>
                </c:pt>
                <c:pt idx="298">
                  <c:v>0.86</c:v>
                </c:pt>
                <c:pt idx="299">
                  <c:v>0.86</c:v>
                </c:pt>
                <c:pt idx="300">
                  <c:v>0.8</c:v>
                </c:pt>
                <c:pt idx="301">
                  <c:v>0.8</c:v>
                </c:pt>
                <c:pt idx="302">
                  <c:v>0.78</c:v>
                </c:pt>
                <c:pt idx="303">
                  <c:v>0.8</c:v>
                </c:pt>
                <c:pt idx="304">
                  <c:v>0.82</c:v>
                </c:pt>
                <c:pt idx="305">
                  <c:v>0.8</c:v>
                </c:pt>
                <c:pt idx="306">
                  <c:v>0.76</c:v>
                </c:pt>
                <c:pt idx="307">
                  <c:v>0.76</c:v>
                </c:pt>
                <c:pt idx="308">
                  <c:v>0.78</c:v>
                </c:pt>
                <c:pt idx="309">
                  <c:v>1</c:v>
                </c:pt>
                <c:pt idx="310">
                  <c:v>1.1000000000000001</c:v>
                </c:pt>
                <c:pt idx="311">
                  <c:v>0.94</c:v>
                </c:pt>
                <c:pt idx="312">
                  <c:v>0.96</c:v>
                </c:pt>
                <c:pt idx="313">
                  <c:v>0.84</c:v>
                </c:pt>
                <c:pt idx="314">
                  <c:v>0.82</c:v>
                </c:pt>
                <c:pt idx="315">
                  <c:v>0.8</c:v>
                </c:pt>
                <c:pt idx="316">
                  <c:v>0.8</c:v>
                </c:pt>
                <c:pt idx="317">
                  <c:v>0.8</c:v>
                </c:pt>
                <c:pt idx="318">
                  <c:v>0.82</c:v>
                </c:pt>
                <c:pt idx="319">
                  <c:v>0.84</c:v>
                </c:pt>
                <c:pt idx="320">
                  <c:v>0.88</c:v>
                </c:pt>
                <c:pt idx="321">
                  <c:v>0.84</c:v>
                </c:pt>
                <c:pt idx="322">
                  <c:v>0.8</c:v>
                </c:pt>
                <c:pt idx="323">
                  <c:v>0.8</c:v>
                </c:pt>
                <c:pt idx="324">
                  <c:v>0.82</c:v>
                </c:pt>
                <c:pt idx="325">
                  <c:v>0.86</c:v>
                </c:pt>
                <c:pt idx="326">
                  <c:v>0.9</c:v>
                </c:pt>
                <c:pt idx="327">
                  <c:v>0.9</c:v>
                </c:pt>
                <c:pt idx="328">
                  <c:v>0.9</c:v>
                </c:pt>
                <c:pt idx="329">
                  <c:v>0.9</c:v>
                </c:pt>
                <c:pt idx="330">
                  <c:v>0.91</c:v>
                </c:pt>
                <c:pt idx="331">
                  <c:v>0.9</c:v>
                </c:pt>
                <c:pt idx="332">
                  <c:v>0.84</c:v>
                </c:pt>
                <c:pt idx="333">
                  <c:v>0.86</c:v>
                </c:pt>
                <c:pt idx="334">
                  <c:v>0.82</c:v>
                </c:pt>
                <c:pt idx="335">
                  <c:v>0.83</c:v>
                </c:pt>
                <c:pt idx="336">
                  <c:v>0.83</c:v>
                </c:pt>
                <c:pt idx="337">
                  <c:v>0.8</c:v>
                </c:pt>
                <c:pt idx="338">
                  <c:v>0.8</c:v>
                </c:pt>
                <c:pt idx="339">
                  <c:v>0.8</c:v>
                </c:pt>
                <c:pt idx="340">
                  <c:v>0.78</c:v>
                </c:pt>
                <c:pt idx="341">
                  <c:v>0.8</c:v>
                </c:pt>
                <c:pt idx="342">
                  <c:v>0.82</c:v>
                </c:pt>
                <c:pt idx="343">
                  <c:v>0.8</c:v>
                </c:pt>
                <c:pt idx="344">
                  <c:v>0.8</c:v>
                </c:pt>
                <c:pt idx="345">
                  <c:v>0.8</c:v>
                </c:pt>
                <c:pt idx="346">
                  <c:v>0.8</c:v>
                </c:pt>
                <c:pt idx="347">
                  <c:v>0.8</c:v>
                </c:pt>
                <c:pt idx="348">
                  <c:v>0.78</c:v>
                </c:pt>
                <c:pt idx="349">
                  <c:v>0.78</c:v>
                </c:pt>
                <c:pt idx="350">
                  <c:v>0.78</c:v>
                </c:pt>
                <c:pt idx="351">
                  <c:v>0.78</c:v>
                </c:pt>
                <c:pt idx="352">
                  <c:v>0.78</c:v>
                </c:pt>
                <c:pt idx="353">
                  <c:v>0.76</c:v>
                </c:pt>
                <c:pt idx="354">
                  <c:v>0.76</c:v>
                </c:pt>
                <c:pt idx="355">
                  <c:v>0.74</c:v>
                </c:pt>
                <c:pt idx="356">
                  <c:v>0.74</c:v>
                </c:pt>
                <c:pt idx="357">
                  <c:v>0.72</c:v>
                </c:pt>
                <c:pt idx="358">
                  <c:v>0.72</c:v>
                </c:pt>
                <c:pt idx="359">
                  <c:v>0.76</c:v>
                </c:pt>
                <c:pt idx="360">
                  <c:v>0.76</c:v>
                </c:pt>
                <c:pt idx="361">
                  <c:v>0.72</c:v>
                </c:pt>
                <c:pt idx="362">
                  <c:v>0.72</c:v>
                </c:pt>
                <c:pt idx="363">
                  <c:v>0.72</c:v>
                </c:pt>
                <c:pt idx="364">
                  <c:v>0.72</c:v>
                </c:pt>
                <c:pt idx="365">
                  <c:v>0.76</c:v>
                </c:pt>
                <c:pt idx="366">
                  <c:v>0.8</c:v>
                </c:pt>
                <c:pt idx="367">
                  <c:v>0.8</c:v>
                </c:pt>
                <c:pt idx="368">
                  <c:v>0.76</c:v>
                </c:pt>
                <c:pt idx="369">
                  <c:v>0.74</c:v>
                </c:pt>
                <c:pt idx="370">
                  <c:v>0.74</c:v>
                </c:pt>
                <c:pt idx="371">
                  <c:v>0.72</c:v>
                </c:pt>
                <c:pt idx="372">
                  <c:v>0.72</c:v>
                </c:pt>
                <c:pt idx="373">
                  <c:v>0.72</c:v>
                </c:pt>
                <c:pt idx="374">
                  <c:v>0.72</c:v>
                </c:pt>
                <c:pt idx="375">
                  <c:v>0.74</c:v>
                </c:pt>
                <c:pt idx="376">
                  <c:v>0.74</c:v>
                </c:pt>
                <c:pt idx="377">
                  <c:v>0.74</c:v>
                </c:pt>
                <c:pt idx="378">
                  <c:v>0.74</c:v>
                </c:pt>
                <c:pt idx="379">
                  <c:v>0.74</c:v>
                </c:pt>
                <c:pt idx="380">
                  <c:v>0.74</c:v>
                </c:pt>
                <c:pt idx="381">
                  <c:v>0.76</c:v>
                </c:pt>
                <c:pt idx="382">
                  <c:v>0.78</c:v>
                </c:pt>
                <c:pt idx="383">
                  <c:v>0.7</c:v>
                </c:pt>
                <c:pt idx="384">
                  <c:v>0.68</c:v>
                </c:pt>
                <c:pt idx="385">
                  <c:v>1</c:v>
                </c:pt>
                <c:pt idx="386">
                  <c:v>0.9</c:v>
                </c:pt>
                <c:pt idx="387">
                  <c:v>0.76</c:v>
                </c:pt>
                <c:pt idx="388">
                  <c:v>0.74</c:v>
                </c:pt>
                <c:pt idx="389">
                  <c:v>0.68</c:v>
                </c:pt>
                <c:pt idx="390">
                  <c:v>0.64</c:v>
                </c:pt>
                <c:pt idx="391">
                  <c:v>0.5</c:v>
                </c:pt>
                <c:pt idx="392">
                  <c:v>0.5</c:v>
                </c:pt>
                <c:pt idx="393">
                  <c:v>0.57999999999999996</c:v>
                </c:pt>
                <c:pt idx="394">
                  <c:v>0.68</c:v>
                </c:pt>
                <c:pt idx="395">
                  <c:v>0.9</c:v>
                </c:pt>
                <c:pt idx="396">
                  <c:v>1</c:v>
                </c:pt>
                <c:pt idx="397">
                  <c:v>1</c:v>
                </c:pt>
                <c:pt idx="398">
                  <c:v>0.9</c:v>
                </c:pt>
                <c:pt idx="399">
                  <c:v>0.9</c:v>
                </c:pt>
                <c:pt idx="400">
                  <c:v>0.9</c:v>
                </c:pt>
                <c:pt idx="401">
                  <c:v>0.76</c:v>
                </c:pt>
                <c:pt idx="402">
                  <c:v>0.72</c:v>
                </c:pt>
                <c:pt idx="403">
                  <c:v>0.72</c:v>
                </c:pt>
                <c:pt idx="404">
                  <c:v>0.72</c:v>
                </c:pt>
                <c:pt idx="405">
                  <c:v>0.74</c:v>
                </c:pt>
                <c:pt idx="406">
                  <c:v>0.88</c:v>
                </c:pt>
                <c:pt idx="407">
                  <c:v>0.82</c:v>
                </c:pt>
                <c:pt idx="408">
                  <c:v>0.78</c:v>
                </c:pt>
                <c:pt idx="409">
                  <c:v>0.8</c:v>
                </c:pt>
                <c:pt idx="410">
                  <c:v>0.8</c:v>
                </c:pt>
                <c:pt idx="411">
                  <c:v>0.74</c:v>
                </c:pt>
                <c:pt idx="412">
                  <c:v>0.7</c:v>
                </c:pt>
                <c:pt idx="413">
                  <c:v>0.76</c:v>
                </c:pt>
                <c:pt idx="414">
                  <c:v>0.8</c:v>
                </c:pt>
                <c:pt idx="415">
                  <c:v>0.82</c:v>
                </c:pt>
                <c:pt idx="416">
                  <c:v>0.9</c:v>
                </c:pt>
                <c:pt idx="417">
                  <c:v>0.84</c:v>
                </c:pt>
                <c:pt idx="418">
                  <c:v>0.8</c:v>
                </c:pt>
                <c:pt idx="419">
                  <c:v>0.9</c:v>
                </c:pt>
                <c:pt idx="420">
                  <c:v>1</c:v>
                </c:pt>
                <c:pt idx="421">
                  <c:v>1.54</c:v>
                </c:pt>
                <c:pt idx="422">
                  <c:v>1.3</c:v>
                </c:pt>
                <c:pt idx="423">
                  <c:v>1</c:v>
                </c:pt>
                <c:pt idx="424">
                  <c:v>0.92</c:v>
                </c:pt>
                <c:pt idx="425">
                  <c:v>0.9</c:v>
                </c:pt>
                <c:pt idx="426">
                  <c:v>0.88</c:v>
                </c:pt>
                <c:pt idx="427">
                  <c:v>0.9</c:v>
                </c:pt>
                <c:pt idx="428">
                  <c:v>0.84</c:v>
                </c:pt>
                <c:pt idx="429">
                  <c:v>0.92</c:v>
                </c:pt>
                <c:pt idx="430">
                  <c:v>1.08</c:v>
                </c:pt>
                <c:pt idx="431">
                  <c:v>0.9</c:v>
                </c:pt>
                <c:pt idx="432">
                  <c:v>0.84</c:v>
                </c:pt>
                <c:pt idx="433">
                  <c:v>1.1000000000000001</c:v>
                </c:pt>
                <c:pt idx="434">
                  <c:v>1.3</c:v>
                </c:pt>
                <c:pt idx="435">
                  <c:v>1.1000000000000001</c:v>
                </c:pt>
                <c:pt idx="436">
                  <c:v>0.94</c:v>
                </c:pt>
                <c:pt idx="437">
                  <c:v>0.82</c:v>
                </c:pt>
                <c:pt idx="438">
                  <c:v>0.78</c:v>
                </c:pt>
                <c:pt idx="439">
                  <c:v>0.74</c:v>
                </c:pt>
                <c:pt idx="440">
                  <c:v>0.7</c:v>
                </c:pt>
                <c:pt idx="441">
                  <c:v>0.74</c:v>
                </c:pt>
                <c:pt idx="442">
                  <c:v>0.66</c:v>
                </c:pt>
                <c:pt idx="443">
                  <c:v>0.64</c:v>
                </c:pt>
                <c:pt idx="444">
                  <c:v>0.62</c:v>
                </c:pt>
                <c:pt idx="445">
                  <c:v>0.6</c:v>
                </c:pt>
                <c:pt idx="446">
                  <c:v>0.66</c:v>
                </c:pt>
                <c:pt idx="447">
                  <c:v>0.7</c:v>
                </c:pt>
                <c:pt idx="448">
                  <c:v>0.74</c:v>
                </c:pt>
                <c:pt idx="449">
                  <c:v>0.7</c:v>
                </c:pt>
                <c:pt idx="450">
                  <c:v>0.9</c:v>
                </c:pt>
                <c:pt idx="451">
                  <c:v>0.66</c:v>
                </c:pt>
                <c:pt idx="452">
                  <c:v>1.1599999999999999</c:v>
                </c:pt>
                <c:pt idx="453">
                  <c:v>0.8</c:v>
                </c:pt>
                <c:pt idx="454">
                  <c:v>0.74</c:v>
                </c:pt>
                <c:pt idx="455">
                  <c:v>0.9</c:v>
                </c:pt>
                <c:pt idx="456">
                  <c:v>1.2</c:v>
                </c:pt>
                <c:pt idx="457">
                  <c:v>1.2</c:v>
                </c:pt>
                <c:pt idx="458">
                  <c:v>0.86</c:v>
                </c:pt>
                <c:pt idx="459">
                  <c:v>0.8</c:v>
                </c:pt>
                <c:pt idx="460">
                  <c:v>0.7</c:v>
                </c:pt>
                <c:pt idx="461">
                  <c:v>0.7</c:v>
                </c:pt>
                <c:pt idx="462">
                  <c:v>0.7</c:v>
                </c:pt>
                <c:pt idx="463">
                  <c:v>0.7</c:v>
                </c:pt>
                <c:pt idx="464">
                  <c:v>0.7</c:v>
                </c:pt>
                <c:pt idx="465">
                  <c:v>0.7</c:v>
                </c:pt>
                <c:pt idx="466">
                  <c:v>0.74</c:v>
                </c:pt>
                <c:pt idx="467">
                  <c:v>0.74</c:v>
                </c:pt>
                <c:pt idx="468">
                  <c:v>0.78</c:v>
                </c:pt>
                <c:pt idx="469">
                  <c:v>0.76</c:v>
                </c:pt>
                <c:pt idx="470">
                  <c:v>0.7</c:v>
                </c:pt>
                <c:pt idx="471">
                  <c:v>0.72</c:v>
                </c:pt>
                <c:pt idx="472">
                  <c:v>0.72</c:v>
                </c:pt>
                <c:pt idx="473">
                  <c:v>0.72</c:v>
                </c:pt>
                <c:pt idx="474">
                  <c:v>0.64</c:v>
                </c:pt>
                <c:pt idx="475">
                  <c:v>0.7</c:v>
                </c:pt>
                <c:pt idx="476">
                  <c:v>0.9</c:v>
                </c:pt>
                <c:pt idx="477">
                  <c:v>0.84</c:v>
                </c:pt>
                <c:pt idx="478">
                  <c:v>0.78</c:v>
                </c:pt>
                <c:pt idx="479">
                  <c:v>0.74</c:v>
                </c:pt>
                <c:pt idx="480">
                  <c:v>0.7</c:v>
                </c:pt>
                <c:pt idx="481">
                  <c:v>0.88</c:v>
                </c:pt>
                <c:pt idx="482">
                  <c:v>0.9</c:v>
                </c:pt>
                <c:pt idx="483">
                  <c:v>0.96</c:v>
                </c:pt>
                <c:pt idx="484">
                  <c:v>0.98</c:v>
                </c:pt>
                <c:pt idx="485">
                  <c:v>0.9</c:v>
                </c:pt>
                <c:pt idx="486">
                  <c:v>1.4</c:v>
                </c:pt>
                <c:pt idx="487">
                  <c:v>1</c:v>
                </c:pt>
                <c:pt idx="488">
                  <c:v>0.9</c:v>
                </c:pt>
                <c:pt idx="489">
                  <c:v>0.8</c:v>
                </c:pt>
                <c:pt idx="490">
                  <c:v>0.76</c:v>
                </c:pt>
                <c:pt idx="491">
                  <c:v>0.7</c:v>
                </c:pt>
                <c:pt idx="492">
                  <c:v>0.66</c:v>
                </c:pt>
                <c:pt idx="493">
                  <c:v>0.66</c:v>
                </c:pt>
                <c:pt idx="494">
                  <c:v>0.62</c:v>
                </c:pt>
                <c:pt idx="495">
                  <c:v>0.6</c:v>
                </c:pt>
                <c:pt idx="496">
                  <c:v>0.6</c:v>
                </c:pt>
                <c:pt idx="497">
                  <c:v>0.6</c:v>
                </c:pt>
                <c:pt idx="498">
                  <c:v>0.6</c:v>
                </c:pt>
                <c:pt idx="499">
                  <c:v>0.6</c:v>
                </c:pt>
                <c:pt idx="500">
                  <c:v>0.6</c:v>
                </c:pt>
                <c:pt idx="501">
                  <c:v>0.6</c:v>
                </c:pt>
                <c:pt idx="502">
                  <c:v>0.56000000000000005</c:v>
                </c:pt>
                <c:pt idx="503">
                  <c:v>0.56000000000000005</c:v>
                </c:pt>
                <c:pt idx="504">
                  <c:v>0.56000000000000005</c:v>
                </c:pt>
                <c:pt idx="505">
                  <c:v>0.6</c:v>
                </c:pt>
                <c:pt idx="506">
                  <c:v>0.64</c:v>
                </c:pt>
                <c:pt idx="507">
                  <c:v>0.9</c:v>
                </c:pt>
                <c:pt idx="508">
                  <c:v>1</c:v>
                </c:pt>
                <c:pt idx="509">
                  <c:v>0.99</c:v>
                </c:pt>
                <c:pt idx="510">
                  <c:v>1</c:v>
                </c:pt>
                <c:pt idx="511">
                  <c:v>1</c:v>
                </c:pt>
                <c:pt idx="512">
                  <c:v>1</c:v>
                </c:pt>
                <c:pt idx="513">
                  <c:v>1</c:v>
                </c:pt>
                <c:pt idx="514">
                  <c:v>1</c:v>
                </c:pt>
                <c:pt idx="515">
                  <c:v>0.7</c:v>
                </c:pt>
                <c:pt idx="516">
                  <c:v>0.57999999999999996</c:v>
                </c:pt>
                <c:pt idx="517">
                  <c:v>0.6</c:v>
                </c:pt>
                <c:pt idx="518">
                  <c:v>0.88</c:v>
                </c:pt>
                <c:pt idx="519">
                  <c:v>0.7</c:v>
                </c:pt>
                <c:pt idx="520">
                  <c:v>0.6</c:v>
                </c:pt>
                <c:pt idx="521">
                  <c:v>0.6</c:v>
                </c:pt>
                <c:pt idx="522">
                  <c:v>0.6</c:v>
                </c:pt>
                <c:pt idx="523">
                  <c:v>0.7</c:v>
                </c:pt>
                <c:pt idx="524">
                  <c:v>0.84</c:v>
                </c:pt>
                <c:pt idx="525">
                  <c:v>0.84</c:v>
                </c:pt>
                <c:pt idx="526">
                  <c:v>1</c:v>
                </c:pt>
                <c:pt idx="527">
                  <c:v>0.8</c:v>
                </c:pt>
                <c:pt idx="528">
                  <c:v>0.76</c:v>
                </c:pt>
                <c:pt idx="529">
                  <c:v>0.74</c:v>
                </c:pt>
                <c:pt idx="530">
                  <c:v>0.72</c:v>
                </c:pt>
                <c:pt idx="531">
                  <c:v>0.6</c:v>
                </c:pt>
                <c:pt idx="532">
                  <c:v>0.7</c:v>
                </c:pt>
                <c:pt idx="533">
                  <c:v>0.7</c:v>
                </c:pt>
                <c:pt idx="534">
                  <c:v>0.7</c:v>
                </c:pt>
                <c:pt idx="535">
                  <c:v>0.7</c:v>
                </c:pt>
                <c:pt idx="536">
                  <c:v>0.7</c:v>
                </c:pt>
                <c:pt idx="537">
                  <c:v>0.7</c:v>
                </c:pt>
                <c:pt idx="538">
                  <c:v>0.7</c:v>
                </c:pt>
                <c:pt idx="539">
                  <c:v>0.7</c:v>
                </c:pt>
                <c:pt idx="540">
                  <c:v>0.7</c:v>
                </c:pt>
                <c:pt idx="541">
                  <c:v>0.7</c:v>
                </c:pt>
                <c:pt idx="542">
                  <c:v>0.7</c:v>
                </c:pt>
                <c:pt idx="543">
                  <c:v>0.68</c:v>
                </c:pt>
                <c:pt idx="544">
                  <c:v>0.66</c:v>
                </c:pt>
                <c:pt idx="545">
                  <c:v>0.66</c:v>
                </c:pt>
                <c:pt idx="546">
                  <c:v>0.66</c:v>
                </c:pt>
                <c:pt idx="547">
                  <c:v>0.66</c:v>
                </c:pt>
                <c:pt idx="548">
                  <c:v>0.66</c:v>
                </c:pt>
                <c:pt idx="549">
                  <c:v>0.8</c:v>
                </c:pt>
                <c:pt idx="550">
                  <c:v>1.1000000000000001</c:v>
                </c:pt>
                <c:pt idx="551">
                  <c:v>0.9</c:v>
                </c:pt>
                <c:pt idx="552">
                  <c:v>0.78</c:v>
                </c:pt>
                <c:pt idx="553">
                  <c:v>0.8</c:v>
                </c:pt>
                <c:pt idx="554">
                  <c:v>0.96</c:v>
                </c:pt>
                <c:pt idx="555">
                  <c:v>1</c:v>
                </c:pt>
                <c:pt idx="556">
                  <c:v>1.34</c:v>
                </c:pt>
                <c:pt idx="557">
                  <c:v>0.9</c:v>
                </c:pt>
                <c:pt idx="558">
                  <c:v>0.82</c:v>
                </c:pt>
                <c:pt idx="559">
                  <c:v>0.8</c:v>
                </c:pt>
                <c:pt idx="560">
                  <c:v>0.74</c:v>
                </c:pt>
                <c:pt idx="561">
                  <c:v>0.72</c:v>
                </c:pt>
                <c:pt idx="562">
                  <c:v>0.7</c:v>
                </c:pt>
                <c:pt idx="563">
                  <c:v>0.64</c:v>
                </c:pt>
                <c:pt idx="564">
                  <c:v>0.6</c:v>
                </c:pt>
                <c:pt idx="565">
                  <c:v>0.64</c:v>
                </c:pt>
                <c:pt idx="566">
                  <c:v>0.6</c:v>
                </c:pt>
                <c:pt idx="567">
                  <c:v>0.6</c:v>
                </c:pt>
                <c:pt idx="568">
                  <c:v>0.6</c:v>
                </c:pt>
                <c:pt idx="569">
                  <c:v>0.6</c:v>
                </c:pt>
                <c:pt idx="570">
                  <c:v>0.6</c:v>
                </c:pt>
                <c:pt idx="571">
                  <c:v>0.6</c:v>
                </c:pt>
                <c:pt idx="572">
                  <c:v>0.6</c:v>
                </c:pt>
                <c:pt idx="573">
                  <c:v>0.6</c:v>
                </c:pt>
                <c:pt idx="574">
                  <c:v>0.6</c:v>
                </c:pt>
                <c:pt idx="575">
                  <c:v>0.6</c:v>
                </c:pt>
                <c:pt idx="576">
                  <c:v>0.6</c:v>
                </c:pt>
                <c:pt idx="577">
                  <c:v>0.57999999999999996</c:v>
                </c:pt>
                <c:pt idx="578">
                  <c:v>0.57999999999999996</c:v>
                </c:pt>
                <c:pt idx="579">
                  <c:v>0.57999999999999996</c:v>
                </c:pt>
                <c:pt idx="580">
                  <c:v>0.57999999999999996</c:v>
                </c:pt>
                <c:pt idx="581">
                  <c:v>0.57999999999999996</c:v>
                </c:pt>
                <c:pt idx="582">
                  <c:v>0.57999999999999996</c:v>
                </c:pt>
                <c:pt idx="583">
                  <c:v>0.5</c:v>
                </c:pt>
                <c:pt idx="584">
                  <c:v>0.5</c:v>
                </c:pt>
                <c:pt idx="585">
                  <c:v>0.5</c:v>
                </c:pt>
                <c:pt idx="586">
                  <c:v>0.5</c:v>
                </c:pt>
                <c:pt idx="587">
                  <c:v>0.5</c:v>
                </c:pt>
                <c:pt idx="588">
                  <c:v>0.5</c:v>
                </c:pt>
                <c:pt idx="589">
                  <c:v>0.48</c:v>
                </c:pt>
                <c:pt idx="590">
                  <c:v>0.48</c:v>
                </c:pt>
                <c:pt idx="591">
                  <c:v>0.48</c:v>
                </c:pt>
                <c:pt idx="592">
                  <c:v>0.49</c:v>
                </c:pt>
                <c:pt idx="593">
                  <c:v>0.49</c:v>
                </c:pt>
                <c:pt idx="594">
                  <c:v>0.5</c:v>
                </c:pt>
                <c:pt idx="595">
                  <c:v>0.5</c:v>
                </c:pt>
                <c:pt idx="596">
                  <c:v>0.48</c:v>
                </c:pt>
                <c:pt idx="597">
                  <c:v>0.5</c:v>
                </c:pt>
                <c:pt idx="598">
                  <c:v>0.48</c:v>
                </c:pt>
                <c:pt idx="599">
                  <c:v>0.52</c:v>
                </c:pt>
                <c:pt idx="600">
                  <c:v>0.52</c:v>
                </c:pt>
                <c:pt idx="601">
                  <c:v>0.5</c:v>
                </c:pt>
                <c:pt idx="602">
                  <c:v>0.5</c:v>
                </c:pt>
                <c:pt idx="603">
                  <c:v>0.5</c:v>
                </c:pt>
                <c:pt idx="604">
                  <c:v>0.49</c:v>
                </c:pt>
                <c:pt idx="605">
                  <c:v>0.5</c:v>
                </c:pt>
                <c:pt idx="606">
                  <c:v>0.5</c:v>
                </c:pt>
                <c:pt idx="607">
                  <c:v>0.6</c:v>
                </c:pt>
                <c:pt idx="608">
                  <c:v>0.66</c:v>
                </c:pt>
                <c:pt idx="609">
                  <c:v>0.66</c:v>
                </c:pt>
                <c:pt idx="610">
                  <c:v>0.66</c:v>
                </c:pt>
                <c:pt idx="611">
                  <c:v>0.5</c:v>
                </c:pt>
                <c:pt idx="612">
                  <c:v>0.5</c:v>
                </c:pt>
                <c:pt idx="613">
                  <c:v>0.5</c:v>
                </c:pt>
                <c:pt idx="614">
                  <c:v>0.5</c:v>
                </c:pt>
                <c:pt idx="615">
                  <c:v>0.5</c:v>
                </c:pt>
                <c:pt idx="616">
                  <c:v>0.5</c:v>
                </c:pt>
                <c:pt idx="617">
                  <c:v>0.6</c:v>
                </c:pt>
                <c:pt idx="618">
                  <c:v>0.66</c:v>
                </c:pt>
                <c:pt idx="619">
                  <c:v>0.6</c:v>
                </c:pt>
                <c:pt idx="620">
                  <c:v>0.62</c:v>
                </c:pt>
                <c:pt idx="621">
                  <c:v>0.7</c:v>
                </c:pt>
                <c:pt idx="622">
                  <c:v>1.4</c:v>
                </c:pt>
                <c:pt idx="623">
                  <c:v>1.56</c:v>
                </c:pt>
                <c:pt idx="624">
                  <c:v>2.1</c:v>
                </c:pt>
                <c:pt idx="625">
                  <c:v>1.4</c:v>
                </c:pt>
                <c:pt idx="626">
                  <c:v>1.1000000000000001</c:v>
                </c:pt>
                <c:pt idx="627">
                  <c:v>0.8</c:v>
                </c:pt>
                <c:pt idx="628">
                  <c:v>0.72</c:v>
                </c:pt>
                <c:pt idx="629">
                  <c:v>0.7</c:v>
                </c:pt>
                <c:pt idx="630">
                  <c:v>0.68</c:v>
                </c:pt>
                <c:pt idx="631">
                  <c:v>0.6</c:v>
                </c:pt>
                <c:pt idx="632">
                  <c:v>0.54</c:v>
                </c:pt>
                <c:pt idx="633">
                  <c:v>0.52</c:v>
                </c:pt>
                <c:pt idx="634">
                  <c:v>0.5</c:v>
                </c:pt>
                <c:pt idx="635">
                  <c:v>0.54</c:v>
                </c:pt>
                <c:pt idx="636">
                  <c:v>0.66</c:v>
                </c:pt>
                <c:pt idx="637">
                  <c:v>0.64</c:v>
                </c:pt>
                <c:pt idx="638">
                  <c:v>0.64</c:v>
                </c:pt>
                <c:pt idx="639">
                  <c:v>0.64</c:v>
                </c:pt>
                <c:pt idx="640">
                  <c:v>0.62</c:v>
                </c:pt>
                <c:pt idx="641">
                  <c:v>0.62</c:v>
                </c:pt>
                <c:pt idx="642">
                  <c:v>0.62</c:v>
                </c:pt>
                <c:pt idx="643">
                  <c:v>0.6</c:v>
                </c:pt>
                <c:pt idx="644">
                  <c:v>0.57999999999999996</c:v>
                </c:pt>
                <c:pt idx="645">
                  <c:v>0.6</c:v>
                </c:pt>
                <c:pt idx="646">
                  <c:v>0.57999999999999996</c:v>
                </c:pt>
                <c:pt idx="647">
                  <c:v>0.59</c:v>
                </c:pt>
                <c:pt idx="648">
                  <c:v>0.59</c:v>
                </c:pt>
                <c:pt idx="649">
                  <c:v>0.6</c:v>
                </c:pt>
                <c:pt idx="650">
                  <c:v>1.1599999999999999</c:v>
                </c:pt>
                <c:pt idx="651">
                  <c:v>1.1399999999999999</c:v>
                </c:pt>
                <c:pt idx="652">
                  <c:v>0.7</c:v>
                </c:pt>
                <c:pt idx="653">
                  <c:v>0.6</c:v>
                </c:pt>
                <c:pt idx="654">
                  <c:v>0.64</c:v>
                </c:pt>
                <c:pt idx="655">
                  <c:v>0.6</c:v>
                </c:pt>
                <c:pt idx="656">
                  <c:v>0.6</c:v>
                </c:pt>
                <c:pt idx="657">
                  <c:v>0.62</c:v>
                </c:pt>
                <c:pt idx="658">
                  <c:v>0.62</c:v>
                </c:pt>
                <c:pt idx="659">
                  <c:v>0.64</c:v>
                </c:pt>
                <c:pt idx="660">
                  <c:v>0.66</c:v>
                </c:pt>
                <c:pt idx="661">
                  <c:v>0.72</c:v>
                </c:pt>
                <c:pt idx="662">
                  <c:v>0.8</c:v>
                </c:pt>
                <c:pt idx="663">
                  <c:v>0.9</c:v>
                </c:pt>
                <c:pt idx="664">
                  <c:v>1.22</c:v>
                </c:pt>
                <c:pt idx="665">
                  <c:v>1.1000000000000001</c:v>
                </c:pt>
                <c:pt idx="666">
                  <c:v>2</c:v>
                </c:pt>
                <c:pt idx="667">
                  <c:v>2</c:v>
                </c:pt>
                <c:pt idx="668">
                  <c:v>1.9</c:v>
                </c:pt>
                <c:pt idx="669">
                  <c:v>1.95</c:v>
                </c:pt>
                <c:pt idx="670">
                  <c:v>1.22</c:v>
                </c:pt>
                <c:pt idx="671">
                  <c:v>2</c:v>
                </c:pt>
                <c:pt idx="672">
                  <c:v>4.3</c:v>
                </c:pt>
                <c:pt idx="673">
                  <c:v>1.8</c:v>
                </c:pt>
                <c:pt idx="674">
                  <c:v>1.7</c:v>
                </c:pt>
                <c:pt idx="675">
                  <c:v>0.8</c:v>
                </c:pt>
                <c:pt idx="676">
                  <c:v>0.9</c:v>
                </c:pt>
                <c:pt idx="677">
                  <c:v>0.9</c:v>
                </c:pt>
                <c:pt idx="678">
                  <c:v>0.86</c:v>
                </c:pt>
                <c:pt idx="679">
                  <c:v>0.9</c:v>
                </c:pt>
                <c:pt idx="680">
                  <c:v>0.82</c:v>
                </c:pt>
                <c:pt idx="681">
                  <c:v>0.8</c:v>
                </c:pt>
                <c:pt idx="682">
                  <c:v>0.78</c:v>
                </c:pt>
                <c:pt idx="683">
                  <c:v>0.78</c:v>
                </c:pt>
                <c:pt idx="684">
                  <c:v>0.78</c:v>
                </c:pt>
                <c:pt idx="685">
                  <c:v>0.74</c:v>
                </c:pt>
                <c:pt idx="686">
                  <c:v>0.74</c:v>
                </c:pt>
                <c:pt idx="687">
                  <c:v>0.74</c:v>
                </c:pt>
                <c:pt idx="688">
                  <c:v>0.74</c:v>
                </c:pt>
                <c:pt idx="689">
                  <c:v>0.7</c:v>
                </c:pt>
                <c:pt idx="690">
                  <c:v>0.7</c:v>
                </c:pt>
                <c:pt idx="691">
                  <c:v>0.7</c:v>
                </c:pt>
                <c:pt idx="692">
                  <c:v>0.7</c:v>
                </c:pt>
                <c:pt idx="693">
                  <c:v>0.7</c:v>
                </c:pt>
                <c:pt idx="694">
                  <c:v>0.7</c:v>
                </c:pt>
                <c:pt idx="695">
                  <c:v>0.7</c:v>
                </c:pt>
                <c:pt idx="696">
                  <c:v>0.7</c:v>
                </c:pt>
                <c:pt idx="697">
                  <c:v>0.7</c:v>
                </c:pt>
                <c:pt idx="698">
                  <c:v>0.68</c:v>
                </c:pt>
                <c:pt idx="699">
                  <c:v>0.68</c:v>
                </c:pt>
                <c:pt idx="700">
                  <c:v>0.68</c:v>
                </c:pt>
                <c:pt idx="701">
                  <c:v>0.68</c:v>
                </c:pt>
                <c:pt idx="702">
                  <c:v>0.68</c:v>
                </c:pt>
                <c:pt idx="703">
                  <c:v>0.66</c:v>
                </c:pt>
                <c:pt idx="704">
                  <c:v>0.66</c:v>
                </c:pt>
                <c:pt idx="705">
                  <c:v>0.66</c:v>
                </c:pt>
                <c:pt idx="706">
                  <c:v>0.68</c:v>
                </c:pt>
                <c:pt idx="707">
                  <c:v>0.68</c:v>
                </c:pt>
                <c:pt idx="708">
                  <c:v>0.68</c:v>
                </c:pt>
                <c:pt idx="709">
                  <c:v>0.68</c:v>
                </c:pt>
                <c:pt idx="710">
                  <c:v>0.68</c:v>
                </c:pt>
                <c:pt idx="711">
                  <c:v>0.7</c:v>
                </c:pt>
                <c:pt idx="712">
                  <c:v>0.68</c:v>
                </c:pt>
                <c:pt idx="713">
                  <c:v>0.6</c:v>
                </c:pt>
                <c:pt idx="714">
                  <c:v>0.68</c:v>
                </c:pt>
                <c:pt idx="715">
                  <c:v>0.68</c:v>
                </c:pt>
                <c:pt idx="716">
                  <c:v>0.66</c:v>
                </c:pt>
                <c:pt idx="717">
                  <c:v>0.66</c:v>
                </c:pt>
                <c:pt idx="718">
                  <c:v>0.7</c:v>
                </c:pt>
                <c:pt idx="719">
                  <c:v>0.72</c:v>
                </c:pt>
                <c:pt idx="720">
                  <c:v>0.72</c:v>
                </c:pt>
                <c:pt idx="721">
                  <c:v>0.64</c:v>
                </c:pt>
                <c:pt idx="722">
                  <c:v>0.64</c:v>
                </c:pt>
                <c:pt idx="723">
                  <c:v>0.63</c:v>
                </c:pt>
                <c:pt idx="724">
                  <c:v>0.63</c:v>
                </c:pt>
                <c:pt idx="725">
                  <c:v>0.62</c:v>
                </c:pt>
                <c:pt idx="726">
                  <c:v>0.62</c:v>
                </c:pt>
                <c:pt idx="727">
                  <c:v>0.62</c:v>
                </c:pt>
                <c:pt idx="728">
                  <c:v>0.62</c:v>
                </c:pt>
                <c:pt idx="729">
                  <c:v>0.62</c:v>
                </c:pt>
                <c:pt idx="730">
                  <c:v>0.64</c:v>
                </c:pt>
                <c:pt idx="731">
                  <c:v>0.63</c:v>
                </c:pt>
              </c:numCache>
            </c:numRef>
          </c:val>
          <c:smooth val="0"/>
          <c:extLst>
            <c:ext xmlns:c16="http://schemas.microsoft.com/office/drawing/2014/chart" uri="{C3380CC4-5D6E-409C-BE32-E72D297353CC}">
              <c16:uniqueId val="{00000003-5C94-44A0-9EEA-27E10B4F42F7}"/>
            </c:ext>
          </c:extLst>
        </c:ser>
        <c:ser>
          <c:idx val="1"/>
          <c:order val="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0.62</c:v>
                </c:pt>
                <c:pt idx="1">
                  <c:v>0.6</c:v>
                </c:pt>
                <c:pt idx="2">
                  <c:v>0.6</c:v>
                </c:pt>
                <c:pt idx="3">
                  <c:v>0.6</c:v>
                </c:pt>
                <c:pt idx="4">
                  <c:v>0.6</c:v>
                </c:pt>
                <c:pt idx="5">
                  <c:v>0.6</c:v>
                </c:pt>
                <c:pt idx="6">
                  <c:v>0.6</c:v>
                </c:pt>
                <c:pt idx="7">
                  <c:v>0.6</c:v>
                </c:pt>
                <c:pt idx="8">
                  <c:v>0.6</c:v>
                </c:pt>
                <c:pt idx="9">
                  <c:v>0.6</c:v>
                </c:pt>
                <c:pt idx="10">
                  <c:v>0.6</c:v>
                </c:pt>
                <c:pt idx="11">
                  <c:v>0.6</c:v>
                </c:pt>
                <c:pt idx="12">
                  <c:v>0.6</c:v>
                </c:pt>
                <c:pt idx="13">
                  <c:v>0.62</c:v>
                </c:pt>
                <c:pt idx="14">
                  <c:v>0.62</c:v>
                </c:pt>
                <c:pt idx="15">
                  <c:v>0.62</c:v>
                </c:pt>
                <c:pt idx="16">
                  <c:v>0.6</c:v>
                </c:pt>
                <c:pt idx="17">
                  <c:v>0.6</c:v>
                </c:pt>
                <c:pt idx="18">
                  <c:v>0.6</c:v>
                </c:pt>
                <c:pt idx="19">
                  <c:v>0.6</c:v>
                </c:pt>
                <c:pt idx="20">
                  <c:v>0.6</c:v>
                </c:pt>
                <c:pt idx="21">
                  <c:v>0.6</c:v>
                </c:pt>
                <c:pt idx="22">
                  <c:v>0.6</c:v>
                </c:pt>
                <c:pt idx="23">
                  <c:v>0.6</c:v>
                </c:pt>
                <c:pt idx="24">
                  <c:v>0.57999999999999996</c:v>
                </c:pt>
                <c:pt idx="25">
                  <c:v>0.57999999999999996</c:v>
                </c:pt>
                <c:pt idx="26">
                  <c:v>0.57999999999999996</c:v>
                </c:pt>
                <c:pt idx="27">
                  <c:v>0.57999999999999996</c:v>
                </c:pt>
                <c:pt idx="28">
                  <c:v>0.57999999999999996</c:v>
                </c:pt>
                <c:pt idx="29">
                  <c:v>0.57999999999999996</c:v>
                </c:pt>
                <c:pt idx="30">
                  <c:v>0.57999999999999996</c:v>
                </c:pt>
                <c:pt idx="31">
                  <c:v>0.57999999999999996</c:v>
                </c:pt>
                <c:pt idx="32">
                  <c:v>0.57999999999999996</c:v>
                </c:pt>
                <c:pt idx="33">
                  <c:v>0.57999999999999996</c:v>
                </c:pt>
                <c:pt idx="34">
                  <c:v>0.57999999999999996</c:v>
                </c:pt>
                <c:pt idx="35">
                  <c:v>0.57999999999999996</c:v>
                </c:pt>
                <c:pt idx="36">
                  <c:v>0.57999999999999996</c:v>
                </c:pt>
                <c:pt idx="37">
                  <c:v>0.57999999999999996</c:v>
                </c:pt>
                <c:pt idx="38">
                  <c:v>0.57999999999999996</c:v>
                </c:pt>
                <c:pt idx="39">
                  <c:v>0.57999999999999996</c:v>
                </c:pt>
                <c:pt idx="40">
                  <c:v>0.57999999999999996</c:v>
                </c:pt>
                <c:pt idx="41">
                  <c:v>0.57999999999999996</c:v>
                </c:pt>
                <c:pt idx="42">
                  <c:v>0.57999999999999996</c:v>
                </c:pt>
                <c:pt idx="43">
                  <c:v>0.57999999999999996</c:v>
                </c:pt>
                <c:pt idx="44">
                  <c:v>0.57999999999999996</c:v>
                </c:pt>
                <c:pt idx="45">
                  <c:v>0.57999999999999996</c:v>
                </c:pt>
                <c:pt idx="46">
                  <c:v>0.57999999999999996</c:v>
                </c:pt>
                <c:pt idx="47">
                  <c:v>0.57999999999999996</c:v>
                </c:pt>
                <c:pt idx="48">
                  <c:v>0.57999999999999996</c:v>
                </c:pt>
                <c:pt idx="49">
                  <c:v>0.57999999999999996</c:v>
                </c:pt>
                <c:pt idx="50">
                  <c:v>0.57999999999999996</c:v>
                </c:pt>
                <c:pt idx="51">
                  <c:v>0.57999999999999996</c:v>
                </c:pt>
                <c:pt idx="52">
                  <c:v>0.57999999999999996</c:v>
                </c:pt>
                <c:pt idx="53">
                  <c:v>0.57999999999999996</c:v>
                </c:pt>
                <c:pt idx="54">
                  <c:v>0.57999999999999996</c:v>
                </c:pt>
                <c:pt idx="55">
                  <c:v>0.57999999999999996</c:v>
                </c:pt>
                <c:pt idx="56">
                  <c:v>0.57999999999999996</c:v>
                </c:pt>
                <c:pt idx="57">
                  <c:v>0.57999999999999996</c:v>
                </c:pt>
                <c:pt idx="58">
                  <c:v>0.57999999999999996</c:v>
                </c:pt>
                <c:pt idx="59">
                  <c:v>0.57999999999999996</c:v>
                </c:pt>
                <c:pt idx="60">
                  <c:v>0.57999999999999996</c:v>
                </c:pt>
                <c:pt idx="61">
                  <c:v>0.57999999999999996</c:v>
                </c:pt>
                <c:pt idx="62">
                  <c:v>0.57999999999999996</c:v>
                </c:pt>
                <c:pt idx="63">
                  <c:v>0.57999999999999996</c:v>
                </c:pt>
                <c:pt idx="64">
                  <c:v>0.57999999999999996</c:v>
                </c:pt>
                <c:pt idx="65">
                  <c:v>0.57999999999999996</c:v>
                </c:pt>
                <c:pt idx="66">
                  <c:v>0.57999999999999996</c:v>
                </c:pt>
                <c:pt idx="67">
                  <c:v>0.57999999999999996</c:v>
                </c:pt>
                <c:pt idx="68">
                  <c:v>0.57999999999999996</c:v>
                </c:pt>
                <c:pt idx="69">
                  <c:v>0.57999999999999996</c:v>
                </c:pt>
                <c:pt idx="70">
                  <c:v>0.57999999999999996</c:v>
                </c:pt>
                <c:pt idx="71">
                  <c:v>0.6</c:v>
                </c:pt>
                <c:pt idx="72">
                  <c:v>0.6</c:v>
                </c:pt>
                <c:pt idx="73">
                  <c:v>0.6</c:v>
                </c:pt>
                <c:pt idx="74">
                  <c:v>0.6</c:v>
                </c:pt>
                <c:pt idx="75">
                  <c:v>0.57999999999999996</c:v>
                </c:pt>
                <c:pt idx="76">
                  <c:v>0.57999999999999996</c:v>
                </c:pt>
                <c:pt idx="77">
                  <c:v>0.57999999999999996</c:v>
                </c:pt>
                <c:pt idx="78">
                  <c:v>0.57999999999999996</c:v>
                </c:pt>
                <c:pt idx="79">
                  <c:v>0.57999999999999996</c:v>
                </c:pt>
                <c:pt idx="80">
                  <c:v>0.57999999999999996</c:v>
                </c:pt>
                <c:pt idx="81">
                  <c:v>0.57999999999999996</c:v>
                </c:pt>
                <c:pt idx="82">
                  <c:v>0.57999999999999996</c:v>
                </c:pt>
                <c:pt idx="83">
                  <c:v>0.57999999999999996</c:v>
                </c:pt>
                <c:pt idx="84">
                  <c:v>0.57999999999999996</c:v>
                </c:pt>
                <c:pt idx="85">
                  <c:v>0.57999999999999996</c:v>
                </c:pt>
                <c:pt idx="86">
                  <c:v>0.57999999999999996</c:v>
                </c:pt>
                <c:pt idx="87">
                  <c:v>0.6</c:v>
                </c:pt>
                <c:pt idx="88">
                  <c:v>0.57999999999999996</c:v>
                </c:pt>
                <c:pt idx="89">
                  <c:v>0.6</c:v>
                </c:pt>
                <c:pt idx="90">
                  <c:v>0.6</c:v>
                </c:pt>
                <c:pt idx="91">
                  <c:v>0.56000000000000005</c:v>
                </c:pt>
                <c:pt idx="92">
                  <c:v>0.53</c:v>
                </c:pt>
                <c:pt idx="93">
                  <c:v>0.5</c:v>
                </c:pt>
                <c:pt idx="94">
                  <c:v>0.57999999999999996</c:v>
                </c:pt>
                <c:pt idx="95">
                  <c:v>0.57999999999999996</c:v>
                </c:pt>
                <c:pt idx="96">
                  <c:v>0.57999999999999996</c:v>
                </c:pt>
                <c:pt idx="97">
                  <c:v>0.57999999999999996</c:v>
                </c:pt>
                <c:pt idx="98">
                  <c:v>0.57999999999999996</c:v>
                </c:pt>
                <c:pt idx="99">
                  <c:v>0.57999999999999996</c:v>
                </c:pt>
                <c:pt idx="100">
                  <c:v>0.57999999999999996</c:v>
                </c:pt>
                <c:pt idx="101">
                  <c:v>0.57999999999999996</c:v>
                </c:pt>
                <c:pt idx="102">
                  <c:v>0.57999999999999996</c:v>
                </c:pt>
                <c:pt idx="103">
                  <c:v>0.57999999999999996</c:v>
                </c:pt>
                <c:pt idx="104">
                  <c:v>0.57999999999999996</c:v>
                </c:pt>
                <c:pt idx="105">
                  <c:v>0.57999999999999996</c:v>
                </c:pt>
                <c:pt idx="106">
                  <c:v>0.57999999999999996</c:v>
                </c:pt>
                <c:pt idx="107">
                  <c:v>0.57999999999999996</c:v>
                </c:pt>
                <c:pt idx="108">
                  <c:v>0.56000000000000005</c:v>
                </c:pt>
                <c:pt idx="109">
                  <c:v>0.56000000000000005</c:v>
                </c:pt>
                <c:pt idx="110">
                  <c:v>0.56000000000000005</c:v>
                </c:pt>
                <c:pt idx="111">
                  <c:v>0.56000000000000005</c:v>
                </c:pt>
                <c:pt idx="112">
                  <c:v>0.56000000000000005</c:v>
                </c:pt>
                <c:pt idx="113">
                  <c:v>0.56000000000000005</c:v>
                </c:pt>
                <c:pt idx="114">
                  <c:v>0.56000000000000005</c:v>
                </c:pt>
                <c:pt idx="115">
                  <c:v>0.56000000000000005</c:v>
                </c:pt>
                <c:pt idx="116">
                  <c:v>0.56000000000000005</c:v>
                </c:pt>
                <c:pt idx="117">
                  <c:v>0.56000000000000005</c:v>
                </c:pt>
                <c:pt idx="118">
                  <c:v>0.56000000000000005</c:v>
                </c:pt>
                <c:pt idx="119">
                  <c:v>0.56000000000000005</c:v>
                </c:pt>
                <c:pt idx="120">
                  <c:v>0.57999999999999996</c:v>
                </c:pt>
                <c:pt idx="121">
                  <c:v>0.6</c:v>
                </c:pt>
                <c:pt idx="122">
                  <c:v>0.8</c:v>
                </c:pt>
                <c:pt idx="123">
                  <c:v>0.6</c:v>
                </c:pt>
                <c:pt idx="124">
                  <c:v>0.8</c:v>
                </c:pt>
                <c:pt idx="125">
                  <c:v>0.7</c:v>
                </c:pt>
                <c:pt idx="126">
                  <c:v>0.72</c:v>
                </c:pt>
                <c:pt idx="127">
                  <c:v>0.62</c:v>
                </c:pt>
                <c:pt idx="128">
                  <c:v>0.62</c:v>
                </c:pt>
                <c:pt idx="129">
                  <c:v>0.62</c:v>
                </c:pt>
                <c:pt idx="130">
                  <c:v>0.62</c:v>
                </c:pt>
                <c:pt idx="131">
                  <c:v>0.6</c:v>
                </c:pt>
                <c:pt idx="132">
                  <c:v>0.6</c:v>
                </c:pt>
                <c:pt idx="133">
                  <c:v>0.7</c:v>
                </c:pt>
                <c:pt idx="134">
                  <c:v>0.92</c:v>
                </c:pt>
                <c:pt idx="135">
                  <c:v>0.7</c:v>
                </c:pt>
                <c:pt idx="136">
                  <c:v>0.64</c:v>
                </c:pt>
                <c:pt idx="137">
                  <c:v>0.6</c:v>
                </c:pt>
                <c:pt idx="138">
                  <c:v>0.6</c:v>
                </c:pt>
                <c:pt idx="139">
                  <c:v>0.6</c:v>
                </c:pt>
                <c:pt idx="140">
                  <c:v>0.6</c:v>
                </c:pt>
                <c:pt idx="141">
                  <c:v>0.57999999999999996</c:v>
                </c:pt>
                <c:pt idx="142">
                  <c:v>0.57999999999999996</c:v>
                </c:pt>
                <c:pt idx="143">
                  <c:v>0.6</c:v>
                </c:pt>
                <c:pt idx="144">
                  <c:v>0.74</c:v>
                </c:pt>
                <c:pt idx="145">
                  <c:v>0.62</c:v>
                </c:pt>
                <c:pt idx="146">
                  <c:v>0.62</c:v>
                </c:pt>
                <c:pt idx="147">
                  <c:v>0.6</c:v>
                </c:pt>
                <c:pt idx="148">
                  <c:v>0.57999999999999996</c:v>
                </c:pt>
                <c:pt idx="149">
                  <c:v>0.57999999999999996</c:v>
                </c:pt>
                <c:pt idx="150">
                  <c:v>0.57999999999999996</c:v>
                </c:pt>
                <c:pt idx="151">
                  <c:v>0.54</c:v>
                </c:pt>
                <c:pt idx="152">
                  <c:v>0.54</c:v>
                </c:pt>
                <c:pt idx="153">
                  <c:v>0.52</c:v>
                </c:pt>
                <c:pt idx="154">
                  <c:v>0.5</c:v>
                </c:pt>
                <c:pt idx="155">
                  <c:v>0.52</c:v>
                </c:pt>
                <c:pt idx="156">
                  <c:v>0.5</c:v>
                </c:pt>
                <c:pt idx="157">
                  <c:v>0.5</c:v>
                </c:pt>
                <c:pt idx="158">
                  <c:v>0.5</c:v>
                </c:pt>
                <c:pt idx="159">
                  <c:v>0.5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0.45</c:v>
                </c:pt>
                <c:pt idx="174">
                  <c:v>0.45</c:v>
                </c:pt>
                <c:pt idx="175">
                  <c:v>0.44</c:v>
                </c:pt>
                <c:pt idx="176">
                  <c:v>0.45</c:v>
                </c:pt>
                <c:pt idx="177">
                  <c:v>0.45</c:v>
                </c:pt>
                <c:pt idx="178">
                  <c:v>0.47</c:v>
                </c:pt>
                <c:pt idx="179">
                  <c:v>0.47</c:v>
                </c:pt>
                <c:pt idx="180">
                  <c:v>0.48</c:v>
                </c:pt>
                <c:pt idx="181">
                  <c:v>0.48</c:v>
                </c:pt>
                <c:pt idx="182">
                  <c:v>0.48</c:v>
                </c:pt>
                <c:pt idx="183">
                  <c:v>0.48</c:v>
                </c:pt>
                <c:pt idx="184">
                  <c:v>0.48</c:v>
                </c:pt>
                <c:pt idx="185">
                  <c:v>0.48</c:v>
                </c:pt>
                <c:pt idx="186">
                  <c:v>0.48</c:v>
                </c:pt>
                <c:pt idx="187">
                  <c:v>0.48</c:v>
                </c:pt>
                <c:pt idx="188">
                  <c:v>0.48</c:v>
                </c:pt>
                <c:pt idx="189">
                  <c:v>0.48</c:v>
                </c:pt>
                <c:pt idx="190">
                  <c:v>0.48</c:v>
                </c:pt>
                <c:pt idx="191">
                  <c:v>0.48</c:v>
                </c:pt>
                <c:pt idx="192">
                  <c:v>0.48</c:v>
                </c:pt>
                <c:pt idx="193">
                  <c:v>0.48</c:v>
                </c:pt>
                <c:pt idx="194">
                  <c:v>0.48</c:v>
                </c:pt>
                <c:pt idx="195">
                  <c:v>0.48</c:v>
                </c:pt>
                <c:pt idx="196">
                  <c:v>0.48</c:v>
                </c:pt>
                <c:pt idx="197">
                  <c:v>0.48</c:v>
                </c:pt>
                <c:pt idx="198">
                  <c:v>0.48</c:v>
                </c:pt>
                <c:pt idx="199">
                  <c:v>0.44</c:v>
                </c:pt>
                <c:pt idx="200">
                  <c:v>0.44</c:v>
                </c:pt>
                <c:pt idx="201">
                  <c:v>0.44</c:v>
                </c:pt>
                <c:pt idx="202">
                  <c:v>0.44</c:v>
                </c:pt>
                <c:pt idx="203">
                  <c:v>0.44</c:v>
                </c:pt>
                <c:pt idx="204">
                  <c:v>0.44</c:v>
                </c:pt>
                <c:pt idx="205">
                  <c:v>0.44</c:v>
                </c:pt>
                <c:pt idx="206">
                  <c:v>0.44</c:v>
                </c:pt>
                <c:pt idx="207">
                  <c:v>0.44</c:v>
                </c:pt>
                <c:pt idx="208">
                  <c:v>0.44</c:v>
                </c:pt>
                <c:pt idx="209">
                  <c:v>0.44</c:v>
                </c:pt>
                <c:pt idx="210">
                  <c:v>0.46</c:v>
                </c:pt>
                <c:pt idx="211">
                  <c:v>0.46</c:v>
                </c:pt>
                <c:pt idx="212">
                  <c:v>0.46</c:v>
                </c:pt>
                <c:pt idx="213">
                  <c:v>0.46</c:v>
                </c:pt>
                <c:pt idx="214">
                  <c:v>0.46</c:v>
                </c:pt>
                <c:pt idx="215">
                  <c:v>0.46</c:v>
                </c:pt>
                <c:pt idx="216">
                  <c:v>0.46</c:v>
                </c:pt>
                <c:pt idx="217">
                  <c:v>0.46</c:v>
                </c:pt>
                <c:pt idx="218">
                  <c:v>0.46</c:v>
                </c:pt>
                <c:pt idx="219">
                  <c:v>0.46</c:v>
                </c:pt>
                <c:pt idx="220">
                  <c:v>0.46</c:v>
                </c:pt>
                <c:pt idx="221">
                  <c:v>0.46</c:v>
                </c:pt>
                <c:pt idx="222">
                  <c:v>0.46</c:v>
                </c:pt>
                <c:pt idx="223">
                  <c:v>0.46</c:v>
                </c:pt>
                <c:pt idx="224">
                  <c:v>0.46</c:v>
                </c:pt>
                <c:pt idx="225">
                  <c:v>0.46</c:v>
                </c:pt>
                <c:pt idx="226">
                  <c:v>0.46</c:v>
                </c:pt>
                <c:pt idx="227">
                  <c:v>0.82</c:v>
                </c:pt>
                <c:pt idx="228">
                  <c:v>0.52</c:v>
                </c:pt>
                <c:pt idx="229">
                  <c:v>0.51</c:v>
                </c:pt>
                <c:pt idx="230">
                  <c:v>0.51</c:v>
                </c:pt>
                <c:pt idx="231">
                  <c:v>0.5</c:v>
                </c:pt>
                <c:pt idx="232">
                  <c:v>0.5</c:v>
                </c:pt>
                <c:pt idx="233">
                  <c:v>0.5</c:v>
                </c:pt>
                <c:pt idx="234">
                  <c:v>0.5</c:v>
                </c:pt>
                <c:pt idx="235">
                  <c:v>0.5</c:v>
                </c:pt>
                <c:pt idx="236">
                  <c:v>0.5</c:v>
                </c:pt>
                <c:pt idx="237">
                  <c:v>0.6</c:v>
                </c:pt>
                <c:pt idx="238">
                  <c:v>0.4</c:v>
                </c:pt>
                <c:pt idx="239">
                  <c:v>0.36</c:v>
                </c:pt>
                <c:pt idx="240">
                  <c:v>0.32</c:v>
                </c:pt>
                <c:pt idx="241">
                  <c:v>0.31</c:v>
                </c:pt>
                <c:pt idx="242">
                  <c:v>0.28999999999999998</c:v>
                </c:pt>
                <c:pt idx="243">
                  <c:v>0.28000000000000003</c:v>
                </c:pt>
                <c:pt idx="244">
                  <c:v>0.27</c:v>
                </c:pt>
                <c:pt idx="245">
                  <c:v>0.26</c:v>
                </c:pt>
                <c:pt idx="246">
                  <c:v>0.25</c:v>
                </c:pt>
                <c:pt idx="247">
                  <c:v>0.24</c:v>
                </c:pt>
                <c:pt idx="248">
                  <c:v>0.24</c:v>
                </c:pt>
                <c:pt idx="249">
                  <c:v>0.2</c:v>
                </c:pt>
                <c:pt idx="250">
                  <c:v>0.2</c:v>
                </c:pt>
                <c:pt idx="251">
                  <c:v>0.2</c:v>
                </c:pt>
                <c:pt idx="252">
                  <c:v>0.2</c:v>
                </c:pt>
                <c:pt idx="253">
                  <c:v>0.28000000000000003</c:v>
                </c:pt>
                <c:pt idx="254">
                  <c:v>0.28000000000000003</c:v>
                </c:pt>
                <c:pt idx="255">
                  <c:v>0.28000000000000003</c:v>
                </c:pt>
                <c:pt idx="256">
                  <c:v>0.38</c:v>
                </c:pt>
                <c:pt idx="257">
                  <c:v>0.4</c:v>
                </c:pt>
                <c:pt idx="258">
                  <c:v>0.4</c:v>
                </c:pt>
                <c:pt idx="259">
                  <c:v>0.6</c:v>
                </c:pt>
                <c:pt idx="260">
                  <c:v>0.8</c:v>
                </c:pt>
                <c:pt idx="261">
                  <c:v>0.8</c:v>
                </c:pt>
                <c:pt idx="262">
                  <c:v>0.96</c:v>
                </c:pt>
                <c:pt idx="263">
                  <c:v>0.6</c:v>
                </c:pt>
                <c:pt idx="264">
                  <c:v>0.5</c:v>
                </c:pt>
                <c:pt idx="265">
                  <c:v>0.44</c:v>
                </c:pt>
                <c:pt idx="266">
                  <c:v>0.42</c:v>
                </c:pt>
                <c:pt idx="267">
                  <c:v>0.42</c:v>
                </c:pt>
                <c:pt idx="268">
                  <c:v>0.42</c:v>
                </c:pt>
                <c:pt idx="269">
                  <c:v>0.5</c:v>
                </c:pt>
                <c:pt idx="270">
                  <c:v>0.42</c:v>
                </c:pt>
                <c:pt idx="271">
                  <c:v>0.32</c:v>
                </c:pt>
                <c:pt idx="272">
                  <c:v>0.32</c:v>
                </c:pt>
                <c:pt idx="273">
                  <c:v>0.4</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0.36</c:v>
                </c:pt>
                <c:pt idx="288">
                  <c:v>0.36</c:v>
                </c:pt>
                <c:pt idx="289">
                  <c:v>0.32</c:v>
                </c:pt>
                <c:pt idx="290">
                  <c:v>0.35</c:v>
                </c:pt>
                <c:pt idx="291">
                  <c:v>0.34</c:v>
                </c:pt>
                <c:pt idx="292">
                  <c:v>0.33</c:v>
                </c:pt>
                <c:pt idx="293">
                  <c:v>0.32</c:v>
                </c:pt>
                <c:pt idx="294">
                  <c:v>0.32</c:v>
                </c:pt>
                <c:pt idx="295">
                  <c:v>0.32</c:v>
                </c:pt>
                <c:pt idx="296">
                  <c:v>0.32</c:v>
                </c:pt>
                <c:pt idx="297">
                  <c:v>0.32</c:v>
                </c:pt>
                <c:pt idx="298">
                  <c:v>0.32</c:v>
                </c:pt>
                <c:pt idx="299">
                  <c:v>0.32</c:v>
                </c:pt>
                <c:pt idx="300">
                  <c:v>0.32</c:v>
                </c:pt>
                <c:pt idx="301">
                  <c:v>0.32</c:v>
                </c:pt>
                <c:pt idx="302">
                  <c:v>0.32</c:v>
                </c:pt>
                <c:pt idx="303">
                  <c:v>0.32</c:v>
                </c:pt>
                <c:pt idx="304">
                  <c:v>0.32</c:v>
                </c:pt>
                <c:pt idx="305">
                  <c:v>0.32</c:v>
                </c:pt>
                <c:pt idx="306">
                  <c:v>0.32</c:v>
                </c:pt>
                <c:pt idx="307">
                  <c:v>0.32</c:v>
                </c:pt>
                <c:pt idx="308">
                  <c:v>0.32</c:v>
                </c:pt>
                <c:pt idx="309">
                  <c:v>0.33</c:v>
                </c:pt>
                <c:pt idx="310">
                  <c:v>0.32</c:v>
                </c:pt>
                <c:pt idx="311">
                  <c:v>0.36</c:v>
                </c:pt>
                <c:pt idx="312">
                  <c:v>0.36</c:v>
                </c:pt>
                <c:pt idx="313">
                  <c:v>0.36</c:v>
                </c:pt>
                <c:pt idx="314">
                  <c:v>0.36</c:v>
                </c:pt>
                <c:pt idx="315">
                  <c:v>0.6</c:v>
                </c:pt>
                <c:pt idx="316">
                  <c:v>0.7</c:v>
                </c:pt>
                <c:pt idx="317">
                  <c:v>0.52</c:v>
                </c:pt>
                <c:pt idx="318">
                  <c:v>0.5</c:v>
                </c:pt>
                <c:pt idx="319">
                  <c:v>0.5</c:v>
                </c:pt>
                <c:pt idx="320">
                  <c:v>0.52</c:v>
                </c:pt>
                <c:pt idx="321">
                  <c:v>0.5</c:v>
                </c:pt>
                <c:pt idx="322">
                  <c:v>1</c:v>
                </c:pt>
                <c:pt idx="323">
                  <c:v>0.5</c:v>
                </c:pt>
                <c:pt idx="324">
                  <c:v>0.52</c:v>
                </c:pt>
                <c:pt idx="325">
                  <c:v>0.5</c:v>
                </c:pt>
                <c:pt idx="326">
                  <c:v>0.48</c:v>
                </c:pt>
                <c:pt idx="327">
                  <c:v>0.5</c:v>
                </c:pt>
                <c:pt idx="328">
                  <c:v>0.64</c:v>
                </c:pt>
                <c:pt idx="329">
                  <c:v>0.8</c:v>
                </c:pt>
                <c:pt idx="330">
                  <c:v>1.5</c:v>
                </c:pt>
                <c:pt idx="331">
                  <c:v>1.2</c:v>
                </c:pt>
                <c:pt idx="332">
                  <c:v>0.96</c:v>
                </c:pt>
                <c:pt idx="333">
                  <c:v>1.2</c:v>
                </c:pt>
                <c:pt idx="334">
                  <c:v>0.96</c:v>
                </c:pt>
                <c:pt idx="335">
                  <c:v>0.8</c:v>
                </c:pt>
                <c:pt idx="336">
                  <c:v>1.1200000000000001</c:v>
                </c:pt>
                <c:pt idx="337">
                  <c:v>1.18</c:v>
                </c:pt>
                <c:pt idx="338">
                  <c:v>1.46</c:v>
                </c:pt>
                <c:pt idx="339">
                  <c:v>1.6</c:v>
                </c:pt>
                <c:pt idx="340">
                  <c:v>2</c:v>
                </c:pt>
                <c:pt idx="341">
                  <c:v>1.3</c:v>
                </c:pt>
                <c:pt idx="342">
                  <c:v>1.44</c:v>
                </c:pt>
                <c:pt idx="343">
                  <c:v>1.1000000000000001</c:v>
                </c:pt>
                <c:pt idx="344">
                  <c:v>0.9</c:v>
                </c:pt>
                <c:pt idx="345">
                  <c:v>1</c:v>
                </c:pt>
                <c:pt idx="346">
                  <c:v>1.54</c:v>
                </c:pt>
                <c:pt idx="347">
                  <c:v>1.1000000000000001</c:v>
                </c:pt>
                <c:pt idx="348">
                  <c:v>1.2</c:v>
                </c:pt>
                <c:pt idx="349">
                  <c:v>1.2</c:v>
                </c:pt>
                <c:pt idx="350">
                  <c:v>1.1000000000000001</c:v>
                </c:pt>
                <c:pt idx="351">
                  <c:v>1.4</c:v>
                </c:pt>
                <c:pt idx="352">
                  <c:v>1.8</c:v>
                </c:pt>
                <c:pt idx="353">
                  <c:v>1.2</c:v>
                </c:pt>
                <c:pt idx="354">
                  <c:v>1.04</c:v>
                </c:pt>
                <c:pt idx="355">
                  <c:v>1</c:v>
                </c:pt>
                <c:pt idx="356">
                  <c:v>0.95</c:v>
                </c:pt>
                <c:pt idx="357">
                  <c:v>0.9</c:v>
                </c:pt>
                <c:pt idx="358">
                  <c:v>0.85</c:v>
                </c:pt>
                <c:pt idx="359">
                  <c:v>0.75</c:v>
                </c:pt>
                <c:pt idx="360">
                  <c:v>0.7</c:v>
                </c:pt>
                <c:pt idx="361">
                  <c:v>0.64</c:v>
                </c:pt>
                <c:pt idx="362">
                  <c:v>0.62</c:v>
                </c:pt>
                <c:pt idx="363">
                  <c:v>0.64</c:v>
                </c:pt>
                <c:pt idx="364">
                  <c:v>0.62</c:v>
                </c:pt>
                <c:pt idx="365">
                  <c:v>0.62</c:v>
                </c:pt>
                <c:pt idx="366">
                  <c:v>0.6</c:v>
                </c:pt>
                <c:pt idx="367">
                  <c:v>0.6</c:v>
                </c:pt>
                <c:pt idx="368">
                  <c:v>0.6</c:v>
                </c:pt>
                <c:pt idx="369">
                  <c:v>0.6</c:v>
                </c:pt>
                <c:pt idx="370">
                  <c:v>0.6</c:v>
                </c:pt>
                <c:pt idx="371">
                  <c:v>0.6</c:v>
                </c:pt>
                <c:pt idx="372">
                  <c:v>0.6</c:v>
                </c:pt>
                <c:pt idx="373">
                  <c:v>0.6</c:v>
                </c:pt>
                <c:pt idx="374">
                  <c:v>0.7</c:v>
                </c:pt>
                <c:pt idx="375">
                  <c:v>0.8</c:v>
                </c:pt>
                <c:pt idx="376">
                  <c:v>1.3</c:v>
                </c:pt>
                <c:pt idx="377">
                  <c:v>1.1000000000000001</c:v>
                </c:pt>
                <c:pt idx="378">
                  <c:v>0.92</c:v>
                </c:pt>
                <c:pt idx="379">
                  <c:v>0.96</c:v>
                </c:pt>
                <c:pt idx="380">
                  <c:v>1.1000000000000001</c:v>
                </c:pt>
                <c:pt idx="381">
                  <c:v>1.1000000000000001</c:v>
                </c:pt>
                <c:pt idx="382">
                  <c:v>0.96</c:v>
                </c:pt>
                <c:pt idx="383">
                  <c:v>1</c:v>
                </c:pt>
                <c:pt idx="384">
                  <c:v>1.1200000000000001</c:v>
                </c:pt>
                <c:pt idx="385">
                  <c:v>1.1000000000000001</c:v>
                </c:pt>
                <c:pt idx="386">
                  <c:v>1.2</c:v>
                </c:pt>
                <c:pt idx="387">
                  <c:v>1.5</c:v>
                </c:pt>
                <c:pt idx="388">
                  <c:v>2</c:v>
                </c:pt>
                <c:pt idx="389">
                  <c:v>2.5</c:v>
                </c:pt>
                <c:pt idx="390">
                  <c:v>2.1</c:v>
                </c:pt>
                <c:pt idx="391">
                  <c:v>2.54</c:v>
                </c:pt>
                <c:pt idx="392">
                  <c:v>1.72</c:v>
                </c:pt>
                <c:pt idx="393">
                  <c:v>1.62</c:v>
                </c:pt>
                <c:pt idx="394">
                  <c:v>1.32</c:v>
                </c:pt>
                <c:pt idx="395">
                  <c:v>1.62</c:v>
                </c:pt>
                <c:pt idx="396">
                  <c:v>1.32</c:v>
                </c:pt>
                <c:pt idx="397">
                  <c:v>1.2</c:v>
                </c:pt>
                <c:pt idx="398">
                  <c:v>1.3</c:v>
                </c:pt>
                <c:pt idx="399">
                  <c:v>1.4</c:v>
                </c:pt>
                <c:pt idx="400">
                  <c:v>1.36</c:v>
                </c:pt>
                <c:pt idx="401">
                  <c:v>1.5</c:v>
                </c:pt>
                <c:pt idx="402">
                  <c:v>1.4</c:v>
                </c:pt>
                <c:pt idx="403">
                  <c:v>1</c:v>
                </c:pt>
                <c:pt idx="404">
                  <c:v>1.1000000000000001</c:v>
                </c:pt>
                <c:pt idx="405">
                  <c:v>1.08</c:v>
                </c:pt>
                <c:pt idx="406">
                  <c:v>1.06</c:v>
                </c:pt>
                <c:pt idx="407">
                  <c:v>1.04</c:v>
                </c:pt>
                <c:pt idx="408">
                  <c:v>1.04</c:v>
                </c:pt>
                <c:pt idx="409">
                  <c:v>1.1000000000000001</c:v>
                </c:pt>
                <c:pt idx="410">
                  <c:v>1.32</c:v>
                </c:pt>
                <c:pt idx="411">
                  <c:v>1.2</c:v>
                </c:pt>
                <c:pt idx="412">
                  <c:v>1.2</c:v>
                </c:pt>
                <c:pt idx="413">
                  <c:v>1.1000000000000001</c:v>
                </c:pt>
                <c:pt idx="414">
                  <c:v>1</c:v>
                </c:pt>
                <c:pt idx="415">
                  <c:v>1</c:v>
                </c:pt>
                <c:pt idx="416">
                  <c:v>0.98</c:v>
                </c:pt>
                <c:pt idx="417">
                  <c:v>0.84</c:v>
                </c:pt>
                <c:pt idx="418">
                  <c:v>0.9</c:v>
                </c:pt>
                <c:pt idx="419">
                  <c:v>0.81</c:v>
                </c:pt>
                <c:pt idx="420">
                  <c:v>0.82</c:v>
                </c:pt>
                <c:pt idx="421">
                  <c:v>0.83</c:v>
                </c:pt>
                <c:pt idx="422">
                  <c:v>0.84</c:v>
                </c:pt>
                <c:pt idx="423">
                  <c:v>0.85</c:v>
                </c:pt>
                <c:pt idx="424">
                  <c:v>0.86</c:v>
                </c:pt>
                <c:pt idx="425">
                  <c:v>0.9</c:v>
                </c:pt>
                <c:pt idx="426">
                  <c:v>0.98</c:v>
                </c:pt>
                <c:pt idx="427">
                  <c:v>1</c:v>
                </c:pt>
                <c:pt idx="428">
                  <c:v>1.6</c:v>
                </c:pt>
                <c:pt idx="429">
                  <c:v>1.2</c:v>
                </c:pt>
                <c:pt idx="430">
                  <c:v>1.1000000000000001</c:v>
                </c:pt>
                <c:pt idx="431">
                  <c:v>1.1000000000000001</c:v>
                </c:pt>
                <c:pt idx="432">
                  <c:v>0.96</c:v>
                </c:pt>
                <c:pt idx="433">
                  <c:v>1</c:v>
                </c:pt>
                <c:pt idx="434">
                  <c:v>0.86</c:v>
                </c:pt>
                <c:pt idx="435">
                  <c:v>1.2</c:v>
                </c:pt>
                <c:pt idx="436">
                  <c:v>1.1599999999999999</c:v>
                </c:pt>
                <c:pt idx="437">
                  <c:v>1.06</c:v>
                </c:pt>
                <c:pt idx="438">
                  <c:v>0.96</c:v>
                </c:pt>
                <c:pt idx="439">
                  <c:v>1</c:v>
                </c:pt>
                <c:pt idx="440">
                  <c:v>0.9</c:v>
                </c:pt>
                <c:pt idx="441">
                  <c:v>0.96</c:v>
                </c:pt>
                <c:pt idx="442">
                  <c:v>1</c:v>
                </c:pt>
                <c:pt idx="443">
                  <c:v>1.1000000000000001</c:v>
                </c:pt>
                <c:pt idx="444">
                  <c:v>1.56</c:v>
                </c:pt>
                <c:pt idx="445">
                  <c:v>1.1000000000000001</c:v>
                </c:pt>
                <c:pt idx="446">
                  <c:v>1</c:v>
                </c:pt>
                <c:pt idx="447">
                  <c:v>1.2</c:v>
                </c:pt>
                <c:pt idx="448">
                  <c:v>1.1000000000000001</c:v>
                </c:pt>
                <c:pt idx="449">
                  <c:v>1.08</c:v>
                </c:pt>
                <c:pt idx="450">
                  <c:v>1.1000000000000001</c:v>
                </c:pt>
                <c:pt idx="451">
                  <c:v>1</c:v>
                </c:pt>
                <c:pt idx="452">
                  <c:v>1.08</c:v>
                </c:pt>
                <c:pt idx="453">
                  <c:v>1.04</c:v>
                </c:pt>
                <c:pt idx="454">
                  <c:v>1</c:v>
                </c:pt>
                <c:pt idx="455">
                  <c:v>1</c:v>
                </c:pt>
                <c:pt idx="456">
                  <c:v>1.22</c:v>
                </c:pt>
                <c:pt idx="457">
                  <c:v>1.2</c:v>
                </c:pt>
                <c:pt idx="458">
                  <c:v>1.52</c:v>
                </c:pt>
                <c:pt idx="459">
                  <c:v>1.52</c:v>
                </c:pt>
                <c:pt idx="460">
                  <c:v>1.56</c:v>
                </c:pt>
                <c:pt idx="461">
                  <c:v>1.46</c:v>
                </c:pt>
                <c:pt idx="462">
                  <c:v>1.4</c:v>
                </c:pt>
                <c:pt idx="463">
                  <c:v>1.33</c:v>
                </c:pt>
                <c:pt idx="464">
                  <c:v>1.31</c:v>
                </c:pt>
                <c:pt idx="465">
                  <c:v>1.1399999999999999</c:v>
                </c:pt>
                <c:pt idx="466">
                  <c:v>1.17</c:v>
                </c:pt>
                <c:pt idx="467">
                  <c:v>1.2</c:v>
                </c:pt>
                <c:pt idx="468">
                  <c:v>1.1599999999999999</c:v>
                </c:pt>
                <c:pt idx="469">
                  <c:v>1.1399999999999999</c:v>
                </c:pt>
                <c:pt idx="470">
                  <c:v>1.1000000000000001</c:v>
                </c:pt>
                <c:pt idx="471">
                  <c:v>1.06</c:v>
                </c:pt>
                <c:pt idx="472">
                  <c:v>1.1000000000000001</c:v>
                </c:pt>
                <c:pt idx="473">
                  <c:v>1.1000000000000001</c:v>
                </c:pt>
                <c:pt idx="474">
                  <c:v>1.22</c:v>
                </c:pt>
                <c:pt idx="475">
                  <c:v>1.2</c:v>
                </c:pt>
                <c:pt idx="476">
                  <c:v>1.44</c:v>
                </c:pt>
                <c:pt idx="477">
                  <c:v>1.3</c:v>
                </c:pt>
                <c:pt idx="478">
                  <c:v>1.2</c:v>
                </c:pt>
                <c:pt idx="479">
                  <c:v>1.2</c:v>
                </c:pt>
                <c:pt idx="480">
                  <c:v>1.36</c:v>
                </c:pt>
                <c:pt idx="481">
                  <c:v>1.2</c:v>
                </c:pt>
                <c:pt idx="482">
                  <c:v>1.22</c:v>
                </c:pt>
                <c:pt idx="483">
                  <c:v>1.2</c:v>
                </c:pt>
                <c:pt idx="484">
                  <c:v>1.1599999999999999</c:v>
                </c:pt>
                <c:pt idx="485">
                  <c:v>1.1599999999999999</c:v>
                </c:pt>
                <c:pt idx="486">
                  <c:v>1.1499999999999999</c:v>
                </c:pt>
                <c:pt idx="487">
                  <c:v>1.1399999999999999</c:v>
                </c:pt>
                <c:pt idx="488">
                  <c:v>1.1399999999999999</c:v>
                </c:pt>
                <c:pt idx="489">
                  <c:v>1.1399999999999999</c:v>
                </c:pt>
                <c:pt idx="490">
                  <c:v>1.1399999999999999</c:v>
                </c:pt>
                <c:pt idx="491">
                  <c:v>1.1000000000000001</c:v>
                </c:pt>
                <c:pt idx="492">
                  <c:v>1.22</c:v>
                </c:pt>
                <c:pt idx="493">
                  <c:v>1.1200000000000001</c:v>
                </c:pt>
                <c:pt idx="494">
                  <c:v>1.18</c:v>
                </c:pt>
                <c:pt idx="495">
                  <c:v>1.1000000000000001</c:v>
                </c:pt>
                <c:pt idx="496">
                  <c:v>1.24</c:v>
                </c:pt>
                <c:pt idx="497">
                  <c:v>1.2</c:v>
                </c:pt>
                <c:pt idx="498">
                  <c:v>1.5</c:v>
                </c:pt>
                <c:pt idx="499">
                  <c:v>1.9</c:v>
                </c:pt>
                <c:pt idx="500">
                  <c:v>1.6</c:v>
                </c:pt>
                <c:pt idx="501">
                  <c:v>1.3</c:v>
                </c:pt>
                <c:pt idx="502">
                  <c:v>1.26</c:v>
                </c:pt>
                <c:pt idx="503">
                  <c:v>1.3</c:v>
                </c:pt>
                <c:pt idx="504">
                  <c:v>1.3</c:v>
                </c:pt>
                <c:pt idx="505">
                  <c:v>1.3</c:v>
                </c:pt>
                <c:pt idx="506">
                  <c:v>1.26</c:v>
                </c:pt>
                <c:pt idx="507">
                  <c:v>1.26</c:v>
                </c:pt>
                <c:pt idx="508">
                  <c:v>1.3</c:v>
                </c:pt>
                <c:pt idx="509">
                  <c:v>1.2</c:v>
                </c:pt>
                <c:pt idx="510">
                  <c:v>1.2</c:v>
                </c:pt>
                <c:pt idx="511">
                  <c:v>1.2</c:v>
                </c:pt>
                <c:pt idx="512">
                  <c:v>1.22</c:v>
                </c:pt>
                <c:pt idx="513">
                  <c:v>1.22</c:v>
                </c:pt>
                <c:pt idx="514">
                  <c:v>1.26</c:v>
                </c:pt>
                <c:pt idx="515">
                  <c:v>1.2</c:v>
                </c:pt>
                <c:pt idx="516">
                  <c:v>1.28</c:v>
                </c:pt>
                <c:pt idx="517">
                  <c:v>1.26</c:v>
                </c:pt>
                <c:pt idx="518">
                  <c:v>1.26</c:v>
                </c:pt>
                <c:pt idx="519">
                  <c:v>1.18</c:v>
                </c:pt>
                <c:pt idx="520">
                  <c:v>1.2</c:v>
                </c:pt>
                <c:pt idx="521">
                  <c:v>1.08</c:v>
                </c:pt>
                <c:pt idx="522">
                  <c:v>1.08</c:v>
                </c:pt>
                <c:pt idx="523">
                  <c:v>1.04</c:v>
                </c:pt>
                <c:pt idx="524">
                  <c:v>1.04</c:v>
                </c:pt>
                <c:pt idx="525">
                  <c:v>1.1000000000000001</c:v>
                </c:pt>
                <c:pt idx="526">
                  <c:v>1.1000000000000001</c:v>
                </c:pt>
                <c:pt idx="527">
                  <c:v>1.1000000000000001</c:v>
                </c:pt>
                <c:pt idx="528">
                  <c:v>1.1000000000000001</c:v>
                </c:pt>
                <c:pt idx="529">
                  <c:v>1.08</c:v>
                </c:pt>
                <c:pt idx="530">
                  <c:v>1.08</c:v>
                </c:pt>
                <c:pt idx="531">
                  <c:v>1.06</c:v>
                </c:pt>
                <c:pt idx="532">
                  <c:v>1.06</c:v>
                </c:pt>
                <c:pt idx="533">
                  <c:v>1.04</c:v>
                </c:pt>
                <c:pt idx="534">
                  <c:v>1</c:v>
                </c:pt>
                <c:pt idx="535">
                  <c:v>1</c:v>
                </c:pt>
                <c:pt idx="536">
                  <c:v>1</c:v>
                </c:pt>
                <c:pt idx="537">
                  <c:v>1</c:v>
                </c:pt>
                <c:pt idx="538">
                  <c:v>1</c:v>
                </c:pt>
                <c:pt idx="539">
                  <c:v>1</c:v>
                </c:pt>
                <c:pt idx="540">
                  <c:v>1</c:v>
                </c:pt>
                <c:pt idx="541">
                  <c:v>1.02</c:v>
                </c:pt>
                <c:pt idx="542">
                  <c:v>1.04</c:v>
                </c:pt>
                <c:pt idx="543">
                  <c:v>0.8</c:v>
                </c:pt>
                <c:pt idx="544">
                  <c:v>0.8</c:v>
                </c:pt>
                <c:pt idx="545">
                  <c:v>1.1599999999999999</c:v>
                </c:pt>
                <c:pt idx="546">
                  <c:v>0.8</c:v>
                </c:pt>
                <c:pt idx="547">
                  <c:v>0.8</c:v>
                </c:pt>
                <c:pt idx="548">
                  <c:v>0.82</c:v>
                </c:pt>
                <c:pt idx="549">
                  <c:v>0.82</c:v>
                </c:pt>
                <c:pt idx="550">
                  <c:v>0.84</c:v>
                </c:pt>
                <c:pt idx="551">
                  <c:v>0.82</c:v>
                </c:pt>
                <c:pt idx="552">
                  <c:v>0.8</c:v>
                </c:pt>
                <c:pt idx="553">
                  <c:v>0.78</c:v>
                </c:pt>
                <c:pt idx="554">
                  <c:v>0.7</c:v>
                </c:pt>
                <c:pt idx="555">
                  <c:v>0.7</c:v>
                </c:pt>
                <c:pt idx="556">
                  <c:v>0.7</c:v>
                </c:pt>
                <c:pt idx="557">
                  <c:v>0.7</c:v>
                </c:pt>
                <c:pt idx="558">
                  <c:v>0.7</c:v>
                </c:pt>
                <c:pt idx="559">
                  <c:v>0.7</c:v>
                </c:pt>
                <c:pt idx="560">
                  <c:v>0.7</c:v>
                </c:pt>
                <c:pt idx="561">
                  <c:v>0.7</c:v>
                </c:pt>
                <c:pt idx="562">
                  <c:v>1</c:v>
                </c:pt>
                <c:pt idx="563">
                  <c:v>0.96</c:v>
                </c:pt>
                <c:pt idx="564">
                  <c:v>1.22</c:v>
                </c:pt>
                <c:pt idx="565">
                  <c:v>1.18</c:v>
                </c:pt>
                <c:pt idx="566">
                  <c:v>1.18</c:v>
                </c:pt>
                <c:pt idx="567">
                  <c:v>1.1000000000000001</c:v>
                </c:pt>
                <c:pt idx="568">
                  <c:v>1.1000000000000001</c:v>
                </c:pt>
                <c:pt idx="569">
                  <c:v>1</c:v>
                </c:pt>
                <c:pt idx="570">
                  <c:v>0.98</c:v>
                </c:pt>
                <c:pt idx="571">
                  <c:v>0.98</c:v>
                </c:pt>
                <c:pt idx="572">
                  <c:v>0.9</c:v>
                </c:pt>
                <c:pt idx="573">
                  <c:v>0.86</c:v>
                </c:pt>
                <c:pt idx="574">
                  <c:v>0.82</c:v>
                </c:pt>
                <c:pt idx="575">
                  <c:v>0.8</c:v>
                </c:pt>
                <c:pt idx="576">
                  <c:v>0.8</c:v>
                </c:pt>
                <c:pt idx="577">
                  <c:v>0.8</c:v>
                </c:pt>
                <c:pt idx="578">
                  <c:v>0.76</c:v>
                </c:pt>
                <c:pt idx="579">
                  <c:v>0.76</c:v>
                </c:pt>
                <c:pt idx="580">
                  <c:v>0.78</c:v>
                </c:pt>
                <c:pt idx="581">
                  <c:v>0.74</c:v>
                </c:pt>
                <c:pt idx="582">
                  <c:v>0.72</c:v>
                </c:pt>
                <c:pt idx="583">
                  <c:v>0.73</c:v>
                </c:pt>
                <c:pt idx="584">
                  <c:v>0.72</c:v>
                </c:pt>
                <c:pt idx="585">
                  <c:v>0.72</c:v>
                </c:pt>
                <c:pt idx="586">
                  <c:v>0.72</c:v>
                </c:pt>
                <c:pt idx="587">
                  <c:v>0.7</c:v>
                </c:pt>
                <c:pt idx="588">
                  <c:v>0.76</c:v>
                </c:pt>
                <c:pt idx="589">
                  <c:v>0.7</c:v>
                </c:pt>
                <c:pt idx="590">
                  <c:v>0.7</c:v>
                </c:pt>
                <c:pt idx="591">
                  <c:v>0.7</c:v>
                </c:pt>
                <c:pt idx="592">
                  <c:v>0.7</c:v>
                </c:pt>
                <c:pt idx="593">
                  <c:v>0.78</c:v>
                </c:pt>
                <c:pt idx="594">
                  <c:v>0.78</c:v>
                </c:pt>
                <c:pt idx="595">
                  <c:v>0.78</c:v>
                </c:pt>
                <c:pt idx="596">
                  <c:v>0.78</c:v>
                </c:pt>
                <c:pt idx="597">
                  <c:v>0.78</c:v>
                </c:pt>
                <c:pt idx="598">
                  <c:v>0.8</c:v>
                </c:pt>
                <c:pt idx="599">
                  <c:v>0.75</c:v>
                </c:pt>
                <c:pt idx="600">
                  <c:v>0.73</c:v>
                </c:pt>
                <c:pt idx="601">
                  <c:v>0.73</c:v>
                </c:pt>
                <c:pt idx="602">
                  <c:v>0.73</c:v>
                </c:pt>
                <c:pt idx="603">
                  <c:v>0.72</c:v>
                </c:pt>
                <c:pt idx="604">
                  <c:v>0.74</c:v>
                </c:pt>
                <c:pt idx="605">
                  <c:v>0.75</c:v>
                </c:pt>
                <c:pt idx="606">
                  <c:v>0.74</c:v>
                </c:pt>
                <c:pt idx="607">
                  <c:v>0.76</c:v>
                </c:pt>
                <c:pt idx="608">
                  <c:v>0.78</c:v>
                </c:pt>
                <c:pt idx="609">
                  <c:v>0.76</c:v>
                </c:pt>
                <c:pt idx="610">
                  <c:v>0.76</c:v>
                </c:pt>
                <c:pt idx="611">
                  <c:v>0.74</c:v>
                </c:pt>
                <c:pt idx="612">
                  <c:v>0.74</c:v>
                </c:pt>
                <c:pt idx="613">
                  <c:v>0.7</c:v>
                </c:pt>
                <c:pt idx="614">
                  <c:v>0.64</c:v>
                </c:pt>
                <c:pt idx="615">
                  <c:v>0.7</c:v>
                </c:pt>
                <c:pt idx="616">
                  <c:v>0.74</c:v>
                </c:pt>
                <c:pt idx="617">
                  <c:v>0.74</c:v>
                </c:pt>
                <c:pt idx="618">
                  <c:v>0.72</c:v>
                </c:pt>
                <c:pt idx="619">
                  <c:v>0.7</c:v>
                </c:pt>
                <c:pt idx="620">
                  <c:v>0.7</c:v>
                </c:pt>
                <c:pt idx="621">
                  <c:v>0.6</c:v>
                </c:pt>
                <c:pt idx="622">
                  <c:v>0.5</c:v>
                </c:pt>
                <c:pt idx="623">
                  <c:v>0.57999999999999996</c:v>
                </c:pt>
                <c:pt idx="624">
                  <c:v>0.57999999999999996</c:v>
                </c:pt>
                <c:pt idx="625">
                  <c:v>0.57999999999999996</c:v>
                </c:pt>
                <c:pt idx="626">
                  <c:v>0.57999999999999996</c:v>
                </c:pt>
                <c:pt idx="627">
                  <c:v>0.7</c:v>
                </c:pt>
                <c:pt idx="628">
                  <c:v>0.78</c:v>
                </c:pt>
                <c:pt idx="629">
                  <c:v>0.72</c:v>
                </c:pt>
                <c:pt idx="630">
                  <c:v>0.68</c:v>
                </c:pt>
                <c:pt idx="631">
                  <c:v>0.7</c:v>
                </c:pt>
                <c:pt idx="632">
                  <c:v>0.7</c:v>
                </c:pt>
                <c:pt idx="633">
                  <c:v>0.64</c:v>
                </c:pt>
                <c:pt idx="634">
                  <c:v>0.64</c:v>
                </c:pt>
                <c:pt idx="635">
                  <c:v>0.62</c:v>
                </c:pt>
                <c:pt idx="636">
                  <c:v>0.6</c:v>
                </c:pt>
                <c:pt idx="637">
                  <c:v>0.6</c:v>
                </c:pt>
                <c:pt idx="638">
                  <c:v>0.6</c:v>
                </c:pt>
                <c:pt idx="639">
                  <c:v>0.6</c:v>
                </c:pt>
                <c:pt idx="640">
                  <c:v>0.56000000000000005</c:v>
                </c:pt>
                <c:pt idx="641">
                  <c:v>0.5</c:v>
                </c:pt>
                <c:pt idx="642">
                  <c:v>0.46</c:v>
                </c:pt>
                <c:pt idx="643">
                  <c:v>0.46</c:v>
                </c:pt>
                <c:pt idx="644">
                  <c:v>0.46</c:v>
                </c:pt>
                <c:pt idx="645">
                  <c:v>0.7</c:v>
                </c:pt>
                <c:pt idx="646">
                  <c:v>0.7</c:v>
                </c:pt>
                <c:pt idx="647">
                  <c:v>0.6</c:v>
                </c:pt>
                <c:pt idx="648">
                  <c:v>0.52</c:v>
                </c:pt>
                <c:pt idx="649">
                  <c:v>0.51</c:v>
                </c:pt>
                <c:pt idx="650">
                  <c:v>0.51</c:v>
                </c:pt>
                <c:pt idx="651">
                  <c:v>0.5</c:v>
                </c:pt>
                <c:pt idx="652">
                  <c:v>0.46</c:v>
                </c:pt>
                <c:pt idx="653">
                  <c:v>0.46</c:v>
                </c:pt>
                <c:pt idx="654">
                  <c:v>0.46</c:v>
                </c:pt>
                <c:pt idx="655">
                  <c:v>0.44</c:v>
                </c:pt>
                <c:pt idx="656">
                  <c:v>0.42</c:v>
                </c:pt>
                <c:pt idx="657">
                  <c:v>0.4</c:v>
                </c:pt>
                <c:pt idx="658">
                  <c:v>0.4</c:v>
                </c:pt>
                <c:pt idx="659">
                  <c:v>0.4</c:v>
                </c:pt>
                <c:pt idx="660">
                  <c:v>0.4</c:v>
                </c:pt>
                <c:pt idx="661">
                  <c:v>0.4</c:v>
                </c:pt>
                <c:pt idx="662">
                  <c:v>0.38</c:v>
                </c:pt>
                <c:pt idx="663">
                  <c:v>0.38</c:v>
                </c:pt>
                <c:pt idx="664">
                  <c:v>0.38</c:v>
                </c:pt>
                <c:pt idx="665">
                  <c:v>0.36</c:v>
                </c:pt>
                <c:pt idx="666">
                  <c:v>0.36</c:v>
                </c:pt>
                <c:pt idx="667">
                  <c:v>0.36</c:v>
                </c:pt>
                <c:pt idx="668">
                  <c:v>0.36</c:v>
                </c:pt>
                <c:pt idx="669">
                  <c:v>0.36</c:v>
                </c:pt>
                <c:pt idx="670">
                  <c:v>0.36</c:v>
                </c:pt>
                <c:pt idx="671">
                  <c:v>0.36</c:v>
                </c:pt>
                <c:pt idx="672">
                  <c:v>0.36</c:v>
                </c:pt>
                <c:pt idx="673">
                  <c:v>0.36</c:v>
                </c:pt>
                <c:pt idx="674">
                  <c:v>0.36</c:v>
                </c:pt>
                <c:pt idx="675">
                  <c:v>0.32</c:v>
                </c:pt>
                <c:pt idx="676">
                  <c:v>0.32</c:v>
                </c:pt>
                <c:pt idx="677">
                  <c:v>0.32</c:v>
                </c:pt>
                <c:pt idx="678">
                  <c:v>0.32</c:v>
                </c:pt>
                <c:pt idx="679">
                  <c:v>0.32</c:v>
                </c:pt>
                <c:pt idx="680">
                  <c:v>0.32</c:v>
                </c:pt>
                <c:pt idx="681">
                  <c:v>0.32</c:v>
                </c:pt>
                <c:pt idx="682">
                  <c:v>0.32</c:v>
                </c:pt>
                <c:pt idx="683">
                  <c:v>0.32</c:v>
                </c:pt>
                <c:pt idx="684">
                  <c:v>0.32</c:v>
                </c:pt>
                <c:pt idx="685">
                  <c:v>0.32</c:v>
                </c:pt>
                <c:pt idx="686">
                  <c:v>0.32</c:v>
                </c:pt>
                <c:pt idx="687">
                  <c:v>0.32</c:v>
                </c:pt>
                <c:pt idx="688">
                  <c:v>0.4</c:v>
                </c:pt>
                <c:pt idx="689">
                  <c:v>0.4</c:v>
                </c:pt>
                <c:pt idx="690">
                  <c:v>0.42</c:v>
                </c:pt>
                <c:pt idx="691">
                  <c:v>0.4</c:v>
                </c:pt>
                <c:pt idx="692">
                  <c:v>0.38</c:v>
                </c:pt>
                <c:pt idx="693">
                  <c:v>0.4</c:v>
                </c:pt>
                <c:pt idx="694">
                  <c:v>0.68</c:v>
                </c:pt>
                <c:pt idx="695">
                  <c:v>0.8</c:v>
                </c:pt>
                <c:pt idx="696">
                  <c:v>0.86</c:v>
                </c:pt>
                <c:pt idx="697">
                  <c:v>0.86</c:v>
                </c:pt>
                <c:pt idx="698">
                  <c:v>0.96</c:v>
                </c:pt>
                <c:pt idx="699">
                  <c:v>0.7</c:v>
                </c:pt>
                <c:pt idx="700">
                  <c:v>0.72</c:v>
                </c:pt>
                <c:pt idx="701">
                  <c:v>0.72</c:v>
                </c:pt>
                <c:pt idx="702">
                  <c:v>0.72</c:v>
                </c:pt>
                <c:pt idx="703">
                  <c:v>0.7</c:v>
                </c:pt>
                <c:pt idx="704">
                  <c:v>0.68</c:v>
                </c:pt>
                <c:pt idx="705">
                  <c:v>0.68</c:v>
                </c:pt>
                <c:pt idx="706">
                  <c:v>0.66</c:v>
                </c:pt>
                <c:pt idx="707">
                  <c:v>0.66</c:v>
                </c:pt>
                <c:pt idx="708">
                  <c:v>0.66</c:v>
                </c:pt>
                <c:pt idx="709">
                  <c:v>0.62</c:v>
                </c:pt>
                <c:pt idx="710">
                  <c:v>0.6</c:v>
                </c:pt>
                <c:pt idx="711">
                  <c:v>0.6</c:v>
                </c:pt>
                <c:pt idx="712">
                  <c:v>0.6</c:v>
                </c:pt>
                <c:pt idx="713">
                  <c:v>0.6</c:v>
                </c:pt>
                <c:pt idx="714">
                  <c:v>0.57999999999999996</c:v>
                </c:pt>
                <c:pt idx="715">
                  <c:v>0.57999999999999996</c:v>
                </c:pt>
                <c:pt idx="716">
                  <c:v>0.57999999999999996</c:v>
                </c:pt>
                <c:pt idx="717">
                  <c:v>0.57999999999999996</c:v>
                </c:pt>
                <c:pt idx="718">
                  <c:v>0.57999999999999996</c:v>
                </c:pt>
                <c:pt idx="719">
                  <c:v>0.56000000000000005</c:v>
                </c:pt>
                <c:pt idx="720">
                  <c:v>0.56000000000000005</c:v>
                </c:pt>
                <c:pt idx="721">
                  <c:v>0.56000000000000005</c:v>
                </c:pt>
                <c:pt idx="722">
                  <c:v>0.56000000000000005</c:v>
                </c:pt>
                <c:pt idx="723">
                  <c:v>0.56000000000000005</c:v>
                </c:pt>
                <c:pt idx="724">
                  <c:v>0.57999999999999996</c:v>
                </c:pt>
                <c:pt idx="725">
                  <c:v>0.57999999999999996</c:v>
                </c:pt>
                <c:pt idx="726">
                  <c:v>0.57999999999999996</c:v>
                </c:pt>
                <c:pt idx="727">
                  <c:v>0.57999999999999996</c:v>
                </c:pt>
                <c:pt idx="728">
                  <c:v>0.57999999999999996</c:v>
                </c:pt>
                <c:pt idx="729">
                  <c:v>0.57999999999999996</c:v>
                </c:pt>
                <c:pt idx="730">
                  <c:v>0.57999999999999996</c:v>
                </c:pt>
                <c:pt idx="731">
                  <c:v>0.57999999999999996</c:v>
                </c:pt>
              </c:numCache>
            </c:numRef>
          </c:val>
          <c:smooth val="0"/>
          <c:extLst>
            <c:ext xmlns:c16="http://schemas.microsoft.com/office/drawing/2014/chart" uri="{C3380CC4-5D6E-409C-BE32-E72D297353CC}">
              <c16:uniqueId val="{00000004-5C94-44A0-9EEA-27E10B4F42F7}"/>
            </c:ext>
          </c:extLst>
        </c:ser>
        <c:ser>
          <c:idx val="5"/>
          <c:order val="5"/>
          <c:tx>
            <c:v>2015</c:v>
          </c:tx>
          <c:spPr>
            <a:ln w="12700">
              <a:solidFill>
                <a:schemeClr val="accent3">
                  <a:lumMod val="75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0.56000000000000005</c:v>
                </c:pt>
                <c:pt idx="1">
                  <c:v>0.56000000000000005</c:v>
                </c:pt>
                <c:pt idx="2">
                  <c:v>0.56000000000000005</c:v>
                </c:pt>
                <c:pt idx="3">
                  <c:v>0.56000000000000005</c:v>
                </c:pt>
                <c:pt idx="4">
                  <c:v>0.56000000000000005</c:v>
                </c:pt>
                <c:pt idx="5">
                  <c:v>0.56000000000000005</c:v>
                </c:pt>
                <c:pt idx="6">
                  <c:v>0.56000000000000005</c:v>
                </c:pt>
                <c:pt idx="7">
                  <c:v>0.54</c:v>
                </c:pt>
                <c:pt idx="8">
                  <c:v>0.54</c:v>
                </c:pt>
                <c:pt idx="9">
                  <c:v>0.54</c:v>
                </c:pt>
                <c:pt idx="10">
                  <c:v>0.52</c:v>
                </c:pt>
                <c:pt idx="11">
                  <c:v>0.52</c:v>
                </c:pt>
                <c:pt idx="12">
                  <c:v>0.52</c:v>
                </c:pt>
                <c:pt idx="13">
                  <c:v>0.51</c:v>
                </c:pt>
                <c:pt idx="14">
                  <c:v>0.52</c:v>
                </c:pt>
                <c:pt idx="15">
                  <c:v>0.52</c:v>
                </c:pt>
                <c:pt idx="16">
                  <c:v>0.52</c:v>
                </c:pt>
                <c:pt idx="17">
                  <c:v>0.52</c:v>
                </c:pt>
                <c:pt idx="18">
                  <c:v>0.52</c:v>
                </c:pt>
                <c:pt idx="19">
                  <c:v>0.52</c:v>
                </c:pt>
                <c:pt idx="20">
                  <c:v>0.52</c:v>
                </c:pt>
                <c:pt idx="21">
                  <c:v>0.52</c:v>
                </c:pt>
                <c:pt idx="22">
                  <c:v>0.52</c:v>
                </c:pt>
                <c:pt idx="23">
                  <c:v>0.52</c:v>
                </c:pt>
                <c:pt idx="24">
                  <c:v>0.52</c:v>
                </c:pt>
                <c:pt idx="25">
                  <c:v>0.52</c:v>
                </c:pt>
                <c:pt idx="26">
                  <c:v>0.52</c:v>
                </c:pt>
                <c:pt idx="27">
                  <c:v>0.52</c:v>
                </c:pt>
                <c:pt idx="28">
                  <c:v>0.52</c:v>
                </c:pt>
                <c:pt idx="29">
                  <c:v>0.52</c:v>
                </c:pt>
                <c:pt idx="30">
                  <c:v>0.52</c:v>
                </c:pt>
                <c:pt idx="31">
                  <c:v>0.5</c:v>
                </c:pt>
                <c:pt idx="32">
                  <c:v>0.5</c:v>
                </c:pt>
                <c:pt idx="33">
                  <c:v>0.5</c:v>
                </c:pt>
                <c:pt idx="34">
                  <c:v>0.57999999999999996</c:v>
                </c:pt>
                <c:pt idx="35">
                  <c:v>0.57999999999999996</c:v>
                </c:pt>
                <c:pt idx="36">
                  <c:v>0.57999999999999996</c:v>
                </c:pt>
                <c:pt idx="37">
                  <c:v>0.56000000000000005</c:v>
                </c:pt>
                <c:pt idx="38">
                  <c:v>0.57999999999999996</c:v>
                </c:pt>
                <c:pt idx="39">
                  <c:v>0.54</c:v>
                </c:pt>
                <c:pt idx="40">
                  <c:v>0.54</c:v>
                </c:pt>
                <c:pt idx="41">
                  <c:v>0.54</c:v>
                </c:pt>
                <c:pt idx="42">
                  <c:v>0.54</c:v>
                </c:pt>
                <c:pt idx="43">
                  <c:v>0.54</c:v>
                </c:pt>
                <c:pt idx="44">
                  <c:v>0.52</c:v>
                </c:pt>
                <c:pt idx="45">
                  <c:v>0.52</c:v>
                </c:pt>
                <c:pt idx="46">
                  <c:v>0.52</c:v>
                </c:pt>
                <c:pt idx="47">
                  <c:v>0.52</c:v>
                </c:pt>
                <c:pt idx="48">
                  <c:v>0.52</c:v>
                </c:pt>
                <c:pt idx="49">
                  <c:v>0.52</c:v>
                </c:pt>
                <c:pt idx="50">
                  <c:v>0.53</c:v>
                </c:pt>
                <c:pt idx="51">
                  <c:v>0.53</c:v>
                </c:pt>
                <c:pt idx="52">
                  <c:v>0.53</c:v>
                </c:pt>
                <c:pt idx="53">
                  <c:v>0.54</c:v>
                </c:pt>
                <c:pt idx="54">
                  <c:v>0.54</c:v>
                </c:pt>
                <c:pt idx="55">
                  <c:v>0.54</c:v>
                </c:pt>
                <c:pt idx="56">
                  <c:v>0.54</c:v>
                </c:pt>
                <c:pt idx="57">
                  <c:v>0.54</c:v>
                </c:pt>
                <c:pt idx="58">
                  <c:v>0.54</c:v>
                </c:pt>
                <c:pt idx="59">
                  <c:v>0.54</c:v>
                </c:pt>
                <c:pt idx="60">
                  <c:v>0.54</c:v>
                </c:pt>
                <c:pt idx="61">
                  <c:v>0.54</c:v>
                </c:pt>
                <c:pt idx="62">
                  <c:v>0.54</c:v>
                </c:pt>
                <c:pt idx="63">
                  <c:v>0.54</c:v>
                </c:pt>
                <c:pt idx="64">
                  <c:v>0.54</c:v>
                </c:pt>
                <c:pt idx="65">
                  <c:v>0.54</c:v>
                </c:pt>
                <c:pt idx="66">
                  <c:v>0.54</c:v>
                </c:pt>
                <c:pt idx="67">
                  <c:v>0.56000000000000005</c:v>
                </c:pt>
                <c:pt idx="68">
                  <c:v>0.54</c:v>
                </c:pt>
                <c:pt idx="69">
                  <c:v>0.54</c:v>
                </c:pt>
                <c:pt idx="70">
                  <c:v>0.54</c:v>
                </c:pt>
                <c:pt idx="71">
                  <c:v>0.54</c:v>
                </c:pt>
                <c:pt idx="72">
                  <c:v>0.54</c:v>
                </c:pt>
                <c:pt idx="73">
                  <c:v>0.55000000000000004</c:v>
                </c:pt>
                <c:pt idx="74">
                  <c:v>0.55000000000000004</c:v>
                </c:pt>
                <c:pt idx="75">
                  <c:v>0.55000000000000004</c:v>
                </c:pt>
                <c:pt idx="76">
                  <c:v>0.56000000000000005</c:v>
                </c:pt>
                <c:pt idx="77">
                  <c:v>0.56000000000000005</c:v>
                </c:pt>
                <c:pt idx="78">
                  <c:v>0.57999999999999996</c:v>
                </c:pt>
                <c:pt idx="79">
                  <c:v>0.57999999999999996</c:v>
                </c:pt>
                <c:pt idx="80">
                  <c:v>0.56000000000000005</c:v>
                </c:pt>
                <c:pt idx="81">
                  <c:v>0.56000000000000005</c:v>
                </c:pt>
                <c:pt idx="82">
                  <c:v>0.57999999999999996</c:v>
                </c:pt>
                <c:pt idx="83">
                  <c:v>0.57999999999999996</c:v>
                </c:pt>
                <c:pt idx="84">
                  <c:v>0.56000000000000005</c:v>
                </c:pt>
                <c:pt idx="85">
                  <c:v>0.56000000000000005</c:v>
                </c:pt>
                <c:pt idx="86">
                  <c:v>0.56000000000000005</c:v>
                </c:pt>
                <c:pt idx="87">
                  <c:v>0.55000000000000004</c:v>
                </c:pt>
                <c:pt idx="88">
                  <c:v>0.55000000000000004</c:v>
                </c:pt>
                <c:pt idx="89">
                  <c:v>0.55000000000000004</c:v>
                </c:pt>
                <c:pt idx="90">
                  <c:v>0.55000000000000004</c:v>
                </c:pt>
                <c:pt idx="91">
                  <c:v>0.54</c:v>
                </c:pt>
                <c:pt idx="92">
                  <c:v>0.54</c:v>
                </c:pt>
                <c:pt idx="93">
                  <c:v>0.54</c:v>
                </c:pt>
                <c:pt idx="94">
                  <c:v>0.54</c:v>
                </c:pt>
                <c:pt idx="95">
                  <c:v>0.56000000000000005</c:v>
                </c:pt>
                <c:pt idx="96">
                  <c:v>0.56000000000000005</c:v>
                </c:pt>
                <c:pt idx="97">
                  <c:v>0.54</c:v>
                </c:pt>
                <c:pt idx="98">
                  <c:v>0.54</c:v>
                </c:pt>
                <c:pt idx="99">
                  <c:v>0.54</c:v>
                </c:pt>
                <c:pt idx="100">
                  <c:v>0.54</c:v>
                </c:pt>
                <c:pt idx="101">
                  <c:v>0.54</c:v>
                </c:pt>
                <c:pt idx="102">
                  <c:v>0.56000000000000005</c:v>
                </c:pt>
                <c:pt idx="103">
                  <c:v>0.56000000000000005</c:v>
                </c:pt>
                <c:pt idx="104">
                  <c:v>0.56000000000000005</c:v>
                </c:pt>
                <c:pt idx="105">
                  <c:v>0.56000000000000005</c:v>
                </c:pt>
                <c:pt idx="106">
                  <c:v>0.56000000000000005</c:v>
                </c:pt>
                <c:pt idx="107">
                  <c:v>0.56000000000000005</c:v>
                </c:pt>
                <c:pt idx="108">
                  <c:v>0.56000000000000005</c:v>
                </c:pt>
                <c:pt idx="109">
                  <c:v>0.56000000000000005</c:v>
                </c:pt>
                <c:pt idx="110">
                  <c:v>0.56000000000000005</c:v>
                </c:pt>
                <c:pt idx="111">
                  <c:v>0.56000000000000005</c:v>
                </c:pt>
                <c:pt idx="112">
                  <c:v>0.56000000000000005</c:v>
                </c:pt>
                <c:pt idx="113">
                  <c:v>0.56000000000000005</c:v>
                </c:pt>
                <c:pt idx="114">
                  <c:v>0.56000000000000005</c:v>
                </c:pt>
                <c:pt idx="115">
                  <c:v>0.56000000000000005</c:v>
                </c:pt>
                <c:pt idx="116">
                  <c:v>0.56000000000000005</c:v>
                </c:pt>
                <c:pt idx="117">
                  <c:v>0.56000000000000005</c:v>
                </c:pt>
                <c:pt idx="118">
                  <c:v>0.56000000000000005</c:v>
                </c:pt>
                <c:pt idx="119">
                  <c:v>0.56000000000000005</c:v>
                </c:pt>
                <c:pt idx="120">
                  <c:v>0.56000000000000005</c:v>
                </c:pt>
                <c:pt idx="121">
                  <c:v>0.56000000000000005</c:v>
                </c:pt>
                <c:pt idx="122">
                  <c:v>0.56000000000000005</c:v>
                </c:pt>
                <c:pt idx="123">
                  <c:v>0.54</c:v>
                </c:pt>
                <c:pt idx="124">
                  <c:v>0.54</c:v>
                </c:pt>
                <c:pt idx="125">
                  <c:v>0.54</c:v>
                </c:pt>
                <c:pt idx="126">
                  <c:v>0.54</c:v>
                </c:pt>
                <c:pt idx="127">
                  <c:v>0.54</c:v>
                </c:pt>
                <c:pt idx="128">
                  <c:v>0.54</c:v>
                </c:pt>
                <c:pt idx="129">
                  <c:v>0.54</c:v>
                </c:pt>
                <c:pt idx="130">
                  <c:v>0.54</c:v>
                </c:pt>
                <c:pt idx="131">
                  <c:v>0.54</c:v>
                </c:pt>
                <c:pt idx="132">
                  <c:v>0.54</c:v>
                </c:pt>
                <c:pt idx="133">
                  <c:v>0.54</c:v>
                </c:pt>
                <c:pt idx="134">
                  <c:v>0.54</c:v>
                </c:pt>
                <c:pt idx="135">
                  <c:v>0.52</c:v>
                </c:pt>
                <c:pt idx="136">
                  <c:v>0.52</c:v>
                </c:pt>
                <c:pt idx="137">
                  <c:v>0.52</c:v>
                </c:pt>
                <c:pt idx="138">
                  <c:v>0.52</c:v>
                </c:pt>
                <c:pt idx="139">
                  <c:v>0.52</c:v>
                </c:pt>
                <c:pt idx="140">
                  <c:v>0.52</c:v>
                </c:pt>
                <c:pt idx="141">
                  <c:v>0.52</c:v>
                </c:pt>
                <c:pt idx="142">
                  <c:v>0.52</c:v>
                </c:pt>
                <c:pt idx="143">
                  <c:v>0.7</c:v>
                </c:pt>
                <c:pt idx="144">
                  <c:v>0.9</c:v>
                </c:pt>
                <c:pt idx="145">
                  <c:v>0.92</c:v>
                </c:pt>
                <c:pt idx="146">
                  <c:v>0.94</c:v>
                </c:pt>
                <c:pt idx="147">
                  <c:v>0.6</c:v>
                </c:pt>
                <c:pt idx="148">
                  <c:v>0.52</c:v>
                </c:pt>
                <c:pt idx="149">
                  <c:v>0.52</c:v>
                </c:pt>
                <c:pt idx="150">
                  <c:v>0.52</c:v>
                </c:pt>
                <c:pt idx="151">
                  <c:v>0.52</c:v>
                </c:pt>
                <c:pt idx="152">
                  <c:v>0.52</c:v>
                </c:pt>
                <c:pt idx="153">
                  <c:v>0.52</c:v>
                </c:pt>
                <c:pt idx="154">
                  <c:v>0.52</c:v>
                </c:pt>
                <c:pt idx="155">
                  <c:v>0.52</c:v>
                </c:pt>
                <c:pt idx="156">
                  <c:v>0.52</c:v>
                </c:pt>
                <c:pt idx="157">
                  <c:v>0.52</c:v>
                </c:pt>
                <c:pt idx="158">
                  <c:v>0.52</c:v>
                </c:pt>
                <c:pt idx="159">
                  <c:v>0.54</c:v>
                </c:pt>
                <c:pt idx="160">
                  <c:v>0.52</c:v>
                </c:pt>
                <c:pt idx="161">
                  <c:v>0.54</c:v>
                </c:pt>
                <c:pt idx="162">
                  <c:v>0.56000000000000005</c:v>
                </c:pt>
                <c:pt idx="163">
                  <c:v>0.56000000000000005</c:v>
                </c:pt>
                <c:pt idx="164">
                  <c:v>0.56000000000000005</c:v>
                </c:pt>
                <c:pt idx="165">
                  <c:v>0.54</c:v>
                </c:pt>
                <c:pt idx="166">
                  <c:v>0.56000000000000005</c:v>
                </c:pt>
                <c:pt idx="167">
                  <c:v>0.54</c:v>
                </c:pt>
                <c:pt idx="168">
                  <c:v>0.54</c:v>
                </c:pt>
                <c:pt idx="169">
                  <c:v>0.54</c:v>
                </c:pt>
                <c:pt idx="170">
                  <c:v>0.56000000000000005</c:v>
                </c:pt>
                <c:pt idx="171">
                  <c:v>0.52</c:v>
                </c:pt>
                <c:pt idx="172">
                  <c:v>0.54</c:v>
                </c:pt>
                <c:pt idx="173">
                  <c:v>0.52</c:v>
                </c:pt>
                <c:pt idx="174">
                  <c:v>0.52</c:v>
                </c:pt>
                <c:pt idx="175">
                  <c:v>0.52</c:v>
                </c:pt>
                <c:pt idx="176">
                  <c:v>0.52</c:v>
                </c:pt>
                <c:pt idx="177">
                  <c:v>0.52</c:v>
                </c:pt>
                <c:pt idx="178">
                  <c:v>0.52</c:v>
                </c:pt>
                <c:pt idx="179">
                  <c:v>0.52</c:v>
                </c:pt>
                <c:pt idx="180">
                  <c:v>0.52</c:v>
                </c:pt>
                <c:pt idx="181">
                  <c:v>0.52</c:v>
                </c:pt>
                <c:pt idx="182">
                  <c:v>0.54</c:v>
                </c:pt>
                <c:pt idx="183">
                  <c:v>0.51</c:v>
                </c:pt>
                <c:pt idx="184">
                  <c:v>0.5</c:v>
                </c:pt>
                <c:pt idx="185">
                  <c:v>0.5</c:v>
                </c:pt>
                <c:pt idx="186">
                  <c:v>0.51</c:v>
                </c:pt>
                <c:pt idx="187">
                  <c:v>0.52</c:v>
                </c:pt>
                <c:pt idx="188">
                  <c:v>0.61</c:v>
                </c:pt>
                <c:pt idx="189">
                  <c:v>0.56999999999999995</c:v>
                </c:pt>
                <c:pt idx="190">
                  <c:v>0.66</c:v>
                </c:pt>
                <c:pt idx="191">
                  <c:v>0.54</c:v>
                </c:pt>
                <c:pt idx="192">
                  <c:v>0.7</c:v>
                </c:pt>
                <c:pt idx="193">
                  <c:v>0.66</c:v>
                </c:pt>
                <c:pt idx="194">
                  <c:v>0.7</c:v>
                </c:pt>
                <c:pt idx="195">
                  <c:v>0.66</c:v>
                </c:pt>
                <c:pt idx="196">
                  <c:v>0.7</c:v>
                </c:pt>
                <c:pt idx="197">
                  <c:v>0.7</c:v>
                </c:pt>
                <c:pt idx="198">
                  <c:v>0.7</c:v>
                </c:pt>
                <c:pt idx="199">
                  <c:v>0.66</c:v>
                </c:pt>
                <c:pt idx="200">
                  <c:v>0.7</c:v>
                </c:pt>
                <c:pt idx="201">
                  <c:v>0.66</c:v>
                </c:pt>
                <c:pt idx="202">
                  <c:v>0.7</c:v>
                </c:pt>
                <c:pt idx="203">
                  <c:v>0.66</c:v>
                </c:pt>
                <c:pt idx="204">
                  <c:v>0.7</c:v>
                </c:pt>
                <c:pt idx="205">
                  <c:v>0.7</c:v>
                </c:pt>
                <c:pt idx="206">
                  <c:v>0.66</c:v>
                </c:pt>
                <c:pt idx="207">
                  <c:v>0.66</c:v>
                </c:pt>
                <c:pt idx="208">
                  <c:v>0.7</c:v>
                </c:pt>
                <c:pt idx="209">
                  <c:v>0.69</c:v>
                </c:pt>
                <c:pt idx="210">
                  <c:v>0.69</c:v>
                </c:pt>
                <c:pt idx="211">
                  <c:v>0.7</c:v>
                </c:pt>
                <c:pt idx="212">
                  <c:v>0.7</c:v>
                </c:pt>
                <c:pt idx="213">
                  <c:v>0.7</c:v>
                </c:pt>
                <c:pt idx="214">
                  <c:v>0.7</c:v>
                </c:pt>
                <c:pt idx="215">
                  <c:v>0.65</c:v>
                </c:pt>
                <c:pt idx="216">
                  <c:v>0.62</c:v>
                </c:pt>
                <c:pt idx="217">
                  <c:v>0.6</c:v>
                </c:pt>
                <c:pt idx="218">
                  <c:v>0.49</c:v>
                </c:pt>
                <c:pt idx="219">
                  <c:v>0.42</c:v>
                </c:pt>
                <c:pt idx="220">
                  <c:v>0.4</c:v>
                </c:pt>
                <c:pt idx="221">
                  <c:v>0.4</c:v>
                </c:pt>
                <c:pt idx="222">
                  <c:v>0.42</c:v>
                </c:pt>
                <c:pt idx="223">
                  <c:v>0.4</c:v>
                </c:pt>
                <c:pt idx="224">
                  <c:v>0.4</c:v>
                </c:pt>
                <c:pt idx="225">
                  <c:v>0.4</c:v>
                </c:pt>
                <c:pt idx="226">
                  <c:v>0.4</c:v>
                </c:pt>
                <c:pt idx="227">
                  <c:v>0.41</c:v>
                </c:pt>
                <c:pt idx="228">
                  <c:v>0.41</c:v>
                </c:pt>
                <c:pt idx="229">
                  <c:v>0.43</c:v>
                </c:pt>
                <c:pt idx="230">
                  <c:v>0.45</c:v>
                </c:pt>
                <c:pt idx="231">
                  <c:v>0.48</c:v>
                </c:pt>
                <c:pt idx="232">
                  <c:v>0.51</c:v>
                </c:pt>
                <c:pt idx="233">
                  <c:v>0.54</c:v>
                </c:pt>
                <c:pt idx="234">
                  <c:v>0.56000000000000005</c:v>
                </c:pt>
                <c:pt idx="235">
                  <c:v>0.56000000000000005</c:v>
                </c:pt>
                <c:pt idx="236">
                  <c:v>0.57999999999999996</c:v>
                </c:pt>
                <c:pt idx="237">
                  <c:v>0.6</c:v>
                </c:pt>
                <c:pt idx="238">
                  <c:v>0.6</c:v>
                </c:pt>
                <c:pt idx="239">
                  <c:v>0.62</c:v>
                </c:pt>
                <c:pt idx="240">
                  <c:v>0.61</c:v>
                </c:pt>
                <c:pt idx="241">
                  <c:v>0.62</c:v>
                </c:pt>
                <c:pt idx="242">
                  <c:v>0.63</c:v>
                </c:pt>
                <c:pt idx="243">
                  <c:v>0.63</c:v>
                </c:pt>
                <c:pt idx="244">
                  <c:v>0.63</c:v>
                </c:pt>
                <c:pt idx="245">
                  <c:v>0.64</c:v>
                </c:pt>
                <c:pt idx="246">
                  <c:v>0.64</c:v>
                </c:pt>
                <c:pt idx="247">
                  <c:v>0.64</c:v>
                </c:pt>
                <c:pt idx="248">
                  <c:v>0.62</c:v>
                </c:pt>
                <c:pt idx="249">
                  <c:v>0.6</c:v>
                </c:pt>
                <c:pt idx="250">
                  <c:v>0.6</c:v>
                </c:pt>
                <c:pt idx="251">
                  <c:v>0.6</c:v>
                </c:pt>
                <c:pt idx="252">
                  <c:v>0.6</c:v>
                </c:pt>
                <c:pt idx="253">
                  <c:v>0.6</c:v>
                </c:pt>
                <c:pt idx="254">
                  <c:v>0.6</c:v>
                </c:pt>
                <c:pt idx="255">
                  <c:v>0.6</c:v>
                </c:pt>
                <c:pt idx="256">
                  <c:v>0.57999999999999996</c:v>
                </c:pt>
                <c:pt idx="257">
                  <c:v>0.57999999999999996</c:v>
                </c:pt>
                <c:pt idx="258">
                  <c:v>0.4</c:v>
                </c:pt>
                <c:pt idx="259">
                  <c:v>0.4</c:v>
                </c:pt>
                <c:pt idx="260">
                  <c:v>0.4</c:v>
                </c:pt>
                <c:pt idx="261">
                  <c:v>0.4</c:v>
                </c:pt>
                <c:pt idx="262">
                  <c:v>0.4</c:v>
                </c:pt>
                <c:pt idx="263">
                  <c:v>0.4</c:v>
                </c:pt>
                <c:pt idx="264">
                  <c:v>0.42</c:v>
                </c:pt>
                <c:pt idx="265">
                  <c:v>0.44</c:v>
                </c:pt>
                <c:pt idx="266">
                  <c:v>0.42</c:v>
                </c:pt>
                <c:pt idx="267">
                  <c:v>0.4</c:v>
                </c:pt>
                <c:pt idx="268">
                  <c:v>0.42</c:v>
                </c:pt>
                <c:pt idx="269">
                  <c:v>0.4</c:v>
                </c:pt>
                <c:pt idx="270">
                  <c:v>0.42</c:v>
                </c:pt>
                <c:pt idx="271">
                  <c:v>0.42</c:v>
                </c:pt>
                <c:pt idx="272">
                  <c:v>0.42</c:v>
                </c:pt>
                <c:pt idx="273">
                  <c:v>0.42</c:v>
                </c:pt>
                <c:pt idx="274">
                  <c:v>0.42</c:v>
                </c:pt>
                <c:pt idx="275">
                  <c:v>0.42</c:v>
                </c:pt>
                <c:pt idx="276">
                  <c:v>0.7</c:v>
                </c:pt>
                <c:pt idx="277">
                  <c:v>0.6</c:v>
                </c:pt>
                <c:pt idx="278">
                  <c:v>0.82</c:v>
                </c:pt>
                <c:pt idx="279">
                  <c:v>0.8</c:v>
                </c:pt>
                <c:pt idx="280">
                  <c:v>0.8</c:v>
                </c:pt>
                <c:pt idx="281">
                  <c:v>0.9</c:v>
                </c:pt>
                <c:pt idx="282">
                  <c:v>0.8</c:v>
                </c:pt>
                <c:pt idx="283">
                  <c:v>1</c:v>
                </c:pt>
                <c:pt idx="284">
                  <c:v>1</c:v>
                </c:pt>
                <c:pt idx="285">
                  <c:v>0.62</c:v>
                </c:pt>
                <c:pt idx="286">
                  <c:v>0.6</c:v>
                </c:pt>
                <c:pt idx="287">
                  <c:v>0.6</c:v>
                </c:pt>
                <c:pt idx="288">
                  <c:v>0.6</c:v>
                </c:pt>
                <c:pt idx="289">
                  <c:v>0.62</c:v>
                </c:pt>
                <c:pt idx="290">
                  <c:v>0.7</c:v>
                </c:pt>
                <c:pt idx="291">
                  <c:v>0.7</c:v>
                </c:pt>
                <c:pt idx="292">
                  <c:v>0.72</c:v>
                </c:pt>
                <c:pt idx="293">
                  <c:v>0.64</c:v>
                </c:pt>
                <c:pt idx="294">
                  <c:v>0.62</c:v>
                </c:pt>
                <c:pt idx="295">
                  <c:v>0.61</c:v>
                </c:pt>
                <c:pt idx="296">
                  <c:v>0.61</c:v>
                </c:pt>
                <c:pt idx="297">
                  <c:v>0.6</c:v>
                </c:pt>
                <c:pt idx="298">
                  <c:v>0.6</c:v>
                </c:pt>
                <c:pt idx="299">
                  <c:v>0.6</c:v>
                </c:pt>
                <c:pt idx="300">
                  <c:v>0.6</c:v>
                </c:pt>
                <c:pt idx="301">
                  <c:v>0.6</c:v>
                </c:pt>
                <c:pt idx="302">
                  <c:v>0.7</c:v>
                </c:pt>
                <c:pt idx="303">
                  <c:v>0.7</c:v>
                </c:pt>
                <c:pt idx="304">
                  <c:v>0.7</c:v>
                </c:pt>
                <c:pt idx="305">
                  <c:v>0.7</c:v>
                </c:pt>
                <c:pt idx="306">
                  <c:v>0.7</c:v>
                </c:pt>
                <c:pt idx="307">
                  <c:v>1</c:v>
                </c:pt>
                <c:pt idx="308">
                  <c:v>0.8</c:v>
                </c:pt>
                <c:pt idx="309">
                  <c:v>0.7</c:v>
                </c:pt>
                <c:pt idx="310">
                  <c:v>0.7</c:v>
                </c:pt>
                <c:pt idx="311">
                  <c:v>0.7</c:v>
                </c:pt>
                <c:pt idx="312">
                  <c:v>0.8</c:v>
                </c:pt>
                <c:pt idx="313">
                  <c:v>1.36</c:v>
                </c:pt>
                <c:pt idx="314">
                  <c:v>1.1000000000000001</c:v>
                </c:pt>
                <c:pt idx="315">
                  <c:v>0.8</c:v>
                </c:pt>
                <c:pt idx="316">
                  <c:v>0.9</c:v>
                </c:pt>
                <c:pt idx="317">
                  <c:v>0.6</c:v>
                </c:pt>
                <c:pt idx="318">
                  <c:v>0.7</c:v>
                </c:pt>
                <c:pt idx="319">
                  <c:v>0.7</c:v>
                </c:pt>
                <c:pt idx="320">
                  <c:v>0.6</c:v>
                </c:pt>
                <c:pt idx="321">
                  <c:v>0.6</c:v>
                </c:pt>
                <c:pt idx="322">
                  <c:v>0.7</c:v>
                </c:pt>
                <c:pt idx="323">
                  <c:v>0.7</c:v>
                </c:pt>
                <c:pt idx="324">
                  <c:v>0.7</c:v>
                </c:pt>
                <c:pt idx="325">
                  <c:v>0.7</c:v>
                </c:pt>
                <c:pt idx="326">
                  <c:v>0.8</c:v>
                </c:pt>
                <c:pt idx="327">
                  <c:v>0.62</c:v>
                </c:pt>
                <c:pt idx="328">
                  <c:v>0.6</c:v>
                </c:pt>
                <c:pt idx="329">
                  <c:v>0.6</c:v>
                </c:pt>
                <c:pt idx="330">
                  <c:v>0.62</c:v>
                </c:pt>
                <c:pt idx="331">
                  <c:v>0.64</c:v>
                </c:pt>
                <c:pt idx="332">
                  <c:v>0.64</c:v>
                </c:pt>
                <c:pt idx="333">
                  <c:v>0.6</c:v>
                </c:pt>
                <c:pt idx="334">
                  <c:v>0.64</c:v>
                </c:pt>
                <c:pt idx="335">
                  <c:v>0.8</c:v>
                </c:pt>
                <c:pt idx="336">
                  <c:v>0.7</c:v>
                </c:pt>
                <c:pt idx="337">
                  <c:v>0.7</c:v>
                </c:pt>
                <c:pt idx="338">
                  <c:v>0.8</c:v>
                </c:pt>
                <c:pt idx="339">
                  <c:v>0.9</c:v>
                </c:pt>
                <c:pt idx="340">
                  <c:v>1.62</c:v>
                </c:pt>
                <c:pt idx="341">
                  <c:v>2.36</c:v>
                </c:pt>
                <c:pt idx="342">
                  <c:v>1.4</c:v>
                </c:pt>
                <c:pt idx="343">
                  <c:v>1.26</c:v>
                </c:pt>
                <c:pt idx="344">
                  <c:v>1</c:v>
                </c:pt>
                <c:pt idx="345">
                  <c:v>1.4</c:v>
                </c:pt>
                <c:pt idx="346">
                  <c:v>1.7</c:v>
                </c:pt>
                <c:pt idx="347">
                  <c:v>2.14</c:v>
                </c:pt>
                <c:pt idx="348">
                  <c:v>1.52</c:v>
                </c:pt>
                <c:pt idx="349">
                  <c:v>1.6</c:v>
                </c:pt>
                <c:pt idx="350">
                  <c:v>1.6</c:v>
                </c:pt>
                <c:pt idx="351">
                  <c:v>1.54</c:v>
                </c:pt>
                <c:pt idx="352">
                  <c:v>1.54</c:v>
                </c:pt>
                <c:pt idx="353">
                  <c:v>2.84</c:v>
                </c:pt>
                <c:pt idx="354">
                  <c:v>3.1</c:v>
                </c:pt>
                <c:pt idx="355">
                  <c:v>3.24</c:v>
                </c:pt>
                <c:pt idx="356">
                  <c:v>3.47</c:v>
                </c:pt>
                <c:pt idx="357">
                  <c:v>3.6</c:v>
                </c:pt>
                <c:pt idx="358">
                  <c:v>3.56</c:v>
                </c:pt>
                <c:pt idx="359">
                  <c:v>3.41</c:v>
                </c:pt>
                <c:pt idx="360">
                  <c:v>2.74</c:v>
                </c:pt>
                <c:pt idx="361">
                  <c:v>2.29</c:v>
                </c:pt>
                <c:pt idx="362">
                  <c:v>1.73</c:v>
                </c:pt>
                <c:pt idx="363">
                  <c:v>1.44</c:v>
                </c:pt>
                <c:pt idx="364">
                  <c:v>1.28</c:v>
                </c:pt>
                <c:pt idx="365">
                  <c:v>1.24</c:v>
                </c:pt>
                <c:pt idx="366">
                  <c:v>1.1000000000000001</c:v>
                </c:pt>
                <c:pt idx="367">
                  <c:v>1</c:v>
                </c:pt>
                <c:pt idx="368">
                  <c:v>0.9</c:v>
                </c:pt>
                <c:pt idx="369">
                  <c:v>0.9</c:v>
                </c:pt>
                <c:pt idx="370">
                  <c:v>0.9</c:v>
                </c:pt>
                <c:pt idx="371">
                  <c:v>1</c:v>
                </c:pt>
                <c:pt idx="372">
                  <c:v>1.3</c:v>
                </c:pt>
                <c:pt idx="373">
                  <c:v>1.1000000000000001</c:v>
                </c:pt>
                <c:pt idx="374">
                  <c:v>1.1399999999999999</c:v>
                </c:pt>
                <c:pt idx="375">
                  <c:v>1.1200000000000001</c:v>
                </c:pt>
                <c:pt idx="376">
                  <c:v>1.1399999999999999</c:v>
                </c:pt>
                <c:pt idx="377">
                  <c:v>1.1000000000000001</c:v>
                </c:pt>
                <c:pt idx="378">
                  <c:v>1.1399999999999999</c:v>
                </c:pt>
                <c:pt idx="379">
                  <c:v>1.08</c:v>
                </c:pt>
                <c:pt idx="380">
                  <c:v>1</c:v>
                </c:pt>
                <c:pt idx="381">
                  <c:v>1</c:v>
                </c:pt>
                <c:pt idx="382">
                  <c:v>1</c:v>
                </c:pt>
                <c:pt idx="383">
                  <c:v>1.1000000000000001</c:v>
                </c:pt>
                <c:pt idx="384">
                  <c:v>1.24</c:v>
                </c:pt>
                <c:pt idx="385">
                  <c:v>1.1000000000000001</c:v>
                </c:pt>
                <c:pt idx="386">
                  <c:v>1.1000000000000001</c:v>
                </c:pt>
                <c:pt idx="387">
                  <c:v>1.1000000000000001</c:v>
                </c:pt>
                <c:pt idx="388">
                  <c:v>1.1399999999999999</c:v>
                </c:pt>
                <c:pt idx="389">
                  <c:v>1.1000000000000001</c:v>
                </c:pt>
                <c:pt idx="390">
                  <c:v>1.04</c:v>
                </c:pt>
                <c:pt idx="391">
                  <c:v>1</c:v>
                </c:pt>
                <c:pt idx="392">
                  <c:v>1.1000000000000001</c:v>
                </c:pt>
                <c:pt idx="393">
                  <c:v>1.8</c:v>
                </c:pt>
                <c:pt idx="394">
                  <c:v>1.5</c:v>
                </c:pt>
                <c:pt idx="395">
                  <c:v>1.3</c:v>
                </c:pt>
                <c:pt idx="396">
                  <c:v>1.4</c:v>
                </c:pt>
                <c:pt idx="397">
                  <c:v>1.4</c:v>
                </c:pt>
                <c:pt idx="398">
                  <c:v>1.3</c:v>
                </c:pt>
                <c:pt idx="399">
                  <c:v>1</c:v>
                </c:pt>
                <c:pt idx="400">
                  <c:v>0.9</c:v>
                </c:pt>
                <c:pt idx="401">
                  <c:v>0.9</c:v>
                </c:pt>
                <c:pt idx="402">
                  <c:v>0.9</c:v>
                </c:pt>
                <c:pt idx="403">
                  <c:v>0.9</c:v>
                </c:pt>
                <c:pt idx="404">
                  <c:v>0.8</c:v>
                </c:pt>
                <c:pt idx="405">
                  <c:v>0.76</c:v>
                </c:pt>
                <c:pt idx="406">
                  <c:v>0.84</c:v>
                </c:pt>
                <c:pt idx="407">
                  <c:v>1</c:v>
                </c:pt>
                <c:pt idx="408">
                  <c:v>1.24</c:v>
                </c:pt>
                <c:pt idx="409">
                  <c:v>1.2</c:v>
                </c:pt>
                <c:pt idx="410">
                  <c:v>1.3</c:v>
                </c:pt>
                <c:pt idx="411">
                  <c:v>1.2</c:v>
                </c:pt>
                <c:pt idx="412">
                  <c:v>1.1000000000000001</c:v>
                </c:pt>
                <c:pt idx="413">
                  <c:v>1.2</c:v>
                </c:pt>
                <c:pt idx="414">
                  <c:v>1.32</c:v>
                </c:pt>
                <c:pt idx="415">
                  <c:v>1.3</c:v>
                </c:pt>
                <c:pt idx="416">
                  <c:v>1.42</c:v>
                </c:pt>
                <c:pt idx="417">
                  <c:v>1.9</c:v>
                </c:pt>
                <c:pt idx="418">
                  <c:v>1.92</c:v>
                </c:pt>
                <c:pt idx="419">
                  <c:v>2</c:v>
                </c:pt>
                <c:pt idx="420">
                  <c:v>2.1</c:v>
                </c:pt>
                <c:pt idx="421">
                  <c:v>2.2000000000000002</c:v>
                </c:pt>
                <c:pt idx="422">
                  <c:v>2.2000000000000002</c:v>
                </c:pt>
                <c:pt idx="423">
                  <c:v>2.42</c:v>
                </c:pt>
                <c:pt idx="424">
                  <c:v>2.5</c:v>
                </c:pt>
                <c:pt idx="425">
                  <c:v>2.74</c:v>
                </c:pt>
                <c:pt idx="426">
                  <c:v>2.42</c:v>
                </c:pt>
                <c:pt idx="427">
                  <c:v>1.9</c:v>
                </c:pt>
                <c:pt idx="428">
                  <c:v>1.8</c:v>
                </c:pt>
                <c:pt idx="429">
                  <c:v>1.7</c:v>
                </c:pt>
                <c:pt idx="430">
                  <c:v>1.62</c:v>
                </c:pt>
                <c:pt idx="431">
                  <c:v>1.6</c:v>
                </c:pt>
                <c:pt idx="432">
                  <c:v>1.6</c:v>
                </c:pt>
                <c:pt idx="433">
                  <c:v>1.9</c:v>
                </c:pt>
                <c:pt idx="434">
                  <c:v>1.92</c:v>
                </c:pt>
                <c:pt idx="435">
                  <c:v>1.92</c:v>
                </c:pt>
                <c:pt idx="436">
                  <c:v>1.64</c:v>
                </c:pt>
                <c:pt idx="437">
                  <c:v>1.58</c:v>
                </c:pt>
                <c:pt idx="438">
                  <c:v>1.6</c:v>
                </c:pt>
                <c:pt idx="439">
                  <c:v>1.66</c:v>
                </c:pt>
                <c:pt idx="440">
                  <c:v>1.66</c:v>
                </c:pt>
                <c:pt idx="441">
                  <c:v>1.66</c:v>
                </c:pt>
                <c:pt idx="442">
                  <c:v>1.66</c:v>
                </c:pt>
                <c:pt idx="443">
                  <c:v>1.52</c:v>
                </c:pt>
                <c:pt idx="444">
                  <c:v>1.5</c:v>
                </c:pt>
                <c:pt idx="445">
                  <c:v>1.46</c:v>
                </c:pt>
                <c:pt idx="446">
                  <c:v>1.6</c:v>
                </c:pt>
                <c:pt idx="447">
                  <c:v>1.4</c:v>
                </c:pt>
                <c:pt idx="448">
                  <c:v>1.44</c:v>
                </c:pt>
                <c:pt idx="449">
                  <c:v>1.5</c:v>
                </c:pt>
                <c:pt idx="450">
                  <c:v>1.52</c:v>
                </c:pt>
                <c:pt idx="451">
                  <c:v>1.56</c:v>
                </c:pt>
                <c:pt idx="452">
                  <c:v>1.5</c:v>
                </c:pt>
                <c:pt idx="453">
                  <c:v>1.9</c:v>
                </c:pt>
                <c:pt idx="454">
                  <c:v>2</c:v>
                </c:pt>
                <c:pt idx="455">
                  <c:v>2.2999999999999998</c:v>
                </c:pt>
                <c:pt idx="456">
                  <c:v>2.76</c:v>
                </c:pt>
                <c:pt idx="457">
                  <c:v>3.1</c:v>
                </c:pt>
                <c:pt idx="458">
                  <c:v>2.64</c:v>
                </c:pt>
                <c:pt idx="459">
                  <c:v>2.8</c:v>
                </c:pt>
                <c:pt idx="460">
                  <c:v>1.9</c:v>
                </c:pt>
                <c:pt idx="461">
                  <c:v>1.8</c:v>
                </c:pt>
                <c:pt idx="462">
                  <c:v>1.7</c:v>
                </c:pt>
                <c:pt idx="463">
                  <c:v>1.65</c:v>
                </c:pt>
                <c:pt idx="464">
                  <c:v>1.6</c:v>
                </c:pt>
                <c:pt idx="465">
                  <c:v>1.58</c:v>
                </c:pt>
                <c:pt idx="466">
                  <c:v>1.5</c:v>
                </c:pt>
                <c:pt idx="467">
                  <c:v>1.66</c:v>
                </c:pt>
                <c:pt idx="468">
                  <c:v>1.58</c:v>
                </c:pt>
                <c:pt idx="469">
                  <c:v>1.5</c:v>
                </c:pt>
                <c:pt idx="470">
                  <c:v>1.52</c:v>
                </c:pt>
                <c:pt idx="471">
                  <c:v>1.5</c:v>
                </c:pt>
                <c:pt idx="472">
                  <c:v>1.46</c:v>
                </c:pt>
                <c:pt idx="473">
                  <c:v>1.6</c:v>
                </c:pt>
                <c:pt idx="474">
                  <c:v>1.62</c:v>
                </c:pt>
                <c:pt idx="475">
                  <c:v>1.62</c:v>
                </c:pt>
                <c:pt idx="476">
                  <c:v>1.58</c:v>
                </c:pt>
                <c:pt idx="477">
                  <c:v>1.51</c:v>
                </c:pt>
                <c:pt idx="478">
                  <c:v>1.48</c:v>
                </c:pt>
                <c:pt idx="479">
                  <c:v>1.44</c:v>
                </c:pt>
                <c:pt idx="480">
                  <c:v>1.42</c:v>
                </c:pt>
                <c:pt idx="481">
                  <c:v>1.42</c:v>
                </c:pt>
                <c:pt idx="482">
                  <c:v>1.42</c:v>
                </c:pt>
                <c:pt idx="483">
                  <c:v>1.4</c:v>
                </c:pt>
                <c:pt idx="484">
                  <c:v>1.4</c:v>
                </c:pt>
                <c:pt idx="485">
                  <c:v>1.38</c:v>
                </c:pt>
                <c:pt idx="486">
                  <c:v>1.38</c:v>
                </c:pt>
                <c:pt idx="487">
                  <c:v>1.4</c:v>
                </c:pt>
                <c:pt idx="488">
                  <c:v>1.5</c:v>
                </c:pt>
                <c:pt idx="489">
                  <c:v>1.42</c:v>
                </c:pt>
                <c:pt idx="490">
                  <c:v>1.4</c:v>
                </c:pt>
                <c:pt idx="491">
                  <c:v>1.4</c:v>
                </c:pt>
                <c:pt idx="492">
                  <c:v>1.45</c:v>
                </c:pt>
                <c:pt idx="493">
                  <c:v>1.38</c:v>
                </c:pt>
                <c:pt idx="494">
                  <c:v>1.36</c:v>
                </c:pt>
                <c:pt idx="495">
                  <c:v>1.36</c:v>
                </c:pt>
                <c:pt idx="496">
                  <c:v>1.34</c:v>
                </c:pt>
                <c:pt idx="497">
                  <c:v>1.1000000000000001</c:v>
                </c:pt>
                <c:pt idx="498">
                  <c:v>1</c:v>
                </c:pt>
                <c:pt idx="499">
                  <c:v>1</c:v>
                </c:pt>
                <c:pt idx="500">
                  <c:v>1.06</c:v>
                </c:pt>
                <c:pt idx="501">
                  <c:v>1.06</c:v>
                </c:pt>
                <c:pt idx="502">
                  <c:v>1.08</c:v>
                </c:pt>
                <c:pt idx="503">
                  <c:v>1</c:v>
                </c:pt>
                <c:pt idx="504">
                  <c:v>1</c:v>
                </c:pt>
                <c:pt idx="505">
                  <c:v>1</c:v>
                </c:pt>
                <c:pt idx="506">
                  <c:v>1.06</c:v>
                </c:pt>
                <c:pt idx="507">
                  <c:v>1</c:v>
                </c:pt>
                <c:pt idx="508">
                  <c:v>1.08</c:v>
                </c:pt>
                <c:pt idx="509">
                  <c:v>1.01</c:v>
                </c:pt>
                <c:pt idx="510">
                  <c:v>1</c:v>
                </c:pt>
                <c:pt idx="511">
                  <c:v>1</c:v>
                </c:pt>
                <c:pt idx="512">
                  <c:v>0.96</c:v>
                </c:pt>
                <c:pt idx="513">
                  <c:v>0.94</c:v>
                </c:pt>
                <c:pt idx="514">
                  <c:v>0.92</c:v>
                </c:pt>
                <c:pt idx="515">
                  <c:v>0.9</c:v>
                </c:pt>
                <c:pt idx="516">
                  <c:v>0.9</c:v>
                </c:pt>
                <c:pt idx="517">
                  <c:v>0.9</c:v>
                </c:pt>
                <c:pt idx="518">
                  <c:v>0.9</c:v>
                </c:pt>
                <c:pt idx="519">
                  <c:v>0.9</c:v>
                </c:pt>
                <c:pt idx="520">
                  <c:v>0.9</c:v>
                </c:pt>
                <c:pt idx="521">
                  <c:v>0.9</c:v>
                </c:pt>
                <c:pt idx="522">
                  <c:v>0.9</c:v>
                </c:pt>
                <c:pt idx="523">
                  <c:v>0.9</c:v>
                </c:pt>
                <c:pt idx="524">
                  <c:v>0.9</c:v>
                </c:pt>
                <c:pt idx="525">
                  <c:v>0.9</c:v>
                </c:pt>
                <c:pt idx="526">
                  <c:v>0.9</c:v>
                </c:pt>
                <c:pt idx="527">
                  <c:v>0.9</c:v>
                </c:pt>
                <c:pt idx="528">
                  <c:v>0.9</c:v>
                </c:pt>
                <c:pt idx="529">
                  <c:v>0.9</c:v>
                </c:pt>
                <c:pt idx="530">
                  <c:v>0.9</c:v>
                </c:pt>
                <c:pt idx="531">
                  <c:v>0.9</c:v>
                </c:pt>
                <c:pt idx="532">
                  <c:v>0.9</c:v>
                </c:pt>
                <c:pt idx="533">
                  <c:v>0.9</c:v>
                </c:pt>
                <c:pt idx="534">
                  <c:v>0.84</c:v>
                </c:pt>
                <c:pt idx="535">
                  <c:v>0.7</c:v>
                </c:pt>
                <c:pt idx="536">
                  <c:v>0.56000000000000005</c:v>
                </c:pt>
                <c:pt idx="537">
                  <c:v>0.54</c:v>
                </c:pt>
                <c:pt idx="538">
                  <c:v>0.54</c:v>
                </c:pt>
                <c:pt idx="539">
                  <c:v>0.54</c:v>
                </c:pt>
                <c:pt idx="540">
                  <c:v>0.54</c:v>
                </c:pt>
                <c:pt idx="541">
                  <c:v>0.54</c:v>
                </c:pt>
                <c:pt idx="542">
                  <c:v>0.54</c:v>
                </c:pt>
                <c:pt idx="543">
                  <c:v>0.54</c:v>
                </c:pt>
                <c:pt idx="544">
                  <c:v>0.54</c:v>
                </c:pt>
                <c:pt idx="545">
                  <c:v>0.4</c:v>
                </c:pt>
                <c:pt idx="546">
                  <c:v>0.3</c:v>
                </c:pt>
                <c:pt idx="547">
                  <c:v>0.3</c:v>
                </c:pt>
                <c:pt idx="548">
                  <c:v>0.3</c:v>
                </c:pt>
                <c:pt idx="549">
                  <c:v>0.3</c:v>
                </c:pt>
                <c:pt idx="550">
                  <c:v>0.3</c:v>
                </c:pt>
                <c:pt idx="551">
                  <c:v>0.3</c:v>
                </c:pt>
                <c:pt idx="552">
                  <c:v>0.3</c:v>
                </c:pt>
                <c:pt idx="553">
                  <c:v>0.3</c:v>
                </c:pt>
                <c:pt idx="554">
                  <c:v>0.3</c:v>
                </c:pt>
                <c:pt idx="555">
                  <c:v>0.3</c:v>
                </c:pt>
                <c:pt idx="556">
                  <c:v>0.3</c:v>
                </c:pt>
                <c:pt idx="557">
                  <c:v>0.3</c:v>
                </c:pt>
                <c:pt idx="558">
                  <c:v>0.3</c:v>
                </c:pt>
                <c:pt idx="559">
                  <c:v>0.3</c:v>
                </c:pt>
                <c:pt idx="560">
                  <c:v>0.3</c:v>
                </c:pt>
                <c:pt idx="561">
                  <c:v>0.3</c:v>
                </c:pt>
                <c:pt idx="562">
                  <c:v>0.3</c:v>
                </c:pt>
                <c:pt idx="563">
                  <c:v>0.36</c:v>
                </c:pt>
                <c:pt idx="564">
                  <c:v>0.36</c:v>
                </c:pt>
                <c:pt idx="565">
                  <c:v>0.36</c:v>
                </c:pt>
                <c:pt idx="566">
                  <c:v>0.36</c:v>
                </c:pt>
                <c:pt idx="567">
                  <c:v>0.36</c:v>
                </c:pt>
                <c:pt idx="568">
                  <c:v>0.36</c:v>
                </c:pt>
                <c:pt idx="569">
                  <c:v>0.36</c:v>
                </c:pt>
                <c:pt idx="570">
                  <c:v>0.36</c:v>
                </c:pt>
                <c:pt idx="571">
                  <c:v>0.36</c:v>
                </c:pt>
                <c:pt idx="572">
                  <c:v>0.36</c:v>
                </c:pt>
                <c:pt idx="573">
                  <c:v>0.36</c:v>
                </c:pt>
                <c:pt idx="574">
                  <c:v>0.36</c:v>
                </c:pt>
                <c:pt idx="575">
                  <c:v>0.36</c:v>
                </c:pt>
                <c:pt idx="576">
                  <c:v>0.36</c:v>
                </c:pt>
                <c:pt idx="577">
                  <c:v>0.36</c:v>
                </c:pt>
                <c:pt idx="578">
                  <c:v>0.36</c:v>
                </c:pt>
                <c:pt idx="579">
                  <c:v>0.37</c:v>
                </c:pt>
                <c:pt idx="580">
                  <c:v>0.37</c:v>
                </c:pt>
                <c:pt idx="581">
                  <c:v>0.37</c:v>
                </c:pt>
                <c:pt idx="582">
                  <c:v>0.37</c:v>
                </c:pt>
                <c:pt idx="583">
                  <c:v>0.38</c:v>
                </c:pt>
                <c:pt idx="584">
                  <c:v>0.38</c:v>
                </c:pt>
                <c:pt idx="585">
                  <c:v>0.38</c:v>
                </c:pt>
                <c:pt idx="586">
                  <c:v>0.38</c:v>
                </c:pt>
                <c:pt idx="587">
                  <c:v>0.38</c:v>
                </c:pt>
                <c:pt idx="588">
                  <c:v>0.38</c:v>
                </c:pt>
                <c:pt idx="589">
                  <c:v>0.38</c:v>
                </c:pt>
                <c:pt idx="590">
                  <c:v>0.38</c:v>
                </c:pt>
                <c:pt idx="591">
                  <c:v>0.34</c:v>
                </c:pt>
                <c:pt idx="592">
                  <c:v>0.32</c:v>
                </c:pt>
                <c:pt idx="593">
                  <c:v>0.34</c:v>
                </c:pt>
                <c:pt idx="594">
                  <c:v>0.36</c:v>
                </c:pt>
                <c:pt idx="595">
                  <c:v>0.34</c:v>
                </c:pt>
                <c:pt idx="596">
                  <c:v>0.34</c:v>
                </c:pt>
                <c:pt idx="597">
                  <c:v>0.34</c:v>
                </c:pt>
                <c:pt idx="598">
                  <c:v>0.34</c:v>
                </c:pt>
                <c:pt idx="599">
                  <c:v>0.34</c:v>
                </c:pt>
                <c:pt idx="600">
                  <c:v>0.34</c:v>
                </c:pt>
                <c:pt idx="601">
                  <c:v>0.4</c:v>
                </c:pt>
                <c:pt idx="602">
                  <c:v>0.46</c:v>
                </c:pt>
                <c:pt idx="603">
                  <c:v>0.46</c:v>
                </c:pt>
                <c:pt idx="604">
                  <c:v>0.46</c:v>
                </c:pt>
                <c:pt idx="605">
                  <c:v>0.44</c:v>
                </c:pt>
                <c:pt idx="606">
                  <c:v>0.44</c:v>
                </c:pt>
                <c:pt idx="607">
                  <c:v>0.44</c:v>
                </c:pt>
                <c:pt idx="608">
                  <c:v>0.44</c:v>
                </c:pt>
                <c:pt idx="609">
                  <c:v>0.44</c:v>
                </c:pt>
                <c:pt idx="610">
                  <c:v>0.44</c:v>
                </c:pt>
                <c:pt idx="611">
                  <c:v>0.46</c:v>
                </c:pt>
                <c:pt idx="612">
                  <c:v>0.5</c:v>
                </c:pt>
                <c:pt idx="613">
                  <c:v>0.5</c:v>
                </c:pt>
                <c:pt idx="614">
                  <c:v>0.46</c:v>
                </c:pt>
                <c:pt idx="615">
                  <c:v>0.46</c:v>
                </c:pt>
                <c:pt idx="616">
                  <c:v>0.46</c:v>
                </c:pt>
                <c:pt idx="617">
                  <c:v>0.46</c:v>
                </c:pt>
                <c:pt idx="618">
                  <c:v>0.46</c:v>
                </c:pt>
                <c:pt idx="619">
                  <c:v>0.46</c:v>
                </c:pt>
                <c:pt idx="620">
                  <c:v>0.46</c:v>
                </c:pt>
                <c:pt idx="621">
                  <c:v>0.46</c:v>
                </c:pt>
                <c:pt idx="622">
                  <c:v>0.56000000000000005</c:v>
                </c:pt>
                <c:pt idx="623">
                  <c:v>0.56000000000000005</c:v>
                </c:pt>
                <c:pt idx="624">
                  <c:v>0.54</c:v>
                </c:pt>
                <c:pt idx="625">
                  <c:v>0.54</c:v>
                </c:pt>
                <c:pt idx="626">
                  <c:v>0.54</c:v>
                </c:pt>
                <c:pt idx="627">
                  <c:v>0.54</c:v>
                </c:pt>
                <c:pt idx="628">
                  <c:v>0.5</c:v>
                </c:pt>
                <c:pt idx="629">
                  <c:v>0.5</c:v>
                </c:pt>
                <c:pt idx="630">
                  <c:v>0.48</c:v>
                </c:pt>
                <c:pt idx="631">
                  <c:v>0.48</c:v>
                </c:pt>
                <c:pt idx="632">
                  <c:v>0.48</c:v>
                </c:pt>
                <c:pt idx="633">
                  <c:v>0.48</c:v>
                </c:pt>
                <c:pt idx="634">
                  <c:v>0.46</c:v>
                </c:pt>
                <c:pt idx="635">
                  <c:v>0.46</c:v>
                </c:pt>
                <c:pt idx="636">
                  <c:v>0.46</c:v>
                </c:pt>
                <c:pt idx="637">
                  <c:v>0.46</c:v>
                </c:pt>
                <c:pt idx="638">
                  <c:v>0.46</c:v>
                </c:pt>
                <c:pt idx="639">
                  <c:v>0.52</c:v>
                </c:pt>
                <c:pt idx="640">
                  <c:v>0.52</c:v>
                </c:pt>
                <c:pt idx="641">
                  <c:v>0.52</c:v>
                </c:pt>
                <c:pt idx="642">
                  <c:v>0.52</c:v>
                </c:pt>
                <c:pt idx="643">
                  <c:v>0.52</c:v>
                </c:pt>
                <c:pt idx="644">
                  <c:v>0.52</c:v>
                </c:pt>
                <c:pt idx="645">
                  <c:v>0.5</c:v>
                </c:pt>
                <c:pt idx="646">
                  <c:v>0.5</c:v>
                </c:pt>
                <c:pt idx="647">
                  <c:v>0.6</c:v>
                </c:pt>
                <c:pt idx="648">
                  <c:v>0.7</c:v>
                </c:pt>
                <c:pt idx="649">
                  <c:v>0.62</c:v>
                </c:pt>
                <c:pt idx="650">
                  <c:v>0.64</c:v>
                </c:pt>
                <c:pt idx="651">
                  <c:v>0.64</c:v>
                </c:pt>
                <c:pt idx="652">
                  <c:v>0.64</c:v>
                </c:pt>
                <c:pt idx="653">
                  <c:v>0.52</c:v>
                </c:pt>
                <c:pt idx="654">
                  <c:v>0.52</c:v>
                </c:pt>
                <c:pt idx="655">
                  <c:v>0.52</c:v>
                </c:pt>
                <c:pt idx="656">
                  <c:v>0.5</c:v>
                </c:pt>
                <c:pt idx="657">
                  <c:v>0.5</c:v>
                </c:pt>
                <c:pt idx="658">
                  <c:v>0.48</c:v>
                </c:pt>
                <c:pt idx="659">
                  <c:v>0.48</c:v>
                </c:pt>
                <c:pt idx="660">
                  <c:v>0.48</c:v>
                </c:pt>
                <c:pt idx="661">
                  <c:v>0.46</c:v>
                </c:pt>
                <c:pt idx="662">
                  <c:v>0.46</c:v>
                </c:pt>
                <c:pt idx="663">
                  <c:v>0.46</c:v>
                </c:pt>
                <c:pt idx="664">
                  <c:v>0.46</c:v>
                </c:pt>
                <c:pt idx="665">
                  <c:v>0.46</c:v>
                </c:pt>
                <c:pt idx="666">
                  <c:v>0.52</c:v>
                </c:pt>
                <c:pt idx="667">
                  <c:v>0.52</c:v>
                </c:pt>
                <c:pt idx="668">
                  <c:v>0.54</c:v>
                </c:pt>
                <c:pt idx="669">
                  <c:v>0.6</c:v>
                </c:pt>
                <c:pt idx="670">
                  <c:v>0.64</c:v>
                </c:pt>
                <c:pt idx="671">
                  <c:v>0.64</c:v>
                </c:pt>
                <c:pt idx="672">
                  <c:v>0.64</c:v>
                </c:pt>
                <c:pt idx="673">
                  <c:v>0.64</c:v>
                </c:pt>
                <c:pt idx="674">
                  <c:v>0.64</c:v>
                </c:pt>
                <c:pt idx="675">
                  <c:v>0.64</c:v>
                </c:pt>
                <c:pt idx="676">
                  <c:v>0.64</c:v>
                </c:pt>
                <c:pt idx="677">
                  <c:v>0.9</c:v>
                </c:pt>
                <c:pt idx="678">
                  <c:v>0.9</c:v>
                </c:pt>
                <c:pt idx="679">
                  <c:v>0.8</c:v>
                </c:pt>
                <c:pt idx="680">
                  <c:v>0.7</c:v>
                </c:pt>
                <c:pt idx="681">
                  <c:v>0.7</c:v>
                </c:pt>
                <c:pt idx="682">
                  <c:v>0.64</c:v>
                </c:pt>
                <c:pt idx="683">
                  <c:v>0.64</c:v>
                </c:pt>
                <c:pt idx="684">
                  <c:v>0.64</c:v>
                </c:pt>
                <c:pt idx="685">
                  <c:v>0.64</c:v>
                </c:pt>
                <c:pt idx="686">
                  <c:v>0.64</c:v>
                </c:pt>
                <c:pt idx="687">
                  <c:v>0.6</c:v>
                </c:pt>
                <c:pt idx="688">
                  <c:v>0.57999999999999996</c:v>
                </c:pt>
                <c:pt idx="689">
                  <c:v>0.57999999999999996</c:v>
                </c:pt>
                <c:pt idx="690">
                  <c:v>0.56000000000000005</c:v>
                </c:pt>
                <c:pt idx="691">
                  <c:v>0.56000000000000005</c:v>
                </c:pt>
                <c:pt idx="692">
                  <c:v>0.56000000000000005</c:v>
                </c:pt>
                <c:pt idx="693">
                  <c:v>0.55000000000000004</c:v>
                </c:pt>
                <c:pt idx="694">
                  <c:v>0.56000000000000005</c:v>
                </c:pt>
                <c:pt idx="695">
                  <c:v>0.56000000000000005</c:v>
                </c:pt>
                <c:pt idx="696">
                  <c:v>0.56000000000000005</c:v>
                </c:pt>
                <c:pt idx="697">
                  <c:v>0.54</c:v>
                </c:pt>
                <c:pt idx="698">
                  <c:v>0.54</c:v>
                </c:pt>
                <c:pt idx="699">
                  <c:v>0.54</c:v>
                </c:pt>
                <c:pt idx="700">
                  <c:v>0.54</c:v>
                </c:pt>
                <c:pt idx="701">
                  <c:v>0.56000000000000005</c:v>
                </c:pt>
                <c:pt idx="702">
                  <c:v>0.54</c:v>
                </c:pt>
                <c:pt idx="703">
                  <c:v>0.54</c:v>
                </c:pt>
                <c:pt idx="704">
                  <c:v>0.56000000000000005</c:v>
                </c:pt>
                <c:pt idx="705">
                  <c:v>0.56000000000000005</c:v>
                </c:pt>
                <c:pt idx="706">
                  <c:v>0.56000000000000005</c:v>
                </c:pt>
                <c:pt idx="707">
                  <c:v>0.56000000000000005</c:v>
                </c:pt>
                <c:pt idx="708">
                  <c:v>0.56000000000000005</c:v>
                </c:pt>
                <c:pt idx="709">
                  <c:v>0.56000000000000005</c:v>
                </c:pt>
                <c:pt idx="710">
                  <c:v>0.56000000000000005</c:v>
                </c:pt>
                <c:pt idx="711">
                  <c:v>0.54</c:v>
                </c:pt>
                <c:pt idx="712">
                  <c:v>0.56000000000000005</c:v>
                </c:pt>
                <c:pt idx="713">
                  <c:v>0.54</c:v>
                </c:pt>
                <c:pt idx="714">
                  <c:v>0.54</c:v>
                </c:pt>
                <c:pt idx="715">
                  <c:v>0.54</c:v>
                </c:pt>
                <c:pt idx="716">
                  <c:v>0.54</c:v>
                </c:pt>
                <c:pt idx="717">
                  <c:v>0.54</c:v>
                </c:pt>
                <c:pt idx="718">
                  <c:v>0.54</c:v>
                </c:pt>
                <c:pt idx="719">
                  <c:v>0.54</c:v>
                </c:pt>
                <c:pt idx="720">
                  <c:v>0.54</c:v>
                </c:pt>
                <c:pt idx="721">
                  <c:v>0.54</c:v>
                </c:pt>
                <c:pt idx="722">
                  <c:v>0.54</c:v>
                </c:pt>
                <c:pt idx="723">
                  <c:v>0.54</c:v>
                </c:pt>
                <c:pt idx="724">
                  <c:v>0.52</c:v>
                </c:pt>
                <c:pt idx="725">
                  <c:v>0.52</c:v>
                </c:pt>
                <c:pt idx="726">
                  <c:v>0.52</c:v>
                </c:pt>
                <c:pt idx="727">
                  <c:v>0.54</c:v>
                </c:pt>
                <c:pt idx="728">
                  <c:v>0.52</c:v>
                </c:pt>
                <c:pt idx="729">
                  <c:v>0.54</c:v>
                </c:pt>
                <c:pt idx="730">
                  <c:v>0.56000000000000005</c:v>
                </c:pt>
                <c:pt idx="731">
                  <c:v>0.56000000000000005</c:v>
                </c:pt>
              </c:numCache>
            </c:numRef>
          </c:val>
          <c:smooth val="1"/>
          <c:extLst>
            <c:ext xmlns:c16="http://schemas.microsoft.com/office/drawing/2014/chart" uri="{C3380CC4-5D6E-409C-BE32-E72D297353CC}">
              <c16:uniqueId val="{00000005-5C94-44A0-9EEA-27E10B4F42F7}"/>
            </c:ext>
          </c:extLst>
        </c:ser>
        <c:ser>
          <c:idx val="6"/>
          <c:order val="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0.56000000000000005</c:v>
                </c:pt>
                <c:pt idx="1">
                  <c:v>0.54</c:v>
                </c:pt>
                <c:pt idx="2">
                  <c:v>0.54</c:v>
                </c:pt>
                <c:pt idx="3">
                  <c:v>0.56000000000000005</c:v>
                </c:pt>
                <c:pt idx="4">
                  <c:v>0.56000000000000005</c:v>
                </c:pt>
                <c:pt idx="5">
                  <c:v>0.56000000000000005</c:v>
                </c:pt>
                <c:pt idx="6">
                  <c:v>0.56000000000000005</c:v>
                </c:pt>
                <c:pt idx="7">
                  <c:v>0.56000000000000005</c:v>
                </c:pt>
                <c:pt idx="8">
                  <c:v>0.54</c:v>
                </c:pt>
                <c:pt idx="9">
                  <c:v>0.54</c:v>
                </c:pt>
                <c:pt idx="10">
                  <c:v>0.54</c:v>
                </c:pt>
                <c:pt idx="11">
                  <c:v>0.54</c:v>
                </c:pt>
                <c:pt idx="12">
                  <c:v>0.54</c:v>
                </c:pt>
                <c:pt idx="13">
                  <c:v>0.54</c:v>
                </c:pt>
                <c:pt idx="14">
                  <c:v>0.56000000000000005</c:v>
                </c:pt>
                <c:pt idx="15">
                  <c:v>0.56000000000000005</c:v>
                </c:pt>
                <c:pt idx="16">
                  <c:v>0.54</c:v>
                </c:pt>
                <c:pt idx="17">
                  <c:v>0.54</c:v>
                </c:pt>
                <c:pt idx="18">
                  <c:v>0.54</c:v>
                </c:pt>
                <c:pt idx="19">
                  <c:v>0.54</c:v>
                </c:pt>
                <c:pt idx="20">
                  <c:v>0.54</c:v>
                </c:pt>
                <c:pt idx="21">
                  <c:v>0.54</c:v>
                </c:pt>
                <c:pt idx="22">
                  <c:v>0.54</c:v>
                </c:pt>
                <c:pt idx="23">
                  <c:v>0.54</c:v>
                </c:pt>
                <c:pt idx="24">
                  <c:v>0.54</c:v>
                </c:pt>
                <c:pt idx="25">
                  <c:v>0.52</c:v>
                </c:pt>
                <c:pt idx="26">
                  <c:v>0.52</c:v>
                </c:pt>
                <c:pt idx="27">
                  <c:v>0.52</c:v>
                </c:pt>
                <c:pt idx="28">
                  <c:v>0.52</c:v>
                </c:pt>
                <c:pt idx="29">
                  <c:v>0.52</c:v>
                </c:pt>
                <c:pt idx="30">
                  <c:v>0.52</c:v>
                </c:pt>
                <c:pt idx="31">
                  <c:v>0.52</c:v>
                </c:pt>
                <c:pt idx="32">
                  <c:v>0.54</c:v>
                </c:pt>
                <c:pt idx="33">
                  <c:v>0.52</c:v>
                </c:pt>
                <c:pt idx="34">
                  <c:v>0.52</c:v>
                </c:pt>
                <c:pt idx="35">
                  <c:v>0.52</c:v>
                </c:pt>
                <c:pt idx="36">
                  <c:v>0.52</c:v>
                </c:pt>
                <c:pt idx="37">
                  <c:v>0.63</c:v>
                </c:pt>
                <c:pt idx="38">
                  <c:v>0.62</c:v>
                </c:pt>
                <c:pt idx="39">
                  <c:v>0.62</c:v>
                </c:pt>
                <c:pt idx="40">
                  <c:v>0.62</c:v>
                </c:pt>
                <c:pt idx="41">
                  <c:v>0.62</c:v>
                </c:pt>
                <c:pt idx="42">
                  <c:v>0.62</c:v>
                </c:pt>
                <c:pt idx="43">
                  <c:v>0.52</c:v>
                </c:pt>
                <c:pt idx="44">
                  <c:v>0.53</c:v>
                </c:pt>
                <c:pt idx="45">
                  <c:v>0.53</c:v>
                </c:pt>
                <c:pt idx="46">
                  <c:v>0.53</c:v>
                </c:pt>
                <c:pt idx="47">
                  <c:v>0.53</c:v>
                </c:pt>
                <c:pt idx="48">
                  <c:v>0.53</c:v>
                </c:pt>
                <c:pt idx="49">
                  <c:v>0.6</c:v>
                </c:pt>
                <c:pt idx="50">
                  <c:v>0.6</c:v>
                </c:pt>
                <c:pt idx="51">
                  <c:v>0.6</c:v>
                </c:pt>
                <c:pt idx="52">
                  <c:v>0.6</c:v>
                </c:pt>
                <c:pt idx="53">
                  <c:v>0.6</c:v>
                </c:pt>
                <c:pt idx="54">
                  <c:v>0.6</c:v>
                </c:pt>
                <c:pt idx="55">
                  <c:v>0.6</c:v>
                </c:pt>
                <c:pt idx="56">
                  <c:v>0.6</c:v>
                </c:pt>
                <c:pt idx="57">
                  <c:v>0.6</c:v>
                </c:pt>
                <c:pt idx="58">
                  <c:v>0.6</c:v>
                </c:pt>
                <c:pt idx="59">
                  <c:v>0.6</c:v>
                </c:pt>
                <c:pt idx="60">
                  <c:v>0.6</c:v>
                </c:pt>
                <c:pt idx="61">
                  <c:v>0.6</c:v>
                </c:pt>
                <c:pt idx="62">
                  <c:v>0.6</c:v>
                </c:pt>
                <c:pt idx="63">
                  <c:v>0.6</c:v>
                </c:pt>
                <c:pt idx="64">
                  <c:v>0.6</c:v>
                </c:pt>
                <c:pt idx="65">
                  <c:v>0.6</c:v>
                </c:pt>
                <c:pt idx="66">
                  <c:v>0.6</c:v>
                </c:pt>
                <c:pt idx="67">
                  <c:v>0.6</c:v>
                </c:pt>
                <c:pt idx="68">
                  <c:v>0.6</c:v>
                </c:pt>
                <c:pt idx="69">
                  <c:v>0.59</c:v>
                </c:pt>
                <c:pt idx="70">
                  <c:v>0.6</c:v>
                </c:pt>
                <c:pt idx="71">
                  <c:v>0.6</c:v>
                </c:pt>
                <c:pt idx="72">
                  <c:v>0.6</c:v>
                </c:pt>
                <c:pt idx="73">
                  <c:v>0.6</c:v>
                </c:pt>
                <c:pt idx="74">
                  <c:v>0.6</c:v>
                </c:pt>
                <c:pt idx="75">
                  <c:v>0.6</c:v>
                </c:pt>
                <c:pt idx="76">
                  <c:v>0.6</c:v>
                </c:pt>
                <c:pt idx="77">
                  <c:v>0.6</c:v>
                </c:pt>
                <c:pt idx="78">
                  <c:v>0.6</c:v>
                </c:pt>
                <c:pt idx="79">
                  <c:v>0.6</c:v>
                </c:pt>
                <c:pt idx="80">
                  <c:v>0.6</c:v>
                </c:pt>
                <c:pt idx="81">
                  <c:v>0.6</c:v>
                </c:pt>
                <c:pt idx="82">
                  <c:v>0.6</c:v>
                </c:pt>
                <c:pt idx="83">
                  <c:v>0.6</c:v>
                </c:pt>
                <c:pt idx="84">
                  <c:v>0.6</c:v>
                </c:pt>
                <c:pt idx="85">
                  <c:v>0.6</c:v>
                </c:pt>
                <c:pt idx="86">
                  <c:v>0.6</c:v>
                </c:pt>
                <c:pt idx="87">
                  <c:v>0.6</c:v>
                </c:pt>
                <c:pt idx="88">
                  <c:v>0.6</c:v>
                </c:pt>
                <c:pt idx="89">
                  <c:v>0.6</c:v>
                </c:pt>
                <c:pt idx="90">
                  <c:v>0.6</c:v>
                </c:pt>
                <c:pt idx="91">
                  <c:v>0.6</c:v>
                </c:pt>
                <c:pt idx="92">
                  <c:v>0.6</c:v>
                </c:pt>
                <c:pt idx="93">
                  <c:v>0.6</c:v>
                </c:pt>
                <c:pt idx="94">
                  <c:v>0.6</c:v>
                </c:pt>
                <c:pt idx="95">
                  <c:v>0.6</c:v>
                </c:pt>
                <c:pt idx="96">
                  <c:v>0.6</c:v>
                </c:pt>
                <c:pt idx="97">
                  <c:v>0.6</c:v>
                </c:pt>
                <c:pt idx="98">
                  <c:v>0.6</c:v>
                </c:pt>
                <c:pt idx="99">
                  <c:v>0.6</c:v>
                </c:pt>
                <c:pt idx="100">
                  <c:v>0.6</c:v>
                </c:pt>
                <c:pt idx="101">
                  <c:v>0.6</c:v>
                </c:pt>
                <c:pt idx="102">
                  <c:v>0.6</c:v>
                </c:pt>
                <c:pt idx="103">
                  <c:v>0.6</c:v>
                </c:pt>
                <c:pt idx="104">
                  <c:v>0.6</c:v>
                </c:pt>
                <c:pt idx="105">
                  <c:v>0.6</c:v>
                </c:pt>
                <c:pt idx="106">
                  <c:v>0.6</c:v>
                </c:pt>
                <c:pt idx="107">
                  <c:v>0.6</c:v>
                </c:pt>
                <c:pt idx="108">
                  <c:v>0.6</c:v>
                </c:pt>
                <c:pt idx="109">
                  <c:v>0.6</c:v>
                </c:pt>
                <c:pt idx="110">
                  <c:v>0.6</c:v>
                </c:pt>
                <c:pt idx="111">
                  <c:v>0.6</c:v>
                </c:pt>
                <c:pt idx="112">
                  <c:v>0.6</c:v>
                </c:pt>
                <c:pt idx="113">
                  <c:v>0.6</c:v>
                </c:pt>
                <c:pt idx="114">
                  <c:v>0.6</c:v>
                </c:pt>
                <c:pt idx="115">
                  <c:v>0.6</c:v>
                </c:pt>
                <c:pt idx="116">
                  <c:v>0.6</c:v>
                </c:pt>
                <c:pt idx="117">
                  <c:v>0.59</c:v>
                </c:pt>
                <c:pt idx="118">
                  <c:v>0.6</c:v>
                </c:pt>
                <c:pt idx="119">
                  <c:v>0.6</c:v>
                </c:pt>
                <c:pt idx="120">
                  <c:v>0.6</c:v>
                </c:pt>
                <c:pt idx="121">
                  <c:v>0.6</c:v>
                </c:pt>
                <c:pt idx="122">
                  <c:v>0.6</c:v>
                </c:pt>
                <c:pt idx="123">
                  <c:v>0.6</c:v>
                </c:pt>
                <c:pt idx="124">
                  <c:v>0.6</c:v>
                </c:pt>
                <c:pt idx="125">
                  <c:v>0.6</c:v>
                </c:pt>
                <c:pt idx="126">
                  <c:v>0.6</c:v>
                </c:pt>
                <c:pt idx="127">
                  <c:v>0.6</c:v>
                </c:pt>
                <c:pt idx="128">
                  <c:v>0.6</c:v>
                </c:pt>
                <c:pt idx="129">
                  <c:v>0.6</c:v>
                </c:pt>
                <c:pt idx="130">
                  <c:v>0.6</c:v>
                </c:pt>
                <c:pt idx="131">
                  <c:v>0.6</c:v>
                </c:pt>
                <c:pt idx="132">
                  <c:v>0.6</c:v>
                </c:pt>
                <c:pt idx="133">
                  <c:v>0.6</c:v>
                </c:pt>
                <c:pt idx="134">
                  <c:v>0.6</c:v>
                </c:pt>
                <c:pt idx="135">
                  <c:v>0.6</c:v>
                </c:pt>
                <c:pt idx="136">
                  <c:v>0.6</c:v>
                </c:pt>
                <c:pt idx="137">
                  <c:v>0.6</c:v>
                </c:pt>
                <c:pt idx="138">
                  <c:v>0.6</c:v>
                </c:pt>
                <c:pt idx="139">
                  <c:v>0.7</c:v>
                </c:pt>
                <c:pt idx="140">
                  <c:v>0.88</c:v>
                </c:pt>
                <c:pt idx="141">
                  <c:v>0.88</c:v>
                </c:pt>
                <c:pt idx="142">
                  <c:v>0.88</c:v>
                </c:pt>
                <c:pt idx="143">
                  <c:v>0.88</c:v>
                </c:pt>
                <c:pt idx="144">
                  <c:v>0.88</c:v>
                </c:pt>
                <c:pt idx="145">
                  <c:v>0.88</c:v>
                </c:pt>
                <c:pt idx="146">
                  <c:v>0.88</c:v>
                </c:pt>
                <c:pt idx="147">
                  <c:v>0.88</c:v>
                </c:pt>
                <c:pt idx="148">
                  <c:v>0.88</c:v>
                </c:pt>
                <c:pt idx="149">
                  <c:v>0.88</c:v>
                </c:pt>
                <c:pt idx="150">
                  <c:v>0.88</c:v>
                </c:pt>
                <c:pt idx="151">
                  <c:v>0.88</c:v>
                </c:pt>
                <c:pt idx="152">
                  <c:v>0.88</c:v>
                </c:pt>
                <c:pt idx="153">
                  <c:v>0.88</c:v>
                </c:pt>
                <c:pt idx="154">
                  <c:v>0.88</c:v>
                </c:pt>
                <c:pt idx="155">
                  <c:v>0.9</c:v>
                </c:pt>
                <c:pt idx="156">
                  <c:v>0.9</c:v>
                </c:pt>
                <c:pt idx="157">
                  <c:v>0.9</c:v>
                </c:pt>
                <c:pt idx="158">
                  <c:v>0.9</c:v>
                </c:pt>
                <c:pt idx="159">
                  <c:v>0.9</c:v>
                </c:pt>
                <c:pt idx="160">
                  <c:v>0.9</c:v>
                </c:pt>
                <c:pt idx="161">
                  <c:v>0.9</c:v>
                </c:pt>
                <c:pt idx="162">
                  <c:v>0.9</c:v>
                </c:pt>
                <c:pt idx="163">
                  <c:v>0.9</c:v>
                </c:pt>
                <c:pt idx="164">
                  <c:v>0.9</c:v>
                </c:pt>
                <c:pt idx="165">
                  <c:v>0.9</c:v>
                </c:pt>
                <c:pt idx="166">
                  <c:v>0.88</c:v>
                </c:pt>
                <c:pt idx="167">
                  <c:v>0.88</c:v>
                </c:pt>
                <c:pt idx="168">
                  <c:v>0.88</c:v>
                </c:pt>
                <c:pt idx="169">
                  <c:v>0.88</c:v>
                </c:pt>
                <c:pt idx="170">
                  <c:v>0.88</c:v>
                </c:pt>
                <c:pt idx="171">
                  <c:v>0.88</c:v>
                </c:pt>
                <c:pt idx="172">
                  <c:v>0.88</c:v>
                </c:pt>
                <c:pt idx="173">
                  <c:v>0.88</c:v>
                </c:pt>
                <c:pt idx="174">
                  <c:v>0.88</c:v>
                </c:pt>
                <c:pt idx="175">
                  <c:v>0.88</c:v>
                </c:pt>
                <c:pt idx="176">
                  <c:v>0.88</c:v>
                </c:pt>
                <c:pt idx="177">
                  <c:v>0.88</c:v>
                </c:pt>
                <c:pt idx="178">
                  <c:v>0.88</c:v>
                </c:pt>
                <c:pt idx="179">
                  <c:v>0.88</c:v>
                </c:pt>
                <c:pt idx="180">
                  <c:v>0.88</c:v>
                </c:pt>
                <c:pt idx="181">
                  <c:v>0.88</c:v>
                </c:pt>
                <c:pt idx="182">
                  <c:v>0.8</c:v>
                </c:pt>
                <c:pt idx="183">
                  <c:v>0.8</c:v>
                </c:pt>
                <c:pt idx="184">
                  <c:v>0.8</c:v>
                </c:pt>
                <c:pt idx="185">
                  <c:v>0.8</c:v>
                </c:pt>
                <c:pt idx="186">
                  <c:v>0.8</c:v>
                </c:pt>
                <c:pt idx="187">
                  <c:v>0.8</c:v>
                </c:pt>
                <c:pt idx="188">
                  <c:v>0.84</c:v>
                </c:pt>
                <c:pt idx="189">
                  <c:v>0.84</c:v>
                </c:pt>
                <c:pt idx="190">
                  <c:v>0.86</c:v>
                </c:pt>
                <c:pt idx="191">
                  <c:v>0.84</c:v>
                </c:pt>
                <c:pt idx="192">
                  <c:v>0.82</c:v>
                </c:pt>
                <c:pt idx="193">
                  <c:v>0.82</c:v>
                </c:pt>
                <c:pt idx="194">
                  <c:v>0.82</c:v>
                </c:pt>
                <c:pt idx="195">
                  <c:v>0.82</c:v>
                </c:pt>
                <c:pt idx="196">
                  <c:v>0.82</c:v>
                </c:pt>
                <c:pt idx="197">
                  <c:v>0.82</c:v>
                </c:pt>
                <c:pt idx="198">
                  <c:v>0.82</c:v>
                </c:pt>
                <c:pt idx="199">
                  <c:v>0.82</c:v>
                </c:pt>
                <c:pt idx="200">
                  <c:v>0.82</c:v>
                </c:pt>
                <c:pt idx="201">
                  <c:v>0.82</c:v>
                </c:pt>
                <c:pt idx="202">
                  <c:v>0.82</c:v>
                </c:pt>
                <c:pt idx="203">
                  <c:v>0.82</c:v>
                </c:pt>
                <c:pt idx="204">
                  <c:v>0.82</c:v>
                </c:pt>
                <c:pt idx="205">
                  <c:v>0.95</c:v>
                </c:pt>
                <c:pt idx="206">
                  <c:v>0.97</c:v>
                </c:pt>
                <c:pt idx="207">
                  <c:v>0.8</c:v>
                </c:pt>
                <c:pt idx="208">
                  <c:v>0.74</c:v>
                </c:pt>
                <c:pt idx="209">
                  <c:v>0.7</c:v>
                </c:pt>
                <c:pt idx="210">
                  <c:v>0.68</c:v>
                </c:pt>
                <c:pt idx="211">
                  <c:v>0.7</c:v>
                </c:pt>
                <c:pt idx="212">
                  <c:v>0.68</c:v>
                </c:pt>
                <c:pt idx="213">
                  <c:v>0.64</c:v>
                </c:pt>
                <c:pt idx="214">
                  <c:v>0.64</c:v>
                </c:pt>
                <c:pt idx="215">
                  <c:v>0.64</c:v>
                </c:pt>
                <c:pt idx="216">
                  <c:v>0.64</c:v>
                </c:pt>
                <c:pt idx="217">
                  <c:v>0.64</c:v>
                </c:pt>
                <c:pt idx="218">
                  <c:v>0.64</c:v>
                </c:pt>
                <c:pt idx="219">
                  <c:v>0.64</c:v>
                </c:pt>
                <c:pt idx="220">
                  <c:v>0.64</c:v>
                </c:pt>
                <c:pt idx="221">
                  <c:v>0.64</c:v>
                </c:pt>
                <c:pt idx="222">
                  <c:v>0.64</c:v>
                </c:pt>
                <c:pt idx="223">
                  <c:v>0.64</c:v>
                </c:pt>
                <c:pt idx="224">
                  <c:v>0.64</c:v>
                </c:pt>
                <c:pt idx="225">
                  <c:v>0.64</c:v>
                </c:pt>
                <c:pt idx="226">
                  <c:v>0.64</c:v>
                </c:pt>
                <c:pt idx="227">
                  <c:v>0.7</c:v>
                </c:pt>
                <c:pt idx="228">
                  <c:v>0.7</c:v>
                </c:pt>
                <c:pt idx="229">
                  <c:v>0.7</c:v>
                </c:pt>
                <c:pt idx="230">
                  <c:v>0.7</c:v>
                </c:pt>
                <c:pt idx="231">
                  <c:v>0.7</c:v>
                </c:pt>
                <c:pt idx="232">
                  <c:v>0.68</c:v>
                </c:pt>
                <c:pt idx="233">
                  <c:v>0.7</c:v>
                </c:pt>
                <c:pt idx="234">
                  <c:v>0.64</c:v>
                </c:pt>
                <c:pt idx="235">
                  <c:v>0.64</c:v>
                </c:pt>
                <c:pt idx="236">
                  <c:v>0.64</c:v>
                </c:pt>
                <c:pt idx="237">
                  <c:v>0.64</c:v>
                </c:pt>
                <c:pt idx="238">
                  <c:v>0.64</c:v>
                </c:pt>
                <c:pt idx="239">
                  <c:v>0.64</c:v>
                </c:pt>
                <c:pt idx="240">
                  <c:v>0.63</c:v>
                </c:pt>
                <c:pt idx="241">
                  <c:v>0.7</c:v>
                </c:pt>
                <c:pt idx="242">
                  <c:v>0.68</c:v>
                </c:pt>
                <c:pt idx="243">
                  <c:v>0.66</c:v>
                </c:pt>
                <c:pt idx="244">
                  <c:v>0.68</c:v>
                </c:pt>
                <c:pt idx="245">
                  <c:v>0.68</c:v>
                </c:pt>
                <c:pt idx="246">
                  <c:v>0.68</c:v>
                </c:pt>
                <c:pt idx="247">
                  <c:v>0.66</c:v>
                </c:pt>
                <c:pt idx="248">
                  <c:v>0.64</c:v>
                </c:pt>
                <c:pt idx="249">
                  <c:v>0.64</c:v>
                </c:pt>
                <c:pt idx="250">
                  <c:v>0.64</c:v>
                </c:pt>
                <c:pt idx="251">
                  <c:v>0.64</c:v>
                </c:pt>
                <c:pt idx="252">
                  <c:v>0.64</c:v>
                </c:pt>
                <c:pt idx="253">
                  <c:v>0.62</c:v>
                </c:pt>
                <c:pt idx="254">
                  <c:v>0.64</c:v>
                </c:pt>
                <c:pt idx="255">
                  <c:v>0.64</c:v>
                </c:pt>
                <c:pt idx="256">
                  <c:v>0.64</c:v>
                </c:pt>
                <c:pt idx="257">
                  <c:v>0.65</c:v>
                </c:pt>
                <c:pt idx="258">
                  <c:v>0.68</c:v>
                </c:pt>
                <c:pt idx="259">
                  <c:v>0.68</c:v>
                </c:pt>
                <c:pt idx="260">
                  <c:v>0.68</c:v>
                </c:pt>
                <c:pt idx="261">
                  <c:v>0.68</c:v>
                </c:pt>
                <c:pt idx="262">
                  <c:v>0.68</c:v>
                </c:pt>
                <c:pt idx="263">
                  <c:v>0.68</c:v>
                </c:pt>
                <c:pt idx="264">
                  <c:v>0.68</c:v>
                </c:pt>
                <c:pt idx="265">
                  <c:v>0.68</c:v>
                </c:pt>
                <c:pt idx="266">
                  <c:v>0.68</c:v>
                </c:pt>
                <c:pt idx="267">
                  <c:v>0.66</c:v>
                </c:pt>
                <c:pt idx="268">
                  <c:v>0.68</c:v>
                </c:pt>
                <c:pt idx="269">
                  <c:v>0.7</c:v>
                </c:pt>
                <c:pt idx="270">
                  <c:v>0.98</c:v>
                </c:pt>
                <c:pt idx="271">
                  <c:v>0.8</c:v>
                </c:pt>
                <c:pt idx="272">
                  <c:v>0.84</c:v>
                </c:pt>
                <c:pt idx="273">
                  <c:v>0.82</c:v>
                </c:pt>
                <c:pt idx="274">
                  <c:v>0.82</c:v>
                </c:pt>
                <c:pt idx="275">
                  <c:v>0.84</c:v>
                </c:pt>
                <c:pt idx="276">
                  <c:v>0.86</c:v>
                </c:pt>
                <c:pt idx="277">
                  <c:v>0.8</c:v>
                </c:pt>
                <c:pt idx="278">
                  <c:v>0.77</c:v>
                </c:pt>
                <c:pt idx="279">
                  <c:v>0.8</c:v>
                </c:pt>
                <c:pt idx="280">
                  <c:v>0.8</c:v>
                </c:pt>
                <c:pt idx="281">
                  <c:v>0.8</c:v>
                </c:pt>
                <c:pt idx="282">
                  <c:v>0.72</c:v>
                </c:pt>
                <c:pt idx="283">
                  <c:v>0.74</c:v>
                </c:pt>
                <c:pt idx="284">
                  <c:v>0.72</c:v>
                </c:pt>
                <c:pt idx="285">
                  <c:v>0.72</c:v>
                </c:pt>
                <c:pt idx="286">
                  <c:v>0.7</c:v>
                </c:pt>
                <c:pt idx="287">
                  <c:v>0.74</c:v>
                </c:pt>
                <c:pt idx="288">
                  <c:v>0.86</c:v>
                </c:pt>
                <c:pt idx="289">
                  <c:v>1.42</c:v>
                </c:pt>
                <c:pt idx="290">
                  <c:v>1</c:v>
                </c:pt>
                <c:pt idx="291">
                  <c:v>1.1000000000000001</c:v>
                </c:pt>
                <c:pt idx="292">
                  <c:v>1</c:v>
                </c:pt>
                <c:pt idx="293">
                  <c:v>1</c:v>
                </c:pt>
                <c:pt idx="294">
                  <c:v>0.92</c:v>
                </c:pt>
                <c:pt idx="295">
                  <c:v>0.82</c:v>
                </c:pt>
                <c:pt idx="296">
                  <c:v>0.88</c:v>
                </c:pt>
                <c:pt idx="297">
                  <c:v>1</c:v>
                </c:pt>
                <c:pt idx="298">
                  <c:v>1.1000000000000001</c:v>
                </c:pt>
                <c:pt idx="299">
                  <c:v>1</c:v>
                </c:pt>
                <c:pt idx="300">
                  <c:v>0.9</c:v>
                </c:pt>
                <c:pt idx="301">
                  <c:v>0.84</c:v>
                </c:pt>
                <c:pt idx="302">
                  <c:v>0.8</c:v>
                </c:pt>
                <c:pt idx="303">
                  <c:v>0.8</c:v>
                </c:pt>
                <c:pt idx="304">
                  <c:v>0.76</c:v>
                </c:pt>
                <c:pt idx="305">
                  <c:v>0.74</c:v>
                </c:pt>
                <c:pt idx="306">
                  <c:v>0.76</c:v>
                </c:pt>
                <c:pt idx="307">
                  <c:v>0.76</c:v>
                </c:pt>
                <c:pt idx="308">
                  <c:v>0.76</c:v>
                </c:pt>
                <c:pt idx="309">
                  <c:v>0.76</c:v>
                </c:pt>
                <c:pt idx="310">
                  <c:v>0.78</c:v>
                </c:pt>
                <c:pt idx="311">
                  <c:v>0.76</c:v>
                </c:pt>
                <c:pt idx="312">
                  <c:v>0.74</c:v>
                </c:pt>
                <c:pt idx="313">
                  <c:v>0.72</c:v>
                </c:pt>
                <c:pt idx="314">
                  <c:v>0.7</c:v>
                </c:pt>
                <c:pt idx="315">
                  <c:v>0.7</c:v>
                </c:pt>
                <c:pt idx="316">
                  <c:v>0.7</c:v>
                </c:pt>
                <c:pt idx="317">
                  <c:v>0.7</c:v>
                </c:pt>
                <c:pt idx="318">
                  <c:v>0.7</c:v>
                </c:pt>
                <c:pt idx="319">
                  <c:v>0.7</c:v>
                </c:pt>
                <c:pt idx="320">
                  <c:v>0.7</c:v>
                </c:pt>
                <c:pt idx="321">
                  <c:v>0.7</c:v>
                </c:pt>
                <c:pt idx="322">
                  <c:v>0.7</c:v>
                </c:pt>
                <c:pt idx="323">
                  <c:v>0.74</c:v>
                </c:pt>
                <c:pt idx="324">
                  <c:v>0.88</c:v>
                </c:pt>
                <c:pt idx="325">
                  <c:v>0.8</c:v>
                </c:pt>
                <c:pt idx="326">
                  <c:v>0.72</c:v>
                </c:pt>
                <c:pt idx="327">
                  <c:v>0.82</c:v>
                </c:pt>
                <c:pt idx="328">
                  <c:v>0.84</c:v>
                </c:pt>
                <c:pt idx="329">
                  <c:v>0.8</c:v>
                </c:pt>
                <c:pt idx="330">
                  <c:v>0.76</c:v>
                </c:pt>
                <c:pt idx="331">
                  <c:v>0.84</c:v>
                </c:pt>
                <c:pt idx="332">
                  <c:v>0.98</c:v>
                </c:pt>
                <c:pt idx="333">
                  <c:v>1.1000000000000001</c:v>
                </c:pt>
                <c:pt idx="334">
                  <c:v>1</c:v>
                </c:pt>
                <c:pt idx="335">
                  <c:v>1</c:v>
                </c:pt>
                <c:pt idx="336">
                  <c:v>1</c:v>
                </c:pt>
                <c:pt idx="337">
                  <c:v>1</c:v>
                </c:pt>
                <c:pt idx="338">
                  <c:v>1.1000000000000001</c:v>
                </c:pt>
                <c:pt idx="339">
                  <c:v>1</c:v>
                </c:pt>
                <c:pt idx="340">
                  <c:v>0.9</c:v>
                </c:pt>
                <c:pt idx="341">
                  <c:v>1.1000000000000001</c:v>
                </c:pt>
                <c:pt idx="342">
                  <c:v>1.18</c:v>
                </c:pt>
                <c:pt idx="343">
                  <c:v>1.4</c:v>
                </c:pt>
                <c:pt idx="344">
                  <c:v>1.6</c:v>
                </c:pt>
                <c:pt idx="345">
                  <c:v>1.2</c:v>
                </c:pt>
                <c:pt idx="346">
                  <c:v>1.1000000000000001</c:v>
                </c:pt>
                <c:pt idx="347">
                  <c:v>1</c:v>
                </c:pt>
                <c:pt idx="348">
                  <c:v>1</c:v>
                </c:pt>
                <c:pt idx="349">
                  <c:v>0.96</c:v>
                </c:pt>
                <c:pt idx="350">
                  <c:v>0.9</c:v>
                </c:pt>
                <c:pt idx="351">
                  <c:v>1</c:v>
                </c:pt>
                <c:pt idx="352">
                  <c:v>1.1399999999999999</c:v>
                </c:pt>
                <c:pt idx="353">
                  <c:v>1.1000000000000001</c:v>
                </c:pt>
                <c:pt idx="354">
                  <c:v>1.08</c:v>
                </c:pt>
                <c:pt idx="355">
                  <c:v>1.32</c:v>
                </c:pt>
                <c:pt idx="356">
                  <c:v>1.24</c:v>
                </c:pt>
                <c:pt idx="357">
                  <c:v>1.1200000000000001</c:v>
                </c:pt>
                <c:pt idx="358">
                  <c:v>1</c:v>
                </c:pt>
                <c:pt idx="359">
                  <c:v>1</c:v>
                </c:pt>
                <c:pt idx="360">
                  <c:v>1.1000000000000001</c:v>
                </c:pt>
                <c:pt idx="361">
                  <c:v>1.4</c:v>
                </c:pt>
                <c:pt idx="362">
                  <c:v>1.2</c:v>
                </c:pt>
                <c:pt idx="363">
                  <c:v>0.9</c:v>
                </c:pt>
                <c:pt idx="364">
                  <c:v>1.6</c:v>
                </c:pt>
                <c:pt idx="365">
                  <c:v>1.7</c:v>
                </c:pt>
                <c:pt idx="366">
                  <c:v>1.52</c:v>
                </c:pt>
                <c:pt idx="367">
                  <c:v>1.42</c:v>
                </c:pt>
                <c:pt idx="368">
                  <c:v>1.5</c:v>
                </c:pt>
                <c:pt idx="369">
                  <c:v>1.2</c:v>
                </c:pt>
                <c:pt idx="370">
                  <c:v>1.1200000000000001</c:v>
                </c:pt>
                <c:pt idx="371">
                  <c:v>0.96</c:v>
                </c:pt>
                <c:pt idx="372">
                  <c:v>1.1200000000000001</c:v>
                </c:pt>
                <c:pt idx="373">
                  <c:v>0.98</c:v>
                </c:pt>
                <c:pt idx="374">
                  <c:v>1.18</c:v>
                </c:pt>
                <c:pt idx="375">
                  <c:v>1.3</c:v>
                </c:pt>
                <c:pt idx="376">
                  <c:v>1.32</c:v>
                </c:pt>
                <c:pt idx="377">
                  <c:v>1.3</c:v>
                </c:pt>
                <c:pt idx="378">
                  <c:v>1.22</c:v>
                </c:pt>
                <c:pt idx="379">
                  <c:v>1.1000000000000001</c:v>
                </c:pt>
                <c:pt idx="380">
                  <c:v>1.02</c:v>
                </c:pt>
                <c:pt idx="381">
                  <c:v>1.06</c:v>
                </c:pt>
                <c:pt idx="382">
                  <c:v>0.9</c:v>
                </c:pt>
                <c:pt idx="383">
                  <c:v>0.9</c:v>
                </c:pt>
                <c:pt idx="384">
                  <c:v>1</c:v>
                </c:pt>
                <c:pt idx="385">
                  <c:v>0.96</c:v>
                </c:pt>
                <c:pt idx="386">
                  <c:v>1.04</c:v>
                </c:pt>
                <c:pt idx="387">
                  <c:v>0.92</c:v>
                </c:pt>
                <c:pt idx="388">
                  <c:v>1.06</c:v>
                </c:pt>
                <c:pt idx="389">
                  <c:v>1</c:v>
                </c:pt>
                <c:pt idx="390">
                  <c:v>0.96</c:v>
                </c:pt>
                <c:pt idx="391">
                  <c:v>0.9</c:v>
                </c:pt>
                <c:pt idx="392">
                  <c:v>1</c:v>
                </c:pt>
                <c:pt idx="393">
                  <c:v>1</c:v>
                </c:pt>
                <c:pt idx="394">
                  <c:v>1</c:v>
                </c:pt>
                <c:pt idx="395">
                  <c:v>1</c:v>
                </c:pt>
                <c:pt idx="396">
                  <c:v>1</c:v>
                </c:pt>
                <c:pt idx="397">
                  <c:v>0.96</c:v>
                </c:pt>
                <c:pt idx="398">
                  <c:v>0.96</c:v>
                </c:pt>
                <c:pt idx="399">
                  <c:v>0.96</c:v>
                </c:pt>
                <c:pt idx="400">
                  <c:v>1.1399999999999999</c:v>
                </c:pt>
                <c:pt idx="401">
                  <c:v>1.22</c:v>
                </c:pt>
                <c:pt idx="402">
                  <c:v>1.22</c:v>
                </c:pt>
                <c:pt idx="403">
                  <c:v>1.42</c:v>
                </c:pt>
                <c:pt idx="404">
                  <c:v>1.1399999999999999</c:v>
                </c:pt>
                <c:pt idx="405">
                  <c:v>1.36</c:v>
                </c:pt>
                <c:pt idx="406">
                  <c:v>1.22</c:v>
                </c:pt>
                <c:pt idx="407">
                  <c:v>1.22</c:v>
                </c:pt>
                <c:pt idx="408">
                  <c:v>1.22</c:v>
                </c:pt>
                <c:pt idx="409">
                  <c:v>1.17</c:v>
                </c:pt>
                <c:pt idx="410">
                  <c:v>1.1399999999999999</c:v>
                </c:pt>
                <c:pt idx="411">
                  <c:v>1.1000000000000001</c:v>
                </c:pt>
                <c:pt idx="412">
                  <c:v>1.08</c:v>
                </c:pt>
                <c:pt idx="413">
                  <c:v>1</c:v>
                </c:pt>
                <c:pt idx="414">
                  <c:v>0.96</c:v>
                </c:pt>
                <c:pt idx="415">
                  <c:v>0.92</c:v>
                </c:pt>
                <c:pt idx="416">
                  <c:v>0.9</c:v>
                </c:pt>
                <c:pt idx="417">
                  <c:v>1.32</c:v>
                </c:pt>
                <c:pt idx="418">
                  <c:v>2</c:v>
                </c:pt>
                <c:pt idx="419">
                  <c:v>1.32</c:v>
                </c:pt>
                <c:pt idx="420">
                  <c:v>1</c:v>
                </c:pt>
                <c:pt idx="421">
                  <c:v>1.1000000000000001</c:v>
                </c:pt>
                <c:pt idx="422">
                  <c:v>1</c:v>
                </c:pt>
                <c:pt idx="423">
                  <c:v>0.98</c:v>
                </c:pt>
                <c:pt idx="424">
                  <c:v>0.96</c:v>
                </c:pt>
                <c:pt idx="425">
                  <c:v>0.92</c:v>
                </c:pt>
                <c:pt idx="426">
                  <c:v>0.92</c:v>
                </c:pt>
                <c:pt idx="427">
                  <c:v>1</c:v>
                </c:pt>
                <c:pt idx="428">
                  <c:v>1</c:v>
                </c:pt>
                <c:pt idx="429">
                  <c:v>1</c:v>
                </c:pt>
                <c:pt idx="430">
                  <c:v>1.2</c:v>
                </c:pt>
                <c:pt idx="431">
                  <c:v>1.2</c:v>
                </c:pt>
                <c:pt idx="432">
                  <c:v>1.2</c:v>
                </c:pt>
                <c:pt idx="433">
                  <c:v>1.8</c:v>
                </c:pt>
                <c:pt idx="434">
                  <c:v>1.2</c:v>
                </c:pt>
                <c:pt idx="435">
                  <c:v>1.08</c:v>
                </c:pt>
                <c:pt idx="436">
                  <c:v>1</c:v>
                </c:pt>
                <c:pt idx="437">
                  <c:v>0.94</c:v>
                </c:pt>
                <c:pt idx="438">
                  <c:v>0.9</c:v>
                </c:pt>
                <c:pt idx="439">
                  <c:v>0.9</c:v>
                </c:pt>
                <c:pt idx="440">
                  <c:v>0.84</c:v>
                </c:pt>
                <c:pt idx="441">
                  <c:v>0.9</c:v>
                </c:pt>
                <c:pt idx="442">
                  <c:v>0.8</c:v>
                </c:pt>
                <c:pt idx="443">
                  <c:v>0.8</c:v>
                </c:pt>
                <c:pt idx="444">
                  <c:v>0.9</c:v>
                </c:pt>
                <c:pt idx="445">
                  <c:v>0.9</c:v>
                </c:pt>
                <c:pt idx="446">
                  <c:v>0.82</c:v>
                </c:pt>
                <c:pt idx="447">
                  <c:v>0.9</c:v>
                </c:pt>
                <c:pt idx="448">
                  <c:v>0.9</c:v>
                </c:pt>
                <c:pt idx="449">
                  <c:v>0.8</c:v>
                </c:pt>
                <c:pt idx="450">
                  <c:v>0.74</c:v>
                </c:pt>
                <c:pt idx="451">
                  <c:v>0.76</c:v>
                </c:pt>
                <c:pt idx="452">
                  <c:v>0.76</c:v>
                </c:pt>
                <c:pt idx="453">
                  <c:v>0.78</c:v>
                </c:pt>
                <c:pt idx="454">
                  <c:v>0.78</c:v>
                </c:pt>
                <c:pt idx="455">
                  <c:v>0.81</c:v>
                </c:pt>
                <c:pt idx="456">
                  <c:v>0.83</c:v>
                </c:pt>
                <c:pt idx="457">
                  <c:v>0.8</c:v>
                </c:pt>
                <c:pt idx="458">
                  <c:v>0.9</c:v>
                </c:pt>
                <c:pt idx="459">
                  <c:v>0.8</c:v>
                </c:pt>
                <c:pt idx="460">
                  <c:v>1</c:v>
                </c:pt>
                <c:pt idx="461">
                  <c:v>1.3</c:v>
                </c:pt>
                <c:pt idx="462">
                  <c:v>1.44</c:v>
                </c:pt>
                <c:pt idx="463">
                  <c:v>1.1000000000000001</c:v>
                </c:pt>
                <c:pt idx="464">
                  <c:v>0.9</c:v>
                </c:pt>
                <c:pt idx="465">
                  <c:v>0.9</c:v>
                </c:pt>
                <c:pt idx="466">
                  <c:v>0.9</c:v>
                </c:pt>
                <c:pt idx="467">
                  <c:v>0.9</c:v>
                </c:pt>
                <c:pt idx="468">
                  <c:v>0.82</c:v>
                </c:pt>
                <c:pt idx="469">
                  <c:v>0.9</c:v>
                </c:pt>
                <c:pt idx="470">
                  <c:v>1.04</c:v>
                </c:pt>
                <c:pt idx="471">
                  <c:v>0.9</c:v>
                </c:pt>
                <c:pt idx="472">
                  <c:v>0.9</c:v>
                </c:pt>
                <c:pt idx="473">
                  <c:v>0.9</c:v>
                </c:pt>
                <c:pt idx="474">
                  <c:v>0.8</c:v>
                </c:pt>
                <c:pt idx="475">
                  <c:v>0.8</c:v>
                </c:pt>
                <c:pt idx="476">
                  <c:v>0.76</c:v>
                </c:pt>
                <c:pt idx="477">
                  <c:v>0.8</c:v>
                </c:pt>
                <c:pt idx="478">
                  <c:v>0.82</c:v>
                </c:pt>
                <c:pt idx="479">
                  <c:v>0.8</c:v>
                </c:pt>
                <c:pt idx="480">
                  <c:v>0.72</c:v>
                </c:pt>
                <c:pt idx="481">
                  <c:v>0.8</c:v>
                </c:pt>
                <c:pt idx="482">
                  <c:v>0.74</c:v>
                </c:pt>
                <c:pt idx="483">
                  <c:v>0.7</c:v>
                </c:pt>
                <c:pt idx="484">
                  <c:v>0.8</c:v>
                </c:pt>
                <c:pt idx="485">
                  <c:v>0.8</c:v>
                </c:pt>
                <c:pt idx="486">
                  <c:v>0.72</c:v>
                </c:pt>
                <c:pt idx="487">
                  <c:v>0.78</c:v>
                </c:pt>
                <c:pt idx="488">
                  <c:v>1</c:v>
                </c:pt>
                <c:pt idx="489">
                  <c:v>1.9</c:v>
                </c:pt>
                <c:pt idx="490">
                  <c:v>0.84</c:v>
                </c:pt>
                <c:pt idx="491">
                  <c:v>0.98</c:v>
                </c:pt>
                <c:pt idx="492">
                  <c:v>0.9</c:v>
                </c:pt>
                <c:pt idx="493">
                  <c:v>0.9</c:v>
                </c:pt>
                <c:pt idx="494">
                  <c:v>0.84</c:v>
                </c:pt>
                <c:pt idx="495">
                  <c:v>0.84</c:v>
                </c:pt>
                <c:pt idx="496">
                  <c:v>0.8</c:v>
                </c:pt>
                <c:pt idx="497">
                  <c:v>0.8</c:v>
                </c:pt>
                <c:pt idx="498">
                  <c:v>0.8</c:v>
                </c:pt>
                <c:pt idx="499">
                  <c:v>0.8</c:v>
                </c:pt>
                <c:pt idx="500">
                  <c:v>0.8</c:v>
                </c:pt>
                <c:pt idx="501">
                  <c:v>0.92</c:v>
                </c:pt>
                <c:pt idx="502">
                  <c:v>0.94</c:v>
                </c:pt>
                <c:pt idx="503">
                  <c:v>0.83</c:v>
                </c:pt>
                <c:pt idx="504">
                  <c:v>0.8</c:v>
                </c:pt>
                <c:pt idx="505">
                  <c:v>0.9</c:v>
                </c:pt>
                <c:pt idx="506">
                  <c:v>0.84</c:v>
                </c:pt>
                <c:pt idx="507">
                  <c:v>0.78</c:v>
                </c:pt>
                <c:pt idx="508">
                  <c:v>0.78</c:v>
                </c:pt>
                <c:pt idx="509">
                  <c:v>0.8</c:v>
                </c:pt>
                <c:pt idx="510">
                  <c:v>0.9</c:v>
                </c:pt>
                <c:pt idx="511">
                  <c:v>0.9</c:v>
                </c:pt>
                <c:pt idx="512">
                  <c:v>0.8</c:v>
                </c:pt>
                <c:pt idx="513">
                  <c:v>0.8</c:v>
                </c:pt>
                <c:pt idx="514">
                  <c:v>0.86</c:v>
                </c:pt>
                <c:pt idx="515">
                  <c:v>0.9</c:v>
                </c:pt>
                <c:pt idx="516">
                  <c:v>1.2</c:v>
                </c:pt>
                <c:pt idx="517">
                  <c:v>0.92</c:v>
                </c:pt>
                <c:pt idx="518">
                  <c:v>0.86</c:v>
                </c:pt>
                <c:pt idx="519">
                  <c:v>0.82</c:v>
                </c:pt>
                <c:pt idx="520">
                  <c:v>0.8</c:v>
                </c:pt>
                <c:pt idx="521">
                  <c:v>0.78</c:v>
                </c:pt>
                <c:pt idx="522">
                  <c:v>0.78</c:v>
                </c:pt>
                <c:pt idx="523">
                  <c:v>0.74</c:v>
                </c:pt>
                <c:pt idx="524">
                  <c:v>0.76</c:v>
                </c:pt>
                <c:pt idx="525">
                  <c:v>0.76</c:v>
                </c:pt>
                <c:pt idx="526">
                  <c:v>0.76</c:v>
                </c:pt>
                <c:pt idx="527">
                  <c:v>0.76</c:v>
                </c:pt>
                <c:pt idx="528">
                  <c:v>0.86</c:v>
                </c:pt>
                <c:pt idx="529">
                  <c:v>1.1200000000000001</c:v>
                </c:pt>
                <c:pt idx="530">
                  <c:v>0.9</c:v>
                </c:pt>
                <c:pt idx="531">
                  <c:v>0.84</c:v>
                </c:pt>
                <c:pt idx="532">
                  <c:v>0.8</c:v>
                </c:pt>
                <c:pt idx="533">
                  <c:v>0.8</c:v>
                </c:pt>
                <c:pt idx="534">
                  <c:v>0.78</c:v>
                </c:pt>
                <c:pt idx="535">
                  <c:v>0.8</c:v>
                </c:pt>
                <c:pt idx="536">
                  <c:v>0.8</c:v>
                </c:pt>
                <c:pt idx="537">
                  <c:v>0.8</c:v>
                </c:pt>
                <c:pt idx="538">
                  <c:v>0.8</c:v>
                </c:pt>
                <c:pt idx="539">
                  <c:v>0.8</c:v>
                </c:pt>
                <c:pt idx="540">
                  <c:v>0.8</c:v>
                </c:pt>
                <c:pt idx="541">
                  <c:v>0.78</c:v>
                </c:pt>
                <c:pt idx="542">
                  <c:v>0.78</c:v>
                </c:pt>
                <c:pt idx="543">
                  <c:v>0.76</c:v>
                </c:pt>
                <c:pt idx="544">
                  <c:v>0.76</c:v>
                </c:pt>
                <c:pt idx="545">
                  <c:v>0.74</c:v>
                </c:pt>
                <c:pt idx="546">
                  <c:v>0.72</c:v>
                </c:pt>
                <c:pt idx="548">
                  <c:v>0.72</c:v>
                </c:pt>
                <c:pt idx="549">
                  <c:v>0.72</c:v>
                </c:pt>
                <c:pt idx="550">
                  <c:v>0.7</c:v>
                </c:pt>
                <c:pt idx="551">
                  <c:v>0.7</c:v>
                </c:pt>
                <c:pt idx="552">
                  <c:v>0.7</c:v>
                </c:pt>
                <c:pt idx="553">
                  <c:v>0.7</c:v>
                </c:pt>
                <c:pt idx="554">
                  <c:v>0.7</c:v>
                </c:pt>
                <c:pt idx="555">
                  <c:v>0.68</c:v>
                </c:pt>
                <c:pt idx="556">
                  <c:v>0.7</c:v>
                </c:pt>
                <c:pt idx="557">
                  <c:v>0.68</c:v>
                </c:pt>
                <c:pt idx="558">
                  <c:v>0.68</c:v>
                </c:pt>
                <c:pt idx="559">
                  <c:v>0.68</c:v>
                </c:pt>
                <c:pt idx="560">
                  <c:v>0.68</c:v>
                </c:pt>
                <c:pt idx="561">
                  <c:v>0.68</c:v>
                </c:pt>
                <c:pt idx="562">
                  <c:v>0.7</c:v>
                </c:pt>
                <c:pt idx="563">
                  <c:v>0.7</c:v>
                </c:pt>
                <c:pt idx="564">
                  <c:v>0.66</c:v>
                </c:pt>
                <c:pt idx="565">
                  <c:v>0.68</c:v>
                </c:pt>
                <c:pt idx="566">
                  <c:v>0.68</c:v>
                </c:pt>
                <c:pt idx="567">
                  <c:v>0.68</c:v>
                </c:pt>
                <c:pt idx="568">
                  <c:v>0.66</c:v>
                </c:pt>
                <c:pt idx="569">
                  <c:v>0.68</c:v>
                </c:pt>
                <c:pt idx="570">
                  <c:v>0.68</c:v>
                </c:pt>
                <c:pt idx="571">
                  <c:v>0.7</c:v>
                </c:pt>
                <c:pt idx="572">
                  <c:v>0.7</c:v>
                </c:pt>
                <c:pt idx="573">
                  <c:v>0.68</c:v>
                </c:pt>
                <c:pt idx="574">
                  <c:v>0.68</c:v>
                </c:pt>
                <c:pt idx="575">
                  <c:v>0.68</c:v>
                </c:pt>
                <c:pt idx="576">
                  <c:v>0.68</c:v>
                </c:pt>
                <c:pt idx="577">
                  <c:v>0.68</c:v>
                </c:pt>
                <c:pt idx="578">
                  <c:v>0.64</c:v>
                </c:pt>
                <c:pt idx="579">
                  <c:v>0.64</c:v>
                </c:pt>
                <c:pt idx="580">
                  <c:v>0.64</c:v>
                </c:pt>
                <c:pt idx="581">
                  <c:v>0.64</c:v>
                </c:pt>
                <c:pt idx="582">
                  <c:v>0.62</c:v>
                </c:pt>
                <c:pt idx="583">
                  <c:v>0.62</c:v>
                </c:pt>
                <c:pt idx="584">
                  <c:v>0.62</c:v>
                </c:pt>
                <c:pt idx="585">
                  <c:v>0.62</c:v>
                </c:pt>
                <c:pt idx="586">
                  <c:v>0.62</c:v>
                </c:pt>
                <c:pt idx="587">
                  <c:v>0.62</c:v>
                </c:pt>
                <c:pt idx="588">
                  <c:v>0.62</c:v>
                </c:pt>
                <c:pt idx="589">
                  <c:v>0.62</c:v>
                </c:pt>
                <c:pt idx="590">
                  <c:v>0.62</c:v>
                </c:pt>
                <c:pt idx="591">
                  <c:v>0.62</c:v>
                </c:pt>
                <c:pt idx="592">
                  <c:v>0.62</c:v>
                </c:pt>
                <c:pt idx="593">
                  <c:v>0.62</c:v>
                </c:pt>
                <c:pt idx="594">
                  <c:v>0.62</c:v>
                </c:pt>
                <c:pt idx="595">
                  <c:v>0.62</c:v>
                </c:pt>
                <c:pt idx="596">
                  <c:v>0.8</c:v>
                </c:pt>
                <c:pt idx="597">
                  <c:v>0.72</c:v>
                </c:pt>
                <c:pt idx="598">
                  <c:v>0.7</c:v>
                </c:pt>
                <c:pt idx="605">
                  <c:v>0.7</c:v>
                </c:pt>
                <c:pt idx="606">
                  <c:v>0.7</c:v>
                </c:pt>
                <c:pt idx="609">
                  <c:v>0.68</c:v>
                </c:pt>
                <c:pt idx="610">
                  <c:v>0.6</c:v>
                </c:pt>
                <c:pt idx="611">
                  <c:v>0.7</c:v>
                </c:pt>
                <c:pt idx="612">
                  <c:v>0.7</c:v>
                </c:pt>
                <c:pt idx="613">
                  <c:v>1</c:v>
                </c:pt>
                <c:pt idx="614">
                  <c:v>1.36</c:v>
                </c:pt>
                <c:pt idx="615">
                  <c:v>0.9</c:v>
                </c:pt>
                <c:pt idx="616">
                  <c:v>0.8</c:v>
                </c:pt>
                <c:pt idx="617">
                  <c:v>0.8</c:v>
                </c:pt>
                <c:pt idx="618">
                  <c:v>0.76</c:v>
                </c:pt>
                <c:pt idx="619">
                  <c:v>0.7</c:v>
                </c:pt>
                <c:pt idx="620">
                  <c:v>0.7</c:v>
                </c:pt>
                <c:pt idx="621">
                  <c:v>0.7</c:v>
                </c:pt>
                <c:pt idx="622">
                  <c:v>0.7</c:v>
                </c:pt>
                <c:pt idx="623">
                  <c:v>0.7</c:v>
                </c:pt>
                <c:pt idx="624">
                  <c:v>0.7</c:v>
                </c:pt>
                <c:pt idx="625">
                  <c:v>0.7</c:v>
                </c:pt>
                <c:pt idx="626">
                  <c:v>0.68</c:v>
                </c:pt>
                <c:pt idx="627">
                  <c:v>0.68</c:v>
                </c:pt>
                <c:pt idx="628">
                  <c:v>0.68</c:v>
                </c:pt>
                <c:pt idx="629">
                  <c:v>0.7</c:v>
                </c:pt>
                <c:pt idx="630">
                  <c:v>0.9</c:v>
                </c:pt>
                <c:pt idx="631">
                  <c:v>1.32</c:v>
                </c:pt>
                <c:pt idx="632">
                  <c:v>1.1000000000000001</c:v>
                </c:pt>
                <c:pt idx="633">
                  <c:v>1.32</c:v>
                </c:pt>
                <c:pt idx="634">
                  <c:v>0.9</c:v>
                </c:pt>
                <c:pt idx="635">
                  <c:v>1</c:v>
                </c:pt>
                <c:pt idx="636">
                  <c:v>0.9</c:v>
                </c:pt>
                <c:pt idx="637">
                  <c:v>0.9</c:v>
                </c:pt>
                <c:pt idx="638">
                  <c:v>0.86</c:v>
                </c:pt>
                <c:pt idx="639">
                  <c:v>0.76</c:v>
                </c:pt>
                <c:pt idx="640">
                  <c:v>0.74</c:v>
                </c:pt>
                <c:pt idx="641">
                  <c:v>0.78</c:v>
                </c:pt>
                <c:pt idx="642">
                  <c:v>0.78</c:v>
                </c:pt>
                <c:pt idx="643">
                  <c:v>0.78</c:v>
                </c:pt>
                <c:pt idx="644">
                  <c:v>0.8</c:v>
                </c:pt>
                <c:pt idx="645">
                  <c:v>0.8</c:v>
                </c:pt>
                <c:pt idx="646">
                  <c:v>0.78</c:v>
                </c:pt>
                <c:pt idx="647">
                  <c:v>0.8</c:v>
                </c:pt>
                <c:pt idx="648">
                  <c:v>0.84</c:v>
                </c:pt>
                <c:pt idx="649">
                  <c:v>0.8</c:v>
                </c:pt>
                <c:pt idx="650">
                  <c:v>0.84</c:v>
                </c:pt>
                <c:pt idx="651">
                  <c:v>0.78</c:v>
                </c:pt>
                <c:pt idx="652">
                  <c:v>0.74</c:v>
                </c:pt>
                <c:pt idx="653">
                  <c:v>0.76</c:v>
                </c:pt>
                <c:pt idx="654">
                  <c:v>0.76</c:v>
                </c:pt>
                <c:pt idx="655">
                  <c:v>0.76</c:v>
                </c:pt>
                <c:pt idx="656">
                  <c:v>0.76</c:v>
                </c:pt>
                <c:pt idx="657">
                  <c:v>0.76</c:v>
                </c:pt>
                <c:pt idx="658">
                  <c:v>0.76</c:v>
                </c:pt>
                <c:pt idx="659">
                  <c:v>0.76</c:v>
                </c:pt>
                <c:pt idx="660">
                  <c:v>0.82</c:v>
                </c:pt>
                <c:pt idx="661">
                  <c:v>0.8</c:v>
                </c:pt>
                <c:pt idx="662">
                  <c:v>1</c:v>
                </c:pt>
                <c:pt idx="663">
                  <c:v>1</c:v>
                </c:pt>
                <c:pt idx="664">
                  <c:v>0.78</c:v>
                </c:pt>
                <c:pt idx="665">
                  <c:v>0.78</c:v>
                </c:pt>
                <c:pt idx="666">
                  <c:v>0.78</c:v>
                </c:pt>
                <c:pt idx="667">
                  <c:v>0.86</c:v>
                </c:pt>
                <c:pt idx="668">
                  <c:v>0.82</c:v>
                </c:pt>
                <c:pt idx="669">
                  <c:v>0.8</c:v>
                </c:pt>
                <c:pt idx="670">
                  <c:v>0.78</c:v>
                </c:pt>
                <c:pt idx="671">
                  <c:v>0.78</c:v>
                </c:pt>
                <c:pt idx="672">
                  <c:v>0.84</c:v>
                </c:pt>
                <c:pt idx="673">
                  <c:v>0.84</c:v>
                </c:pt>
                <c:pt idx="674">
                  <c:v>0.76</c:v>
                </c:pt>
                <c:pt idx="675">
                  <c:v>0.8</c:v>
                </c:pt>
                <c:pt idx="676">
                  <c:v>0.8</c:v>
                </c:pt>
                <c:pt idx="677">
                  <c:v>0.8</c:v>
                </c:pt>
                <c:pt idx="678">
                  <c:v>0.8</c:v>
                </c:pt>
                <c:pt idx="679">
                  <c:v>0.8</c:v>
                </c:pt>
                <c:pt idx="680">
                  <c:v>0.78</c:v>
                </c:pt>
                <c:pt idx="681">
                  <c:v>0.74</c:v>
                </c:pt>
                <c:pt idx="682">
                  <c:v>0.74</c:v>
                </c:pt>
                <c:pt idx="683">
                  <c:v>0.72</c:v>
                </c:pt>
                <c:pt idx="684">
                  <c:v>0.72</c:v>
                </c:pt>
                <c:pt idx="685">
                  <c:v>0.72</c:v>
                </c:pt>
                <c:pt idx="686">
                  <c:v>0.72</c:v>
                </c:pt>
                <c:pt idx="687">
                  <c:v>0.7</c:v>
                </c:pt>
                <c:pt idx="688">
                  <c:v>0.7</c:v>
                </c:pt>
                <c:pt idx="689">
                  <c:v>0.7</c:v>
                </c:pt>
                <c:pt idx="690">
                  <c:v>0.7</c:v>
                </c:pt>
                <c:pt idx="691">
                  <c:v>0.72</c:v>
                </c:pt>
                <c:pt idx="692">
                  <c:v>0.7</c:v>
                </c:pt>
                <c:pt idx="693">
                  <c:v>0.7</c:v>
                </c:pt>
                <c:pt idx="694">
                  <c:v>0.7</c:v>
                </c:pt>
                <c:pt idx="695">
                  <c:v>0.7</c:v>
                </c:pt>
                <c:pt idx="696">
                  <c:v>0.7</c:v>
                </c:pt>
                <c:pt idx="697">
                  <c:v>0.68</c:v>
                </c:pt>
                <c:pt idx="698">
                  <c:v>0.68</c:v>
                </c:pt>
                <c:pt idx="699">
                  <c:v>0.68</c:v>
                </c:pt>
                <c:pt idx="700">
                  <c:v>0.68</c:v>
                </c:pt>
                <c:pt idx="701">
                  <c:v>0.68</c:v>
                </c:pt>
                <c:pt idx="702">
                  <c:v>0.68</c:v>
                </c:pt>
                <c:pt idx="703">
                  <c:v>0.68</c:v>
                </c:pt>
                <c:pt idx="704">
                  <c:v>0.68</c:v>
                </c:pt>
                <c:pt idx="705">
                  <c:v>0.68</c:v>
                </c:pt>
                <c:pt idx="706">
                  <c:v>0.68</c:v>
                </c:pt>
                <c:pt idx="707">
                  <c:v>0.68</c:v>
                </c:pt>
                <c:pt idx="708">
                  <c:v>0.68</c:v>
                </c:pt>
                <c:pt idx="709">
                  <c:v>0.66</c:v>
                </c:pt>
                <c:pt idx="710">
                  <c:v>0.66</c:v>
                </c:pt>
                <c:pt idx="711">
                  <c:v>0.7</c:v>
                </c:pt>
                <c:pt idx="712">
                  <c:v>0.72</c:v>
                </c:pt>
                <c:pt idx="713">
                  <c:v>0.7</c:v>
                </c:pt>
                <c:pt idx="714">
                  <c:v>0.7</c:v>
                </c:pt>
                <c:pt idx="715">
                  <c:v>0.7</c:v>
                </c:pt>
                <c:pt idx="716">
                  <c:v>0.69</c:v>
                </c:pt>
                <c:pt idx="717">
                  <c:v>0.69</c:v>
                </c:pt>
                <c:pt idx="718">
                  <c:v>0.69</c:v>
                </c:pt>
                <c:pt idx="719">
                  <c:v>0.66</c:v>
                </c:pt>
                <c:pt idx="720">
                  <c:v>0.66</c:v>
                </c:pt>
                <c:pt idx="721">
                  <c:v>0.66</c:v>
                </c:pt>
                <c:pt idx="722">
                  <c:v>0.66</c:v>
                </c:pt>
                <c:pt idx="723">
                  <c:v>0.68</c:v>
                </c:pt>
                <c:pt idx="724">
                  <c:v>0.66</c:v>
                </c:pt>
                <c:pt idx="725">
                  <c:v>0.66</c:v>
                </c:pt>
                <c:pt idx="726">
                  <c:v>0.66</c:v>
                </c:pt>
                <c:pt idx="727">
                  <c:v>0.66</c:v>
                </c:pt>
                <c:pt idx="728">
                  <c:v>0.66</c:v>
                </c:pt>
                <c:pt idx="729">
                  <c:v>0.66</c:v>
                </c:pt>
                <c:pt idx="730">
                  <c:v>0.66</c:v>
                </c:pt>
                <c:pt idx="731">
                  <c:v>0.66</c:v>
                </c:pt>
              </c:numCache>
            </c:numRef>
          </c:val>
          <c:smooth val="0"/>
          <c:extLst>
            <c:ext xmlns:c16="http://schemas.microsoft.com/office/drawing/2014/chart" uri="{C3380CC4-5D6E-409C-BE32-E72D297353CC}">
              <c16:uniqueId val="{00000006-5C94-44A0-9EEA-27E10B4F42F7}"/>
            </c:ext>
          </c:extLst>
        </c:ser>
        <c:ser>
          <c:idx val="8"/>
          <c:order val="7"/>
          <c:tx>
            <c:v>2017</c:v>
          </c:tx>
          <c:spPr>
            <a:ln w="38100">
              <a:solidFill>
                <a:schemeClr val="tx1"/>
              </a:solidFill>
            </a:ln>
          </c:spPr>
          <c:marker>
            <c:symbol val="none"/>
          </c:marker>
          <c:val>
            <c:numRef>
              <c:f>[1]Teléfono!$FU$5122:$FU$5851</c:f>
              <c:numCache>
                <c:formatCode>0.00</c:formatCode>
                <c:ptCount val="730"/>
                <c:pt idx="0">
                  <c:v>0.66</c:v>
                </c:pt>
                <c:pt idx="1">
                  <c:v>0.66</c:v>
                </c:pt>
                <c:pt idx="2">
                  <c:v>0.67</c:v>
                </c:pt>
                <c:pt idx="3">
                  <c:v>0.66</c:v>
                </c:pt>
                <c:pt idx="4">
                  <c:v>0.66</c:v>
                </c:pt>
                <c:pt idx="5">
                  <c:v>0.66</c:v>
                </c:pt>
                <c:pt idx="6">
                  <c:v>0.66</c:v>
                </c:pt>
                <c:pt idx="7">
                  <c:v>0.66</c:v>
                </c:pt>
                <c:pt idx="8">
                  <c:v>0.66</c:v>
                </c:pt>
                <c:pt idx="9">
                  <c:v>0.67</c:v>
                </c:pt>
                <c:pt idx="10">
                  <c:v>0.66</c:v>
                </c:pt>
                <c:pt idx="11">
                  <c:v>0.66</c:v>
                </c:pt>
                <c:pt idx="12">
                  <c:v>0.66</c:v>
                </c:pt>
                <c:pt idx="13">
                  <c:v>0.66</c:v>
                </c:pt>
                <c:pt idx="14">
                  <c:v>0.66</c:v>
                </c:pt>
                <c:pt idx="15">
                  <c:v>0.66</c:v>
                </c:pt>
                <c:pt idx="16">
                  <c:v>0.66</c:v>
                </c:pt>
                <c:pt idx="17">
                  <c:v>0.78</c:v>
                </c:pt>
                <c:pt idx="18">
                  <c:v>0.7</c:v>
                </c:pt>
                <c:pt idx="19">
                  <c:v>0.7</c:v>
                </c:pt>
                <c:pt idx="20">
                  <c:v>0.69</c:v>
                </c:pt>
                <c:pt idx="21">
                  <c:v>0.68</c:v>
                </c:pt>
                <c:pt idx="22">
                  <c:v>0.68</c:v>
                </c:pt>
                <c:pt idx="23">
                  <c:v>0.68</c:v>
                </c:pt>
                <c:pt idx="24">
                  <c:v>0.68</c:v>
                </c:pt>
                <c:pt idx="25">
                  <c:v>0.68</c:v>
                </c:pt>
                <c:pt idx="26">
                  <c:v>0.98</c:v>
                </c:pt>
                <c:pt idx="27">
                  <c:v>0.68</c:v>
                </c:pt>
                <c:pt idx="28">
                  <c:v>0.66</c:v>
                </c:pt>
                <c:pt idx="29">
                  <c:v>0.68</c:v>
                </c:pt>
                <c:pt idx="30">
                  <c:v>0.66</c:v>
                </c:pt>
                <c:pt idx="31">
                  <c:v>0.66</c:v>
                </c:pt>
                <c:pt idx="32">
                  <c:v>0.66</c:v>
                </c:pt>
                <c:pt idx="33">
                  <c:v>0.68</c:v>
                </c:pt>
                <c:pt idx="34">
                  <c:v>0.66</c:v>
                </c:pt>
                <c:pt idx="35">
                  <c:v>0.68</c:v>
                </c:pt>
                <c:pt idx="36">
                  <c:v>0.68</c:v>
                </c:pt>
                <c:pt idx="37">
                  <c:v>0.7</c:v>
                </c:pt>
                <c:pt idx="38">
                  <c:v>0.7</c:v>
                </c:pt>
                <c:pt idx="39">
                  <c:v>0.68</c:v>
                </c:pt>
                <c:pt idx="40">
                  <c:v>0.68</c:v>
                </c:pt>
                <c:pt idx="41">
                  <c:v>0.68</c:v>
                </c:pt>
                <c:pt idx="42">
                  <c:v>0.68</c:v>
                </c:pt>
                <c:pt idx="43">
                  <c:v>0.68</c:v>
                </c:pt>
                <c:pt idx="44">
                  <c:v>0.68</c:v>
                </c:pt>
                <c:pt idx="45">
                  <c:v>0.68</c:v>
                </c:pt>
                <c:pt idx="46">
                  <c:v>0.68</c:v>
                </c:pt>
                <c:pt idx="47">
                  <c:v>0.66</c:v>
                </c:pt>
                <c:pt idx="48">
                  <c:v>0.66</c:v>
                </c:pt>
                <c:pt idx="49">
                  <c:v>0.68</c:v>
                </c:pt>
                <c:pt idx="50">
                  <c:v>0.68</c:v>
                </c:pt>
                <c:pt idx="51">
                  <c:v>0.68</c:v>
                </c:pt>
                <c:pt idx="52">
                  <c:v>0.68</c:v>
                </c:pt>
                <c:pt idx="53">
                  <c:v>0.68</c:v>
                </c:pt>
                <c:pt idx="54">
                  <c:v>0.68</c:v>
                </c:pt>
                <c:pt idx="55">
                  <c:v>0.66</c:v>
                </c:pt>
                <c:pt idx="56">
                  <c:v>0.66</c:v>
                </c:pt>
                <c:pt idx="57">
                  <c:v>0.66</c:v>
                </c:pt>
                <c:pt idx="58">
                  <c:v>0.66</c:v>
                </c:pt>
                <c:pt idx="59">
                  <c:v>0.66</c:v>
                </c:pt>
                <c:pt idx="60">
                  <c:v>0.66</c:v>
                </c:pt>
                <c:pt idx="61">
                  <c:v>0.66</c:v>
                </c:pt>
                <c:pt idx="62">
                  <c:v>0.66</c:v>
                </c:pt>
                <c:pt idx="63">
                  <c:v>0.66</c:v>
                </c:pt>
                <c:pt idx="64">
                  <c:v>0.66</c:v>
                </c:pt>
                <c:pt idx="65">
                  <c:v>0.66</c:v>
                </c:pt>
                <c:pt idx="66">
                  <c:v>0.66</c:v>
                </c:pt>
                <c:pt idx="67">
                  <c:v>0.66</c:v>
                </c:pt>
                <c:pt idx="68">
                  <c:v>0.66</c:v>
                </c:pt>
                <c:pt idx="69">
                  <c:v>0.66</c:v>
                </c:pt>
                <c:pt idx="70">
                  <c:v>0.66</c:v>
                </c:pt>
                <c:pt idx="71">
                  <c:v>0.66</c:v>
                </c:pt>
                <c:pt idx="72">
                  <c:v>0.66</c:v>
                </c:pt>
                <c:pt idx="73">
                  <c:v>0.66</c:v>
                </c:pt>
                <c:pt idx="74">
                  <c:v>0.66</c:v>
                </c:pt>
                <c:pt idx="75">
                  <c:v>0.66</c:v>
                </c:pt>
                <c:pt idx="76">
                  <c:v>0.66</c:v>
                </c:pt>
                <c:pt idx="77">
                  <c:v>0.66</c:v>
                </c:pt>
                <c:pt idx="78">
                  <c:v>0.66</c:v>
                </c:pt>
                <c:pt idx="79">
                  <c:v>0.66</c:v>
                </c:pt>
                <c:pt idx="80">
                  <c:v>0.66</c:v>
                </c:pt>
                <c:pt idx="81">
                  <c:v>0.66</c:v>
                </c:pt>
                <c:pt idx="82">
                  <c:v>0.66</c:v>
                </c:pt>
                <c:pt idx="83">
                  <c:v>0.66</c:v>
                </c:pt>
                <c:pt idx="84">
                  <c:v>0.66</c:v>
                </c:pt>
                <c:pt idx="85">
                  <c:v>0.7</c:v>
                </c:pt>
                <c:pt idx="86">
                  <c:v>0.7</c:v>
                </c:pt>
                <c:pt idx="87">
                  <c:v>0.7</c:v>
                </c:pt>
                <c:pt idx="88">
                  <c:v>0.86</c:v>
                </c:pt>
                <c:pt idx="89">
                  <c:v>0.68</c:v>
                </c:pt>
                <c:pt idx="90">
                  <c:v>0.68</c:v>
                </c:pt>
                <c:pt idx="91">
                  <c:v>0.66</c:v>
                </c:pt>
                <c:pt idx="92">
                  <c:v>0.66</c:v>
                </c:pt>
                <c:pt idx="93">
                  <c:v>0.66</c:v>
                </c:pt>
                <c:pt idx="94">
                  <c:v>0.66</c:v>
                </c:pt>
                <c:pt idx="95">
                  <c:v>0.66</c:v>
                </c:pt>
                <c:pt idx="96">
                  <c:v>0.66</c:v>
                </c:pt>
                <c:pt idx="97">
                  <c:v>0.66</c:v>
                </c:pt>
                <c:pt idx="98">
                  <c:v>0.66</c:v>
                </c:pt>
                <c:pt idx="99">
                  <c:v>0.66</c:v>
                </c:pt>
                <c:pt idx="100">
                  <c:v>0.66</c:v>
                </c:pt>
                <c:pt idx="101">
                  <c:v>0.66</c:v>
                </c:pt>
                <c:pt idx="102">
                  <c:v>0.66</c:v>
                </c:pt>
                <c:pt idx="103">
                  <c:v>0.66</c:v>
                </c:pt>
                <c:pt idx="104">
                  <c:v>0.66</c:v>
                </c:pt>
                <c:pt idx="105">
                  <c:v>0.66</c:v>
                </c:pt>
                <c:pt idx="106">
                  <c:v>0.66</c:v>
                </c:pt>
                <c:pt idx="107">
                  <c:v>0.66</c:v>
                </c:pt>
                <c:pt idx="108">
                  <c:v>0.66</c:v>
                </c:pt>
                <c:pt idx="109">
                  <c:v>0.66</c:v>
                </c:pt>
                <c:pt idx="110">
                  <c:v>0.66</c:v>
                </c:pt>
                <c:pt idx="111">
                  <c:v>0.66</c:v>
                </c:pt>
                <c:pt idx="112">
                  <c:v>0.67</c:v>
                </c:pt>
                <c:pt idx="113">
                  <c:v>0.66</c:v>
                </c:pt>
                <c:pt idx="114">
                  <c:v>0.67</c:v>
                </c:pt>
                <c:pt idx="115">
                  <c:v>0.76</c:v>
                </c:pt>
                <c:pt idx="116">
                  <c:v>0.78</c:v>
                </c:pt>
                <c:pt idx="117">
                  <c:v>0.7</c:v>
                </c:pt>
                <c:pt idx="118">
                  <c:v>0.7</c:v>
                </c:pt>
                <c:pt idx="119">
                  <c:v>0.7</c:v>
                </c:pt>
                <c:pt idx="120">
                  <c:v>0.7</c:v>
                </c:pt>
                <c:pt idx="121">
                  <c:v>0.66</c:v>
                </c:pt>
                <c:pt idx="122">
                  <c:v>0.66</c:v>
                </c:pt>
                <c:pt idx="123">
                  <c:v>0.8</c:v>
                </c:pt>
                <c:pt idx="124">
                  <c:v>0.8</c:v>
                </c:pt>
                <c:pt idx="125">
                  <c:v>0.8</c:v>
                </c:pt>
                <c:pt idx="126">
                  <c:v>0.8</c:v>
                </c:pt>
                <c:pt idx="127">
                  <c:v>0.8</c:v>
                </c:pt>
                <c:pt idx="128">
                  <c:v>0.8</c:v>
                </c:pt>
                <c:pt idx="129">
                  <c:v>0.8</c:v>
                </c:pt>
                <c:pt idx="130">
                  <c:v>0.8</c:v>
                </c:pt>
                <c:pt idx="131">
                  <c:v>0.8</c:v>
                </c:pt>
                <c:pt idx="132">
                  <c:v>0.8</c:v>
                </c:pt>
                <c:pt idx="133">
                  <c:v>0.68</c:v>
                </c:pt>
                <c:pt idx="134">
                  <c:v>0.68</c:v>
                </c:pt>
                <c:pt idx="135">
                  <c:v>0.68</c:v>
                </c:pt>
                <c:pt idx="136">
                  <c:v>0.68</c:v>
                </c:pt>
                <c:pt idx="137">
                  <c:v>0.68</c:v>
                </c:pt>
                <c:pt idx="138">
                  <c:v>0.68</c:v>
                </c:pt>
                <c:pt idx="139">
                  <c:v>0.76</c:v>
                </c:pt>
                <c:pt idx="140">
                  <c:v>0.76</c:v>
                </c:pt>
                <c:pt idx="141">
                  <c:v>0.68</c:v>
                </c:pt>
                <c:pt idx="142">
                  <c:v>0.7</c:v>
                </c:pt>
                <c:pt idx="143">
                  <c:v>0.7</c:v>
                </c:pt>
                <c:pt idx="144">
                  <c:v>0.7</c:v>
                </c:pt>
                <c:pt idx="145">
                  <c:v>0.7</c:v>
                </c:pt>
                <c:pt idx="146">
                  <c:v>0.7</c:v>
                </c:pt>
                <c:pt idx="147">
                  <c:v>0.7</c:v>
                </c:pt>
                <c:pt idx="148">
                  <c:v>0.7</c:v>
                </c:pt>
                <c:pt idx="149">
                  <c:v>0.68</c:v>
                </c:pt>
                <c:pt idx="150">
                  <c:v>0.7</c:v>
                </c:pt>
                <c:pt idx="151">
                  <c:v>0.72</c:v>
                </c:pt>
                <c:pt idx="152">
                  <c:v>0.72</c:v>
                </c:pt>
                <c:pt idx="153">
                  <c:v>0.72</c:v>
                </c:pt>
                <c:pt idx="154">
                  <c:v>0.72</c:v>
                </c:pt>
                <c:pt idx="155">
                  <c:v>0.72</c:v>
                </c:pt>
                <c:pt idx="156">
                  <c:v>0.72</c:v>
                </c:pt>
                <c:pt idx="157">
                  <c:v>0.72</c:v>
                </c:pt>
                <c:pt idx="158">
                  <c:v>0.72</c:v>
                </c:pt>
                <c:pt idx="159">
                  <c:v>0.8</c:v>
                </c:pt>
                <c:pt idx="160">
                  <c:v>0.8</c:v>
                </c:pt>
                <c:pt idx="161">
                  <c:v>0.8</c:v>
                </c:pt>
                <c:pt idx="162">
                  <c:v>0.66</c:v>
                </c:pt>
                <c:pt idx="163">
                  <c:v>1</c:v>
                </c:pt>
                <c:pt idx="164">
                  <c:v>1</c:v>
                </c:pt>
                <c:pt idx="165">
                  <c:v>0.76</c:v>
                </c:pt>
                <c:pt idx="166">
                  <c:v>0.76</c:v>
                </c:pt>
                <c:pt idx="167">
                  <c:v>0.8</c:v>
                </c:pt>
                <c:pt idx="168">
                  <c:v>1</c:v>
                </c:pt>
                <c:pt idx="169">
                  <c:v>0.9</c:v>
                </c:pt>
                <c:pt idx="170">
                  <c:v>0.9</c:v>
                </c:pt>
                <c:pt idx="171">
                  <c:v>1.1000000000000001</c:v>
                </c:pt>
                <c:pt idx="172">
                  <c:v>1.1000000000000001</c:v>
                </c:pt>
                <c:pt idx="173">
                  <c:v>1.1200000000000001</c:v>
                </c:pt>
                <c:pt idx="174">
                  <c:v>1.1200000000000001</c:v>
                </c:pt>
                <c:pt idx="175">
                  <c:v>1.1000000000000001</c:v>
                </c:pt>
                <c:pt idx="176">
                  <c:v>1</c:v>
                </c:pt>
                <c:pt idx="177">
                  <c:v>0.9</c:v>
                </c:pt>
                <c:pt idx="178">
                  <c:v>0.9</c:v>
                </c:pt>
                <c:pt idx="179">
                  <c:v>0.68</c:v>
                </c:pt>
                <c:pt idx="180">
                  <c:v>0.68</c:v>
                </c:pt>
                <c:pt idx="181">
                  <c:v>0.79</c:v>
                </c:pt>
                <c:pt idx="182">
                  <c:v>0.79</c:v>
                </c:pt>
                <c:pt idx="183">
                  <c:v>0.8</c:v>
                </c:pt>
                <c:pt idx="184">
                  <c:v>0.8</c:v>
                </c:pt>
                <c:pt idx="185">
                  <c:v>0.8</c:v>
                </c:pt>
                <c:pt idx="186">
                  <c:v>0.8</c:v>
                </c:pt>
                <c:pt idx="187">
                  <c:v>0.76</c:v>
                </c:pt>
                <c:pt idx="188">
                  <c:v>0.76</c:v>
                </c:pt>
                <c:pt idx="189">
                  <c:v>0.76</c:v>
                </c:pt>
                <c:pt idx="190">
                  <c:v>0.76</c:v>
                </c:pt>
                <c:pt idx="191">
                  <c:v>0.74</c:v>
                </c:pt>
                <c:pt idx="192">
                  <c:v>0.74</c:v>
                </c:pt>
                <c:pt idx="193">
                  <c:v>0.72</c:v>
                </c:pt>
                <c:pt idx="194">
                  <c:v>0.72</c:v>
                </c:pt>
                <c:pt idx="195">
                  <c:v>0.74</c:v>
                </c:pt>
                <c:pt idx="196">
                  <c:v>0.74</c:v>
                </c:pt>
                <c:pt idx="197">
                  <c:v>0.74</c:v>
                </c:pt>
                <c:pt idx="198">
                  <c:v>0.74</c:v>
                </c:pt>
                <c:pt idx="199">
                  <c:v>0.74</c:v>
                </c:pt>
                <c:pt idx="200">
                  <c:v>0.74</c:v>
                </c:pt>
                <c:pt idx="201">
                  <c:v>0.74</c:v>
                </c:pt>
                <c:pt idx="202">
                  <c:v>0.74</c:v>
                </c:pt>
                <c:pt idx="203">
                  <c:v>0.74</c:v>
                </c:pt>
                <c:pt idx="204">
                  <c:v>0.74</c:v>
                </c:pt>
                <c:pt idx="205">
                  <c:v>0.72</c:v>
                </c:pt>
                <c:pt idx="206">
                  <c:v>0.74</c:v>
                </c:pt>
                <c:pt idx="207">
                  <c:v>0.74</c:v>
                </c:pt>
                <c:pt idx="208">
                  <c:v>0.74</c:v>
                </c:pt>
                <c:pt idx="209">
                  <c:v>0.74</c:v>
                </c:pt>
                <c:pt idx="210">
                  <c:v>0.74</c:v>
                </c:pt>
                <c:pt idx="211">
                  <c:v>0.7</c:v>
                </c:pt>
                <c:pt idx="212">
                  <c:v>0.74</c:v>
                </c:pt>
                <c:pt idx="213">
                  <c:v>0.74</c:v>
                </c:pt>
                <c:pt idx="214">
                  <c:v>0.74</c:v>
                </c:pt>
                <c:pt idx="215">
                  <c:v>0.74</c:v>
                </c:pt>
                <c:pt idx="216">
                  <c:v>0.74</c:v>
                </c:pt>
                <c:pt idx="217">
                  <c:v>0.74</c:v>
                </c:pt>
                <c:pt idx="218">
                  <c:v>0.74</c:v>
                </c:pt>
                <c:pt idx="219">
                  <c:v>0.74</c:v>
                </c:pt>
                <c:pt idx="220">
                  <c:v>0.74</c:v>
                </c:pt>
                <c:pt idx="221">
                  <c:v>0.86</c:v>
                </c:pt>
                <c:pt idx="222">
                  <c:v>0.84</c:v>
                </c:pt>
                <c:pt idx="223">
                  <c:v>0.84</c:v>
                </c:pt>
                <c:pt idx="224">
                  <c:v>0.74</c:v>
                </c:pt>
                <c:pt idx="225">
                  <c:v>0.74</c:v>
                </c:pt>
                <c:pt idx="226">
                  <c:v>0.74</c:v>
                </c:pt>
                <c:pt idx="227">
                  <c:v>0.74</c:v>
                </c:pt>
                <c:pt idx="228">
                  <c:v>0.76</c:v>
                </c:pt>
                <c:pt idx="229">
                  <c:v>0.74</c:v>
                </c:pt>
                <c:pt idx="230">
                  <c:v>0.74</c:v>
                </c:pt>
                <c:pt idx="231">
                  <c:v>0.74</c:v>
                </c:pt>
                <c:pt idx="232">
                  <c:v>0.74</c:v>
                </c:pt>
                <c:pt idx="233">
                  <c:v>0.74</c:v>
                </c:pt>
                <c:pt idx="234">
                  <c:v>0.74</c:v>
                </c:pt>
                <c:pt idx="235">
                  <c:v>0.74</c:v>
                </c:pt>
                <c:pt idx="236">
                  <c:v>0.74</c:v>
                </c:pt>
                <c:pt idx="237">
                  <c:v>0.74</c:v>
                </c:pt>
                <c:pt idx="238">
                  <c:v>0.74</c:v>
                </c:pt>
                <c:pt idx="239">
                  <c:v>0.74</c:v>
                </c:pt>
                <c:pt idx="240">
                  <c:v>0.74</c:v>
                </c:pt>
                <c:pt idx="241">
                  <c:v>0.74</c:v>
                </c:pt>
                <c:pt idx="242">
                  <c:v>0.74</c:v>
                </c:pt>
                <c:pt idx="243">
                  <c:v>0.78</c:v>
                </c:pt>
                <c:pt idx="244">
                  <c:v>0.78</c:v>
                </c:pt>
                <c:pt idx="245">
                  <c:v>0.78</c:v>
                </c:pt>
                <c:pt idx="246">
                  <c:v>0.78</c:v>
                </c:pt>
                <c:pt idx="247">
                  <c:v>0.78</c:v>
                </c:pt>
                <c:pt idx="248">
                  <c:v>0.78</c:v>
                </c:pt>
                <c:pt idx="249">
                  <c:v>0.78</c:v>
                </c:pt>
                <c:pt idx="250">
                  <c:v>0.78</c:v>
                </c:pt>
                <c:pt idx="251">
                  <c:v>0.78</c:v>
                </c:pt>
                <c:pt idx="252">
                  <c:v>0.78</c:v>
                </c:pt>
                <c:pt idx="253">
                  <c:v>0.78</c:v>
                </c:pt>
                <c:pt idx="254">
                  <c:v>0.78</c:v>
                </c:pt>
                <c:pt idx="255">
                  <c:v>0.78</c:v>
                </c:pt>
                <c:pt idx="256">
                  <c:v>0.78</c:v>
                </c:pt>
                <c:pt idx="257">
                  <c:v>0.78</c:v>
                </c:pt>
                <c:pt idx="258">
                  <c:v>0.78</c:v>
                </c:pt>
                <c:pt idx="259">
                  <c:v>0.78</c:v>
                </c:pt>
                <c:pt idx="260">
                  <c:v>0.78</c:v>
                </c:pt>
                <c:pt idx="261">
                  <c:v>0.78</c:v>
                </c:pt>
                <c:pt idx="262">
                  <c:v>0.78</c:v>
                </c:pt>
                <c:pt idx="263">
                  <c:v>0.78</c:v>
                </c:pt>
                <c:pt idx="264">
                  <c:v>0.78</c:v>
                </c:pt>
                <c:pt idx="265">
                  <c:v>0.88</c:v>
                </c:pt>
                <c:pt idx="266">
                  <c:v>0.88</c:v>
                </c:pt>
                <c:pt idx="267">
                  <c:v>0.9</c:v>
                </c:pt>
                <c:pt idx="268">
                  <c:v>0.9</c:v>
                </c:pt>
                <c:pt idx="269">
                  <c:v>0.9</c:v>
                </c:pt>
                <c:pt idx="270">
                  <c:v>0.9</c:v>
                </c:pt>
                <c:pt idx="271">
                  <c:v>0.9</c:v>
                </c:pt>
                <c:pt idx="272">
                  <c:v>0.9</c:v>
                </c:pt>
                <c:pt idx="273">
                  <c:v>0.9</c:v>
                </c:pt>
                <c:pt idx="274">
                  <c:v>0.9</c:v>
                </c:pt>
                <c:pt idx="275">
                  <c:v>0.84</c:v>
                </c:pt>
                <c:pt idx="276">
                  <c:v>0.84</c:v>
                </c:pt>
                <c:pt idx="277">
                  <c:v>0.86</c:v>
                </c:pt>
                <c:pt idx="278">
                  <c:v>0.86</c:v>
                </c:pt>
                <c:pt idx="279">
                  <c:v>0.86</c:v>
                </c:pt>
                <c:pt idx="280">
                  <c:v>0.86</c:v>
                </c:pt>
                <c:pt idx="281">
                  <c:v>0.86</c:v>
                </c:pt>
                <c:pt idx="282">
                  <c:v>0.86</c:v>
                </c:pt>
                <c:pt idx="283">
                  <c:v>0.86</c:v>
                </c:pt>
                <c:pt idx="284">
                  <c:v>0.86</c:v>
                </c:pt>
                <c:pt idx="285">
                  <c:v>0.9</c:v>
                </c:pt>
                <c:pt idx="286">
                  <c:v>0.9</c:v>
                </c:pt>
                <c:pt idx="287">
                  <c:v>0.9</c:v>
                </c:pt>
                <c:pt idx="288">
                  <c:v>0.9</c:v>
                </c:pt>
                <c:pt idx="289">
                  <c:v>1</c:v>
                </c:pt>
                <c:pt idx="290">
                  <c:v>1</c:v>
                </c:pt>
                <c:pt idx="291">
                  <c:v>1</c:v>
                </c:pt>
                <c:pt idx="292">
                  <c:v>1</c:v>
                </c:pt>
                <c:pt idx="293">
                  <c:v>0.86</c:v>
                </c:pt>
                <c:pt idx="294">
                  <c:v>0.86</c:v>
                </c:pt>
                <c:pt idx="295">
                  <c:v>0.68</c:v>
                </c:pt>
                <c:pt idx="296">
                  <c:v>0.68</c:v>
                </c:pt>
                <c:pt idx="297">
                  <c:v>0.68</c:v>
                </c:pt>
                <c:pt idx="298">
                  <c:v>0.68</c:v>
                </c:pt>
                <c:pt idx="299">
                  <c:v>0.68</c:v>
                </c:pt>
                <c:pt idx="300">
                  <c:v>0.68</c:v>
                </c:pt>
                <c:pt idx="301">
                  <c:v>0.84</c:v>
                </c:pt>
                <c:pt idx="302">
                  <c:v>0.84</c:v>
                </c:pt>
                <c:pt idx="303">
                  <c:v>0.84</c:v>
                </c:pt>
                <c:pt idx="304">
                  <c:v>0.84</c:v>
                </c:pt>
                <c:pt idx="305">
                  <c:v>0.84</c:v>
                </c:pt>
                <c:pt idx="306">
                  <c:v>0.84</c:v>
                </c:pt>
                <c:pt idx="307">
                  <c:v>0.84</c:v>
                </c:pt>
                <c:pt idx="308">
                  <c:v>0.84</c:v>
                </c:pt>
                <c:pt idx="309">
                  <c:v>1</c:v>
                </c:pt>
                <c:pt idx="310">
                  <c:v>1</c:v>
                </c:pt>
                <c:pt idx="311">
                  <c:v>1</c:v>
                </c:pt>
                <c:pt idx="312">
                  <c:v>1.1000000000000001</c:v>
                </c:pt>
                <c:pt idx="313">
                  <c:v>1.1000000000000001</c:v>
                </c:pt>
                <c:pt idx="314">
                  <c:v>1.1000000000000001</c:v>
                </c:pt>
                <c:pt idx="315">
                  <c:v>1.1000000000000001</c:v>
                </c:pt>
                <c:pt idx="316">
                  <c:v>1.1000000000000001</c:v>
                </c:pt>
                <c:pt idx="317">
                  <c:v>1.1000000000000001</c:v>
                </c:pt>
                <c:pt idx="318">
                  <c:v>1</c:v>
                </c:pt>
                <c:pt idx="319">
                  <c:v>1</c:v>
                </c:pt>
                <c:pt idx="320">
                  <c:v>1.1000000000000001</c:v>
                </c:pt>
                <c:pt idx="321">
                  <c:v>1</c:v>
                </c:pt>
                <c:pt idx="322">
                  <c:v>1</c:v>
                </c:pt>
                <c:pt idx="323">
                  <c:v>1.2</c:v>
                </c:pt>
                <c:pt idx="324">
                  <c:v>1.2</c:v>
                </c:pt>
                <c:pt idx="325">
                  <c:v>1</c:v>
                </c:pt>
                <c:pt idx="326">
                  <c:v>1.2</c:v>
                </c:pt>
                <c:pt idx="327">
                  <c:v>2</c:v>
                </c:pt>
                <c:pt idx="328">
                  <c:v>1.5</c:v>
                </c:pt>
                <c:pt idx="329">
                  <c:v>1.1000000000000001</c:v>
                </c:pt>
                <c:pt idx="330">
                  <c:v>1.1000000000000001</c:v>
                </c:pt>
                <c:pt idx="331">
                  <c:v>1.9</c:v>
                </c:pt>
                <c:pt idx="332">
                  <c:v>2.1</c:v>
                </c:pt>
                <c:pt idx="333">
                  <c:v>1.5</c:v>
                </c:pt>
                <c:pt idx="334">
                  <c:v>1.5</c:v>
                </c:pt>
                <c:pt idx="335">
                  <c:v>1.4</c:v>
                </c:pt>
                <c:pt idx="336">
                  <c:v>1.5</c:v>
                </c:pt>
                <c:pt idx="337">
                  <c:v>1.2</c:v>
                </c:pt>
                <c:pt idx="338">
                  <c:v>1.4</c:v>
                </c:pt>
                <c:pt idx="339">
                  <c:v>0.9</c:v>
                </c:pt>
                <c:pt idx="340">
                  <c:v>0.9</c:v>
                </c:pt>
                <c:pt idx="341">
                  <c:v>0.8</c:v>
                </c:pt>
                <c:pt idx="342">
                  <c:v>0.8</c:v>
                </c:pt>
                <c:pt idx="343">
                  <c:v>1</c:v>
                </c:pt>
                <c:pt idx="344">
                  <c:v>1</c:v>
                </c:pt>
                <c:pt idx="345">
                  <c:v>1</c:v>
                </c:pt>
                <c:pt idx="346">
                  <c:v>1</c:v>
                </c:pt>
                <c:pt idx="347">
                  <c:v>0.9</c:v>
                </c:pt>
                <c:pt idx="348">
                  <c:v>0.9</c:v>
                </c:pt>
                <c:pt idx="349">
                  <c:v>0.9</c:v>
                </c:pt>
                <c:pt idx="350">
                  <c:v>0.9</c:v>
                </c:pt>
                <c:pt idx="351">
                  <c:v>0.9</c:v>
                </c:pt>
                <c:pt idx="352">
                  <c:v>0.9</c:v>
                </c:pt>
                <c:pt idx="353">
                  <c:v>0.9</c:v>
                </c:pt>
                <c:pt idx="354">
                  <c:v>0.9</c:v>
                </c:pt>
                <c:pt idx="355">
                  <c:v>0.86</c:v>
                </c:pt>
                <c:pt idx="356">
                  <c:v>0.86</c:v>
                </c:pt>
                <c:pt idx="357">
                  <c:v>0.9</c:v>
                </c:pt>
                <c:pt idx="358">
                  <c:v>0.9</c:v>
                </c:pt>
                <c:pt idx="359">
                  <c:v>0.8</c:v>
                </c:pt>
                <c:pt idx="360">
                  <c:v>0.8</c:v>
                </c:pt>
                <c:pt idx="361">
                  <c:v>0.8</c:v>
                </c:pt>
                <c:pt idx="362">
                  <c:v>0.8</c:v>
                </c:pt>
                <c:pt idx="363">
                  <c:v>0.8</c:v>
                </c:pt>
                <c:pt idx="364">
                  <c:v>0.8</c:v>
                </c:pt>
                <c:pt idx="365">
                  <c:v>0.9</c:v>
                </c:pt>
                <c:pt idx="366">
                  <c:v>0.9</c:v>
                </c:pt>
                <c:pt idx="367">
                  <c:v>0.9</c:v>
                </c:pt>
                <c:pt idx="368">
                  <c:v>0.9</c:v>
                </c:pt>
                <c:pt idx="369">
                  <c:v>0.9</c:v>
                </c:pt>
                <c:pt idx="370">
                  <c:v>0.9</c:v>
                </c:pt>
                <c:pt idx="371">
                  <c:v>0.84</c:v>
                </c:pt>
                <c:pt idx="372">
                  <c:v>0.84</c:v>
                </c:pt>
                <c:pt idx="373">
                  <c:v>0.8</c:v>
                </c:pt>
                <c:pt idx="374">
                  <c:v>0.9</c:v>
                </c:pt>
                <c:pt idx="375">
                  <c:v>1</c:v>
                </c:pt>
                <c:pt idx="376">
                  <c:v>1</c:v>
                </c:pt>
                <c:pt idx="377">
                  <c:v>0.9</c:v>
                </c:pt>
                <c:pt idx="378">
                  <c:v>0.9</c:v>
                </c:pt>
                <c:pt idx="379">
                  <c:v>0.9</c:v>
                </c:pt>
                <c:pt idx="380">
                  <c:v>1.9</c:v>
                </c:pt>
                <c:pt idx="381">
                  <c:v>1.86</c:v>
                </c:pt>
                <c:pt idx="382">
                  <c:v>1.7</c:v>
                </c:pt>
                <c:pt idx="383">
                  <c:v>1.6</c:v>
                </c:pt>
                <c:pt idx="384">
                  <c:v>1.9</c:v>
                </c:pt>
                <c:pt idx="385">
                  <c:v>1.9</c:v>
                </c:pt>
                <c:pt idx="386">
                  <c:v>1.9</c:v>
                </c:pt>
                <c:pt idx="387">
                  <c:v>1.9</c:v>
                </c:pt>
                <c:pt idx="388">
                  <c:v>2</c:v>
                </c:pt>
                <c:pt idx="389">
                  <c:v>1.1000000000000001</c:v>
                </c:pt>
                <c:pt idx="390">
                  <c:v>1.1000000000000001</c:v>
                </c:pt>
                <c:pt idx="391">
                  <c:v>1.8</c:v>
                </c:pt>
                <c:pt idx="392">
                  <c:v>1.8</c:v>
                </c:pt>
                <c:pt idx="393">
                  <c:v>0.9</c:v>
                </c:pt>
                <c:pt idx="394">
                  <c:v>0.9</c:v>
                </c:pt>
                <c:pt idx="395">
                  <c:v>0.9</c:v>
                </c:pt>
                <c:pt idx="396">
                  <c:v>0.9</c:v>
                </c:pt>
                <c:pt idx="397">
                  <c:v>0.84</c:v>
                </c:pt>
                <c:pt idx="398">
                  <c:v>0.9</c:v>
                </c:pt>
                <c:pt idx="399">
                  <c:v>0.9</c:v>
                </c:pt>
                <c:pt idx="400">
                  <c:v>0.9</c:v>
                </c:pt>
                <c:pt idx="401">
                  <c:v>0.9</c:v>
                </c:pt>
                <c:pt idx="402">
                  <c:v>1</c:v>
                </c:pt>
                <c:pt idx="403">
                  <c:v>0.84</c:v>
                </c:pt>
                <c:pt idx="404">
                  <c:v>0.9</c:v>
                </c:pt>
                <c:pt idx="405">
                  <c:v>0.84</c:v>
                </c:pt>
                <c:pt idx="406">
                  <c:v>0.84</c:v>
                </c:pt>
                <c:pt idx="407">
                  <c:v>0.84</c:v>
                </c:pt>
                <c:pt idx="408">
                  <c:v>0.84</c:v>
                </c:pt>
                <c:pt idx="409">
                  <c:v>0.84</c:v>
                </c:pt>
                <c:pt idx="410">
                  <c:v>0.84</c:v>
                </c:pt>
                <c:pt idx="411">
                  <c:v>0.84</c:v>
                </c:pt>
                <c:pt idx="412">
                  <c:v>0.84</c:v>
                </c:pt>
                <c:pt idx="413">
                  <c:v>1.5</c:v>
                </c:pt>
                <c:pt idx="414">
                  <c:v>2</c:v>
                </c:pt>
                <c:pt idx="415">
                  <c:v>1.3</c:v>
                </c:pt>
                <c:pt idx="416">
                  <c:v>1.2</c:v>
                </c:pt>
                <c:pt idx="417">
                  <c:v>1.4</c:v>
                </c:pt>
                <c:pt idx="418">
                  <c:v>1.5</c:v>
                </c:pt>
                <c:pt idx="419">
                  <c:v>1.5</c:v>
                </c:pt>
                <c:pt idx="420">
                  <c:v>1.4</c:v>
                </c:pt>
                <c:pt idx="421">
                  <c:v>2.2000000000000002</c:v>
                </c:pt>
                <c:pt idx="422">
                  <c:v>2</c:v>
                </c:pt>
                <c:pt idx="423">
                  <c:v>1.7</c:v>
                </c:pt>
                <c:pt idx="424">
                  <c:v>1.7</c:v>
                </c:pt>
                <c:pt idx="425">
                  <c:v>1.5</c:v>
                </c:pt>
                <c:pt idx="426">
                  <c:v>1</c:v>
                </c:pt>
                <c:pt idx="427">
                  <c:v>1.2</c:v>
                </c:pt>
                <c:pt idx="428">
                  <c:v>1.2</c:v>
                </c:pt>
                <c:pt idx="429">
                  <c:v>0.9</c:v>
                </c:pt>
                <c:pt idx="430">
                  <c:v>0.9</c:v>
                </c:pt>
                <c:pt idx="431">
                  <c:v>0.9</c:v>
                </c:pt>
                <c:pt idx="432">
                  <c:v>0.9</c:v>
                </c:pt>
                <c:pt idx="433">
                  <c:v>0.9</c:v>
                </c:pt>
                <c:pt idx="434">
                  <c:v>0.9</c:v>
                </c:pt>
                <c:pt idx="435">
                  <c:v>0.84</c:v>
                </c:pt>
                <c:pt idx="436">
                  <c:v>0.84</c:v>
                </c:pt>
                <c:pt idx="437">
                  <c:v>0.84</c:v>
                </c:pt>
                <c:pt idx="438">
                  <c:v>0.84</c:v>
                </c:pt>
                <c:pt idx="439">
                  <c:v>0.84</c:v>
                </c:pt>
                <c:pt idx="440">
                  <c:v>0.84</c:v>
                </c:pt>
                <c:pt idx="441">
                  <c:v>0.84</c:v>
                </c:pt>
                <c:pt idx="442">
                  <c:v>0.84</c:v>
                </c:pt>
                <c:pt idx="443">
                  <c:v>0.86</c:v>
                </c:pt>
                <c:pt idx="444">
                  <c:v>0.86</c:v>
                </c:pt>
                <c:pt idx="445">
                  <c:v>0.8</c:v>
                </c:pt>
                <c:pt idx="446">
                  <c:v>0.8</c:v>
                </c:pt>
                <c:pt idx="447">
                  <c:v>0.8</c:v>
                </c:pt>
                <c:pt idx="448">
                  <c:v>0.8</c:v>
                </c:pt>
                <c:pt idx="449">
                  <c:v>0.8</c:v>
                </c:pt>
                <c:pt idx="450">
                  <c:v>0.8</c:v>
                </c:pt>
                <c:pt idx="451">
                  <c:v>0.8</c:v>
                </c:pt>
                <c:pt idx="452">
                  <c:v>0.8</c:v>
                </c:pt>
                <c:pt idx="453">
                  <c:v>0.72</c:v>
                </c:pt>
                <c:pt idx="454">
                  <c:v>0.72</c:v>
                </c:pt>
                <c:pt idx="455">
                  <c:v>0.72</c:v>
                </c:pt>
                <c:pt idx="456">
                  <c:v>0.72</c:v>
                </c:pt>
                <c:pt idx="457">
                  <c:v>0.72</c:v>
                </c:pt>
                <c:pt idx="458">
                  <c:v>0.72</c:v>
                </c:pt>
                <c:pt idx="459">
                  <c:v>0.72</c:v>
                </c:pt>
                <c:pt idx="460">
                  <c:v>0.72</c:v>
                </c:pt>
                <c:pt idx="461">
                  <c:v>0.72</c:v>
                </c:pt>
                <c:pt idx="462">
                  <c:v>0.72</c:v>
                </c:pt>
                <c:pt idx="463">
                  <c:v>0.72</c:v>
                </c:pt>
                <c:pt idx="464">
                  <c:v>0.72</c:v>
                </c:pt>
                <c:pt idx="465">
                  <c:v>0.72</c:v>
                </c:pt>
                <c:pt idx="466">
                  <c:v>0.72</c:v>
                </c:pt>
                <c:pt idx="467">
                  <c:v>0.72</c:v>
                </c:pt>
                <c:pt idx="468">
                  <c:v>0.72</c:v>
                </c:pt>
                <c:pt idx="469">
                  <c:v>0.72</c:v>
                </c:pt>
                <c:pt idx="470">
                  <c:v>0.72</c:v>
                </c:pt>
                <c:pt idx="471">
                  <c:v>0.74</c:v>
                </c:pt>
                <c:pt idx="472">
                  <c:v>0.74</c:v>
                </c:pt>
                <c:pt idx="473">
                  <c:v>0.78</c:v>
                </c:pt>
                <c:pt idx="474">
                  <c:v>0.78</c:v>
                </c:pt>
                <c:pt idx="475">
                  <c:v>0.78</c:v>
                </c:pt>
                <c:pt idx="476">
                  <c:v>0.78</c:v>
                </c:pt>
                <c:pt idx="477">
                  <c:v>0.72</c:v>
                </c:pt>
                <c:pt idx="478">
                  <c:v>0.72</c:v>
                </c:pt>
                <c:pt idx="479">
                  <c:v>0.78</c:v>
                </c:pt>
                <c:pt idx="480">
                  <c:v>0.7</c:v>
                </c:pt>
                <c:pt idx="481">
                  <c:v>0.7</c:v>
                </c:pt>
                <c:pt idx="482">
                  <c:v>0.7</c:v>
                </c:pt>
                <c:pt idx="483">
                  <c:v>0.8</c:v>
                </c:pt>
                <c:pt idx="484">
                  <c:v>1.1000000000000001</c:v>
                </c:pt>
                <c:pt idx="485">
                  <c:v>0.9</c:v>
                </c:pt>
                <c:pt idx="486">
                  <c:v>0.9</c:v>
                </c:pt>
                <c:pt idx="487">
                  <c:v>0.9</c:v>
                </c:pt>
                <c:pt idx="488">
                  <c:v>0.9</c:v>
                </c:pt>
                <c:pt idx="489">
                  <c:v>1</c:v>
                </c:pt>
                <c:pt idx="490">
                  <c:v>1</c:v>
                </c:pt>
                <c:pt idx="491">
                  <c:v>0.9</c:v>
                </c:pt>
                <c:pt idx="492">
                  <c:v>0.9</c:v>
                </c:pt>
                <c:pt idx="493">
                  <c:v>0.8</c:v>
                </c:pt>
                <c:pt idx="494">
                  <c:v>0.8</c:v>
                </c:pt>
                <c:pt idx="495">
                  <c:v>0.68</c:v>
                </c:pt>
                <c:pt idx="496">
                  <c:v>0.68</c:v>
                </c:pt>
                <c:pt idx="497">
                  <c:v>0.68</c:v>
                </c:pt>
                <c:pt idx="498">
                  <c:v>0.68</c:v>
                </c:pt>
                <c:pt idx="499">
                  <c:v>0.68</c:v>
                </c:pt>
                <c:pt idx="500">
                  <c:v>0.68</c:v>
                </c:pt>
                <c:pt idx="501">
                  <c:v>0.68</c:v>
                </c:pt>
                <c:pt idx="502">
                  <c:v>0.68</c:v>
                </c:pt>
                <c:pt idx="503">
                  <c:v>0.7</c:v>
                </c:pt>
                <c:pt idx="504">
                  <c:v>0.7</c:v>
                </c:pt>
                <c:pt idx="505">
                  <c:v>0.7</c:v>
                </c:pt>
                <c:pt idx="506">
                  <c:v>0.7</c:v>
                </c:pt>
              </c:numCache>
            </c:numRef>
          </c:val>
          <c:smooth val="0"/>
          <c:extLst>
            <c:ext xmlns:c16="http://schemas.microsoft.com/office/drawing/2014/chart" uri="{C3380CC4-5D6E-409C-BE32-E72D297353CC}">
              <c16:uniqueId val="{00000007-5C94-44A0-9EEA-27E10B4F42F7}"/>
            </c:ext>
          </c:extLst>
        </c:ser>
        <c:ser>
          <c:idx val="3"/>
          <c:order val="8"/>
          <c:tx>
            <c:v>COTA CRITICA</c:v>
          </c:tx>
          <c:spPr>
            <a:ln w="508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DATOS!$AN$3:$AN$734</c:f>
              <c:numCache>
                <c:formatCode>0.00</c:formatCode>
                <c:ptCount val="73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3</c:v>
                </c:pt>
                <c:pt idx="55">
                  <c:v>3</c:v>
                </c:pt>
                <c:pt idx="56">
                  <c:v>3</c:v>
                </c:pt>
                <c:pt idx="57">
                  <c:v>3</c:v>
                </c:pt>
                <c:pt idx="58">
                  <c:v>3</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3</c:v>
                </c:pt>
                <c:pt idx="91">
                  <c:v>3</c:v>
                </c:pt>
                <c:pt idx="92">
                  <c:v>3</c:v>
                </c:pt>
                <c:pt idx="93">
                  <c:v>3</c:v>
                </c:pt>
                <c:pt idx="94">
                  <c:v>3</c:v>
                </c:pt>
                <c:pt idx="95">
                  <c:v>3</c:v>
                </c:pt>
                <c:pt idx="96">
                  <c:v>3</c:v>
                </c:pt>
                <c:pt idx="97">
                  <c:v>3</c:v>
                </c:pt>
                <c:pt idx="98">
                  <c:v>3</c:v>
                </c:pt>
                <c:pt idx="99">
                  <c:v>3</c:v>
                </c:pt>
                <c:pt idx="100">
                  <c:v>3</c:v>
                </c:pt>
                <c:pt idx="101">
                  <c:v>3</c:v>
                </c:pt>
                <c:pt idx="102">
                  <c:v>3</c:v>
                </c:pt>
                <c:pt idx="103">
                  <c:v>3</c:v>
                </c:pt>
                <c:pt idx="104">
                  <c:v>3</c:v>
                </c:pt>
                <c:pt idx="105">
                  <c:v>3</c:v>
                </c:pt>
                <c:pt idx="106">
                  <c:v>3</c:v>
                </c:pt>
                <c:pt idx="107">
                  <c:v>3</c:v>
                </c:pt>
                <c:pt idx="108">
                  <c:v>3</c:v>
                </c:pt>
                <c:pt idx="109">
                  <c:v>3</c:v>
                </c:pt>
                <c:pt idx="110">
                  <c:v>3</c:v>
                </c:pt>
                <c:pt idx="111">
                  <c:v>3</c:v>
                </c:pt>
                <c:pt idx="112">
                  <c:v>3</c:v>
                </c:pt>
                <c:pt idx="113">
                  <c:v>3</c:v>
                </c:pt>
                <c:pt idx="114">
                  <c:v>3</c:v>
                </c:pt>
                <c:pt idx="115">
                  <c:v>3</c:v>
                </c:pt>
                <c:pt idx="116">
                  <c:v>3</c:v>
                </c:pt>
                <c:pt idx="117">
                  <c:v>3</c:v>
                </c:pt>
                <c:pt idx="118">
                  <c:v>3</c:v>
                </c:pt>
                <c:pt idx="119">
                  <c:v>3</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3</c:v>
                </c:pt>
                <c:pt idx="141">
                  <c:v>3</c:v>
                </c:pt>
                <c:pt idx="142">
                  <c:v>3</c:v>
                </c:pt>
                <c:pt idx="143">
                  <c:v>3</c:v>
                </c:pt>
                <c:pt idx="144">
                  <c:v>3</c:v>
                </c:pt>
                <c:pt idx="145">
                  <c:v>3</c:v>
                </c:pt>
                <c:pt idx="146">
                  <c:v>3</c:v>
                </c:pt>
                <c:pt idx="147">
                  <c:v>3</c:v>
                </c:pt>
                <c:pt idx="148">
                  <c:v>3</c:v>
                </c:pt>
                <c:pt idx="149">
                  <c:v>3</c:v>
                </c:pt>
                <c:pt idx="150">
                  <c:v>3</c:v>
                </c:pt>
                <c:pt idx="151">
                  <c:v>3</c:v>
                </c:pt>
                <c:pt idx="152">
                  <c:v>3</c:v>
                </c:pt>
                <c:pt idx="153">
                  <c:v>3</c:v>
                </c:pt>
                <c:pt idx="154">
                  <c:v>3</c:v>
                </c:pt>
                <c:pt idx="155">
                  <c:v>3</c:v>
                </c:pt>
                <c:pt idx="156">
                  <c:v>3</c:v>
                </c:pt>
                <c:pt idx="157">
                  <c:v>3</c:v>
                </c:pt>
                <c:pt idx="158">
                  <c:v>3</c:v>
                </c:pt>
                <c:pt idx="159">
                  <c:v>3</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3</c:v>
                </c:pt>
                <c:pt idx="211">
                  <c:v>3</c:v>
                </c:pt>
                <c:pt idx="212">
                  <c:v>3</c:v>
                </c:pt>
                <c:pt idx="213">
                  <c:v>3</c:v>
                </c:pt>
                <c:pt idx="214">
                  <c:v>3</c:v>
                </c:pt>
                <c:pt idx="215">
                  <c:v>3</c:v>
                </c:pt>
                <c:pt idx="216">
                  <c:v>3</c:v>
                </c:pt>
                <c:pt idx="217">
                  <c:v>3</c:v>
                </c:pt>
                <c:pt idx="218">
                  <c:v>3</c:v>
                </c:pt>
                <c:pt idx="219">
                  <c:v>3</c:v>
                </c:pt>
                <c:pt idx="220">
                  <c:v>3</c:v>
                </c:pt>
                <c:pt idx="221">
                  <c:v>3</c:v>
                </c:pt>
                <c:pt idx="222">
                  <c:v>3</c:v>
                </c:pt>
                <c:pt idx="223">
                  <c:v>3</c:v>
                </c:pt>
                <c:pt idx="224">
                  <c:v>3</c:v>
                </c:pt>
                <c:pt idx="225">
                  <c:v>3</c:v>
                </c:pt>
                <c:pt idx="226">
                  <c:v>3</c:v>
                </c:pt>
                <c:pt idx="227">
                  <c:v>3</c:v>
                </c:pt>
                <c:pt idx="228">
                  <c:v>3</c:v>
                </c:pt>
                <c:pt idx="229">
                  <c:v>3</c:v>
                </c:pt>
                <c:pt idx="230">
                  <c:v>3</c:v>
                </c:pt>
                <c:pt idx="231">
                  <c:v>3</c:v>
                </c:pt>
                <c:pt idx="232">
                  <c:v>3</c:v>
                </c:pt>
                <c:pt idx="233">
                  <c:v>3</c:v>
                </c:pt>
                <c:pt idx="234">
                  <c:v>3</c:v>
                </c:pt>
                <c:pt idx="235">
                  <c:v>3</c:v>
                </c:pt>
                <c:pt idx="236">
                  <c:v>3</c:v>
                </c:pt>
                <c:pt idx="237">
                  <c:v>3</c:v>
                </c:pt>
                <c:pt idx="238">
                  <c:v>3</c:v>
                </c:pt>
                <c:pt idx="239">
                  <c:v>3</c:v>
                </c:pt>
                <c:pt idx="240">
                  <c:v>3</c:v>
                </c:pt>
                <c:pt idx="241">
                  <c:v>3</c:v>
                </c:pt>
                <c:pt idx="242">
                  <c:v>3</c:v>
                </c:pt>
                <c:pt idx="243">
                  <c:v>3</c:v>
                </c:pt>
                <c:pt idx="244">
                  <c:v>3</c:v>
                </c:pt>
                <c:pt idx="245">
                  <c:v>3</c:v>
                </c:pt>
                <c:pt idx="246">
                  <c:v>3</c:v>
                </c:pt>
                <c:pt idx="247">
                  <c:v>3</c:v>
                </c:pt>
                <c:pt idx="248">
                  <c:v>3</c:v>
                </c:pt>
                <c:pt idx="249">
                  <c:v>3</c:v>
                </c:pt>
                <c:pt idx="250">
                  <c:v>3</c:v>
                </c:pt>
                <c:pt idx="251">
                  <c:v>3</c:v>
                </c:pt>
                <c:pt idx="252">
                  <c:v>3</c:v>
                </c:pt>
                <c:pt idx="253">
                  <c:v>3</c:v>
                </c:pt>
                <c:pt idx="254">
                  <c:v>3</c:v>
                </c:pt>
                <c:pt idx="255">
                  <c:v>3</c:v>
                </c:pt>
                <c:pt idx="256">
                  <c:v>3</c:v>
                </c:pt>
                <c:pt idx="257">
                  <c:v>3</c:v>
                </c:pt>
                <c:pt idx="258">
                  <c:v>3</c:v>
                </c:pt>
                <c:pt idx="259">
                  <c:v>3</c:v>
                </c:pt>
                <c:pt idx="260">
                  <c:v>3</c:v>
                </c:pt>
                <c:pt idx="261">
                  <c:v>3</c:v>
                </c:pt>
                <c:pt idx="262">
                  <c:v>3</c:v>
                </c:pt>
                <c:pt idx="263">
                  <c:v>3</c:v>
                </c:pt>
                <c:pt idx="264">
                  <c:v>3</c:v>
                </c:pt>
                <c:pt idx="265">
                  <c:v>3</c:v>
                </c:pt>
                <c:pt idx="266">
                  <c:v>3</c:v>
                </c:pt>
                <c:pt idx="267">
                  <c:v>3</c:v>
                </c:pt>
                <c:pt idx="268">
                  <c:v>3</c:v>
                </c:pt>
                <c:pt idx="269">
                  <c:v>3</c:v>
                </c:pt>
                <c:pt idx="270">
                  <c:v>3</c:v>
                </c:pt>
                <c:pt idx="271">
                  <c:v>3</c:v>
                </c:pt>
                <c:pt idx="272">
                  <c:v>3</c:v>
                </c:pt>
                <c:pt idx="273">
                  <c:v>3</c:v>
                </c:pt>
                <c:pt idx="274">
                  <c:v>3</c:v>
                </c:pt>
                <c:pt idx="275">
                  <c:v>3</c:v>
                </c:pt>
                <c:pt idx="276">
                  <c:v>3</c:v>
                </c:pt>
                <c:pt idx="277">
                  <c:v>3</c:v>
                </c:pt>
                <c:pt idx="278">
                  <c:v>3</c:v>
                </c:pt>
                <c:pt idx="279">
                  <c:v>3</c:v>
                </c:pt>
                <c:pt idx="280">
                  <c:v>3</c:v>
                </c:pt>
                <c:pt idx="281">
                  <c:v>3</c:v>
                </c:pt>
                <c:pt idx="282">
                  <c:v>3</c:v>
                </c:pt>
                <c:pt idx="283">
                  <c:v>3</c:v>
                </c:pt>
                <c:pt idx="284">
                  <c:v>3</c:v>
                </c:pt>
                <c:pt idx="285">
                  <c:v>3</c:v>
                </c:pt>
                <c:pt idx="286">
                  <c:v>3</c:v>
                </c:pt>
                <c:pt idx="287">
                  <c:v>3</c:v>
                </c:pt>
                <c:pt idx="288">
                  <c:v>3</c:v>
                </c:pt>
                <c:pt idx="289">
                  <c:v>3</c:v>
                </c:pt>
                <c:pt idx="290">
                  <c:v>3</c:v>
                </c:pt>
                <c:pt idx="291">
                  <c:v>3</c:v>
                </c:pt>
                <c:pt idx="292">
                  <c:v>3</c:v>
                </c:pt>
                <c:pt idx="293">
                  <c:v>3</c:v>
                </c:pt>
                <c:pt idx="294">
                  <c:v>3</c:v>
                </c:pt>
                <c:pt idx="295">
                  <c:v>3</c:v>
                </c:pt>
                <c:pt idx="296">
                  <c:v>3</c:v>
                </c:pt>
                <c:pt idx="297">
                  <c:v>3</c:v>
                </c:pt>
                <c:pt idx="298">
                  <c:v>3</c:v>
                </c:pt>
                <c:pt idx="299">
                  <c:v>3</c:v>
                </c:pt>
                <c:pt idx="300">
                  <c:v>3</c:v>
                </c:pt>
                <c:pt idx="301">
                  <c:v>3</c:v>
                </c:pt>
                <c:pt idx="302">
                  <c:v>3</c:v>
                </c:pt>
                <c:pt idx="303">
                  <c:v>3</c:v>
                </c:pt>
                <c:pt idx="304">
                  <c:v>3</c:v>
                </c:pt>
                <c:pt idx="305">
                  <c:v>3</c:v>
                </c:pt>
                <c:pt idx="306">
                  <c:v>3</c:v>
                </c:pt>
                <c:pt idx="307">
                  <c:v>3</c:v>
                </c:pt>
                <c:pt idx="308">
                  <c:v>3</c:v>
                </c:pt>
                <c:pt idx="309">
                  <c:v>3</c:v>
                </c:pt>
                <c:pt idx="310">
                  <c:v>3</c:v>
                </c:pt>
                <c:pt idx="311">
                  <c:v>3</c:v>
                </c:pt>
                <c:pt idx="312">
                  <c:v>3</c:v>
                </c:pt>
                <c:pt idx="313">
                  <c:v>3</c:v>
                </c:pt>
                <c:pt idx="314">
                  <c:v>3</c:v>
                </c:pt>
                <c:pt idx="315">
                  <c:v>3</c:v>
                </c:pt>
                <c:pt idx="316">
                  <c:v>3</c:v>
                </c:pt>
                <c:pt idx="317">
                  <c:v>3</c:v>
                </c:pt>
                <c:pt idx="318">
                  <c:v>3</c:v>
                </c:pt>
                <c:pt idx="319">
                  <c:v>3</c:v>
                </c:pt>
                <c:pt idx="320">
                  <c:v>3</c:v>
                </c:pt>
                <c:pt idx="321">
                  <c:v>3</c:v>
                </c:pt>
                <c:pt idx="322">
                  <c:v>3</c:v>
                </c:pt>
                <c:pt idx="323">
                  <c:v>3</c:v>
                </c:pt>
                <c:pt idx="324">
                  <c:v>3</c:v>
                </c:pt>
                <c:pt idx="325">
                  <c:v>3</c:v>
                </c:pt>
                <c:pt idx="326">
                  <c:v>3</c:v>
                </c:pt>
                <c:pt idx="327">
                  <c:v>3</c:v>
                </c:pt>
                <c:pt idx="328">
                  <c:v>3</c:v>
                </c:pt>
                <c:pt idx="329">
                  <c:v>3</c:v>
                </c:pt>
                <c:pt idx="330">
                  <c:v>3</c:v>
                </c:pt>
                <c:pt idx="331">
                  <c:v>3</c:v>
                </c:pt>
                <c:pt idx="332">
                  <c:v>3</c:v>
                </c:pt>
                <c:pt idx="333">
                  <c:v>3</c:v>
                </c:pt>
                <c:pt idx="334">
                  <c:v>3</c:v>
                </c:pt>
                <c:pt idx="335">
                  <c:v>3</c:v>
                </c:pt>
                <c:pt idx="336">
                  <c:v>3</c:v>
                </c:pt>
                <c:pt idx="337">
                  <c:v>3</c:v>
                </c:pt>
                <c:pt idx="338">
                  <c:v>3</c:v>
                </c:pt>
                <c:pt idx="339">
                  <c:v>3</c:v>
                </c:pt>
                <c:pt idx="340">
                  <c:v>3</c:v>
                </c:pt>
                <c:pt idx="341">
                  <c:v>3</c:v>
                </c:pt>
                <c:pt idx="342">
                  <c:v>3</c:v>
                </c:pt>
                <c:pt idx="343">
                  <c:v>3</c:v>
                </c:pt>
                <c:pt idx="344">
                  <c:v>3</c:v>
                </c:pt>
                <c:pt idx="345">
                  <c:v>3</c:v>
                </c:pt>
                <c:pt idx="346">
                  <c:v>3</c:v>
                </c:pt>
                <c:pt idx="347">
                  <c:v>3</c:v>
                </c:pt>
                <c:pt idx="348">
                  <c:v>3</c:v>
                </c:pt>
                <c:pt idx="349">
                  <c:v>3</c:v>
                </c:pt>
                <c:pt idx="350">
                  <c:v>3</c:v>
                </c:pt>
                <c:pt idx="351">
                  <c:v>3</c:v>
                </c:pt>
                <c:pt idx="352">
                  <c:v>3</c:v>
                </c:pt>
                <c:pt idx="353">
                  <c:v>3</c:v>
                </c:pt>
                <c:pt idx="354">
                  <c:v>3</c:v>
                </c:pt>
                <c:pt idx="355">
                  <c:v>3</c:v>
                </c:pt>
                <c:pt idx="356">
                  <c:v>3</c:v>
                </c:pt>
                <c:pt idx="357">
                  <c:v>3</c:v>
                </c:pt>
                <c:pt idx="358">
                  <c:v>3</c:v>
                </c:pt>
                <c:pt idx="359">
                  <c:v>3</c:v>
                </c:pt>
                <c:pt idx="360">
                  <c:v>3</c:v>
                </c:pt>
                <c:pt idx="361">
                  <c:v>3</c:v>
                </c:pt>
                <c:pt idx="362">
                  <c:v>3</c:v>
                </c:pt>
                <c:pt idx="363">
                  <c:v>3</c:v>
                </c:pt>
                <c:pt idx="364">
                  <c:v>3</c:v>
                </c:pt>
                <c:pt idx="365">
                  <c:v>3</c:v>
                </c:pt>
                <c:pt idx="366">
                  <c:v>3</c:v>
                </c:pt>
                <c:pt idx="367">
                  <c:v>3</c:v>
                </c:pt>
                <c:pt idx="368">
                  <c:v>3</c:v>
                </c:pt>
                <c:pt idx="369">
                  <c:v>3</c:v>
                </c:pt>
                <c:pt idx="370">
                  <c:v>3</c:v>
                </c:pt>
                <c:pt idx="371">
                  <c:v>3</c:v>
                </c:pt>
                <c:pt idx="372">
                  <c:v>3</c:v>
                </c:pt>
                <c:pt idx="373">
                  <c:v>3</c:v>
                </c:pt>
                <c:pt idx="374">
                  <c:v>3</c:v>
                </c:pt>
                <c:pt idx="375">
                  <c:v>3</c:v>
                </c:pt>
                <c:pt idx="376">
                  <c:v>3</c:v>
                </c:pt>
                <c:pt idx="377">
                  <c:v>3</c:v>
                </c:pt>
                <c:pt idx="378">
                  <c:v>3</c:v>
                </c:pt>
                <c:pt idx="379">
                  <c:v>3</c:v>
                </c:pt>
                <c:pt idx="380">
                  <c:v>3</c:v>
                </c:pt>
                <c:pt idx="381">
                  <c:v>3</c:v>
                </c:pt>
                <c:pt idx="382">
                  <c:v>3</c:v>
                </c:pt>
                <c:pt idx="383">
                  <c:v>3</c:v>
                </c:pt>
                <c:pt idx="384">
                  <c:v>3</c:v>
                </c:pt>
                <c:pt idx="385">
                  <c:v>3</c:v>
                </c:pt>
                <c:pt idx="386">
                  <c:v>3</c:v>
                </c:pt>
                <c:pt idx="387">
                  <c:v>3</c:v>
                </c:pt>
                <c:pt idx="388">
                  <c:v>3</c:v>
                </c:pt>
                <c:pt idx="389">
                  <c:v>3</c:v>
                </c:pt>
                <c:pt idx="390">
                  <c:v>3</c:v>
                </c:pt>
                <c:pt idx="391">
                  <c:v>3</c:v>
                </c:pt>
                <c:pt idx="392">
                  <c:v>3</c:v>
                </c:pt>
                <c:pt idx="393">
                  <c:v>3</c:v>
                </c:pt>
                <c:pt idx="394">
                  <c:v>3</c:v>
                </c:pt>
                <c:pt idx="395">
                  <c:v>3</c:v>
                </c:pt>
                <c:pt idx="396">
                  <c:v>3</c:v>
                </c:pt>
                <c:pt idx="397">
                  <c:v>3</c:v>
                </c:pt>
                <c:pt idx="398">
                  <c:v>3</c:v>
                </c:pt>
                <c:pt idx="399">
                  <c:v>3</c:v>
                </c:pt>
                <c:pt idx="400">
                  <c:v>3</c:v>
                </c:pt>
                <c:pt idx="401">
                  <c:v>3</c:v>
                </c:pt>
                <c:pt idx="402">
                  <c:v>3</c:v>
                </c:pt>
                <c:pt idx="403">
                  <c:v>3</c:v>
                </c:pt>
                <c:pt idx="404">
                  <c:v>3</c:v>
                </c:pt>
                <c:pt idx="405">
                  <c:v>3</c:v>
                </c:pt>
                <c:pt idx="406">
                  <c:v>3</c:v>
                </c:pt>
                <c:pt idx="407">
                  <c:v>3</c:v>
                </c:pt>
                <c:pt idx="408">
                  <c:v>3</c:v>
                </c:pt>
                <c:pt idx="409">
                  <c:v>3</c:v>
                </c:pt>
                <c:pt idx="410">
                  <c:v>3</c:v>
                </c:pt>
                <c:pt idx="411">
                  <c:v>3</c:v>
                </c:pt>
                <c:pt idx="412">
                  <c:v>3</c:v>
                </c:pt>
                <c:pt idx="413">
                  <c:v>3</c:v>
                </c:pt>
                <c:pt idx="414">
                  <c:v>3</c:v>
                </c:pt>
                <c:pt idx="415">
                  <c:v>3</c:v>
                </c:pt>
                <c:pt idx="416">
                  <c:v>3</c:v>
                </c:pt>
                <c:pt idx="417">
                  <c:v>3</c:v>
                </c:pt>
                <c:pt idx="418">
                  <c:v>3</c:v>
                </c:pt>
                <c:pt idx="419">
                  <c:v>3</c:v>
                </c:pt>
                <c:pt idx="420">
                  <c:v>3</c:v>
                </c:pt>
                <c:pt idx="421">
                  <c:v>3</c:v>
                </c:pt>
                <c:pt idx="422">
                  <c:v>3</c:v>
                </c:pt>
                <c:pt idx="423">
                  <c:v>3</c:v>
                </c:pt>
                <c:pt idx="424">
                  <c:v>3</c:v>
                </c:pt>
                <c:pt idx="425">
                  <c:v>3</c:v>
                </c:pt>
                <c:pt idx="426">
                  <c:v>3</c:v>
                </c:pt>
                <c:pt idx="427">
                  <c:v>3</c:v>
                </c:pt>
                <c:pt idx="428">
                  <c:v>3</c:v>
                </c:pt>
                <c:pt idx="429">
                  <c:v>3</c:v>
                </c:pt>
                <c:pt idx="430">
                  <c:v>3</c:v>
                </c:pt>
                <c:pt idx="431">
                  <c:v>3</c:v>
                </c:pt>
                <c:pt idx="432">
                  <c:v>3</c:v>
                </c:pt>
                <c:pt idx="433">
                  <c:v>3</c:v>
                </c:pt>
                <c:pt idx="434">
                  <c:v>3</c:v>
                </c:pt>
                <c:pt idx="435">
                  <c:v>3</c:v>
                </c:pt>
                <c:pt idx="436">
                  <c:v>3</c:v>
                </c:pt>
                <c:pt idx="437">
                  <c:v>3</c:v>
                </c:pt>
                <c:pt idx="438">
                  <c:v>3</c:v>
                </c:pt>
                <c:pt idx="439">
                  <c:v>3</c:v>
                </c:pt>
                <c:pt idx="440">
                  <c:v>3</c:v>
                </c:pt>
                <c:pt idx="441">
                  <c:v>3</c:v>
                </c:pt>
                <c:pt idx="442">
                  <c:v>3</c:v>
                </c:pt>
                <c:pt idx="443">
                  <c:v>3</c:v>
                </c:pt>
                <c:pt idx="444">
                  <c:v>3</c:v>
                </c:pt>
                <c:pt idx="445">
                  <c:v>3</c:v>
                </c:pt>
                <c:pt idx="446">
                  <c:v>3</c:v>
                </c:pt>
                <c:pt idx="447">
                  <c:v>3</c:v>
                </c:pt>
                <c:pt idx="448">
                  <c:v>3</c:v>
                </c:pt>
                <c:pt idx="449">
                  <c:v>3</c:v>
                </c:pt>
                <c:pt idx="450">
                  <c:v>3</c:v>
                </c:pt>
                <c:pt idx="451">
                  <c:v>3</c:v>
                </c:pt>
                <c:pt idx="452">
                  <c:v>3</c:v>
                </c:pt>
                <c:pt idx="453">
                  <c:v>3</c:v>
                </c:pt>
                <c:pt idx="454">
                  <c:v>3</c:v>
                </c:pt>
                <c:pt idx="455">
                  <c:v>3</c:v>
                </c:pt>
                <c:pt idx="456">
                  <c:v>3</c:v>
                </c:pt>
                <c:pt idx="457">
                  <c:v>3</c:v>
                </c:pt>
                <c:pt idx="458">
                  <c:v>3</c:v>
                </c:pt>
                <c:pt idx="459">
                  <c:v>3</c:v>
                </c:pt>
                <c:pt idx="460">
                  <c:v>3</c:v>
                </c:pt>
                <c:pt idx="461">
                  <c:v>3</c:v>
                </c:pt>
                <c:pt idx="462">
                  <c:v>3</c:v>
                </c:pt>
                <c:pt idx="463">
                  <c:v>3</c:v>
                </c:pt>
                <c:pt idx="464">
                  <c:v>3</c:v>
                </c:pt>
                <c:pt idx="465">
                  <c:v>3</c:v>
                </c:pt>
                <c:pt idx="466">
                  <c:v>3</c:v>
                </c:pt>
                <c:pt idx="467">
                  <c:v>3</c:v>
                </c:pt>
                <c:pt idx="468">
                  <c:v>3</c:v>
                </c:pt>
                <c:pt idx="469">
                  <c:v>3</c:v>
                </c:pt>
                <c:pt idx="470">
                  <c:v>3</c:v>
                </c:pt>
                <c:pt idx="471">
                  <c:v>3</c:v>
                </c:pt>
                <c:pt idx="472">
                  <c:v>3</c:v>
                </c:pt>
                <c:pt idx="473">
                  <c:v>3</c:v>
                </c:pt>
                <c:pt idx="474">
                  <c:v>3</c:v>
                </c:pt>
                <c:pt idx="475">
                  <c:v>3</c:v>
                </c:pt>
                <c:pt idx="476">
                  <c:v>3</c:v>
                </c:pt>
                <c:pt idx="477">
                  <c:v>3</c:v>
                </c:pt>
                <c:pt idx="478">
                  <c:v>3</c:v>
                </c:pt>
                <c:pt idx="479">
                  <c:v>3</c:v>
                </c:pt>
                <c:pt idx="480">
                  <c:v>3</c:v>
                </c:pt>
                <c:pt idx="481">
                  <c:v>3</c:v>
                </c:pt>
                <c:pt idx="482">
                  <c:v>3</c:v>
                </c:pt>
                <c:pt idx="483">
                  <c:v>3</c:v>
                </c:pt>
                <c:pt idx="484">
                  <c:v>3</c:v>
                </c:pt>
                <c:pt idx="485">
                  <c:v>3</c:v>
                </c:pt>
                <c:pt idx="486">
                  <c:v>3</c:v>
                </c:pt>
                <c:pt idx="487">
                  <c:v>3</c:v>
                </c:pt>
                <c:pt idx="488">
                  <c:v>3</c:v>
                </c:pt>
                <c:pt idx="489">
                  <c:v>3</c:v>
                </c:pt>
                <c:pt idx="490">
                  <c:v>3</c:v>
                </c:pt>
                <c:pt idx="491">
                  <c:v>3</c:v>
                </c:pt>
                <c:pt idx="492">
                  <c:v>3</c:v>
                </c:pt>
                <c:pt idx="493">
                  <c:v>3</c:v>
                </c:pt>
                <c:pt idx="494">
                  <c:v>3</c:v>
                </c:pt>
                <c:pt idx="495">
                  <c:v>3</c:v>
                </c:pt>
                <c:pt idx="496">
                  <c:v>3</c:v>
                </c:pt>
                <c:pt idx="497">
                  <c:v>3</c:v>
                </c:pt>
                <c:pt idx="498">
                  <c:v>3</c:v>
                </c:pt>
                <c:pt idx="499">
                  <c:v>3</c:v>
                </c:pt>
                <c:pt idx="500">
                  <c:v>3</c:v>
                </c:pt>
                <c:pt idx="501">
                  <c:v>3</c:v>
                </c:pt>
                <c:pt idx="502">
                  <c:v>3</c:v>
                </c:pt>
                <c:pt idx="503">
                  <c:v>3</c:v>
                </c:pt>
                <c:pt idx="504">
                  <c:v>3</c:v>
                </c:pt>
                <c:pt idx="505">
                  <c:v>3</c:v>
                </c:pt>
                <c:pt idx="506">
                  <c:v>3</c:v>
                </c:pt>
                <c:pt idx="507">
                  <c:v>3</c:v>
                </c:pt>
                <c:pt idx="508">
                  <c:v>3</c:v>
                </c:pt>
                <c:pt idx="509">
                  <c:v>3</c:v>
                </c:pt>
                <c:pt idx="510">
                  <c:v>3</c:v>
                </c:pt>
                <c:pt idx="511">
                  <c:v>3</c:v>
                </c:pt>
                <c:pt idx="512">
                  <c:v>3</c:v>
                </c:pt>
                <c:pt idx="513">
                  <c:v>3</c:v>
                </c:pt>
                <c:pt idx="514">
                  <c:v>3</c:v>
                </c:pt>
                <c:pt idx="515">
                  <c:v>3</c:v>
                </c:pt>
                <c:pt idx="516">
                  <c:v>3</c:v>
                </c:pt>
                <c:pt idx="517">
                  <c:v>3</c:v>
                </c:pt>
                <c:pt idx="518">
                  <c:v>3</c:v>
                </c:pt>
                <c:pt idx="519">
                  <c:v>3</c:v>
                </c:pt>
                <c:pt idx="520">
                  <c:v>3</c:v>
                </c:pt>
                <c:pt idx="521">
                  <c:v>3</c:v>
                </c:pt>
                <c:pt idx="522">
                  <c:v>3</c:v>
                </c:pt>
                <c:pt idx="523">
                  <c:v>3</c:v>
                </c:pt>
                <c:pt idx="524">
                  <c:v>3</c:v>
                </c:pt>
                <c:pt idx="525">
                  <c:v>3</c:v>
                </c:pt>
                <c:pt idx="526">
                  <c:v>3</c:v>
                </c:pt>
                <c:pt idx="527">
                  <c:v>3</c:v>
                </c:pt>
                <c:pt idx="528">
                  <c:v>3</c:v>
                </c:pt>
                <c:pt idx="529">
                  <c:v>3</c:v>
                </c:pt>
                <c:pt idx="530">
                  <c:v>3</c:v>
                </c:pt>
                <c:pt idx="531">
                  <c:v>3</c:v>
                </c:pt>
                <c:pt idx="532">
                  <c:v>3</c:v>
                </c:pt>
                <c:pt idx="533">
                  <c:v>3</c:v>
                </c:pt>
                <c:pt idx="534">
                  <c:v>3</c:v>
                </c:pt>
                <c:pt idx="535">
                  <c:v>3</c:v>
                </c:pt>
                <c:pt idx="536">
                  <c:v>3</c:v>
                </c:pt>
                <c:pt idx="537">
                  <c:v>3</c:v>
                </c:pt>
                <c:pt idx="538">
                  <c:v>3</c:v>
                </c:pt>
                <c:pt idx="539">
                  <c:v>3</c:v>
                </c:pt>
                <c:pt idx="540">
                  <c:v>3</c:v>
                </c:pt>
                <c:pt idx="541">
                  <c:v>3</c:v>
                </c:pt>
                <c:pt idx="542">
                  <c:v>3</c:v>
                </c:pt>
                <c:pt idx="543">
                  <c:v>3</c:v>
                </c:pt>
                <c:pt idx="544">
                  <c:v>3</c:v>
                </c:pt>
                <c:pt idx="545">
                  <c:v>3</c:v>
                </c:pt>
                <c:pt idx="546">
                  <c:v>3</c:v>
                </c:pt>
                <c:pt idx="547">
                  <c:v>3</c:v>
                </c:pt>
                <c:pt idx="548">
                  <c:v>3</c:v>
                </c:pt>
                <c:pt idx="549">
                  <c:v>3</c:v>
                </c:pt>
                <c:pt idx="550">
                  <c:v>3</c:v>
                </c:pt>
                <c:pt idx="551">
                  <c:v>3</c:v>
                </c:pt>
                <c:pt idx="552">
                  <c:v>3</c:v>
                </c:pt>
                <c:pt idx="553">
                  <c:v>3</c:v>
                </c:pt>
                <c:pt idx="554">
                  <c:v>3</c:v>
                </c:pt>
                <c:pt idx="555">
                  <c:v>3</c:v>
                </c:pt>
                <c:pt idx="556">
                  <c:v>3</c:v>
                </c:pt>
                <c:pt idx="557">
                  <c:v>3</c:v>
                </c:pt>
                <c:pt idx="558">
                  <c:v>3</c:v>
                </c:pt>
                <c:pt idx="559">
                  <c:v>3</c:v>
                </c:pt>
                <c:pt idx="560">
                  <c:v>3</c:v>
                </c:pt>
                <c:pt idx="561">
                  <c:v>3</c:v>
                </c:pt>
                <c:pt idx="562">
                  <c:v>3</c:v>
                </c:pt>
                <c:pt idx="563">
                  <c:v>3</c:v>
                </c:pt>
                <c:pt idx="564">
                  <c:v>3</c:v>
                </c:pt>
                <c:pt idx="565">
                  <c:v>3</c:v>
                </c:pt>
                <c:pt idx="566">
                  <c:v>3</c:v>
                </c:pt>
                <c:pt idx="567">
                  <c:v>3</c:v>
                </c:pt>
                <c:pt idx="568">
                  <c:v>3</c:v>
                </c:pt>
                <c:pt idx="569">
                  <c:v>3</c:v>
                </c:pt>
                <c:pt idx="570">
                  <c:v>3</c:v>
                </c:pt>
                <c:pt idx="571">
                  <c:v>3</c:v>
                </c:pt>
                <c:pt idx="572">
                  <c:v>3</c:v>
                </c:pt>
                <c:pt idx="573">
                  <c:v>3</c:v>
                </c:pt>
                <c:pt idx="574">
                  <c:v>3</c:v>
                </c:pt>
                <c:pt idx="575">
                  <c:v>3</c:v>
                </c:pt>
                <c:pt idx="576">
                  <c:v>3</c:v>
                </c:pt>
                <c:pt idx="577">
                  <c:v>3</c:v>
                </c:pt>
                <c:pt idx="578">
                  <c:v>3</c:v>
                </c:pt>
                <c:pt idx="579">
                  <c:v>3</c:v>
                </c:pt>
                <c:pt idx="580">
                  <c:v>3</c:v>
                </c:pt>
                <c:pt idx="581">
                  <c:v>3</c:v>
                </c:pt>
                <c:pt idx="582">
                  <c:v>3</c:v>
                </c:pt>
                <c:pt idx="583">
                  <c:v>3</c:v>
                </c:pt>
                <c:pt idx="584">
                  <c:v>3</c:v>
                </c:pt>
                <c:pt idx="585">
                  <c:v>3</c:v>
                </c:pt>
                <c:pt idx="586">
                  <c:v>3</c:v>
                </c:pt>
                <c:pt idx="587">
                  <c:v>3</c:v>
                </c:pt>
                <c:pt idx="588">
                  <c:v>3</c:v>
                </c:pt>
                <c:pt idx="589">
                  <c:v>3</c:v>
                </c:pt>
                <c:pt idx="590">
                  <c:v>3</c:v>
                </c:pt>
                <c:pt idx="591">
                  <c:v>3</c:v>
                </c:pt>
                <c:pt idx="592">
                  <c:v>3</c:v>
                </c:pt>
                <c:pt idx="593">
                  <c:v>3</c:v>
                </c:pt>
                <c:pt idx="594">
                  <c:v>3</c:v>
                </c:pt>
                <c:pt idx="595">
                  <c:v>3</c:v>
                </c:pt>
                <c:pt idx="596">
                  <c:v>3</c:v>
                </c:pt>
                <c:pt idx="597">
                  <c:v>3</c:v>
                </c:pt>
                <c:pt idx="598">
                  <c:v>3</c:v>
                </c:pt>
                <c:pt idx="599">
                  <c:v>3</c:v>
                </c:pt>
                <c:pt idx="600">
                  <c:v>3</c:v>
                </c:pt>
                <c:pt idx="601">
                  <c:v>3</c:v>
                </c:pt>
                <c:pt idx="602">
                  <c:v>3</c:v>
                </c:pt>
                <c:pt idx="603">
                  <c:v>3</c:v>
                </c:pt>
                <c:pt idx="604">
                  <c:v>3</c:v>
                </c:pt>
                <c:pt idx="605">
                  <c:v>3</c:v>
                </c:pt>
                <c:pt idx="606">
                  <c:v>3</c:v>
                </c:pt>
                <c:pt idx="607">
                  <c:v>3</c:v>
                </c:pt>
                <c:pt idx="608">
                  <c:v>3</c:v>
                </c:pt>
                <c:pt idx="609">
                  <c:v>3</c:v>
                </c:pt>
                <c:pt idx="610">
                  <c:v>3</c:v>
                </c:pt>
                <c:pt idx="611">
                  <c:v>3</c:v>
                </c:pt>
                <c:pt idx="612">
                  <c:v>3</c:v>
                </c:pt>
                <c:pt idx="613">
                  <c:v>3</c:v>
                </c:pt>
                <c:pt idx="614">
                  <c:v>3</c:v>
                </c:pt>
                <c:pt idx="615">
                  <c:v>3</c:v>
                </c:pt>
                <c:pt idx="616">
                  <c:v>3</c:v>
                </c:pt>
                <c:pt idx="617">
                  <c:v>3</c:v>
                </c:pt>
                <c:pt idx="618">
                  <c:v>3</c:v>
                </c:pt>
                <c:pt idx="619">
                  <c:v>3</c:v>
                </c:pt>
                <c:pt idx="620">
                  <c:v>3</c:v>
                </c:pt>
                <c:pt idx="621">
                  <c:v>3</c:v>
                </c:pt>
                <c:pt idx="622">
                  <c:v>3</c:v>
                </c:pt>
                <c:pt idx="623">
                  <c:v>3</c:v>
                </c:pt>
                <c:pt idx="624">
                  <c:v>3</c:v>
                </c:pt>
                <c:pt idx="625">
                  <c:v>3</c:v>
                </c:pt>
                <c:pt idx="626">
                  <c:v>3</c:v>
                </c:pt>
                <c:pt idx="627">
                  <c:v>3</c:v>
                </c:pt>
                <c:pt idx="628">
                  <c:v>3</c:v>
                </c:pt>
                <c:pt idx="629">
                  <c:v>3</c:v>
                </c:pt>
                <c:pt idx="630">
                  <c:v>3</c:v>
                </c:pt>
                <c:pt idx="631">
                  <c:v>3</c:v>
                </c:pt>
                <c:pt idx="632">
                  <c:v>3</c:v>
                </c:pt>
                <c:pt idx="633">
                  <c:v>3</c:v>
                </c:pt>
                <c:pt idx="634">
                  <c:v>3</c:v>
                </c:pt>
                <c:pt idx="635">
                  <c:v>3</c:v>
                </c:pt>
                <c:pt idx="636">
                  <c:v>3</c:v>
                </c:pt>
                <c:pt idx="637">
                  <c:v>3</c:v>
                </c:pt>
                <c:pt idx="638">
                  <c:v>3</c:v>
                </c:pt>
                <c:pt idx="639">
                  <c:v>3</c:v>
                </c:pt>
                <c:pt idx="640">
                  <c:v>3</c:v>
                </c:pt>
                <c:pt idx="641">
                  <c:v>3</c:v>
                </c:pt>
                <c:pt idx="642">
                  <c:v>3</c:v>
                </c:pt>
                <c:pt idx="643">
                  <c:v>3</c:v>
                </c:pt>
                <c:pt idx="644">
                  <c:v>3</c:v>
                </c:pt>
                <c:pt idx="645">
                  <c:v>3</c:v>
                </c:pt>
                <c:pt idx="646">
                  <c:v>3</c:v>
                </c:pt>
                <c:pt idx="647">
                  <c:v>3</c:v>
                </c:pt>
                <c:pt idx="648">
                  <c:v>3</c:v>
                </c:pt>
                <c:pt idx="649">
                  <c:v>3</c:v>
                </c:pt>
                <c:pt idx="650">
                  <c:v>3</c:v>
                </c:pt>
                <c:pt idx="651">
                  <c:v>3</c:v>
                </c:pt>
                <c:pt idx="652">
                  <c:v>3</c:v>
                </c:pt>
                <c:pt idx="653">
                  <c:v>3</c:v>
                </c:pt>
                <c:pt idx="654">
                  <c:v>3</c:v>
                </c:pt>
                <c:pt idx="655">
                  <c:v>3</c:v>
                </c:pt>
                <c:pt idx="656">
                  <c:v>3</c:v>
                </c:pt>
                <c:pt idx="657">
                  <c:v>3</c:v>
                </c:pt>
                <c:pt idx="658">
                  <c:v>3</c:v>
                </c:pt>
                <c:pt idx="659">
                  <c:v>3</c:v>
                </c:pt>
                <c:pt idx="660">
                  <c:v>3</c:v>
                </c:pt>
                <c:pt idx="661">
                  <c:v>3</c:v>
                </c:pt>
                <c:pt idx="662">
                  <c:v>3</c:v>
                </c:pt>
                <c:pt idx="663">
                  <c:v>3</c:v>
                </c:pt>
                <c:pt idx="664">
                  <c:v>3</c:v>
                </c:pt>
                <c:pt idx="665">
                  <c:v>3</c:v>
                </c:pt>
                <c:pt idx="666">
                  <c:v>3</c:v>
                </c:pt>
                <c:pt idx="667">
                  <c:v>3</c:v>
                </c:pt>
                <c:pt idx="668">
                  <c:v>3</c:v>
                </c:pt>
                <c:pt idx="669">
                  <c:v>3</c:v>
                </c:pt>
                <c:pt idx="670">
                  <c:v>3</c:v>
                </c:pt>
                <c:pt idx="671">
                  <c:v>3</c:v>
                </c:pt>
                <c:pt idx="672">
                  <c:v>3</c:v>
                </c:pt>
                <c:pt idx="673">
                  <c:v>3</c:v>
                </c:pt>
                <c:pt idx="674">
                  <c:v>3</c:v>
                </c:pt>
                <c:pt idx="675">
                  <c:v>3</c:v>
                </c:pt>
                <c:pt idx="676">
                  <c:v>3</c:v>
                </c:pt>
                <c:pt idx="677">
                  <c:v>3</c:v>
                </c:pt>
                <c:pt idx="678">
                  <c:v>3</c:v>
                </c:pt>
                <c:pt idx="679">
                  <c:v>3</c:v>
                </c:pt>
                <c:pt idx="680">
                  <c:v>3</c:v>
                </c:pt>
                <c:pt idx="681">
                  <c:v>3</c:v>
                </c:pt>
                <c:pt idx="682">
                  <c:v>3</c:v>
                </c:pt>
                <c:pt idx="683">
                  <c:v>3</c:v>
                </c:pt>
                <c:pt idx="684">
                  <c:v>3</c:v>
                </c:pt>
                <c:pt idx="685">
                  <c:v>3</c:v>
                </c:pt>
                <c:pt idx="686">
                  <c:v>3</c:v>
                </c:pt>
                <c:pt idx="687">
                  <c:v>3</c:v>
                </c:pt>
                <c:pt idx="688">
                  <c:v>3</c:v>
                </c:pt>
                <c:pt idx="689">
                  <c:v>3</c:v>
                </c:pt>
                <c:pt idx="690">
                  <c:v>3</c:v>
                </c:pt>
                <c:pt idx="691">
                  <c:v>3</c:v>
                </c:pt>
                <c:pt idx="692">
                  <c:v>3</c:v>
                </c:pt>
                <c:pt idx="693">
                  <c:v>3</c:v>
                </c:pt>
                <c:pt idx="694">
                  <c:v>3</c:v>
                </c:pt>
                <c:pt idx="695">
                  <c:v>3</c:v>
                </c:pt>
                <c:pt idx="696">
                  <c:v>3</c:v>
                </c:pt>
                <c:pt idx="697">
                  <c:v>3</c:v>
                </c:pt>
                <c:pt idx="698">
                  <c:v>3</c:v>
                </c:pt>
                <c:pt idx="699">
                  <c:v>3</c:v>
                </c:pt>
                <c:pt idx="700">
                  <c:v>3</c:v>
                </c:pt>
                <c:pt idx="701">
                  <c:v>3</c:v>
                </c:pt>
                <c:pt idx="702">
                  <c:v>3</c:v>
                </c:pt>
                <c:pt idx="703">
                  <c:v>3</c:v>
                </c:pt>
                <c:pt idx="704">
                  <c:v>3</c:v>
                </c:pt>
                <c:pt idx="705">
                  <c:v>3</c:v>
                </c:pt>
                <c:pt idx="706">
                  <c:v>3</c:v>
                </c:pt>
                <c:pt idx="707">
                  <c:v>3</c:v>
                </c:pt>
                <c:pt idx="708">
                  <c:v>3</c:v>
                </c:pt>
                <c:pt idx="709">
                  <c:v>3</c:v>
                </c:pt>
                <c:pt idx="710">
                  <c:v>3</c:v>
                </c:pt>
                <c:pt idx="711">
                  <c:v>3</c:v>
                </c:pt>
                <c:pt idx="712">
                  <c:v>3</c:v>
                </c:pt>
                <c:pt idx="713">
                  <c:v>3</c:v>
                </c:pt>
                <c:pt idx="714">
                  <c:v>3</c:v>
                </c:pt>
                <c:pt idx="715">
                  <c:v>3</c:v>
                </c:pt>
                <c:pt idx="716">
                  <c:v>3</c:v>
                </c:pt>
                <c:pt idx="717">
                  <c:v>3</c:v>
                </c:pt>
                <c:pt idx="718">
                  <c:v>3</c:v>
                </c:pt>
                <c:pt idx="719">
                  <c:v>3</c:v>
                </c:pt>
                <c:pt idx="720">
                  <c:v>3</c:v>
                </c:pt>
                <c:pt idx="721">
                  <c:v>3</c:v>
                </c:pt>
                <c:pt idx="722">
                  <c:v>3</c:v>
                </c:pt>
                <c:pt idx="723">
                  <c:v>3</c:v>
                </c:pt>
                <c:pt idx="724">
                  <c:v>3</c:v>
                </c:pt>
                <c:pt idx="725">
                  <c:v>3</c:v>
                </c:pt>
                <c:pt idx="726">
                  <c:v>3</c:v>
                </c:pt>
                <c:pt idx="727">
                  <c:v>3</c:v>
                </c:pt>
                <c:pt idx="728">
                  <c:v>3</c:v>
                </c:pt>
                <c:pt idx="729">
                  <c:v>3</c:v>
                </c:pt>
                <c:pt idx="730">
                  <c:v>3</c:v>
                </c:pt>
                <c:pt idx="731">
                  <c:v>3</c:v>
                </c:pt>
              </c:numCache>
            </c:numRef>
          </c:val>
          <c:smooth val="0"/>
          <c:extLst>
            <c:ext xmlns:c16="http://schemas.microsoft.com/office/drawing/2014/chart" uri="{C3380CC4-5D6E-409C-BE32-E72D297353CC}">
              <c16:uniqueId val="{00000008-5C94-44A0-9EEA-27E10B4F42F7}"/>
            </c:ext>
          </c:extLst>
        </c:ser>
        <c:ser>
          <c:idx val="7"/>
          <c:order val="9"/>
          <c:tx>
            <c:v>MÍNIMO ABSOLUTO 2014</c:v>
          </c:tx>
          <c:spPr>
            <a:ln>
              <a:solidFill>
                <a:srgbClr val="00B050"/>
              </a:solidFill>
            </a:ln>
          </c:spPr>
          <c:marker>
            <c:symbol val="none"/>
          </c:marker>
          <c:val>
            <c:numRef>
              <c:f>DATOS!$AO$3:$AO$734</c:f>
              <c:numCache>
                <c:formatCode>0.00</c:formatCode>
                <c:ptCount val="732"/>
                <c:pt idx="0">
                  <c:v>0.2</c:v>
                </c:pt>
                <c:pt idx="1">
                  <c:v>0.2</c:v>
                </c:pt>
                <c:pt idx="2">
                  <c:v>0.2</c:v>
                </c:pt>
                <c:pt idx="3">
                  <c:v>0.2</c:v>
                </c:pt>
                <c:pt idx="4">
                  <c:v>0.2</c:v>
                </c:pt>
                <c:pt idx="5">
                  <c:v>0.2</c:v>
                </c:pt>
                <c:pt idx="6">
                  <c:v>0.2</c:v>
                </c:pt>
                <c:pt idx="7">
                  <c:v>0.2</c:v>
                </c:pt>
                <c:pt idx="8">
                  <c:v>0.2</c:v>
                </c:pt>
                <c:pt idx="9">
                  <c:v>0.2</c:v>
                </c:pt>
                <c:pt idx="10">
                  <c:v>0.2</c:v>
                </c:pt>
                <c:pt idx="11">
                  <c:v>0.2</c:v>
                </c:pt>
                <c:pt idx="12">
                  <c:v>0.2</c:v>
                </c:pt>
                <c:pt idx="13">
                  <c:v>0.2</c:v>
                </c:pt>
                <c:pt idx="14">
                  <c:v>0.2</c:v>
                </c:pt>
                <c:pt idx="15">
                  <c:v>0.2</c:v>
                </c:pt>
                <c:pt idx="16">
                  <c:v>0.2</c:v>
                </c:pt>
                <c:pt idx="17">
                  <c:v>0.2</c:v>
                </c:pt>
                <c:pt idx="18">
                  <c:v>0.2</c:v>
                </c:pt>
                <c:pt idx="19">
                  <c:v>0.2</c:v>
                </c:pt>
                <c:pt idx="20">
                  <c:v>0.2</c:v>
                </c:pt>
                <c:pt idx="21">
                  <c:v>0.2</c:v>
                </c:pt>
                <c:pt idx="22">
                  <c:v>0.2</c:v>
                </c:pt>
                <c:pt idx="23">
                  <c:v>0.2</c:v>
                </c:pt>
                <c:pt idx="24">
                  <c:v>0.2</c:v>
                </c:pt>
                <c:pt idx="25">
                  <c:v>0.2</c:v>
                </c:pt>
                <c:pt idx="26">
                  <c:v>0.2</c:v>
                </c:pt>
                <c:pt idx="27">
                  <c:v>0.2</c:v>
                </c:pt>
                <c:pt idx="28">
                  <c:v>0.2</c:v>
                </c:pt>
                <c:pt idx="29">
                  <c:v>0.2</c:v>
                </c:pt>
                <c:pt idx="30">
                  <c:v>0.2</c:v>
                </c:pt>
                <c:pt idx="31">
                  <c:v>0.2</c:v>
                </c:pt>
                <c:pt idx="32">
                  <c:v>0.2</c:v>
                </c:pt>
                <c:pt idx="33">
                  <c:v>0.2</c:v>
                </c:pt>
                <c:pt idx="34">
                  <c:v>0.2</c:v>
                </c:pt>
                <c:pt idx="35">
                  <c:v>0.2</c:v>
                </c:pt>
                <c:pt idx="36">
                  <c:v>0.2</c:v>
                </c:pt>
                <c:pt idx="37">
                  <c:v>0.2</c:v>
                </c:pt>
                <c:pt idx="38">
                  <c:v>0.2</c:v>
                </c:pt>
                <c:pt idx="39">
                  <c:v>0.2</c:v>
                </c:pt>
                <c:pt idx="40">
                  <c:v>0.2</c:v>
                </c:pt>
                <c:pt idx="41">
                  <c:v>0.2</c:v>
                </c:pt>
                <c:pt idx="42">
                  <c:v>0.2</c:v>
                </c:pt>
                <c:pt idx="43">
                  <c:v>0.2</c:v>
                </c:pt>
                <c:pt idx="44">
                  <c:v>0.2</c:v>
                </c:pt>
                <c:pt idx="45">
                  <c:v>0.2</c:v>
                </c:pt>
                <c:pt idx="46">
                  <c:v>0.2</c:v>
                </c:pt>
                <c:pt idx="47">
                  <c:v>0.2</c:v>
                </c:pt>
                <c:pt idx="48">
                  <c:v>0.2</c:v>
                </c:pt>
                <c:pt idx="49">
                  <c:v>0.2</c:v>
                </c:pt>
                <c:pt idx="50">
                  <c:v>0.2</c:v>
                </c:pt>
                <c:pt idx="51">
                  <c:v>0.2</c:v>
                </c:pt>
                <c:pt idx="52">
                  <c:v>0.2</c:v>
                </c:pt>
                <c:pt idx="53">
                  <c:v>0.2</c:v>
                </c:pt>
                <c:pt idx="54">
                  <c:v>0.2</c:v>
                </c:pt>
                <c:pt idx="55">
                  <c:v>0.2</c:v>
                </c:pt>
                <c:pt idx="56">
                  <c:v>0.2</c:v>
                </c:pt>
                <c:pt idx="57">
                  <c:v>0.2</c:v>
                </c:pt>
                <c:pt idx="58">
                  <c:v>0.2</c:v>
                </c:pt>
                <c:pt idx="59">
                  <c:v>0.2</c:v>
                </c:pt>
                <c:pt idx="60">
                  <c:v>0.2</c:v>
                </c:pt>
                <c:pt idx="61">
                  <c:v>0.2</c:v>
                </c:pt>
                <c:pt idx="62">
                  <c:v>0.2</c:v>
                </c:pt>
                <c:pt idx="63">
                  <c:v>0.2</c:v>
                </c:pt>
                <c:pt idx="64">
                  <c:v>0.2</c:v>
                </c:pt>
                <c:pt idx="65">
                  <c:v>0.2</c:v>
                </c:pt>
                <c:pt idx="66">
                  <c:v>0.2</c:v>
                </c:pt>
                <c:pt idx="67">
                  <c:v>0.2</c:v>
                </c:pt>
                <c:pt idx="68">
                  <c:v>0.2</c:v>
                </c:pt>
                <c:pt idx="69">
                  <c:v>0.2</c:v>
                </c:pt>
                <c:pt idx="70">
                  <c:v>0.2</c:v>
                </c:pt>
                <c:pt idx="71">
                  <c:v>0.2</c:v>
                </c:pt>
                <c:pt idx="72">
                  <c:v>0.2</c:v>
                </c:pt>
                <c:pt idx="73">
                  <c:v>0.2</c:v>
                </c:pt>
                <c:pt idx="74">
                  <c:v>0.2</c:v>
                </c:pt>
                <c:pt idx="75">
                  <c:v>0.2</c:v>
                </c:pt>
                <c:pt idx="76">
                  <c:v>0.2</c:v>
                </c:pt>
                <c:pt idx="77">
                  <c:v>0.2</c:v>
                </c:pt>
                <c:pt idx="78">
                  <c:v>0.2</c:v>
                </c:pt>
                <c:pt idx="79">
                  <c:v>0.2</c:v>
                </c:pt>
                <c:pt idx="80">
                  <c:v>0.2</c:v>
                </c:pt>
                <c:pt idx="81">
                  <c:v>0.2</c:v>
                </c:pt>
                <c:pt idx="82">
                  <c:v>0.2</c:v>
                </c:pt>
                <c:pt idx="83">
                  <c:v>0.2</c:v>
                </c:pt>
                <c:pt idx="84">
                  <c:v>0.2</c:v>
                </c:pt>
                <c:pt idx="85">
                  <c:v>0.2</c:v>
                </c:pt>
                <c:pt idx="86">
                  <c:v>0.2</c:v>
                </c:pt>
                <c:pt idx="87">
                  <c:v>0.2</c:v>
                </c:pt>
                <c:pt idx="88">
                  <c:v>0.2</c:v>
                </c:pt>
                <c:pt idx="89">
                  <c:v>0.2</c:v>
                </c:pt>
                <c:pt idx="90">
                  <c:v>0.2</c:v>
                </c:pt>
                <c:pt idx="91">
                  <c:v>0.2</c:v>
                </c:pt>
                <c:pt idx="92">
                  <c:v>0.2</c:v>
                </c:pt>
                <c:pt idx="93">
                  <c:v>0.2</c:v>
                </c:pt>
                <c:pt idx="94">
                  <c:v>0.2</c:v>
                </c:pt>
                <c:pt idx="95">
                  <c:v>0.2</c:v>
                </c:pt>
                <c:pt idx="96">
                  <c:v>0.2</c:v>
                </c:pt>
                <c:pt idx="97">
                  <c:v>0.2</c:v>
                </c:pt>
                <c:pt idx="98">
                  <c:v>0.2</c:v>
                </c:pt>
                <c:pt idx="99">
                  <c:v>0.2</c:v>
                </c:pt>
                <c:pt idx="100">
                  <c:v>0.2</c:v>
                </c:pt>
                <c:pt idx="101">
                  <c:v>0.2</c:v>
                </c:pt>
                <c:pt idx="102">
                  <c:v>0.2</c:v>
                </c:pt>
                <c:pt idx="103">
                  <c:v>0.2</c:v>
                </c:pt>
                <c:pt idx="104">
                  <c:v>0.2</c:v>
                </c:pt>
                <c:pt idx="105">
                  <c:v>0.2</c:v>
                </c:pt>
                <c:pt idx="106">
                  <c:v>0.2</c:v>
                </c:pt>
                <c:pt idx="107">
                  <c:v>0.2</c:v>
                </c:pt>
                <c:pt idx="108">
                  <c:v>0.2</c:v>
                </c:pt>
                <c:pt idx="109">
                  <c:v>0.2</c:v>
                </c:pt>
                <c:pt idx="110">
                  <c:v>0.2</c:v>
                </c:pt>
                <c:pt idx="111">
                  <c:v>0.2</c:v>
                </c:pt>
                <c:pt idx="112">
                  <c:v>0.2</c:v>
                </c:pt>
                <c:pt idx="113">
                  <c:v>0.2</c:v>
                </c:pt>
                <c:pt idx="114">
                  <c:v>0.2</c:v>
                </c:pt>
                <c:pt idx="115">
                  <c:v>0.2</c:v>
                </c:pt>
                <c:pt idx="116">
                  <c:v>0.2</c:v>
                </c:pt>
                <c:pt idx="117">
                  <c:v>0.2</c:v>
                </c:pt>
                <c:pt idx="118">
                  <c:v>0.2</c:v>
                </c:pt>
                <c:pt idx="119">
                  <c:v>0.2</c:v>
                </c:pt>
                <c:pt idx="120">
                  <c:v>0.2</c:v>
                </c:pt>
                <c:pt idx="121">
                  <c:v>0.2</c:v>
                </c:pt>
                <c:pt idx="122">
                  <c:v>0.2</c:v>
                </c:pt>
                <c:pt idx="123">
                  <c:v>0.2</c:v>
                </c:pt>
                <c:pt idx="124">
                  <c:v>0.2</c:v>
                </c:pt>
                <c:pt idx="125">
                  <c:v>0.2</c:v>
                </c:pt>
                <c:pt idx="126">
                  <c:v>0.2</c:v>
                </c:pt>
                <c:pt idx="127">
                  <c:v>0.2</c:v>
                </c:pt>
                <c:pt idx="128">
                  <c:v>0.2</c:v>
                </c:pt>
                <c:pt idx="129">
                  <c:v>0.2</c:v>
                </c:pt>
                <c:pt idx="130">
                  <c:v>0.2</c:v>
                </c:pt>
                <c:pt idx="131">
                  <c:v>0.2</c:v>
                </c:pt>
                <c:pt idx="132">
                  <c:v>0.2</c:v>
                </c:pt>
                <c:pt idx="133">
                  <c:v>0.2</c:v>
                </c:pt>
                <c:pt idx="134">
                  <c:v>0.2</c:v>
                </c:pt>
                <c:pt idx="135">
                  <c:v>0.2</c:v>
                </c:pt>
                <c:pt idx="136">
                  <c:v>0.2</c:v>
                </c:pt>
                <c:pt idx="137">
                  <c:v>0.2</c:v>
                </c:pt>
                <c:pt idx="138">
                  <c:v>0.2</c:v>
                </c:pt>
                <c:pt idx="139">
                  <c:v>0.2</c:v>
                </c:pt>
                <c:pt idx="140">
                  <c:v>0.2</c:v>
                </c:pt>
                <c:pt idx="141">
                  <c:v>0.2</c:v>
                </c:pt>
                <c:pt idx="142">
                  <c:v>0.2</c:v>
                </c:pt>
                <c:pt idx="143">
                  <c:v>0.2</c:v>
                </c:pt>
                <c:pt idx="144">
                  <c:v>0.2</c:v>
                </c:pt>
                <c:pt idx="145">
                  <c:v>0.2</c:v>
                </c:pt>
                <c:pt idx="146">
                  <c:v>0.2</c:v>
                </c:pt>
                <c:pt idx="147">
                  <c:v>0.2</c:v>
                </c:pt>
                <c:pt idx="148">
                  <c:v>0.2</c:v>
                </c:pt>
                <c:pt idx="149">
                  <c:v>0.2</c:v>
                </c:pt>
                <c:pt idx="150">
                  <c:v>0.2</c:v>
                </c:pt>
                <c:pt idx="151">
                  <c:v>0.2</c:v>
                </c:pt>
                <c:pt idx="152">
                  <c:v>0.2</c:v>
                </c:pt>
                <c:pt idx="153">
                  <c:v>0.2</c:v>
                </c:pt>
                <c:pt idx="154">
                  <c:v>0.2</c:v>
                </c:pt>
                <c:pt idx="155">
                  <c:v>0.2</c:v>
                </c:pt>
                <c:pt idx="156">
                  <c:v>0.2</c:v>
                </c:pt>
                <c:pt idx="157">
                  <c:v>0.2</c:v>
                </c:pt>
                <c:pt idx="158">
                  <c:v>0.2</c:v>
                </c:pt>
                <c:pt idx="159">
                  <c:v>0.2</c:v>
                </c:pt>
                <c:pt idx="160">
                  <c:v>0.2</c:v>
                </c:pt>
                <c:pt idx="161">
                  <c:v>0.2</c:v>
                </c:pt>
                <c:pt idx="162">
                  <c:v>0.2</c:v>
                </c:pt>
                <c:pt idx="163">
                  <c:v>0.2</c:v>
                </c:pt>
                <c:pt idx="164">
                  <c:v>0.2</c:v>
                </c:pt>
                <c:pt idx="165">
                  <c:v>0.2</c:v>
                </c:pt>
                <c:pt idx="166">
                  <c:v>0.2</c:v>
                </c:pt>
                <c:pt idx="167">
                  <c:v>0.2</c:v>
                </c:pt>
                <c:pt idx="168">
                  <c:v>0.2</c:v>
                </c:pt>
                <c:pt idx="169">
                  <c:v>0.2</c:v>
                </c:pt>
                <c:pt idx="170">
                  <c:v>0.2</c:v>
                </c:pt>
                <c:pt idx="171">
                  <c:v>0.2</c:v>
                </c:pt>
                <c:pt idx="172">
                  <c:v>0.2</c:v>
                </c:pt>
                <c:pt idx="173">
                  <c:v>0.2</c:v>
                </c:pt>
                <c:pt idx="174">
                  <c:v>0.2</c:v>
                </c:pt>
                <c:pt idx="175">
                  <c:v>0.2</c:v>
                </c:pt>
                <c:pt idx="176">
                  <c:v>0.2</c:v>
                </c:pt>
                <c:pt idx="177">
                  <c:v>0.2</c:v>
                </c:pt>
                <c:pt idx="178">
                  <c:v>0.2</c:v>
                </c:pt>
                <c:pt idx="179">
                  <c:v>0.2</c:v>
                </c:pt>
                <c:pt idx="180">
                  <c:v>0.2</c:v>
                </c:pt>
                <c:pt idx="181">
                  <c:v>0.2</c:v>
                </c:pt>
                <c:pt idx="182">
                  <c:v>0.2</c:v>
                </c:pt>
                <c:pt idx="183">
                  <c:v>0.2</c:v>
                </c:pt>
                <c:pt idx="184">
                  <c:v>0.2</c:v>
                </c:pt>
                <c:pt idx="185">
                  <c:v>0.2</c:v>
                </c:pt>
                <c:pt idx="186">
                  <c:v>0.2</c:v>
                </c:pt>
                <c:pt idx="187">
                  <c:v>0.2</c:v>
                </c:pt>
                <c:pt idx="188">
                  <c:v>0.2</c:v>
                </c:pt>
                <c:pt idx="189">
                  <c:v>0.2</c:v>
                </c:pt>
                <c:pt idx="190">
                  <c:v>0.2</c:v>
                </c:pt>
                <c:pt idx="191">
                  <c:v>0.2</c:v>
                </c:pt>
                <c:pt idx="192">
                  <c:v>0.2</c:v>
                </c:pt>
                <c:pt idx="193">
                  <c:v>0.2</c:v>
                </c:pt>
                <c:pt idx="194">
                  <c:v>0.2</c:v>
                </c:pt>
                <c:pt idx="195">
                  <c:v>0.2</c:v>
                </c:pt>
                <c:pt idx="196">
                  <c:v>0.2</c:v>
                </c:pt>
                <c:pt idx="197">
                  <c:v>0.2</c:v>
                </c:pt>
                <c:pt idx="198">
                  <c:v>0.2</c:v>
                </c:pt>
                <c:pt idx="199">
                  <c:v>0.2</c:v>
                </c:pt>
                <c:pt idx="200">
                  <c:v>0.2</c:v>
                </c:pt>
                <c:pt idx="201">
                  <c:v>0.2</c:v>
                </c:pt>
                <c:pt idx="202">
                  <c:v>0.2</c:v>
                </c:pt>
                <c:pt idx="203">
                  <c:v>0.2</c:v>
                </c:pt>
                <c:pt idx="204">
                  <c:v>0.2</c:v>
                </c:pt>
                <c:pt idx="205">
                  <c:v>0.2</c:v>
                </c:pt>
                <c:pt idx="206">
                  <c:v>0.2</c:v>
                </c:pt>
                <c:pt idx="207">
                  <c:v>0.2</c:v>
                </c:pt>
                <c:pt idx="208">
                  <c:v>0.2</c:v>
                </c:pt>
                <c:pt idx="209">
                  <c:v>0.2</c:v>
                </c:pt>
                <c:pt idx="210">
                  <c:v>0.2</c:v>
                </c:pt>
                <c:pt idx="211">
                  <c:v>0.2</c:v>
                </c:pt>
                <c:pt idx="212">
                  <c:v>0.2</c:v>
                </c:pt>
                <c:pt idx="213">
                  <c:v>0.2</c:v>
                </c:pt>
                <c:pt idx="214">
                  <c:v>0.2</c:v>
                </c:pt>
                <c:pt idx="215">
                  <c:v>0.2</c:v>
                </c:pt>
                <c:pt idx="216">
                  <c:v>0.2</c:v>
                </c:pt>
                <c:pt idx="217">
                  <c:v>0.2</c:v>
                </c:pt>
                <c:pt idx="218">
                  <c:v>0.2</c:v>
                </c:pt>
                <c:pt idx="219">
                  <c:v>0.2</c:v>
                </c:pt>
                <c:pt idx="220">
                  <c:v>0.2</c:v>
                </c:pt>
                <c:pt idx="221">
                  <c:v>0.2</c:v>
                </c:pt>
                <c:pt idx="222">
                  <c:v>0.2</c:v>
                </c:pt>
                <c:pt idx="223">
                  <c:v>0.2</c:v>
                </c:pt>
                <c:pt idx="224">
                  <c:v>0.2</c:v>
                </c:pt>
                <c:pt idx="225">
                  <c:v>0.2</c:v>
                </c:pt>
                <c:pt idx="226">
                  <c:v>0.2</c:v>
                </c:pt>
                <c:pt idx="227">
                  <c:v>0.2</c:v>
                </c:pt>
                <c:pt idx="228">
                  <c:v>0.2</c:v>
                </c:pt>
                <c:pt idx="229">
                  <c:v>0.2</c:v>
                </c:pt>
                <c:pt idx="230">
                  <c:v>0.2</c:v>
                </c:pt>
                <c:pt idx="231">
                  <c:v>0.2</c:v>
                </c:pt>
                <c:pt idx="232">
                  <c:v>0.2</c:v>
                </c:pt>
                <c:pt idx="233">
                  <c:v>0.2</c:v>
                </c:pt>
                <c:pt idx="234">
                  <c:v>0.2</c:v>
                </c:pt>
                <c:pt idx="235">
                  <c:v>0.2</c:v>
                </c:pt>
                <c:pt idx="236">
                  <c:v>0.2</c:v>
                </c:pt>
                <c:pt idx="237">
                  <c:v>0.2</c:v>
                </c:pt>
                <c:pt idx="238">
                  <c:v>0.2</c:v>
                </c:pt>
                <c:pt idx="239">
                  <c:v>0.2</c:v>
                </c:pt>
                <c:pt idx="240">
                  <c:v>0.2</c:v>
                </c:pt>
                <c:pt idx="241">
                  <c:v>0.2</c:v>
                </c:pt>
                <c:pt idx="242">
                  <c:v>0.2</c:v>
                </c:pt>
                <c:pt idx="243">
                  <c:v>0.2</c:v>
                </c:pt>
                <c:pt idx="244">
                  <c:v>0.2</c:v>
                </c:pt>
                <c:pt idx="245">
                  <c:v>0.2</c:v>
                </c:pt>
                <c:pt idx="246">
                  <c:v>0.2</c:v>
                </c:pt>
                <c:pt idx="247">
                  <c:v>0.2</c:v>
                </c:pt>
                <c:pt idx="248">
                  <c:v>0.2</c:v>
                </c:pt>
                <c:pt idx="249">
                  <c:v>0.2</c:v>
                </c:pt>
                <c:pt idx="250">
                  <c:v>0.2</c:v>
                </c:pt>
                <c:pt idx="251">
                  <c:v>0.2</c:v>
                </c:pt>
                <c:pt idx="252">
                  <c:v>0.2</c:v>
                </c:pt>
                <c:pt idx="253">
                  <c:v>0.2</c:v>
                </c:pt>
                <c:pt idx="254">
                  <c:v>0.2</c:v>
                </c:pt>
                <c:pt idx="255">
                  <c:v>0.2</c:v>
                </c:pt>
                <c:pt idx="256">
                  <c:v>0.2</c:v>
                </c:pt>
                <c:pt idx="257">
                  <c:v>0.2</c:v>
                </c:pt>
                <c:pt idx="258">
                  <c:v>0.2</c:v>
                </c:pt>
                <c:pt idx="259">
                  <c:v>0.2</c:v>
                </c:pt>
                <c:pt idx="260">
                  <c:v>0.2</c:v>
                </c:pt>
                <c:pt idx="261">
                  <c:v>0.2</c:v>
                </c:pt>
                <c:pt idx="262">
                  <c:v>0.2</c:v>
                </c:pt>
                <c:pt idx="263">
                  <c:v>0.2</c:v>
                </c:pt>
                <c:pt idx="264">
                  <c:v>0.2</c:v>
                </c:pt>
                <c:pt idx="265">
                  <c:v>0.2</c:v>
                </c:pt>
                <c:pt idx="266">
                  <c:v>0.2</c:v>
                </c:pt>
                <c:pt idx="267">
                  <c:v>0.2</c:v>
                </c:pt>
                <c:pt idx="268">
                  <c:v>0.2</c:v>
                </c:pt>
                <c:pt idx="269">
                  <c:v>0.2</c:v>
                </c:pt>
                <c:pt idx="270">
                  <c:v>0.2</c:v>
                </c:pt>
                <c:pt idx="271">
                  <c:v>0.2</c:v>
                </c:pt>
                <c:pt idx="272">
                  <c:v>0.2</c:v>
                </c:pt>
                <c:pt idx="273">
                  <c:v>0.2</c:v>
                </c:pt>
                <c:pt idx="274">
                  <c:v>0.2</c:v>
                </c:pt>
                <c:pt idx="275">
                  <c:v>0.2</c:v>
                </c:pt>
                <c:pt idx="276">
                  <c:v>0.2</c:v>
                </c:pt>
                <c:pt idx="277">
                  <c:v>0.2</c:v>
                </c:pt>
                <c:pt idx="278">
                  <c:v>0.2</c:v>
                </c:pt>
                <c:pt idx="279">
                  <c:v>0.2</c:v>
                </c:pt>
                <c:pt idx="280">
                  <c:v>0.2</c:v>
                </c:pt>
                <c:pt idx="281">
                  <c:v>0.2</c:v>
                </c:pt>
                <c:pt idx="282">
                  <c:v>0.2</c:v>
                </c:pt>
                <c:pt idx="283">
                  <c:v>0.2</c:v>
                </c:pt>
                <c:pt idx="284">
                  <c:v>0.2</c:v>
                </c:pt>
                <c:pt idx="285">
                  <c:v>0.2</c:v>
                </c:pt>
                <c:pt idx="286">
                  <c:v>0.2</c:v>
                </c:pt>
                <c:pt idx="287">
                  <c:v>0.2</c:v>
                </c:pt>
                <c:pt idx="288">
                  <c:v>0.2</c:v>
                </c:pt>
                <c:pt idx="289">
                  <c:v>0.2</c:v>
                </c:pt>
                <c:pt idx="290">
                  <c:v>0.2</c:v>
                </c:pt>
                <c:pt idx="291">
                  <c:v>0.2</c:v>
                </c:pt>
                <c:pt idx="292">
                  <c:v>0.2</c:v>
                </c:pt>
                <c:pt idx="293">
                  <c:v>0.2</c:v>
                </c:pt>
                <c:pt idx="294">
                  <c:v>0.2</c:v>
                </c:pt>
                <c:pt idx="295">
                  <c:v>0.2</c:v>
                </c:pt>
                <c:pt idx="296">
                  <c:v>0.2</c:v>
                </c:pt>
                <c:pt idx="297">
                  <c:v>0.2</c:v>
                </c:pt>
                <c:pt idx="298">
                  <c:v>0.2</c:v>
                </c:pt>
                <c:pt idx="299">
                  <c:v>0.2</c:v>
                </c:pt>
                <c:pt idx="300">
                  <c:v>0.2</c:v>
                </c:pt>
                <c:pt idx="301">
                  <c:v>0.2</c:v>
                </c:pt>
                <c:pt idx="302">
                  <c:v>0.2</c:v>
                </c:pt>
                <c:pt idx="303">
                  <c:v>0.2</c:v>
                </c:pt>
                <c:pt idx="304">
                  <c:v>0.2</c:v>
                </c:pt>
                <c:pt idx="305">
                  <c:v>0.2</c:v>
                </c:pt>
                <c:pt idx="306">
                  <c:v>0.2</c:v>
                </c:pt>
                <c:pt idx="307">
                  <c:v>0.2</c:v>
                </c:pt>
                <c:pt idx="308">
                  <c:v>0.2</c:v>
                </c:pt>
                <c:pt idx="309">
                  <c:v>0.2</c:v>
                </c:pt>
                <c:pt idx="310">
                  <c:v>0.2</c:v>
                </c:pt>
                <c:pt idx="311">
                  <c:v>0.2</c:v>
                </c:pt>
                <c:pt idx="312">
                  <c:v>0.2</c:v>
                </c:pt>
                <c:pt idx="313">
                  <c:v>0.2</c:v>
                </c:pt>
                <c:pt idx="314">
                  <c:v>0.2</c:v>
                </c:pt>
                <c:pt idx="315">
                  <c:v>0.2</c:v>
                </c:pt>
                <c:pt idx="316">
                  <c:v>0.2</c:v>
                </c:pt>
                <c:pt idx="317">
                  <c:v>0.2</c:v>
                </c:pt>
                <c:pt idx="318">
                  <c:v>0.2</c:v>
                </c:pt>
                <c:pt idx="319">
                  <c:v>0.2</c:v>
                </c:pt>
                <c:pt idx="320">
                  <c:v>0.2</c:v>
                </c:pt>
                <c:pt idx="321">
                  <c:v>0.2</c:v>
                </c:pt>
                <c:pt idx="322">
                  <c:v>0.2</c:v>
                </c:pt>
                <c:pt idx="323">
                  <c:v>0.2</c:v>
                </c:pt>
                <c:pt idx="324">
                  <c:v>0.2</c:v>
                </c:pt>
                <c:pt idx="325">
                  <c:v>0.2</c:v>
                </c:pt>
                <c:pt idx="326">
                  <c:v>0.2</c:v>
                </c:pt>
                <c:pt idx="327">
                  <c:v>0.2</c:v>
                </c:pt>
                <c:pt idx="328">
                  <c:v>0.2</c:v>
                </c:pt>
                <c:pt idx="329">
                  <c:v>0.2</c:v>
                </c:pt>
                <c:pt idx="330">
                  <c:v>0.2</c:v>
                </c:pt>
                <c:pt idx="331">
                  <c:v>0.2</c:v>
                </c:pt>
                <c:pt idx="332">
                  <c:v>0.2</c:v>
                </c:pt>
                <c:pt idx="333">
                  <c:v>0.2</c:v>
                </c:pt>
                <c:pt idx="334">
                  <c:v>0.2</c:v>
                </c:pt>
                <c:pt idx="335">
                  <c:v>0.2</c:v>
                </c:pt>
                <c:pt idx="336">
                  <c:v>0.2</c:v>
                </c:pt>
                <c:pt idx="337">
                  <c:v>0.2</c:v>
                </c:pt>
                <c:pt idx="338">
                  <c:v>0.2</c:v>
                </c:pt>
                <c:pt idx="339">
                  <c:v>0.2</c:v>
                </c:pt>
                <c:pt idx="340">
                  <c:v>0.2</c:v>
                </c:pt>
                <c:pt idx="341">
                  <c:v>0.2</c:v>
                </c:pt>
                <c:pt idx="342">
                  <c:v>0.2</c:v>
                </c:pt>
                <c:pt idx="343">
                  <c:v>0.2</c:v>
                </c:pt>
                <c:pt idx="344">
                  <c:v>0.2</c:v>
                </c:pt>
                <c:pt idx="345">
                  <c:v>0.2</c:v>
                </c:pt>
                <c:pt idx="346">
                  <c:v>0.2</c:v>
                </c:pt>
                <c:pt idx="347">
                  <c:v>0.2</c:v>
                </c:pt>
                <c:pt idx="348">
                  <c:v>0.2</c:v>
                </c:pt>
                <c:pt idx="349">
                  <c:v>0.2</c:v>
                </c:pt>
                <c:pt idx="350">
                  <c:v>0.2</c:v>
                </c:pt>
                <c:pt idx="351">
                  <c:v>0.2</c:v>
                </c:pt>
                <c:pt idx="352">
                  <c:v>0.2</c:v>
                </c:pt>
                <c:pt idx="353">
                  <c:v>0.2</c:v>
                </c:pt>
                <c:pt idx="354">
                  <c:v>0.2</c:v>
                </c:pt>
                <c:pt idx="355">
                  <c:v>0.2</c:v>
                </c:pt>
                <c:pt idx="356">
                  <c:v>0.2</c:v>
                </c:pt>
                <c:pt idx="357">
                  <c:v>0.2</c:v>
                </c:pt>
                <c:pt idx="358">
                  <c:v>0.2</c:v>
                </c:pt>
                <c:pt idx="359">
                  <c:v>0.2</c:v>
                </c:pt>
                <c:pt idx="360">
                  <c:v>0.2</c:v>
                </c:pt>
                <c:pt idx="361">
                  <c:v>0.2</c:v>
                </c:pt>
                <c:pt idx="362">
                  <c:v>0.2</c:v>
                </c:pt>
                <c:pt idx="363">
                  <c:v>0.2</c:v>
                </c:pt>
                <c:pt idx="364">
                  <c:v>0.2</c:v>
                </c:pt>
                <c:pt idx="365">
                  <c:v>0.2</c:v>
                </c:pt>
                <c:pt idx="366">
                  <c:v>0.2</c:v>
                </c:pt>
                <c:pt idx="367">
                  <c:v>0.2</c:v>
                </c:pt>
                <c:pt idx="368">
                  <c:v>0.2</c:v>
                </c:pt>
                <c:pt idx="369">
                  <c:v>0.2</c:v>
                </c:pt>
                <c:pt idx="370">
                  <c:v>0.2</c:v>
                </c:pt>
                <c:pt idx="371">
                  <c:v>0.2</c:v>
                </c:pt>
                <c:pt idx="372">
                  <c:v>0.2</c:v>
                </c:pt>
                <c:pt idx="373">
                  <c:v>0.2</c:v>
                </c:pt>
                <c:pt idx="374">
                  <c:v>0.2</c:v>
                </c:pt>
                <c:pt idx="375">
                  <c:v>0.2</c:v>
                </c:pt>
                <c:pt idx="376">
                  <c:v>0.2</c:v>
                </c:pt>
                <c:pt idx="377">
                  <c:v>0.2</c:v>
                </c:pt>
                <c:pt idx="378">
                  <c:v>0.2</c:v>
                </c:pt>
                <c:pt idx="379">
                  <c:v>0.2</c:v>
                </c:pt>
                <c:pt idx="380">
                  <c:v>0.2</c:v>
                </c:pt>
                <c:pt idx="381">
                  <c:v>0.2</c:v>
                </c:pt>
                <c:pt idx="382">
                  <c:v>0.2</c:v>
                </c:pt>
                <c:pt idx="383">
                  <c:v>0.2</c:v>
                </c:pt>
                <c:pt idx="384">
                  <c:v>0.2</c:v>
                </c:pt>
                <c:pt idx="385">
                  <c:v>0.2</c:v>
                </c:pt>
                <c:pt idx="386">
                  <c:v>0.2</c:v>
                </c:pt>
                <c:pt idx="387">
                  <c:v>0.2</c:v>
                </c:pt>
                <c:pt idx="388">
                  <c:v>0.2</c:v>
                </c:pt>
                <c:pt idx="389">
                  <c:v>0.2</c:v>
                </c:pt>
                <c:pt idx="390">
                  <c:v>0.2</c:v>
                </c:pt>
                <c:pt idx="391">
                  <c:v>0.2</c:v>
                </c:pt>
                <c:pt idx="392">
                  <c:v>0.2</c:v>
                </c:pt>
                <c:pt idx="393">
                  <c:v>0.2</c:v>
                </c:pt>
                <c:pt idx="394">
                  <c:v>0.2</c:v>
                </c:pt>
                <c:pt idx="395">
                  <c:v>0.2</c:v>
                </c:pt>
                <c:pt idx="396">
                  <c:v>0.2</c:v>
                </c:pt>
                <c:pt idx="397">
                  <c:v>0.2</c:v>
                </c:pt>
                <c:pt idx="398">
                  <c:v>0.2</c:v>
                </c:pt>
                <c:pt idx="399">
                  <c:v>0.2</c:v>
                </c:pt>
                <c:pt idx="400">
                  <c:v>0.2</c:v>
                </c:pt>
                <c:pt idx="401">
                  <c:v>0.2</c:v>
                </c:pt>
                <c:pt idx="402">
                  <c:v>0.2</c:v>
                </c:pt>
                <c:pt idx="403">
                  <c:v>0.2</c:v>
                </c:pt>
                <c:pt idx="404">
                  <c:v>0.2</c:v>
                </c:pt>
                <c:pt idx="405">
                  <c:v>0.2</c:v>
                </c:pt>
                <c:pt idx="406">
                  <c:v>0.2</c:v>
                </c:pt>
                <c:pt idx="407">
                  <c:v>0.2</c:v>
                </c:pt>
                <c:pt idx="408">
                  <c:v>0.2</c:v>
                </c:pt>
                <c:pt idx="409">
                  <c:v>0.2</c:v>
                </c:pt>
                <c:pt idx="410">
                  <c:v>0.2</c:v>
                </c:pt>
                <c:pt idx="411">
                  <c:v>0.2</c:v>
                </c:pt>
                <c:pt idx="412">
                  <c:v>0.2</c:v>
                </c:pt>
                <c:pt idx="413">
                  <c:v>0.2</c:v>
                </c:pt>
                <c:pt idx="414">
                  <c:v>0.2</c:v>
                </c:pt>
                <c:pt idx="415">
                  <c:v>0.2</c:v>
                </c:pt>
                <c:pt idx="416">
                  <c:v>0.2</c:v>
                </c:pt>
                <c:pt idx="417">
                  <c:v>0.2</c:v>
                </c:pt>
                <c:pt idx="418">
                  <c:v>0.2</c:v>
                </c:pt>
                <c:pt idx="419">
                  <c:v>0.2</c:v>
                </c:pt>
                <c:pt idx="420">
                  <c:v>0.2</c:v>
                </c:pt>
                <c:pt idx="421">
                  <c:v>0.2</c:v>
                </c:pt>
                <c:pt idx="422">
                  <c:v>0.2</c:v>
                </c:pt>
                <c:pt idx="423">
                  <c:v>0.2</c:v>
                </c:pt>
                <c:pt idx="424">
                  <c:v>0.2</c:v>
                </c:pt>
                <c:pt idx="425">
                  <c:v>0.2</c:v>
                </c:pt>
                <c:pt idx="426">
                  <c:v>0.2</c:v>
                </c:pt>
                <c:pt idx="427">
                  <c:v>0.2</c:v>
                </c:pt>
                <c:pt idx="428">
                  <c:v>0.2</c:v>
                </c:pt>
                <c:pt idx="429">
                  <c:v>0.2</c:v>
                </c:pt>
                <c:pt idx="430">
                  <c:v>0.2</c:v>
                </c:pt>
                <c:pt idx="431">
                  <c:v>0.2</c:v>
                </c:pt>
                <c:pt idx="432">
                  <c:v>0.2</c:v>
                </c:pt>
                <c:pt idx="433">
                  <c:v>0.2</c:v>
                </c:pt>
                <c:pt idx="434">
                  <c:v>0.2</c:v>
                </c:pt>
                <c:pt idx="435">
                  <c:v>0.2</c:v>
                </c:pt>
                <c:pt idx="436">
                  <c:v>0.2</c:v>
                </c:pt>
                <c:pt idx="437">
                  <c:v>0.2</c:v>
                </c:pt>
                <c:pt idx="438">
                  <c:v>0.2</c:v>
                </c:pt>
                <c:pt idx="439">
                  <c:v>0.2</c:v>
                </c:pt>
                <c:pt idx="440">
                  <c:v>0.2</c:v>
                </c:pt>
                <c:pt idx="441">
                  <c:v>0.2</c:v>
                </c:pt>
                <c:pt idx="442">
                  <c:v>0.2</c:v>
                </c:pt>
                <c:pt idx="443">
                  <c:v>0.2</c:v>
                </c:pt>
                <c:pt idx="444">
                  <c:v>0.2</c:v>
                </c:pt>
                <c:pt idx="445">
                  <c:v>0.2</c:v>
                </c:pt>
                <c:pt idx="446">
                  <c:v>0.2</c:v>
                </c:pt>
                <c:pt idx="447">
                  <c:v>0.2</c:v>
                </c:pt>
                <c:pt idx="448">
                  <c:v>0.2</c:v>
                </c:pt>
                <c:pt idx="449">
                  <c:v>0.2</c:v>
                </c:pt>
                <c:pt idx="450">
                  <c:v>0.2</c:v>
                </c:pt>
                <c:pt idx="451">
                  <c:v>0.2</c:v>
                </c:pt>
                <c:pt idx="452">
                  <c:v>0.2</c:v>
                </c:pt>
                <c:pt idx="453">
                  <c:v>0.2</c:v>
                </c:pt>
                <c:pt idx="454">
                  <c:v>0.2</c:v>
                </c:pt>
                <c:pt idx="455">
                  <c:v>0.2</c:v>
                </c:pt>
                <c:pt idx="456">
                  <c:v>0.2</c:v>
                </c:pt>
                <c:pt idx="457">
                  <c:v>0.2</c:v>
                </c:pt>
                <c:pt idx="458">
                  <c:v>0.2</c:v>
                </c:pt>
                <c:pt idx="459">
                  <c:v>0.2</c:v>
                </c:pt>
                <c:pt idx="460">
                  <c:v>0.2</c:v>
                </c:pt>
                <c:pt idx="461">
                  <c:v>0.2</c:v>
                </c:pt>
                <c:pt idx="462">
                  <c:v>0.2</c:v>
                </c:pt>
                <c:pt idx="463">
                  <c:v>0.2</c:v>
                </c:pt>
                <c:pt idx="464">
                  <c:v>0.2</c:v>
                </c:pt>
                <c:pt idx="465">
                  <c:v>0.2</c:v>
                </c:pt>
                <c:pt idx="466">
                  <c:v>0.2</c:v>
                </c:pt>
                <c:pt idx="467">
                  <c:v>0.2</c:v>
                </c:pt>
                <c:pt idx="468">
                  <c:v>0.2</c:v>
                </c:pt>
                <c:pt idx="469">
                  <c:v>0.2</c:v>
                </c:pt>
                <c:pt idx="470">
                  <c:v>0.2</c:v>
                </c:pt>
                <c:pt idx="471">
                  <c:v>0.2</c:v>
                </c:pt>
                <c:pt idx="472">
                  <c:v>0.2</c:v>
                </c:pt>
                <c:pt idx="473">
                  <c:v>0.2</c:v>
                </c:pt>
                <c:pt idx="474">
                  <c:v>0.2</c:v>
                </c:pt>
                <c:pt idx="475">
                  <c:v>0.2</c:v>
                </c:pt>
                <c:pt idx="476">
                  <c:v>0.2</c:v>
                </c:pt>
                <c:pt idx="477">
                  <c:v>0.2</c:v>
                </c:pt>
                <c:pt idx="478">
                  <c:v>0.2</c:v>
                </c:pt>
                <c:pt idx="479">
                  <c:v>0.2</c:v>
                </c:pt>
                <c:pt idx="480">
                  <c:v>0.2</c:v>
                </c:pt>
                <c:pt idx="481">
                  <c:v>0.2</c:v>
                </c:pt>
                <c:pt idx="482">
                  <c:v>0.2</c:v>
                </c:pt>
                <c:pt idx="483">
                  <c:v>0.2</c:v>
                </c:pt>
                <c:pt idx="484">
                  <c:v>0.2</c:v>
                </c:pt>
                <c:pt idx="485">
                  <c:v>0.2</c:v>
                </c:pt>
                <c:pt idx="486">
                  <c:v>0.2</c:v>
                </c:pt>
                <c:pt idx="487">
                  <c:v>0.2</c:v>
                </c:pt>
                <c:pt idx="488">
                  <c:v>0.2</c:v>
                </c:pt>
                <c:pt idx="489">
                  <c:v>0.2</c:v>
                </c:pt>
                <c:pt idx="490">
                  <c:v>0.2</c:v>
                </c:pt>
                <c:pt idx="491">
                  <c:v>0.2</c:v>
                </c:pt>
                <c:pt idx="492">
                  <c:v>0.2</c:v>
                </c:pt>
                <c:pt idx="493">
                  <c:v>0.2</c:v>
                </c:pt>
                <c:pt idx="494">
                  <c:v>0.2</c:v>
                </c:pt>
                <c:pt idx="495">
                  <c:v>0.2</c:v>
                </c:pt>
                <c:pt idx="496">
                  <c:v>0.2</c:v>
                </c:pt>
                <c:pt idx="497">
                  <c:v>0.2</c:v>
                </c:pt>
                <c:pt idx="498">
                  <c:v>0.2</c:v>
                </c:pt>
                <c:pt idx="499">
                  <c:v>0.2</c:v>
                </c:pt>
                <c:pt idx="500">
                  <c:v>0.2</c:v>
                </c:pt>
                <c:pt idx="501">
                  <c:v>0.2</c:v>
                </c:pt>
                <c:pt idx="502">
                  <c:v>0.2</c:v>
                </c:pt>
                <c:pt idx="503">
                  <c:v>0.2</c:v>
                </c:pt>
                <c:pt idx="504">
                  <c:v>0.2</c:v>
                </c:pt>
                <c:pt idx="505">
                  <c:v>0.2</c:v>
                </c:pt>
                <c:pt idx="506">
                  <c:v>0.2</c:v>
                </c:pt>
                <c:pt idx="507">
                  <c:v>0.2</c:v>
                </c:pt>
                <c:pt idx="508">
                  <c:v>0.2</c:v>
                </c:pt>
                <c:pt idx="509">
                  <c:v>0.2</c:v>
                </c:pt>
                <c:pt idx="510">
                  <c:v>0.2</c:v>
                </c:pt>
                <c:pt idx="511">
                  <c:v>0.2</c:v>
                </c:pt>
                <c:pt idx="512">
                  <c:v>0.2</c:v>
                </c:pt>
                <c:pt idx="513">
                  <c:v>0.2</c:v>
                </c:pt>
                <c:pt idx="514">
                  <c:v>0.2</c:v>
                </c:pt>
                <c:pt idx="515">
                  <c:v>0.2</c:v>
                </c:pt>
                <c:pt idx="516">
                  <c:v>0.2</c:v>
                </c:pt>
                <c:pt idx="517">
                  <c:v>0.2</c:v>
                </c:pt>
                <c:pt idx="518">
                  <c:v>0.2</c:v>
                </c:pt>
                <c:pt idx="519">
                  <c:v>0.2</c:v>
                </c:pt>
                <c:pt idx="520">
                  <c:v>0.2</c:v>
                </c:pt>
                <c:pt idx="521">
                  <c:v>0.2</c:v>
                </c:pt>
                <c:pt idx="522">
                  <c:v>0.2</c:v>
                </c:pt>
                <c:pt idx="523">
                  <c:v>0.2</c:v>
                </c:pt>
                <c:pt idx="524">
                  <c:v>0.2</c:v>
                </c:pt>
                <c:pt idx="525">
                  <c:v>0.2</c:v>
                </c:pt>
                <c:pt idx="526">
                  <c:v>0.2</c:v>
                </c:pt>
                <c:pt idx="527">
                  <c:v>0.2</c:v>
                </c:pt>
                <c:pt idx="528">
                  <c:v>0.2</c:v>
                </c:pt>
                <c:pt idx="529">
                  <c:v>0.2</c:v>
                </c:pt>
                <c:pt idx="530">
                  <c:v>0.2</c:v>
                </c:pt>
                <c:pt idx="531">
                  <c:v>0.2</c:v>
                </c:pt>
                <c:pt idx="532">
                  <c:v>0.2</c:v>
                </c:pt>
                <c:pt idx="533">
                  <c:v>0.2</c:v>
                </c:pt>
                <c:pt idx="534">
                  <c:v>0.2</c:v>
                </c:pt>
                <c:pt idx="535">
                  <c:v>0.2</c:v>
                </c:pt>
                <c:pt idx="536">
                  <c:v>0.2</c:v>
                </c:pt>
                <c:pt idx="537">
                  <c:v>0.2</c:v>
                </c:pt>
                <c:pt idx="538">
                  <c:v>0.2</c:v>
                </c:pt>
                <c:pt idx="539">
                  <c:v>0.2</c:v>
                </c:pt>
                <c:pt idx="540">
                  <c:v>0.2</c:v>
                </c:pt>
                <c:pt idx="541">
                  <c:v>0.2</c:v>
                </c:pt>
                <c:pt idx="542">
                  <c:v>0.2</c:v>
                </c:pt>
                <c:pt idx="543">
                  <c:v>0.2</c:v>
                </c:pt>
                <c:pt idx="544">
                  <c:v>0.2</c:v>
                </c:pt>
                <c:pt idx="545">
                  <c:v>0.2</c:v>
                </c:pt>
                <c:pt idx="546">
                  <c:v>0.2</c:v>
                </c:pt>
                <c:pt idx="547">
                  <c:v>0.2</c:v>
                </c:pt>
                <c:pt idx="548">
                  <c:v>0.2</c:v>
                </c:pt>
                <c:pt idx="549">
                  <c:v>0.2</c:v>
                </c:pt>
                <c:pt idx="550">
                  <c:v>0.2</c:v>
                </c:pt>
                <c:pt idx="551">
                  <c:v>0.2</c:v>
                </c:pt>
                <c:pt idx="552">
                  <c:v>0.2</c:v>
                </c:pt>
                <c:pt idx="553">
                  <c:v>0.2</c:v>
                </c:pt>
                <c:pt idx="554">
                  <c:v>0.2</c:v>
                </c:pt>
                <c:pt idx="555">
                  <c:v>0.2</c:v>
                </c:pt>
                <c:pt idx="556">
                  <c:v>0.2</c:v>
                </c:pt>
                <c:pt idx="557">
                  <c:v>0.2</c:v>
                </c:pt>
                <c:pt idx="558">
                  <c:v>0.2</c:v>
                </c:pt>
                <c:pt idx="559">
                  <c:v>0.2</c:v>
                </c:pt>
                <c:pt idx="560">
                  <c:v>0.2</c:v>
                </c:pt>
                <c:pt idx="561">
                  <c:v>0.2</c:v>
                </c:pt>
                <c:pt idx="562">
                  <c:v>0.2</c:v>
                </c:pt>
                <c:pt idx="563">
                  <c:v>0.2</c:v>
                </c:pt>
                <c:pt idx="564">
                  <c:v>0.2</c:v>
                </c:pt>
                <c:pt idx="565">
                  <c:v>0.2</c:v>
                </c:pt>
                <c:pt idx="566">
                  <c:v>0.2</c:v>
                </c:pt>
                <c:pt idx="567">
                  <c:v>0.2</c:v>
                </c:pt>
                <c:pt idx="568">
                  <c:v>0.2</c:v>
                </c:pt>
                <c:pt idx="569">
                  <c:v>0.2</c:v>
                </c:pt>
                <c:pt idx="570">
                  <c:v>0.2</c:v>
                </c:pt>
                <c:pt idx="571">
                  <c:v>0.2</c:v>
                </c:pt>
                <c:pt idx="572">
                  <c:v>0.2</c:v>
                </c:pt>
                <c:pt idx="573">
                  <c:v>0.2</c:v>
                </c:pt>
                <c:pt idx="574">
                  <c:v>0.2</c:v>
                </c:pt>
                <c:pt idx="575">
                  <c:v>0.2</c:v>
                </c:pt>
                <c:pt idx="576">
                  <c:v>0.2</c:v>
                </c:pt>
                <c:pt idx="577">
                  <c:v>0.2</c:v>
                </c:pt>
                <c:pt idx="578">
                  <c:v>0.2</c:v>
                </c:pt>
                <c:pt idx="579">
                  <c:v>0.2</c:v>
                </c:pt>
                <c:pt idx="580">
                  <c:v>0.2</c:v>
                </c:pt>
                <c:pt idx="581">
                  <c:v>0.2</c:v>
                </c:pt>
                <c:pt idx="582">
                  <c:v>0.2</c:v>
                </c:pt>
                <c:pt idx="583">
                  <c:v>0.2</c:v>
                </c:pt>
                <c:pt idx="584">
                  <c:v>0.2</c:v>
                </c:pt>
                <c:pt idx="585">
                  <c:v>0.2</c:v>
                </c:pt>
                <c:pt idx="586">
                  <c:v>0.2</c:v>
                </c:pt>
                <c:pt idx="587">
                  <c:v>0.2</c:v>
                </c:pt>
                <c:pt idx="588">
                  <c:v>0.2</c:v>
                </c:pt>
                <c:pt idx="589">
                  <c:v>0.2</c:v>
                </c:pt>
                <c:pt idx="590">
                  <c:v>0.2</c:v>
                </c:pt>
                <c:pt idx="591">
                  <c:v>0.2</c:v>
                </c:pt>
                <c:pt idx="592">
                  <c:v>0.2</c:v>
                </c:pt>
                <c:pt idx="593">
                  <c:v>0.2</c:v>
                </c:pt>
                <c:pt idx="594">
                  <c:v>0.2</c:v>
                </c:pt>
                <c:pt idx="595">
                  <c:v>0.2</c:v>
                </c:pt>
                <c:pt idx="596">
                  <c:v>0.2</c:v>
                </c:pt>
                <c:pt idx="597">
                  <c:v>0.2</c:v>
                </c:pt>
                <c:pt idx="598">
                  <c:v>0.2</c:v>
                </c:pt>
                <c:pt idx="599">
                  <c:v>0.2</c:v>
                </c:pt>
                <c:pt idx="600">
                  <c:v>0.2</c:v>
                </c:pt>
                <c:pt idx="601">
                  <c:v>0.2</c:v>
                </c:pt>
                <c:pt idx="602">
                  <c:v>0.2</c:v>
                </c:pt>
                <c:pt idx="603">
                  <c:v>0.2</c:v>
                </c:pt>
                <c:pt idx="604">
                  <c:v>0.2</c:v>
                </c:pt>
                <c:pt idx="605">
                  <c:v>0.2</c:v>
                </c:pt>
                <c:pt idx="606">
                  <c:v>0.2</c:v>
                </c:pt>
                <c:pt idx="607">
                  <c:v>0.2</c:v>
                </c:pt>
                <c:pt idx="608">
                  <c:v>0.2</c:v>
                </c:pt>
                <c:pt idx="609">
                  <c:v>0.2</c:v>
                </c:pt>
                <c:pt idx="610">
                  <c:v>0.2</c:v>
                </c:pt>
                <c:pt idx="611">
                  <c:v>0.2</c:v>
                </c:pt>
                <c:pt idx="612">
                  <c:v>0.2</c:v>
                </c:pt>
                <c:pt idx="613">
                  <c:v>0.2</c:v>
                </c:pt>
                <c:pt idx="614">
                  <c:v>0.2</c:v>
                </c:pt>
                <c:pt idx="615">
                  <c:v>0.2</c:v>
                </c:pt>
                <c:pt idx="616">
                  <c:v>0.2</c:v>
                </c:pt>
                <c:pt idx="617">
                  <c:v>0.2</c:v>
                </c:pt>
                <c:pt idx="618">
                  <c:v>0.2</c:v>
                </c:pt>
                <c:pt idx="619">
                  <c:v>0.2</c:v>
                </c:pt>
                <c:pt idx="620">
                  <c:v>0.2</c:v>
                </c:pt>
                <c:pt idx="621">
                  <c:v>0.2</c:v>
                </c:pt>
                <c:pt idx="622">
                  <c:v>0.2</c:v>
                </c:pt>
                <c:pt idx="623">
                  <c:v>0.2</c:v>
                </c:pt>
                <c:pt idx="624">
                  <c:v>0.2</c:v>
                </c:pt>
                <c:pt idx="625">
                  <c:v>0.2</c:v>
                </c:pt>
                <c:pt idx="626">
                  <c:v>0.2</c:v>
                </c:pt>
                <c:pt idx="627">
                  <c:v>0.2</c:v>
                </c:pt>
                <c:pt idx="628">
                  <c:v>0.2</c:v>
                </c:pt>
                <c:pt idx="629">
                  <c:v>0.2</c:v>
                </c:pt>
                <c:pt idx="630">
                  <c:v>0.2</c:v>
                </c:pt>
                <c:pt idx="631">
                  <c:v>0.2</c:v>
                </c:pt>
                <c:pt idx="632">
                  <c:v>0.2</c:v>
                </c:pt>
                <c:pt idx="633">
                  <c:v>0.2</c:v>
                </c:pt>
                <c:pt idx="634">
                  <c:v>0.2</c:v>
                </c:pt>
                <c:pt idx="635">
                  <c:v>0.2</c:v>
                </c:pt>
                <c:pt idx="636">
                  <c:v>0.2</c:v>
                </c:pt>
                <c:pt idx="637">
                  <c:v>0.2</c:v>
                </c:pt>
                <c:pt idx="638">
                  <c:v>0.2</c:v>
                </c:pt>
                <c:pt idx="639">
                  <c:v>0.2</c:v>
                </c:pt>
                <c:pt idx="640">
                  <c:v>0.2</c:v>
                </c:pt>
                <c:pt idx="641">
                  <c:v>0.2</c:v>
                </c:pt>
                <c:pt idx="642">
                  <c:v>0.2</c:v>
                </c:pt>
                <c:pt idx="643">
                  <c:v>0.2</c:v>
                </c:pt>
                <c:pt idx="644">
                  <c:v>0.2</c:v>
                </c:pt>
                <c:pt idx="645">
                  <c:v>0.2</c:v>
                </c:pt>
                <c:pt idx="646">
                  <c:v>0.2</c:v>
                </c:pt>
                <c:pt idx="647">
                  <c:v>0.2</c:v>
                </c:pt>
                <c:pt idx="648">
                  <c:v>0.2</c:v>
                </c:pt>
                <c:pt idx="649">
                  <c:v>0.2</c:v>
                </c:pt>
                <c:pt idx="650">
                  <c:v>0.2</c:v>
                </c:pt>
                <c:pt idx="651">
                  <c:v>0.2</c:v>
                </c:pt>
                <c:pt idx="652">
                  <c:v>0.2</c:v>
                </c:pt>
                <c:pt idx="653">
                  <c:v>0.2</c:v>
                </c:pt>
                <c:pt idx="654">
                  <c:v>0.2</c:v>
                </c:pt>
                <c:pt idx="655">
                  <c:v>0.2</c:v>
                </c:pt>
                <c:pt idx="656">
                  <c:v>0.2</c:v>
                </c:pt>
                <c:pt idx="657">
                  <c:v>0.2</c:v>
                </c:pt>
                <c:pt idx="658">
                  <c:v>0.2</c:v>
                </c:pt>
                <c:pt idx="659">
                  <c:v>0.2</c:v>
                </c:pt>
                <c:pt idx="660">
                  <c:v>0.2</c:v>
                </c:pt>
                <c:pt idx="661">
                  <c:v>0.2</c:v>
                </c:pt>
                <c:pt idx="662">
                  <c:v>0.2</c:v>
                </c:pt>
                <c:pt idx="663">
                  <c:v>0.2</c:v>
                </c:pt>
                <c:pt idx="664">
                  <c:v>0.2</c:v>
                </c:pt>
                <c:pt idx="665">
                  <c:v>0.2</c:v>
                </c:pt>
                <c:pt idx="666">
                  <c:v>0.2</c:v>
                </c:pt>
                <c:pt idx="667">
                  <c:v>0.2</c:v>
                </c:pt>
                <c:pt idx="668">
                  <c:v>0.2</c:v>
                </c:pt>
                <c:pt idx="669">
                  <c:v>0.2</c:v>
                </c:pt>
                <c:pt idx="670">
                  <c:v>0.2</c:v>
                </c:pt>
                <c:pt idx="671">
                  <c:v>0.2</c:v>
                </c:pt>
                <c:pt idx="672">
                  <c:v>0.2</c:v>
                </c:pt>
                <c:pt idx="673">
                  <c:v>0.2</c:v>
                </c:pt>
                <c:pt idx="674">
                  <c:v>0.2</c:v>
                </c:pt>
                <c:pt idx="675">
                  <c:v>0.2</c:v>
                </c:pt>
                <c:pt idx="676">
                  <c:v>0.2</c:v>
                </c:pt>
                <c:pt idx="677">
                  <c:v>0.2</c:v>
                </c:pt>
                <c:pt idx="678">
                  <c:v>0.2</c:v>
                </c:pt>
                <c:pt idx="679">
                  <c:v>0.2</c:v>
                </c:pt>
                <c:pt idx="680">
                  <c:v>0.2</c:v>
                </c:pt>
                <c:pt idx="681">
                  <c:v>0.2</c:v>
                </c:pt>
                <c:pt idx="682">
                  <c:v>0.2</c:v>
                </c:pt>
                <c:pt idx="683">
                  <c:v>0.2</c:v>
                </c:pt>
                <c:pt idx="684">
                  <c:v>0.2</c:v>
                </c:pt>
                <c:pt idx="685">
                  <c:v>0.2</c:v>
                </c:pt>
                <c:pt idx="686">
                  <c:v>0.2</c:v>
                </c:pt>
                <c:pt idx="687">
                  <c:v>0.2</c:v>
                </c:pt>
                <c:pt idx="688">
                  <c:v>0.2</c:v>
                </c:pt>
                <c:pt idx="689">
                  <c:v>0.2</c:v>
                </c:pt>
                <c:pt idx="690">
                  <c:v>0.2</c:v>
                </c:pt>
                <c:pt idx="691">
                  <c:v>0.2</c:v>
                </c:pt>
                <c:pt idx="692">
                  <c:v>0.2</c:v>
                </c:pt>
                <c:pt idx="693">
                  <c:v>0.2</c:v>
                </c:pt>
                <c:pt idx="694">
                  <c:v>0.2</c:v>
                </c:pt>
                <c:pt idx="695">
                  <c:v>0.2</c:v>
                </c:pt>
                <c:pt idx="696">
                  <c:v>0.2</c:v>
                </c:pt>
                <c:pt idx="697">
                  <c:v>0.2</c:v>
                </c:pt>
                <c:pt idx="698">
                  <c:v>0.2</c:v>
                </c:pt>
                <c:pt idx="699">
                  <c:v>0.2</c:v>
                </c:pt>
                <c:pt idx="700">
                  <c:v>0.2</c:v>
                </c:pt>
                <c:pt idx="701">
                  <c:v>0.2</c:v>
                </c:pt>
                <c:pt idx="702">
                  <c:v>0.2</c:v>
                </c:pt>
                <c:pt idx="703">
                  <c:v>0.2</c:v>
                </c:pt>
                <c:pt idx="704">
                  <c:v>0.2</c:v>
                </c:pt>
                <c:pt idx="705">
                  <c:v>0.2</c:v>
                </c:pt>
                <c:pt idx="706">
                  <c:v>0.2</c:v>
                </c:pt>
                <c:pt idx="707">
                  <c:v>0.2</c:v>
                </c:pt>
                <c:pt idx="708">
                  <c:v>0.2</c:v>
                </c:pt>
                <c:pt idx="709">
                  <c:v>0.2</c:v>
                </c:pt>
                <c:pt idx="710">
                  <c:v>0.2</c:v>
                </c:pt>
                <c:pt idx="711">
                  <c:v>0.2</c:v>
                </c:pt>
                <c:pt idx="712">
                  <c:v>0.2</c:v>
                </c:pt>
                <c:pt idx="713">
                  <c:v>0.2</c:v>
                </c:pt>
                <c:pt idx="714">
                  <c:v>0.2</c:v>
                </c:pt>
                <c:pt idx="715">
                  <c:v>0.2</c:v>
                </c:pt>
                <c:pt idx="716">
                  <c:v>0.2</c:v>
                </c:pt>
                <c:pt idx="717">
                  <c:v>0.2</c:v>
                </c:pt>
                <c:pt idx="718">
                  <c:v>0.2</c:v>
                </c:pt>
                <c:pt idx="719">
                  <c:v>0.2</c:v>
                </c:pt>
                <c:pt idx="720">
                  <c:v>0.2</c:v>
                </c:pt>
                <c:pt idx="721">
                  <c:v>0.2</c:v>
                </c:pt>
                <c:pt idx="722">
                  <c:v>0.2</c:v>
                </c:pt>
                <c:pt idx="723">
                  <c:v>0.2</c:v>
                </c:pt>
                <c:pt idx="724">
                  <c:v>0.2</c:v>
                </c:pt>
                <c:pt idx="725">
                  <c:v>0.2</c:v>
                </c:pt>
                <c:pt idx="726">
                  <c:v>0.2</c:v>
                </c:pt>
                <c:pt idx="727">
                  <c:v>0.2</c:v>
                </c:pt>
                <c:pt idx="728">
                  <c:v>0.2</c:v>
                </c:pt>
                <c:pt idx="729">
                  <c:v>0.2</c:v>
                </c:pt>
                <c:pt idx="730">
                  <c:v>0.2</c:v>
                </c:pt>
                <c:pt idx="731">
                  <c:v>0.2</c:v>
                </c:pt>
              </c:numCache>
            </c:numRef>
          </c:val>
          <c:smooth val="0"/>
          <c:extLst>
            <c:ext xmlns:c16="http://schemas.microsoft.com/office/drawing/2014/chart" uri="{C3380CC4-5D6E-409C-BE32-E72D297353CC}">
              <c16:uniqueId val="{00000009-5C94-44A0-9EEA-27E10B4F42F7}"/>
            </c:ext>
          </c:extLst>
        </c:ser>
        <c:dLbls>
          <c:showLegendKey val="0"/>
          <c:showVal val="0"/>
          <c:showCatName val="0"/>
          <c:showSerName val="0"/>
          <c:showPercent val="0"/>
          <c:showBubbleSize val="0"/>
        </c:dLbls>
        <c:marker val="1"/>
        <c:smooth val="0"/>
        <c:axId val="797381808"/>
        <c:axId val="797382200"/>
      </c:lineChart>
      <c:dateAx>
        <c:axId val="797381808"/>
        <c:scaling>
          <c:orientation val="minMax"/>
          <c:min val="42370"/>
        </c:scaling>
        <c:delete val="0"/>
        <c:axPos val="b"/>
        <c:title>
          <c:tx>
            <c:rich>
              <a:bodyPr/>
              <a:lstStyle/>
              <a:p>
                <a:pPr>
                  <a:defRPr b="1">
                    <a:solidFill>
                      <a:schemeClr val="accent5">
                        <a:lumMod val="75000"/>
                      </a:schemeClr>
                    </a:solidFill>
                  </a:defRPr>
                </a:pPr>
                <a:r>
                  <a:rPr lang="es-CO" b="1">
                    <a:solidFill>
                      <a:schemeClr val="accent5">
                        <a:lumMod val="75000"/>
                      </a:schemeClr>
                    </a:solidFill>
                  </a:rPr>
                  <a:t>NIVEL (mts)</a:t>
                </a:r>
              </a:p>
            </c:rich>
          </c:tx>
          <c:layout>
            <c:manualLayout>
              <c:xMode val="edge"/>
              <c:yMode val="edge"/>
              <c:x val="1.951844262295084E-3"/>
              <c:y val="3.6634402206240202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797382200"/>
        <c:crossesAt val="0"/>
        <c:auto val="0"/>
        <c:lblOffset val="100"/>
        <c:baseTimeUnit val="days"/>
        <c:majorUnit val="1"/>
        <c:majorTimeUnit val="months"/>
        <c:minorUnit val="1"/>
        <c:minorTimeUnit val="months"/>
      </c:dateAx>
      <c:valAx>
        <c:axId val="797382200"/>
        <c:scaling>
          <c:orientation val="minMax"/>
          <c:max val="4.5"/>
          <c:min val="0"/>
        </c:scaling>
        <c:delete val="0"/>
        <c:axPos val="l"/>
        <c:numFmt formatCode="#,##0.00" sourceLinked="0"/>
        <c:majorTickMark val="cross"/>
        <c:minorTickMark val="none"/>
        <c:tickLblPos val="nextTo"/>
        <c:spPr>
          <a:ln w="3175">
            <a:solidFill>
              <a:srgbClr val="000000"/>
            </a:solidFill>
            <a:prstDash val="solid"/>
          </a:ln>
        </c:spPr>
        <c:txPr>
          <a:bodyPr rot="0" vert="horz"/>
          <a:lstStyle/>
          <a:p>
            <a:pPr>
              <a:defRPr sz="1000" baseline="0">
                <a:latin typeface="+mn-lt"/>
              </a:defRPr>
            </a:pPr>
            <a:endParaRPr lang="es-CO"/>
          </a:p>
        </c:txPr>
        <c:crossAx val="797381808"/>
        <c:crosses val="autoZero"/>
        <c:crossBetween val="midCat"/>
        <c:majorUnit val="0.5"/>
      </c:valAx>
      <c:spPr>
        <a:blipFill dpi="0" rotWithShape="1">
          <a:blip xmlns:r="http://schemas.openxmlformats.org/officeDocument/2006/relationships" r:embed="rId1">
            <a:alphaModFix amt="45000"/>
          </a:blip>
          <a:srcRect/>
          <a:stretch>
            <a:fillRect/>
          </a:stretch>
        </a:blipFill>
        <a:ln w="25400">
          <a:solidFill>
            <a:srgbClr val="808080"/>
          </a:solidFill>
          <a:prstDash val="solid"/>
        </a:ln>
      </c:spPr>
    </c:plotArea>
    <c:legend>
      <c:legendPos val="b"/>
      <c:layout>
        <c:manualLayout>
          <c:xMode val="edge"/>
          <c:yMode val="edge"/>
          <c:x val="6.0463000910746814E-2"/>
          <c:y val="0.93730777738997062"/>
          <c:w val="0.90000000000000013"/>
          <c:h val="4.0176184600561389E-2"/>
        </c:manualLayout>
      </c:layout>
      <c:overlay val="0"/>
      <c:spPr>
        <a:solidFill>
          <a:schemeClr val="bg1">
            <a:lumMod val="85000"/>
          </a:schemeClr>
        </a:solidFill>
        <a:ln w="25400">
          <a:solidFill>
            <a:srgbClr val="000000"/>
          </a:solidFill>
          <a:prstDash val="solid"/>
        </a:ln>
      </c:spPr>
      <c:txPr>
        <a:bodyPr/>
        <a:lstStyle/>
        <a:p>
          <a:pPr>
            <a:defRPr sz="1000" b="1" baseline="0">
              <a:solidFill>
                <a:schemeClr val="accent5">
                  <a:lumMod val="75000"/>
                </a:schemeClr>
              </a:solidFill>
            </a:defRPr>
          </a:pPr>
          <a:endParaRPr lang="es-CO"/>
        </a:p>
      </c:txPr>
    </c:legend>
    <c:plotVisOnly val="1"/>
    <c:dispBlanksAs val="gap"/>
    <c:showDLblsOverMax val="0"/>
  </c:chart>
  <c:spPr>
    <a:solidFill>
      <a:schemeClr val="accent1">
        <a:lumMod val="20000"/>
        <a:lumOff val="80000"/>
      </a:scheme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chemeClr val="accent1">
                    <a:lumMod val="75000"/>
                  </a:schemeClr>
                </a:solidFill>
                <a:latin typeface="Arial" panose="020B0604020202020204" pitchFamily="34" charset="0"/>
                <a:cs typeface="Arial" panose="020B0604020202020204" pitchFamily="34" charset="0"/>
              </a:defRPr>
            </a:pPr>
            <a:r>
              <a:rPr lang="es-CO" sz="1400" b="1">
                <a:solidFill>
                  <a:schemeClr val="accent1">
                    <a:lumMod val="75000"/>
                  </a:schemeClr>
                </a:solidFill>
                <a:latin typeface="Arial" panose="020B0604020202020204" pitchFamily="34" charset="0"/>
                <a:cs typeface="Arial" panose="020B0604020202020204" pitchFamily="34" charset="0"/>
              </a:rPr>
              <a:t>IDEAM</a:t>
            </a:r>
            <a:r>
              <a:rPr lang="es-CO" sz="1400">
                <a:solidFill>
                  <a:schemeClr val="accent1">
                    <a:lumMod val="75000"/>
                  </a:schemeClr>
                </a:solidFill>
                <a:latin typeface="Arial" panose="020B0604020202020204" pitchFamily="34" charset="0"/>
                <a:cs typeface="Arial" panose="020B0604020202020204" pitchFamily="34" charset="0"/>
              </a:rPr>
              <a:t> - Oficina del Servicio de Pronósticos y Alertas </a:t>
            </a:r>
          </a:p>
          <a:p>
            <a:pPr>
              <a:defRPr sz="1400">
                <a:solidFill>
                  <a:schemeClr val="accent1">
                    <a:lumMod val="75000"/>
                  </a:schemeClr>
                </a:solidFill>
                <a:latin typeface="Arial" panose="020B0604020202020204" pitchFamily="34" charset="0"/>
                <a:cs typeface="Arial" panose="020B0604020202020204" pitchFamily="34" charset="0"/>
              </a:defRPr>
            </a:pPr>
            <a:r>
              <a:rPr lang="es-CO" sz="1400" b="1">
                <a:solidFill>
                  <a:srgbClr val="FF0000"/>
                </a:solidFill>
                <a:latin typeface="Arial" panose="020B0604020202020204" pitchFamily="34" charset="0"/>
                <a:cs typeface="Arial" panose="020B0604020202020204" pitchFamily="34" charset="0"/>
              </a:rPr>
              <a:t>PUENTE</a:t>
            </a:r>
            <a:r>
              <a:rPr lang="es-CO" sz="1400" b="1" baseline="0">
                <a:solidFill>
                  <a:srgbClr val="FF0000"/>
                </a:solidFill>
                <a:latin typeface="Arial" panose="020B0604020202020204" pitchFamily="34" charset="0"/>
                <a:cs typeface="Arial" panose="020B0604020202020204" pitchFamily="34" charset="0"/>
              </a:rPr>
              <a:t> PORTILLO</a:t>
            </a:r>
            <a:r>
              <a:rPr lang="es-CO" sz="1400" b="1">
                <a:solidFill>
                  <a:srgbClr val="FF0000"/>
                </a:solidFill>
                <a:latin typeface="Arial" panose="020B0604020202020204" pitchFamily="34" charset="0"/>
                <a:cs typeface="Arial" panose="020B0604020202020204" pitchFamily="34" charset="0"/>
              </a:rPr>
              <a:t> -  RIO BOGOTA</a:t>
            </a:r>
            <a:r>
              <a:rPr lang="es-CO" sz="1400" b="1" baseline="0">
                <a:solidFill>
                  <a:schemeClr val="accent1">
                    <a:lumMod val="75000"/>
                  </a:schemeClr>
                </a:solidFill>
                <a:latin typeface="Arial" panose="020B0604020202020204" pitchFamily="34" charset="0"/>
                <a:cs typeface="Arial" panose="020B0604020202020204" pitchFamily="34" charset="0"/>
              </a:rPr>
              <a:t> </a:t>
            </a:r>
            <a:r>
              <a:rPr lang="es-CO" sz="1400" b="0" i="1" baseline="0">
                <a:solidFill>
                  <a:schemeClr val="accent1">
                    <a:lumMod val="75000"/>
                  </a:schemeClr>
                </a:solidFill>
                <a:latin typeface="Arial" panose="020B0604020202020204" pitchFamily="34" charset="0"/>
                <a:cs typeface="Arial" panose="020B0604020202020204" pitchFamily="34" charset="0"/>
              </a:rPr>
              <a:t>(</a:t>
            </a:r>
            <a:r>
              <a:rPr lang="es-CO" sz="1400" b="0" i="1">
                <a:solidFill>
                  <a:schemeClr val="accent1">
                    <a:lumMod val="75000"/>
                  </a:schemeClr>
                </a:solidFill>
                <a:latin typeface="Arial" panose="020B0604020202020204" pitchFamily="34" charset="0"/>
                <a:cs typeface="Arial" panose="020B0604020202020204" pitchFamily="34" charset="0"/>
              </a:rPr>
              <a:t>Municipio de TOCAIMA - Cundinamarca)</a:t>
            </a:r>
          </a:p>
        </c:rich>
      </c:tx>
      <c:layout>
        <c:manualLayout>
          <c:xMode val="edge"/>
          <c:yMode val="edge"/>
          <c:x val="0.15187306466302367"/>
          <c:y val="2.2921695186876611E-3"/>
        </c:manualLayout>
      </c:layout>
      <c:overlay val="0"/>
      <c:spPr>
        <a:noFill/>
        <a:ln w="25400">
          <a:noFill/>
        </a:ln>
      </c:spPr>
    </c:title>
    <c:autoTitleDeleted val="0"/>
    <c:plotArea>
      <c:layout>
        <c:manualLayout>
          <c:layoutTarget val="inner"/>
          <c:xMode val="edge"/>
          <c:yMode val="edge"/>
          <c:x val="4.8430214025500913E-2"/>
          <c:y val="9.0914737654320982E-2"/>
          <c:w val="0.93560132058287782"/>
          <c:h val="0.78087229938271596"/>
        </c:manualLayout>
      </c:layout>
      <c:lineChart>
        <c:grouping val="standard"/>
        <c:varyColors val="0"/>
        <c:ser>
          <c:idx val="11"/>
          <c:order val="0"/>
          <c:tx>
            <c:v>2010</c:v>
          </c:tx>
          <c:spPr>
            <a:ln w="12700">
              <a:solidFill>
                <a:schemeClr val="bg1"/>
              </a:solidFill>
              <a:prstDash val="solid"/>
            </a:ln>
          </c:spPr>
          <c:marker>
            <c:symbol val="square"/>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General</c:formatCode>
                <c:ptCount val="732"/>
              </c:numCache>
            </c:numRef>
          </c:val>
          <c:smooth val="0"/>
          <c:extLst>
            <c:ext xmlns:c16="http://schemas.microsoft.com/office/drawing/2014/chart" uri="{C3380CC4-5D6E-409C-BE32-E72D297353CC}">
              <c16:uniqueId val="{00000000-29FC-45A9-8FDD-D71BA66A941D}"/>
            </c:ext>
          </c:extLst>
        </c:ser>
        <c:ser>
          <c:idx val="0"/>
          <c:order val="1"/>
          <c:tx>
            <c:v>2011</c:v>
          </c:tx>
          <c:spPr>
            <a:ln w="6350">
              <a:solidFill>
                <a:srgbClr val="C00000"/>
              </a:solidFill>
              <a:prstDash val="sysDot"/>
            </a:ln>
          </c:spPr>
          <c:marker>
            <c:symbol val="dash"/>
            <c:size val="7"/>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General</c:formatCode>
                <c:ptCount val="732"/>
                <c:pt idx="222" formatCode="0.00">
                  <c:v>5.15</c:v>
                </c:pt>
                <c:pt idx="223" formatCode="0.00">
                  <c:v>3.7</c:v>
                </c:pt>
                <c:pt idx="224" formatCode="0.00">
                  <c:v>3.3</c:v>
                </c:pt>
                <c:pt idx="225" formatCode="0.00">
                  <c:v>3.4</c:v>
                </c:pt>
                <c:pt idx="226" formatCode="0.00">
                  <c:v>3.25</c:v>
                </c:pt>
                <c:pt idx="227" formatCode="0.00">
                  <c:v>3.2</c:v>
                </c:pt>
                <c:pt idx="228" formatCode="0.00">
                  <c:v>3.3</c:v>
                </c:pt>
                <c:pt idx="229" formatCode="0.00">
                  <c:v>3.3</c:v>
                </c:pt>
                <c:pt idx="230" formatCode="0.00">
                  <c:v>3.1</c:v>
                </c:pt>
                <c:pt idx="231" formatCode="0.00">
                  <c:v>3.1</c:v>
                </c:pt>
                <c:pt idx="232" formatCode="0.00">
                  <c:v>3</c:v>
                </c:pt>
                <c:pt idx="233" formatCode="0.00">
                  <c:v>3.1</c:v>
                </c:pt>
                <c:pt idx="234" formatCode="0.00">
                  <c:v>4.0999999999999996</c:v>
                </c:pt>
                <c:pt idx="235" formatCode="0.00">
                  <c:v>3.25</c:v>
                </c:pt>
                <c:pt idx="236" formatCode="0.00">
                  <c:v>3</c:v>
                </c:pt>
                <c:pt idx="237" formatCode="0.00">
                  <c:v>3.1</c:v>
                </c:pt>
                <c:pt idx="238" formatCode="0.00">
                  <c:v>3.3</c:v>
                </c:pt>
                <c:pt idx="239" formatCode="0.00">
                  <c:v>3.2</c:v>
                </c:pt>
                <c:pt idx="240" formatCode="0.00">
                  <c:v>3.3</c:v>
                </c:pt>
                <c:pt idx="241" formatCode="0.00">
                  <c:v>3.2</c:v>
                </c:pt>
                <c:pt idx="242" formatCode="0.00">
                  <c:v>3.1</c:v>
                </c:pt>
                <c:pt idx="243" formatCode="0.00">
                  <c:v>3.1</c:v>
                </c:pt>
                <c:pt idx="244" formatCode="0.00">
                  <c:v>3</c:v>
                </c:pt>
                <c:pt idx="245" formatCode="0.00">
                  <c:v>3.6</c:v>
                </c:pt>
                <c:pt idx="246" formatCode="0.00">
                  <c:v>3.1</c:v>
                </c:pt>
                <c:pt idx="247" formatCode="0.00">
                  <c:v>3.1</c:v>
                </c:pt>
                <c:pt idx="248" formatCode="0.00">
                  <c:v>3</c:v>
                </c:pt>
                <c:pt idx="249" formatCode="0.00">
                  <c:v>3.2</c:v>
                </c:pt>
                <c:pt idx="250" formatCode="0.00">
                  <c:v>3.1</c:v>
                </c:pt>
                <c:pt idx="251" formatCode="0.00">
                  <c:v>3</c:v>
                </c:pt>
                <c:pt idx="252" formatCode="0.00">
                  <c:v>3</c:v>
                </c:pt>
                <c:pt idx="253" formatCode="0.00">
                  <c:v>3.1</c:v>
                </c:pt>
                <c:pt idx="254" formatCode="0.00">
                  <c:v>3.2</c:v>
                </c:pt>
                <c:pt idx="255" formatCode="0.00">
                  <c:v>3</c:v>
                </c:pt>
                <c:pt idx="256" formatCode="0.00">
                  <c:v>3</c:v>
                </c:pt>
                <c:pt idx="257" formatCode="0.00">
                  <c:v>3</c:v>
                </c:pt>
                <c:pt idx="258" formatCode="0.00">
                  <c:v>2.98</c:v>
                </c:pt>
                <c:pt idx="259" formatCode="0.00">
                  <c:v>2.95</c:v>
                </c:pt>
                <c:pt idx="260" formatCode="0.00">
                  <c:v>3</c:v>
                </c:pt>
                <c:pt idx="261" formatCode="0.00">
                  <c:v>2.7</c:v>
                </c:pt>
                <c:pt idx="262" formatCode="0.00">
                  <c:v>2.5</c:v>
                </c:pt>
                <c:pt idx="263" formatCode="0.00">
                  <c:v>3.6</c:v>
                </c:pt>
                <c:pt idx="264" formatCode="0.00">
                  <c:v>3.4</c:v>
                </c:pt>
                <c:pt idx="265" formatCode="0.00">
                  <c:v>3.1</c:v>
                </c:pt>
                <c:pt idx="266" formatCode="0.00">
                  <c:v>3.4</c:v>
                </c:pt>
                <c:pt idx="267" formatCode="0.00">
                  <c:v>3.35</c:v>
                </c:pt>
                <c:pt idx="268" formatCode="0.00">
                  <c:v>3.2</c:v>
                </c:pt>
                <c:pt idx="269" formatCode="0.00">
                  <c:v>3.3</c:v>
                </c:pt>
                <c:pt idx="270" formatCode="0.00">
                  <c:v>3.1</c:v>
                </c:pt>
                <c:pt idx="271" formatCode="0.00">
                  <c:v>3.4</c:v>
                </c:pt>
                <c:pt idx="272" formatCode="0.00">
                  <c:v>4.3</c:v>
                </c:pt>
                <c:pt idx="273" formatCode="0.00">
                  <c:v>3.4</c:v>
                </c:pt>
                <c:pt idx="274" formatCode="0.00">
                  <c:v>4.8</c:v>
                </c:pt>
                <c:pt idx="275" formatCode="0.00">
                  <c:v>3.6</c:v>
                </c:pt>
                <c:pt idx="276" formatCode="0.00">
                  <c:v>3.5</c:v>
                </c:pt>
                <c:pt idx="277" formatCode="0.00">
                  <c:v>3.4</c:v>
                </c:pt>
                <c:pt idx="278" formatCode="0.00">
                  <c:v>3.29</c:v>
                </c:pt>
                <c:pt idx="279" formatCode="0.00">
                  <c:v>3.3</c:v>
                </c:pt>
                <c:pt idx="280" formatCode="0.00">
                  <c:v>3.2</c:v>
                </c:pt>
                <c:pt idx="281" formatCode="0.00">
                  <c:v>3.25</c:v>
                </c:pt>
                <c:pt idx="282" formatCode="0.00">
                  <c:v>3.2</c:v>
                </c:pt>
                <c:pt idx="283" formatCode="0.00">
                  <c:v>3.1</c:v>
                </c:pt>
                <c:pt idx="284" formatCode="0.00">
                  <c:v>3.1</c:v>
                </c:pt>
                <c:pt idx="285" formatCode="0.00">
                  <c:v>3</c:v>
                </c:pt>
                <c:pt idx="286" formatCode="0.00">
                  <c:v>2.95</c:v>
                </c:pt>
                <c:pt idx="287" formatCode="0.00">
                  <c:v>2.8</c:v>
                </c:pt>
                <c:pt idx="288" formatCode="0.00">
                  <c:v>3</c:v>
                </c:pt>
                <c:pt idx="289" formatCode="0.00">
                  <c:v>2.9</c:v>
                </c:pt>
                <c:pt idx="290" formatCode="0.00">
                  <c:v>2.7</c:v>
                </c:pt>
                <c:pt idx="291" formatCode="0.00">
                  <c:v>3</c:v>
                </c:pt>
                <c:pt idx="292" formatCode="0.00">
                  <c:v>2.9</c:v>
                </c:pt>
                <c:pt idx="293" formatCode="0.00">
                  <c:v>3.1</c:v>
                </c:pt>
                <c:pt idx="294" formatCode="0.00">
                  <c:v>2.9</c:v>
                </c:pt>
                <c:pt idx="295" formatCode="0.00">
                  <c:v>2.8</c:v>
                </c:pt>
                <c:pt idx="296" formatCode="0.00">
                  <c:v>2.7</c:v>
                </c:pt>
                <c:pt idx="297" formatCode="0.00">
                  <c:v>2.9</c:v>
                </c:pt>
                <c:pt idx="298" formatCode="0.00">
                  <c:v>3</c:v>
                </c:pt>
                <c:pt idx="299" formatCode="0.00">
                  <c:v>2.7</c:v>
                </c:pt>
                <c:pt idx="300" formatCode="0.00">
                  <c:v>2.5</c:v>
                </c:pt>
                <c:pt idx="301" formatCode="0.00">
                  <c:v>2.9</c:v>
                </c:pt>
                <c:pt idx="302" formatCode="0.00">
                  <c:v>3</c:v>
                </c:pt>
                <c:pt idx="303" formatCode="0.00">
                  <c:v>2.8</c:v>
                </c:pt>
                <c:pt idx="304" formatCode="0.00">
                  <c:v>3</c:v>
                </c:pt>
                <c:pt idx="305" formatCode="0.00">
                  <c:v>3</c:v>
                </c:pt>
                <c:pt idx="306" formatCode="0.00">
                  <c:v>2.8</c:v>
                </c:pt>
                <c:pt idx="307" formatCode="0.00">
                  <c:v>3</c:v>
                </c:pt>
                <c:pt idx="308" formatCode="0.00">
                  <c:v>3.4</c:v>
                </c:pt>
                <c:pt idx="309" formatCode="0.00">
                  <c:v>3.2</c:v>
                </c:pt>
                <c:pt idx="310" formatCode="0.00">
                  <c:v>3</c:v>
                </c:pt>
                <c:pt idx="311" formatCode="0.00">
                  <c:v>3.1</c:v>
                </c:pt>
                <c:pt idx="312" formatCode="0.00">
                  <c:v>2.9</c:v>
                </c:pt>
                <c:pt idx="313" formatCode="0.00">
                  <c:v>2.95</c:v>
                </c:pt>
                <c:pt idx="314" formatCode="0.00">
                  <c:v>2.95</c:v>
                </c:pt>
                <c:pt idx="315" formatCode="0.00">
                  <c:v>3</c:v>
                </c:pt>
                <c:pt idx="316" formatCode="0.00">
                  <c:v>3</c:v>
                </c:pt>
                <c:pt idx="317" formatCode="0.00">
                  <c:v>3.1</c:v>
                </c:pt>
                <c:pt idx="318" formatCode="0.00">
                  <c:v>3</c:v>
                </c:pt>
                <c:pt idx="319" formatCode="0.00">
                  <c:v>2.8</c:v>
                </c:pt>
                <c:pt idx="320" formatCode="0.00">
                  <c:v>2.9</c:v>
                </c:pt>
                <c:pt idx="321" formatCode="0.00">
                  <c:v>3</c:v>
                </c:pt>
                <c:pt idx="322" formatCode="0.00">
                  <c:v>2.95</c:v>
                </c:pt>
                <c:pt idx="323" formatCode="0.00">
                  <c:v>2.9</c:v>
                </c:pt>
                <c:pt idx="324" formatCode="0.00">
                  <c:v>2.86</c:v>
                </c:pt>
                <c:pt idx="325" formatCode="0.00">
                  <c:v>2.9</c:v>
                </c:pt>
                <c:pt idx="326" formatCode="0.00">
                  <c:v>2.85</c:v>
                </c:pt>
                <c:pt idx="327" formatCode="0.00">
                  <c:v>2.9</c:v>
                </c:pt>
                <c:pt idx="328" formatCode="0.00">
                  <c:v>2.85</c:v>
                </c:pt>
                <c:pt idx="329" formatCode="0.00">
                  <c:v>2.74</c:v>
                </c:pt>
                <c:pt idx="330" formatCode="0.00">
                  <c:v>2.8</c:v>
                </c:pt>
                <c:pt idx="331" formatCode="0.00">
                  <c:v>2.75</c:v>
                </c:pt>
                <c:pt idx="332" formatCode="0.00">
                  <c:v>2.5</c:v>
                </c:pt>
                <c:pt idx="333" formatCode="0.00">
                  <c:v>2.4500000000000002</c:v>
                </c:pt>
                <c:pt idx="334" formatCode="0.00">
                  <c:v>2.5</c:v>
                </c:pt>
                <c:pt idx="335" formatCode="0.00">
                  <c:v>2.48</c:v>
                </c:pt>
                <c:pt idx="336" formatCode="0.00">
                  <c:v>2.48</c:v>
                </c:pt>
                <c:pt idx="337" formatCode="0.00">
                  <c:v>2.7</c:v>
                </c:pt>
                <c:pt idx="338" formatCode="0.00">
                  <c:v>2.75</c:v>
                </c:pt>
                <c:pt idx="339" formatCode="0.00">
                  <c:v>2.6</c:v>
                </c:pt>
                <c:pt idx="340" formatCode="0.00">
                  <c:v>2.5</c:v>
                </c:pt>
                <c:pt idx="341" formatCode="0.00">
                  <c:v>2.65</c:v>
                </c:pt>
                <c:pt idx="342" formatCode="0.00">
                  <c:v>2.6</c:v>
                </c:pt>
                <c:pt idx="343" formatCode="0.00">
                  <c:v>2.75</c:v>
                </c:pt>
                <c:pt idx="344" formatCode="0.00">
                  <c:v>2.5</c:v>
                </c:pt>
                <c:pt idx="345" formatCode="0.00">
                  <c:v>2.5499999999999998</c:v>
                </c:pt>
                <c:pt idx="346" formatCode="0.00">
                  <c:v>2.4</c:v>
                </c:pt>
                <c:pt idx="347" formatCode="0.00">
                  <c:v>2.8</c:v>
                </c:pt>
                <c:pt idx="348" formatCode="0.00">
                  <c:v>2.4</c:v>
                </c:pt>
                <c:pt idx="349" formatCode="0.00">
                  <c:v>2.4</c:v>
                </c:pt>
                <c:pt idx="350" formatCode="0.00">
                  <c:v>2.6</c:v>
                </c:pt>
                <c:pt idx="351" formatCode="0.00">
                  <c:v>2.5</c:v>
                </c:pt>
                <c:pt idx="352" formatCode="0.00">
                  <c:v>2.7</c:v>
                </c:pt>
                <c:pt idx="353" formatCode="0.00">
                  <c:v>2.5499999999999998</c:v>
                </c:pt>
                <c:pt idx="354" formatCode="0.00">
                  <c:v>2.4</c:v>
                </c:pt>
                <c:pt idx="355" formatCode="0.00">
                  <c:v>2.7</c:v>
                </c:pt>
                <c:pt idx="356" formatCode="0.00">
                  <c:v>2.4</c:v>
                </c:pt>
                <c:pt idx="357" formatCode="0.00">
                  <c:v>2.5</c:v>
                </c:pt>
                <c:pt idx="358" formatCode="0.00">
                  <c:v>2.35</c:v>
                </c:pt>
                <c:pt idx="359" formatCode="0.00">
                  <c:v>2.7</c:v>
                </c:pt>
                <c:pt idx="360" formatCode="0.00">
                  <c:v>2.5</c:v>
                </c:pt>
                <c:pt idx="361" formatCode="0.00">
                  <c:v>2.5</c:v>
                </c:pt>
                <c:pt idx="362" formatCode="0.00">
                  <c:v>2.6</c:v>
                </c:pt>
                <c:pt idx="363" formatCode="0.00">
                  <c:v>2.5499999999999998</c:v>
                </c:pt>
                <c:pt idx="364" formatCode="0.00">
                  <c:v>2.48</c:v>
                </c:pt>
                <c:pt idx="365" formatCode="0.00">
                  <c:v>2.4500000000000002</c:v>
                </c:pt>
                <c:pt idx="366" formatCode="0.00">
                  <c:v>2.41</c:v>
                </c:pt>
                <c:pt idx="367" formatCode="0.00">
                  <c:v>2.37</c:v>
                </c:pt>
                <c:pt idx="368" formatCode="0.00">
                  <c:v>2.33</c:v>
                </c:pt>
                <c:pt idx="369" formatCode="0.00">
                  <c:v>2.2999999999999998</c:v>
                </c:pt>
                <c:pt idx="370" formatCode="0.00">
                  <c:v>2.5</c:v>
                </c:pt>
                <c:pt idx="371" formatCode="0.00">
                  <c:v>2.4</c:v>
                </c:pt>
                <c:pt idx="372" formatCode="0.00">
                  <c:v>2.1</c:v>
                </c:pt>
                <c:pt idx="373" formatCode="0.00">
                  <c:v>2.5</c:v>
                </c:pt>
                <c:pt idx="374" formatCode="0.00">
                  <c:v>2.75</c:v>
                </c:pt>
                <c:pt idx="375" formatCode="0.00">
                  <c:v>2.6</c:v>
                </c:pt>
                <c:pt idx="376" formatCode="0.00">
                  <c:v>2.5</c:v>
                </c:pt>
                <c:pt idx="377" formatCode="0.00">
                  <c:v>2.5499999999999998</c:v>
                </c:pt>
                <c:pt idx="378" formatCode="0.00">
                  <c:v>2.2999999999999998</c:v>
                </c:pt>
                <c:pt idx="379" formatCode="0.00">
                  <c:v>2.2000000000000002</c:v>
                </c:pt>
                <c:pt idx="380" formatCode="0.00">
                  <c:v>2.4</c:v>
                </c:pt>
                <c:pt idx="381" formatCode="0.00">
                  <c:v>2.4</c:v>
                </c:pt>
                <c:pt idx="382" formatCode="0.00">
                  <c:v>2.1</c:v>
                </c:pt>
                <c:pt idx="383" formatCode="0.00">
                  <c:v>2.5</c:v>
                </c:pt>
                <c:pt idx="384" formatCode="0.00">
                  <c:v>2.15</c:v>
                </c:pt>
                <c:pt idx="385" formatCode="0.00">
                  <c:v>2.48</c:v>
                </c:pt>
                <c:pt idx="386" formatCode="0.00">
                  <c:v>2.1</c:v>
                </c:pt>
                <c:pt idx="387" formatCode="0.00">
                  <c:v>2.2999999999999998</c:v>
                </c:pt>
                <c:pt idx="388" formatCode="0.00">
                  <c:v>2</c:v>
                </c:pt>
                <c:pt idx="389" formatCode="0.00">
                  <c:v>2.4</c:v>
                </c:pt>
                <c:pt idx="390" formatCode="0.00">
                  <c:v>1.9</c:v>
                </c:pt>
                <c:pt idx="391" formatCode="0.00">
                  <c:v>2.4</c:v>
                </c:pt>
                <c:pt idx="392" formatCode="0.00">
                  <c:v>2.6</c:v>
                </c:pt>
                <c:pt idx="393" formatCode="0.00">
                  <c:v>2.58</c:v>
                </c:pt>
                <c:pt idx="394" formatCode="0.00">
                  <c:v>2.5499999999999998</c:v>
                </c:pt>
                <c:pt idx="395" formatCode="0.00">
                  <c:v>2.4</c:v>
                </c:pt>
                <c:pt idx="396" formatCode="0.00">
                  <c:v>2.2999999999999998</c:v>
                </c:pt>
                <c:pt idx="397" formatCode="0.00">
                  <c:v>2.62</c:v>
                </c:pt>
                <c:pt idx="398" formatCode="0.00">
                  <c:v>2.48</c:v>
                </c:pt>
                <c:pt idx="399" formatCode="0.00">
                  <c:v>2.5</c:v>
                </c:pt>
                <c:pt idx="400" formatCode="0.00">
                  <c:v>2.52</c:v>
                </c:pt>
                <c:pt idx="401" formatCode="0.00">
                  <c:v>2.5099999999999998</c:v>
                </c:pt>
                <c:pt idx="402" formatCode="0.00">
                  <c:v>2.5499999999999998</c:v>
                </c:pt>
                <c:pt idx="403" formatCode="0.00">
                  <c:v>2.5099999999999998</c:v>
                </c:pt>
                <c:pt idx="404" formatCode="0.00">
                  <c:v>2.5</c:v>
                </c:pt>
                <c:pt idx="405" formatCode="0.00">
                  <c:v>2.5</c:v>
                </c:pt>
                <c:pt idx="406" formatCode="0.00">
                  <c:v>2.5</c:v>
                </c:pt>
                <c:pt idx="407" formatCode="0.00">
                  <c:v>2.4900000000000002</c:v>
                </c:pt>
                <c:pt idx="408" formatCode="0.00">
                  <c:v>2.4900000000000002</c:v>
                </c:pt>
                <c:pt idx="409" formatCode="0.00">
                  <c:v>2.4900000000000002</c:v>
                </c:pt>
                <c:pt idx="410" formatCode="0.00">
                  <c:v>2.48</c:v>
                </c:pt>
                <c:pt idx="411" formatCode="0.00">
                  <c:v>2.48</c:v>
                </c:pt>
                <c:pt idx="412" formatCode="0.00">
                  <c:v>2.1</c:v>
                </c:pt>
                <c:pt idx="413" formatCode="0.00">
                  <c:v>1.7</c:v>
                </c:pt>
                <c:pt idx="414" formatCode="0.00">
                  <c:v>2.4500000000000002</c:v>
                </c:pt>
                <c:pt idx="415" formatCode="0.00">
                  <c:v>2.5</c:v>
                </c:pt>
                <c:pt idx="416" formatCode="0.00">
                  <c:v>1.85</c:v>
                </c:pt>
                <c:pt idx="417" formatCode="0.00">
                  <c:v>2.48</c:v>
                </c:pt>
                <c:pt idx="418" formatCode="0.00">
                  <c:v>2.4500000000000002</c:v>
                </c:pt>
                <c:pt idx="419" formatCode="0.00">
                  <c:v>2.48</c:v>
                </c:pt>
                <c:pt idx="420" formatCode="0.00">
                  <c:v>2.4</c:v>
                </c:pt>
                <c:pt idx="421" formatCode="0.00">
                  <c:v>2.48</c:v>
                </c:pt>
                <c:pt idx="422" formatCode="0.00">
                  <c:v>2.85</c:v>
                </c:pt>
                <c:pt idx="423" formatCode="0.00">
                  <c:v>2.7</c:v>
                </c:pt>
                <c:pt idx="424" formatCode="0.00">
                  <c:v>2.65</c:v>
                </c:pt>
                <c:pt idx="425" formatCode="0.00">
                  <c:v>2.6</c:v>
                </c:pt>
                <c:pt idx="426" formatCode="0.00">
                  <c:v>2.5499999999999998</c:v>
                </c:pt>
                <c:pt idx="427" formatCode="0.00">
                  <c:v>2.65</c:v>
                </c:pt>
                <c:pt idx="428" formatCode="0.00">
                  <c:v>2.7</c:v>
                </c:pt>
                <c:pt idx="429" formatCode="0.00">
                  <c:v>2.5499999999999998</c:v>
                </c:pt>
                <c:pt idx="430" formatCode="0.00">
                  <c:v>2.5</c:v>
                </c:pt>
                <c:pt idx="431" formatCode="0.00">
                  <c:v>2.4</c:v>
                </c:pt>
                <c:pt idx="432" formatCode="0.00">
                  <c:v>2.2999999999999998</c:v>
                </c:pt>
                <c:pt idx="433" formatCode="0.00">
                  <c:v>2.4</c:v>
                </c:pt>
                <c:pt idx="434" formatCode="0.00">
                  <c:v>2.4500000000000002</c:v>
                </c:pt>
                <c:pt idx="435" formatCode="0.00">
                  <c:v>2.75</c:v>
                </c:pt>
                <c:pt idx="436" formatCode="0.00">
                  <c:v>2.5</c:v>
                </c:pt>
                <c:pt idx="437" formatCode="0.00">
                  <c:v>2.5</c:v>
                </c:pt>
                <c:pt idx="438" formatCode="0.00">
                  <c:v>2.4</c:v>
                </c:pt>
                <c:pt idx="439" formatCode="0.00">
                  <c:v>2.5</c:v>
                </c:pt>
                <c:pt idx="440" formatCode="0.00">
                  <c:v>2.35</c:v>
                </c:pt>
                <c:pt idx="441" formatCode="0.00">
                  <c:v>2.5499999999999998</c:v>
                </c:pt>
                <c:pt idx="442" formatCode="0.00">
                  <c:v>2.4</c:v>
                </c:pt>
                <c:pt idx="443" formatCode="0.00">
                  <c:v>2.4500000000000002</c:v>
                </c:pt>
                <c:pt idx="444" formatCode="0.00">
                  <c:v>2.5</c:v>
                </c:pt>
                <c:pt idx="445" formatCode="0.00">
                  <c:v>2.5499999999999998</c:v>
                </c:pt>
                <c:pt idx="446" formatCode="0.00">
                  <c:v>2.2999999999999998</c:v>
                </c:pt>
                <c:pt idx="447" formatCode="0.00">
                  <c:v>2.25</c:v>
                </c:pt>
                <c:pt idx="448" formatCode="0.00">
                  <c:v>2.4</c:v>
                </c:pt>
                <c:pt idx="449" formatCode="0.00">
                  <c:v>2.38</c:v>
                </c:pt>
                <c:pt idx="450" formatCode="0.00">
                  <c:v>2.4</c:v>
                </c:pt>
                <c:pt idx="451" formatCode="0.00">
                  <c:v>2.4</c:v>
                </c:pt>
                <c:pt idx="452" formatCode="0.00">
                  <c:v>2.2999999999999998</c:v>
                </c:pt>
                <c:pt idx="453" formatCode="0.00">
                  <c:v>2.4</c:v>
                </c:pt>
                <c:pt idx="454" formatCode="0.00">
                  <c:v>2.4500000000000002</c:v>
                </c:pt>
                <c:pt idx="455" formatCode="0.00">
                  <c:v>2.4300000000000002</c:v>
                </c:pt>
                <c:pt idx="456" formatCode="0.00">
                  <c:v>2.41</c:v>
                </c:pt>
                <c:pt idx="457" formatCode="0.00">
                  <c:v>2.39</c:v>
                </c:pt>
                <c:pt idx="458" formatCode="0.00">
                  <c:v>2.38</c:v>
                </c:pt>
                <c:pt idx="459" formatCode="0.00">
                  <c:v>2.36</c:v>
                </c:pt>
                <c:pt idx="460" formatCode="0.00">
                  <c:v>2.35</c:v>
                </c:pt>
                <c:pt idx="461" formatCode="0.00">
                  <c:v>2.35</c:v>
                </c:pt>
                <c:pt idx="462" formatCode="0.00">
                  <c:v>2.75</c:v>
                </c:pt>
                <c:pt idx="463" formatCode="0.00">
                  <c:v>2.72</c:v>
                </c:pt>
                <c:pt idx="464" formatCode="0.00">
                  <c:v>2.8</c:v>
                </c:pt>
                <c:pt idx="465" formatCode="0.00">
                  <c:v>2.5</c:v>
                </c:pt>
                <c:pt idx="466" formatCode="0.00">
                  <c:v>2.85</c:v>
                </c:pt>
                <c:pt idx="467" formatCode="0.00">
                  <c:v>2.7</c:v>
                </c:pt>
                <c:pt idx="468" formatCode="0.00">
                  <c:v>2.4</c:v>
                </c:pt>
                <c:pt idx="469" formatCode="0.00">
                  <c:v>2.5</c:v>
                </c:pt>
                <c:pt idx="470" formatCode="0.00">
                  <c:v>2.4500000000000002</c:v>
                </c:pt>
                <c:pt idx="471" formatCode="0.00">
                  <c:v>2.5</c:v>
                </c:pt>
                <c:pt idx="472" formatCode="0.00">
                  <c:v>2.35</c:v>
                </c:pt>
                <c:pt idx="473" formatCode="0.00">
                  <c:v>2.4</c:v>
                </c:pt>
                <c:pt idx="474" formatCode="0.00">
                  <c:v>2.2999999999999998</c:v>
                </c:pt>
                <c:pt idx="475" formatCode="0.00">
                  <c:v>2.35</c:v>
                </c:pt>
                <c:pt idx="476" formatCode="0.00">
                  <c:v>2.2999999999999998</c:v>
                </c:pt>
                <c:pt idx="477" formatCode="0.00">
                  <c:v>2.7</c:v>
                </c:pt>
                <c:pt idx="478" formatCode="0.00">
                  <c:v>2.2000000000000002</c:v>
                </c:pt>
                <c:pt idx="479" formatCode="0.00">
                  <c:v>2.25</c:v>
                </c:pt>
                <c:pt idx="480" formatCode="0.00">
                  <c:v>2</c:v>
                </c:pt>
                <c:pt idx="481" formatCode="0.00">
                  <c:v>2.2000000000000002</c:v>
                </c:pt>
                <c:pt idx="482" formatCode="0.00">
                  <c:v>1.9</c:v>
                </c:pt>
                <c:pt idx="483" formatCode="0.00">
                  <c:v>1.46</c:v>
                </c:pt>
                <c:pt idx="484" formatCode="0.00">
                  <c:v>1.29</c:v>
                </c:pt>
                <c:pt idx="485" formatCode="0.00">
                  <c:v>1.1000000000000001</c:v>
                </c:pt>
                <c:pt idx="486" formatCode="0.00">
                  <c:v>0.85</c:v>
                </c:pt>
                <c:pt idx="487" formatCode="0.00">
                  <c:v>2</c:v>
                </c:pt>
                <c:pt idx="488" formatCode="0.00">
                  <c:v>1.8</c:v>
                </c:pt>
                <c:pt idx="489" formatCode="0.00">
                  <c:v>1.8</c:v>
                </c:pt>
                <c:pt idx="490" formatCode="0.00">
                  <c:v>2.25</c:v>
                </c:pt>
                <c:pt idx="491" formatCode="0.00">
                  <c:v>2.5</c:v>
                </c:pt>
                <c:pt idx="492" formatCode="0.00">
                  <c:v>2.35</c:v>
                </c:pt>
                <c:pt idx="493" formatCode="0.00">
                  <c:v>2.35</c:v>
                </c:pt>
                <c:pt idx="494" formatCode="0.00">
                  <c:v>2.48</c:v>
                </c:pt>
                <c:pt idx="495" formatCode="0.00">
                  <c:v>2.4</c:v>
                </c:pt>
                <c:pt idx="496" formatCode="0.00">
                  <c:v>2.6</c:v>
                </c:pt>
                <c:pt idx="497" formatCode="0.00">
                  <c:v>2.2999999999999998</c:v>
                </c:pt>
                <c:pt idx="498" formatCode="0.00">
                  <c:v>2.2000000000000002</c:v>
                </c:pt>
                <c:pt idx="499" formatCode="0.00">
                  <c:v>2.6</c:v>
                </c:pt>
                <c:pt idx="500" formatCode="0.00">
                  <c:v>2.2999999999999998</c:v>
                </c:pt>
                <c:pt idx="501" formatCode="0.00">
                  <c:v>2.2999999999999998</c:v>
                </c:pt>
                <c:pt idx="502" formatCode="0.00">
                  <c:v>2.29</c:v>
                </c:pt>
                <c:pt idx="503" formatCode="0.00">
                  <c:v>2.5</c:v>
                </c:pt>
                <c:pt idx="504" formatCode="0.00">
                  <c:v>2.4500000000000002</c:v>
                </c:pt>
                <c:pt idx="505" formatCode="0.00">
                  <c:v>2.2999999999999998</c:v>
                </c:pt>
                <c:pt idx="506" formatCode="0.00">
                  <c:v>2.38</c:v>
                </c:pt>
                <c:pt idx="507" formatCode="0.00">
                  <c:v>2.35</c:v>
                </c:pt>
                <c:pt idx="508" formatCode="0.00">
                  <c:v>2.4500000000000002</c:v>
                </c:pt>
                <c:pt idx="509" formatCode="0.00">
                  <c:v>2.48</c:v>
                </c:pt>
                <c:pt idx="510" formatCode="0.00">
                  <c:v>2.5</c:v>
                </c:pt>
                <c:pt idx="511" formatCode="0.00">
                  <c:v>2.4500000000000002</c:v>
                </c:pt>
                <c:pt idx="512" formatCode="0.00">
                  <c:v>2.4</c:v>
                </c:pt>
                <c:pt idx="513" formatCode="0.00">
                  <c:v>2.35</c:v>
                </c:pt>
                <c:pt idx="514" formatCode="0.00">
                  <c:v>2.4</c:v>
                </c:pt>
                <c:pt idx="515" formatCode="0.00">
                  <c:v>2.5</c:v>
                </c:pt>
                <c:pt idx="516" formatCode="0.00">
                  <c:v>2.2999999999999998</c:v>
                </c:pt>
                <c:pt idx="517" formatCode="0.00">
                  <c:v>2</c:v>
                </c:pt>
                <c:pt idx="518" formatCode="0.00">
                  <c:v>2.4500000000000002</c:v>
                </c:pt>
                <c:pt idx="519" formatCode="0.00">
                  <c:v>2.5</c:v>
                </c:pt>
                <c:pt idx="520" formatCode="0.00">
                  <c:v>2</c:v>
                </c:pt>
                <c:pt idx="521" formatCode="0.00">
                  <c:v>2.48</c:v>
                </c:pt>
                <c:pt idx="522" formatCode="0.00">
                  <c:v>2.35</c:v>
                </c:pt>
                <c:pt idx="523" formatCode="0.00">
                  <c:v>2.4500000000000002</c:v>
                </c:pt>
                <c:pt idx="524" formatCode="0.00">
                  <c:v>2.4</c:v>
                </c:pt>
                <c:pt idx="525" formatCode="0.00">
                  <c:v>2.35</c:v>
                </c:pt>
                <c:pt idx="526" formatCode="0.00">
                  <c:v>2.2000000000000002</c:v>
                </c:pt>
                <c:pt idx="527" formatCode="0.00">
                  <c:v>2.2999999999999998</c:v>
                </c:pt>
                <c:pt idx="528" formatCode="0.00">
                  <c:v>2.4</c:v>
                </c:pt>
                <c:pt idx="529" formatCode="0.00">
                  <c:v>2.2999999999999998</c:v>
                </c:pt>
                <c:pt idx="530" formatCode="0.00">
                  <c:v>2.25</c:v>
                </c:pt>
                <c:pt idx="531" formatCode="0.00">
                  <c:v>2.2999999999999998</c:v>
                </c:pt>
                <c:pt idx="532" formatCode="0.00">
                  <c:v>2</c:v>
                </c:pt>
                <c:pt idx="533" formatCode="0.00">
                  <c:v>1.5</c:v>
                </c:pt>
                <c:pt idx="534" formatCode="0.00">
                  <c:v>1.2</c:v>
                </c:pt>
                <c:pt idx="535" formatCode="0.00">
                  <c:v>1.2</c:v>
                </c:pt>
                <c:pt idx="536" formatCode="0.00">
                  <c:v>1.25</c:v>
                </c:pt>
                <c:pt idx="537" formatCode="0.00">
                  <c:v>2.5</c:v>
                </c:pt>
                <c:pt idx="538" formatCode="0.00">
                  <c:v>2.25</c:v>
                </c:pt>
                <c:pt idx="539" formatCode="0.00">
                  <c:v>2.48</c:v>
                </c:pt>
                <c:pt idx="540" formatCode="0.00">
                  <c:v>2.4500000000000002</c:v>
                </c:pt>
                <c:pt idx="541" formatCode="0.00">
                  <c:v>2.5</c:v>
                </c:pt>
                <c:pt idx="542" formatCode="0.00">
                  <c:v>2.4</c:v>
                </c:pt>
                <c:pt idx="543" formatCode="0.00">
                  <c:v>2.4500000000000002</c:v>
                </c:pt>
                <c:pt idx="544" formatCode="0.00">
                  <c:v>2.2000000000000002</c:v>
                </c:pt>
                <c:pt idx="545" formatCode="0.00">
                  <c:v>2.06</c:v>
                </c:pt>
                <c:pt idx="546" formatCode="0.00">
                  <c:v>1.82</c:v>
                </c:pt>
                <c:pt idx="547" formatCode="0.00">
                  <c:v>1.36</c:v>
                </c:pt>
                <c:pt idx="548" formatCode="0.00">
                  <c:v>1.45</c:v>
                </c:pt>
                <c:pt idx="549" formatCode="0.00">
                  <c:v>1.59</c:v>
                </c:pt>
                <c:pt idx="550" formatCode="0.00">
                  <c:v>1.78</c:v>
                </c:pt>
                <c:pt idx="551" formatCode="0.00">
                  <c:v>1.96</c:v>
                </c:pt>
                <c:pt idx="552" formatCode="0.00">
                  <c:v>2.0499999999999998</c:v>
                </c:pt>
                <c:pt idx="553" formatCode="0.00">
                  <c:v>2.12</c:v>
                </c:pt>
                <c:pt idx="554" formatCode="0.00">
                  <c:v>2.19</c:v>
                </c:pt>
                <c:pt idx="555" formatCode="0.00">
                  <c:v>2.25</c:v>
                </c:pt>
                <c:pt idx="556" formatCode="0.00">
                  <c:v>2.38</c:v>
                </c:pt>
                <c:pt idx="557" formatCode="0.00">
                  <c:v>2.4700000000000002</c:v>
                </c:pt>
                <c:pt idx="558" formatCode="0.00">
                  <c:v>2.58</c:v>
                </c:pt>
                <c:pt idx="559" formatCode="0.00">
                  <c:v>2.4900000000000002</c:v>
                </c:pt>
                <c:pt idx="560" formatCode="0.00">
                  <c:v>2.48</c:v>
                </c:pt>
                <c:pt idx="561" formatCode="0.00">
                  <c:v>2.4500000000000002</c:v>
                </c:pt>
                <c:pt idx="562" formatCode="0.00">
                  <c:v>2.4</c:v>
                </c:pt>
                <c:pt idx="563" formatCode="0.00">
                  <c:v>2.48</c:v>
                </c:pt>
                <c:pt idx="564" formatCode="0.00">
                  <c:v>1.9</c:v>
                </c:pt>
                <c:pt idx="565" formatCode="0.00">
                  <c:v>2.8</c:v>
                </c:pt>
                <c:pt idx="566" formatCode="0.00">
                  <c:v>2.5</c:v>
                </c:pt>
                <c:pt idx="567" formatCode="0.00">
                  <c:v>2.59</c:v>
                </c:pt>
                <c:pt idx="568" formatCode="0.00">
                  <c:v>2.67</c:v>
                </c:pt>
                <c:pt idx="569" formatCode="0.00">
                  <c:v>2.78</c:v>
                </c:pt>
                <c:pt idx="570" formatCode="0.00">
                  <c:v>2.85</c:v>
                </c:pt>
                <c:pt idx="571" formatCode="0.00">
                  <c:v>2.9</c:v>
                </c:pt>
                <c:pt idx="572" formatCode="0.00">
                  <c:v>3.3</c:v>
                </c:pt>
                <c:pt idx="573" formatCode="0.00">
                  <c:v>2.9</c:v>
                </c:pt>
                <c:pt idx="574" formatCode="0.00">
                  <c:v>2.85</c:v>
                </c:pt>
                <c:pt idx="575" formatCode="0.00">
                  <c:v>2.6</c:v>
                </c:pt>
                <c:pt idx="576" formatCode="0.00">
                  <c:v>3.3</c:v>
                </c:pt>
                <c:pt idx="577" formatCode="0.00">
                  <c:v>2.95</c:v>
                </c:pt>
                <c:pt idx="578" formatCode="0.00">
                  <c:v>2.71</c:v>
                </c:pt>
                <c:pt idx="579" formatCode="0.00">
                  <c:v>3.3</c:v>
                </c:pt>
                <c:pt idx="580" formatCode="0.00">
                  <c:v>3</c:v>
                </c:pt>
                <c:pt idx="581" formatCode="0.00">
                  <c:v>2.85</c:v>
                </c:pt>
                <c:pt idx="582" formatCode="0.00">
                  <c:v>3.3</c:v>
                </c:pt>
                <c:pt idx="583" formatCode="0.00">
                  <c:v>3</c:v>
                </c:pt>
                <c:pt idx="584" formatCode="0.00">
                  <c:v>2.95</c:v>
                </c:pt>
                <c:pt idx="585" formatCode="0.00">
                  <c:v>2.75</c:v>
                </c:pt>
                <c:pt idx="586" formatCode="0.00">
                  <c:v>3</c:v>
                </c:pt>
                <c:pt idx="587" formatCode="0.00">
                  <c:v>2.85</c:v>
                </c:pt>
                <c:pt idx="588" formatCode="0.00">
                  <c:v>2.8</c:v>
                </c:pt>
                <c:pt idx="589" formatCode="0.00">
                  <c:v>2.6</c:v>
                </c:pt>
                <c:pt idx="590" formatCode="0.00">
                  <c:v>2.9</c:v>
                </c:pt>
                <c:pt idx="591" formatCode="0.00">
                  <c:v>2.75</c:v>
                </c:pt>
                <c:pt idx="592" formatCode="0.00">
                  <c:v>3.1</c:v>
                </c:pt>
                <c:pt idx="593" formatCode="0.00">
                  <c:v>3.15</c:v>
                </c:pt>
                <c:pt idx="594" formatCode="0.00">
                  <c:v>3</c:v>
                </c:pt>
                <c:pt idx="595" formatCode="0.00">
                  <c:v>3.2</c:v>
                </c:pt>
                <c:pt idx="596" formatCode="0.00">
                  <c:v>2.8</c:v>
                </c:pt>
                <c:pt idx="597" formatCode="0.00">
                  <c:v>2.9</c:v>
                </c:pt>
                <c:pt idx="598" formatCode="0.00">
                  <c:v>3</c:v>
                </c:pt>
                <c:pt idx="599" formatCode="0.00">
                  <c:v>3.1</c:v>
                </c:pt>
                <c:pt idx="600" formatCode="0.00">
                  <c:v>2.9</c:v>
                </c:pt>
                <c:pt idx="625" formatCode="0.00">
                  <c:v>2.7</c:v>
                </c:pt>
                <c:pt idx="626" formatCode="0.00">
                  <c:v>2.59</c:v>
                </c:pt>
                <c:pt idx="627" formatCode="0.00">
                  <c:v>2.85</c:v>
                </c:pt>
                <c:pt idx="628" formatCode="0.00">
                  <c:v>2.9</c:v>
                </c:pt>
                <c:pt idx="629" formatCode="0.00">
                  <c:v>2.75</c:v>
                </c:pt>
                <c:pt idx="630" formatCode="0.00">
                  <c:v>2.85</c:v>
                </c:pt>
                <c:pt idx="631" formatCode="0.00">
                  <c:v>3.1</c:v>
                </c:pt>
                <c:pt idx="632" formatCode="0.00">
                  <c:v>3</c:v>
                </c:pt>
                <c:pt idx="633" formatCode="0.00">
                  <c:v>2.9</c:v>
                </c:pt>
                <c:pt idx="634" formatCode="0.00">
                  <c:v>2.9</c:v>
                </c:pt>
                <c:pt idx="635" formatCode="0.00">
                  <c:v>2.95</c:v>
                </c:pt>
                <c:pt idx="636" formatCode="0.00">
                  <c:v>2.75</c:v>
                </c:pt>
                <c:pt idx="637" formatCode="0.00">
                  <c:v>2.9</c:v>
                </c:pt>
                <c:pt idx="638" formatCode="0.00">
                  <c:v>3.1</c:v>
                </c:pt>
                <c:pt idx="639" formatCode="0.00">
                  <c:v>2.98</c:v>
                </c:pt>
                <c:pt idx="640" formatCode="0.00">
                  <c:v>3.25</c:v>
                </c:pt>
                <c:pt idx="641" formatCode="0.00">
                  <c:v>3.25</c:v>
                </c:pt>
                <c:pt idx="642" formatCode="0.00">
                  <c:v>3.25</c:v>
                </c:pt>
                <c:pt idx="643" formatCode="0.00">
                  <c:v>2.98</c:v>
                </c:pt>
                <c:pt idx="644" formatCode="0.00">
                  <c:v>3.2</c:v>
                </c:pt>
                <c:pt idx="645" formatCode="0.00">
                  <c:v>3.4</c:v>
                </c:pt>
                <c:pt idx="646" formatCode="0.00">
                  <c:v>3</c:v>
                </c:pt>
                <c:pt idx="647" formatCode="0.00">
                  <c:v>3.75</c:v>
                </c:pt>
                <c:pt idx="648" formatCode="0.00">
                  <c:v>3.2</c:v>
                </c:pt>
                <c:pt idx="649" formatCode="0.00">
                  <c:v>3.25</c:v>
                </c:pt>
                <c:pt idx="650" formatCode="0.00">
                  <c:v>3.4</c:v>
                </c:pt>
                <c:pt idx="651" formatCode="0.00">
                  <c:v>4</c:v>
                </c:pt>
                <c:pt idx="652" formatCode="0.00">
                  <c:v>3.4</c:v>
                </c:pt>
                <c:pt idx="653" formatCode="0.00">
                  <c:v>3.25</c:v>
                </c:pt>
                <c:pt idx="654" formatCode="0.00">
                  <c:v>3.1</c:v>
                </c:pt>
                <c:pt idx="655" formatCode="0.00">
                  <c:v>3.15</c:v>
                </c:pt>
                <c:pt idx="656" formatCode="0.00">
                  <c:v>3.1</c:v>
                </c:pt>
                <c:pt idx="657" formatCode="0.00">
                  <c:v>3</c:v>
                </c:pt>
                <c:pt idx="658" formatCode="0.00">
                  <c:v>3</c:v>
                </c:pt>
                <c:pt idx="659" formatCode="0.00">
                  <c:v>3.07</c:v>
                </c:pt>
                <c:pt idx="660" formatCode="0.00">
                  <c:v>3.1</c:v>
                </c:pt>
                <c:pt idx="661" formatCode="0.00">
                  <c:v>3.2</c:v>
                </c:pt>
                <c:pt idx="662" formatCode="0.00">
                  <c:v>3.2</c:v>
                </c:pt>
                <c:pt idx="663" formatCode="0.00">
                  <c:v>3.2</c:v>
                </c:pt>
                <c:pt idx="664" formatCode="0.00">
                  <c:v>3.35</c:v>
                </c:pt>
                <c:pt idx="665" formatCode="0.00">
                  <c:v>3.25</c:v>
                </c:pt>
                <c:pt idx="666" formatCode="0.00">
                  <c:v>3.8</c:v>
                </c:pt>
                <c:pt idx="667" formatCode="0.00">
                  <c:v>3.65</c:v>
                </c:pt>
                <c:pt idx="668" formatCode="0.00">
                  <c:v>3</c:v>
                </c:pt>
                <c:pt idx="669" formatCode="0.00">
                  <c:v>3.4</c:v>
                </c:pt>
                <c:pt idx="670" formatCode="0.00">
                  <c:v>3.2</c:v>
                </c:pt>
                <c:pt idx="671" formatCode="0.00">
                  <c:v>3.21</c:v>
                </c:pt>
                <c:pt idx="672" formatCode="0.00">
                  <c:v>3.23</c:v>
                </c:pt>
                <c:pt idx="673" formatCode="0.00">
                  <c:v>3.25</c:v>
                </c:pt>
                <c:pt idx="674" formatCode="0.00">
                  <c:v>3.27</c:v>
                </c:pt>
                <c:pt idx="675" formatCode="0.00">
                  <c:v>3.3</c:v>
                </c:pt>
                <c:pt idx="676" formatCode="0.00">
                  <c:v>3.35</c:v>
                </c:pt>
                <c:pt idx="677" formatCode="0.00">
                  <c:v>3.4</c:v>
                </c:pt>
                <c:pt idx="678" formatCode="0.00">
                  <c:v>3.3</c:v>
                </c:pt>
                <c:pt idx="679" formatCode="0.00">
                  <c:v>3.4</c:v>
                </c:pt>
                <c:pt idx="680" formatCode="0.00">
                  <c:v>3.45</c:v>
                </c:pt>
                <c:pt idx="681" formatCode="0.00">
                  <c:v>3.4</c:v>
                </c:pt>
                <c:pt idx="682" formatCode="0.00">
                  <c:v>3.3</c:v>
                </c:pt>
                <c:pt idx="683" formatCode="0.00">
                  <c:v>3.25</c:v>
                </c:pt>
                <c:pt idx="684" formatCode="0.00">
                  <c:v>3</c:v>
                </c:pt>
                <c:pt idx="685" formatCode="0.00">
                  <c:v>3.15</c:v>
                </c:pt>
                <c:pt idx="686" formatCode="0.00">
                  <c:v>3.3</c:v>
                </c:pt>
                <c:pt idx="687" formatCode="0.00">
                  <c:v>3.2</c:v>
                </c:pt>
                <c:pt idx="688" formatCode="0.00">
                  <c:v>3</c:v>
                </c:pt>
                <c:pt idx="689" formatCode="0.00">
                  <c:v>3.1</c:v>
                </c:pt>
                <c:pt idx="690" formatCode="0.00">
                  <c:v>3</c:v>
                </c:pt>
                <c:pt idx="691" formatCode="0.00">
                  <c:v>2.95</c:v>
                </c:pt>
                <c:pt idx="692" formatCode="0.00">
                  <c:v>2.95</c:v>
                </c:pt>
                <c:pt idx="693" formatCode="0.00">
                  <c:v>2.9</c:v>
                </c:pt>
                <c:pt idx="694" formatCode="0.00">
                  <c:v>3.2</c:v>
                </c:pt>
                <c:pt idx="695" formatCode="0.00">
                  <c:v>3</c:v>
                </c:pt>
                <c:pt idx="696" formatCode="0.00">
                  <c:v>3.2</c:v>
                </c:pt>
                <c:pt idx="697" formatCode="0.00">
                  <c:v>3.1</c:v>
                </c:pt>
                <c:pt idx="698" formatCode="0.00">
                  <c:v>3.2</c:v>
                </c:pt>
              </c:numCache>
            </c:numRef>
          </c:val>
          <c:smooth val="0"/>
          <c:extLst>
            <c:ext xmlns:c16="http://schemas.microsoft.com/office/drawing/2014/chart" uri="{C3380CC4-5D6E-409C-BE32-E72D297353CC}">
              <c16:uniqueId val="{00000001-29FC-45A9-8FDD-D71BA66A941D}"/>
            </c:ext>
          </c:extLst>
        </c:ser>
        <c:ser>
          <c:idx val="4"/>
          <c:order val="2"/>
          <c:tx>
            <c:v>2012</c:v>
          </c:tx>
          <c:spPr>
            <a:ln w="12700">
              <a:solidFill>
                <a:schemeClr val="tx1"/>
              </a:solidFill>
              <a:prstDash val="sysDash"/>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General</c:formatCode>
                <c:ptCount val="732"/>
                <c:pt idx="62" formatCode="0.00">
                  <c:v>2.2000000000000002</c:v>
                </c:pt>
                <c:pt idx="63" formatCode="0.00">
                  <c:v>2.2000000000000002</c:v>
                </c:pt>
                <c:pt idx="64" formatCode="0.00">
                  <c:v>2.38</c:v>
                </c:pt>
                <c:pt idx="65" formatCode="0.00">
                  <c:v>2.2799999999999998</c:v>
                </c:pt>
                <c:pt idx="66" formatCode="0.00">
                  <c:v>2.25</c:v>
                </c:pt>
                <c:pt idx="67" formatCode="0.00">
                  <c:v>2.2999999999999998</c:v>
                </c:pt>
                <c:pt idx="68" formatCode="0.00">
                  <c:v>2.2799999999999998</c:v>
                </c:pt>
                <c:pt idx="69" formatCode="0.00">
                  <c:v>2.2999999999999998</c:v>
                </c:pt>
                <c:pt idx="70" formatCode="0.00">
                  <c:v>2.2999999999999998</c:v>
                </c:pt>
                <c:pt idx="71" formatCode="0.00">
                  <c:v>2.2799999999999998</c:v>
                </c:pt>
                <c:pt idx="72" formatCode="0.00">
                  <c:v>1.8</c:v>
                </c:pt>
                <c:pt idx="73" formatCode="0.00">
                  <c:v>1.5</c:v>
                </c:pt>
                <c:pt idx="74" formatCode="0.00">
                  <c:v>2.2000000000000002</c:v>
                </c:pt>
                <c:pt idx="75" formatCode="0.00">
                  <c:v>2.2999999999999998</c:v>
                </c:pt>
                <c:pt idx="76" formatCode="0.00">
                  <c:v>2.25</c:v>
                </c:pt>
                <c:pt idx="77" formatCode="0.00">
                  <c:v>2.2999999999999998</c:v>
                </c:pt>
                <c:pt idx="78" formatCode="0.00">
                  <c:v>2.29</c:v>
                </c:pt>
                <c:pt idx="79" formatCode="0.00">
                  <c:v>2.2000000000000002</c:v>
                </c:pt>
                <c:pt idx="80" formatCode="0.00">
                  <c:v>2.25</c:v>
                </c:pt>
                <c:pt idx="81" formatCode="0.00">
                  <c:v>2.25</c:v>
                </c:pt>
                <c:pt idx="82" formatCode="0.00">
                  <c:v>2.2999999999999998</c:v>
                </c:pt>
                <c:pt idx="83" formatCode="0.00">
                  <c:v>2.2799999999999998</c:v>
                </c:pt>
                <c:pt idx="84" formatCode="0.00">
                  <c:v>2.1</c:v>
                </c:pt>
                <c:pt idx="85" formatCode="0.00">
                  <c:v>2.25</c:v>
                </c:pt>
                <c:pt idx="86" formatCode="0.00">
                  <c:v>2.15</c:v>
                </c:pt>
                <c:pt idx="87" formatCode="0.00">
                  <c:v>2.1800000000000002</c:v>
                </c:pt>
                <c:pt idx="88" formatCode="0.00">
                  <c:v>2.2999999999999998</c:v>
                </c:pt>
                <c:pt idx="89" formatCode="0.00">
                  <c:v>2.2799999999999998</c:v>
                </c:pt>
                <c:pt idx="90" formatCode="0.00">
                  <c:v>2.2999999999999998</c:v>
                </c:pt>
                <c:pt idx="91" formatCode="0.00">
                  <c:v>2.2000000000000002</c:v>
                </c:pt>
                <c:pt idx="92" formatCode="0.00">
                  <c:v>2.15</c:v>
                </c:pt>
                <c:pt idx="93" formatCode="0.00">
                  <c:v>1.7</c:v>
                </c:pt>
                <c:pt idx="94" formatCode="0.00">
                  <c:v>2</c:v>
                </c:pt>
                <c:pt idx="95" formatCode="0.00">
                  <c:v>1.9</c:v>
                </c:pt>
                <c:pt idx="96" formatCode="0.00">
                  <c:v>1.8</c:v>
                </c:pt>
                <c:pt idx="97" formatCode="0.00">
                  <c:v>1.7</c:v>
                </c:pt>
                <c:pt idx="98" formatCode="0.00">
                  <c:v>2</c:v>
                </c:pt>
                <c:pt idx="99" formatCode="0.00">
                  <c:v>3.08</c:v>
                </c:pt>
                <c:pt idx="100" formatCode="0.00">
                  <c:v>2.1</c:v>
                </c:pt>
                <c:pt idx="101" formatCode="0.00">
                  <c:v>2.1</c:v>
                </c:pt>
                <c:pt idx="102" formatCode="0.00">
                  <c:v>2</c:v>
                </c:pt>
                <c:pt idx="103" formatCode="0.00">
                  <c:v>2.0499999999999998</c:v>
                </c:pt>
                <c:pt idx="104" formatCode="0.00">
                  <c:v>1.9</c:v>
                </c:pt>
                <c:pt idx="105" formatCode="0.00">
                  <c:v>1.9</c:v>
                </c:pt>
                <c:pt idx="106" formatCode="0.00">
                  <c:v>2</c:v>
                </c:pt>
                <c:pt idx="107" formatCode="0.00">
                  <c:v>1.9</c:v>
                </c:pt>
                <c:pt idx="108" formatCode="0.00">
                  <c:v>1.9</c:v>
                </c:pt>
                <c:pt idx="109" formatCode="0.00">
                  <c:v>2</c:v>
                </c:pt>
                <c:pt idx="110" formatCode="0.00">
                  <c:v>1.95</c:v>
                </c:pt>
                <c:pt idx="111" formatCode="0.00">
                  <c:v>2</c:v>
                </c:pt>
                <c:pt idx="112" formatCode="0.00">
                  <c:v>2.1</c:v>
                </c:pt>
                <c:pt idx="113" formatCode="0.00">
                  <c:v>2.15</c:v>
                </c:pt>
                <c:pt idx="114" formatCode="0.00">
                  <c:v>2.2000000000000002</c:v>
                </c:pt>
                <c:pt idx="115" formatCode="0.00">
                  <c:v>2.25</c:v>
                </c:pt>
                <c:pt idx="116" formatCode="0.00">
                  <c:v>2</c:v>
                </c:pt>
                <c:pt idx="117" formatCode="0.00">
                  <c:v>2.2000000000000002</c:v>
                </c:pt>
                <c:pt idx="118" formatCode="0.00">
                  <c:v>2.15</c:v>
                </c:pt>
                <c:pt idx="119" formatCode="0.00">
                  <c:v>2</c:v>
                </c:pt>
                <c:pt idx="120" formatCode="0.00">
                  <c:v>2.15</c:v>
                </c:pt>
                <c:pt idx="121" formatCode="0.00">
                  <c:v>2.25</c:v>
                </c:pt>
                <c:pt idx="122" formatCode="0.00">
                  <c:v>2.1</c:v>
                </c:pt>
                <c:pt idx="123" formatCode="0.00">
                  <c:v>2.08</c:v>
                </c:pt>
                <c:pt idx="124" formatCode="0.00">
                  <c:v>2.0499999999999998</c:v>
                </c:pt>
                <c:pt idx="125" formatCode="0.00">
                  <c:v>2</c:v>
                </c:pt>
                <c:pt idx="126" formatCode="0.00">
                  <c:v>1.95</c:v>
                </c:pt>
                <c:pt idx="127" formatCode="0.00">
                  <c:v>1.9</c:v>
                </c:pt>
                <c:pt idx="128" formatCode="0.00">
                  <c:v>1.85</c:v>
                </c:pt>
                <c:pt idx="129" formatCode="0.00">
                  <c:v>2</c:v>
                </c:pt>
                <c:pt idx="130" formatCode="0.00">
                  <c:v>2.0499999999999998</c:v>
                </c:pt>
                <c:pt idx="131" formatCode="0.00">
                  <c:v>1.9</c:v>
                </c:pt>
                <c:pt idx="132" formatCode="0.00">
                  <c:v>1.95</c:v>
                </c:pt>
                <c:pt idx="133" formatCode="0.00">
                  <c:v>1.98</c:v>
                </c:pt>
                <c:pt idx="134" formatCode="0.00">
                  <c:v>1.79</c:v>
                </c:pt>
                <c:pt idx="135" formatCode="0.00">
                  <c:v>1.95</c:v>
                </c:pt>
                <c:pt idx="136" formatCode="0.00">
                  <c:v>1.6</c:v>
                </c:pt>
                <c:pt idx="137" formatCode="0.00">
                  <c:v>1.95</c:v>
                </c:pt>
                <c:pt idx="138" formatCode="0.00">
                  <c:v>2</c:v>
                </c:pt>
                <c:pt idx="139" formatCode="0.00">
                  <c:v>2.1</c:v>
                </c:pt>
                <c:pt idx="140" formatCode="0.00">
                  <c:v>2.0499999999999998</c:v>
                </c:pt>
                <c:pt idx="141" formatCode="0.00">
                  <c:v>2.0499999999999998</c:v>
                </c:pt>
                <c:pt idx="142" formatCode="0.00">
                  <c:v>1.95</c:v>
                </c:pt>
                <c:pt idx="143" formatCode="0.00">
                  <c:v>1.9</c:v>
                </c:pt>
                <c:pt idx="144" formatCode="0.00">
                  <c:v>1.8</c:v>
                </c:pt>
                <c:pt idx="145" formatCode="0.00">
                  <c:v>1.9</c:v>
                </c:pt>
                <c:pt idx="146" formatCode="0.00">
                  <c:v>1.5</c:v>
                </c:pt>
                <c:pt idx="147" formatCode="0.00">
                  <c:v>1.95</c:v>
                </c:pt>
                <c:pt idx="148" formatCode="0.00">
                  <c:v>2.15</c:v>
                </c:pt>
                <c:pt idx="149" formatCode="0.00">
                  <c:v>2.1</c:v>
                </c:pt>
                <c:pt idx="150" formatCode="0.00">
                  <c:v>2.2000000000000002</c:v>
                </c:pt>
                <c:pt idx="151" formatCode="0.00">
                  <c:v>2.2599999999999998</c:v>
                </c:pt>
                <c:pt idx="152" formatCode="0.00">
                  <c:v>2.29</c:v>
                </c:pt>
                <c:pt idx="153" formatCode="0.00">
                  <c:v>2.3199999999999998</c:v>
                </c:pt>
                <c:pt idx="154" formatCode="0.00">
                  <c:v>2.35</c:v>
                </c:pt>
                <c:pt idx="155" formatCode="0.00">
                  <c:v>2.37</c:v>
                </c:pt>
                <c:pt idx="156" formatCode="0.00">
                  <c:v>2.4</c:v>
                </c:pt>
                <c:pt idx="157" formatCode="0.00">
                  <c:v>2.2999999999999998</c:v>
                </c:pt>
                <c:pt idx="158" formatCode="0.00">
                  <c:v>2.4</c:v>
                </c:pt>
                <c:pt idx="159" formatCode="0.00">
                  <c:v>2.42</c:v>
                </c:pt>
                <c:pt idx="160" formatCode="0.00">
                  <c:v>2.25</c:v>
                </c:pt>
                <c:pt idx="161" formatCode="0.00">
                  <c:v>2.25</c:v>
                </c:pt>
                <c:pt idx="162" formatCode="0.00">
                  <c:v>2.4500000000000002</c:v>
                </c:pt>
                <c:pt idx="163" formatCode="0.00">
                  <c:v>2.6</c:v>
                </c:pt>
                <c:pt idx="164" formatCode="0.00">
                  <c:v>2.65</c:v>
                </c:pt>
                <c:pt idx="165" formatCode="0.00">
                  <c:v>2.8</c:v>
                </c:pt>
                <c:pt idx="166" formatCode="0.00">
                  <c:v>2.25</c:v>
                </c:pt>
                <c:pt idx="167" formatCode="0.00">
                  <c:v>2.0099999999999998</c:v>
                </c:pt>
                <c:pt idx="168" formatCode="0.00">
                  <c:v>2.2999999999999998</c:v>
                </c:pt>
                <c:pt idx="169" formatCode="0.00">
                  <c:v>2</c:v>
                </c:pt>
                <c:pt idx="170" formatCode="0.00">
                  <c:v>2.35</c:v>
                </c:pt>
                <c:pt idx="171" formatCode="0.00">
                  <c:v>2.0499999999999998</c:v>
                </c:pt>
                <c:pt idx="172" formatCode="0.00">
                  <c:v>2.1</c:v>
                </c:pt>
                <c:pt idx="173" formatCode="0.00">
                  <c:v>2.2000000000000002</c:v>
                </c:pt>
                <c:pt idx="174" formatCode="0.00">
                  <c:v>2.2999999999999998</c:v>
                </c:pt>
                <c:pt idx="175" formatCode="0.00">
                  <c:v>2.4</c:v>
                </c:pt>
                <c:pt idx="176" formatCode="0.00">
                  <c:v>2.15</c:v>
                </c:pt>
                <c:pt idx="177" formatCode="0.00">
                  <c:v>2</c:v>
                </c:pt>
                <c:pt idx="178" formatCode="0.00">
                  <c:v>1.95</c:v>
                </c:pt>
                <c:pt idx="179" formatCode="0.00">
                  <c:v>2.1</c:v>
                </c:pt>
                <c:pt idx="180" formatCode="0.00">
                  <c:v>2</c:v>
                </c:pt>
                <c:pt idx="181" formatCode="0.00">
                  <c:v>1.8</c:v>
                </c:pt>
                <c:pt idx="182" formatCode="0.00">
                  <c:v>1.95</c:v>
                </c:pt>
                <c:pt idx="183" formatCode="0.00">
                  <c:v>2</c:v>
                </c:pt>
                <c:pt idx="184" formatCode="0.00">
                  <c:v>1.95</c:v>
                </c:pt>
                <c:pt idx="185" formatCode="0.00">
                  <c:v>1.9</c:v>
                </c:pt>
                <c:pt idx="186" formatCode="0.00">
                  <c:v>1.95</c:v>
                </c:pt>
                <c:pt idx="187" formatCode="0.00">
                  <c:v>1.84</c:v>
                </c:pt>
                <c:pt idx="188" formatCode="0.00">
                  <c:v>1.9</c:v>
                </c:pt>
                <c:pt idx="189" formatCode="0.00">
                  <c:v>1.8</c:v>
                </c:pt>
                <c:pt idx="190" formatCode="0.00">
                  <c:v>1.75</c:v>
                </c:pt>
                <c:pt idx="191" formatCode="0.00">
                  <c:v>1.75</c:v>
                </c:pt>
                <c:pt idx="192" formatCode="0.00">
                  <c:v>1.78</c:v>
                </c:pt>
                <c:pt idx="193" formatCode="0.00">
                  <c:v>1.75</c:v>
                </c:pt>
                <c:pt idx="194" formatCode="0.00">
                  <c:v>1.8</c:v>
                </c:pt>
                <c:pt idx="195" formatCode="0.00">
                  <c:v>1.78</c:v>
                </c:pt>
                <c:pt idx="196" formatCode="0.00">
                  <c:v>1.79</c:v>
                </c:pt>
                <c:pt idx="197" formatCode="0.00">
                  <c:v>1.8</c:v>
                </c:pt>
                <c:pt idx="198" formatCode="0.00">
                  <c:v>1.7</c:v>
                </c:pt>
                <c:pt idx="199" formatCode="0.00">
                  <c:v>1.91</c:v>
                </c:pt>
                <c:pt idx="200" formatCode="0.00">
                  <c:v>1.91</c:v>
                </c:pt>
                <c:pt idx="201" formatCode="0.00">
                  <c:v>2</c:v>
                </c:pt>
                <c:pt idx="202" formatCode="0.00">
                  <c:v>2.08</c:v>
                </c:pt>
                <c:pt idx="203" formatCode="0.00">
                  <c:v>2.4</c:v>
                </c:pt>
                <c:pt idx="204" formatCode="0.00">
                  <c:v>2.4500000000000002</c:v>
                </c:pt>
                <c:pt idx="205" formatCode="0.00">
                  <c:v>2.2799999999999998</c:v>
                </c:pt>
                <c:pt idx="206" formatCode="0.00">
                  <c:v>2.1</c:v>
                </c:pt>
                <c:pt idx="207" formatCode="0.00">
                  <c:v>2.2000000000000002</c:v>
                </c:pt>
                <c:pt idx="208" formatCode="0.00">
                  <c:v>2.15</c:v>
                </c:pt>
                <c:pt idx="209" formatCode="0.00">
                  <c:v>2.1800000000000002</c:v>
                </c:pt>
                <c:pt idx="210" formatCode="0.00">
                  <c:v>2.5</c:v>
                </c:pt>
                <c:pt idx="211" formatCode="0.00">
                  <c:v>2.4</c:v>
                </c:pt>
                <c:pt idx="212" formatCode="0.00">
                  <c:v>2.2999999999999998</c:v>
                </c:pt>
                <c:pt idx="213" formatCode="0.00">
                  <c:v>2.34</c:v>
                </c:pt>
                <c:pt idx="214" formatCode="0.00">
                  <c:v>2.5</c:v>
                </c:pt>
                <c:pt idx="215" formatCode="0.00">
                  <c:v>2.46</c:v>
                </c:pt>
                <c:pt idx="216" formatCode="0.00">
                  <c:v>2.2999999999999998</c:v>
                </c:pt>
                <c:pt idx="217" formatCode="0.00">
                  <c:v>2.8</c:v>
                </c:pt>
                <c:pt idx="218" formatCode="0.00">
                  <c:v>2.4</c:v>
                </c:pt>
                <c:pt idx="219" formatCode="0.00">
                  <c:v>2.2799999999999998</c:v>
                </c:pt>
                <c:pt idx="220" formatCode="0.00">
                  <c:v>2.2000000000000002</c:v>
                </c:pt>
                <c:pt idx="221" formatCode="0.00">
                  <c:v>2.1800000000000002</c:v>
                </c:pt>
                <c:pt idx="222" formatCode="0.00">
                  <c:v>3.5</c:v>
                </c:pt>
                <c:pt idx="223" formatCode="0.00">
                  <c:v>2.2999999999999998</c:v>
                </c:pt>
                <c:pt idx="224" formatCode="0.00">
                  <c:v>2.4</c:v>
                </c:pt>
                <c:pt idx="225" formatCode="0.00">
                  <c:v>2.5</c:v>
                </c:pt>
                <c:pt idx="226" formatCode="0.00">
                  <c:v>2.4</c:v>
                </c:pt>
                <c:pt idx="227" formatCode="0.00">
                  <c:v>2.4500000000000002</c:v>
                </c:pt>
                <c:pt idx="228" formatCode="0.00">
                  <c:v>2.4</c:v>
                </c:pt>
                <c:pt idx="229" formatCode="0.00">
                  <c:v>2.38</c:v>
                </c:pt>
                <c:pt idx="230" formatCode="0.00">
                  <c:v>2.35</c:v>
                </c:pt>
                <c:pt idx="231" formatCode="0.00">
                  <c:v>2.2999999999999998</c:v>
                </c:pt>
                <c:pt idx="232" formatCode="0.00">
                  <c:v>2.2999999999999998</c:v>
                </c:pt>
                <c:pt idx="233" formatCode="0.00">
                  <c:v>2.2999999999999998</c:v>
                </c:pt>
                <c:pt idx="234" formatCode="0.00">
                  <c:v>2.2999999999999998</c:v>
                </c:pt>
                <c:pt idx="235" formatCode="0.00">
                  <c:v>2.29</c:v>
                </c:pt>
                <c:pt idx="236" formatCode="0.00">
                  <c:v>2.29</c:v>
                </c:pt>
                <c:pt idx="237" formatCode="0.00">
                  <c:v>2.2799999999999998</c:v>
                </c:pt>
                <c:pt idx="238" formatCode="0.00">
                  <c:v>2.2799999999999998</c:v>
                </c:pt>
                <c:pt idx="239" formatCode="0.00">
                  <c:v>2.27</c:v>
                </c:pt>
                <c:pt idx="240" formatCode="0.00">
                  <c:v>2.2599999999999998</c:v>
                </c:pt>
                <c:pt idx="241" formatCode="0.00">
                  <c:v>2.2599999999999998</c:v>
                </c:pt>
                <c:pt idx="242" formatCode="0.00">
                  <c:v>2.25</c:v>
                </c:pt>
                <c:pt idx="243" formatCode="0.00">
                  <c:v>2.2999999999999998</c:v>
                </c:pt>
                <c:pt idx="244" formatCode="0.00">
                  <c:v>2.2999999999999998</c:v>
                </c:pt>
                <c:pt idx="245" formatCode="0.00">
                  <c:v>2.2999999999999998</c:v>
                </c:pt>
                <c:pt idx="246" formatCode="0.00">
                  <c:v>2.29</c:v>
                </c:pt>
                <c:pt idx="247" formatCode="0.00">
                  <c:v>2.25</c:v>
                </c:pt>
                <c:pt idx="248" formatCode="0.00">
                  <c:v>2.2200000000000002</c:v>
                </c:pt>
                <c:pt idx="249" formatCode="0.00">
                  <c:v>2.2599999999999998</c:v>
                </c:pt>
                <c:pt idx="250" formatCode="0.00">
                  <c:v>2.33</c:v>
                </c:pt>
                <c:pt idx="251" formatCode="0.00">
                  <c:v>2.35</c:v>
                </c:pt>
                <c:pt idx="252" formatCode="0.00">
                  <c:v>2.38</c:v>
                </c:pt>
                <c:pt idx="253" formatCode="0.00">
                  <c:v>2.4</c:v>
                </c:pt>
                <c:pt idx="254" formatCode="0.00">
                  <c:v>2.35</c:v>
                </c:pt>
                <c:pt idx="255" formatCode="0.00">
                  <c:v>2.2999999999999998</c:v>
                </c:pt>
                <c:pt idx="256" formatCode="0.00">
                  <c:v>2.15</c:v>
                </c:pt>
                <c:pt idx="257" formatCode="0.00">
                  <c:v>2.35</c:v>
                </c:pt>
                <c:pt idx="258" formatCode="0.00">
                  <c:v>2.25</c:v>
                </c:pt>
                <c:pt idx="259" formatCode="0.00">
                  <c:v>2.1</c:v>
                </c:pt>
                <c:pt idx="260" formatCode="0.00">
                  <c:v>2</c:v>
                </c:pt>
                <c:pt idx="261" formatCode="0.00">
                  <c:v>2.1800000000000002</c:v>
                </c:pt>
                <c:pt idx="262" formatCode="0.00">
                  <c:v>2.1</c:v>
                </c:pt>
                <c:pt idx="263" formatCode="0.00">
                  <c:v>2.15</c:v>
                </c:pt>
                <c:pt idx="264" formatCode="0.00">
                  <c:v>2.15</c:v>
                </c:pt>
                <c:pt idx="265" formatCode="0.00">
                  <c:v>2.1800000000000002</c:v>
                </c:pt>
                <c:pt idx="266" formatCode="0.00">
                  <c:v>2.2000000000000002</c:v>
                </c:pt>
                <c:pt idx="267" formatCode="0.00">
                  <c:v>2.25</c:v>
                </c:pt>
                <c:pt idx="268" formatCode="0.00">
                  <c:v>2.2000000000000002</c:v>
                </c:pt>
                <c:pt idx="269" formatCode="0.00">
                  <c:v>2.15</c:v>
                </c:pt>
                <c:pt idx="270" formatCode="0.00">
                  <c:v>2.15</c:v>
                </c:pt>
                <c:pt idx="271" formatCode="0.00">
                  <c:v>1.9</c:v>
                </c:pt>
                <c:pt idx="272" formatCode="0.00">
                  <c:v>1.9</c:v>
                </c:pt>
                <c:pt idx="273" formatCode="0.00">
                  <c:v>1.9</c:v>
                </c:pt>
                <c:pt idx="274" formatCode="0.00">
                  <c:v>1.9</c:v>
                </c:pt>
                <c:pt idx="275" formatCode="0.00">
                  <c:v>1.9</c:v>
                </c:pt>
                <c:pt idx="276" formatCode="0.00">
                  <c:v>2</c:v>
                </c:pt>
                <c:pt idx="277" formatCode="0.00">
                  <c:v>1.85</c:v>
                </c:pt>
                <c:pt idx="278" formatCode="0.00">
                  <c:v>1.9</c:v>
                </c:pt>
                <c:pt idx="279" formatCode="0.00">
                  <c:v>2</c:v>
                </c:pt>
                <c:pt idx="280" formatCode="0.00">
                  <c:v>2.1</c:v>
                </c:pt>
                <c:pt idx="281" formatCode="0.00">
                  <c:v>2.15</c:v>
                </c:pt>
                <c:pt idx="282" formatCode="0.00">
                  <c:v>2</c:v>
                </c:pt>
                <c:pt idx="283" formatCode="0.00">
                  <c:v>2</c:v>
                </c:pt>
                <c:pt idx="284" formatCode="0.00">
                  <c:v>1.95</c:v>
                </c:pt>
                <c:pt idx="285" formatCode="0.00">
                  <c:v>2</c:v>
                </c:pt>
                <c:pt idx="286" formatCode="0.00">
                  <c:v>1.95</c:v>
                </c:pt>
                <c:pt idx="287" formatCode="0.00">
                  <c:v>2</c:v>
                </c:pt>
                <c:pt idx="288" formatCode="0.00">
                  <c:v>2</c:v>
                </c:pt>
                <c:pt idx="289" formatCode="0.00">
                  <c:v>1.95</c:v>
                </c:pt>
                <c:pt idx="290" formatCode="0.00">
                  <c:v>1.9</c:v>
                </c:pt>
                <c:pt idx="291" formatCode="0.00">
                  <c:v>1.27</c:v>
                </c:pt>
                <c:pt idx="292" formatCode="0.00">
                  <c:v>1.54</c:v>
                </c:pt>
                <c:pt idx="293" formatCode="0.00">
                  <c:v>1.5</c:v>
                </c:pt>
                <c:pt idx="294" formatCode="0.00">
                  <c:v>1.3</c:v>
                </c:pt>
                <c:pt idx="295" formatCode="0.00">
                  <c:v>1.32</c:v>
                </c:pt>
                <c:pt idx="296" formatCode="0.00">
                  <c:v>1.28</c:v>
                </c:pt>
                <c:pt idx="297" formatCode="0.00">
                  <c:v>1.28</c:v>
                </c:pt>
                <c:pt idx="298" formatCode="0.00">
                  <c:v>0.85</c:v>
                </c:pt>
                <c:pt idx="299" formatCode="0.00">
                  <c:v>1.38</c:v>
                </c:pt>
                <c:pt idx="300" formatCode="0.00">
                  <c:v>0.92</c:v>
                </c:pt>
                <c:pt idx="301" formatCode="0.00">
                  <c:v>1.18</c:v>
                </c:pt>
                <c:pt idx="302" formatCode="0.00">
                  <c:v>0.92</c:v>
                </c:pt>
                <c:pt idx="303" formatCode="0.00">
                  <c:v>1.1200000000000001</c:v>
                </c:pt>
                <c:pt idx="304" formatCode="0.00">
                  <c:v>1</c:v>
                </c:pt>
                <c:pt idx="305" formatCode="0.00">
                  <c:v>1.1000000000000001</c:v>
                </c:pt>
                <c:pt idx="306" formatCode="0.00">
                  <c:v>1.3</c:v>
                </c:pt>
                <c:pt idx="307" formatCode="0.00">
                  <c:v>1.1499999999999999</c:v>
                </c:pt>
                <c:pt idx="308" formatCode="0.00">
                  <c:v>1.2</c:v>
                </c:pt>
                <c:pt idx="309" formatCode="0.00">
                  <c:v>1.1599999999999999</c:v>
                </c:pt>
                <c:pt idx="310" formatCode="0.00">
                  <c:v>1.08</c:v>
                </c:pt>
                <c:pt idx="311" formatCode="0.00">
                  <c:v>0.9</c:v>
                </c:pt>
                <c:pt idx="312" formatCode="0.00">
                  <c:v>1.1000000000000001</c:v>
                </c:pt>
                <c:pt idx="313" formatCode="0.00">
                  <c:v>1</c:v>
                </c:pt>
                <c:pt idx="314" formatCode="0.00">
                  <c:v>0.95</c:v>
                </c:pt>
                <c:pt idx="315" formatCode="0.00">
                  <c:v>1.1399999999999999</c:v>
                </c:pt>
                <c:pt idx="316" formatCode="0.00">
                  <c:v>0.95</c:v>
                </c:pt>
                <c:pt idx="317" formatCode="0.00">
                  <c:v>1.1000000000000001</c:v>
                </c:pt>
                <c:pt idx="318" formatCode="0.00">
                  <c:v>0.56000000000000005</c:v>
                </c:pt>
                <c:pt idx="319" formatCode="0.00">
                  <c:v>0.95</c:v>
                </c:pt>
                <c:pt idx="320" formatCode="0.00">
                  <c:v>0.95</c:v>
                </c:pt>
                <c:pt idx="321" formatCode="0.00">
                  <c:v>1</c:v>
                </c:pt>
                <c:pt idx="322" formatCode="0.00">
                  <c:v>0.66</c:v>
                </c:pt>
                <c:pt idx="323" formatCode="0.00">
                  <c:v>0.62</c:v>
                </c:pt>
                <c:pt idx="324" formatCode="0.00">
                  <c:v>0.66</c:v>
                </c:pt>
                <c:pt idx="325" formatCode="0.00">
                  <c:v>0.64</c:v>
                </c:pt>
                <c:pt idx="326" formatCode="0.00">
                  <c:v>0.55000000000000004</c:v>
                </c:pt>
                <c:pt idx="327" formatCode="0.00">
                  <c:v>0.49</c:v>
                </c:pt>
                <c:pt idx="328" formatCode="0.00">
                  <c:v>0.49</c:v>
                </c:pt>
                <c:pt idx="329" formatCode="0.00">
                  <c:v>0.44</c:v>
                </c:pt>
                <c:pt idx="330" formatCode="0.00">
                  <c:v>0.64</c:v>
                </c:pt>
                <c:pt idx="331" formatCode="0.00">
                  <c:v>0.57999999999999996</c:v>
                </c:pt>
                <c:pt idx="332" formatCode="0.00">
                  <c:v>1</c:v>
                </c:pt>
                <c:pt idx="333" formatCode="0.00">
                  <c:v>1.05</c:v>
                </c:pt>
                <c:pt idx="334" formatCode="0.00">
                  <c:v>0.95</c:v>
                </c:pt>
                <c:pt idx="335" formatCode="0.00">
                  <c:v>1</c:v>
                </c:pt>
                <c:pt idx="336" formatCode="0.00">
                  <c:v>1</c:v>
                </c:pt>
                <c:pt idx="337" formatCode="0.00">
                  <c:v>1.05</c:v>
                </c:pt>
                <c:pt idx="338" formatCode="0.00">
                  <c:v>0.95</c:v>
                </c:pt>
                <c:pt idx="339" formatCode="0.00">
                  <c:v>0.95</c:v>
                </c:pt>
                <c:pt idx="340" formatCode="0.00">
                  <c:v>0.98</c:v>
                </c:pt>
                <c:pt idx="341" formatCode="0.00">
                  <c:v>0.9</c:v>
                </c:pt>
                <c:pt idx="342" formatCode="0.00">
                  <c:v>0.9</c:v>
                </c:pt>
                <c:pt idx="343" formatCode="0.00">
                  <c:v>0.85</c:v>
                </c:pt>
                <c:pt idx="344" formatCode="0.00">
                  <c:v>0.85</c:v>
                </c:pt>
                <c:pt idx="345" formatCode="0.00">
                  <c:v>0.83</c:v>
                </c:pt>
                <c:pt idx="346" formatCode="0.00">
                  <c:v>0.8</c:v>
                </c:pt>
                <c:pt idx="347" formatCode="0.00">
                  <c:v>1.05</c:v>
                </c:pt>
                <c:pt idx="348" formatCode="0.00">
                  <c:v>0.95</c:v>
                </c:pt>
                <c:pt idx="349" formatCode="0.00">
                  <c:v>0.85</c:v>
                </c:pt>
                <c:pt idx="350" formatCode="0.00">
                  <c:v>0.8</c:v>
                </c:pt>
                <c:pt idx="351" formatCode="0.00">
                  <c:v>0.9</c:v>
                </c:pt>
                <c:pt idx="352" formatCode="0.00">
                  <c:v>1</c:v>
                </c:pt>
                <c:pt idx="353" formatCode="0.00">
                  <c:v>1.05</c:v>
                </c:pt>
                <c:pt idx="354" formatCode="0.00">
                  <c:v>1</c:v>
                </c:pt>
                <c:pt idx="355" formatCode="0.00">
                  <c:v>1.04</c:v>
                </c:pt>
                <c:pt idx="356" formatCode="0.00">
                  <c:v>0.87</c:v>
                </c:pt>
                <c:pt idx="357" formatCode="0.00">
                  <c:v>1</c:v>
                </c:pt>
                <c:pt idx="358" formatCode="0.00">
                  <c:v>0.9</c:v>
                </c:pt>
                <c:pt idx="359" formatCode="0.00">
                  <c:v>0.85</c:v>
                </c:pt>
                <c:pt idx="360" formatCode="0.00">
                  <c:v>0.8</c:v>
                </c:pt>
                <c:pt idx="361" formatCode="0.00">
                  <c:v>0.37</c:v>
                </c:pt>
                <c:pt idx="362" formatCode="0.00">
                  <c:v>0.45</c:v>
                </c:pt>
                <c:pt idx="363" formatCode="0.00">
                  <c:v>0.3</c:v>
                </c:pt>
                <c:pt idx="364" formatCode="0.00">
                  <c:v>0.98</c:v>
                </c:pt>
                <c:pt idx="365" formatCode="0.00">
                  <c:v>0.85</c:v>
                </c:pt>
                <c:pt idx="366" formatCode="0.00">
                  <c:v>0.45</c:v>
                </c:pt>
                <c:pt idx="367" formatCode="0.00">
                  <c:v>0.56999999999999995</c:v>
                </c:pt>
                <c:pt idx="368" formatCode="0.00">
                  <c:v>0.3</c:v>
                </c:pt>
                <c:pt idx="369" formatCode="0.00">
                  <c:v>0.45</c:v>
                </c:pt>
                <c:pt idx="370" formatCode="0.00">
                  <c:v>0.55000000000000004</c:v>
                </c:pt>
                <c:pt idx="371" formatCode="0.00">
                  <c:v>0.3</c:v>
                </c:pt>
                <c:pt idx="372" formatCode="0.00">
                  <c:v>0.24</c:v>
                </c:pt>
                <c:pt idx="373" formatCode="0.00">
                  <c:v>0.26</c:v>
                </c:pt>
                <c:pt idx="374" formatCode="0.00">
                  <c:v>0.28000000000000003</c:v>
                </c:pt>
                <c:pt idx="375" formatCode="0.00">
                  <c:v>0.25</c:v>
                </c:pt>
                <c:pt idx="376" formatCode="0.00">
                  <c:v>0.15</c:v>
                </c:pt>
                <c:pt idx="377" formatCode="0.00">
                  <c:v>0.1</c:v>
                </c:pt>
                <c:pt idx="378" formatCode="0.00">
                  <c:v>0.8</c:v>
                </c:pt>
                <c:pt idx="379" formatCode="0.00">
                  <c:v>0.8</c:v>
                </c:pt>
                <c:pt idx="380" formatCode="0.00">
                  <c:v>0.8</c:v>
                </c:pt>
                <c:pt idx="381" formatCode="0.00">
                  <c:v>0.8</c:v>
                </c:pt>
                <c:pt idx="382" formatCode="0.00">
                  <c:v>0.85</c:v>
                </c:pt>
                <c:pt idx="383" formatCode="0.00">
                  <c:v>0.8</c:v>
                </c:pt>
                <c:pt idx="384" formatCode="0.00">
                  <c:v>0.85</c:v>
                </c:pt>
                <c:pt idx="385" formatCode="0.00">
                  <c:v>0.9</c:v>
                </c:pt>
                <c:pt idx="386" formatCode="0.00">
                  <c:v>0.75</c:v>
                </c:pt>
                <c:pt idx="387" formatCode="0.00">
                  <c:v>0.88</c:v>
                </c:pt>
                <c:pt idx="388" formatCode="0.00">
                  <c:v>0.9</c:v>
                </c:pt>
                <c:pt idx="389" formatCode="0.00">
                  <c:v>0.85</c:v>
                </c:pt>
                <c:pt idx="390" formatCode="0.00">
                  <c:v>0.8</c:v>
                </c:pt>
                <c:pt idx="391" formatCode="0.00">
                  <c:v>0.9</c:v>
                </c:pt>
                <c:pt idx="392" formatCode="0.00">
                  <c:v>1.1000000000000001</c:v>
                </c:pt>
                <c:pt idx="393" formatCode="0.00">
                  <c:v>1.1499999999999999</c:v>
                </c:pt>
                <c:pt idx="394" formatCode="0.00">
                  <c:v>1</c:v>
                </c:pt>
                <c:pt idx="395" formatCode="0.00">
                  <c:v>1.5</c:v>
                </c:pt>
                <c:pt idx="396" formatCode="0.00">
                  <c:v>1.25</c:v>
                </c:pt>
                <c:pt idx="397" formatCode="0.00">
                  <c:v>1.1000000000000001</c:v>
                </c:pt>
                <c:pt idx="398" formatCode="0.00">
                  <c:v>1</c:v>
                </c:pt>
                <c:pt idx="399" formatCode="0.00">
                  <c:v>0.95</c:v>
                </c:pt>
                <c:pt idx="400" formatCode="0.00">
                  <c:v>0.5</c:v>
                </c:pt>
                <c:pt idx="401" formatCode="0.00">
                  <c:v>0.54</c:v>
                </c:pt>
                <c:pt idx="402" formatCode="0.00">
                  <c:v>0.75</c:v>
                </c:pt>
                <c:pt idx="403" formatCode="0.00">
                  <c:v>0.8</c:v>
                </c:pt>
                <c:pt idx="404" formatCode="0.00">
                  <c:v>0.95</c:v>
                </c:pt>
                <c:pt idx="405" formatCode="0.00">
                  <c:v>0.9</c:v>
                </c:pt>
                <c:pt idx="406" formatCode="0.00">
                  <c:v>0.9</c:v>
                </c:pt>
                <c:pt idx="407" formatCode="0.00">
                  <c:v>0.75</c:v>
                </c:pt>
                <c:pt idx="408" formatCode="0.00">
                  <c:v>0.55000000000000004</c:v>
                </c:pt>
                <c:pt idx="409" formatCode="0.00">
                  <c:v>0.8</c:v>
                </c:pt>
                <c:pt idx="410" formatCode="0.00">
                  <c:v>0.85</c:v>
                </c:pt>
                <c:pt idx="411" formatCode="0.00">
                  <c:v>0.75</c:v>
                </c:pt>
                <c:pt idx="412" formatCode="0.00">
                  <c:v>0.4</c:v>
                </c:pt>
                <c:pt idx="413" formatCode="0.00">
                  <c:v>0.45</c:v>
                </c:pt>
                <c:pt idx="414" formatCode="0.00">
                  <c:v>0.9</c:v>
                </c:pt>
                <c:pt idx="415" formatCode="0.00">
                  <c:v>0.85</c:v>
                </c:pt>
                <c:pt idx="416" formatCode="0.00">
                  <c:v>0.8</c:v>
                </c:pt>
                <c:pt idx="417" formatCode="0.00">
                  <c:v>0.75</c:v>
                </c:pt>
                <c:pt idx="418" formatCode="0.00">
                  <c:v>0.68</c:v>
                </c:pt>
                <c:pt idx="419" formatCode="0.00">
                  <c:v>0.65</c:v>
                </c:pt>
                <c:pt idx="420" formatCode="0.00">
                  <c:v>0.75</c:v>
                </c:pt>
                <c:pt idx="421" formatCode="0.00">
                  <c:v>0.75</c:v>
                </c:pt>
                <c:pt idx="422" formatCode="0.00">
                  <c:v>0.7</c:v>
                </c:pt>
                <c:pt idx="423" formatCode="0.00">
                  <c:v>0.75</c:v>
                </c:pt>
                <c:pt idx="424" formatCode="0.00">
                  <c:v>0.83</c:v>
                </c:pt>
                <c:pt idx="425" formatCode="0.00">
                  <c:v>0.94</c:v>
                </c:pt>
                <c:pt idx="426" formatCode="0.00">
                  <c:v>1</c:v>
                </c:pt>
                <c:pt idx="427" formatCode="0.00">
                  <c:v>1.05</c:v>
                </c:pt>
                <c:pt idx="428" formatCode="0.00">
                  <c:v>1.1000000000000001</c:v>
                </c:pt>
                <c:pt idx="429" formatCode="0.00">
                  <c:v>0.95</c:v>
                </c:pt>
                <c:pt idx="430" formatCode="0.00">
                  <c:v>1.3</c:v>
                </c:pt>
                <c:pt idx="431" formatCode="0.00">
                  <c:v>1.25</c:v>
                </c:pt>
                <c:pt idx="432" formatCode="0.00">
                  <c:v>1.1000000000000001</c:v>
                </c:pt>
                <c:pt idx="433" formatCode="0.00">
                  <c:v>1.3</c:v>
                </c:pt>
                <c:pt idx="434" formatCode="0.00">
                  <c:v>1</c:v>
                </c:pt>
                <c:pt idx="435" formatCode="0.00">
                  <c:v>1.2</c:v>
                </c:pt>
                <c:pt idx="436" formatCode="0.00">
                  <c:v>1.1000000000000001</c:v>
                </c:pt>
                <c:pt idx="437" formatCode="0.00">
                  <c:v>1.1000000000000001</c:v>
                </c:pt>
                <c:pt idx="438" formatCode="0.00">
                  <c:v>1.1000000000000001</c:v>
                </c:pt>
                <c:pt idx="439" formatCode="0.00">
                  <c:v>1.1000000000000001</c:v>
                </c:pt>
                <c:pt idx="440" formatCode="0.00">
                  <c:v>1</c:v>
                </c:pt>
                <c:pt idx="441" formatCode="0.00">
                  <c:v>0.95</c:v>
                </c:pt>
                <c:pt idx="442" formatCode="0.00">
                  <c:v>0.92</c:v>
                </c:pt>
                <c:pt idx="443" formatCode="0.00">
                  <c:v>1.03</c:v>
                </c:pt>
                <c:pt idx="444" formatCode="0.00">
                  <c:v>1.1399999999999999</c:v>
                </c:pt>
                <c:pt idx="445" formatCode="0.00">
                  <c:v>1.25</c:v>
                </c:pt>
                <c:pt idx="446" formatCode="0.00">
                  <c:v>1</c:v>
                </c:pt>
                <c:pt idx="447" formatCode="0.00">
                  <c:v>1.1499999999999999</c:v>
                </c:pt>
                <c:pt idx="448" formatCode="0.00">
                  <c:v>1.1000000000000001</c:v>
                </c:pt>
                <c:pt idx="449" formatCode="0.00">
                  <c:v>0.82</c:v>
                </c:pt>
                <c:pt idx="450" formatCode="0.00">
                  <c:v>0.9</c:v>
                </c:pt>
                <c:pt idx="451" formatCode="0.00">
                  <c:v>0.92</c:v>
                </c:pt>
                <c:pt idx="452" formatCode="0.00">
                  <c:v>0.74</c:v>
                </c:pt>
                <c:pt idx="453" formatCode="0.00">
                  <c:v>0.95</c:v>
                </c:pt>
                <c:pt idx="454" formatCode="0.00">
                  <c:v>1</c:v>
                </c:pt>
                <c:pt idx="455" formatCode="0.00">
                  <c:v>0.79</c:v>
                </c:pt>
                <c:pt idx="456" formatCode="0.00">
                  <c:v>0.3</c:v>
                </c:pt>
                <c:pt idx="457" formatCode="0.00">
                  <c:v>1.05</c:v>
                </c:pt>
                <c:pt idx="458" formatCode="0.00">
                  <c:v>0.9</c:v>
                </c:pt>
                <c:pt idx="459" formatCode="0.00">
                  <c:v>0.6</c:v>
                </c:pt>
                <c:pt idx="460" formatCode="0.00">
                  <c:v>0.9</c:v>
                </c:pt>
                <c:pt idx="461" formatCode="0.00">
                  <c:v>0.95</c:v>
                </c:pt>
                <c:pt idx="462" formatCode="0.00">
                  <c:v>0.8</c:v>
                </c:pt>
                <c:pt idx="463" formatCode="0.00">
                  <c:v>0.75</c:v>
                </c:pt>
                <c:pt idx="464" formatCode="0.00">
                  <c:v>0.85</c:v>
                </c:pt>
                <c:pt idx="465" formatCode="0.00">
                  <c:v>0.9</c:v>
                </c:pt>
                <c:pt idx="466" formatCode="0.00">
                  <c:v>0.5</c:v>
                </c:pt>
                <c:pt idx="467" formatCode="0.00">
                  <c:v>0.65</c:v>
                </c:pt>
                <c:pt idx="468" formatCode="0.00">
                  <c:v>0.5</c:v>
                </c:pt>
                <c:pt idx="469" formatCode="0.00">
                  <c:v>0.8</c:v>
                </c:pt>
                <c:pt idx="470" formatCode="0.00">
                  <c:v>0.5</c:v>
                </c:pt>
                <c:pt idx="471" formatCode="0.00">
                  <c:v>0.75</c:v>
                </c:pt>
                <c:pt idx="472" formatCode="0.00">
                  <c:v>0.6</c:v>
                </c:pt>
                <c:pt idx="473" formatCode="0.00">
                  <c:v>0.8</c:v>
                </c:pt>
                <c:pt idx="474" formatCode="0.00">
                  <c:v>0.75</c:v>
                </c:pt>
                <c:pt idx="475" formatCode="0.00">
                  <c:v>0.85</c:v>
                </c:pt>
                <c:pt idx="476" formatCode="0.00">
                  <c:v>0.9</c:v>
                </c:pt>
                <c:pt idx="477" formatCode="0.00">
                  <c:v>0.8</c:v>
                </c:pt>
                <c:pt idx="478" formatCode="0.00">
                  <c:v>0.7</c:v>
                </c:pt>
                <c:pt idx="479" formatCode="0.00">
                  <c:v>0.8</c:v>
                </c:pt>
                <c:pt idx="480" formatCode="0.00">
                  <c:v>0.55000000000000004</c:v>
                </c:pt>
                <c:pt idx="481" formatCode="0.00">
                  <c:v>1.2</c:v>
                </c:pt>
                <c:pt idx="482" formatCode="0.00">
                  <c:v>1.1000000000000001</c:v>
                </c:pt>
                <c:pt idx="483" formatCode="0.00">
                  <c:v>1.05</c:v>
                </c:pt>
                <c:pt idx="484" formatCode="0.00">
                  <c:v>1.25</c:v>
                </c:pt>
                <c:pt idx="485" formatCode="0.00">
                  <c:v>1.1499999999999999</c:v>
                </c:pt>
                <c:pt idx="486" formatCode="0.00">
                  <c:v>1.1000000000000001</c:v>
                </c:pt>
                <c:pt idx="487" formatCode="0.00">
                  <c:v>1.25</c:v>
                </c:pt>
                <c:pt idx="488" formatCode="0.00">
                  <c:v>1.1499999999999999</c:v>
                </c:pt>
                <c:pt idx="489" formatCode="0.00">
                  <c:v>1.22</c:v>
                </c:pt>
                <c:pt idx="490" formatCode="0.00">
                  <c:v>1.2</c:v>
                </c:pt>
                <c:pt idx="491" formatCode="0.00">
                  <c:v>1.1000000000000001</c:v>
                </c:pt>
                <c:pt idx="492" formatCode="0.00">
                  <c:v>1</c:v>
                </c:pt>
                <c:pt idx="493" formatCode="0.00">
                  <c:v>0.9</c:v>
                </c:pt>
                <c:pt idx="494" formatCode="0.00">
                  <c:v>0.7</c:v>
                </c:pt>
                <c:pt idx="495" formatCode="0.00">
                  <c:v>1.1499999999999999</c:v>
                </c:pt>
                <c:pt idx="496" formatCode="0.00">
                  <c:v>1.2</c:v>
                </c:pt>
                <c:pt idx="497" formatCode="0.00">
                  <c:v>1.1000000000000001</c:v>
                </c:pt>
                <c:pt idx="498" formatCode="0.00">
                  <c:v>0.65</c:v>
                </c:pt>
                <c:pt idx="499" formatCode="0.00">
                  <c:v>0.6</c:v>
                </c:pt>
                <c:pt idx="500" formatCode="0.00">
                  <c:v>0.7</c:v>
                </c:pt>
                <c:pt idx="501" formatCode="0.00">
                  <c:v>0.5</c:v>
                </c:pt>
                <c:pt idx="502" formatCode="0.00">
                  <c:v>0.35</c:v>
                </c:pt>
                <c:pt idx="503" formatCode="0.00">
                  <c:v>0.27</c:v>
                </c:pt>
                <c:pt idx="504" formatCode="0.00">
                  <c:v>0.55000000000000004</c:v>
                </c:pt>
                <c:pt idx="505" formatCode="0.00">
                  <c:v>0.45</c:v>
                </c:pt>
                <c:pt idx="506" formatCode="0.00">
                  <c:v>0.35</c:v>
                </c:pt>
                <c:pt idx="507" formatCode="0.00">
                  <c:v>0.3</c:v>
                </c:pt>
                <c:pt idx="508" formatCode="0.00">
                  <c:v>0.55000000000000004</c:v>
                </c:pt>
                <c:pt idx="509" formatCode="0.00">
                  <c:v>0.8</c:v>
                </c:pt>
                <c:pt idx="510" formatCode="0.00">
                  <c:v>0.95</c:v>
                </c:pt>
                <c:pt idx="511" formatCode="0.00">
                  <c:v>0.5</c:v>
                </c:pt>
                <c:pt idx="512" formatCode="0.00">
                  <c:v>0.68</c:v>
                </c:pt>
                <c:pt idx="513" formatCode="0.00">
                  <c:v>0.7</c:v>
                </c:pt>
                <c:pt idx="514" formatCode="0.00">
                  <c:v>0.7</c:v>
                </c:pt>
                <c:pt idx="515" formatCode="0.00">
                  <c:v>0.65</c:v>
                </c:pt>
                <c:pt idx="516" formatCode="0.00">
                  <c:v>0.9</c:v>
                </c:pt>
                <c:pt idx="517" formatCode="0.00">
                  <c:v>0.95</c:v>
                </c:pt>
                <c:pt idx="518" formatCode="0.00">
                  <c:v>0.8</c:v>
                </c:pt>
                <c:pt idx="519" formatCode="0.00">
                  <c:v>0.75</c:v>
                </c:pt>
                <c:pt idx="520" formatCode="0.00">
                  <c:v>1</c:v>
                </c:pt>
                <c:pt idx="521" formatCode="0.00">
                  <c:v>0.95</c:v>
                </c:pt>
                <c:pt idx="522" formatCode="0.00">
                  <c:v>0.7</c:v>
                </c:pt>
                <c:pt idx="523" formatCode="0.00">
                  <c:v>0.65</c:v>
                </c:pt>
                <c:pt idx="524" formatCode="0.00">
                  <c:v>0.85</c:v>
                </c:pt>
                <c:pt idx="525" formatCode="0.00">
                  <c:v>0.5</c:v>
                </c:pt>
                <c:pt idx="526" formatCode="0.00">
                  <c:v>0.6</c:v>
                </c:pt>
                <c:pt idx="527" formatCode="0.00">
                  <c:v>0.55000000000000004</c:v>
                </c:pt>
                <c:pt idx="528" formatCode="0.00">
                  <c:v>0.7</c:v>
                </c:pt>
                <c:pt idx="529" formatCode="0.00">
                  <c:v>0.9</c:v>
                </c:pt>
                <c:pt idx="530" formatCode="0.00">
                  <c:v>1</c:v>
                </c:pt>
                <c:pt idx="531" formatCode="0.00">
                  <c:v>0.95</c:v>
                </c:pt>
                <c:pt idx="532" formatCode="0.00">
                  <c:v>0.85</c:v>
                </c:pt>
                <c:pt idx="533" formatCode="0.00">
                  <c:v>0.7</c:v>
                </c:pt>
                <c:pt idx="534" formatCode="0.00">
                  <c:v>0.9</c:v>
                </c:pt>
                <c:pt idx="535" formatCode="0.00">
                  <c:v>0.5</c:v>
                </c:pt>
                <c:pt idx="536" formatCode="0.00">
                  <c:v>0.6</c:v>
                </c:pt>
                <c:pt idx="537" formatCode="0.00">
                  <c:v>0.55000000000000004</c:v>
                </c:pt>
                <c:pt idx="538" formatCode="0.00">
                  <c:v>0.57999999999999996</c:v>
                </c:pt>
                <c:pt idx="539" formatCode="0.00">
                  <c:v>0.65</c:v>
                </c:pt>
                <c:pt idx="540" formatCode="0.00">
                  <c:v>0.7</c:v>
                </c:pt>
                <c:pt idx="541" formatCode="0.00">
                  <c:v>0.85</c:v>
                </c:pt>
                <c:pt idx="542" formatCode="0.00">
                  <c:v>0.9</c:v>
                </c:pt>
                <c:pt idx="543" formatCode="0.00">
                  <c:v>0.85</c:v>
                </c:pt>
                <c:pt idx="544" formatCode="0.00">
                  <c:v>0.75</c:v>
                </c:pt>
                <c:pt idx="545" formatCode="0.00">
                  <c:v>0.65</c:v>
                </c:pt>
                <c:pt idx="546" formatCode="0.00">
                  <c:v>0.9</c:v>
                </c:pt>
                <c:pt idx="547" formatCode="0.00">
                  <c:v>0.85</c:v>
                </c:pt>
                <c:pt idx="548" formatCode="0.00">
                  <c:v>0.95</c:v>
                </c:pt>
                <c:pt idx="549" formatCode="0.00">
                  <c:v>0.75</c:v>
                </c:pt>
                <c:pt idx="550" formatCode="0.00">
                  <c:v>0.6</c:v>
                </c:pt>
                <c:pt idx="551" formatCode="0.00">
                  <c:v>0.5</c:v>
                </c:pt>
                <c:pt idx="552" formatCode="0.00">
                  <c:v>0.45</c:v>
                </c:pt>
                <c:pt idx="553" formatCode="0.00">
                  <c:v>0.55000000000000004</c:v>
                </c:pt>
                <c:pt idx="554" formatCode="0.00">
                  <c:v>0.75</c:v>
                </c:pt>
                <c:pt idx="555" formatCode="0.00">
                  <c:v>0.7</c:v>
                </c:pt>
                <c:pt idx="556" formatCode="0.00">
                  <c:v>0.85</c:v>
                </c:pt>
                <c:pt idx="557" formatCode="0.00">
                  <c:v>0.65</c:v>
                </c:pt>
                <c:pt idx="558" formatCode="0.00">
                  <c:v>0.65</c:v>
                </c:pt>
                <c:pt idx="559" formatCode="0.00">
                  <c:v>0.55000000000000004</c:v>
                </c:pt>
                <c:pt idx="560" formatCode="0.00">
                  <c:v>0.9</c:v>
                </c:pt>
                <c:pt idx="561" formatCode="0.00">
                  <c:v>0.7</c:v>
                </c:pt>
                <c:pt idx="562" formatCode="0.00">
                  <c:v>0.85</c:v>
                </c:pt>
                <c:pt idx="563" formatCode="0.00">
                  <c:v>0.8</c:v>
                </c:pt>
                <c:pt idx="564" formatCode="0.00">
                  <c:v>0.64</c:v>
                </c:pt>
                <c:pt idx="565" formatCode="0.00">
                  <c:v>0.7</c:v>
                </c:pt>
                <c:pt idx="566" formatCode="0.00">
                  <c:v>0.86</c:v>
                </c:pt>
                <c:pt idx="567" formatCode="0.00">
                  <c:v>0.8</c:v>
                </c:pt>
                <c:pt idx="568" formatCode="0.00">
                  <c:v>0.85</c:v>
                </c:pt>
                <c:pt idx="569" formatCode="0.00">
                  <c:v>0.7</c:v>
                </c:pt>
                <c:pt idx="570" formatCode="0.00">
                  <c:v>0.8</c:v>
                </c:pt>
                <c:pt idx="571" formatCode="0.00">
                  <c:v>0.75</c:v>
                </c:pt>
                <c:pt idx="572" formatCode="0.00">
                  <c:v>0.84</c:v>
                </c:pt>
                <c:pt idx="573" formatCode="0.00">
                  <c:v>0.9</c:v>
                </c:pt>
                <c:pt idx="574" formatCode="0.00">
                  <c:v>1.05</c:v>
                </c:pt>
                <c:pt idx="575" formatCode="0.00">
                  <c:v>1.6</c:v>
                </c:pt>
                <c:pt idx="576" formatCode="0.00">
                  <c:v>1.25</c:v>
                </c:pt>
                <c:pt idx="577" formatCode="0.00">
                  <c:v>0.9</c:v>
                </c:pt>
                <c:pt idx="578" formatCode="0.00">
                  <c:v>0.85</c:v>
                </c:pt>
                <c:pt idx="579" formatCode="0.00">
                  <c:v>0.8</c:v>
                </c:pt>
                <c:pt idx="580" formatCode="0.00">
                  <c:v>1</c:v>
                </c:pt>
                <c:pt idx="581" formatCode="0.00">
                  <c:v>1.8</c:v>
                </c:pt>
                <c:pt idx="582" formatCode="0.00">
                  <c:v>2.4</c:v>
                </c:pt>
                <c:pt idx="583" formatCode="0.00">
                  <c:v>2</c:v>
                </c:pt>
                <c:pt idx="584" formatCode="0.00">
                  <c:v>2.25</c:v>
                </c:pt>
                <c:pt idx="585" formatCode="0.00">
                  <c:v>2.1</c:v>
                </c:pt>
                <c:pt idx="586" formatCode="0.00">
                  <c:v>2</c:v>
                </c:pt>
                <c:pt idx="587" formatCode="0.00">
                  <c:v>2.0499999999999998</c:v>
                </c:pt>
                <c:pt idx="588" formatCode="0.00">
                  <c:v>2.35</c:v>
                </c:pt>
                <c:pt idx="589" formatCode="0.00">
                  <c:v>2.1</c:v>
                </c:pt>
                <c:pt idx="590" formatCode="0.00">
                  <c:v>2</c:v>
                </c:pt>
                <c:pt idx="591" formatCode="0.00">
                  <c:v>1.95</c:v>
                </c:pt>
                <c:pt idx="592" formatCode="0.00">
                  <c:v>1.85</c:v>
                </c:pt>
                <c:pt idx="593" formatCode="0.00">
                  <c:v>1.9</c:v>
                </c:pt>
                <c:pt idx="594" formatCode="0.00">
                  <c:v>1.75</c:v>
                </c:pt>
                <c:pt idx="595" formatCode="0.00">
                  <c:v>1.7</c:v>
                </c:pt>
                <c:pt idx="596" formatCode="0.00">
                  <c:v>2</c:v>
                </c:pt>
                <c:pt idx="597" formatCode="0.00">
                  <c:v>1.75</c:v>
                </c:pt>
                <c:pt idx="598" formatCode="0.00">
                  <c:v>1.6</c:v>
                </c:pt>
                <c:pt idx="599" formatCode="0.00">
                  <c:v>1.25</c:v>
                </c:pt>
                <c:pt idx="600" formatCode="0.00">
                  <c:v>1</c:v>
                </c:pt>
                <c:pt idx="601" formatCode="0.00">
                  <c:v>0.95</c:v>
                </c:pt>
                <c:pt idx="602" formatCode="0.00">
                  <c:v>0.85</c:v>
                </c:pt>
                <c:pt idx="603" formatCode="0.00">
                  <c:v>0.72</c:v>
                </c:pt>
                <c:pt idx="604" formatCode="0.00">
                  <c:v>0.7</c:v>
                </c:pt>
                <c:pt idx="605" formatCode="0.00">
                  <c:v>0.82</c:v>
                </c:pt>
                <c:pt idx="606" formatCode="0.00">
                  <c:v>0.95</c:v>
                </c:pt>
                <c:pt idx="607" formatCode="0.00">
                  <c:v>0.95</c:v>
                </c:pt>
                <c:pt idx="608" formatCode="0.00">
                  <c:v>1</c:v>
                </c:pt>
                <c:pt idx="609" formatCode="0.00">
                  <c:v>1.02</c:v>
                </c:pt>
                <c:pt idx="610" formatCode="0.00">
                  <c:v>1.05</c:v>
                </c:pt>
                <c:pt idx="611" formatCode="0.00">
                  <c:v>0.95</c:v>
                </c:pt>
                <c:pt idx="612" formatCode="0.00">
                  <c:v>0.9</c:v>
                </c:pt>
                <c:pt idx="613" formatCode="0.00">
                  <c:v>0.88</c:v>
                </c:pt>
                <c:pt idx="614" formatCode="0.00">
                  <c:v>0.8</c:v>
                </c:pt>
                <c:pt idx="615" formatCode="0.00">
                  <c:v>0.8</c:v>
                </c:pt>
                <c:pt idx="616" formatCode="0.00">
                  <c:v>0.78</c:v>
                </c:pt>
                <c:pt idx="617" formatCode="0.00">
                  <c:v>0.7</c:v>
                </c:pt>
                <c:pt idx="618" formatCode="0.00">
                  <c:v>0.75</c:v>
                </c:pt>
                <c:pt idx="619" formatCode="0.00">
                  <c:v>0.7</c:v>
                </c:pt>
                <c:pt idx="620" formatCode="0.00">
                  <c:v>0.72</c:v>
                </c:pt>
                <c:pt idx="621" formatCode="0.00">
                  <c:v>0.65</c:v>
                </c:pt>
                <c:pt idx="622" formatCode="0.00">
                  <c:v>0.6</c:v>
                </c:pt>
                <c:pt idx="623" formatCode="0.00">
                  <c:v>0.62</c:v>
                </c:pt>
                <c:pt idx="624" formatCode="0.00">
                  <c:v>0.2</c:v>
                </c:pt>
                <c:pt idx="625" formatCode="0.00">
                  <c:v>0.65</c:v>
                </c:pt>
                <c:pt idx="626" formatCode="0.00">
                  <c:v>0.8</c:v>
                </c:pt>
                <c:pt idx="627" formatCode="0.00">
                  <c:v>0.6</c:v>
                </c:pt>
                <c:pt idx="628" formatCode="0.00">
                  <c:v>0.5</c:v>
                </c:pt>
                <c:pt idx="629" formatCode="0.00">
                  <c:v>0.65</c:v>
                </c:pt>
                <c:pt idx="630" formatCode="0.00">
                  <c:v>0.5</c:v>
                </c:pt>
                <c:pt idx="631" formatCode="0.00">
                  <c:v>0.85</c:v>
                </c:pt>
                <c:pt idx="632" formatCode="0.00">
                  <c:v>0.55000000000000004</c:v>
                </c:pt>
                <c:pt idx="633" formatCode="0.00">
                  <c:v>0.75</c:v>
                </c:pt>
                <c:pt idx="634" formatCode="0.00">
                  <c:v>0.75</c:v>
                </c:pt>
                <c:pt idx="635" formatCode="0.00">
                  <c:v>0.75</c:v>
                </c:pt>
                <c:pt idx="636" formatCode="0.00">
                  <c:v>0.8</c:v>
                </c:pt>
                <c:pt idx="637" formatCode="0.00">
                  <c:v>0.9</c:v>
                </c:pt>
                <c:pt idx="638" formatCode="0.00">
                  <c:v>0.7</c:v>
                </c:pt>
                <c:pt idx="639" formatCode="0.00">
                  <c:v>0.95</c:v>
                </c:pt>
                <c:pt idx="640" formatCode="0.00">
                  <c:v>0.98</c:v>
                </c:pt>
                <c:pt idx="641" formatCode="0.00">
                  <c:v>1.05</c:v>
                </c:pt>
                <c:pt idx="642" formatCode="0.00">
                  <c:v>1.38</c:v>
                </c:pt>
                <c:pt idx="643" formatCode="0.00">
                  <c:v>1.56</c:v>
                </c:pt>
                <c:pt idx="644" formatCode="0.00">
                  <c:v>1.78</c:v>
                </c:pt>
                <c:pt idx="645" formatCode="0.00">
                  <c:v>2.1</c:v>
                </c:pt>
                <c:pt idx="646" formatCode="0.00">
                  <c:v>1.7</c:v>
                </c:pt>
                <c:pt idx="647" formatCode="0.00">
                  <c:v>2</c:v>
                </c:pt>
                <c:pt idx="648" formatCode="0.00">
                  <c:v>2.15</c:v>
                </c:pt>
                <c:pt idx="649" formatCode="0.00">
                  <c:v>2.1800000000000002</c:v>
                </c:pt>
                <c:pt idx="650" formatCode="0.00">
                  <c:v>1.96</c:v>
                </c:pt>
                <c:pt idx="651" formatCode="0.00">
                  <c:v>1.9</c:v>
                </c:pt>
                <c:pt idx="652" formatCode="0.00">
                  <c:v>1.83</c:v>
                </c:pt>
                <c:pt idx="653" formatCode="0.00">
                  <c:v>1.75</c:v>
                </c:pt>
                <c:pt idx="654" formatCode="0.00">
                  <c:v>1.68</c:v>
                </c:pt>
                <c:pt idx="655" formatCode="0.00">
                  <c:v>1.52</c:v>
                </c:pt>
                <c:pt idx="656" formatCode="0.00">
                  <c:v>1.34</c:v>
                </c:pt>
                <c:pt idx="657" formatCode="0.00">
                  <c:v>1.25</c:v>
                </c:pt>
                <c:pt idx="658" formatCode="0.00">
                  <c:v>1.18</c:v>
                </c:pt>
                <c:pt idx="659" formatCode="0.00">
                  <c:v>1.05</c:v>
                </c:pt>
                <c:pt idx="660" formatCode="0.00">
                  <c:v>0.9</c:v>
                </c:pt>
                <c:pt idx="661" formatCode="0.00">
                  <c:v>0.75</c:v>
                </c:pt>
                <c:pt idx="662" formatCode="0.00">
                  <c:v>0.85</c:v>
                </c:pt>
                <c:pt idx="663" formatCode="0.00">
                  <c:v>0.9</c:v>
                </c:pt>
                <c:pt idx="664" formatCode="0.00">
                  <c:v>0.95</c:v>
                </c:pt>
                <c:pt idx="665" formatCode="0.00">
                  <c:v>0.85</c:v>
                </c:pt>
                <c:pt idx="666" formatCode="0.00">
                  <c:v>0.95</c:v>
                </c:pt>
                <c:pt idx="667" formatCode="0.00">
                  <c:v>0.75</c:v>
                </c:pt>
                <c:pt idx="668" formatCode="0.00">
                  <c:v>0.5</c:v>
                </c:pt>
                <c:pt idx="669" formatCode="0.00">
                  <c:v>0.35</c:v>
                </c:pt>
                <c:pt idx="670" formatCode="0.00">
                  <c:v>0.25</c:v>
                </c:pt>
                <c:pt idx="671" formatCode="0.00">
                  <c:v>0.65</c:v>
                </c:pt>
                <c:pt idx="672" formatCode="0.00">
                  <c:v>0.9</c:v>
                </c:pt>
                <c:pt idx="673" formatCode="0.00">
                  <c:v>0.9</c:v>
                </c:pt>
                <c:pt idx="674" formatCode="0.00">
                  <c:v>0.9</c:v>
                </c:pt>
                <c:pt idx="675" formatCode="0.00">
                  <c:v>0.85</c:v>
                </c:pt>
                <c:pt idx="676" formatCode="0.00">
                  <c:v>0.7</c:v>
                </c:pt>
                <c:pt idx="677" formatCode="0.00">
                  <c:v>0.9</c:v>
                </c:pt>
                <c:pt idx="678" formatCode="0.00">
                  <c:v>1.08</c:v>
                </c:pt>
                <c:pt idx="679" formatCode="0.00">
                  <c:v>1</c:v>
                </c:pt>
                <c:pt idx="680" formatCode="0.00">
                  <c:v>0.98</c:v>
                </c:pt>
                <c:pt idx="681" formatCode="0.00">
                  <c:v>0.9</c:v>
                </c:pt>
                <c:pt idx="682" formatCode="0.00">
                  <c:v>0.88</c:v>
                </c:pt>
                <c:pt idx="683" formatCode="0.00">
                  <c:v>0.65</c:v>
                </c:pt>
                <c:pt idx="684" formatCode="0.00">
                  <c:v>0.7</c:v>
                </c:pt>
                <c:pt idx="685" formatCode="0.00">
                  <c:v>0.55000000000000004</c:v>
                </c:pt>
                <c:pt idx="686" formatCode="0.00">
                  <c:v>0.5</c:v>
                </c:pt>
                <c:pt idx="687" formatCode="0.00">
                  <c:v>0.65</c:v>
                </c:pt>
                <c:pt idx="688" formatCode="0.00">
                  <c:v>0.4</c:v>
                </c:pt>
                <c:pt idx="689" formatCode="0.00">
                  <c:v>0.6</c:v>
                </c:pt>
                <c:pt idx="690" formatCode="0.00">
                  <c:v>0.5</c:v>
                </c:pt>
                <c:pt idx="691" formatCode="0.00">
                  <c:v>0.75</c:v>
                </c:pt>
                <c:pt idx="692" formatCode="0.00">
                  <c:v>0.88</c:v>
                </c:pt>
                <c:pt idx="693" formatCode="0.00">
                  <c:v>1</c:v>
                </c:pt>
                <c:pt idx="694" formatCode="0.00">
                  <c:v>0.97</c:v>
                </c:pt>
                <c:pt idx="695" formatCode="0.00">
                  <c:v>0.95</c:v>
                </c:pt>
                <c:pt idx="696" formatCode="0.00">
                  <c:v>0.92</c:v>
                </c:pt>
                <c:pt idx="697" formatCode="0.00">
                  <c:v>1.4</c:v>
                </c:pt>
                <c:pt idx="698" formatCode="0.00">
                  <c:v>1.34</c:v>
                </c:pt>
                <c:pt idx="699" formatCode="0.00">
                  <c:v>1.4</c:v>
                </c:pt>
                <c:pt idx="700" formatCode="0.00">
                  <c:v>1.4</c:v>
                </c:pt>
                <c:pt idx="701" formatCode="0.00">
                  <c:v>1.35</c:v>
                </c:pt>
                <c:pt idx="702" formatCode="0.00">
                  <c:v>1.4</c:v>
                </c:pt>
                <c:pt idx="703" formatCode="0.00">
                  <c:v>1.55</c:v>
                </c:pt>
                <c:pt idx="704" formatCode="0.00">
                  <c:v>1.05</c:v>
                </c:pt>
                <c:pt idx="705" formatCode="0.00">
                  <c:v>1.35</c:v>
                </c:pt>
                <c:pt idx="706" formatCode="0.00">
                  <c:v>1.35</c:v>
                </c:pt>
                <c:pt idx="707" formatCode="0.00">
                  <c:v>1.25</c:v>
                </c:pt>
                <c:pt idx="708" formatCode="0.00">
                  <c:v>1.1000000000000001</c:v>
                </c:pt>
                <c:pt idx="709" formatCode="0.00">
                  <c:v>1</c:v>
                </c:pt>
                <c:pt idx="710" formatCode="0.00">
                  <c:v>1.05</c:v>
                </c:pt>
                <c:pt idx="711" formatCode="0.00">
                  <c:v>1.22</c:v>
                </c:pt>
                <c:pt idx="712" formatCode="0.00">
                  <c:v>1.22</c:v>
                </c:pt>
                <c:pt idx="713" formatCode="0.00">
                  <c:v>1.35</c:v>
                </c:pt>
                <c:pt idx="714" formatCode="0.00">
                  <c:v>0.95</c:v>
                </c:pt>
                <c:pt idx="715" formatCode="0.00">
                  <c:v>1</c:v>
                </c:pt>
                <c:pt idx="716" formatCode="0.00">
                  <c:v>1.05</c:v>
                </c:pt>
                <c:pt idx="717" formatCode="0.00">
                  <c:v>1.05</c:v>
                </c:pt>
                <c:pt idx="718" formatCode="0.00">
                  <c:v>1.04</c:v>
                </c:pt>
                <c:pt idx="719" formatCode="0.00">
                  <c:v>1.04</c:v>
                </c:pt>
                <c:pt idx="720" formatCode="0.00">
                  <c:v>1.04</c:v>
                </c:pt>
                <c:pt idx="721" formatCode="0.00">
                  <c:v>1.03</c:v>
                </c:pt>
                <c:pt idx="722" formatCode="0.00">
                  <c:v>1.02</c:v>
                </c:pt>
                <c:pt idx="723" formatCode="0.00">
                  <c:v>1.02</c:v>
                </c:pt>
                <c:pt idx="724" formatCode="0.00">
                  <c:v>1.02</c:v>
                </c:pt>
                <c:pt idx="725" formatCode="0.00">
                  <c:v>1.01</c:v>
                </c:pt>
                <c:pt idx="726" formatCode="0.00">
                  <c:v>1</c:v>
                </c:pt>
                <c:pt idx="727" formatCode="0.00">
                  <c:v>0.99</c:v>
                </c:pt>
                <c:pt idx="728" formatCode="0.00">
                  <c:v>0.98</c:v>
                </c:pt>
                <c:pt idx="729" formatCode="0.00">
                  <c:v>0.97</c:v>
                </c:pt>
                <c:pt idx="730" formatCode="0.00">
                  <c:v>0.95</c:v>
                </c:pt>
                <c:pt idx="731" formatCode="0.00">
                  <c:v>1.05</c:v>
                </c:pt>
              </c:numCache>
            </c:numRef>
          </c:val>
          <c:smooth val="0"/>
          <c:extLst>
            <c:ext xmlns:c16="http://schemas.microsoft.com/office/drawing/2014/chart" uri="{C3380CC4-5D6E-409C-BE32-E72D297353CC}">
              <c16:uniqueId val="{00000002-29FC-45A9-8FDD-D71BA66A941D}"/>
            </c:ext>
          </c:extLst>
        </c:ser>
        <c:ser>
          <c:idx val="2"/>
          <c:order val="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0.95</c:v>
                </c:pt>
                <c:pt idx="1">
                  <c:v>0.8</c:v>
                </c:pt>
                <c:pt idx="2">
                  <c:v>0.7</c:v>
                </c:pt>
                <c:pt idx="3">
                  <c:v>0.55000000000000004</c:v>
                </c:pt>
                <c:pt idx="4">
                  <c:v>0.75</c:v>
                </c:pt>
                <c:pt idx="5">
                  <c:v>0.8</c:v>
                </c:pt>
                <c:pt idx="6">
                  <c:v>0.95</c:v>
                </c:pt>
                <c:pt idx="7">
                  <c:v>0.72</c:v>
                </c:pt>
                <c:pt idx="8">
                  <c:v>0.32</c:v>
                </c:pt>
                <c:pt idx="9">
                  <c:v>0.57999999999999996</c:v>
                </c:pt>
                <c:pt idx="10">
                  <c:v>0.95</c:v>
                </c:pt>
                <c:pt idx="11">
                  <c:v>0.95</c:v>
                </c:pt>
                <c:pt idx="12">
                  <c:v>0.7</c:v>
                </c:pt>
                <c:pt idx="13">
                  <c:v>0.65</c:v>
                </c:pt>
                <c:pt idx="14">
                  <c:v>0.2</c:v>
                </c:pt>
                <c:pt idx="15">
                  <c:v>0.2</c:v>
                </c:pt>
                <c:pt idx="16">
                  <c:v>0.85</c:v>
                </c:pt>
                <c:pt idx="17">
                  <c:v>0.7</c:v>
                </c:pt>
                <c:pt idx="18">
                  <c:v>0.8</c:v>
                </c:pt>
                <c:pt idx="19">
                  <c:v>0.8</c:v>
                </c:pt>
                <c:pt idx="20">
                  <c:v>0.65</c:v>
                </c:pt>
                <c:pt idx="21">
                  <c:v>0.7</c:v>
                </c:pt>
                <c:pt idx="22">
                  <c:v>0.55000000000000004</c:v>
                </c:pt>
                <c:pt idx="23">
                  <c:v>0.95</c:v>
                </c:pt>
                <c:pt idx="24">
                  <c:v>0.15</c:v>
                </c:pt>
                <c:pt idx="25">
                  <c:v>0.15</c:v>
                </c:pt>
                <c:pt idx="26">
                  <c:v>0.15</c:v>
                </c:pt>
                <c:pt idx="27">
                  <c:v>0.65</c:v>
                </c:pt>
                <c:pt idx="28">
                  <c:v>0.65</c:v>
                </c:pt>
                <c:pt idx="29">
                  <c:v>0.63</c:v>
                </c:pt>
                <c:pt idx="30">
                  <c:v>0.7</c:v>
                </c:pt>
                <c:pt idx="31">
                  <c:v>0.55000000000000004</c:v>
                </c:pt>
                <c:pt idx="32">
                  <c:v>0.2</c:v>
                </c:pt>
                <c:pt idx="33">
                  <c:v>0.22</c:v>
                </c:pt>
                <c:pt idx="34">
                  <c:v>0.25</c:v>
                </c:pt>
                <c:pt idx="35">
                  <c:v>0.28999999999999998</c:v>
                </c:pt>
                <c:pt idx="36">
                  <c:v>0.3</c:v>
                </c:pt>
                <c:pt idx="37">
                  <c:v>0.32</c:v>
                </c:pt>
                <c:pt idx="38">
                  <c:v>0.35</c:v>
                </c:pt>
                <c:pt idx="39">
                  <c:v>0.39</c:v>
                </c:pt>
                <c:pt idx="40">
                  <c:v>0.41</c:v>
                </c:pt>
                <c:pt idx="41">
                  <c:v>0.46</c:v>
                </c:pt>
                <c:pt idx="42">
                  <c:v>0.51</c:v>
                </c:pt>
                <c:pt idx="43">
                  <c:v>0.56999999999999995</c:v>
                </c:pt>
                <c:pt idx="44">
                  <c:v>0.62</c:v>
                </c:pt>
                <c:pt idx="45">
                  <c:v>0.67</c:v>
                </c:pt>
                <c:pt idx="46">
                  <c:v>0.71</c:v>
                </c:pt>
                <c:pt idx="47">
                  <c:v>0.75</c:v>
                </c:pt>
                <c:pt idx="48">
                  <c:v>0.78</c:v>
                </c:pt>
                <c:pt idx="49">
                  <c:v>0.8</c:v>
                </c:pt>
                <c:pt idx="50">
                  <c:v>0.81</c:v>
                </c:pt>
                <c:pt idx="51">
                  <c:v>0.83</c:v>
                </c:pt>
                <c:pt idx="52">
                  <c:v>0.85</c:v>
                </c:pt>
                <c:pt idx="53">
                  <c:v>0.88</c:v>
                </c:pt>
                <c:pt idx="54">
                  <c:v>1.1000000000000001</c:v>
                </c:pt>
                <c:pt idx="55">
                  <c:v>0.95</c:v>
                </c:pt>
                <c:pt idx="56">
                  <c:v>1</c:v>
                </c:pt>
                <c:pt idx="57">
                  <c:v>0.83</c:v>
                </c:pt>
                <c:pt idx="58">
                  <c:v>0.75</c:v>
                </c:pt>
                <c:pt idx="59">
                  <c:v>0.76</c:v>
                </c:pt>
                <c:pt idx="60">
                  <c:v>0.77</c:v>
                </c:pt>
                <c:pt idx="61">
                  <c:v>0.78</c:v>
                </c:pt>
                <c:pt idx="62">
                  <c:v>0.72</c:v>
                </c:pt>
                <c:pt idx="63">
                  <c:v>0.25</c:v>
                </c:pt>
                <c:pt idx="64">
                  <c:v>0.45</c:v>
                </c:pt>
                <c:pt idx="65">
                  <c:v>0.25</c:v>
                </c:pt>
                <c:pt idx="66">
                  <c:v>0.45</c:v>
                </c:pt>
                <c:pt idx="67">
                  <c:v>0.42</c:v>
                </c:pt>
                <c:pt idx="68">
                  <c:v>0.98</c:v>
                </c:pt>
                <c:pt idx="69">
                  <c:v>0.99</c:v>
                </c:pt>
                <c:pt idx="70">
                  <c:v>1.25</c:v>
                </c:pt>
                <c:pt idx="71">
                  <c:v>1.25</c:v>
                </c:pt>
                <c:pt idx="72">
                  <c:v>1.2</c:v>
                </c:pt>
                <c:pt idx="73">
                  <c:v>1.18</c:v>
                </c:pt>
                <c:pt idx="74">
                  <c:v>1.17</c:v>
                </c:pt>
                <c:pt idx="75">
                  <c:v>1.1599999999999999</c:v>
                </c:pt>
                <c:pt idx="76">
                  <c:v>1.05</c:v>
                </c:pt>
                <c:pt idx="77">
                  <c:v>1.8</c:v>
                </c:pt>
                <c:pt idx="78">
                  <c:v>1</c:v>
                </c:pt>
                <c:pt idx="79">
                  <c:v>1.2</c:v>
                </c:pt>
                <c:pt idx="80">
                  <c:v>2.2999999999999998</c:v>
                </c:pt>
                <c:pt idx="81">
                  <c:v>2.2000000000000002</c:v>
                </c:pt>
                <c:pt idx="82">
                  <c:v>2.25</c:v>
                </c:pt>
                <c:pt idx="83">
                  <c:v>2</c:v>
                </c:pt>
                <c:pt idx="84">
                  <c:v>2.5</c:v>
                </c:pt>
                <c:pt idx="85">
                  <c:v>2.65</c:v>
                </c:pt>
                <c:pt idx="86">
                  <c:v>2.4</c:v>
                </c:pt>
                <c:pt idx="87">
                  <c:v>2.2000000000000002</c:v>
                </c:pt>
                <c:pt idx="88">
                  <c:v>2</c:v>
                </c:pt>
                <c:pt idx="89">
                  <c:v>2.25</c:v>
                </c:pt>
                <c:pt idx="90">
                  <c:v>2</c:v>
                </c:pt>
                <c:pt idx="91">
                  <c:v>2.2000000000000002</c:v>
                </c:pt>
                <c:pt idx="92">
                  <c:v>2.0499999999999998</c:v>
                </c:pt>
                <c:pt idx="93">
                  <c:v>2.25</c:v>
                </c:pt>
                <c:pt idx="94">
                  <c:v>2.2999999999999998</c:v>
                </c:pt>
                <c:pt idx="95">
                  <c:v>2.1</c:v>
                </c:pt>
                <c:pt idx="96">
                  <c:v>1.1000000000000001</c:v>
                </c:pt>
                <c:pt idx="97">
                  <c:v>1</c:v>
                </c:pt>
                <c:pt idx="98">
                  <c:v>1.1499999999999999</c:v>
                </c:pt>
                <c:pt idx="99">
                  <c:v>1.3</c:v>
                </c:pt>
                <c:pt idx="100">
                  <c:v>1</c:v>
                </c:pt>
                <c:pt idx="101">
                  <c:v>0.95</c:v>
                </c:pt>
                <c:pt idx="102">
                  <c:v>1.5</c:v>
                </c:pt>
                <c:pt idx="103">
                  <c:v>1.05</c:v>
                </c:pt>
                <c:pt idx="104">
                  <c:v>0.9</c:v>
                </c:pt>
                <c:pt idx="105">
                  <c:v>0.9</c:v>
                </c:pt>
                <c:pt idx="106">
                  <c:v>0.89</c:v>
                </c:pt>
                <c:pt idx="107">
                  <c:v>0.88</c:v>
                </c:pt>
                <c:pt idx="108">
                  <c:v>0.86</c:v>
                </c:pt>
                <c:pt idx="109">
                  <c:v>0.85</c:v>
                </c:pt>
                <c:pt idx="110">
                  <c:v>0.85</c:v>
                </c:pt>
                <c:pt idx="111">
                  <c:v>0.85</c:v>
                </c:pt>
                <c:pt idx="112">
                  <c:v>0.85</c:v>
                </c:pt>
                <c:pt idx="113">
                  <c:v>0.86</c:v>
                </c:pt>
                <c:pt idx="114">
                  <c:v>0.86</c:v>
                </c:pt>
                <c:pt idx="115">
                  <c:v>0.86</c:v>
                </c:pt>
                <c:pt idx="116">
                  <c:v>0.86</c:v>
                </c:pt>
                <c:pt idx="117">
                  <c:v>0.87</c:v>
                </c:pt>
                <c:pt idx="118">
                  <c:v>0.87</c:v>
                </c:pt>
                <c:pt idx="119">
                  <c:v>0.88</c:v>
                </c:pt>
                <c:pt idx="120">
                  <c:v>0.88</c:v>
                </c:pt>
                <c:pt idx="121">
                  <c:v>0.89</c:v>
                </c:pt>
                <c:pt idx="122">
                  <c:v>0.89</c:v>
                </c:pt>
                <c:pt idx="123">
                  <c:v>0.9</c:v>
                </c:pt>
                <c:pt idx="124">
                  <c:v>0.68</c:v>
                </c:pt>
                <c:pt idx="125">
                  <c:v>0.6</c:v>
                </c:pt>
                <c:pt idx="126">
                  <c:v>0.55000000000000004</c:v>
                </c:pt>
                <c:pt idx="127">
                  <c:v>0.7</c:v>
                </c:pt>
                <c:pt idx="128">
                  <c:v>0.4</c:v>
                </c:pt>
                <c:pt idx="129">
                  <c:v>0.2</c:v>
                </c:pt>
                <c:pt idx="130">
                  <c:v>0.62</c:v>
                </c:pt>
                <c:pt idx="131">
                  <c:v>0.7</c:v>
                </c:pt>
                <c:pt idx="132">
                  <c:v>0.72</c:v>
                </c:pt>
                <c:pt idx="133">
                  <c:v>0.5</c:v>
                </c:pt>
                <c:pt idx="134">
                  <c:v>0.6</c:v>
                </c:pt>
                <c:pt idx="135">
                  <c:v>0.7</c:v>
                </c:pt>
                <c:pt idx="136">
                  <c:v>0.72</c:v>
                </c:pt>
                <c:pt idx="137">
                  <c:v>0.68</c:v>
                </c:pt>
                <c:pt idx="138">
                  <c:v>0.55000000000000004</c:v>
                </c:pt>
                <c:pt idx="139">
                  <c:v>0.3</c:v>
                </c:pt>
                <c:pt idx="140">
                  <c:v>0.57999999999999996</c:v>
                </c:pt>
                <c:pt idx="141">
                  <c:v>0.3</c:v>
                </c:pt>
                <c:pt idx="142">
                  <c:v>0.62</c:v>
                </c:pt>
                <c:pt idx="143">
                  <c:v>0.7</c:v>
                </c:pt>
                <c:pt idx="144">
                  <c:v>0.25</c:v>
                </c:pt>
                <c:pt idx="145">
                  <c:v>0.7</c:v>
                </c:pt>
                <c:pt idx="146">
                  <c:v>1</c:v>
                </c:pt>
                <c:pt idx="147">
                  <c:v>1.1000000000000001</c:v>
                </c:pt>
                <c:pt idx="148">
                  <c:v>0.4</c:v>
                </c:pt>
                <c:pt idx="149">
                  <c:v>0.4</c:v>
                </c:pt>
                <c:pt idx="150">
                  <c:v>0.65</c:v>
                </c:pt>
                <c:pt idx="151">
                  <c:v>0.3</c:v>
                </c:pt>
                <c:pt idx="152">
                  <c:v>1.1000000000000001</c:v>
                </c:pt>
                <c:pt idx="153">
                  <c:v>1.1000000000000001</c:v>
                </c:pt>
                <c:pt idx="154">
                  <c:v>0.6</c:v>
                </c:pt>
                <c:pt idx="155">
                  <c:v>0.63</c:v>
                </c:pt>
                <c:pt idx="156">
                  <c:v>0.66</c:v>
                </c:pt>
                <c:pt idx="157">
                  <c:v>0.7</c:v>
                </c:pt>
                <c:pt idx="158">
                  <c:v>1.1000000000000001</c:v>
                </c:pt>
                <c:pt idx="159">
                  <c:v>0.85</c:v>
                </c:pt>
                <c:pt idx="160">
                  <c:v>1.6</c:v>
                </c:pt>
                <c:pt idx="161">
                  <c:v>1.2</c:v>
                </c:pt>
                <c:pt idx="162">
                  <c:v>1.1000000000000001</c:v>
                </c:pt>
                <c:pt idx="163">
                  <c:v>1</c:v>
                </c:pt>
                <c:pt idx="164">
                  <c:v>1.1499999999999999</c:v>
                </c:pt>
                <c:pt idx="165">
                  <c:v>1</c:v>
                </c:pt>
                <c:pt idx="166">
                  <c:v>1.25</c:v>
                </c:pt>
                <c:pt idx="167">
                  <c:v>1.1000000000000001</c:v>
                </c:pt>
                <c:pt idx="168">
                  <c:v>0.9</c:v>
                </c:pt>
                <c:pt idx="169">
                  <c:v>0.9</c:v>
                </c:pt>
                <c:pt idx="170">
                  <c:v>0.87</c:v>
                </c:pt>
                <c:pt idx="171">
                  <c:v>0.8</c:v>
                </c:pt>
                <c:pt idx="172">
                  <c:v>0.75</c:v>
                </c:pt>
                <c:pt idx="173">
                  <c:v>0.7</c:v>
                </c:pt>
                <c:pt idx="174">
                  <c:v>0.68</c:v>
                </c:pt>
                <c:pt idx="175">
                  <c:v>0.65</c:v>
                </c:pt>
                <c:pt idx="176">
                  <c:v>0.61</c:v>
                </c:pt>
                <c:pt idx="177">
                  <c:v>0.56000000000000005</c:v>
                </c:pt>
                <c:pt idx="178">
                  <c:v>0.53</c:v>
                </c:pt>
                <c:pt idx="179">
                  <c:v>0.5</c:v>
                </c:pt>
                <c:pt idx="180">
                  <c:v>0.25</c:v>
                </c:pt>
                <c:pt idx="181">
                  <c:v>0.4</c:v>
                </c:pt>
                <c:pt idx="182">
                  <c:v>0.6</c:v>
                </c:pt>
                <c:pt idx="183">
                  <c:v>0.8</c:v>
                </c:pt>
                <c:pt idx="184">
                  <c:v>0.7</c:v>
                </c:pt>
                <c:pt idx="185">
                  <c:v>0.65</c:v>
                </c:pt>
                <c:pt idx="186">
                  <c:v>0.4</c:v>
                </c:pt>
                <c:pt idx="187">
                  <c:v>0.7</c:v>
                </c:pt>
                <c:pt idx="188">
                  <c:v>0.4</c:v>
                </c:pt>
                <c:pt idx="189">
                  <c:v>0.5</c:v>
                </c:pt>
                <c:pt idx="190">
                  <c:v>0.65</c:v>
                </c:pt>
                <c:pt idx="191">
                  <c:v>0.35</c:v>
                </c:pt>
                <c:pt idx="192">
                  <c:v>0.7</c:v>
                </c:pt>
                <c:pt idx="193">
                  <c:v>0.7</c:v>
                </c:pt>
                <c:pt idx="194">
                  <c:v>0.8</c:v>
                </c:pt>
                <c:pt idx="195">
                  <c:v>0.57999999999999996</c:v>
                </c:pt>
                <c:pt idx="196">
                  <c:v>0.6</c:v>
                </c:pt>
                <c:pt idx="197">
                  <c:v>0.64</c:v>
                </c:pt>
                <c:pt idx="198">
                  <c:v>0.59</c:v>
                </c:pt>
                <c:pt idx="199">
                  <c:v>0.69</c:v>
                </c:pt>
                <c:pt idx="200">
                  <c:v>0.67</c:v>
                </c:pt>
                <c:pt idx="201">
                  <c:v>0.95</c:v>
                </c:pt>
                <c:pt idx="202">
                  <c:v>0.8</c:v>
                </c:pt>
                <c:pt idx="203">
                  <c:v>0.77</c:v>
                </c:pt>
                <c:pt idx="204">
                  <c:v>0.75</c:v>
                </c:pt>
                <c:pt idx="205">
                  <c:v>0.72</c:v>
                </c:pt>
                <c:pt idx="206">
                  <c:v>0.7</c:v>
                </c:pt>
                <c:pt idx="207">
                  <c:v>0.66</c:v>
                </c:pt>
                <c:pt idx="208">
                  <c:v>0.63</c:v>
                </c:pt>
                <c:pt idx="209">
                  <c:v>0.6</c:v>
                </c:pt>
                <c:pt idx="210">
                  <c:v>1</c:v>
                </c:pt>
                <c:pt idx="211">
                  <c:v>1.8</c:v>
                </c:pt>
                <c:pt idx="212">
                  <c:v>2.0099999999999998</c:v>
                </c:pt>
                <c:pt idx="213">
                  <c:v>2</c:v>
                </c:pt>
                <c:pt idx="214">
                  <c:v>2.58</c:v>
                </c:pt>
                <c:pt idx="215">
                  <c:v>2.2000000000000002</c:v>
                </c:pt>
                <c:pt idx="216">
                  <c:v>2.5</c:v>
                </c:pt>
                <c:pt idx="217">
                  <c:v>2</c:v>
                </c:pt>
                <c:pt idx="218">
                  <c:v>3</c:v>
                </c:pt>
                <c:pt idx="219">
                  <c:v>2.8</c:v>
                </c:pt>
                <c:pt idx="220">
                  <c:v>2.75</c:v>
                </c:pt>
                <c:pt idx="221">
                  <c:v>3</c:v>
                </c:pt>
                <c:pt idx="222">
                  <c:v>2</c:v>
                </c:pt>
                <c:pt idx="223">
                  <c:v>2.1</c:v>
                </c:pt>
                <c:pt idx="224">
                  <c:v>2.0499999999999998</c:v>
                </c:pt>
                <c:pt idx="225">
                  <c:v>2</c:v>
                </c:pt>
                <c:pt idx="226">
                  <c:v>3.1</c:v>
                </c:pt>
                <c:pt idx="227">
                  <c:v>2.8</c:v>
                </c:pt>
                <c:pt idx="228">
                  <c:v>2.1</c:v>
                </c:pt>
                <c:pt idx="229">
                  <c:v>2.0499999999999998</c:v>
                </c:pt>
                <c:pt idx="230">
                  <c:v>1.8</c:v>
                </c:pt>
                <c:pt idx="231">
                  <c:v>1.1000000000000001</c:v>
                </c:pt>
                <c:pt idx="232">
                  <c:v>0.9</c:v>
                </c:pt>
                <c:pt idx="233">
                  <c:v>1.2</c:v>
                </c:pt>
                <c:pt idx="234">
                  <c:v>2</c:v>
                </c:pt>
                <c:pt idx="235">
                  <c:v>1.6</c:v>
                </c:pt>
                <c:pt idx="236">
                  <c:v>1.8</c:v>
                </c:pt>
                <c:pt idx="237">
                  <c:v>1</c:v>
                </c:pt>
                <c:pt idx="238">
                  <c:v>1.5</c:v>
                </c:pt>
                <c:pt idx="239">
                  <c:v>1.1000000000000001</c:v>
                </c:pt>
                <c:pt idx="240">
                  <c:v>1.25</c:v>
                </c:pt>
                <c:pt idx="241">
                  <c:v>1.02</c:v>
                </c:pt>
                <c:pt idx="242">
                  <c:v>1.75</c:v>
                </c:pt>
                <c:pt idx="243">
                  <c:v>1.65</c:v>
                </c:pt>
                <c:pt idx="244">
                  <c:v>2.2999999999999998</c:v>
                </c:pt>
                <c:pt idx="245">
                  <c:v>2</c:v>
                </c:pt>
                <c:pt idx="246">
                  <c:v>2.2200000000000002</c:v>
                </c:pt>
                <c:pt idx="247">
                  <c:v>2.5</c:v>
                </c:pt>
                <c:pt idx="248">
                  <c:v>3</c:v>
                </c:pt>
                <c:pt idx="249">
                  <c:v>3</c:v>
                </c:pt>
                <c:pt idx="250">
                  <c:v>1.7</c:v>
                </c:pt>
                <c:pt idx="251">
                  <c:v>1.8</c:v>
                </c:pt>
                <c:pt idx="252">
                  <c:v>2.1</c:v>
                </c:pt>
                <c:pt idx="253">
                  <c:v>2</c:v>
                </c:pt>
                <c:pt idx="254">
                  <c:v>2</c:v>
                </c:pt>
                <c:pt idx="255">
                  <c:v>1.75</c:v>
                </c:pt>
                <c:pt idx="256">
                  <c:v>1.8</c:v>
                </c:pt>
                <c:pt idx="257">
                  <c:v>1.4</c:v>
                </c:pt>
                <c:pt idx="258">
                  <c:v>1</c:v>
                </c:pt>
                <c:pt idx="259">
                  <c:v>1.1499999999999999</c:v>
                </c:pt>
                <c:pt idx="260">
                  <c:v>1.1499999999999999</c:v>
                </c:pt>
                <c:pt idx="261">
                  <c:v>1.25</c:v>
                </c:pt>
                <c:pt idx="262">
                  <c:v>1.45</c:v>
                </c:pt>
                <c:pt idx="263">
                  <c:v>1.1499999999999999</c:v>
                </c:pt>
                <c:pt idx="264">
                  <c:v>1.3</c:v>
                </c:pt>
                <c:pt idx="265">
                  <c:v>1.1499999999999999</c:v>
                </c:pt>
                <c:pt idx="266">
                  <c:v>1.1000000000000001</c:v>
                </c:pt>
                <c:pt idx="267">
                  <c:v>1.4</c:v>
                </c:pt>
                <c:pt idx="268">
                  <c:v>1.2</c:v>
                </c:pt>
                <c:pt idx="269">
                  <c:v>1.22</c:v>
                </c:pt>
                <c:pt idx="270">
                  <c:v>1.2</c:v>
                </c:pt>
                <c:pt idx="271">
                  <c:v>1.2</c:v>
                </c:pt>
                <c:pt idx="272">
                  <c:v>1.32</c:v>
                </c:pt>
                <c:pt idx="273">
                  <c:v>1.28</c:v>
                </c:pt>
                <c:pt idx="274">
                  <c:v>1.25</c:v>
                </c:pt>
                <c:pt idx="275">
                  <c:v>1.4</c:v>
                </c:pt>
                <c:pt idx="276">
                  <c:v>1.5</c:v>
                </c:pt>
                <c:pt idx="277">
                  <c:v>1.35</c:v>
                </c:pt>
                <c:pt idx="278">
                  <c:v>1.3</c:v>
                </c:pt>
                <c:pt idx="279">
                  <c:v>1.25</c:v>
                </c:pt>
                <c:pt idx="280">
                  <c:v>1.25</c:v>
                </c:pt>
                <c:pt idx="281">
                  <c:v>1.8</c:v>
                </c:pt>
                <c:pt idx="282">
                  <c:v>1.75</c:v>
                </c:pt>
                <c:pt idx="283">
                  <c:v>2</c:v>
                </c:pt>
                <c:pt idx="284">
                  <c:v>2</c:v>
                </c:pt>
                <c:pt idx="285">
                  <c:v>1.85</c:v>
                </c:pt>
                <c:pt idx="286">
                  <c:v>2</c:v>
                </c:pt>
                <c:pt idx="287">
                  <c:v>1.6</c:v>
                </c:pt>
                <c:pt idx="288">
                  <c:v>1.9</c:v>
                </c:pt>
                <c:pt idx="289">
                  <c:v>1.95</c:v>
                </c:pt>
                <c:pt idx="290">
                  <c:v>1.7</c:v>
                </c:pt>
                <c:pt idx="291">
                  <c:v>1.85</c:v>
                </c:pt>
                <c:pt idx="292">
                  <c:v>1.5</c:v>
                </c:pt>
                <c:pt idx="293">
                  <c:v>1.5</c:v>
                </c:pt>
                <c:pt idx="294">
                  <c:v>1.45</c:v>
                </c:pt>
                <c:pt idx="295">
                  <c:v>1.55</c:v>
                </c:pt>
                <c:pt idx="296">
                  <c:v>1.7</c:v>
                </c:pt>
                <c:pt idx="297">
                  <c:v>1.5</c:v>
                </c:pt>
                <c:pt idx="298">
                  <c:v>1.52</c:v>
                </c:pt>
                <c:pt idx="299">
                  <c:v>1.1000000000000001</c:v>
                </c:pt>
                <c:pt idx="300">
                  <c:v>1.2</c:v>
                </c:pt>
                <c:pt idx="301">
                  <c:v>1.05</c:v>
                </c:pt>
                <c:pt idx="302">
                  <c:v>1.25</c:v>
                </c:pt>
                <c:pt idx="303">
                  <c:v>1.25</c:v>
                </c:pt>
                <c:pt idx="304">
                  <c:v>1.4</c:v>
                </c:pt>
                <c:pt idx="305">
                  <c:v>1.45</c:v>
                </c:pt>
                <c:pt idx="306">
                  <c:v>1.59</c:v>
                </c:pt>
                <c:pt idx="307">
                  <c:v>1.55</c:v>
                </c:pt>
                <c:pt idx="308">
                  <c:v>1.37</c:v>
                </c:pt>
                <c:pt idx="309">
                  <c:v>1.3</c:v>
                </c:pt>
                <c:pt idx="310">
                  <c:v>1.3</c:v>
                </c:pt>
                <c:pt idx="311">
                  <c:v>1.45</c:v>
                </c:pt>
                <c:pt idx="312">
                  <c:v>1.52</c:v>
                </c:pt>
                <c:pt idx="313">
                  <c:v>1.2</c:v>
                </c:pt>
                <c:pt idx="314">
                  <c:v>1.1499999999999999</c:v>
                </c:pt>
                <c:pt idx="315">
                  <c:v>1.1000000000000001</c:v>
                </c:pt>
                <c:pt idx="316">
                  <c:v>1.05</c:v>
                </c:pt>
                <c:pt idx="317">
                  <c:v>1</c:v>
                </c:pt>
                <c:pt idx="318">
                  <c:v>1.25</c:v>
                </c:pt>
                <c:pt idx="319">
                  <c:v>0.95</c:v>
                </c:pt>
                <c:pt idx="320">
                  <c:v>1</c:v>
                </c:pt>
                <c:pt idx="321">
                  <c:v>0.98</c:v>
                </c:pt>
                <c:pt idx="322">
                  <c:v>0.9</c:v>
                </c:pt>
                <c:pt idx="323">
                  <c:v>0.9</c:v>
                </c:pt>
                <c:pt idx="324">
                  <c:v>0.94</c:v>
                </c:pt>
                <c:pt idx="325">
                  <c:v>0.88</c:v>
                </c:pt>
                <c:pt idx="326">
                  <c:v>0.92</c:v>
                </c:pt>
                <c:pt idx="327">
                  <c:v>0.8</c:v>
                </c:pt>
                <c:pt idx="328">
                  <c:v>0.95</c:v>
                </c:pt>
                <c:pt idx="329">
                  <c:v>1.05</c:v>
                </c:pt>
                <c:pt idx="330">
                  <c:v>0.9</c:v>
                </c:pt>
                <c:pt idx="331">
                  <c:v>0.85</c:v>
                </c:pt>
                <c:pt idx="332">
                  <c:v>0.92</c:v>
                </c:pt>
                <c:pt idx="333">
                  <c:v>0.98</c:v>
                </c:pt>
                <c:pt idx="334">
                  <c:v>1</c:v>
                </c:pt>
                <c:pt idx="335">
                  <c:v>1.05</c:v>
                </c:pt>
                <c:pt idx="336">
                  <c:v>1.1000000000000001</c:v>
                </c:pt>
                <c:pt idx="337">
                  <c:v>0.9</c:v>
                </c:pt>
                <c:pt idx="338">
                  <c:v>1.08</c:v>
                </c:pt>
                <c:pt idx="339">
                  <c:v>1.05</c:v>
                </c:pt>
                <c:pt idx="340">
                  <c:v>0.9</c:v>
                </c:pt>
                <c:pt idx="341">
                  <c:v>0.9</c:v>
                </c:pt>
                <c:pt idx="342">
                  <c:v>1.2</c:v>
                </c:pt>
                <c:pt idx="343">
                  <c:v>1.1499999999999999</c:v>
                </c:pt>
                <c:pt idx="344">
                  <c:v>1</c:v>
                </c:pt>
                <c:pt idx="345">
                  <c:v>0.9</c:v>
                </c:pt>
                <c:pt idx="346">
                  <c:v>0.75</c:v>
                </c:pt>
                <c:pt idx="347">
                  <c:v>0.8</c:v>
                </c:pt>
                <c:pt idx="348">
                  <c:v>0.95</c:v>
                </c:pt>
                <c:pt idx="349">
                  <c:v>0.88</c:v>
                </c:pt>
                <c:pt idx="350">
                  <c:v>0.92</c:v>
                </c:pt>
                <c:pt idx="351">
                  <c:v>1.1499999999999999</c:v>
                </c:pt>
                <c:pt idx="352">
                  <c:v>1</c:v>
                </c:pt>
                <c:pt idx="353">
                  <c:v>0.96</c:v>
                </c:pt>
                <c:pt idx="354">
                  <c:v>0.93</c:v>
                </c:pt>
                <c:pt idx="355">
                  <c:v>0.9</c:v>
                </c:pt>
                <c:pt idx="356">
                  <c:v>0.88</c:v>
                </c:pt>
                <c:pt idx="357">
                  <c:v>1.24</c:v>
                </c:pt>
                <c:pt idx="358">
                  <c:v>1.05</c:v>
                </c:pt>
                <c:pt idx="359">
                  <c:v>1.2</c:v>
                </c:pt>
                <c:pt idx="360">
                  <c:v>0.92</c:v>
                </c:pt>
                <c:pt idx="361">
                  <c:v>0.88</c:v>
                </c:pt>
                <c:pt idx="362">
                  <c:v>1</c:v>
                </c:pt>
                <c:pt idx="363">
                  <c:v>0.95</c:v>
                </c:pt>
                <c:pt idx="364">
                  <c:v>0.95</c:v>
                </c:pt>
                <c:pt idx="365">
                  <c:v>0.86</c:v>
                </c:pt>
                <c:pt idx="366">
                  <c:v>0.98</c:v>
                </c:pt>
                <c:pt idx="367">
                  <c:v>0.95</c:v>
                </c:pt>
                <c:pt idx="368">
                  <c:v>0.93</c:v>
                </c:pt>
                <c:pt idx="369">
                  <c:v>0.98</c:v>
                </c:pt>
                <c:pt idx="370">
                  <c:v>0.96</c:v>
                </c:pt>
                <c:pt idx="371">
                  <c:v>0.95</c:v>
                </c:pt>
                <c:pt idx="372">
                  <c:v>1</c:v>
                </c:pt>
                <c:pt idx="373">
                  <c:v>0.88</c:v>
                </c:pt>
                <c:pt idx="374">
                  <c:v>0.9</c:v>
                </c:pt>
                <c:pt idx="375">
                  <c:v>0.95</c:v>
                </c:pt>
                <c:pt idx="376">
                  <c:v>0.75</c:v>
                </c:pt>
                <c:pt idx="377">
                  <c:v>0.88</c:v>
                </c:pt>
                <c:pt idx="378">
                  <c:v>0.95</c:v>
                </c:pt>
                <c:pt idx="379">
                  <c:v>0.93</c:v>
                </c:pt>
                <c:pt idx="380">
                  <c:v>0.98</c:v>
                </c:pt>
                <c:pt idx="381">
                  <c:v>0.93</c:v>
                </c:pt>
                <c:pt idx="382">
                  <c:v>1</c:v>
                </c:pt>
                <c:pt idx="383">
                  <c:v>0.97</c:v>
                </c:pt>
                <c:pt idx="384">
                  <c:v>0.89</c:v>
                </c:pt>
                <c:pt idx="385">
                  <c:v>0.85</c:v>
                </c:pt>
                <c:pt idx="386">
                  <c:v>0.72</c:v>
                </c:pt>
                <c:pt idx="387">
                  <c:v>0.8</c:v>
                </c:pt>
                <c:pt idx="388">
                  <c:v>0.9</c:v>
                </c:pt>
                <c:pt idx="389">
                  <c:v>0.9</c:v>
                </c:pt>
                <c:pt idx="390">
                  <c:v>1.25</c:v>
                </c:pt>
                <c:pt idx="391">
                  <c:v>1.22</c:v>
                </c:pt>
                <c:pt idx="392">
                  <c:v>1.18</c:v>
                </c:pt>
                <c:pt idx="393">
                  <c:v>1.18</c:v>
                </c:pt>
                <c:pt idx="394">
                  <c:v>1.1200000000000001</c:v>
                </c:pt>
                <c:pt idx="395">
                  <c:v>1.1599999999999999</c:v>
                </c:pt>
                <c:pt idx="396">
                  <c:v>1.27</c:v>
                </c:pt>
                <c:pt idx="397">
                  <c:v>1.27</c:v>
                </c:pt>
                <c:pt idx="398">
                  <c:v>1.3</c:v>
                </c:pt>
                <c:pt idx="399">
                  <c:v>1.32</c:v>
                </c:pt>
                <c:pt idx="400">
                  <c:v>1.2</c:v>
                </c:pt>
                <c:pt idx="401">
                  <c:v>1.1499999999999999</c:v>
                </c:pt>
                <c:pt idx="402">
                  <c:v>1.17</c:v>
                </c:pt>
                <c:pt idx="403">
                  <c:v>1.1200000000000001</c:v>
                </c:pt>
                <c:pt idx="404">
                  <c:v>1.25</c:v>
                </c:pt>
                <c:pt idx="405">
                  <c:v>1.2</c:v>
                </c:pt>
                <c:pt idx="406">
                  <c:v>1.21</c:v>
                </c:pt>
                <c:pt idx="407">
                  <c:v>1.23</c:v>
                </c:pt>
                <c:pt idx="408">
                  <c:v>1.08</c:v>
                </c:pt>
                <c:pt idx="409">
                  <c:v>0.9</c:v>
                </c:pt>
                <c:pt idx="410">
                  <c:v>1.05</c:v>
                </c:pt>
                <c:pt idx="411">
                  <c:v>0.88</c:v>
                </c:pt>
                <c:pt idx="412">
                  <c:v>1.1000000000000001</c:v>
                </c:pt>
                <c:pt idx="413">
                  <c:v>0.98</c:v>
                </c:pt>
                <c:pt idx="414">
                  <c:v>0.9</c:v>
                </c:pt>
                <c:pt idx="415">
                  <c:v>1.05</c:v>
                </c:pt>
                <c:pt idx="416">
                  <c:v>0.68</c:v>
                </c:pt>
                <c:pt idx="417">
                  <c:v>0.8</c:v>
                </c:pt>
                <c:pt idx="418">
                  <c:v>1.1000000000000001</c:v>
                </c:pt>
                <c:pt idx="419">
                  <c:v>1.1000000000000001</c:v>
                </c:pt>
                <c:pt idx="420">
                  <c:v>1</c:v>
                </c:pt>
                <c:pt idx="421">
                  <c:v>1</c:v>
                </c:pt>
                <c:pt idx="422">
                  <c:v>0.95</c:v>
                </c:pt>
                <c:pt idx="423">
                  <c:v>0.88</c:v>
                </c:pt>
                <c:pt idx="424">
                  <c:v>0.98</c:v>
                </c:pt>
                <c:pt idx="425">
                  <c:v>0.9</c:v>
                </c:pt>
                <c:pt idx="426">
                  <c:v>1.23</c:v>
                </c:pt>
                <c:pt idx="427">
                  <c:v>1.1499999999999999</c:v>
                </c:pt>
                <c:pt idx="428">
                  <c:v>1.05</c:v>
                </c:pt>
                <c:pt idx="429">
                  <c:v>1.1000000000000001</c:v>
                </c:pt>
                <c:pt idx="430">
                  <c:v>1.1499999999999999</c:v>
                </c:pt>
                <c:pt idx="431">
                  <c:v>0.9</c:v>
                </c:pt>
                <c:pt idx="432">
                  <c:v>0.98</c:v>
                </c:pt>
                <c:pt idx="433">
                  <c:v>0.97</c:v>
                </c:pt>
                <c:pt idx="434">
                  <c:v>0.97</c:v>
                </c:pt>
                <c:pt idx="435">
                  <c:v>0.9</c:v>
                </c:pt>
                <c:pt idx="436">
                  <c:v>0.92</c:v>
                </c:pt>
                <c:pt idx="437">
                  <c:v>0.96</c:v>
                </c:pt>
                <c:pt idx="438">
                  <c:v>0.85</c:v>
                </c:pt>
                <c:pt idx="439">
                  <c:v>0.88</c:v>
                </c:pt>
                <c:pt idx="440">
                  <c:v>0.9</c:v>
                </c:pt>
                <c:pt idx="441">
                  <c:v>0.92</c:v>
                </c:pt>
                <c:pt idx="442">
                  <c:v>0.94</c:v>
                </c:pt>
                <c:pt idx="443">
                  <c:v>0.96</c:v>
                </c:pt>
                <c:pt idx="444">
                  <c:v>0.98</c:v>
                </c:pt>
                <c:pt idx="445">
                  <c:v>1.05</c:v>
                </c:pt>
                <c:pt idx="446">
                  <c:v>1.05</c:v>
                </c:pt>
                <c:pt idx="447">
                  <c:v>0.9</c:v>
                </c:pt>
                <c:pt idx="448">
                  <c:v>1.08</c:v>
                </c:pt>
                <c:pt idx="449">
                  <c:v>1.1499999999999999</c:v>
                </c:pt>
                <c:pt idx="450">
                  <c:v>1</c:v>
                </c:pt>
                <c:pt idx="451">
                  <c:v>0.9</c:v>
                </c:pt>
                <c:pt idx="452">
                  <c:v>1.1000000000000001</c:v>
                </c:pt>
                <c:pt idx="453">
                  <c:v>1.08</c:v>
                </c:pt>
                <c:pt idx="454">
                  <c:v>1</c:v>
                </c:pt>
                <c:pt idx="455">
                  <c:v>0.98</c:v>
                </c:pt>
                <c:pt idx="456">
                  <c:v>1.05</c:v>
                </c:pt>
                <c:pt idx="457">
                  <c:v>0.9</c:v>
                </c:pt>
                <c:pt idx="458">
                  <c:v>1</c:v>
                </c:pt>
                <c:pt idx="459">
                  <c:v>0.98</c:v>
                </c:pt>
                <c:pt idx="460">
                  <c:v>1.05</c:v>
                </c:pt>
                <c:pt idx="461">
                  <c:v>0.9</c:v>
                </c:pt>
                <c:pt idx="462">
                  <c:v>1.1000000000000001</c:v>
                </c:pt>
                <c:pt idx="463">
                  <c:v>1.1000000000000001</c:v>
                </c:pt>
                <c:pt idx="464">
                  <c:v>1.1299999999999999</c:v>
                </c:pt>
                <c:pt idx="465">
                  <c:v>1.1499999999999999</c:v>
                </c:pt>
                <c:pt idx="466">
                  <c:v>1.1499999999999999</c:v>
                </c:pt>
                <c:pt idx="467">
                  <c:v>1.18</c:v>
                </c:pt>
                <c:pt idx="468">
                  <c:v>1.25</c:v>
                </c:pt>
                <c:pt idx="469">
                  <c:v>1.1000000000000001</c:v>
                </c:pt>
                <c:pt idx="470">
                  <c:v>1</c:v>
                </c:pt>
                <c:pt idx="471">
                  <c:v>1.05</c:v>
                </c:pt>
                <c:pt idx="472">
                  <c:v>1.2</c:v>
                </c:pt>
                <c:pt idx="473">
                  <c:v>1</c:v>
                </c:pt>
                <c:pt idx="474">
                  <c:v>1.1000000000000001</c:v>
                </c:pt>
                <c:pt idx="475">
                  <c:v>1.1000000000000001</c:v>
                </c:pt>
                <c:pt idx="476">
                  <c:v>0.8</c:v>
                </c:pt>
                <c:pt idx="477">
                  <c:v>0.88</c:v>
                </c:pt>
                <c:pt idx="478">
                  <c:v>0.75</c:v>
                </c:pt>
                <c:pt idx="479">
                  <c:v>0.7</c:v>
                </c:pt>
                <c:pt idx="480">
                  <c:v>0.5</c:v>
                </c:pt>
                <c:pt idx="481">
                  <c:v>0.55000000000000004</c:v>
                </c:pt>
                <c:pt idx="482">
                  <c:v>0.8</c:v>
                </c:pt>
                <c:pt idx="483">
                  <c:v>0.78</c:v>
                </c:pt>
                <c:pt idx="484">
                  <c:v>0.9</c:v>
                </c:pt>
                <c:pt idx="485">
                  <c:v>0.88</c:v>
                </c:pt>
                <c:pt idx="486">
                  <c:v>1</c:v>
                </c:pt>
                <c:pt idx="487">
                  <c:v>0.98</c:v>
                </c:pt>
                <c:pt idx="488">
                  <c:v>0.86</c:v>
                </c:pt>
                <c:pt idx="489">
                  <c:v>0.85</c:v>
                </c:pt>
                <c:pt idx="490">
                  <c:v>0.8</c:v>
                </c:pt>
                <c:pt idx="491">
                  <c:v>0.75</c:v>
                </c:pt>
                <c:pt idx="492">
                  <c:v>0.5</c:v>
                </c:pt>
                <c:pt idx="493">
                  <c:v>0.53</c:v>
                </c:pt>
                <c:pt idx="494">
                  <c:v>0.57999999999999996</c:v>
                </c:pt>
                <c:pt idx="495">
                  <c:v>0.6</c:v>
                </c:pt>
                <c:pt idx="496">
                  <c:v>0.63</c:v>
                </c:pt>
                <c:pt idx="497">
                  <c:v>0.65</c:v>
                </c:pt>
                <c:pt idx="498">
                  <c:v>0.7</c:v>
                </c:pt>
                <c:pt idx="499">
                  <c:v>0.75</c:v>
                </c:pt>
                <c:pt idx="500">
                  <c:v>0.9</c:v>
                </c:pt>
                <c:pt idx="501">
                  <c:v>0.94</c:v>
                </c:pt>
                <c:pt idx="502">
                  <c:v>1</c:v>
                </c:pt>
                <c:pt idx="503">
                  <c:v>0.96</c:v>
                </c:pt>
                <c:pt idx="504">
                  <c:v>0.93</c:v>
                </c:pt>
                <c:pt idx="505">
                  <c:v>0.91</c:v>
                </c:pt>
                <c:pt idx="506">
                  <c:v>0.9</c:v>
                </c:pt>
                <c:pt idx="507">
                  <c:v>0.89</c:v>
                </c:pt>
                <c:pt idx="508">
                  <c:v>0.89</c:v>
                </c:pt>
                <c:pt idx="509">
                  <c:v>0.88</c:v>
                </c:pt>
                <c:pt idx="510">
                  <c:v>0.9</c:v>
                </c:pt>
                <c:pt idx="511">
                  <c:v>0.85</c:v>
                </c:pt>
                <c:pt idx="512">
                  <c:v>0.95</c:v>
                </c:pt>
                <c:pt idx="513">
                  <c:v>0.9</c:v>
                </c:pt>
                <c:pt idx="514">
                  <c:v>1</c:v>
                </c:pt>
                <c:pt idx="515">
                  <c:v>1.06</c:v>
                </c:pt>
                <c:pt idx="516">
                  <c:v>0.98</c:v>
                </c:pt>
                <c:pt idx="517">
                  <c:v>0.8</c:v>
                </c:pt>
                <c:pt idx="518">
                  <c:v>0.5</c:v>
                </c:pt>
                <c:pt idx="519">
                  <c:v>0.55000000000000004</c:v>
                </c:pt>
                <c:pt idx="520">
                  <c:v>1</c:v>
                </c:pt>
                <c:pt idx="521">
                  <c:v>1</c:v>
                </c:pt>
                <c:pt idx="522">
                  <c:v>1.1000000000000001</c:v>
                </c:pt>
                <c:pt idx="523">
                  <c:v>0.95</c:v>
                </c:pt>
                <c:pt idx="524">
                  <c:v>0.9</c:v>
                </c:pt>
                <c:pt idx="525">
                  <c:v>0.8</c:v>
                </c:pt>
                <c:pt idx="526">
                  <c:v>0.45</c:v>
                </c:pt>
                <c:pt idx="527">
                  <c:v>0.45</c:v>
                </c:pt>
                <c:pt idx="528">
                  <c:v>0.75</c:v>
                </c:pt>
                <c:pt idx="529">
                  <c:v>0.78</c:v>
                </c:pt>
                <c:pt idx="530">
                  <c:v>0.8</c:v>
                </c:pt>
                <c:pt idx="531">
                  <c:v>0.8</c:v>
                </c:pt>
                <c:pt idx="532">
                  <c:v>1</c:v>
                </c:pt>
                <c:pt idx="533">
                  <c:v>1.75</c:v>
                </c:pt>
                <c:pt idx="534">
                  <c:v>1.75</c:v>
                </c:pt>
                <c:pt idx="535">
                  <c:v>1.62</c:v>
                </c:pt>
                <c:pt idx="536">
                  <c:v>1.6</c:v>
                </c:pt>
                <c:pt idx="537">
                  <c:v>1.6</c:v>
                </c:pt>
                <c:pt idx="538">
                  <c:v>1.62</c:v>
                </c:pt>
                <c:pt idx="539">
                  <c:v>1.58</c:v>
                </c:pt>
                <c:pt idx="540">
                  <c:v>1.55</c:v>
                </c:pt>
                <c:pt idx="541">
                  <c:v>1.52</c:v>
                </c:pt>
                <c:pt idx="542">
                  <c:v>1.5</c:v>
                </c:pt>
                <c:pt idx="543">
                  <c:v>1.47</c:v>
                </c:pt>
                <c:pt idx="544">
                  <c:v>1.45</c:v>
                </c:pt>
                <c:pt idx="545">
                  <c:v>1.42</c:v>
                </c:pt>
                <c:pt idx="546">
                  <c:v>1.47</c:v>
                </c:pt>
                <c:pt idx="547">
                  <c:v>1.52</c:v>
                </c:pt>
                <c:pt idx="548">
                  <c:v>0.8</c:v>
                </c:pt>
                <c:pt idx="549">
                  <c:v>0.8</c:v>
                </c:pt>
                <c:pt idx="550">
                  <c:v>1.45</c:v>
                </c:pt>
                <c:pt idx="551">
                  <c:v>1.4</c:v>
                </c:pt>
                <c:pt idx="552">
                  <c:v>1.25</c:v>
                </c:pt>
                <c:pt idx="553">
                  <c:v>1.45</c:v>
                </c:pt>
                <c:pt idx="554">
                  <c:v>1.5</c:v>
                </c:pt>
                <c:pt idx="555">
                  <c:v>1.65</c:v>
                </c:pt>
                <c:pt idx="556">
                  <c:v>1.6</c:v>
                </c:pt>
                <c:pt idx="557">
                  <c:v>1.58</c:v>
                </c:pt>
                <c:pt idx="558">
                  <c:v>1.62</c:v>
                </c:pt>
                <c:pt idx="559">
                  <c:v>1.5</c:v>
                </c:pt>
                <c:pt idx="560">
                  <c:v>1.53</c:v>
                </c:pt>
                <c:pt idx="561">
                  <c:v>1.62</c:v>
                </c:pt>
                <c:pt idx="562">
                  <c:v>1.51</c:v>
                </c:pt>
                <c:pt idx="563">
                  <c:v>1.48</c:v>
                </c:pt>
                <c:pt idx="564">
                  <c:v>1.45</c:v>
                </c:pt>
                <c:pt idx="565">
                  <c:v>1.44</c:v>
                </c:pt>
                <c:pt idx="566">
                  <c:v>1.4</c:v>
                </c:pt>
                <c:pt idx="567">
                  <c:v>1.41</c:v>
                </c:pt>
                <c:pt idx="568">
                  <c:v>1.42</c:v>
                </c:pt>
                <c:pt idx="569">
                  <c:v>1.75</c:v>
                </c:pt>
                <c:pt idx="570">
                  <c:v>1.65</c:v>
                </c:pt>
                <c:pt idx="571">
                  <c:v>1.78</c:v>
                </c:pt>
                <c:pt idx="572">
                  <c:v>1.4</c:v>
                </c:pt>
                <c:pt idx="573">
                  <c:v>1.55</c:v>
                </c:pt>
                <c:pt idx="574">
                  <c:v>1.2</c:v>
                </c:pt>
                <c:pt idx="575">
                  <c:v>1.7</c:v>
                </c:pt>
                <c:pt idx="576">
                  <c:v>1.49</c:v>
                </c:pt>
                <c:pt idx="577">
                  <c:v>1.47</c:v>
                </c:pt>
                <c:pt idx="578">
                  <c:v>1.42</c:v>
                </c:pt>
                <c:pt idx="579">
                  <c:v>1.4</c:v>
                </c:pt>
                <c:pt idx="580">
                  <c:v>1.52</c:v>
                </c:pt>
                <c:pt idx="581">
                  <c:v>1.52</c:v>
                </c:pt>
                <c:pt idx="582">
                  <c:v>1.52</c:v>
                </c:pt>
                <c:pt idx="583">
                  <c:v>1.51</c:v>
                </c:pt>
                <c:pt idx="584">
                  <c:v>1.51</c:v>
                </c:pt>
                <c:pt idx="585">
                  <c:v>1.5</c:v>
                </c:pt>
                <c:pt idx="586">
                  <c:v>1.5</c:v>
                </c:pt>
                <c:pt idx="587">
                  <c:v>1.52</c:v>
                </c:pt>
                <c:pt idx="588">
                  <c:v>1.57</c:v>
                </c:pt>
                <c:pt idx="589">
                  <c:v>1.61</c:v>
                </c:pt>
                <c:pt idx="590">
                  <c:v>1.44</c:v>
                </c:pt>
                <c:pt idx="591">
                  <c:v>1.5</c:v>
                </c:pt>
                <c:pt idx="592">
                  <c:v>1.61</c:v>
                </c:pt>
                <c:pt idx="593">
                  <c:v>1.62</c:v>
                </c:pt>
                <c:pt idx="594">
                  <c:v>1.49</c:v>
                </c:pt>
                <c:pt idx="595">
                  <c:v>1.48</c:v>
                </c:pt>
                <c:pt idx="596">
                  <c:v>1.4</c:v>
                </c:pt>
                <c:pt idx="597">
                  <c:v>1.42</c:v>
                </c:pt>
                <c:pt idx="598">
                  <c:v>1.5</c:v>
                </c:pt>
                <c:pt idx="599">
                  <c:v>1.58</c:v>
                </c:pt>
                <c:pt idx="600">
                  <c:v>1.42</c:v>
                </c:pt>
                <c:pt idx="601">
                  <c:v>1.9</c:v>
                </c:pt>
                <c:pt idx="602">
                  <c:v>1.7</c:v>
                </c:pt>
                <c:pt idx="603">
                  <c:v>1.78</c:v>
                </c:pt>
                <c:pt idx="604">
                  <c:v>1.5</c:v>
                </c:pt>
                <c:pt idx="605">
                  <c:v>1.56</c:v>
                </c:pt>
                <c:pt idx="606">
                  <c:v>1.33</c:v>
                </c:pt>
                <c:pt idx="607">
                  <c:v>1.58</c:v>
                </c:pt>
                <c:pt idx="608">
                  <c:v>1.72</c:v>
                </c:pt>
                <c:pt idx="609">
                  <c:v>1.5</c:v>
                </c:pt>
                <c:pt idx="610">
                  <c:v>1.5</c:v>
                </c:pt>
                <c:pt idx="611">
                  <c:v>1.48</c:v>
                </c:pt>
                <c:pt idx="612">
                  <c:v>1.68</c:v>
                </c:pt>
                <c:pt idx="613">
                  <c:v>1.58</c:v>
                </c:pt>
                <c:pt idx="614">
                  <c:v>1.46</c:v>
                </c:pt>
                <c:pt idx="615">
                  <c:v>1.42</c:v>
                </c:pt>
                <c:pt idx="616">
                  <c:v>1.45</c:v>
                </c:pt>
                <c:pt idx="617">
                  <c:v>1.4</c:v>
                </c:pt>
                <c:pt idx="618">
                  <c:v>1.46</c:v>
                </c:pt>
                <c:pt idx="619">
                  <c:v>1.52</c:v>
                </c:pt>
                <c:pt idx="620">
                  <c:v>1.65</c:v>
                </c:pt>
                <c:pt idx="621">
                  <c:v>1.58</c:v>
                </c:pt>
                <c:pt idx="622">
                  <c:v>3</c:v>
                </c:pt>
                <c:pt idx="623">
                  <c:v>2.5</c:v>
                </c:pt>
                <c:pt idx="624">
                  <c:v>1.78</c:v>
                </c:pt>
                <c:pt idx="625">
                  <c:v>1.5</c:v>
                </c:pt>
                <c:pt idx="626">
                  <c:v>1.56</c:v>
                </c:pt>
                <c:pt idx="627">
                  <c:v>1.68</c:v>
                </c:pt>
                <c:pt idx="628">
                  <c:v>1.53</c:v>
                </c:pt>
                <c:pt idx="629">
                  <c:v>1.55</c:v>
                </c:pt>
                <c:pt idx="630">
                  <c:v>1.7</c:v>
                </c:pt>
                <c:pt idx="631">
                  <c:v>1.5</c:v>
                </c:pt>
                <c:pt idx="632">
                  <c:v>1.65</c:v>
                </c:pt>
                <c:pt idx="633">
                  <c:v>1.58</c:v>
                </c:pt>
                <c:pt idx="634">
                  <c:v>1.6</c:v>
                </c:pt>
                <c:pt idx="635">
                  <c:v>1.25</c:v>
                </c:pt>
                <c:pt idx="636">
                  <c:v>1.2</c:v>
                </c:pt>
                <c:pt idx="637">
                  <c:v>1.24</c:v>
                </c:pt>
                <c:pt idx="638">
                  <c:v>1.4</c:v>
                </c:pt>
                <c:pt idx="639">
                  <c:v>1.32</c:v>
                </c:pt>
                <c:pt idx="640">
                  <c:v>1.52</c:v>
                </c:pt>
                <c:pt idx="641">
                  <c:v>1.49</c:v>
                </c:pt>
                <c:pt idx="642">
                  <c:v>1.4</c:v>
                </c:pt>
                <c:pt idx="643">
                  <c:v>1.21</c:v>
                </c:pt>
                <c:pt idx="644">
                  <c:v>1.1499999999999999</c:v>
                </c:pt>
                <c:pt idx="645">
                  <c:v>1.18</c:v>
                </c:pt>
                <c:pt idx="646">
                  <c:v>1.3</c:v>
                </c:pt>
                <c:pt idx="647">
                  <c:v>1.4</c:v>
                </c:pt>
                <c:pt idx="648">
                  <c:v>1.65</c:v>
                </c:pt>
                <c:pt idx="649">
                  <c:v>1.75</c:v>
                </c:pt>
                <c:pt idx="650">
                  <c:v>2.2999999999999998</c:v>
                </c:pt>
                <c:pt idx="651">
                  <c:v>1.3</c:v>
                </c:pt>
                <c:pt idx="652">
                  <c:v>1.82</c:v>
                </c:pt>
                <c:pt idx="653">
                  <c:v>1</c:v>
                </c:pt>
                <c:pt idx="654">
                  <c:v>1.78</c:v>
                </c:pt>
                <c:pt idx="655">
                  <c:v>2</c:v>
                </c:pt>
                <c:pt idx="656">
                  <c:v>2.23</c:v>
                </c:pt>
                <c:pt idx="657">
                  <c:v>2.2000000000000002</c:v>
                </c:pt>
                <c:pt idx="658">
                  <c:v>2.58</c:v>
                </c:pt>
                <c:pt idx="659">
                  <c:v>2.52</c:v>
                </c:pt>
                <c:pt idx="660">
                  <c:v>2.77</c:v>
                </c:pt>
                <c:pt idx="661">
                  <c:v>2.57</c:v>
                </c:pt>
                <c:pt idx="662">
                  <c:v>2.2000000000000002</c:v>
                </c:pt>
                <c:pt idx="663">
                  <c:v>2.1800000000000002</c:v>
                </c:pt>
                <c:pt idx="664">
                  <c:v>2.2000000000000002</c:v>
                </c:pt>
                <c:pt idx="665">
                  <c:v>2</c:v>
                </c:pt>
                <c:pt idx="666">
                  <c:v>2.2000000000000002</c:v>
                </c:pt>
                <c:pt idx="667">
                  <c:v>2.6</c:v>
                </c:pt>
                <c:pt idx="668">
                  <c:v>2.8</c:v>
                </c:pt>
                <c:pt idx="669">
                  <c:v>3.15</c:v>
                </c:pt>
                <c:pt idx="670">
                  <c:v>3.65</c:v>
                </c:pt>
                <c:pt idx="671">
                  <c:v>3.4</c:v>
                </c:pt>
                <c:pt idx="672">
                  <c:v>3.3</c:v>
                </c:pt>
                <c:pt idx="673">
                  <c:v>3.3</c:v>
                </c:pt>
                <c:pt idx="674">
                  <c:v>3</c:v>
                </c:pt>
                <c:pt idx="675">
                  <c:v>2.8</c:v>
                </c:pt>
                <c:pt idx="676">
                  <c:v>2.15</c:v>
                </c:pt>
                <c:pt idx="677">
                  <c:v>2.1</c:v>
                </c:pt>
                <c:pt idx="678">
                  <c:v>2</c:v>
                </c:pt>
                <c:pt idx="679">
                  <c:v>2</c:v>
                </c:pt>
                <c:pt idx="680">
                  <c:v>2.15</c:v>
                </c:pt>
                <c:pt idx="681">
                  <c:v>2.0499999999999998</c:v>
                </c:pt>
                <c:pt idx="682">
                  <c:v>2</c:v>
                </c:pt>
                <c:pt idx="683">
                  <c:v>1.9</c:v>
                </c:pt>
                <c:pt idx="684">
                  <c:v>1.8</c:v>
                </c:pt>
                <c:pt idx="685">
                  <c:v>2</c:v>
                </c:pt>
                <c:pt idx="686">
                  <c:v>2.25</c:v>
                </c:pt>
                <c:pt idx="687">
                  <c:v>2</c:v>
                </c:pt>
                <c:pt idx="688">
                  <c:v>2.1</c:v>
                </c:pt>
                <c:pt idx="689">
                  <c:v>1.9</c:v>
                </c:pt>
                <c:pt idx="690">
                  <c:v>1.95</c:v>
                </c:pt>
                <c:pt idx="691">
                  <c:v>1.96</c:v>
                </c:pt>
                <c:pt idx="692">
                  <c:v>2</c:v>
                </c:pt>
                <c:pt idx="693">
                  <c:v>1.98</c:v>
                </c:pt>
                <c:pt idx="694">
                  <c:v>2</c:v>
                </c:pt>
                <c:pt idx="695">
                  <c:v>2</c:v>
                </c:pt>
                <c:pt idx="696">
                  <c:v>1.95</c:v>
                </c:pt>
                <c:pt idx="697">
                  <c:v>1.9</c:v>
                </c:pt>
                <c:pt idx="698">
                  <c:v>1.76</c:v>
                </c:pt>
                <c:pt idx="699">
                  <c:v>1.45</c:v>
                </c:pt>
                <c:pt idx="700">
                  <c:v>1.45</c:v>
                </c:pt>
                <c:pt idx="701">
                  <c:v>1.98</c:v>
                </c:pt>
                <c:pt idx="702">
                  <c:v>1.8</c:v>
                </c:pt>
                <c:pt idx="703">
                  <c:v>1.85</c:v>
                </c:pt>
                <c:pt idx="704">
                  <c:v>1.97</c:v>
                </c:pt>
                <c:pt idx="705">
                  <c:v>1.95</c:v>
                </c:pt>
                <c:pt idx="706">
                  <c:v>1.9</c:v>
                </c:pt>
                <c:pt idx="707">
                  <c:v>1.98</c:v>
                </c:pt>
                <c:pt idx="708">
                  <c:v>1.95</c:v>
                </c:pt>
                <c:pt idx="709">
                  <c:v>1.8</c:v>
                </c:pt>
                <c:pt idx="710">
                  <c:v>1.75</c:v>
                </c:pt>
                <c:pt idx="711">
                  <c:v>1.9</c:v>
                </c:pt>
                <c:pt idx="712">
                  <c:v>2</c:v>
                </c:pt>
                <c:pt idx="713">
                  <c:v>3</c:v>
                </c:pt>
                <c:pt idx="714">
                  <c:v>2.7</c:v>
                </c:pt>
                <c:pt idx="715">
                  <c:v>2.75</c:v>
                </c:pt>
                <c:pt idx="716">
                  <c:v>2.4</c:v>
                </c:pt>
                <c:pt idx="717">
                  <c:v>2.35</c:v>
                </c:pt>
                <c:pt idx="718">
                  <c:v>2.35</c:v>
                </c:pt>
                <c:pt idx="719">
                  <c:v>2.2000000000000002</c:v>
                </c:pt>
                <c:pt idx="720">
                  <c:v>2.1</c:v>
                </c:pt>
                <c:pt idx="721">
                  <c:v>2.0499999999999998</c:v>
                </c:pt>
                <c:pt idx="722">
                  <c:v>1.98</c:v>
                </c:pt>
                <c:pt idx="723">
                  <c:v>1.96</c:v>
                </c:pt>
                <c:pt idx="724">
                  <c:v>1.75</c:v>
                </c:pt>
                <c:pt idx="725">
                  <c:v>1.7</c:v>
                </c:pt>
                <c:pt idx="726">
                  <c:v>1.65</c:v>
                </c:pt>
                <c:pt idx="727">
                  <c:v>1.65</c:v>
                </c:pt>
                <c:pt idx="728">
                  <c:v>1.7</c:v>
                </c:pt>
                <c:pt idx="729">
                  <c:v>1.59</c:v>
                </c:pt>
              </c:numCache>
            </c:numRef>
          </c:val>
          <c:smooth val="0"/>
          <c:extLst>
            <c:ext xmlns:c16="http://schemas.microsoft.com/office/drawing/2014/chart" uri="{C3380CC4-5D6E-409C-BE32-E72D297353CC}">
              <c16:uniqueId val="{00000003-29FC-45A9-8FDD-D71BA66A941D}"/>
            </c:ext>
          </c:extLst>
        </c:ser>
        <c:ser>
          <c:idx val="1"/>
          <c:order val="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1.45</c:v>
                </c:pt>
                <c:pt idx="1">
                  <c:v>1.39</c:v>
                </c:pt>
                <c:pt idx="2">
                  <c:v>1.42</c:v>
                </c:pt>
                <c:pt idx="3">
                  <c:v>1.48</c:v>
                </c:pt>
                <c:pt idx="4">
                  <c:v>1.5</c:v>
                </c:pt>
                <c:pt idx="5">
                  <c:v>1.2</c:v>
                </c:pt>
                <c:pt idx="6">
                  <c:v>1.35</c:v>
                </c:pt>
                <c:pt idx="7">
                  <c:v>1.3</c:v>
                </c:pt>
                <c:pt idx="8">
                  <c:v>1.2</c:v>
                </c:pt>
                <c:pt idx="9">
                  <c:v>1.28</c:v>
                </c:pt>
                <c:pt idx="10">
                  <c:v>1.35</c:v>
                </c:pt>
                <c:pt idx="11">
                  <c:v>1.4</c:v>
                </c:pt>
                <c:pt idx="12">
                  <c:v>1.4</c:v>
                </c:pt>
                <c:pt idx="13">
                  <c:v>1.45</c:v>
                </c:pt>
                <c:pt idx="14">
                  <c:v>1.45</c:v>
                </c:pt>
                <c:pt idx="15">
                  <c:v>1.48</c:v>
                </c:pt>
                <c:pt idx="16">
                  <c:v>2.25</c:v>
                </c:pt>
                <c:pt idx="17">
                  <c:v>2.2999999999999998</c:v>
                </c:pt>
                <c:pt idx="18">
                  <c:v>2.2999999999999998</c:v>
                </c:pt>
                <c:pt idx="19">
                  <c:v>2.35</c:v>
                </c:pt>
                <c:pt idx="20">
                  <c:v>2.25</c:v>
                </c:pt>
                <c:pt idx="21">
                  <c:v>2.2000000000000002</c:v>
                </c:pt>
                <c:pt idx="22">
                  <c:v>2.15</c:v>
                </c:pt>
                <c:pt idx="23">
                  <c:v>2</c:v>
                </c:pt>
                <c:pt idx="24">
                  <c:v>2</c:v>
                </c:pt>
                <c:pt idx="25">
                  <c:v>1.95</c:v>
                </c:pt>
                <c:pt idx="26">
                  <c:v>2.0499999999999998</c:v>
                </c:pt>
                <c:pt idx="27">
                  <c:v>1.98</c:v>
                </c:pt>
                <c:pt idx="28">
                  <c:v>1.9</c:v>
                </c:pt>
                <c:pt idx="29">
                  <c:v>1.88</c:v>
                </c:pt>
                <c:pt idx="30">
                  <c:v>1.75</c:v>
                </c:pt>
                <c:pt idx="31">
                  <c:v>1.8</c:v>
                </c:pt>
                <c:pt idx="32">
                  <c:v>1.75</c:v>
                </c:pt>
                <c:pt idx="33">
                  <c:v>1.65</c:v>
                </c:pt>
                <c:pt idx="34">
                  <c:v>1.75</c:v>
                </c:pt>
                <c:pt idx="35">
                  <c:v>1.7</c:v>
                </c:pt>
                <c:pt idx="36">
                  <c:v>1.5</c:v>
                </c:pt>
                <c:pt idx="37">
                  <c:v>1.65</c:v>
                </c:pt>
                <c:pt idx="38">
                  <c:v>1.5</c:v>
                </c:pt>
                <c:pt idx="39">
                  <c:v>1.45</c:v>
                </c:pt>
                <c:pt idx="40">
                  <c:v>1.4</c:v>
                </c:pt>
                <c:pt idx="41">
                  <c:v>1.48</c:v>
                </c:pt>
                <c:pt idx="42">
                  <c:v>1.5</c:v>
                </c:pt>
                <c:pt idx="43">
                  <c:v>1.5</c:v>
                </c:pt>
                <c:pt idx="44">
                  <c:v>1.55</c:v>
                </c:pt>
                <c:pt idx="45">
                  <c:v>1.53</c:v>
                </c:pt>
                <c:pt idx="46">
                  <c:v>1.5</c:v>
                </c:pt>
                <c:pt idx="47">
                  <c:v>1.48</c:v>
                </c:pt>
                <c:pt idx="48">
                  <c:v>1.6</c:v>
                </c:pt>
                <c:pt idx="49">
                  <c:v>1.6</c:v>
                </c:pt>
                <c:pt idx="50">
                  <c:v>1.65</c:v>
                </c:pt>
                <c:pt idx="51">
                  <c:v>1.68</c:v>
                </c:pt>
                <c:pt idx="52">
                  <c:v>1.7</c:v>
                </c:pt>
                <c:pt idx="53">
                  <c:v>1.65</c:v>
                </c:pt>
                <c:pt idx="54">
                  <c:v>1.65</c:v>
                </c:pt>
                <c:pt idx="55">
                  <c:v>1.7</c:v>
                </c:pt>
                <c:pt idx="56">
                  <c:v>1.61</c:v>
                </c:pt>
                <c:pt idx="57">
                  <c:v>1.6</c:v>
                </c:pt>
                <c:pt idx="58">
                  <c:v>1.63</c:v>
                </c:pt>
                <c:pt idx="59">
                  <c:v>1.62</c:v>
                </c:pt>
                <c:pt idx="60">
                  <c:v>1.6</c:v>
                </c:pt>
                <c:pt idx="61">
                  <c:v>1.54</c:v>
                </c:pt>
                <c:pt idx="62">
                  <c:v>1.5</c:v>
                </c:pt>
                <c:pt idx="63">
                  <c:v>1.4</c:v>
                </c:pt>
                <c:pt idx="64">
                  <c:v>1.4</c:v>
                </c:pt>
                <c:pt idx="65">
                  <c:v>1.38</c:v>
                </c:pt>
                <c:pt idx="66">
                  <c:v>1.35</c:v>
                </c:pt>
                <c:pt idx="67">
                  <c:v>1.4</c:v>
                </c:pt>
                <c:pt idx="68">
                  <c:v>1.44</c:v>
                </c:pt>
                <c:pt idx="69">
                  <c:v>1.48</c:v>
                </c:pt>
                <c:pt idx="70">
                  <c:v>1.5</c:v>
                </c:pt>
                <c:pt idx="71">
                  <c:v>1.55</c:v>
                </c:pt>
                <c:pt idx="72">
                  <c:v>1.65</c:v>
                </c:pt>
                <c:pt idx="73">
                  <c:v>1.68</c:v>
                </c:pt>
                <c:pt idx="74">
                  <c:v>1.9</c:v>
                </c:pt>
                <c:pt idx="75">
                  <c:v>1.9</c:v>
                </c:pt>
                <c:pt idx="76">
                  <c:v>1.5</c:v>
                </c:pt>
                <c:pt idx="77">
                  <c:v>1.48</c:v>
                </c:pt>
                <c:pt idx="78">
                  <c:v>1.45</c:v>
                </c:pt>
                <c:pt idx="79">
                  <c:v>1.52</c:v>
                </c:pt>
                <c:pt idx="80">
                  <c:v>1.75</c:v>
                </c:pt>
                <c:pt idx="81">
                  <c:v>1.78</c:v>
                </c:pt>
                <c:pt idx="82">
                  <c:v>1.83</c:v>
                </c:pt>
                <c:pt idx="83">
                  <c:v>1.76</c:v>
                </c:pt>
                <c:pt idx="84">
                  <c:v>1.68</c:v>
                </c:pt>
                <c:pt idx="85">
                  <c:v>1.65</c:v>
                </c:pt>
                <c:pt idx="86">
                  <c:v>1.58</c:v>
                </c:pt>
                <c:pt idx="87">
                  <c:v>1.53</c:v>
                </c:pt>
                <c:pt idx="88">
                  <c:v>1.5</c:v>
                </c:pt>
                <c:pt idx="89">
                  <c:v>1.48</c:v>
                </c:pt>
                <c:pt idx="90">
                  <c:v>1.56</c:v>
                </c:pt>
                <c:pt idx="91">
                  <c:v>1.48</c:v>
                </c:pt>
                <c:pt idx="92">
                  <c:v>1.35</c:v>
                </c:pt>
                <c:pt idx="93">
                  <c:v>1.4</c:v>
                </c:pt>
                <c:pt idx="94">
                  <c:v>1.85</c:v>
                </c:pt>
                <c:pt idx="95">
                  <c:v>1.8</c:v>
                </c:pt>
                <c:pt idx="96">
                  <c:v>1.7</c:v>
                </c:pt>
                <c:pt idx="97">
                  <c:v>1.75</c:v>
                </c:pt>
                <c:pt idx="98">
                  <c:v>2</c:v>
                </c:pt>
                <c:pt idx="99">
                  <c:v>2</c:v>
                </c:pt>
                <c:pt idx="100">
                  <c:v>1.7</c:v>
                </c:pt>
                <c:pt idx="101">
                  <c:v>1.75</c:v>
                </c:pt>
                <c:pt idx="102">
                  <c:v>1.93</c:v>
                </c:pt>
                <c:pt idx="103">
                  <c:v>1.95</c:v>
                </c:pt>
                <c:pt idx="104">
                  <c:v>1.85</c:v>
                </c:pt>
                <c:pt idx="105">
                  <c:v>1.88</c:v>
                </c:pt>
                <c:pt idx="106">
                  <c:v>1.75</c:v>
                </c:pt>
                <c:pt idx="107">
                  <c:v>1.75</c:v>
                </c:pt>
                <c:pt idx="108">
                  <c:v>1.6</c:v>
                </c:pt>
                <c:pt idx="109">
                  <c:v>1.72</c:v>
                </c:pt>
                <c:pt idx="110">
                  <c:v>1.55</c:v>
                </c:pt>
                <c:pt idx="111">
                  <c:v>1.5</c:v>
                </c:pt>
                <c:pt idx="112">
                  <c:v>1.76</c:v>
                </c:pt>
                <c:pt idx="113">
                  <c:v>1.7</c:v>
                </c:pt>
                <c:pt idx="114">
                  <c:v>1.6</c:v>
                </c:pt>
                <c:pt idx="115">
                  <c:v>1.6</c:v>
                </c:pt>
                <c:pt idx="116">
                  <c:v>2.35</c:v>
                </c:pt>
                <c:pt idx="117">
                  <c:v>2.2999999999999998</c:v>
                </c:pt>
                <c:pt idx="118">
                  <c:v>2</c:v>
                </c:pt>
                <c:pt idx="119">
                  <c:v>1.95</c:v>
                </c:pt>
                <c:pt idx="120">
                  <c:v>1.85</c:v>
                </c:pt>
                <c:pt idx="121">
                  <c:v>1.82</c:v>
                </c:pt>
                <c:pt idx="122">
                  <c:v>2</c:v>
                </c:pt>
                <c:pt idx="123">
                  <c:v>2.1</c:v>
                </c:pt>
                <c:pt idx="124">
                  <c:v>3</c:v>
                </c:pt>
                <c:pt idx="125">
                  <c:v>3</c:v>
                </c:pt>
                <c:pt idx="126">
                  <c:v>3.1</c:v>
                </c:pt>
                <c:pt idx="127">
                  <c:v>3</c:v>
                </c:pt>
                <c:pt idx="128">
                  <c:v>2.4500000000000002</c:v>
                </c:pt>
                <c:pt idx="129">
                  <c:v>2</c:v>
                </c:pt>
                <c:pt idx="130">
                  <c:v>2.0499999999999998</c:v>
                </c:pt>
                <c:pt idx="131">
                  <c:v>2</c:v>
                </c:pt>
                <c:pt idx="132">
                  <c:v>1.95</c:v>
                </c:pt>
                <c:pt idx="133">
                  <c:v>2</c:v>
                </c:pt>
                <c:pt idx="134">
                  <c:v>1.9</c:v>
                </c:pt>
                <c:pt idx="135">
                  <c:v>2</c:v>
                </c:pt>
                <c:pt idx="136">
                  <c:v>2</c:v>
                </c:pt>
                <c:pt idx="137">
                  <c:v>2.1</c:v>
                </c:pt>
                <c:pt idx="138">
                  <c:v>2.3199999999999998</c:v>
                </c:pt>
                <c:pt idx="139">
                  <c:v>1.9</c:v>
                </c:pt>
                <c:pt idx="140">
                  <c:v>1.95</c:v>
                </c:pt>
                <c:pt idx="141">
                  <c:v>2</c:v>
                </c:pt>
                <c:pt idx="142">
                  <c:v>2.02</c:v>
                </c:pt>
                <c:pt idx="143">
                  <c:v>2.7</c:v>
                </c:pt>
                <c:pt idx="144">
                  <c:v>2.1</c:v>
                </c:pt>
                <c:pt idx="145">
                  <c:v>2.0499999999999998</c:v>
                </c:pt>
                <c:pt idx="146">
                  <c:v>2</c:v>
                </c:pt>
                <c:pt idx="147">
                  <c:v>2.34</c:v>
                </c:pt>
                <c:pt idx="148">
                  <c:v>2.1</c:v>
                </c:pt>
                <c:pt idx="149">
                  <c:v>2.15</c:v>
                </c:pt>
                <c:pt idx="150">
                  <c:v>2.16</c:v>
                </c:pt>
                <c:pt idx="151">
                  <c:v>2.16</c:v>
                </c:pt>
                <c:pt idx="152">
                  <c:v>2.16</c:v>
                </c:pt>
                <c:pt idx="153">
                  <c:v>2.16</c:v>
                </c:pt>
                <c:pt idx="154">
                  <c:v>2</c:v>
                </c:pt>
                <c:pt idx="155">
                  <c:v>2.1</c:v>
                </c:pt>
                <c:pt idx="156">
                  <c:v>2.0499999999999998</c:v>
                </c:pt>
                <c:pt idx="157">
                  <c:v>2</c:v>
                </c:pt>
                <c:pt idx="158">
                  <c:v>1.93</c:v>
                </c:pt>
                <c:pt idx="159">
                  <c:v>1.9</c:v>
                </c:pt>
                <c:pt idx="160">
                  <c:v>1.85</c:v>
                </c:pt>
                <c:pt idx="161">
                  <c:v>1.78</c:v>
                </c:pt>
                <c:pt idx="162">
                  <c:v>1.71</c:v>
                </c:pt>
                <c:pt idx="163">
                  <c:v>1.63</c:v>
                </c:pt>
                <c:pt idx="164">
                  <c:v>1.59</c:v>
                </c:pt>
                <c:pt idx="165">
                  <c:v>1.54</c:v>
                </c:pt>
                <c:pt idx="166">
                  <c:v>1.5</c:v>
                </c:pt>
                <c:pt idx="167">
                  <c:v>1.52</c:v>
                </c:pt>
                <c:pt idx="168">
                  <c:v>1.6</c:v>
                </c:pt>
                <c:pt idx="169">
                  <c:v>1.6</c:v>
                </c:pt>
                <c:pt idx="170">
                  <c:v>1.5</c:v>
                </c:pt>
                <c:pt idx="171">
                  <c:v>1.48</c:v>
                </c:pt>
                <c:pt idx="172">
                  <c:v>1.45</c:v>
                </c:pt>
                <c:pt idx="173">
                  <c:v>1.45</c:v>
                </c:pt>
                <c:pt idx="174">
                  <c:v>1.32</c:v>
                </c:pt>
                <c:pt idx="175">
                  <c:v>1.28</c:v>
                </c:pt>
                <c:pt idx="176">
                  <c:v>1.25</c:v>
                </c:pt>
                <c:pt idx="177">
                  <c:v>1.25</c:v>
                </c:pt>
                <c:pt idx="178">
                  <c:v>1.56</c:v>
                </c:pt>
                <c:pt idx="179">
                  <c:v>1.58</c:v>
                </c:pt>
                <c:pt idx="180">
                  <c:v>1.63</c:v>
                </c:pt>
                <c:pt idx="181">
                  <c:v>1.6</c:v>
                </c:pt>
                <c:pt idx="182">
                  <c:v>1.3</c:v>
                </c:pt>
                <c:pt idx="183">
                  <c:v>1.35</c:v>
                </c:pt>
                <c:pt idx="184">
                  <c:v>1.85</c:v>
                </c:pt>
                <c:pt idx="185">
                  <c:v>1.35</c:v>
                </c:pt>
                <c:pt idx="186">
                  <c:v>1.4</c:v>
                </c:pt>
                <c:pt idx="187">
                  <c:v>1.36</c:v>
                </c:pt>
                <c:pt idx="188">
                  <c:v>1.85</c:v>
                </c:pt>
                <c:pt idx="189">
                  <c:v>1.9</c:v>
                </c:pt>
                <c:pt idx="190">
                  <c:v>1.75</c:v>
                </c:pt>
                <c:pt idx="191">
                  <c:v>1.73</c:v>
                </c:pt>
                <c:pt idx="192">
                  <c:v>1.62</c:v>
                </c:pt>
                <c:pt idx="193">
                  <c:v>1.55</c:v>
                </c:pt>
                <c:pt idx="194">
                  <c:v>1.2</c:v>
                </c:pt>
                <c:pt idx="195">
                  <c:v>1.3</c:v>
                </c:pt>
                <c:pt idx="196">
                  <c:v>1.4</c:v>
                </c:pt>
                <c:pt idx="197">
                  <c:v>1.5</c:v>
                </c:pt>
                <c:pt idx="198">
                  <c:v>1.45</c:v>
                </c:pt>
                <c:pt idx="199">
                  <c:v>1.4</c:v>
                </c:pt>
                <c:pt idx="200">
                  <c:v>1.2</c:v>
                </c:pt>
                <c:pt idx="201">
                  <c:v>1.2</c:v>
                </c:pt>
                <c:pt idx="202">
                  <c:v>1.18</c:v>
                </c:pt>
                <c:pt idx="203">
                  <c:v>1.2</c:v>
                </c:pt>
                <c:pt idx="204">
                  <c:v>1.25</c:v>
                </c:pt>
                <c:pt idx="205">
                  <c:v>1.2</c:v>
                </c:pt>
                <c:pt idx="206">
                  <c:v>1.47</c:v>
                </c:pt>
                <c:pt idx="207">
                  <c:v>1.35</c:v>
                </c:pt>
                <c:pt idx="208">
                  <c:v>1.5</c:v>
                </c:pt>
                <c:pt idx="209">
                  <c:v>1.6</c:v>
                </c:pt>
                <c:pt idx="210">
                  <c:v>1.2</c:v>
                </c:pt>
                <c:pt idx="211">
                  <c:v>1.25</c:v>
                </c:pt>
                <c:pt idx="212">
                  <c:v>1.5</c:v>
                </c:pt>
                <c:pt idx="213">
                  <c:v>1.6</c:v>
                </c:pt>
                <c:pt idx="214">
                  <c:v>1.55</c:v>
                </c:pt>
                <c:pt idx="215">
                  <c:v>1.5</c:v>
                </c:pt>
                <c:pt idx="216">
                  <c:v>1.25</c:v>
                </c:pt>
                <c:pt idx="217">
                  <c:v>1.25</c:v>
                </c:pt>
                <c:pt idx="218">
                  <c:v>1.3</c:v>
                </c:pt>
                <c:pt idx="219">
                  <c:v>1.35</c:v>
                </c:pt>
                <c:pt idx="220">
                  <c:v>1.55</c:v>
                </c:pt>
                <c:pt idx="221">
                  <c:v>1.5</c:v>
                </c:pt>
                <c:pt idx="222">
                  <c:v>1.65</c:v>
                </c:pt>
                <c:pt idx="223">
                  <c:v>1.63</c:v>
                </c:pt>
                <c:pt idx="224">
                  <c:v>1.65</c:v>
                </c:pt>
                <c:pt idx="225">
                  <c:v>1.6</c:v>
                </c:pt>
                <c:pt idx="226">
                  <c:v>1.55</c:v>
                </c:pt>
                <c:pt idx="227">
                  <c:v>2</c:v>
                </c:pt>
                <c:pt idx="228">
                  <c:v>2.04</c:v>
                </c:pt>
                <c:pt idx="229">
                  <c:v>1.95</c:v>
                </c:pt>
                <c:pt idx="230">
                  <c:v>2</c:v>
                </c:pt>
                <c:pt idx="231">
                  <c:v>1.95</c:v>
                </c:pt>
                <c:pt idx="232">
                  <c:v>1.88</c:v>
                </c:pt>
                <c:pt idx="233">
                  <c:v>1.9</c:v>
                </c:pt>
                <c:pt idx="234">
                  <c:v>1.95</c:v>
                </c:pt>
                <c:pt idx="235">
                  <c:v>2</c:v>
                </c:pt>
                <c:pt idx="236">
                  <c:v>2.0499999999999998</c:v>
                </c:pt>
                <c:pt idx="237">
                  <c:v>1.95</c:v>
                </c:pt>
                <c:pt idx="238">
                  <c:v>1.64</c:v>
                </c:pt>
                <c:pt idx="239">
                  <c:v>1.75</c:v>
                </c:pt>
                <c:pt idx="240">
                  <c:v>1.89</c:v>
                </c:pt>
                <c:pt idx="241">
                  <c:v>2</c:v>
                </c:pt>
                <c:pt idx="242">
                  <c:v>1.95</c:v>
                </c:pt>
                <c:pt idx="243">
                  <c:v>2</c:v>
                </c:pt>
                <c:pt idx="244">
                  <c:v>1.9</c:v>
                </c:pt>
                <c:pt idx="245">
                  <c:v>1.85</c:v>
                </c:pt>
                <c:pt idx="246">
                  <c:v>1.5</c:v>
                </c:pt>
                <c:pt idx="247">
                  <c:v>1.6</c:v>
                </c:pt>
                <c:pt idx="248">
                  <c:v>1.64</c:v>
                </c:pt>
                <c:pt idx="249">
                  <c:v>1.55</c:v>
                </c:pt>
                <c:pt idx="250">
                  <c:v>1.62</c:v>
                </c:pt>
                <c:pt idx="251">
                  <c:v>1.68</c:v>
                </c:pt>
                <c:pt idx="252">
                  <c:v>1.5</c:v>
                </c:pt>
                <c:pt idx="253">
                  <c:v>2</c:v>
                </c:pt>
                <c:pt idx="254">
                  <c:v>1.5</c:v>
                </c:pt>
                <c:pt idx="255">
                  <c:v>1.68</c:v>
                </c:pt>
                <c:pt idx="256">
                  <c:v>4.2</c:v>
                </c:pt>
                <c:pt idx="257">
                  <c:v>4.05</c:v>
                </c:pt>
                <c:pt idx="258">
                  <c:v>3.8</c:v>
                </c:pt>
                <c:pt idx="259">
                  <c:v>3.6</c:v>
                </c:pt>
                <c:pt idx="260">
                  <c:v>3.35</c:v>
                </c:pt>
                <c:pt idx="261">
                  <c:v>3.1</c:v>
                </c:pt>
                <c:pt idx="262">
                  <c:v>3.45</c:v>
                </c:pt>
                <c:pt idx="263">
                  <c:v>3.2</c:v>
                </c:pt>
                <c:pt idx="264">
                  <c:v>3</c:v>
                </c:pt>
                <c:pt idx="265">
                  <c:v>2.5</c:v>
                </c:pt>
                <c:pt idx="266">
                  <c:v>2.2799999999999998</c:v>
                </c:pt>
                <c:pt idx="267">
                  <c:v>2.2999999999999998</c:v>
                </c:pt>
                <c:pt idx="268">
                  <c:v>2.2799999999999998</c:v>
                </c:pt>
                <c:pt idx="269">
                  <c:v>1.9</c:v>
                </c:pt>
                <c:pt idx="270">
                  <c:v>1.95</c:v>
                </c:pt>
                <c:pt idx="271">
                  <c:v>1.89</c:v>
                </c:pt>
                <c:pt idx="272">
                  <c:v>1.82</c:v>
                </c:pt>
                <c:pt idx="273">
                  <c:v>1.75</c:v>
                </c:pt>
                <c:pt idx="274">
                  <c:v>1.66</c:v>
                </c:pt>
                <c:pt idx="275">
                  <c:v>1.53</c:v>
                </c:pt>
                <c:pt idx="276">
                  <c:v>1.44</c:v>
                </c:pt>
                <c:pt idx="277">
                  <c:v>1.4</c:v>
                </c:pt>
                <c:pt idx="278">
                  <c:v>1.6</c:v>
                </c:pt>
                <c:pt idx="279">
                  <c:v>1.6</c:v>
                </c:pt>
                <c:pt idx="280">
                  <c:v>1.6</c:v>
                </c:pt>
                <c:pt idx="281">
                  <c:v>1.6</c:v>
                </c:pt>
                <c:pt idx="282">
                  <c:v>1.72</c:v>
                </c:pt>
                <c:pt idx="283">
                  <c:v>1.28</c:v>
                </c:pt>
                <c:pt idx="284">
                  <c:v>1.3</c:v>
                </c:pt>
                <c:pt idx="285">
                  <c:v>1.28</c:v>
                </c:pt>
                <c:pt idx="286">
                  <c:v>1.32</c:v>
                </c:pt>
                <c:pt idx="287">
                  <c:v>1.36</c:v>
                </c:pt>
                <c:pt idx="288">
                  <c:v>1.36</c:v>
                </c:pt>
                <c:pt idx="289">
                  <c:v>1.4</c:v>
                </c:pt>
                <c:pt idx="290">
                  <c:v>1.42</c:v>
                </c:pt>
                <c:pt idx="291">
                  <c:v>1.45</c:v>
                </c:pt>
                <c:pt idx="292">
                  <c:v>1.52</c:v>
                </c:pt>
                <c:pt idx="293">
                  <c:v>1.48</c:v>
                </c:pt>
                <c:pt idx="294">
                  <c:v>1.55</c:v>
                </c:pt>
                <c:pt idx="295">
                  <c:v>1.5</c:v>
                </c:pt>
                <c:pt idx="296">
                  <c:v>1.25</c:v>
                </c:pt>
                <c:pt idx="297">
                  <c:v>1.2</c:v>
                </c:pt>
                <c:pt idx="298">
                  <c:v>1.55</c:v>
                </c:pt>
                <c:pt idx="299">
                  <c:v>1.5</c:v>
                </c:pt>
                <c:pt idx="300">
                  <c:v>1</c:v>
                </c:pt>
                <c:pt idx="301">
                  <c:v>1</c:v>
                </c:pt>
                <c:pt idx="302">
                  <c:v>1.05</c:v>
                </c:pt>
                <c:pt idx="303">
                  <c:v>1.1000000000000001</c:v>
                </c:pt>
                <c:pt idx="304">
                  <c:v>1</c:v>
                </c:pt>
                <c:pt idx="305">
                  <c:v>1</c:v>
                </c:pt>
                <c:pt idx="306">
                  <c:v>1.32</c:v>
                </c:pt>
                <c:pt idx="307">
                  <c:v>1.3</c:v>
                </c:pt>
                <c:pt idx="308">
                  <c:v>1.32</c:v>
                </c:pt>
                <c:pt idx="309">
                  <c:v>1.3</c:v>
                </c:pt>
                <c:pt idx="310">
                  <c:v>1.27</c:v>
                </c:pt>
                <c:pt idx="311">
                  <c:v>1.25</c:v>
                </c:pt>
                <c:pt idx="312">
                  <c:v>0.85</c:v>
                </c:pt>
                <c:pt idx="313">
                  <c:v>0.78</c:v>
                </c:pt>
                <c:pt idx="314">
                  <c:v>0.9</c:v>
                </c:pt>
                <c:pt idx="315">
                  <c:v>1</c:v>
                </c:pt>
                <c:pt idx="316">
                  <c:v>1.1000000000000001</c:v>
                </c:pt>
                <c:pt idx="317">
                  <c:v>1.37</c:v>
                </c:pt>
                <c:pt idx="318">
                  <c:v>1.28</c:v>
                </c:pt>
                <c:pt idx="319">
                  <c:v>1.29</c:v>
                </c:pt>
                <c:pt idx="320">
                  <c:v>1.35</c:v>
                </c:pt>
                <c:pt idx="321">
                  <c:v>1.32</c:v>
                </c:pt>
                <c:pt idx="322">
                  <c:v>1.25</c:v>
                </c:pt>
                <c:pt idx="323">
                  <c:v>1.3</c:v>
                </c:pt>
                <c:pt idx="324">
                  <c:v>1.4</c:v>
                </c:pt>
                <c:pt idx="325">
                  <c:v>1.38</c:v>
                </c:pt>
                <c:pt idx="326">
                  <c:v>1.32</c:v>
                </c:pt>
                <c:pt idx="327">
                  <c:v>1.3</c:v>
                </c:pt>
                <c:pt idx="328">
                  <c:v>1.38</c:v>
                </c:pt>
                <c:pt idx="329">
                  <c:v>1.35</c:v>
                </c:pt>
                <c:pt idx="330">
                  <c:v>1.4</c:v>
                </c:pt>
                <c:pt idx="331">
                  <c:v>1.4</c:v>
                </c:pt>
                <c:pt idx="332">
                  <c:v>1.45</c:v>
                </c:pt>
                <c:pt idx="333">
                  <c:v>1.43</c:v>
                </c:pt>
                <c:pt idx="334">
                  <c:v>1.5</c:v>
                </c:pt>
                <c:pt idx="335">
                  <c:v>1.45</c:v>
                </c:pt>
                <c:pt idx="336">
                  <c:v>1.35</c:v>
                </c:pt>
                <c:pt idx="337">
                  <c:v>1.2</c:v>
                </c:pt>
                <c:pt idx="338">
                  <c:v>1.25</c:v>
                </c:pt>
                <c:pt idx="339">
                  <c:v>1.28</c:v>
                </c:pt>
                <c:pt idx="340">
                  <c:v>1.35</c:v>
                </c:pt>
                <c:pt idx="341">
                  <c:v>1.3</c:v>
                </c:pt>
                <c:pt idx="342">
                  <c:v>1.25</c:v>
                </c:pt>
                <c:pt idx="343">
                  <c:v>1.2</c:v>
                </c:pt>
                <c:pt idx="344">
                  <c:v>1.55</c:v>
                </c:pt>
                <c:pt idx="345">
                  <c:v>1.48</c:v>
                </c:pt>
                <c:pt idx="346">
                  <c:v>1.58</c:v>
                </c:pt>
                <c:pt idx="347">
                  <c:v>1.6</c:v>
                </c:pt>
                <c:pt idx="348">
                  <c:v>1.67</c:v>
                </c:pt>
                <c:pt idx="349">
                  <c:v>1.67</c:v>
                </c:pt>
                <c:pt idx="350">
                  <c:v>1.67</c:v>
                </c:pt>
                <c:pt idx="351">
                  <c:v>1.68</c:v>
                </c:pt>
                <c:pt idx="352">
                  <c:v>1.69</c:v>
                </c:pt>
                <c:pt idx="353">
                  <c:v>1.69</c:v>
                </c:pt>
                <c:pt idx="354">
                  <c:v>1.69</c:v>
                </c:pt>
                <c:pt idx="355">
                  <c:v>1.7</c:v>
                </c:pt>
                <c:pt idx="356">
                  <c:v>1.7</c:v>
                </c:pt>
                <c:pt idx="357">
                  <c:v>1.7</c:v>
                </c:pt>
                <c:pt idx="358">
                  <c:v>1.7</c:v>
                </c:pt>
                <c:pt idx="359">
                  <c:v>1.7</c:v>
                </c:pt>
                <c:pt idx="360">
                  <c:v>1.7</c:v>
                </c:pt>
                <c:pt idx="361">
                  <c:v>1.7</c:v>
                </c:pt>
                <c:pt idx="362">
                  <c:v>1.5</c:v>
                </c:pt>
                <c:pt idx="363">
                  <c:v>1.58</c:v>
                </c:pt>
                <c:pt idx="364">
                  <c:v>1.55</c:v>
                </c:pt>
                <c:pt idx="365">
                  <c:v>1.4</c:v>
                </c:pt>
                <c:pt idx="366">
                  <c:v>1.3</c:v>
                </c:pt>
                <c:pt idx="367">
                  <c:v>1.28</c:v>
                </c:pt>
                <c:pt idx="368">
                  <c:v>1.25</c:v>
                </c:pt>
                <c:pt idx="369">
                  <c:v>1.28</c:v>
                </c:pt>
                <c:pt idx="370">
                  <c:v>1.3</c:v>
                </c:pt>
                <c:pt idx="371">
                  <c:v>1.25</c:v>
                </c:pt>
                <c:pt idx="372">
                  <c:v>1.25</c:v>
                </c:pt>
                <c:pt idx="373">
                  <c:v>1.35</c:v>
                </c:pt>
                <c:pt idx="374">
                  <c:v>1.4</c:v>
                </c:pt>
                <c:pt idx="375">
                  <c:v>1.38</c:v>
                </c:pt>
                <c:pt idx="376">
                  <c:v>1.5</c:v>
                </c:pt>
                <c:pt idx="377">
                  <c:v>1.3</c:v>
                </c:pt>
                <c:pt idx="378">
                  <c:v>1.38</c:v>
                </c:pt>
                <c:pt idx="379">
                  <c:v>1.32</c:v>
                </c:pt>
                <c:pt idx="380">
                  <c:v>1.45</c:v>
                </c:pt>
                <c:pt idx="381">
                  <c:v>1.42</c:v>
                </c:pt>
                <c:pt idx="382">
                  <c:v>1.4</c:v>
                </c:pt>
                <c:pt idx="383">
                  <c:v>1.35</c:v>
                </c:pt>
                <c:pt idx="384">
                  <c:v>1.48</c:v>
                </c:pt>
                <c:pt idx="385">
                  <c:v>1.45</c:v>
                </c:pt>
                <c:pt idx="386">
                  <c:v>1.52</c:v>
                </c:pt>
                <c:pt idx="387">
                  <c:v>1.48</c:v>
                </c:pt>
                <c:pt idx="388">
                  <c:v>1.4</c:v>
                </c:pt>
                <c:pt idx="389">
                  <c:v>1.95</c:v>
                </c:pt>
                <c:pt idx="390">
                  <c:v>2</c:v>
                </c:pt>
                <c:pt idx="391">
                  <c:v>1.64</c:v>
                </c:pt>
                <c:pt idx="392">
                  <c:v>1.64</c:v>
                </c:pt>
                <c:pt idx="393">
                  <c:v>1.58</c:v>
                </c:pt>
                <c:pt idx="394">
                  <c:v>1.49</c:v>
                </c:pt>
                <c:pt idx="395">
                  <c:v>1.55</c:v>
                </c:pt>
                <c:pt idx="396">
                  <c:v>1.46</c:v>
                </c:pt>
                <c:pt idx="397">
                  <c:v>1.55</c:v>
                </c:pt>
                <c:pt idx="398">
                  <c:v>1.5</c:v>
                </c:pt>
                <c:pt idx="399">
                  <c:v>1.58</c:v>
                </c:pt>
                <c:pt idx="400">
                  <c:v>1.45</c:v>
                </c:pt>
                <c:pt idx="401">
                  <c:v>1.5</c:v>
                </c:pt>
                <c:pt idx="402">
                  <c:v>1.55</c:v>
                </c:pt>
                <c:pt idx="403">
                  <c:v>1.5</c:v>
                </c:pt>
                <c:pt idx="404">
                  <c:v>1.43</c:v>
                </c:pt>
                <c:pt idx="405">
                  <c:v>1.43</c:v>
                </c:pt>
                <c:pt idx="406">
                  <c:v>1.42</c:v>
                </c:pt>
                <c:pt idx="407">
                  <c:v>1.42</c:v>
                </c:pt>
                <c:pt idx="408">
                  <c:v>1.5</c:v>
                </c:pt>
                <c:pt idx="409">
                  <c:v>1.45</c:v>
                </c:pt>
                <c:pt idx="410">
                  <c:v>1.4</c:v>
                </c:pt>
                <c:pt idx="411">
                  <c:v>1.32</c:v>
                </c:pt>
                <c:pt idx="412">
                  <c:v>1.45</c:v>
                </c:pt>
                <c:pt idx="413">
                  <c:v>1.42</c:v>
                </c:pt>
                <c:pt idx="414">
                  <c:v>1.42</c:v>
                </c:pt>
                <c:pt idx="415">
                  <c:v>1.28</c:v>
                </c:pt>
                <c:pt idx="416">
                  <c:v>1.1599999999999999</c:v>
                </c:pt>
                <c:pt idx="417">
                  <c:v>1.1599999999999999</c:v>
                </c:pt>
                <c:pt idx="418">
                  <c:v>1.24</c:v>
                </c:pt>
                <c:pt idx="419">
                  <c:v>1.2</c:v>
                </c:pt>
                <c:pt idx="420">
                  <c:v>1.0900000000000001</c:v>
                </c:pt>
                <c:pt idx="421">
                  <c:v>1.05</c:v>
                </c:pt>
                <c:pt idx="422">
                  <c:v>1</c:v>
                </c:pt>
                <c:pt idx="423">
                  <c:v>0.95</c:v>
                </c:pt>
                <c:pt idx="424">
                  <c:v>0.91</c:v>
                </c:pt>
                <c:pt idx="425">
                  <c:v>0.85</c:v>
                </c:pt>
                <c:pt idx="426">
                  <c:v>0.78</c:v>
                </c:pt>
                <c:pt idx="427">
                  <c:v>0.74</c:v>
                </c:pt>
                <c:pt idx="428">
                  <c:v>0.68</c:v>
                </c:pt>
                <c:pt idx="429">
                  <c:v>0.63</c:v>
                </c:pt>
                <c:pt idx="430">
                  <c:v>0.6</c:v>
                </c:pt>
                <c:pt idx="431">
                  <c:v>0.55000000000000004</c:v>
                </c:pt>
                <c:pt idx="432">
                  <c:v>0.56000000000000005</c:v>
                </c:pt>
                <c:pt idx="433">
                  <c:v>0.55000000000000004</c:v>
                </c:pt>
                <c:pt idx="434">
                  <c:v>0.65</c:v>
                </c:pt>
                <c:pt idx="435">
                  <c:v>0.7</c:v>
                </c:pt>
                <c:pt idx="436">
                  <c:v>0.8</c:v>
                </c:pt>
                <c:pt idx="437">
                  <c:v>0.88</c:v>
                </c:pt>
                <c:pt idx="438">
                  <c:v>0.96</c:v>
                </c:pt>
                <c:pt idx="439">
                  <c:v>1.08</c:v>
                </c:pt>
                <c:pt idx="440">
                  <c:v>1.03</c:v>
                </c:pt>
                <c:pt idx="441">
                  <c:v>1</c:v>
                </c:pt>
                <c:pt idx="442">
                  <c:v>1.1000000000000001</c:v>
                </c:pt>
                <c:pt idx="443">
                  <c:v>1.1000000000000001</c:v>
                </c:pt>
                <c:pt idx="444">
                  <c:v>1.3</c:v>
                </c:pt>
                <c:pt idx="445">
                  <c:v>1.23</c:v>
                </c:pt>
                <c:pt idx="446">
                  <c:v>1.28</c:v>
                </c:pt>
                <c:pt idx="447">
                  <c:v>1.65</c:v>
                </c:pt>
                <c:pt idx="448">
                  <c:v>1.68</c:v>
                </c:pt>
                <c:pt idx="449">
                  <c:v>1.62</c:v>
                </c:pt>
                <c:pt idx="450">
                  <c:v>1.65</c:v>
                </c:pt>
                <c:pt idx="451">
                  <c:v>1.65</c:v>
                </c:pt>
                <c:pt idx="452">
                  <c:v>1</c:v>
                </c:pt>
                <c:pt idx="453">
                  <c:v>0.98</c:v>
                </c:pt>
                <c:pt idx="454">
                  <c:v>1.05</c:v>
                </c:pt>
                <c:pt idx="455">
                  <c:v>1</c:v>
                </c:pt>
                <c:pt idx="456">
                  <c:v>0.88</c:v>
                </c:pt>
                <c:pt idx="457">
                  <c:v>0.95</c:v>
                </c:pt>
                <c:pt idx="458">
                  <c:v>1</c:v>
                </c:pt>
                <c:pt idx="459">
                  <c:v>0.8</c:v>
                </c:pt>
                <c:pt idx="460">
                  <c:v>0.5</c:v>
                </c:pt>
                <c:pt idx="461">
                  <c:v>0.5</c:v>
                </c:pt>
                <c:pt idx="462">
                  <c:v>0.65</c:v>
                </c:pt>
                <c:pt idx="463">
                  <c:v>0.7</c:v>
                </c:pt>
                <c:pt idx="464">
                  <c:v>0.76</c:v>
                </c:pt>
                <c:pt idx="465">
                  <c:v>0.86</c:v>
                </c:pt>
                <c:pt idx="466">
                  <c:v>0.93</c:v>
                </c:pt>
                <c:pt idx="467">
                  <c:v>1.05</c:v>
                </c:pt>
                <c:pt idx="468">
                  <c:v>1.1000000000000001</c:v>
                </c:pt>
                <c:pt idx="469">
                  <c:v>1.1499999999999999</c:v>
                </c:pt>
                <c:pt idx="470">
                  <c:v>1.18</c:v>
                </c:pt>
                <c:pt idx="471">
                  <c:v>1.2</c:v>
                </c:pt>
                <c:pt idx="472">
                  <c:v>1.26</c:v>
                </c:pt>
                <c:pt idx="473">
                  <c:v>1.26</c:v>
                </c:pt>
                <c:pt idx="474">
                  <c:v>1.2</c:v>
                </c:pt>
                <c:pt idx="475">
                  <c:v>1.1499999999999999</c:v>
                </c:pt>
                <c:pt idx="476">
                  <c:v>1</c:v>
                </c:pt>
                <c:pt idx="477">
                  <c:v>1.25</c:v>
                </c:pt>
                <c:pt idx="478">
                  <c:v>1.28</c:v>
                </c:pt>
                <c:pt idx="479">
                  <c:v>1.2</c:v>
                </c:pt>
                <c:pt idx="480">
                  <c:v>1.22</c:v>
                </c:pt>
                <c:pt idx="481">
                  <c:v>1.1499999999999999</c:v>
                </c:pt>
                <c:pt idx="482">
                  <c:v>1.1000000000000001</c:v>
                </c:pt>
                <c:pt idx="483">
                  <c:v>1</c:v>
                </c:pt>
                <c:pt idx="484">
                  <c:v>0.9</c:v>
                </c:pt>
                <c:pt idx="485">
                  <c:v>0.8</c:v>
                </c:pt>
                <c:pt idx="486">
                  <c:v>0.53</c:v>
                </c:pt>
                <c:pt idx="487">
                  <c:v>0.95</c:v>
                </c:pt>
                <c:pt idx="488">
                  <c:v>0.95</c:v>
                </c:pt>
                <c:pt idx="489">
                  <c:v>0.9</c:v>
                </c:pt>
                <c:pt idx="490">
                  <c:v>0.85</c:v>
                </c:pt>
                <c:pt idx="491">
                  <c:v>0.76</c:v>
                </c:pt>
                <c:pt idx="492">
                  <c:v>0.9</c:v>
                </c:pt>
                <c:pt idx="493">
                  <c:v>0.55000000000000004</c:v>
                </c:pt>
                <c:pt idx="494">
                  <c:v>0.8</c:v>
                </c:pt>
                <c:pt idx="495">
                  <c:v>0.98</c:v>
                </c:pt>
                <c:pt idx="496">
                  <c:v>1</c:v>
                </c:pt>
                <c:pt idx="497">
                  <c:v>1</c:v>
                </c:pt>
                <c:pt idx="498">
                  <c:v>0.92</c:v>
                </c:pt>
                <c:pt idx="499">
                  <c:v>0.95</c:v>
                </c:pt>
                <c:pt idx="500">
                  <c:v>0.69</c:v>
                </c:pt>
                <c:pt idx="501">
                  <c:v>0.64</c:v>
                </c:pt>
                <c:pt idx="502">
                  <c:v>0.6</c:v>
                </c:pt>
                <c:pt idx="503">
                  <c:v>0.73</c:v>
                </c:pt>
                <c:pt idx="504">
                  <c:v>0.98</c:v>
                </c:pt>
                <c:pt idx="505">
                  <c:v>0.95</c:v>
                </c:pt>
                <c:pt idx="506">
                  <c:v>1.28</c:v>
                </c:pt>
                <c:pt idx="507">
                  <c:v>1.32</c:v>
                </c:pt>
                <c:pt idx="508">
                  <c:v>1.36</c:v>
                </c:pt>
                <c:pt idx="509">
                  <c:v>1.3</c:v>
                </c:pt>
                <c:pt idx="510">
                  <c:v>1.1599999999999999</c:v>
                </c:pt>
                <c:pt idx="511">
                  <c:v>1.1000000000000001</c:v>
                </c:pt>
                <c:pt idx="512">
                  <c:v>1.29</c:v>
                </c:pt>
                <c:pt idx="513">
                  <c:v>1.25</c:v>
                </c:pt>
                <c:pt idx="514">
                  <c:v>1.23</c:v>
                </c:pt>
                <c:pt idx="515">
                  <c:v>1.2</c:v>
                </c:pt>
                <c:pt idx="516">
                  <c:v>1.26</c:v>
                </c:pt>
                <c:pt idx="517">
                  <c:v>1.25</c:v>
                </c:pt>
                <c:pt idx="518">
                  <c:v>1.27</c:v>
                </c:pt>
                <c:pt idx="519">
                  <c:v>1.28</c:v>
                </c:pt>
                <c:pt idx="520">
                  <c:v>1.5</c:v>
                </c:pt>
                <c:pt idx="521">
                  <c:v>1.48</c:v>
                </c:pt>
                <c:pt idx="522">
                  <c:v>1.33</c:v>
                </c:pt>
                <c:pt idx="523">
                  <c:v>1.35</c:v>
                </c:pt>
                <c:pt idx="524">
                  <c:v>1.46</c:v>
                </c:pt>
                <c:pt idx="525">
                  <c:v>1.49</c:v>
                </c:pt>
                <c:pt idx="526">
                  <c:v>1.42</c:v>
                </c:pt>
                <c:pt idx="527">
                  <c:v>1.55</c:v>
                </c:pt>
                <c:pt idx="528">
                  <c:v>1.48</c:v>
                </c:pt>
                <c:pt idx="529">
                  <c:v>1.44</c:v>
                </c:pt>
                <c:pt idx="530">
                  <c:v>1.26</c:v>
                </c:pt>
                <c:pt idx="531">
                  <c:v>1.18</c:v>
                </c:pt>
                <c:pt idx="532">
                  <c:v>1.1000000000000001</c:v>
                </c:pt>
                <c:pt idx="533">
                  <c:v>1.1499999999999999</c:v>
                </c:pt>
                <c:pt idx="534">
                  <c:v>1.19</c:v>
                </c:pt>
                <c:pt idx="535">
                  <c:v>1.17</c:v>
                </c:pt>
                <c:pt idx="536">
                  <c:v>1.1200000000000001</c:v>
                </c:pt>
                <c:pt idx="537">
                  <c:v>1.1499999999999999</c:v>
                </c:pt>
                <c:pt idx="538">
                  <c:v>1.2</c:v>
                </c:pt>
                <c:pt idx="539">
                  <c:v>1.1599999999999999</c:v>
                </c:pt>
                <c:pt idx="540">
                  <c:v>0.9</c:v>
                </c:pt>
                <c:pt idx="541">
                  <c:v>0.86</c:v>
                </c:pt>
                <c:pt idx="542">
                  <c:v>1.06</c:v>
                </c:pt>
                <c:pt idx="543">
                  <c:v>1.18</c:v>
                </c:pt>
                <c:pt idx="544">
                  <c:v>1.25</c:v>
                </c:pt>
                <c:pt idx="545">
                  <c:v>0.66</c:v>
                </c:pt>
                <c:pt idx="546">
                  <c:v>0.85</c:v>
                </c:pt>
                <c:pt idx="547">
                  <c:v>0.83</c:v>
                </c:pt>
                <c:pt idx="548">
                  <c:v>0.8</c:v>
                </c:pt>
                <c:pt idx="549">
                  <c:v>0.78</c:v>
                </c:pt>
                <c:pt idx="550">
                  <c:v>0.72</c:v>
                </c:pt>
                <c:pt idx="551">
                  <c:v>0.7</c:v>
                </c:pt>
                <c:pt idx="552">
                  <c:v>0.68</c:v>
                </c:pt>
                <c:pt idx="553">
                  <c:v>0.65</c:v>
                </c:pt>
                <c:pt idx="554">
                  <c:v>0.5</c:v>
                </c:pt>
                <c:pt idx="555">
                  <c:v>0.57999999999999996</c:v>
                </c:pt>
                <c:pt idx="556">
                  <c:v>0.62</c:v>
                </c:pt>
                <c:pt idx="557">
                  <c:v>0.7</c:v>
                </c:pt>
                <c:pt idx="558">
                  <c:v>0.78</c:v>
                </c:pt>
                <c:pt idx="559">
                  <c:v>1.8</c:v>
                </c:pt>
                <c:pt idx="560">
                  <c:v>0.9</c:v>
                </c:pt>
                <c:pt idx="561">
                  <c:v>1</c:v>
                </c:pt>
                <c:pt idx="562">
                  <c:v>0.66</c:v>
                </c:pt>
                <c:pt idx="563">
                  <c:v>0.7</c:v>
                </c:pt>
                <c:pt idx="564">
                  <c:v>1.62</c:v>
                </c:pt>
                <c:pt idx="565">
                  <c:v>1.48</c:v>
                </c:pt>
                <c:pt idx="566">
                  <c:v>1.5</c:v>
                </c:pt>
                <c:pt idx="567">
                  <c:v>1.55</c:v>
                </c:pt>
                <c:pt idx="568">
                  <c:v>1.49</c:v>
                </c:pt>
                <c:pt idx="569">
                  <c:v>1.52</c:v>
                </c:pt>
                <c:pt idx="570">
                  <c:v>1.53</c:v>
                </c:pt>
                <c:pt idx="571">
                  <c:v>1.5</c:v>
                </c:pt>
                <c:pt idx="572">
                  <c:v>1.47</c:v>
                </c:pt>
                <c:pt idx="573">
                  <c:v>1.44</c:v>
                </c:pt>
                <c:pt idx="574">
                  <c:v>1.5</c:v>
                </c:pt>
                <c:pt idx="575">
                  <c:v>1.62</c:v>
                </c:pt>
                <c:pt idx="576">
                  <c:v>1</c:v>
                </c:pt>
                <c:pt idx="577">
                  <c:v>1.05</c:v>
                </c:pt>
                <c:pt idx="578">
                  <c:v>1.1200000000000001</c:v>
                </c:pt>
                <c:pt idx="579">
                  <c:v>1.05</c:v>
                </c:pt>
                <c:pt idx="580">
                  <c:v>1.1000000000000001</c:v>
                </c:pt>
                <c:pt idx="581">
                  <c:v>1.1499999999999999</c:v>
                </c:pt>
                <c:pt idx="582">
                  <c:v>1.25</c:v>
                </c:pt>
                <c:pt idx="583">
                  <c:v>1.32</c:v>
                </c:pt>
                <c:pt idx="584">
                  <c:v>1.45</c:v>
                </c:pt>
                <c:pt idx="585">
                  <c:v>1.48</c:v>
                </c:pt>
                <c:pt idx="586">
                  <c:v>1.46</c:v>
                </c:pt>
                <c:pt idx="587">
                  <c:v>1.44</c:v>
                </c:pt>
                <c:pt idx="588">
                  <c:v>1.39</c:v>
                </c:pt>
                <c:pt idx="589">
                  <c:v>1.45</c:v>
                </c:pt>
                <c:pt idx="590">
                  <c:v>1.37</c:v>
                </c:pt>
                <c:pt idx="591">
                  <c:v>1.4</c:v>
                </c:pt>
                <c:pt idx="592">
                  <c:v>1.6</c:v>
                </c:pt>
                <c:pt idx="593">
                  <c:v>1.55</c:v>
                </c:pt>
                <c:pt idx="594">
                  <c:v>1.45</c:v>
                </c:pt>
                <c:pt idx="595">
                  <c:v>1.38</c:v>
                </c:pt>
                <c:pt idx="596">
                  <c:v>1.35</c:v>
                </c:pt>
                <c:pt idx="597">
                  <c:v>1.33</c:v>
                </c:pt>
                <c:pt idx="598">
                  <c:v>1.3</c:v>
                </c:pt>
                <c:pt idx="599">
                  <c:v>1.35</c:v>
                </c:pt>
                <c:pt idx="600">
                  <c:v>1.5</c:v>
                </c:pt>
                <c:pt idx="601">
                  <c:v>1.55</c:v>
                </c:pt>
                <c:pt idx="602">
                  <c:v>1.72</c:v>
                </c:pt>
                <c:pt idx="603">
                  <c:v>1.65</c:v>
                </c:pt>
                <c:pt idx="604">
                  <c:v>1.62</c:v>
                </c:pt>
                <c:pt idx="605">
                  <c:v>1.68</c:v>
                </c:pt>
                <c:pt idx="606">
                  <c:v>2.1</c:v>
                </c:pt>
                <c:pt idx="607">
                  <c:v>2.2000000000000002</c:v>
                </c:pt>
                <c:pt idx="608">
                  <c:v>2</c:v>
                </c:pt>
                <c:pt idx="609">
                  <c:v>2.1</c:v>
                </c:pt>
                <c:pt idx="610">
                  <c:v>1.8</c:v>
                </c:pt>
                <c:pt idx="611">
                  <c:v>1.78</c:v>
                </c:pt>
                <c:pt idx="612">
                  <c:v>1.63</c:v>
                </c:pt>
                <c:pt idx="613">
                  <c:v>1.55</c:v>
                </c:pt>
                <c:pt idx="614">
                  <c:v>1.4</c:v>
                </c:pt>
                <c:pt idx="615">
                  <c:v>1.38</c:v>
                </c:pt>
                <c:pt idx="616">
                  <c:v>1.45</c:v>
                </c:pt>
                <c:pt idx="617">
                  <c:v>1.47</c:v>
                </c:pt>
                <c:pt idx="618">
                  <c:v>1.75</c:v>
                </c:pt>
                <c:pt idx="619">
                  <c:v>1.8</c:v>
                </c:pt>
                <c:pt idx="620">
                  <c:v>1.98</c:v>
                </c:pt>
                <c:pt idx="621">
                  <c:v>1.95</c:v>
                </c:pt>
                <c:pt idx="622">
                  <c:v>2</c:v>
                </c:pt>
                <c:pt idx="623">
                  <c:v>2.25</c:v>
                </c:pt>
                <c:pt idx="624">
                  <c:v>2.1</c:v>
                </c:pt>
                <c:pt idx="625">
                  <c:v>2</c:v>
                </c:pt>
                <c:pt idx="626">
                  <c:v>2.67</c:v>
                </c:pt>
                <c:pt idx="627">
                  <c:v>2.1</c:v>
                </c:pt>
                <c:pt idx="628">
                  <c:v>2.12</c:v>
                </c:pt>
                <c:pt idx="629">
                  <c:v>2.1800000000000002</c:v>
                </c:pt>
                <c:pt idx="630">
                  <c:v>2.15</c:v>
                </c:pt>
                <c:pt idx="631">
                  <c:v>2.1</c:v>
                </c:pt>
                <c:pt idx="632">
                  <c:v>2.13</c:v>
                </c:pt>
                <c:pt idx="633">
                  <c:v>2.12</c:v>
                </c:pt>
                <c:pt idx="634">
                  <c:v>2.11</c:v>
                </c:pt>
                <c:pt idx="635">
                  <c:v>1.98</c:v>
                </c:pt>
                <c:pt idx="636">
                  <c:v>2</c:v>
                </c:pt>
                <c:pt idx="637">
                  <c:v>2.1</c:v>
                </c:pt>
                <c:pt idx="638">
                  <c:v>1.95</c:v>
                </c:pt>
                <c:pt idx="639">
                  <c:v>1.9</c:v>
                </c:pt>
                <c:pt idx="640">
                  <c:v>1.8</c:v>
                </c:pt>
                <c:pt idx="641">
                  <c:v>1.58</c:v>
                </c:pt>
                <c:pt idx="642">
                  <c:v>1.6</c:v>
                </c:pt>
                <c:pt idx="643">
                  <c:v>1.56</c:v>
                </c:pt>
                <c:pt idx="644">
                  <c:v>1.5</c:v>
                </c:pt>
                <c:pt idx="645">
                  <c:v>1.53</c:v>
                </c:pt>
                <c:pt idx="646">
                  <c:v>2.09</c:v>
                </c:pt>
                <c:pt idx="647">
                  <c:v>2.1</c:v>
                </c:pt>
                <c:pt idx="648">
                  <c:v>2.19</c:v>
                </c:pt>
                <c:pt idx="649">
                  <c:v>2.1800000000000002</c:v>
                </c:pt>
                <c:pt idx="650">
                  <c:v>2.21</c:v>
                </c:pt>
                <c:pt idx="651">
                  <c:v>1.87</c:v>
                </c:pt>
                <c:pt idx="652">
                  <c:v>2.5299999999999998</c:v>
                </c:pt>
                <c:pt idx="653">
                  <c:v>2.2000000000000002</c:v>
                </c:pt>
                <c:pt idx="654">
                  <c:v>2.2200000000000002</c:v>
                </c:pt>
                <c:pt idx="655">
                  <c:v>1.87</c:v>
                </c:pt>
                <c:pt idx="656">
                  <c:v>1.83</c:v>
                </c:pt>
                <c:pt idx="657">
                  <c:v>1.78</c:v>
                </c:pt>
                <c:pt idx="658">
                  <c:v>1.72</c:v>
                </c:pt>
                <c:pt idx="659">
                  <c:v>1.65</c:v>
                </c:pt>
                <c:pt idx="660">
                  <c:v>1.68</c:v>
                </c:pt>
                <c:pt idx="661">
                  <c:v>1.65</c:v>
                </c:pt>
                <c:pt idx="662">
                  <c:v>1.71</c:v>
                </c:pt>
                <c:pt idx="663">
                  <c:v>1.68</c:v>
                </c:pt>
                <c:pt idx="664">
                  <c:v>1.62</c:v>
                </c:pt>
                <c:pt idx="665">
                  <c:v>1.66</c:v>
                </c:pt>
                <c:pt idx="666">
                  <c:v>1.54</c:v>
                </c:pt>
                <c:pt idx="667">
                  <c:v>1.51</c:v>
                </c:pt>
                <c:pt idx="668">
                  <c:v>1.44</c:v>
                </c:pt>
                <c:pt idx="669">
                  <c:v>1.45</c:v>
                </c:pt>
                <c:pt idx="670">
                  <c:v>1.47</c:v>
                </c:pt>
                <c:pt idx="671">
                  <c:v>1.42</c:v>
                </c:pt>
                <c:pt idx="672">
                  <c:v>1.33</c:v>
                </c:pt>
                <c:pt idx="673">
                  <c:v>1.31</c:v>
                </c:pt>
                <c:pt idx="674">
                  <c:v>1.31</c:v>
                </c:pt>
                <c:pt idx="675">
                  <c:v>1.28</c:v>
                </c:pt>
                <c:pt idx="676">
                  <c:v>1.1200000000000001</c:v>
                </c:pt>
                <c:pt idx="677">
                  <c:v>1.18</c:v>
                </c:pt>
                <c:pt idx="678">
                  <c:v>1.41</c:v>
                </c:pt>
                <c:pt idx="679">
                  <c:v>1.38</c:v>
                </c:pt>
                <c:pt idx="680">
                  <c:v>1.35</c:v>
                </c:pt>
                <c:pt idx="681">
                  <c:v>1.42</c:v>
                </c:pt>
                <c:pt idx="682">
                  <c:v>1.4</c:v>
                </c:pt>
                <c:pt idx="683">
                  <c:v>1.37</c:v>
                </c:pt>
                <c:pt idx="684">
                  <c:v>1.43</c:v>
                </c:pt>
                <c:pt idx="685">
                  <c:v>1.45</c:v>
                </c:pt>
                <c:pt idx="686">
                  <c:v>1.47</c:v>
                </c:pt>
                <c:pt idx="687">
                  <c:v>1.44</c:v>
                </c:pt>
                <c:pt idx="688">
                  <c:v>1.5</c:v>
                </c:pt>
                <c:pt idx="689">
                  <c:v>1.52</c:v>
                </c:pt>
                <c:pt idx="690">
                  <c:v>1.54</c:v>
                </c:pt>
                <c:pt idx="691">
                  <c:v>1.6</c:v>
                </c:pt>
                <c:pt idx="692">
                  <c:v>1.53</c:v>
                </c:pt>
                <c:pt idx="693">
                  <c:v>1.61</c:v>
                </c:pt>
                <c:pt idx="694">
                  <c:v>1.72</c:v>
                </c:pt>
                <c:pt idx="695">
                  <c:v>1.76</c:v>
                </c:pt>
                <c:pt idx="696">
                  <c:v>2</c:v>
                </c:pt>
                <c:pt idx="697">
                  <c:v>1.85</c:v>
                </c:pt>
                <c:pt idx="698">
                  <c:v>2.2000000000000002</c:v>
                </c:pt>
                <c:pt idx="699">
                  <c:v>1.98</c:v>
                </c:pt>
                <c:pt idx="700">
                  <c:v>2.31</c:v>
                </c:pt>
                <c:pt idx="701">
                  <c:v>2.2000000000000002</c:v>
                </c:pt>
                <c:pt idx="702">
                  <c:v>2.1</c:v>
                </c:pt>
                <c:pt idx="703">
                  <c:v>2.0499999999999998</c:v>
                </c:pt>
                <c:pt idx="704">
                  <c:v>2</c:v>
                </c:pt>
                <c:pt idx="705">
                  <c:v>2</c:v>
                </c:pt>
                <c:pt idx="706">
                  <c:v>2.19</c:v>
                </c:pt>
                <c:pt idx="707">
                  <c:v>2.1</c:v>
                </c:pt>
                <c:pt idx="708">
                  <c:v>2.15</c:v>
                </c:pt>
                <c:pt idx="709">
                  <c:v>2.0499999999999998</c:v>
                </c:pt>
                <c:pt idx="710">
                  <c:v>1.85</c:v>
                </c:pt>
                <c:pt idx="711">
                  <c:v>1.98</c:v>
                </c:pt>
                <c:pt idx="712">
                  <c:v>1.92</c:v>
                </c:pt>
                <c:pt idx="713">
                  <c:v>1.94</c:v>
                </c:pt>
                <c:pt idx="714">
                  <c:v>1.8</c:v>
                </c:pt>
                <c:pt idx="715">
                  <c:v>1.81</c:v>
                </c:pt>
                <c:pt idx="716">
                  <c:v>1.78</c:v>
                </c:pt>
                <c:pt idx="717">
                  <c:v>1.75</c:v>
                </c:pt>
                <c:pt idx="718">
                  <c:v>1.62</c:v>
                </c:pt>
                <c:pt idx="719">
                  <c:v>1.6</c:v>
                </c:pt>
                <c:pt idx="720">
                  <c:v>1.57</c:v>
                </c:pt>
                <c:pt idx="721">
                  <c:v>1.61</c:v>
                </c:pt>
                <c:pt idx="722">
                  <c:v>1.52</c:v>
                </c:pt>
                <c:pt idx="723">
                  <c:v>1.55</c:v>
                </c:pt>
                <c:pt idx="724">
                  <c:v>1.51</c:v>
                </c:pt>
                <c:pt idx="725">
                  <c:v>1.48</c:v>
                </c:pt>
                <c:pt idx="726">
                  <c:v>1.52</c:v>
                </c:pt>
                <c:pt idx="727">
                  <c:v>1.55</c:v>
                </c:pt>
                <c:pt idx="728">
                  <c:v>1.58</c:v>
                </c:pt>
                <c:pt idx="729">
                  <c:v>1.48</c:v>
                </c:pt>
              </c:numCache>
            </c:numRef>
          </c:val>
          <c:smooth val="0"/>
          <c:extLst>
            <c:ext xmlns:c16="http://schemas.microsoft.com/office/drawing/2014/chart" uri="{C3380CC4-5D6E-409C-BE32-E72D297353CC}">
              <c16:uniqueId val="{00000004-29FC-45A9-8FDD-D71BA66A941D}"/>
            </c:ext>
          </c:extLst>
        </c:ser>
        <c:ser>
          <c:idx val="5"/>
          <c:order val="5"/>
          <c:tx>
            <c:v>2015</c:v>
          </c:tx>
          <c:spPr>
            <a:ln w="12700">
              <a:solidFill>
                <a:schemeClr val="accent3">
                  <a:lumMod val="75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1.38</c:v>
                </c:pt>
                <c:pt idx="1">
                  <c:v>1.32</c:v>
                </c:pt>
                <c:pt idx="2">
                  <c:v>1.1000000000000001</c:v>
                </c:pt>
                <c:pt idx="3">
                  <c:v>1</c:v>
                </c:pt>
                <c:pt idx="4">
                  <c:v>1.1000000000000001</c:v>
                </c:pt>
                <c:pt idx="5">
                  <c:v>1</c:v>
                </c:pt>
                <c:pt idx="6">
                  <c:v>0.8</c:v>
                </c:pt>
                <c:pt idx="7">
                  <c:v>0.75</c:v>
                </c:pt>
                <c:pt idx="8">
                  <c:v>0.55000000000000004</c:v>
                </c:pt>
                <c:pt idx="9">
                  <c:v>0.49</c:v>
                </c:pt>
                <c:pt idx="10">
                  <c:v>0.5</c:v>
                </c:pt>
                <c:pt idx="11">
                  <c:v>0.43</c:v>
                </c:pt>
                <c:pt idx="12">
                  <c:v>0.41</c:v>
                </c:pt>
                <c:pt idx="13">
                  <c:v>0.41</c:v>
                </c:pt>
                <c:pt idx="14">
                  <c:v>0.47</c:v>
                </c:pt>
                <c:pt idx="15">
                  <c:v>0.45</c:v>
                </c:pt>
                <c:pt idx="16">
                  <c:v>0.38</c:v>
                </c:pt>
                <c:pt idx="17">
                  <c:v>0.35</c:v>
                </c:pt>
                <c:pt idx="18">
                  <c:v>0.42</c:v>
                </c:pt>
                <c:pt idx="19">
                  <c:v>0.4</c:v>
                </c:pt>
                <c:pt idx="20">
                  <c:v>0.35</c:v>
                </c:pt>
                <c:pt idx="21">
                  <c:v>0.33</c:v>
                </c:pt>
                <c:pt idx="22">
                  <c:v>0.45</c:v>
                </c:pt>
                <c:pt idx="23">
                  <c:v>0.43</c:v>
                </c:pt>
                <c:pt idx="24">
                  <c:v>0.39</c:v>
                </c:pt>
                <c:pt idx="25">
                  <c:v>0.42</c:v>
                </c:pt>
                <c:pt idx="26">
                  <c:v>0.43</c:v>
                </c:pt>
                <c:pt idx="27">
                  <c:v>0.38</c:v>
                </c:pt>
                <c:pt idx="28">
                  <c:v>0.35</c:v>
                </c:pt>
                <c:pt idx="29">
                  <c:v>0.4</c:v>
                </c:pt>
                <c:pt idx="30">
                  <c:v>0.45</c:v>
                </c:pt>
                <c:pt idx="31">
                  <c:v>0.48</c:v>
                </c:pt>
                <c:pt idx="32">
                  <c:v>0.7</c:v>
                </c:pt>
                <c:pt idx="33">
                  <c:v>0.72</c:v>
                </c:pt>
                <c:pt idx="34">
                  <c:v>0.76</c:v>
                </c:pt>
                <c:pt idx="35">
                  <c:v>0.8</c:v>
                </c:pt>
                <c:pt idx="36">
                  <c:v>0.78</c:v>
                </c:pt>
                <c:pt idx="37">
                  <c:v>0.85</c:v>
                </c:pt>
                <c:pt idx="38">
                  <c:v>0.9</c:v>
                </c:pt>
                <c:pt idx="39">
                  <c:v>0.98</c:v>
                </c:pt>
                <c:pt idx="40">
                  <c:v>1.23</c:v>
                </c:pt>
                <c:pt idx="41">
                  <c:v>1.25</c:v>
                </c:pt>
                <c:pt idx="42">
                  <c:v>1.27</c:v>
                </c:pt>
                <c:pt idx="43">
                  <c:v>1.24</c:v>
                </c:pt>
                <c:pt idx="44">
                  <c:v>1.1000000000000001</c:v>
                </c:pt>
                <c:pt idx="45">
                  <c:v>1.05</c:v>
                </c:pt>
                <c:pt idx="46">
                  <c:v>1</c:v>
                </c:pt>
                <c:pt idx="47">
                  <c:v>0.95</c:v>
                </c:pt>
                <c:pt idx="48">
                  <c:v>0.88</c:v>
                </c:pt>
                <c:pt idx="49">
                  <c:v>0.8</c:v>
                </c:pt>
                <c:pt idx="50">
                  <c:v>0.73</c:v>
                </c:pt>
                <c:pt idx="51">
                  <c:v>0.75</c:v>
                </c:pt>
                <c:pt idx="52">
                  <c:v>1.2</c:v>
                </c:pt>
                <c:pt idx="53">
                  <c:v>1.25</c:v>
                </c:pt>
                <c:pt idx="54">
                  <c:v>1.28</c:v>
                </c:pt>
                <c:pt idx="55">
                  <c:v>1.28</c:v>
                </c:pt>
                <c:pt idx="56">
                  <c:v>1.3</c:v>
                </c:pt>
                <c:pt idx="57">
                  <c:v>1.29</c:v>
                </c:pt>
                <c:pt idx="58">
                  <c:v>1.29</c:v>
                </c:pt>
                <c:pt idx="59">
                  <c:v>1.28</c:v>
                </c:pt>
                <c:pt idx="60">
                  <c:v>1.28</c:v>
                </c:pt>
                <c:pt idx="61">
                  <c:v>1.28</c:v>
                </c:pt>
                <c:pt idx="62">
                  <c:v>1.32</c:v>
                </c:pt>
                <c:pt idx="63">
                  <c:v>1.27</c:v>
                </c:pt>
                <c:pt idx="64">
                  <c:v>1.3</c:v>
                </c:pt>
                <c:pt idx="65">
                  <c:v>1.32</c:v>
                </c:pt>
                <c:pt idx="66">
                  <c:v>1.36</c:v>
                </c:pt>
                <c:pt idx="67">
                  <c:v>1.28</c:v>
                </c:pt>
                <c:pt idx="68">
                  <c:v>1.61</c:v>
                </c:pt>
                <c:pt idx="69">
                  <c:v>1.58</c:v>
                </c:pt>
                <c:pt idx="70">
                  <c:v>1.27</c:v>
                </c:pt>
                <c:pt idx="71">
                  <c:v>1.25</c:v>
                </c:pt>
                <c:pt idx="72">
                  <c:v>1.22</c:v>
                </c:pt>
                <c:pt idx="73">
                  <c:v>1.28</c:v>
                </c:pt>
                <c:pt idx="74">
                  <c:v>1.33</c:v>
                </c:pt>
                <c:pt idx="75">
                  <c:v>1.42</c:v>
                </c:pt>
                <c:pt idx="76">
                  <c:v>1.48</c:v>
                </c:pt>
                <c:pt idx="77">
                  <c:v>1.5</c:v>
                </c:pt>
                <c:pt idx="78">
                  <c:v>1.8</c:v>
                </c:pt>
                <c:pt idx="79">
                  <c:v>1.86</c:v>
                </c:pt>
                <c:pt idx="80">
                  <c:v>1.9</c:v>
                </c:pt>
                <c:pt idx="81">
                  <c:v>1.98</c:v>
                </c:pt>
                <c:pt idx="82">
                  <c:v>2.5299999999999998</c:v>
                </c:pt>
                <c:pt idx="83">
                  <c:v>1.35</c:v>
                </c:pt>
                <c:pt idx="84">
                  <c:v>1.3</c:v>
                </c:pt>
                <c:pt idx="85">
                  <c:v>1.34</c:v>
                </c:pt>
                <c:pt idx="86">
                  <c:v>1.38</c:v>
                </c:pt>
                <c:pt idx="87">
                  <c:v>1.35</c:v>
                </c:pt>
                <c:pt idx="88">
                  <c:v>1.42</c:v>
                </c:pt>
                <c:pt idx="89">
                  <c:v>1.44</c:v>
                </c:pt>
                <c:pt idx="90">
                  <c:v>1.48</c:v>
                </c:pt>
                <c:pt idx="91">
                  <c:v>1.49</c:v>
                </c:pt>
                <c:pt idx="92">
                  <c:v>1.52</c:v>
                </c:pt>
                <c:pt idx="93">
                  <c:v>1.48</c:v>
                </c:pt>
                <c:pt idx="94">
                  <c:v>1.43</c:v>
                </c:pt>
                <c:pt idx="95">
                  <c:v>1.39</c:v>
                </c:pt>
                <c:pt idx="96">
                  <c:v>1.42</c:v>
                </c:pt>
                <c:pt idx="97">
                  <c:v>1.37</c:v>
                </c:pt>
                <c:pt idx="98">
                  <c:v>1.33</c:v>
                </c:pt>
                <c:pt idx="99">
                  <c:v>1.33</c:v>
                </c:pt>
                <c:pt idx="100">
                  <c:v>1.28</c:v>
                </c:pt>
                <c:pt idx="101">
                  <c:v>1.26</c:v>
                </c:pt>
                <c:pt idx="102">
                  <c:v>1.23</c:v>
                </c:pt>
                <c:pt idx="103">
                  <c:v>1.22</c:v>
                </c:pt>
                <c:pt idx="104">
                  <c:v>1.2</c:v>
                </c:pt>
                <c:pt idx="105">
                  <c:v>1.19</c:v>
                </c:pt>
                <c:pt idx="106">
                  <c:v>1.25</c:v>
                </c:pt>
                <c:pt idx="107">
                  <c:v>1.22</c:v>
                </c:pt>
                <c:pt idx="108">
                  <c:v>1.2</c:v>
                </c:pt>
                <c:pt idx="109">
                  <c:v>1.25</c:v>
                </c:pt>
                <c:pt idx="110">
                  <c:v>1.32</c:v>
                </c:pt>
                <c:pt idx="111">
                  <c:v>1.37</c:v>
                </c:pt>
                <c:pt idx="112">
                  <c:v>1.4</c:v>
                </c:pt>
                <c:pt idx="113">
                  <c:v>1.37</c:v>
                </c:pt>
                <c:pt idx="114">
                  <c:v>1</c:v>
                </c:pt>
                <c:pt idx="115">
                  <c:v>1</c:v>
                </c:pt>
                <c:pt idx="116">
                  <c:v>1.56</c:v>
                </c:pt>
                <c:pt idx="117">
                  <c:v>1.5</c:v>
                </c:pt>
                <c:pt idx="118">
                  <c:v>1.48</c:v>
                </c:pt>
                <c:pt idx="119">
                  <c:v>1.4</c:v>
                </c:pt>
                <c:pt idx="120">
                  <c:v>1.52</c:v>
                </c:pt>
                <c:pt idx="121">
                  <c:v>1.5</c:v>
                </c:pt>
                <c:pt idx="122">
                  <c:v>1.34</c:v>
                </c:pt>
                <c:pt idx="123">
                  <c:v>1.42</c:v>
                </c:pt>
                <c:pt idx="124">
                  <c:v>2</c:v>
                </c:pt>
                <c:pt idx="125">
                  <c:v>1.5</c:v>
                </c:pt>
                <c:pt idx="126">
                  <c:v>1.4</c:v>
                </c:pt>
                <c:pt idx="127">
                  <c:v>1.38</c:v>
                </c:pt>
                <c:pt idx="128">
                  <c:v>1.45</c:v>
                </c:pt>
                <c:pt idx="129">
                  <c:v>1.41</c:v>
                </c:pt>
                <c:pt idx="130">
                  <c:v>1.35</c:v>
                </c:pt>
                <c:pt idx="131">
                  <c:v>1.3</c:v>
                </c:pt>
                <c:pt idx="132">
                  <c:v>1.25</c:v>
                </c:pt>
                <c:pt idx="133">
                  <c:v>1.2</c:v>
                </c:pt>
                <c:pt idx="134">
                  <c:v>1.26</c:v>
                </c:pt>
                <c:pt idx="135">
                  <c:v>1.22</c:v>
                </c:pt>
                <c:pt idx="136">
                  <c:v>1.19</c:v>
                </c:pt>
                <c:pt idx="137">
                  <c:v>1.1499999999999999</c:v>
                </c:pt>
                <c:pt idx="138">
                  <c:v>1.1200000000000001</c:v>
                </c:pt>
                <c:pt idx="139">
                  <c:v>1.1000000000000001</c:v>
                </c:pt>
                <c:pt idx="140">
                  <c:v>1.0900000000000001</c:v>
                </c:pt>
                <c:pt idx="141">
                  <c:v>1.1100000000000001</c:v>
                </c:pt>
                <c:pt idx="142">
                  <c:v>1.1399999999999999</c:v>
                </c:pt>
                <c:pt idx="143">
                  <c:v>1.22</c:v>
                </c:pt>
                <c:pt idx="144">
                  <c:v>1.18</c:v>
                </c:pt>
                <c:pt idx="145">
                  <c:v>1.1499999999999999</c:v>
                </c:pt>
                <c:pt idx="146">
                  <c:v>1.25</c:v>
                </c:pt>
                <c:pt idx="147">
                  <c:v>1.21</c:v>
                </c:pt>
                <c:pt idx="148">
                  <c:v>1.2</c:v>
                </c:pt>
                <c:pt idx="149">
                  <c:v>1.1599999999999999</c:v>
                </c:pt>
                <c:pt idx="150">
                  <c:v>1.18</c:v>
                </c:pt>
                <c:pt idx="151">
                  <c:v>1.2</c:v>
                </c:pt>
                <c:pt idx="152">
                  <c:v>1.24</c:v>
                </c:pt>
                <c:pt idx="153">
                  <c:v>1.58</c:v>
                </c:pt>
                <c:pt idx="154">
                  <c:v>1.65</c:v>
                </c:pt>
                <c:pt idx="155">
                  <c:v>1.68</c:v>
                </c:pt>
                <c:pt idx="156">
                  <c:v>1.7</c:v>
                </c:pt>
                <c:pt idx="157">
                  <c:v>1.76</c:v>
                </c:pt>
                <c:pt idx="158">
                  <c:v>1.81</c:v>
                </c:pt>
                <c:pt idx="159">
                  <c:v>1.84</c:v>
                </c:pt>
                <c:pt idx="160">
                  <c:v>1.9</c:v>
                </c:pt>
                <c:pt idx="161">
                  <c:v>1.93</c:v>
                </c:pt>
                <c:pt idx="162">
                  <c:v>1.98</c:v>
                </c:pt>
                <c:pt idx="163">
                  <c:v>2.04</c:v>
                </c:pt>
                <c:pt idx="164">
                  <c:v>2.11</c:v>
                </c:pt>
                <c:pt idx="165">
                  <c:v>2.2000000000000002</c:v>
                </c:pt>
                <c:pt idx="166">
                  <c:v>2</c:v>
                </c:pt>
                <c:pt idx="167">
                  <c:v>1.7</c:v>
                </c:pt>
                <c:pt idx="168">
                  <c:v>1.68</c:v>
                </c:pt>
                <c:pt idx="169">
                  <c:v>1.64</c:v>
                </c:pt>
                <c:pt idx="170">
                  <c:v>1.52</c:v>
                </c:pt>
                <c:pt idx="171">
                  <c:v>1.55</c:v>
                </c:pt>
                <c:pt idx="172">
                  <c:v>1.65</c:v>
                </c:pt>
                <c:pt idx="173">
                  <c:v>1.6</c:v>
                </c:pt>
                <c:pt idx="174">
                  <c:v>1.78</c:v>
                </c:pt>
                <c:pt idx="175">
                  <c:v>1.7</c:v>
                </c:pt>
                <c:pt idx="176">
                  <c:v>1.82</c:v>
                </c:pt>
                <c:pt idx="177">
                  <c:v>1.76</c:v>
                </c:pt>
                <c:pt idx="178">
                  <c:v>1.88</c:v>
                </c:pt>
                <c:pt idx="179">
                  <c:v>1.85</c:v>
                </c:pt>
                <c:pt idx="180">
                  <c:v>1.81</c:v>
                </c:pt>
                <c:pt idx="181">
                  <c:v>1.76</c:v>
                </c:pt>
                <c:pt idx="182">
                  <c:v>1.7</c:v>
                </c:pt>
                <c:pt idx="183">
                  <c:v>1.63</c:v>
                </c:pt>
                <c:pt idx="184">
                  <c:v>1.58</c:v>
                </c:pt>
                <c:pt idx="185">
                  <c:v>1.52</c:v>
                </c:pt>
                <c:pt idx="186">
                  <c:v>1.46</c:v>
                </c:pt>
                <c:pt idx="187">
                  <c:v>1.4</c:v>
                </c:pt>
                <c:pt idx="188">
                  <c:v>1.36</c:v>
                </c:pt>
                <c:pt idx="189">
                  <c:v>1.3</c:v>
                </c:pt>
                <c:pt idx="190">
                  <c:v>1.37</c:v>
                </c:pt>
                <c:pt idx="191">
                  <c:v>1.39</c:v>
                </c:pt>
                <c:pt idx="192">
                  <c:v>1.45</c:v>
                </c:pt>
                <c:pt idx="193">
                  <c:v>1.44</c:v>
                </c:pt>
                <c:pt idx="194">
                  <c:v>1.43</c:v>
                </c:pt>
                <c:pt idx="195">
                  <c:v>1.38</c:v>
                </c:pt>
                <c:pt idx="196">
                  <c:v>1.35</c:v>
                </c:pt>
                <c:pt idx="197">
                  <c:v>1.28</c:v>
                </c:pt>
                <c:pt idx="198">
                  <c:v>0.67</c:v>
                </c:pt>
                <c:pt idx="199">
                  <c:v>0.65</c:v>
                </c:pt>
                <c:pt idx="200">
                  <c:v>0.66</c:v>
                </c:pt>
                <c:pt idx="201">
                  <c:v>0.69</c:v>
                </c:pt>
                <c:pt idx="202">
                  <c:v>0.72</c:v>
                </c:pt>
                <c:pt idx="203">
                  <c:v>0.81</c:v>
                </c:pt>
                <c:pt idx="204">
                  <c:v>0.96</c:v>
                </c:pt>
                <c:pt idx="205">
                  <c:v>0.99</c:v>
                </c:pt>
                <c:pt idx="206">
                  <c:v>1.49</c:v>
                </c:pt>
                <c:pt idx="207">
                  <c:v>1.4</c:v>
                </c:pt>
                <c:pt idx="208">
                  <c:v>1.35</c:v>
                </c:pt>
                <c:pt idx="209">
                  <c:v>1.38</c:v>
                </c:pt>
                <c:pt idx="210">
                  <c:v>1.72</c:v>
                </c:pt>
                <c:pt idx="211">
                  <c:v>2.0099999999999998</c:v>
                </c:pt>
                <c:pt idx="212">
                  <c:v>2.2000000000000002</c:v>
                </c:pt>
                <c:pt idx="213">
                  <c:v>2.06</c:v>
                </c:pt>
                <c:pt idx="214">
                  <c:v>1.86</c:v>
                </c:pt>
                <c:pt idx="215">
                  <c:v>1.63</c:v>
                </c:pt>
                <c:pt idx="216">
                  <c:v>1.48</c:v>
                </c:pt>
                <c:pt idx="217">
                  <c:v>1.29</c:v>
                </c:pt>
                <c:pt idx="218">
                  <c:v>1.3</c:v>
                </c:pt>
                <c:pt idx="219">
                  <c:v>1.94</c:v>
                </c:pt>
                <c:pt idx="220">
                  <c:v>1.96</c:v>
                </c:pt>
                <c:pt idx="221">
                  <c:v>1.88</c:v>
                </c:pt>
                <c:pt idx="222">
                  <c:v>1.79</c:v>
                </c:pt>
                <c:pt idx="223">
                  <c:v>1.7</c:v>
                </c:pt>
                <c:pt idx="224">
                  <c:v>1.66</c:v>
                </c:pt>
                <c:pt idx="225">
                  <c:v>1.58</c:v>
                </c:pt>
                <c:pt idx="226">
                  <c:v>1.5</c:v>
                </c:pt>
                <c:pt idx="227">
                  <c:v>1.41</c:v>
                </c:pt>
                <c:pt idx="228">
                  <c:v>1.32</c:v>
                </c:pt>
                <c:pt idx="229">
                  <c:v>1.19</c:v>
                </c:pt>
                <c:pt idx="230">
                  <c:v>1.05</c:v>
                </c:pt>
                <c:pt idx="231">
                  <c:v>0.9</c:v>
                </c:pt>
                <c:pt idx="232">
                  <c:v>0.88</c:v>
                </c:pt>
                <c:pt idx="233">
                  <c:v>0.92</c:v>
                </c:pt>
                <c:pt idx="234">
                  <c:v>0.98</c:v>
                </c:pt>
                <c:pt idx="235">
                  <c:v>0.98</c:v>
                </c:pt>
                <c:pt idx="236">
                  <c:v>0.97</c:v>
                </c:pt>
                <c:pt idx="237">
                  <c:v>0.95</c:v>
                </c:pt>
                <c:pt idx="238">
                  <c:v>0.95</c:v>
                </c:pt>
                <c:pt idx="239">
                  <c:v>0.94</c:v>
                </c:pt>
                <c:pt idx="240">
                  <c:v>0.92</c:v>
                </c:pt>
                <c:pt idx="241">
                  <c:v>0.92</c:v>
                </c:pt>
                <c:pt idx="242">
                  <c:v>0.9</c:v>
                </c:pt>
                <c:pt idx="243">
                  <c:v>0.89</c:v>
                </c:pt>
                <c:pt idx="244">
                  <c:v>0.87</c:v>
                </c:pt>
                <c:pt idx="245">
                  <c:v>0.86</c:v>
                </c:pt>
                <c:pt idx="246">
                  <c:v>0.91</c:v>
                </c:pt>
                <c:pt idx="247">
                  <c:v>0.8</c:v>
                </c:pt>
                <c:pt idx="248">
                  <c:v>0.5</c:v>
                </c:pt>
                <c:pt idx="249">
                  <c:v>0.63</c:v>
                </c:pt>
                <c:pt idx="250">
                  <c:v>0.52</c:v>
                </c:pt>
                <c:pt idx="251">
                  <c:v>0.55000000000000004</c:v>
                </c:pt>
                <c:pt idx="252">
                  <c:v>0.53</c:v>
                </c:pt>
                <c:pt idx="253">
                  <c:v>0.55000000000000004</c:v>
                </c:pt>
                <c:pt idx="254">
                  <c:v>0.6</c:v>
                </c:pt>
                <c:pt idx="255">
                  <c:v>0.63</c:v>
                </c:pt>
                <c:pt idx="256">
                  <c:v>0.69</c:v>
                </c:pt>
                <c:pt idx="257">
                  <c:v>0.75</c:v>
                </c:pt>
                <c:pt idx="258">
                  <c:v>0.82</c:v>
                </c:pt>
                <c:pt idx="259">
                  <c:v>1</c:v>
                </c:pt>
                <c:pt idx="260">
                  <c:v>1.1499999999999999</c:v>
                </c:pt>
                <c:pt idx="261">
                  <c:v>0.98</c:v>
                </c:pt>
                <c:pt idx="262">
                  <c:v>0.8</c:v>
                </c:pt>
                <c:pt idx="263">
                  <c:v>0.62</c:v>
                </c:pt>
                <c:pt idx="264">
                  <c:v>0.51</c:v>
                </c:pt>
                <c:pt idx="265">
                  <c:v>0.92</c:v>
                </c:pt>
                <c:pt idx="266">
                  <c:v>1.05</c:v>
                </c:pt>
                <c:pt idx="267">
                  <c:v>1.1000000000000001</c:v>
                </c:pt>
                <c:pt idx="268">
                  <c:v>1.27</c:v>
                </c:pt>
                <c:pt idx="269">
                  <c:v>1.2</c:v>
                </c:pt>
                <c:pt idx="270">
                  <c:v>1.02</c:v>
                </c:pt>
                <c:pt idx="271">
                  <c:v>1.17</c:v>
                </c:pt>
                <c:pt idx="272">
                  <c:v>1.1000000000000001</c:v>
                </c:pt>
                <c:pt idx="273">
                  <c:v>1.05</c:v>
                </c:pt>
                <c:pt idx="274">
                  <c:v>0.99</c:v>
                </c:pt>
                <c:pt idx="275">
                  <c:v>1.02</c:v>
                </c:pt>
                <c:pt idx="276">
                  <c:v>1</c:v>
                </c:pt>
                <c:pt idx="277">
                  <c:v>0.96</c:v>
                </c:pt>
                <c:pt idx="278">
                  <c:v>0.6</c:v>
                </c:pt>
                <c:pt idx="279">
                  <c:v>0.57999999999999996</c:v>
                </c:pt>
                <c:pt idx="280">
                  <c:v>0.96</c:v>
                </c:pt>
                <c:pt idx="281">
                  <c:v>0.98</c:v>
                </c:pt>
                <c:pt idx="282">
                  <c:v>0.99</c:v>
                </c:pt>
                <c:pt idx="283">
                  <c:v>0.93</c:v>
                </c:pt>
                <c:pt idx="284">
                  <c:v>0.97</c:v>
                </c:pt>
                <c:pt idx="285">
                  <c:v>0.89</c:v>
                </c:pt>
                <c:pt idx="286">
                  <c:v>0.96</c:v>
                </c:pt>
                <c:pt idx="287">
                  <c:v>1</c:v>
                </c:pt>
                <c:pt idx="288">
                  <c:v>0.76</c:v>
                </c:pt>
                <c:pt idx="289">
                  <c:v>0.8</c:v>
                </c:pt>
                <c:pt idx="290">
                  <c:v>1.23</c:v>
                </c:pt>
                <c:pt idx="291">
                  <c:v>1.24</c:v>
                </c:pt>
                <c:pt idx="292">
                  <c:v>1.1200000000000001</c:v>
                </c:pt>
                <c:pt idx="293">
                  <c:v>1.1399999999999999</c:v>
                </c:pt>
                <c:pt idx="294">
                  <c:v>1.1499999999999999</c:v>
                </c:pt>
                <c:pt idx="295">
                  <c:v>1.17</c:v>
                </c:pt>
                <c:pt idx="296">
                  <c:v>1.18</c:v>
                </c:pt>
                <c:pt idx="297">
                  <c:v>1.18</c:v>
                </c:pt>
                <c:pt idx="298">
                  <c:v>1.19</c:v>
                </c:pt>
                <c:pt idx="299">
                  <c:v>1.2</c:v>
                </c:pt>
                <c:pt idx="300">
                  <c:v>1.2</c:v>
                </c:pt>
                <c:pt idx="301">
                  <c:v>1.21</c:v>
                </c:pt>
                <c:pt idx="302">
                  <c:v>1.21</c:v>
                </c:pt>
                <c:pt idx="303">
                  <c:v>1.22</c:v>
                </c:pt>
                <c:pt idx="304">
                  <c:v>1.23</c:v>
                </c:pt>
                <c:pt idx="305">
                  <c:v>1.24</c:v>
                </c:pt>
                <c:pt idx="306">
                  <c:v>1.45</c:v>
                </c:pt>
                <c:pt idx="307">
                  <c:v>1.4</c:v>
                </c:pt>
                <c:pt idx="308">
                  <c:v>1.36</c:v>
                </c:pt>
                <c:pt idx="309">
                  <c:v>1.38</c:v>
                </c:pt>
                <c:pt idx="310">
                  <c:v>1.42</c:v>
                </c:pt>
                <c:pt idx="311">
                  <c:v>1.4</c:v>
                </c:pt>
                <c:pt idx="312">
                  <c:v>1.35</c:v>
                </c:pt>
                <c:pt idx="313">
                  <c:v>1.3</c:v>
                </c:pt>
                <c:pt idx="314">
                  <c:v>1.28</c:v>
                </c:pt>
                <c:pt idx="315">
                  <c:v>1.36</c:v>
                </c:pt>
                <c:pt idx="316">
                  <c:v>1.42</c:v>
                </c:pt>
                <c:pt idx="317">
                  <c:v>1.33</c:v>
                </c:pt>
                <c:pt idx="318">
                  <c:v>1.38</c:v>
                </c:pt>
                <c:pt idx="319">
                  <c:v>1.44</c:v>
                </c:pt>
                <c:pt idx="320">
                  <c:v>1.49</c:v>
                </c:pt>
                <c:pt idx="321">
                  <c:v>1.52</c:v>
                </c:pt>
                <c:pt idx="322">
                  <c:v>1.6</c:v>
                </c:pt>
                <c:pt idx="323">
                  <c:v>1.64</c:v>
                </c:pt>
                <c:pt idx="324">
                  <c:v>1.56</c:v>
                </c:pt>
                <c:pt idx="325">
                  <c:v>1.75</c:v>
                </c:pt>
                <c:pt idx="326">
                  <c:v>1.79</c:v>
                </c:pt>
                <c:pt idx="327">
                  <c:v>1.82</c:v>
                </c:pt>
                <c:pt idx="328">
                  <c:v>1.78</c:v>
                </c:pt>
                <c:pt idx="329">
                  <c:v>1.7</c:v>
                </c:pt>
                <c:pt idx="330">
                  <c:v>1.66</c:v>
                </c:pt>
                <c:pt idx="331">
                  <c:v>1.69</c:v>
                </c:pt>
                <c:pt idx="332">
                  <c:v>1.78</c:v>
                </c:pt>
                <c:pt idx="333">
                  <c:v>1.74</c:v>
                </c:pt>
                <c:pt idx="334">
                  <c:v>1.4</c:v>
                </c:pt>
                <c:pt idx="335">
                  <c:v>1.41</c:v>
                </c:pt>
                <c:pt idx="336">
                  <c:v>1.43</c:v>
                </c:pt>
                <c:pt idx="337">
                  <c:v>1.42</c:v>
                </c:pt>
                <c:pt idx="338">
                  <c:v>1.45</c:v>
                </c:pt>
                <c:pt idx="339">
                  <c:v>1.52</c:v>
                </c:pt>
                <c:pt idx="340">
                  <c:v>1.63</c:v>
                </c:pt>
                <c:pt idx="341">
                  <c:v>1.68</c:v>
                </c:pt>
                <c:pt idx="342">
                  <c:v>1.59</c:v>
                </c:pt>
                <c:pt idx="343">
                  <c:v>1.64</c:v>
                </c:pt>
                <c:pt idx="344">
                  <c:v>1.7</c:v>
                </c:pt>
                <c:pt idx="345">
                  <c:v>1.76</c:v>
                </c:pt>
                <c:pt idx="346">
                  <c:v>1.8</c:v>
                </c:pt>
                <c:pt idx="347">
                  <c:v>1.78</c:v>
                </c:pt>
                <c:pt idx="348">
                  <c:v>1.81</c:v>
                </c:pt>
                <c:pt idx="349">
                  <c:v>1.92</c:v>
                </c:pt>
                <c:pt idx="350">
                  <c:v>1.78</c:v>
                </c:pt>
                <c:pt idx="351">
                  <c:v>1.75</c:v>
                </c:pt>
                <c:pt idx="352">
                  <c:v>1.6</c:v>
                </c:pt>
                <c:pt idx="353">
                  <c:v>1.58</c:v>
                </c:pt>
                <c:pt idx="354">
                  <c:v>1.61</c:v>
                </c:pt>
                <c:pt idx="355">
                  <c:v>1.64</c:v>
                </c:pt>
                <c:pt idx="356">
                  <c:v>1.85</c:v>
                </c:pt>
                <c:pt idx="357">
                  <c:v>1.88</c:v>
                </c:pt>
                <c:pt idx="358">
                  <c:v>1.8</c:v>
                </c:pt>
                <c:pt idx="359">
                  <c:v>1.77</c:v>
                </c:pt>
                <c:pt idx="360">
                  <c:v>1.5</c:v>
                </c:pt>
                <c:pt idx="361">
                  <c:v>1.55</c:v>
                </c:pt>
                <c:pt idx="362">
                  <c:v>1.68</c:v>
                </c:pt>
                <c:pt idx="363">
                  <c:v>1.6</c:v>
                </c:pt>
                <c:pt idx="364">
                  <c:v>1.52</c:v>
                </c:pt>
                <c:pt idx="365">
                  <c:v>1.45</c:v>
                </c:pt>
                <c:pt idx="366">
                  <c:v>1.41</c:v>
                </c:pt>
                <c:pt idx="367">
                  <c:v>1.38</c:v>
                </c:pt>
                <c:pt idx="368">
                  <c:v>1.44</c:v>
                </c:pt>
                <c:pt idx="369">
                  <c:v>1.51</c:v>
                </c:pt>
                <c:pt idx="370">
                  <c:v>1.47</c:v>
                </c:pt>
                <c:pt idx="371">
                  <c:v>1.49</c:v>
                </c:pt>
                <c:pt idx="372">
                  <c:v>1.1000000000000001</c:v>
                </c:pt>
                <c:pt idx="373">
                  <c:v>1.1499999999999999</c:v>
                </c:pt>
                <c:pt idx="374">
                  <c:v>1.35</c:v>
                </c:pt>
                <c:pt idx="375">
                  <c:v>1.32</c:v>
                </c:pt>
                <c:pt idx="376">
                  <c:v>1.5</c:v>
                </c:pt>
                <c:pt idx="377">
                  <c:v>1.48</c:v>
                </c:pt>
                <c:pt idx="378">
                  <c:v>1.56</c:v>
                </c:pt>
                <c:pt idx="379">
                  <c:v>1.53</c:v>
                </c:pt>
                <c:pt idx="380">
                  <c:v>1.49</c:v>
                </c:pt>
                <c:pt idx="381">
                  <c:v>1.51</c:v>
                </c:pt>
                <c:pt idx="382">
                  <c:v>1.47</c:v>
                </c:pt>
                <c:pt idx="383">
                  <c:v>1.35</c:v>
                </c:pt>
                <c:pt idx="384">
                  <c:v>1.38</c:v>
                </c:pt>
                <c:pt idx="385">
                  <c:v>1.29</c:v>
                </c:pt>
                <c:pt idx="386">
                  <c:v>1.26</c:v>
                </c:pt>
                <c:pt idx="387">
                  <c:v>1.28</c:v>
                </c:pt>
                <c:pt idx="388">
                  <c:v>1.34</c:v>
                </c:pt>
                <c:pt idx="389">
                  <c:v>1.26</c:v>
                </c:pt>
                <c:pt idx="390">
                  <c:v>1.18</c:v>
                </c:pt>
                <c:pt idx="391">
                  <c:v>1.2</c:v>
                </c:pt>
                <c:pt idx="392">
                  <c:v>1.1200000000000001</c:v>
                </c:pt>
                <c:pt idx="393">
                  <c:v>1.1000000000000001</c:v>
                </c:pt>
                <c:pt idx="394">
                  <c:v>1</c:v>
                </c:pt>
                <c:pt idx="395">
                  <c:v>0.92</c:v>
                </c:pt>
                <c:pt idx="396">
                  <c:v>1.06</c:v>
                </c:pt>
                <c:pt idx="397">
                  <c:v>1.04</c:v>
                </c:pt>
                <c:pt idx="398">
                  <c:v>1.1000000000000001</c:v>
                </c:pt>
                <c:pt idx="399">
                  <c:v>1.1200000000000001</c:v>
                </c:pt>
                <c:pt idx="400">
                  <c:v>1.1599999999999999</c:v>
                </c:pt>
                <c:pt idx="401">
                  <c:v>1.18</c:v>
                </c:pt>
                <c:pt idx="402">
                  <c:v>1.22</c:v>
                </c:pt>
                <c:pt idx="403">
                  <c:v>1.28</c:v>
                </c:pt>
                <c:pt idx="404">
                  <c:v>1.45</c:v>
                </c:pt>
                <c:pt idx="405">
                  <c:v>1.41</c:v>
                </c:pt>
                <c:pt idx="406">
                  <c:v>1.32</c:v>
                </c:pt>
                <c:pt idx="407">
                  <c:v>1.38</c:v>
                </c:pt>
                <c:pt idx="408">
                  <c:v>1.46</c:v>
                </c:pt>
                <c:pt idx="409">
                  <c:v>1.49</c:v>
                </c:pt>
                <c:pt idx="410">
                  <c:v>1.43</c:v>
                </c:pt>
                <c:pt idx="411">
                  <c:v>1.41</c:v>
                </c:pt>
                <c:pt idx="412">
                  <c:v>1.38</c:v>
                </c:pt>
                <c:pt idx="413">
                  <c:v>1.35</c:v>
                </c:pt>
                <c:pt idx="414">
                  <c:v>1.32</c:v>
                </c:pt>
                <c:pt idx="415">
                  <c:v>1.34</c:v>
                </c:pt>
                <c:pt idx="416">
                  <c:v>1.45</c:v>
                </c:pt>
                <c:pt idx="417">
                  <c:v>1.41</c:v>
                </c:pt>
                <c:pt idx="418">
                  <c:v>1.29</c:v>
                </c:pt>
                <c:pt idx="419">
                  <c:v>1.3</c:v>
                </c:pt>
                <c:pt idx="420">
                  <c:v>1.41</c:v>
                </c:pt>
                <c:pt idx="421">
                  <c:v>1.22</c:v>
                </c:pt>
                <c:pt idx="422">
                  <c:v>1.25</c:v>
                </c:pt>
                <c:pt idx="423">
                  <c:v>1.27</c:v>
                </c:pt>
                <c:pt idx="424">
                  <c:v>1.36</c:v>
                </c:pt>
                <c:pt idx="425">
                  <c:v>1.31</c:v>
                </c:pt>
                <c:pt idx="426">
                  <c:v>1.22</c:v>
                </c:pt>
                <c:pt idx="427">
                  <c:v>1.3</c:v>
                </c:pt>
                <c:pt idx="428">
                  <c:v>1.32</c:v>
                </c:pt>
                <c:pt idx="429">
                  <c:v>1.29</c:v>
                </c:pt>
                <c:pt idx="430">
                  <c:v>1.38</c:v>
                </c:pt>
                <c:pt idx="431">
                  <c:v>1.31</c:v>
                </c:pt>
                <c:pt idx="432">
                  <c:v>1.27</c:v>
                </c:pt>
                <c:pt idx="433">
                  <c:v>1.23</c:v>
                </c:pt>
                <c:pt idx="434">
                  <c:v>1.1499999999999999</c:v>
                </c:pt>
                <c:pt idx="435">
                  <c:v>1.18</c:v>
                </c:pt>
                <c:pt idx="436">
                  <c:v>1.25</c:v>
                </c:pt>
                <c:pt idx="437">
                  <c:v>1.29</c:v>
                </c:pt>
                <c:pt idx="438">
                  <c:v>1.35</c:v>
                </c:pt>
                <c:pt idx="439">
                  <c:v>1.34</c:v>
                </c:pt>
                <c:pt idx="440">
                  <c:v>1.42</c:v>
                </c:pt>
                <c:pt idx="441">
                  <c:v>1.5</c:v>
                </c:pt>
                <c:pt idx="442">
                  <c:v>1.47</c:v>
                </c:pt>
                <c:pt idx="443">
                  <c:v>1.52</c:v>
                </c:pt>
                <c:pt idx="444">
                  <c:v>1.55</c:v>
                </c:pt>
                <c:pt idx="445">
                  <c:v>1.44</c:v>
                </c:pt>
                <c:pt idx="446">
                  <c:v>1.5</c:v>
                </c:pt>
                <c:pt idx="447">
                  <c:v>1.42</c:v>
                </c:pt>
                <c:pt idx="448">
                  <c:v>1.31</c:v>
                </c:pt>
                <c:pt idx="449">
                  <c:v>1.27</c:v>
                </c:pt>
                <c:pt idx="450">
                  <c:v>1.2</c:v>
                </c:pt>
                <c:pt idx="451">
                  <c:v>1.22</c:v>
                </c:pt>
                <c:pt idx="452">
                  <c:v>1.25</c:v>
                </c:pt>
                <c:pt idx="453">
                  <c:v>1.2</c:v>
                </c:pt>
                <c:pt idx="454">
                  <c:v>1.1000000000000001</c:v>
                </c:pt>
                <c:pt idx="455">
                  <c:v>1.1499999999999999</c:v>
                </c:pt>
                <c:pt idx="456">
                  <c:v>1.08</c:v>
                </c:pt>
                <c:pt idx="457">
                  <c:v>1.05</c:v>
                </c:pt>
                <c:pt idx="458">
                  <c:v>1</c:v>
                </c:pt>
                <c:pt idx="459">
                  <c:v>1.37</c:v>
                </c:pt>
                <c:pt idx="460">
                  <c:v>1.41</c:v>
                </c:pt>
                <c:pt idx="461">
                  <c:v>1.36</c:v>
                </c:pt>
                <c:pt idx="462">
                  <c:v>1.4</c:v>
                </c:pt>
                <c:pt idx="463">
                  <c:v>1.48</c:v>
                </c:pt>
                <c:pt idx="464">
                  <c:v>1.5</c:v>
                </c:pt>
                <c:pt idx="465">
                  <c:v>1.42</c:v>
                </c:pt>
                <c:pt idx="466">
                  <c:v>1.38</c:v>
                </c:pt>
                <c:pt idx="467">
                  <c:v>1.36</c:v>
                </c:pt>
                <c:pt idx="468">
                  <c:v>1.45</c:v>
                </c:pt>
                <c:pt idx="469">
                  <c:v>1.4</c:v>
                </c:pt>
                <c:pt idx="470">
                  <c:v>1.41</c:v>
                </c:pt>
                <c:pt idx="471">
                  <c:v>1.39</c:v>
                </c:pt>
                <c:pt idx="472">
                  <c:v>1.49</c:v>
                </c:pt>
                <c:pt idx="473">
                  <c:v>1.23</c:v>
                </c:pt>
                <c:pt idx="474">
                  <c:v>1.29</c:v>
                </c:pt>
                <c:pt idx="475">
                  <c:v>1.37</c:v>
                </c:pt>
                <c:pt idx="476">
                  <c:v>1.46</c:v>
                </c:pt>
                <c:pt idx="477">
                  <c:v>1.4</c:v>
                </c:pt>
                <c:pt idx="478">
                  <c:v>1.1399999999999999</c:v>
                </c:pt>
                <c:pt idx="479">
                  <c:v>1.1100000000000001</c:v>
                </c:pt>
                <c:pt idx="480">
                  <c:v>1</c:v>
                </c:pt>
                <c:pt idx="481">
                  <c:v>0.97</c:v>
                </c:pt>
                <c:pt idx="482">
                  <c:v>1.05</c:v>
                </c:pt>
                <c:pt idx="483">
                  <c:v>1.08</c:v>
                </c:pt>
                <c:pt idx="484">
                  <c:v>1.2</c:v>
                </c:pt>
                <c:pt idx="485">
                  <c:v>1.1399999999999999</c:v>
                </c:pt>
                <c:pt idx="486">
                  <c:v>0.53</c:v>
                </c:pt>
                <c:pt idx="487">
                  <c:v>1.1000000000000001</c:v>
                </c:pt>
                <c:pt idx="488">
                  <c:v>0.55000000000000004</c:v>
                </c:pt>
                <c:pt idx="489">
                  <c:v>0.49</c:v>
                </c:pt>
                <c:pt idx="490">
                  <c:v>1</c:v>
                </c:pt>
                <c:pt idx="491">
                  <c:v>1</c:v>
                </c:pt>
                <c:pt idx="492">
                  <c:v>1.04</c:v>
                </c:pt>
                <c:pt idx="493">
                  <c:v>1.08</c:v>
                </c:pt>
                <c:pt idx="494">
                  <c:v>1.2</c:v>
                </c:pt>
                <c:pt idx="495">
                  <c:v>1.21</c:v>
                </c:pt>
                <c:pt idx="496">
                  <c:v>1.37</c:v>
                </c:pt>
                <c:pt idx="497">
                  <c:v>1.4</c:v>
                </c:pt>
                <c:pt idx="498">
                  <c:v>1.34</c:v>
                </c:pt>
                <c:pt idx="499">
                  <c:v>1.3</c:v>
                </c:pt>
                <c:pt idx="500">
                  <c:v>1.2</c:v>
                </c:pt>
                <c:pt idx="501">
                  <c:v>1.1399999999999999</c:v>
                </c:pt>
                <c:pt idx="502">
                  <c:v>0.97</c:v>
                </c:pt>
                <c:pt idx="503">
                  <c:v>1</c:v>
                </c:pt>
                <c:pt idx="504">
                  <c:v>1.06</c:v>
                </c:pt>
                <c:pt idx="505">
                  <c:v>1</c:v>
                </c:pt>
                <c:pt idx="506">
                  <c:v>1.08</c:v>
                </c:pt>
                <c:pt idx="507">
                  <c:v>1.05</c:v>
                </c:pt>
                <c:pt idx="508">
                  <c:v>1.02</c:v>
                </c:pt>
                <c:pt idx="509">
                  <c:v>1</c:v>
                </c:pt>
                <c:pt idx="510">
                  <c:v>0.97</c:v>
                </c:pt>
                <c:pt idx="511">
                  <c:v>0.94</c:v>
                </c:pt>
                <c:pt idx="512">
                  <c:v>0.92</c:v>
                </c:pt>
                <c:pt idx="513">
                  <c:v>1.02</c:v>
                </c:pt>
                <c:pt idx="514">
                  <c:v>1.1399999999999999</c:v>
                </c:pt>
                <c:pt idx="515">
                  <c:v>0.92</c:v>
                </c:pt>
                <c:pt idx="516">
                  <c:v>0.91</c:v>
                </c:pt>
                <c:pt idx="517">
                  <c:v>1.2</c:v>
                </c:pt>
                <c:pt idx="518">
                  <c:v>1.19</c:v>
                </c:pt>
                <c:pt idx="519">
                  <c:v>1.27</c:v>
                </c:pt>
                <c:pt idx="520">
                  <c:v>1.34</c:v>
                </c:pt>
                <c:pt idx="521">
                  <c:v>1.29</c:v>
                </c:pt>
                <c:pt idx="522">
                  <c:v>1.2</c:v>
                </c:pt>
                <c:pt idx="523">
                  <c:v>1.1599999999999999</c:v>
                </c:pt>
                <c:pt idx="524">
                  <c:v>0.64</c:v>
                </c:pt>
                <c:pt idx="525">
                  <c:v>0.7</c:v>
                </c:pt>
                <c:pt idx="526">
                  <c:v>1.51</c:v>
                </c:pt>
                <c:pt idx="527">
                  <c:v>1.5</c:v>
                </c:pt>
                <c:pt idx="528">
                  <c:v>1</c:v>
                </c:pt>
                <c:pt idx="529">
                  <c:v>0.97</c:v>
                </c:pt>
                <c:pt idx="530">
                  <c:v>0.66</c:v>
                </c:pt>
                <c:pt idx="531">
                  <c:v>1.18</c:v>
                </c:pt>
                <c:pt idx="532">
                  <c:v>1.17</c:v>
                </c:pt>
                <c:pt idx="533">
                  <c:v>1.1399999999999999</c:v>
                </c:pt>
                <c:pt idx="534">
                  <c:v>1.1000000000000001</c:v>
                </c:pt>
                <c:pt idx="535">
                  <c:v>1.04</c:v>
                </c:pt>
                <c:pt idx="536">
                  <c:v>1.1599999999999999</c:v>
                </c:pt>
                <c:pt idx="537">
                  <c:v>1.1200000000000001</c:v>
                </c:pt>
                <c:pt idx="538">
                  <c:v>1.08</c:v>
                </c:pt>
                <c:pt idx="539">
                  <c:v>1.02</c:v>
                </c:pt>
                <c:pt idx="540">
                  <c:v>1.02</c:v>
                </c:pt>
                <c:pt idx="541">
                  <c:v>1</c:v>
                </c:pt>
                <c:pt idx="542">
                  <c:v>1</c:v>
                </c:pt>
                <c:pt idx="543">
                  <c:v>0.96</c:v>
                </c:pt>
                <c:pt idx="544">
                  <c:v>0.91</c:v>
                </c:pt>
                <c:pt idx="545">
                  <c:v>0.99</c:v>
                </c:pt>
                <c:pt idx="546">
                  <c:v>0.87</c:v>
                </c:pt>
                <c:pt idx="547">
                  <c:v>0.8</c:v>
                </c:pt>
                <c:pt idx="548">
                  <c:v>0.75</c:v>
                </c:pt>
                <c:pt idx="549">
                  <c:v>0.68</c:v>
                </c:pt>
                <c:pt idx="550">
                  <c:v>0.5</c:v>
                </c:pt>
                <c:pt idx="551">
                  <c:v>0.69</c:v>
                </c:pt>
                <c:pt idx="552">
                  <c:v>0.71</c:v>
                </c:pt>
                <c:pt idx="553">
                  <c:v>0.78</c:v>
                </c:pt>
                <c:pt idx="554">
                  <c:v>0.94</c:v>
                </c:pt>
                <c:pt idx="555">
                  <c:v>0.88</c:v>
                </c:pt>
                <c:pt idx="556">
                  <c:v>0.67</c:v>
                </c:pt>
                <c:pt idx="557">
                  <c:v>0.83</c:v>
                </c:pt>
                <c:pt idx="558">
                  <c:v>0.81</c:v>
                </c:pt>
                <c:pt idx="559">
                  <c:v>0.81</c:v>
                </c:pt>
                <c:pt idx="560">
                  <c:v>0.8</c:v>
                </c:pt>
                <c:pt idx="561">
                  <c:v>0.79</c:v>
                </c:pt>
                <c:pt idx="562">
                  <c:v>1</c:v>
                </c:pt>
                <c:pt idx="563">
                  <c:v>1.02</c:v>
                </c:pt>
                <c:pt idx="564">
                  <c:v>1.05</c:v>
                </c:pt>
                <c:pt idx="565">
                  <c:v>1.02</c:v>
                </c:pt>
                <c:pt idx="566">
                  <c:v>1.1200000000000001</c:v>
                </c:pt>
                <c:pt idx="567">
                  <c:v>1.18</c:v>
                </c:pt>
                <c:pt idx="568">
                  <c:v>1.1000000000000001</c:v>
                </c:pt>
                <c:pt idx="569">
                  <c:v>1.05</c:v>
                </c:pt>
                <c:pt idx="570">
                  <c:v>1</c:v>
                </c:pt>
                <c:pt idx="571">
                  <c:v>1.1499999999999999</c:v>
                </c:pt>
                <c:pt idx="572">
                  <c:v>1.3</c:v>
                </c:pt>
                <c:pt idx="573">
                  <c:v>1.38</c:v>
                </c:pt>
                <c:pt idx="574">
                  <c:v>1.45</c:v>
                </c:pt>
                <c:pt idx="575">
                  <c:v>1.5</c:v>
                </c:pt>
                <c:pt idx="576">
                  <c:v>1.43</c:v>
                </c:pt>
                <c:pt idx="577">
                  <c:v>1.4</c:v>
                </c:pt>
                <c:pt idx="578">
                  <c:v>1.02</c:v>
                </c:pt>
                <c:pt idx="579">
                  <c:v>1</c:v>
                </c:pt>
                <c:pt idx="580">
                  <c:v>1.28</c:v>
                </c:pt>
                <c:pt idx="581">
                  <c:v>1.1499999999999999</c:v>
                </c:pt>
                <c:pt idx="582">
                  <c:v>1.19</c:v>
                </c:pt>
                <c:pt idx="583">
                  <c:v>1.2</c:v>
                </c:pt>
                <c:pt idx="584">
                  <c:v>0.94</c:v>
                </c:pt>
                <c:pt idx="585">
                  <c:v>1.07</c:v>
                </c:pt>
                <c:pt idx="586">
                  <c:v>1.1200000000000001</c:v>
                </c:pt>
                <c:pt idx="587">
                  <c:v>1.1000000000000001</c:v>
                </c:pt>
                <c:pt idx="588">
                  <c:v>1.1599999999999999</c:v>
                </c:pt>
                <c:pt idx="589">
                  <c:v>1.2</c:v>
                </c:pt>
                <c:pt idx="590">
                  <c:v>1.28</c:v>
                </c:pt>
                <c:pt idx="591">
                  <c:v>1.26</c:v>
                </c:pt>
                <c:pt idx="592">
                  <c:v>1.1499999999999999</c:v>
                </c:pt>
                <c:pt idx="593">
                  <c:v>1.1100000000000001</c:v>
                </c:pt>
                <c:pt idx="594">
                  <c:v>1</c:v>
                </c:pt>
                <c:pt idx="595">
                  <c:v>1.05</c:v>
                </c:pt>
                <c:pt idx="596">
                  <c:v>0.98</c:v>
                </c:pt>
                <c:pt idx="597">
                  <c:v>1</c:v>
                </c:pt>
                <c:pt idx="598">
                  <c:v>1.1000000000000001</c:v>
                </c:pt>
                <c:pt idx="599">
                  <c:v>1</c:v>
                </c:pt>
                <c:pt idx="600">
                  <c:v>1.17</c:v>
                </c:pt>
                <c:pt idx="601">
                  <c:v>1.1399999999999999</c:v>
                </c:pt>
                <c:pt idx="602">
                  <c:v>1.1200000000000001</c:v>
                </c:pt>
                <c:pt idx="603">
                  <c:v>1.1499999999999999</c:v>
                </c:pt>
                <c:pt idx="604">
                  <c:v>1.1000000000000001</c:v>
                </c:pt>
                <c:pt idx="605">
                  <c:v>1.07</c:v>
                </c:pt>
                <c:pt idx="606">
                  <c:v>1</c:v>
                </c:pt>
                <c:pt idx="607">
                  <c:v>1</c:v>
                </c:pt>
                <c:pt idx="608">
                  <c:v>1.03</c:v>
                </c:pt>
                <c:pt idx="609">
                  <c:v>1</c:v>
                </c:pt>
                <c:pt idx="610">
                  <c:v>0.98</c:v>
                </c:pt>
                <c:pt idx="611">
                  <c:v>0.96</c:v>
                </c:pt>
                <c:pt idx="612">
                  <c:v>1.08</c:v>
                </c:pt>
                <c:pt idx="613">
                  <c:v>1</c:v>
                </c:pt>
                <c:pt idx="614">
                  <c:v>1.05</c:v>
                </c:pt>
                <c:pt idx="615">
                  <c:v>1.1299999999999999</c:v>
                </c:pt>
                <c:pt idx="616">
                  <c:v>1.19</c:v>
                </c:pt>
                <c:pt idx="617">
                  <c:v>1.22</c:v>
                </c:pt>
                <c:pt idx="618">
                  <c:v>1.3</c:v>
                </c:pt>
                <c:pt idx="619">
                  <c:v>1.25</c:v>
                </c:pt>
                <c:pt idx="620">
                  <c:v>2</c:v>
                </c:pt>
                <c:pt idx="621">
                  <c:v>2.1</c:v>
                </c:pt>
                <c:pt idx="622">
                  <c:v>1.79</c:v>
                </c:pt>
                <c:pt idx="623">
                  <c:v>1.76</c:v>
                </c:pt>
                <c:pt idx="624">
                  <c:v>1.62</c:v>
                </c:pt>
                <c:pt idx="625">
                  <c:v>1.49</c:v>
                </c:pt>
                <c:pt idx="626">
                  <c:v>1.53</c:v>
                </c:pt>
                <c:pt idx="627">
                  <c:v>1.49</c:v>
                </c:pt>
                <c:pt idx="628">
                  <c:v>1.42</c:v>
                </c:pt>
                <c:pt idx="629">
                  <c:v>1.42</c:v>
                </c:pt>
                <c:pt idx="630">
                  <c:v>1.08</c:v>
                </c:pt>
                <c:pt idx="631">
                  <c:v>1.1000000000000001</c:v>
                </c:pt>
                <c:pt idx="632">
                  <c:v>1.21</c:v>
                </c:pt>
                <c:pt idx="633">
                  <c:v>1.17</c:v>
                </c:pt>
                <c:pt idx="634">
                  <c:v>1.03</c:v>
                </c:pt>
                <c:pt idx="635">
                  <c:v>1</c:v>
                </c:pt>
                <c:pt idx="636">
                  <c:v>0.97</c:v>
                </c:pt>
                <c:pt idx="637">
                  <c:v>1.02</c:v>
                </c:pt>
                <c:pt idx="638">
                  <c:v>1</c:v>
                </c:pt>
                <c:pt idx="639">
                  <c:v>0.95</c:v>
                </c:pt>
                <c:pt idx="640">
                  <c:v>0.57999999999999996</c:v>
                </c:pt>
                <c:pt idx="641">
                  <c:v>0.6</c:v>
                </c:pt>
                <c:pt idx="642">
                  <c:v>0.9</c:v>
                </c:pt>
                <c:pt idx="643">
                  <c:v>0.95</c:v>
                </c:pt>
                <c:pt idx="644">
                  <c:v>0.91</c:v>
                </c:pt>
                <c:pt idx="645">
                  <c:v>1</c:v>
                </c:pt>
                <c:pt idx="646">
                  <c:v>1.48</c:v>
                </c:pt>
                <c:pt idx="647">
                  <c:v>1.4</c:v>
                </c:pt>
                <c:pt idx="648">
                  <c:v>1.57</c:v>
                </c:pt>
                <c:pt idx="649">
                  <c:v>1.58</c:v>
                </c:pt>
                <c:pt idx="650">
                  <c:v>1.2</c:v>
                </c:pt>
                <c:pt idx="651">
                  <c:v>1.17</c:v>
                </c:pt>
                <c:pt idx="652">
                  <c:v>1.19</c:v>
                </c:pt>
                <c:pt idx="653">
                  <c:v>1.24</c:v>
                </c:pt>
                <c:pt idx="654">
                  <c:v>1.35</c:v>
                </c:pt>
                <c:pt idx="655">
                  <c:v>1.37</c:v>
                </c:pt>
                <c:pt idx="656">
                  <c:v>1.42</c:v>
                </c:pt>
                <c:pt idx="657">
                  <c:v>1.49</c:v>
                </c:pt>
                <c:pt idx="658">
                  <c:v>1.5</c:v>
                </c:pt>
                <c:pt idx="659">
                  <c:v>1.55</c:v>
                </c:pt>
                <c:pt idx="660">
                  <c:v>1.57</c:v>
                </c:pt>
                <c:pt idx="661">
                  <c:v>1.53</c:v>
                </c:pt>
                <c:pt idx="662">
                  <c:v>1.62</c:v>
                </c:pt>
                <c:pt idx="663">
                  <c:v>1.6</c:v>
                </c:pt>
                <c:pt idx="664">
                  <c:v>1.57</c:v>
                </c:pt>
                <c:pt idx="665">
                  <c:v>1.55</c:v>
                </c:pt>
                <c:pt idx="666">
                  <c:v>1.49</c:v>
                </c:pt>
                <c:pt idx="667">
                  <c:v>1.47</c:v>
                </c:pt>
                <c:pt idx="668">
                  <c:v>1.19</c:v>
                </c:pt>
                <c:pt idx="669">
                  <c:v>1.1200000000000001</c:v>
                </c:pt>
                <c:pt idx="670">
                  <c:v>0.74</c:v>
                </c:pt>
                <c:pt idx="671">
                  <c:v>0.7</c:v>
                </c:pt>
                <c:pt idx="672">
                  <c:v>0.49</c:v>
                </c:pt>
                <c:pt idx="673">
                  <c:v>0.43</c:v>
                </c:pt>
                <c:pt idx="674">
                  <c:v>1.1299999999999999</c:v>
                </c:pt>
                <c:pt idx="675">
                  <c:v>1.1000000000000001</c:v>
                </c:pt>
                <c:pt idx="676">
                  <c:v>1.2</c:v>
                </c:pt>
                <c:pt idx="677">
                  <c:v>1.28</c:v>
                </c:pt>
                <c:pt idx="678">
                  <c:v>1.21</c:v>
                </c:pt>
                <c:pt idx="679">
                  <c:v>1.2</c:v>
                </c:pt>
                <c:pt idx="680">
                  <c:v>1.18</c:v>
                </c:pt>
                <c:pt idx="681">
                  <c:v>1.2</c:v>
                </c:pt>
                <c:pt idx="682">
                  <c:v>1.22</c:v>
                </c:pt>
                <c:pt idx="683">
                  <c:v>1.18</c:v>
                </c:pt>
                <c:pt idx="684">
                  <c:v>1</c:v>
                </c:pt>
                <c:pt idx="685">
                  <c:v>1.04</c:v>
                </c:pt>
                <c:pt idx="686">
                  <c:v>1.06</c:v>
                </c:pt>
                <c:pt idx="687">
                  <c:v>1</c:v>
                </c:pt>
                <c:pt idx="688">
                  <c:v>0.96</c:v>
                </c:pt>
                <c:pt idx="689">
                  <c:v>0.96</c:v>
                </c:pt>
                <c:pt idx="690">
                  <c:v>0.96</c:v>
                </c:pt>
                <c:pt idx="691">
                  <c:v>0.97</c:v>
                </c:pt>
                <c:pt idx="692">
                  <c:v>0.98</c:v>
                </c:pt>
                <c:pt idx="693">
                  <c:v>0.99</c:v>
                </c:pt>
                <c:pt idx="694">
                  <c:v>0.99</c:v>
                </c:pt>
                <c:pt idx="695">
                  <c:v>1</c:v>
                </c:pt>
                <c:pt idx="696">
                  <c:v>0.92</c:v>
                </c:pt>
                <c:pt idx="697">
                  <c:v>0.9</c:v>
                </c:pt>
                <c:pt idx="698">
                  <c:v>1.02</c:v>
                </c:pt>
                <c:pt idx="699">
                  <c:v>1.1499999999999999</c:v>
                </c:pt>
                <c:pt idx="700">
                  <c:v>1.23</c:v>
                </c:pt>
                <c:pt idx="701">
                  <c:v>1.1000000000000001</c:v>
                </c:pt>
                <c:pt idx="702">
                  <c:v>1.04</c:v>
                </c:pt>
                <c:pt idx="703">
                  <c:v>1</c:v>
                </c:pt>
                <c:pt idx="704">
                  <c:v>0.97</c:v>
                </c:pt>
                <c:pt idx="705">
                  <c:v>0.95</c:v>
                </c:pt>
                <c:pt idx="706">
                  <c:v>1</c:v>
                </c:pt>
                <c:pt idx="707">
                  <c:v>0.96</c:v>
                </c:pt>
                <c:pt idx="708">
                  <c:v>0.9</c:v>
                </c:pt>
                <c:pt idx="709">
                  <c:v>0.94</c:v>
                </c:pt>
                <c:pt idx="710">
                  <c:v>1</c:v>
                </c:pt>
                <c:pt idx="711">
                  <c:v>0.98</c:v>
                </c:pt>
                <c:pt idx="712">
                  <c:v>1.03</c:v>
                </c:pt>
                <c:pt idx="713">
                  <c:v>0.53</c:v>
                </c:pt>
                <c:pt idx="714">
                  <c:v>0.22</c:v>
                </c:pt>
                <c:pt idx="715">
                  <c:v>0.19</c:v>
                </c:pt>
                <c:pt idx="716">
                  <c:v>0.92</c:v>
                </c:pt>
                <c:pt idx="717">
                  <c:v>0.9</c:v>
                </c:pt>
                <c:pt idx="718">
                  <c:v>0.86</c:v>
                </c:pt>
                <c:pt idx="719">
                  <c:v>0.8</c:v>
                </c:pt>
                <c:pt idx="720">
                  <c:v>0.53</c:v>
                </c:pt>
                <c:pt idx="721">
                  <c:v>1.2</c:v>
                </c:pt>
                <c:pt idx="722">
                  <c:v>1.28</c:v>
                </c:pt>
                <c:pt idx="723">
                  <c:v>1.26</c:v>
                </c:pt>
                <c:pt idx="724">
                  <c:v>0.61</c:v>
                </c:pt>
                <c:pt idx="725">
                  <c:v>0.16</c:v>
                </c:pt>
                <c:pt idx="726">
                  <c:v>1.1299999999999999</c:v>
                </c:pt>
                <c:pt idx="727">
                  <c:v>1.04</c:v>
                </c:pt>
                <c:pt idx="728">
                  <c:v>1.06</c:v>
                </c:pt>
                <c:pt idx="729">
                  <c:v>1.04</c:v>
                </c:pt>
              </c:numCache>
            </c:numRef>
          </c:val>
          <c:smooth val="1"/>
          <c:extLst>
            <c:ext xmlns:c16="http://schemas.microsoft.com/office/drawing/2014/chart" uri="{C3380CC4-5D6E-409C-BE32-E72D297353CC}">
              <c16:uniqueId val="{00000005-29FC-45A9-8FDD-D71BA66A941D}"/>
            </c:ext>
          </c:extLst>
        </c:ser>
        <c:ser>
          <c:idx val="6"/>
          <c:order val="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1.8</c:v>
                </c:pt>
                <c:pt idx="1">
                  <c:v>1.3</c:v>
                </c:pt>
                <c:pt idx="2">
                  <c:v>1.17</c:v>
                </c:pt>
                <c:pt idx="3">
                  <c:v>1.26</c:v>
                </c:pt>
                <c:pt idx="4">
                  <c:v>1.29</c:v>
                </c:pt>
                <c:pt idx="5">
                  <c:v>1.04</c:v>
                </c:pt>
                <c:pt idx="6">
                  <c:v>0.5</c:v>
                </c:pt>
                <c:pt idx="7">
                  <c:v>0.41</c:v>
                </c:pt>
                <c:pt idx="8">
                  <c:v>1.1100000000000001</c:v>
                </c:pt>
                <c:pt idx="9">
                  <c:v>1.1000000000000001</c:v>
                </c:pt>
                <c:pt idx="10">
                  <c:v>1</c:v>
                </c:pt>
                <c:pt idx="11">
                  <c:v>0.9</c:v>
                </c:pt>
                <c:pt idx="12">
                  <c:v>0.88</c:v>
                </c:pt>
                <c:pt idx="13">
                  <c:v>0.91</c:v>
                </c:pt>
                <c:pt idx="14">
                  <c:v>1.1200000000000001</c:v>
                </c:pt>
                <c:pt idx="15">
                  <c:v>0.96</c:v>
                </c:pt>
                <c:pt idx="16">
                  <c:v>0.92</c:v>
                </c:pt>
                <c:pt idx="17">
                  <c:v>0.98</c:v>
                </c:pt>
                <c:pt idx="18">
                  <c:v>1.1399999999999999</c:v>
                </c:pt>
                <c:pt idx="19">
                  <c:v>0.5</c:v>
                </c:pt>
                <c:pt idx="20">
                  <c:v>0.3</c:v>
                </c:pt>
                <c:pt idx="21">
                  <c:v>0.25</c:v>
                </c:pt>
                <c:pt idx="22">
                  <c:v>0.91</c:v>
                </c:pt>
                <c:pt idx="23">
                  <c:v>0.89</c:v>
                </c:pt>
                <c:pt idx="24">
                  <c:v>0.8</c:v>
                </c:pt>
                <c:pt idx="25">
                  <c:v>0.76</c:v>
                </c:pt>
                <c:pt idx="26">
                  <c:v>0.52</c:v>
                </c:pt>
                <c:pt idx="27">
                  <c:v>0.51</c:v>
                </c:pt>
                <c:pt idx="28">
                  <c:v>1.2</c:v>
                </c:pt>
                <c:pt idx="29">
                  <c:v>1.18</c:v>
                </c:pt>
                <c:pt idx="30">
                  <c:v>1.1000000000000001</c:v>
                </c:pt>
                <c:pt idx="31">
                  <c:v>1</c:v>
                </c:pt>
                <c:pt idx="32">
                  <c:v>0.94</c:v>
                </c:pt>
                <c:pt idx="33">
                  <c:v>0.9</c:v>
                </c:pt>
                <c:pt idx="34">
                  <c:v>0.5</c:v>
                </c:pt>
                <c:pt idx="35">
                  <c:v>0.42</c:v>
                </c:pt>
                <c:pt idx="36">
                  <c:v>0.69</c:v>
                </c:pt>
                <c:pt idx="37">
                  <c:v>0.6</c:v>
                </c:pt>
                <c:pt idx="38">
                  <c:v>0.56999999999999995</c:v>
                </c:pt>
                <c:pt idx="39">
                  <c:v>0.51</c:v>
                </c:pt>
                <c:pt idx="40">
                  <c:v>0.5</c:v>
                </c:pt>
                <c:pt idx="41">
                  <c:v>0.52</c:v>
                </c:pt>
                <c:pt idx="42">
                  <c:v>0.53</c:v>
                </c:pt>
                <c:pt idx="43">
                  <c:v>0.51</c:v>
                </c:pt>
                <c:pt idx="44">
                  <c:v>0.42</c:v>
                </c:pt>
                <c:pt idx="45">
                  <c:v>0.39</c:v>
                </c:pt>
                <c:pt idx="46">
                  <c:v>0.48</c:v>
                </c:pt>
                <c:pt idx="47">
                  <c:v>0.5</c:v>
                </c:pt>
                <c:pt idx="48">
                  <c:v>0.51</c:v>
                </c:pt>
                <c:pt idx="49">
                  <c:v>0.87</c:v>
                </c:pt>
                <c:pt idx="50">
                  <c:v>0.49</c:v>
                </c:pt>
                <c:pt idx="51">
                  <c:v>0.49</c:v>
                </c:pt>
                <c:pt idx="52">
                  <c:v>0.49</c:v>
                </c:pt>
                <c:pt idx="53">
                  <c:v>0.49</c:v>
                </c:pt>
                <c:pt idx="54">
                  <c:v>0.49</c:v>
                </c:pt>
                <c:pt idx="55">
                  <c:v>0.41</c:v>
                </c:pt>
                <c:pt idx="56">
                  <c:v>0.57999999999999996</c:v>
                </c:pt>
                <c:pt idx="57">
                  <c:v>0.55000000000000004</c:v>
                </c:pt>
                <c:pt idx="58">
                  <c:v>0.48</c:v>
                </c:pt>
                <c:pt idx="59">
                  <c:v>0.45</c:v>
                </c:pt>
                <c:pt idx="60">
                  <c:v>0.4</c:v>
                </c:pt>
                <c:pt idx="61">
                  <c:v>0.35</c:v>
                </c:pt>
                <c:pt idx="62">
                  <c:v>0.28000000000000003</c:v>
                </c:pt>
                <c:pt idx="63">
                  <c:v>0.25</c:v>
                </c:pt>
                <c:pt idx="64">
                  <c:v>0.23</c:v>
                </c:pt>
                <c:pt idx="65">
                  <c:v>0.2</c:v>
                </c:pt>
                <c:pt idx="66">
                  <c:v>0.22</c:v>
                </c:pt>
                <c:pt idx="67">
                  <c:v>0.25</c:v>
                </c:pt>
                <c:pt idx="68">
                  <c:v>0.3</c:v>
                </c:pt>
                <c:pt idx="69">
                  <c:v>0.35</c:v>
                </c:pt>
                <c:pt idx="70">
                  <c:v>0.43</c:v>
                </c:pt>
                <c:pt idx="71">
                  <c:v>0.4</c:v>
                </c:pt>
                <c:pt idx="72">
                  <c:v>0.4</c:v>
                </c:pt>
                <c:pt idx="73">
                  <c:v>1.04</c:v>
                </c:pt>
                <c:pt idx="74">
                  <c:v>0.95</c:v>
                </c:pt>
                <c:pt idx="75">
                  <c:v>0.93</c:v>
                </c:pt>
                <c:pt idx="76">
                  <c:v>0.53</c:v>
                </c:pt>
                <c:pt idx="77">
                  <c:v>0.52</c:v>
                </c:pt>
                <c:pt idx="78">
                  <c:v>0.51</c:v>
                </c:pt>
                <c:pt idx="79">
                  <c:v>0.5</c:v>
                </c:pt>
                <c:pt idx="80">
                  <c:v>0.5</c:v>
                </c:pt>
                <c:pt idx="81">
                  <c:v>0.42</c:v>
                </c:pt>
                <c:pt idx="82">
                  <c:v>0.47</c:v>
                </c:pt>
                <c:pt idx="83">
                  <c:v>0.51</c:v>
                </c:pt>
                <c:pt idx="84">
                  <c:v>0.49</c:v>
                </c:pt>
                <c:pt idx="85">
                  <c:v>1.1499999999999999</c:v>
                </c:pt>
                <c:pt idx="86">
                  <c:v>1</c:v>
                </c:pt>
                <c:pt idx="87">
                  <c:v>0.96</c:v>
                </c:pt>
                <c:pt idx="88">
                  <c:v>0.52</c:v>
                </c:pt>
                <c:pt idx="89">
                  <c:v>0.99</c:v>
                </c:pt>
                <c:pt idx="90">
                  <c:v>1.02</c:v>
                </c:pt>
                <c:pt idx="91">
                  <c:v>0.91</c:v>
                </c:pt>
                <c:pt idx="92">
                  <c:v>0.92</c:v>
                </c:pt>
                <c:pt idx="93">
                  <c:v>0.88</c:v>
                </c:pt>
                <c:pt idx="94">
                  <c:v>0.84</c:v>
                </c:pt>
                <c:pt idx="95">
                  <c:v>0.86</c:v>
                </c:pt>
                <c:pt idx="96">
                  <c:v>1</c:v>
                </c:pt>
                <c:pt idx="97">
                  <c:v>1.02</c:v>
                </c:pt>
                <c:pt idx="98">
                  <c:v>1.05</c:v>
                </c:pt>
                <c:pt idx="99">
                  <c:v>1.03</c:v>
                </c:pt>
                <c:pt idx="100">
                  <c:v>1</c:v>
                </c:pt>
                <c:pt idx="101">
                  <c:v>0.99</c:v>
                </c:pt>
                <c:pt idx="102">
                  <c:v>0.97</c:v>
                </c:pt>
                <c:pt idx="103">
                  <c:v>0.94</c:v>
                </c:pt>
                <c:pt idx="104">
                  <c:v>0.92</c:v>
                </c:pt>
                <c:pt idx="105">
                  <c:v>0.9</c:v>
                </c:pt>
                <c:pt idx="106">
                  <c:v>0.98</c:v>
                </c:pt>
                <c:pt idx="107">
                  <c:v>1.1000000000000001</c:v>
                </c:pt>
                <c:pt idx="108">
                  <c:v>1.1299999999999999</c:v>
                </c:pt>
                <c:pt idx="109">
                  <c:v>1.1000000000000001</c:v>
                </c:pt>
                <c:pt idx="110">
                  <c:v>1.1100000000000001</c:v>
                </c:pt>
                <c:pt idx="111">
                  <c:v>1.1000000000000001</c:v>
                </c:pt>
                <c:pt idx="112">
                  <c:v>1.06</c:v>
                </c:pt>
                <c:pt idx="113">
                  <c:v>1.01</c:v>
                </c:pt>
                <c:pt idx="114">
                  <c:v>0.97</c:v>
                </c:pt>
                <c:pt idx="115">
                  <c:v>0.92</c:v>
                </c:pt>
                <c:pt idx="116">
                  <c:v>0.9</c:v>
                </c:pt>
                <c:pt idx="117">
                  <c:v>1</c:v>
                </c:pt>
                <c:pt idx="118">
                  <c:v>1.03</c:v>
                </c:pt>
                <c:pt idx="119">
                  <c:v>1.06</c:v>
                </c:pt>
                <c:pt idx="120">
                  <c:v>1.1100000000000001</c:v>
                </c:pt>
                <c:pt idx="121">
                  <c:v>1.08</c:v>
                </c:pt>
                <c:pt idx="122">
                  <c:v>1.03</c:v>
                </c:pt>
                <c:pt idx="123">
                  <c:v>1</c:v>
                </c:pt>
                <c:pt idx="124">
                  <c:v>1.07</c:v>
                </c:pt>
                <c:pt idx="125">
                  <c:v>1.05</c:v>
                </c:pt>
                <c:pt idx="126">
                  <c:v>1.1200000000000001</c:v>
                </c:pt>
                <c:pt idx="127">
                  <c:v>1.1599999999999999</c:v>
                </c:pt>
                <c:pt idx="128">
                  <c:v>1.21</c:v>
                </c:pt>
                <c:pt idx="129">
                  <c:v>1.32</c:v>
                </c:pt>
                <c:pt idx="130">
                  <c:v>1.29</c:v>
                </c:pt>
                <c:pt idx="131">
                  <c:v>1.3</c:v>
                </c:pt>
                <c:pt idx="132">
                  <c:v>1.28</c:v>
                </c:pt>
                <c:pt idx="133">
                  <c:v>1.31</c:v>
                </c:pt>
                <c:pt idx="134">
                  <c:v>1.35</c:v>
                </c:pt>
                <c:pt idx="135">
                  <c:v>1.37</c:v>
                </c:pt>
                <c:pt idx="136">
                  <c:v>1.43</c:v>
                </c:pt>
                <c:pt idx="137">
                  <c:v>1.46</c:v>
                </c:pt>
                <c:pt idx="138">
                  <c:v>1.5</c:v>
                </c:pt>
                <c:pt idx="139">
                  <c:v>1.62</c:v>
                </c:pt>
                <c:pt idx="140">
                  <c:v>1.1000000000000001</c:v>
                </c:pt>
                <c:pt idx="141">
                  <c:v>1</c:v>
                </c:pt>
                <c:pt idx="142">
                  <c:v>0.93</c:v>
                </c:pt>
                <c:pt idx="143">
                  <c:v>0.87</c:v>
                </c:pt>
                <c:pt idx="144">
                  <c:v>1.1200000000000001</c:v>
                </c:pt>
                <c:pt idx="145">
                  <c:v>1.2</c:v>
                </c:pt>
                <c:pt idx="146">
                  <c:v>1.92</c:v>
                </c:pt>
                <c:pt idx="147">
                  <c:v>2</c:v>
                </c:pt>
                <c:pt idx="148">
                  <c:v>1.97</c:v>
                </c:pt>
                <c:pt idx="149">
                  <c:v>1.54</c:v>
                </c:pt>
                <c:pt idx="150">
                  <c:v>1.5</c:v>
                </c:pt>
                <c:pt idx="151">
                  <c:v>1.52</c:v>
                </c:pt>
                <c:pt idx="152">
                  <c:v>1.51</c:v>
                </c:pt>
                <c:pt idx="153">
                  <c:v>1.56</c:v>
                </c:pt>
                <c:pt idx="154">
                  <c:v>1.5</c:v>
                </c:pt>
                <c:pt idx="155">
                  <c:v>1.48</c:v>
                </c:pt>
                <c:pt idx="156">
                  <c:v>1.46</c:v>
                </c:pt>
                <c:pt idx="157">
                  <c:v>1.4</c:v>
                </c:pt>
                <c:pt idx="158">
                  <c:v>1.37</c:v>
                </c:pt>
                <c:pt idx="159">
                  <c:v>1.31</c:v>
                </c:pt>
                <c:pt idx="160">
                  <c:v>1.25</c:v>
                </c:pt>
                <c:pt idx="161">
                  <c:v>1.29</c:v>
                </c:pt>
                <c:pt idx="162">
                  <c:v>1.26</c:v>
                </c:pt>
                <c:pt idx="163">
                  <c:v>1.23</c:v>
                </c:pt>
                <c:pt idx="164">
                  <c:v>1.26</c:v>
                </c:pt>
                <c:pt idx="165">
                  <c:v>1.19</c:v>
                </c:pt>
                <c:pt idx="166">
                  <c:v>1.23</c:v>
                </c:pt>
                <c:pt idx="167">
                  <c:v>1.2</c:v>
                </c:pt>
                <c:pt idx="168">
                  <c:v>1.1499999999999999</c:v>
                </c:pt>
                <c:pt idx="169">
                  <c:v>1.1000000000000001</c:v>
                </c:pt>
                <c:pt idx="170">
                  <c:v>1.06</c:v>
                </c:pt>
                <c:pt idx="171">
                  <c:v>1</c:v>
                </c:pt>
                <c:pt idx="172">
                  <c:v>1.02</c:v>
                </c:pt>
                <c:pt idx="173">
                  <c:v>0.98</c:v>
                </c:pt>
                <c:pt idx="174">
                  <c:v>0.96</c:v>
                </c:pt>
                <c:pt idx="175">
                  <c:v>1</c:v>
                </c:pt>
                <c:pt idx="176">
                  <c:v>1.4</c:v>
                </c:pt>
                <c:pt idx="177">
                  <c:v>1.49</c:v>
                </c:pt>
                <c:pt idx="178">
                  <c:v>1.41</c:v>
                </c:pt>
                <c:pt idx="179">
                  <c:v>1.38</c:v>
                </c:pt>
                <c:pt idx="180">
                  <c:v>1.52</c:v>
                </c:pt>
                <c:pt idx="181">
                  <c:v>1.47</c:v>
                </c:pt>
                <c:pt idx="182">
                  <c:v>1.4</c:v>
                </c:pt>
                <c:pt idx="183">
                  <c:v>1.5</c:v>
                </c:pt>
                <c:pt idx="184">
                  <c:v>1.48</c:v>
                </c:pt>
                <c:pt idx="185">
                  <c:v>1</c:v>
                </c:pt>
                <c:pt idx="186">
                  <c:v>1.28</c:v>
                </c:pt>
                <c:pt idx="187">
                  <c:v>1.22</c:v>
                </c:pt>
                <c:pt idx="188">
                  <c:v>2.06</c:v>
                </c:pt>
                <c:pt idx="189">
                  <c:v>2</c:v>
                </c:pt>
                <c:pt idx="190">
                  <c:v>2.0299999999999998</c:v>
                </c:pt>
                <c:pt idx="191">
                  <c:v>2</c:v>
                </c:pt>
                <c:pt idx="192">
                  <c:v>2.2999999999999998</c:v>
                </c:pt>
                <c:pt idx="193">
                  <c:v>2.04</c:v>
                </c:pt>
                <c:pt idx="194">
                  <c:v>2</c:v>
                </c:pt>
                <c:pt idx="195">
                  <c:v>1.8</c:v>
                </c:pt>
                <c:pt idx="196">
                  <c:v>1.6</c:v>
                </c:pt>
                <c:pt idx="197">
                  <c:v>1.65</c:v>
                </c:pt>
                <c:pt idx="198">
                  <c:v>1.63</c:v>
                </c:pt>
                <c:pt idx="199">
                  <c:v>1.7</c:v>
                </c:pt>
                <c:pt idx="200">
                  <c:v>1.69</c:v>
                </c:pt>
                <c:pt idx="201">
                  <c:v>1.62</c:v>
                </c:pt>
                <c:pt idx="202">
                  <c:v>1.58</c:v>
                </c:pt>
                <c:pt idx="203">
                  <c:v>1.54</c:v>
                </c:pt>
                <c:pt idx="204">
                  <c:v>1.49</c:v>
                </c:pt>
                <c:pt idx="205">
                  <c:v>3.11</c:v>
                </c:pt>
                <c:pt idx="206">
                  <c:v>2.12</c:v>
                </c:pt>
                <c:pt idx="207">
                  <c:v>1.87</c:v>
                </c:pt>
                <c:pt idx="208">
                  <c:v>1.89</c:v>
                </c:pt>
                <c:pt idx="209">
                  <c:v>1.83</c:v>
                </c:pt>
                <c:pt idx="210">
                  <c:v>1.8</c:v>
                </c:pt>
                <c:pt idx="211">
                  <c:v>1.8</c:v>
                </c:pt>
                <c:pt idx="212">
                  <c:v>1.9</c:v>
                </c:pt>
                <c:pt idx="213">
                  <c:v>2.02</c:v>
                </c:pt>
                <c:pt idx="214">
                  <c:v>2</c:v>
                </c:pt>
                <c:pt idx="215">
                  <c:v>1.82</c:v>
                </c:pt>
                <c:pt idx="216">
                  <c:v>1.7</c:v>
                </c:pt>
                <c:pt idx="217">
                  <c:v>1.66</c:v>
                </c:pt>
                <c:pt idx="218">
                  <c:v>1.62</c:v>
                </c:pt>
                <c:pt idx="219">
                  <c:v>1.58</c:v>
                </c:pt>
                <c:pt idx="220">
                  <c:v>1.51</c:v>
                </c:pt>
                <c:pt idx="221">
                  <c:v>1.47</c:v>
                </c:pt>
                <c:pt idx="222">
                  <c:v>1.4</c:v>
                </c:pt>
                <c:pt idx="223">
                  <c:v>1.41</c:v>
                </c:pt>
                <c:pt idx="224">
                  <c:v>1.35</c:v>
                </c:pt>
                <c:pt idx="225">
                  <c:v>1.3</c:v>
                </c:pt>
                <c:pt idx="226">
                  <c:v>1.28</c:v>
                </c:pt>
                <c:pt idx="227">
                  <c:v>1.24</c:v>
                </c:pt>
                <c:pt idx="228">
                  <c:v>1.1000000000000001</c:v>
                </c:pt>
                <c:pt idx="229">
                  <c:v>1.07</c:v>
                </c:pt>
                <c:pt idx="230">
                  <c:v>0.5</c:v>
                </c:pt>
                <c:pt idx="231">
                  <c:v>0.47</c:v>
                </c:pt>
                <c:pt idx="232">
                  <c:v>1</c:v>
                </c:pt>
                <c:pt idx="233">
                  <c:v>0.96</c:v>
                </c:pt>
                <c:pt idx="234">
                  <c:v>1.03</c:v>
                </c:pt>
                <c:pt idx="235">
                  <c:v>1</c:v>
                </c:pt>
                <c:pt idx="236">
                  <c:v>1.07</c:v>
                </c:pt>
                <c:pt idx="237">
                  <c:v>1.04</c:v>
                </c:pt>
                <c:pt idx="238">
                  <c:v>1.18</c:v>
                </c:pt>
                <c:pt idx="239">
                  <c:v>1.23</c:v>
                </c:pt>
                <c:pt idx="240">
                  <c:v>1.27</c:v>
                </c:pt>
                <c:pt idx="241">
                  <c:v>1.32</c:v>
                </c:pt>
                <c:pt idx="242">
                  <c:v>1.4</c:v>
                </c:pt>
                <c:pt idx="243">
                  <c:v>1.45</c:v>
                </c:pt>
                <c:pt idx="244">
                  <c:v>1.63</c:v>
                </c:pt>
                <c:pt idx="245">
                  <c:v>1.68</c:v>
                </c:pt>
                <c:pt idx="246">
                  <c:v>1.72</c:v>
                </c:pt>
                <c:pt idx="247">
                  <c:v>1.7</c:v>
                </c:pt>
                <c:pt idx="248">
                  <c:v>1.5</c:v>
                </c:pt>
                <c:pt idx="249">
                  <c:v>1.45</c:v>
                </c:pt>
                <c:pt idx="250">
                  <c:v>1.58</c:v>
                </c:pt>
                <c:pt idx="251">
                  <c:v>1.4</c:v>
                </c:pt>
                <c:pt idx="252">
                  <c:v>1.38</c:v>
                </c:pt>
                <c:pt idx="253">
                  <c:v>1.32</c:v>
                </c:pt>
                <c:pt idx="254">
                  <c:v>1.91</c:v>
                </c:pt>
                <c:pt idx="255">
                  <c:v>1.9</c:v>
                </c:pt>
                <c:pt idx="256">
                  <c:v>1.97</c:v>
                </c:pt>
                <c:pt idx="257">
                  <c:v>1.99</c:v>
                </c:pt>
                <c:pt idx="258">
                  <c:v>1.9</c:v>
                </c:pt>
                <c:pt idx="259">
                  <c:v>1.88</c:v>
                </c:pt>
                <c:pt idx="260">
                  <c:v>1.91</c:v>
                </c:pt>
                <c:pt idx="261">
                  <c:v>1.79</c:v>
                </c:pt>
                <c:pt idx="262">
                  <c:v>1.69</c:v>
                </c:pt>
                <c:pt idx="263">
                  <c:v>1.66</c:v>
                </c:pt>
                <c:pt idx="264">
                  <c:v>1.6</c:v>
                </c:pt>
                <c:pt idx="265">
                  <c:v>1.62</c:v>
                </c:pt>
                <c:pt idx="266">
                  <c:v>1.1399999999999999</c:v>
                </c:pt>
                <c:pt idx="267">
                  <c:v>1.1100000000000001</c:v>
                </c:pt>
                <c:pt idx="268">
                  <c:v>1.05</c:v>
                </c:pt>
                <c:pt idx="269">
                  <c:v>1</c:v>
                </c:pt>
                <c:pt idx="270">
                  <c:v>1.5</c:v>
                </c:pt>
                <c:pt idx="271">
                  <c:v>1.47</c:v>
                </c:pt>
                <c:pt idx="272">
                  <c:v>1.43</c:v>
                </c:pt>
                <c:pt idx="273">
                  <c:v>1.4</c:v>
                </c:pt>
                <c:pt idx="274">
                  <c:v>1.2</c:v>
                </c:pt>
                <c:pt idx="275">
                  <c:v>1.1599999999999999</c:v>
                </c:pt>
                <c:pt idx="276">
                  <c:v>1.02</c:v>
                </c:pt>
                <c:pt idx="277">
                  <c:v>1</c:v>
                </c:pt>
                <c:pt idx="278">
                  <c:v>0.98</c:v>
                </c:pt>
                <c:pt idx="279">
                  <c:v>0.93</c:v>
                </c:pt>
                <c:pt idx="280">
                  <c:v>1.47</c:v>
                </c:pt>
                <c:pt idx="281">
                  <c:v>1.41</c:v>
                </c:pt>
                <c:pt idx="282">
                  <c:v>1.38</c:v>
                </c:pt>
                <c:pt idx="283">
                  <c:v>1.32</c:v>
                </c:pt>
                <c:pt idx="284">
                  <c:v>1</c:v>
                </c:pt>
                <c:pt idx="285">
                  <c:v>0.98</c:v>
                </c:pt>
                <c:pt idx="286">
                  <c:v>1.35</c:v>
                </c:pt>
                <c:pt idx="287">
                  <c:v>1.29</c:v>
                </c:pt>
                <c:pt idx="288">
                  <c:v>1.2</c:v>
                </c:pt>
                <c:pt idx="289">
                  <c:v>1.22</c:v>
                </c:pt>
                <c:pt idx="290">
                  <c:v>1.1499999999999999</c:v>
                </c:pt>
                <c:pt idx="291">
                  <c:v>1.08</c:v>
                </c:pt>
                <c:pt idx="292">
                  <c:v>1.1200000000000001</c:v>
                </c:pt>
                <c:pt idx="293">
                  <c:v>1.17</c:v>
                </c:pt>
                <c:pt idx="294">
                  <c:v>1.23</c:v>
                </c:pt>
                <c:pt idx="295">
                  <c:v>1.2</c:v>
                </c:pt>
                <c:pt idx="296">
                  <c:v>1.35</c:v>
                </c:pt>
                <c:pt idx="297">
                  <c:v>1.37</c:v>
                </c:pt>
                <c:pt idx="298">
                  <c:v>1.3</c:v>
                </c:pt>
                <c:pt idx="299">
                  <c:v>1.26</c:v>
                </c:pt>
                <c:pt idx="300">
                  <c:v>1.32</c:v>
                </c:pt>
                <c:pt idx="301">
                  <c:v>1.3</c:v>
                </c:pt>
                <c:pt idx="302">
                  <c:v>1.5</c:v>
                </c:pt>
                <c:pt idx="303">
                  <c:v>1.46</c:v>
                </c:pt>
                <c:pt idx="304">
                  <c:v>1.47</c:v>
                </c:pt>
                <c:pt idx="305">
                  <c:v>1.48</c:v>
                </c:pt>
                <c:pt idx="306">
                  <c:v>1.37</c:v>
                </c:pt>
                <c:pt idx="307">
                  <c:v>1.41</c:v>
                </c:pt>
                <c:pt idx="308">
                  <c:v>1.36</c:v>
                </c:pt>
                <c:pt idx="309">
                  <c:v>1.3</c:v>
                </c:pt>
                <c:pt idx="310">
                  <c:v>1.5</c:v>
                </c:pt>
                <c:pt idx="311">
                  <c:v>1.49</c:v>
                </c:pt>
                <c:pt idx="312">
                  <c:v>1.42</c:v>
                </c:pt>
                <c:pt idx="313">
                  <c:v>1.38</c:v>
                </c:pt>
                <c:pt idx="314">
                  <c:v>1.45</c:v>
                </c:pt>
                <c:pt idx="315">
                  <c:v>1.46</c:v>
                </c:pt>
                <c:pt idx="316">
                  <c:v>1.54</c:v>
                </c:pt>
                <c:pt idx="317">
                  <c:v>1.54</c:v>
                </c:pt>
                <c:pt idx="318">
                  <c:v>1.51</c:v>
                </c:pt>
                <c:pt idx="319">
                  <c:v>1.55</c:v>
                </c:pt>
                <c:pt idx="320">
                  <c:v>1.6</c:v>
                </c:pt>
                <c:pt idx="321">
                  <c:v>1.58</c:v>
                </c:pt>
                <c:pt idx="322">
                  <c:v>1.51</c:v>
                </c:pt>
                <c:pt idx="323">
                  <c:v>1.36</c:v>
                </c:pt>
                <c:pt idx="324">
                  <c:v>1.35</c:v>
                </c:pt>
                <c:pt idx="325">
                  <c:v>1.34</c:v>
                </c:pt>
                <c:pt idx="326">
                  <c:v>1.22</c:v>
                </c:pt>
                <c:pt idx="327">
                  <c:v>1.18</c:v>
                </c:pt>
                <c:pt idx="328">
                  <c:v>1.23</c:v>
                </c:pt>
                <c:pt idx="329">
                  <c:v>1.2</c:v>
                </c:pt>
                <c:pt idx="330">
                  <c:v>1.17</c:v>
                </c:pt>
                <c:pt idx="331">
                  <c:v>1.1499999999999999</c:v>
                </c:pt>
                <c:pt idx="332">
                  <c:v>0.82</c:v>
                </c:pt>
                <c:pt idx="333">
                  <c:v>0.8</c:v>
                </c:pt>
                <c:pt idx="334">
                  <c:v>0.5</c:v>
                </c:pt>
                <c:pt idx="335">
                  <c:v>0.55000000000000004</c:v>
                </c:pt>
                <c:pt idx="336">
                  <c:v>0.85</c:v>
                </c:pt>
                <c:pt idx="337">
                  <c:v>0.87</c:v>
                </c:pt>
                <c:pt idx="338">
                  <c:v>0.8</c:v>
                </c:pt>
                <c:pt idx="339">
                  <c:v>0.65</c:v>
                </c:pt>
                <c:pt idx="340">
                  <c:v>0.5</c:v>
                </c:pt>
                <c:pt idx="341">
                  <c:v>0.47</c:v>
                </c:pt>
                <c:pt idx="342">
                  <c:v>1</c:v>
                </c:pt>
                <c:pt idx="343">
                  <c:v>1.08</c:v>
                </c:pt>
                <c:pt idx="344">
                  <c:v>1.2</c:v>
                </c:pt>
                <c:pt idx="345">
                  <c:v>1.1000000000000001</c:v>
                </c:pt>
                <c:pt idx="346">
                  <c:v>1.05</c:v>
                </c:pt>
                <c:pt idx="347">
                  <c:v>1.08</c:v>
                </c:pt>
                <c:pt idx="348">
                  <c:v>1.1499999999999999</c:v>
                </c:pt>
                <c:pt idx="349">
                  <c:v>1.17</c:v>
                </c:pt>
                <c:pt idx="350">
                  <c:v>1.02</c:v>
                </c:pt>
                <c:pt idx="351">
                  <c:v>1</c:v>
                </c:pt>
                <c:pt idx="352">
                  <c:v>0.9</c:v>
                </c:pt>
                <c:pt idx="353">
                  <c:v>0.88</c:v>
                </c:pt>
                <c:pt idx="354">
                  <c:v>1.03</c:v>
                </c:pt>
                <c:pt idx="355">
                  <c:v>1.1100000000000001</c:v>
                </c:pt>
                <c:pt idx="356">
                  <c:v>1.21</c:v>
                </c:pt>
                <c:pt idx="357">
                  <c:v>1.2</c:v>
                </c:pt>
                <c:pt idx="358">
                  <c:v>1.23</c:v>
                </c:pt>
                <c:pt idx="359">
                  <c:v>1.24</c:v>
                </c:pt>
                <c:pt idx="360">
                  <c:v>1.18</c:v>
                </c:pt>
                <c:pt idx="361">
                  <c:v>1.2</c:v>
                </c:pt>
                <c:pt idx="362">
                  <c:v>1.28</c:v>
                </c:pt>
                <c:pt idx="363">
                  <c:v>1.17</c:v>
                </c:pt>
                <c:pt idx="364">
                  <c:v>1</c:v>
                </c:pt>
                <c:pt idx="365">
                  <c:v>1.07</c:v>
                </c:pt>
                <c:pt idx="366">
                  <c:v>1.22</c:v>
                </c:pt>
                <c:pt idx="367">
                  <c:v>1.1499999999999999</c:v>
                </c:pt>
                <c:pt idx="368">
                  <c:v>1.1000000000000001</c:v>
                </c:pt>
                <c:pt idx="369">
                  <c:v>1.05</c:v>
                </c:pt>
                <c:pt idx="370">
                  <c:v>1.03</c:v>
                </c:pt>
                <c:pt idx="371">
                  <c:v>1</c:v>
                </c:pt>
                <c:pt idx="372">
                  <c:v>1</c:v>
                </c:pt>
                <c:pt idx="373">
                  <c:v>1.53</c:v>
                </c:pt>
                <c:pt idx="374">
                  <c:v>1.66</c:v>
                </c:pt>
                <c:pt idx="375">
                  <c:v>1.73</c:v>
                </c:pt>
                <c:pt idx="376">
                  <c:v>1.6</c:v>
                </c:pt>
                <c:pt idx="377">
                  <c:v>1.5</c:v>
                </c:pt>
                <c:pt idx="378">
                  <c:v>1.45</c:v>
                </c:pt>
                <c:pt idx="379">
                  <c:v>1.5</c:v>
                </c:pt>
                <c:pt idx="380">
                  <c:v>1.58</c:v>
                </c:pt>
                <c:pt idx="381">
                  <c:v>1.49</c:v>
                </c:pt>
                <c:pt idx="382">
                  <c:v>1.43</c:v>
                </c:pt>
                <c:pt idx="383">
                  <c:v>1.38</c:v>
                </c:pt>
                <c:pt idx="384">
                  <c:v>1.33</c:v>
                </c:pt>
                <c:pt idx="385">
                  <c:v>1.39</c:v>
                </c:pt>
                <c:pt idx="386">
                  <c:v>1.47</c:v>
                </c:pt>
                <c:pt idx="387">
                  <c:v>1.5</c:v>
                </c:pt>
                <c:pt idx="388">
                  <c:v>1.57</c:v>
                </c:pt>
                <c:pt idx="389">
                  <c:v>1.52</c:v>
                </c:pt>
                <c:pt idx="390">
                  <c:v>1.55</c:v>
                </c:pt>
                <c:pt idx="391">
                  <c:v>1.59</c:v>
                </c:pt>
                <c:pt idx="392">
                  <c:v>1.5</c:v>
                </c:pt>
                <c:pt idx="393">
                  <c:v>1.47</c:v>
                </c:pt>
                <c:pt idx="394">
                  <c:v>1.52</c:v>
                </c:pt>
                <c:pt idx="395">
                  <c:v>1.61</c:v>
                </c:pt>
                <c:pt idx="396">
                  <c:v>1.58</c:v>
                </c:pt>
                <c:pt idx="397">
                  <c:v>1.53</c:v>
                </c:pt>
                <c:pt idx="398">
                  <c:v>1.42</c:v>
                </c:pt>
                <c:pt idx="399">
                  <c:v>1.49</c:v>
                </c:pt>
                <c:pt idx="400">
                  <c:v>1.17</c:v>
                </c:pt>
                <c:pt idx="401">
                  <c:v>1.1000000000000001</c:v>
                </c:pt>
                <c:pt idx="402">
                  <c:v>1.2</c:v>
                </c:pt>
                <c:pt idx="403">
                  <c:v>1.17</c:v>
                </c:pt>
                <c:pt idx="404">
                  <c:v>1.25</c:v>
                </c:pt>
                <c:pt idx="405">
                  <c:v>1.3</c:v>
                </c:pt>
                <c:pt idx="406">
                  <c:v>1.37</c:v>
                </c:pt>
                <c:pt idx="407">
                  <c:v>1.31</c:v>
                </c:pt>
                <c:pt idx="408">
                  <c:v>1.22</c:v>
                </c:pt>
                <c:pt idx="409">
                  <c:v>1.24</c:v>
                </c:pt>
                <c:pt idx="410">
                  <c:v>1.19</c:v>
                </c:pt>
                <c:pt idx="411">
                  <c:v>1.1599999999999999</c:v>
                </c:pt>
                <c:pt idx="412">
                  <c:v>1.1100000000000001</c:v>
                </c:pt>
                <c:pt idx="413">
                  <c:v>1.07</c:v>
                </c:pt>
                <c:pt idx="414">
                  <c:v>1.49</c:v>
                </c:pt>
                <c:pt idx="415">
                  <c:v>1.3</c:v>
                </c:pt>
                <c:pt idx="416">
                  <c:v>1.32</c:v>
                </c:pt>
                <c:pt idx="417">
                  <c:v>1.37</c:v>
                </c:pt>
                <c:pt idx="418">
                  <c:v>1.41</c:v>
                </c:pt>
                <c:pt idx="419">
                  <c:v>1.4</c:v>
                </c:pt>
                <c:pt idx="420">
                  <c:v>1.37</c:v>
                </c:pt>
                <c:pt idx="421">
                  <c:v>1.35</c:v>
                </c:pt>
                <c:pt idx="422">
                  <c:v>1.37</c:v>
                </c:pt>
                <c:pt idx="423">
                  <c:v>1.1000000000000001</c:v>
                </c:pt>
                <c:pt idx="424">
                  <c:v>1.0900000000000001</c:v>
                </c:pt>
                <c:pt idx="425">
                  <c:v>1.05</c:v>
                </c:pt>
                <c:pt idx="426">
                  <c:v>1.1200000000000001</c:v>
                </c:pt>
                <c:pt idx="427">
                  <c:v>1.1599999999999999</c:v>
                </c:pt>
                <c:pt idx="428">
                  <c:v>1.22</c:v>
                </c:pt>
                <c:pt idx="429">
                  <c:v>1.2</c:v>
                </c:pt>
                <c:pt idx="430">
                  <c:v>1.1200000000000001</c:v>
                </c:pt>
                <c:pt idx="431">
                  <c:v>1.1599999999999999</c:v>
                </c:pt>
                <c:pt idx="432">
                  <c:v>1.2</c:v>
                </c:pt>
                <c:pt idx="433">
                  <c:v>1.24</c:v>
                </c:pt>
                <c:pt idx="434">
                  <c:v>1.37</c:v>
                </c:pt>
                <c:pt idx="435">
                  <c:v>1.3</c:v>
                </c:pt>
                <c:pt idx="436">
                  <c:v>1.36</c:v>
                </c:pt>
                <c:pt idx="437">
                  <c:v>1.33</c:v>
                </c:pt>
                <c:pt idx="438">
                  <c:v>1.35</c:v>
                </c:pt>
                <c:pt idx="439">
                  <c:v>1.4</c:v>
                </c:pt>
                <c:pt idx="440">
                  <c:v>0.95</c:v>
                </c:pt>
                <c:pt idx="441">
                  <c:v>1</c:v>
                </c:pt>
                <c:pt idx="442">
                  <c:v>1.1000000000000001</c:v>
                </c:pt>
                <c:pt idx="443">
                  <c:v>1.07</c:v>
                </c:pt>
                <c:pt idx="444">
                  <c:v>1.22</c:v>
                </c:pt>
                <c:pt idx="445">
                  <c:v>1.27</c:v>
                </c:pt>
                <c:pt idx="446">
                  <c:v>1.35</c:v>
                </c:pt>
                <c:pt idx="447">
                  <c:v>1.32</c:v>
                </c:pt>
                <c:pt idx="448">
                  <c:v>1.37</c:v>
                </c:pt>
                <c:pt idx="449">
                  <c:v>1.33</c:v>
                </c:pt>
                <c:pt idx="450">
                  <c:v>1.28</c:v>
                </c:pt>
                <c:pt idx="451">
                  <c:v>1.22</c:v>
                </c:pt>
                <c:pt idx="452">
                  <c:v>1.17</c:v>
                </c:pt>
                <c:pt idx="453">
                  <c:v>1.2</c:v>
                </c:pt>
                <c:pt idx="454">
                  <c:v>1.22</c:v>
                </c:pt>
                <c:pt idx="455">
                  <c:v>1.18</c:v>
                </c:pt>
                <c:pt idx="456">
                  <c:v>1.1499999999999999</c:v>
                </c:pt>
                <c:pt idx="457">
                  <c:v>1.1100000000000001</c:v>
                </c:pt>
                <c:pt idx="458">
                  <c:v>1.0900000000000001</c:v>
                </c:pt>
                <c:pt idx="459">
                  <c:v>1.1000000000000001</c:v>
                </c:pt>
                <c:pt idx="460">
                  <c:v>1.1499999999999999</c:v>
                </c:pt>
                <c:pt idx="461">
                  <c:v>1.2</c:v>
                </c:pt>
                <c:pt idx="462">
                  <c:v>1.1399999999999999</c:v>
                </c:pt>
                <c:pt idx="463">
                  <c:v>1.19</c:v>
                </c:pt>
                <c:pt idx="464">
                  <c:v>1.22</c:v>
                </c:pt>
                <c:pt idx="465">
                  <c:v>1.27</c:v>
                </c:pt>
                <c:pt idx="466">
                  <c:v>1.3</c:v>
                </c:pt>
                <c:pt idx="467">
                  <c:v>1.29</c:v>
                </c:pt>
                <c:pt idx="468">
                  <c:v>1.23</c:v>
                </c:pt>
                <c:pt idx="469">
                  <c:v>1.26</c:v>
                </c:pt>
                <c:pt idx="470">
                  <c:v>1.37</c:v>
                </c:pt>
                <c:pt idx="471">
                  <c:v>1.3</c:v>
                </c:pt>
                <c:pt idx="472">
                  <c:v>1.5</c:v>
                </c:pt>
                <c:pt idx="473">
                  <c:v>1.48</c:v>
                </c:pt>
                <c:pt idx="474">
                  <c:v>1.2</c:v>
                </c:pt>
                <c:pt idx="475">
                  <c:v>1.21</c:v>
                </c:pt>
                <c:pt idx="476">
                  <c:v>1.17</c:v>
                </c:pt>
                <c:pt idx="477">
                  <c:v>1.1499999999999999</c:v>
                </c:pt>
                <c:pt idx="478">
                  <c:v>1.22</c:v>
                </c:pt>
                <c:pt idx="479">
                  <c:v>1.26</c:v>
                </c:pt>
                <c:pt idx="480">
                  <c:v>1.32</c:v>
                </c:pt>
                <c:pt idx="481">
                  <c:v>1.38</c:v>
                </c:pt>
                <c:pt idx="482">
                  <c:v>1.4</c:v>
                </c:pt>
                <c:pt idx="483">
                  <c:v>1.36</c:v>
                </c:pt>
                <c:pt idx="484">
                  <c:v>1.3</c:v>
                </c:pt>
                <c:pt idx="485">
                  <c:v>1.38</c:v>
                </c:pt>
                <c:pt idx="486">
                  <c:v>1.29</c:v>
                </c:pt>
                <c:pt idx="487">
                  <c:v>1.22</c:v>
                </c:pt>
                <c:pt idx="488">
                  <c:v>1.17</c:v>
                </c:pt>
                <c:pt idx="489">
                  <c:v>1.1499999999999999</c:v>
                </c:pt>
                <c:pt idx="490">
                  <c:v>1.21</c:v>
                </c:pt>
                <c:pt idx="491">
                  <c:v>1.23</c:v>
                </c:pt>
                <c:pt idx="492">
                  <c:v>1.29</c:v>
                </c:pt>
                <c:pt idx="493">
                  <c:v>1.25</c:v>
                </c:pt>
                <c:pt idx="494">
                  <c:v>1.26</c:v>
                </c:pt>
                <c:pt idx="495">
                  <c:v>1.2</c:v>
                </c:pt>
                <c:pt idx="496">
                  <c:v>1.31</c:v>
                </c:pt>
                <c:pt idx="497">
                  <c:v>1.27</c:v>
                </c:pt>
                <c:pt idx="498">
                  <c:v>1.39</c:v>
                </c:pt>
                <c:pt idx="499">
                  <c:v>1.33</c:v>
                </c:pt>
                <c:pt idx="500">
                  <c:v>1.27</c:v>
                </c:pt>
                <c:pt idx="501">
                  <c:v>1.22</c:v>
                </c:pt>
                <c:pt idx="502">
                  <c:v>0.93</c:v>
                </c:pt>
                <c:pt idx="503">
                  <c:v>0.96</c:v>
                </c:pt>
                <c:pt idx="504">
                  <c:v>1.21</c:v>
                </c:pt>
                <c:pt idx="505">
                  <c:v>1.1599999999999999</c:v>
                </c:pt>
                <c:pt idx="506">
                  <c:v>1</c:v>
                </c:pt>
                <c:pt idx="507">
                  <c:v>1.04</c:v>
                </c:pt>
                <c:pt idx="508">
                  <c:v>1.1000000000000001</c:v>
                </c:pt>
                <c:pt idx="509">
                  <c:v>1.18</c:v>
                </c:pt>
                <c:pt idx="510">
                  <c:v>1.22</c:v>
                </c:pt>
                <c:pt idx="511">
                  <c:v>1.29</c:v>
                </c:pt>
                <c:pt idx="512">
                  <c:v>1.33</c:v>
                </c:pt>
                <c:pt idx="513">
                  <c:v>1.3</c:v>
                </c:pt>
                <c:pt idx="514">
                  <c:v>1.42</c:v>
                </c:pt>
                <c:pt idx="515">
                  <c:v>1.39</c:v>
                </c:pt>
                <c:pt idx="516">
                  <c:v>1.9</c:v>
                </c:pt>
                <c:pt idx="517">
                  <c:v>1.3</c:v>
                </c:pt>
                <c:pt idx="518">
                  <c:v>1.33</c:v>
                </c:pt>
                <c:pt idx="519">
                  <c:v>1.29</c:v>
                </c:pt>
                <c:pt idx="520">
                  <c:v>1.37</c:v>
                </c:pt>
                <c:pt idx="521">
                  <c:v>1.35</c:v>
                </c:pt>
                <c:pt idx="522">
                  <c:v>1</c:v>
                </c:pt>
                <c:pt idx="523">
                  <c:v>0.99</c:v>
                </c:pt>
                <c:pt idx="524">
                  <c:v>1.29</c:v>
                </c:pt>
                <c:pt idx="525">
                  <c:v>1.47</c:v>
                </c:pt>
                <c:pt idx="526">
                  <c:v>1.56</c:v>
                </c:pt>
                <c:pt idx="527">
                  <c:v>1.31</c:v>
                </c:pt>
                <c:pt idx="528">
                  <c:v>1.28</c:v>
                </c:pt>
                <c:pt idx="529">
                  <c:v>1.34</c:v>
                </c:pt>
                <c:pt idx="530">
                  <c:v>1.1499999999999999</c:v>
                </c:pt>
                <c:pt idx="531">
                  <c:v>1.03</c:v>
                </c:pt>
                <c:pt idx="532">
                  <c:v>1.1000000000000001</c:v>
                </c:pt>
                <c:pt idx="533">
                  <c:v>1.07</c:v>
                </c:pt>
                <c:pt idx="534">
                  <c:v>1.1299999999999999</c:v>
                </c:pt>
                <c:pt idx="535">
                  <c:v>1.2</c:v>
                </c:pt>
                <c:pt idx="536">
                  <c:v>1.26</c:v>
                </c:pt>
                <c:pt idx="537">
                  <c:v>1.32</c:v>
                </c:pt>
                <c:pt idx="538">
                  <c:v>1.34</c:v>
                </c:pt>
                <c:pt idx="539">
                  <c:v>1.29</c:v>
                </c:pt>
                <c:pt idx="540">
                  <c:v>0.89</c:v>
                </c:pt>
                <c:pt idx="541">
                  <c:v>1</c:v>
                </c:pt>
                <c:pt idx="542">
                  <c:v>1.08</c:v>
                </c:pt>
                <c:pt idx="543">
                  <c:v>1.1000000000000001</c:v>
                </c:pt>
                <c:pt idx="544">
                  <c:v>1.1599999999999999</c:v>
                </c:pt>
                <c:pt idx="548">
                  <c:v>1</c:v>
                </c:pt>
                <c:pt idx="549">
                  <c:v>1.08</c:v>
                </c:pt>
                <c:pt idx="550">
                  <c:v>2.2799999999999998</c:v>
                </c:pt>
                <c:pt idx="551">
                  <c:v>2.19</c:v>
                </c:pt>
                <c:pt idx="552">
                  <c:v>2</c:v>
                </c:pt>
                <c:pt idx="553">
                  <c:v>2.04</c:v>
                </c:pt>
                <c:pt idx="554">
                  <c:v>2.1</c:v>
                </c:pt>
                <c:pt idx="555">
                  <c:v>2</c:v>
                </c:pt>
                <c:pt idx="556">
                  <c:v>1.76</c:v>
                </c:pt>
                <c:pt idx="557">
                  <c:v>1.7</c:v>
                </c:pt>
                <c:pt idx="558">
                  <c:v>1.82</c:v>
                </c:pt>
                <c:pt idx="559">
                  <c:v>1.8</c:v>
                </c:pt>
                <c:pt idx="560">
                  <c:v>1.95</c:v>
                </c:pt>
                <c:pt idx="561">
                  <c:v>1.99</c:v>
                </c:pt>
                <c:pt idx="562">
                  <c:v>2</c:v>
                </c:pt>
                <c:pt idx="563">
                  <c:v>2.25</c:v>
                </c:pt>
                <c:pt idx="564">
                  <c:v>2.11</c:v>
                </c:pt>
                <c:pt idx="565">
                  <c:v>1.98</c:v>
                </c:pt>
                <c:pt idx="566">
                  <c:v>1.96</c:v>
                </c:pt>
                <c:pt idx="567">
                  <c:v>1.91</c:v>
                </c:pt>
                <c:pt idx="568">
                  <c:v>1.69</c:v>
                </c:pt>
                <c:pt idx="569">
                  <c:v>1.78</c:v>
                </c:pt>
                <c:pt idx="570">
                  <c:v>1.68</c:v>
                </c:pt>
                <c:pt idx="571">
                  <c:v>1.7</c:v>
                </c:pt>
                <c:pt idx="572">
                  <c:v>1.55</c:v>
                </c:pt>
                <c:pt idx="573">
                  <c:v>1.59</c:v>
                </c:pt>
                <c:pt idx="574">
                  <c:v>1.7</c:v>
                </c:pt>
                <c:pt idx="575">
                  <c:v>1.79</c:v>
                </c:pt>
                <c:pt idx="576">
                  <c:v>1.48</c:v>
                </c:pt>
                <c:pt idx="577">
                  <c:v>1.47</c:v>
                </c:pt>
                <c:pt idx="578">
                  <c:v>1.41</c:v>
                </c:pt>
                <c:pt idx="579">
                  <c:v>1.38</c:v>
                </c:pt>
                <c:pt idx="580">
                  <c:v>1.35</c:v>
                </c:pt>
                <c:pt idx="581">
                  <c:v>1.37</c:v>
                </c:pt>
                <c:pt idx="582">
                  <c:v>1.43</c:v>
                </c:pt>
                <c:pt idx="583">
                  <c:v>1.45</c:v>
                </c:pt>
                <c:pt idx="584">
                  <c:v>1.51</c:v>
                </c:pt>
                <c:pt idx="585">
                  <c:v>1.49</c:v>
                </c:pt>
                <c:pt idx="586">
                  <c:v>1.5</c:v>
                </c:pt>
                <c:pt idx="587">
                  <c:v>1.48</c:v>
                </c:pt>
                <c:pt idx="588">
                  <c:v>1.45</c:v>
                </c:pt>
                <c:pt idx="589">
                  <c:v>1.41</c:v>
                </c:pt>
                <c:pt idx="590">
                  <c:v>1.33</c:v>
                </c:pt>
                <c:pt idx="591">
                  <c:v>0.9</c:v>
                </c:pt>
                <c:pt idx="592">
                  <c:v>0.92</c:v>
                </c:pt>
                <c:pt idx="593">
                  <c:v>0.94</c:v>
                </c:pt>
                <c:pt idx="594">
                  <c:v>1</c:v>
                </c:pt>
                <c:pt idx="597">
                  <c:v>1.52</c:v>
                </c:pt>
                <c:pt idx="598">
                  <c:v>1.54</c:v>
                </c:pt>
                <c:pt idx="601">
                  <c:v>1.1499999999999999</c:v>
                </c:pt>
                <c:pt idx="602">
                  <c:v>1.1200000000000001</c:v>
                </c:pt>
                <c:pt idx="603">
                  <c:v>1.33</c:v>
                </c:pt>
                <c:pt idx="604">
                  <c:v>2</c:v>
                </c:pt>
                <c:pt idx="607">
                  <c:v>1.92</c:v>
                </c:pt>
                <c:pt idx="608">
                  <c:v>1.54</c:v>
                </c:pt>
                <c:pt idx="610">
                  <c:v>1.73</c:v>
                </c:pt>
                <c:pt idx="611">
                  <c:v>1.5</c:v>
                </c:pt>
                <c:pt idx="612">
                  <c:v>1.52</c:v>
                </c:pt>
                <c:pt idx="613">
                  <c:v>1.38</c:v>
                </c:pt>
                <c:pt idx="614">
                  <c:v>1.25</c:v>
                </c:pt>
                <c:pt idx="615">
                  <c:v>1.22</c:v>
                </c:pt>
                <c:pt idx="616">
                  <c:v>1.3</c:v>
                </c:pt>
                <c:pt idx="617">
                  <c:v>2.5</c:v>
                </c:pt>
                <c:pt idx="618">
                  <c:v>1.9</c:v>
                </c:pt>
                <c:pt idx="619">
                  <c:v>1.96</c:v>
                </c:pt>
                <c:pt idx="620">
                  <c:v>1.88</c:v>
                </c:pt>
                <c:pt idx="621">
                  <c:v>1.8</c:v>
                </c:pt>
                <c:pt idx="622">
                  <c:v>1.74</c:v>
                </c:pt>
                <c:pt idx="623">
                  <c:v>1.7</c:v>
                </c:pt>
                <c:pt idx="624">
                  <c:v>1.68</c:v>
                </c:pt>
                <c:pt idx="625">
                  <c:v>1.7</c:v>
                </c:pt>
                <c:pt idx="626">
                  <c:v>1.82</c:v>
                </c:pt>
                <c:pt idx="627">
                  <c:v>1.79</c:v>
                </c:pt>
                <c:pt idx="628">
                  <c:v>1.81</c:v>
                </c:pt>
                <c:pt idx="629">
                  <c:v>1.69</c:v>
                </c:pt>
                <c:pt idx="630">
                  <c:v>1.61</c:v>
                </c:pt>
                <c:pt idx="631">
                  <c:v>1.58</c:v>
                </c:pt>
                <c:pt idx="632">
                  <c:v>1.5</c:v>
                </c:pt>
                <c:pt idx="633">
                  <c:v>1.62</c:v>
                </c:pt>
                <c:pt idx="634">
                  <c:v>1.7</c:v>
                </c:pt>
                <c:pt idx="635">
                  <c:v>1.77</c:v>
                </c:pt>
                <c:pt idx="636">
                  <c:v>1.72</c:v>
                </c:pt>
                <c:pt idx="637">
                  <c:v>1.8</c:v>
                </c:pt>
                <c:pt idx="638">
                  <c:v>1.84</c:v>
                </c:pt>
                <c:pt idx="639">
                  <c:v>1.78</c:v>
                </c:pt>
                <c:pt idx="640">
                  <c:v>1.96</c:v>
                </c:pt>
                <c:pt idx="641">
                  <c:v>2</c:v>
                </c:pt>
                <c:pt idx="642">
                  <c:v>2.25</c:v>
                </c:pt>
                <c:pt idx="643">
                  <c:v>2.4</c:v>
                </c:pt>
                <c:pt idx="644">
                  <c:v>2.31</c:v>
                </c:pt>
                <c:pt idx="645">
                  <c:v>2.4500000000000002</c:v>
                </c:pt>
                <c:pt idx="646">
                  <c:v>3.6</c:v>
                </c:pt>
                <c:pt idx="647">
                  <c:v>3.08</c:v>
                </c:pt>
                <c:pt idx="648">
                  <c:v>2.25</c:v>
                </c:pt>
                <c:pt idx="649">
                  <c:v>1.81</c:v>
                </c:pt>
                <c:pt idx="650">
                  <c:v>1.96</c:v>
                </c:pt>
                <c:pt idx="651">
                  <c:v>1.9</c:v>
                </c:pt>
                <c:pt idx="652">
                  <c:v>1.62</c:v>
                </c:pt>
                <c:pt idx="653">
                  <c:v>1.6</c:v>
                </c:pt>
                <c:pt idx="654">
                  <c:v>1.61</c:v>
                </c:pt>
                <c:pt idx="655">
                  <c:v>1.58</c:v>
                </c:pt>
                <c:pt idx="656">
                  <c:v>1.59</c:v>
                </c:pt>
                <c:pt idx="657">
                  <c:v>1.55</c:v>
                </c:pt>
                <c:pt idx="658">
                  <c:v>1.49</c:v>
                </c:pt>
                <c:pt idx="659">
                  <c:v>1.51</c:v>
                </c:pt>
                <c:pt idx="660">
                  <c:v>1.44</c:v>
                </c:pt>
                <c:pt idx="661">
                  <c:v>2.4</c:v>
                </c:pt>
                <c:pt idx="662">
                  <c:v>2</c:v>
                </c:pt>
                <c:pt idx="663">
                  <c:v>1.97</c:v>
                </c:pt>
                <c:pt idx="664">
                  <c:v>2.2000000000000002</c:v>
                </c:pt>
                <c:pt idx="665">
                  <c:v>2</c:v>
                </c:pt>
                <c:pt idx="666">
                  <c:v>1.78</c:v>
                </c:pt>
                <c:pt idx="667">
                  <c:v>1.68</c:v>
                </c:pt>
                <c:pt idx="668">
                  <c:v>1.64</c:v>
                </c:pt>
                <c:pt idx="669">
                  <c:v>1.62</c:v>
                </c:pt>
                <c:pt idx="670">
                  <c:v>1.55</c:v>
                </c:pt>
                <c:pt idx="671">
                  <c:v>1.58</c:v>
                </c:pt>
                <c:pt idx="672">
                  <c:v>1.6</c:v>
                </c:pt>
                <c:pt idx="673">
                  <c:v>1.64</c:v>
                </c:pt>
                <c:pt idx="674">
                  <c:v>1.66</c:v>
                </c:pt>
                <c:pt idx="675">
                  <c:v>1.64</c:v>
                </c:pt>
                <c:pt idx="676">
                  <c:v>1.51</c:v>
                </c:pt>
                <c:pt idx="677">
                  <c:v>1.55</c:v>
                </c:pt>
                <c:pt idx="678">
                  <c:v>1.62</c:v>
                </c:pt>
                <c:pt idx="679">
                  <c:v>1.64</c:v>
                </c:pt>
                <c:pt idx="680">
                  <c:v>2</c:v>
                </c:pt>
                <c:pt idx="681">
                  <c:v>2</c:v>
                </c:pt>
                <c:pt idx="682">
                  <c:v>1.78</c:v>
                </c:pt>
                <c:pt idx="683">
                  <c:v>1.8</c:v>
                </c:pt>
                <c:pt idx="684">
                  <c:v>1.75</c:v>
                </c:pt>
                <c:pt idx="685">
                  <c:v>1.78</c:v>
                </c:pt>
                <c:pt idx="686">
                  <c:v>1.7</c:v>
                </c:pt>
                <c:pt idx="687">
                  <c:v>1.75</c:v>
                </c:pt>
                <c:pt idx="688">
                  <c:v>1.52</c:v>
                </c:pt>
                <c:pt idx="689">
                  <c:v>1.5</c:v>
                </c:pt>
                <c:pt idx="690">
                  <c:v>1.48</c:v>
                </c:pt>
                <c:pt idx="691">
                  <c:v>1.41</c:v>
                </c:pt>
                <c:pt idx="692">
                  <c:v>1.39</c:v>
                </c:pt>
                <c:pt idx="693">
                  <c:v>1.3</c:v>
                </c:pt>
                <c:pt idx="694">
                  <c:v>1.32</c:v>
                </c:pt>
                <c:pt idx="695">
                  <c:v>1.29</c:v>
                </c:pt>
                <c:pt idx="696">
                  <c:v>1.25</c:v>
                </c:pt>
                <c:pt idx="697">
                  <c:v>1.27</c:v>
                </c:pt>
                <c:pt idx="698">
                  <c:v>1.3</c:v>
                </c:pt>
                <c:pt idx="699">
                  <c:v>1.28</c:v>
                </c:pt>
                <c:pt idx="700">
                  <c:v>1.22</c:v>
                </c:pt>
                <c:pt idx="701">
                  <c:v>1.24</c:v>
                </c:pt>
                <c:pt idx="702">
                  <c:v>0.82</c:v>
                </c:pt>
                <c:pt idx="703">
                  <c:v>0.8</c:v>
                </c:pt>
                <c:pt idx="704">
                  <c:v>0.57999999999999996</c:v>
                </c:pt>
                <c:pt idx="705">
                  <c:v>0.52</c:v>
                </c:pt>
                <c:pt idx="706">
                  <c:v>0.49</c:v>
                </c:pt>
                <c:pt idx="707">
                  <c:v>0.51</c:v>
                </c:pt>
                <c:pt idx="708">
                  <c:v>1</c:v>
                </c:pt>
                <c:pt idx="709">
                  <c:v>0.92</c:v>
                </c:pt>
                <c:pt idx="710">
                  <c:v>0.95</c:v>
                </c:pt>
                <c:pt idx="711">
                  <c:v>1.02</c:v>
                </c:pt>
                <c:pt idx="712">
                  <c:v>1.0900000000000001</c:v>
                </c:pt>
                <c:pt idx="713">
                  <c:v>1</c:v>
                </c:pt>
                <c:pt idx="714">
                  <c:v>1.1000000000000001</c:v>
                </c:pt>
                <c:pt idx="715">
                  <c:v>1.07</c:v>
                </c:pt>
                <c:pt idx="716">
                  <c:v>1.1499999999999999</c:v>
                </c:pt>
                <c:pt idx="717">
                  <c:v>1.18</c:v>
                </c:pt>
                <c:pt idx="718">
                  <c:v>1.22</c:v>
                </c:pt>
                <c:pt idx="719">
                  <c:v>1.2</c:v>
                </c:pt>
                <c:pt idx="720">
                  <c:v>1.19</c:v>
                </c:pt>
                <c:pt idx="721">
                  <c:v>1.22</c:v>
                </c:pt>
                <c:pt idx="722">
                  <c:v>1.27</c:v>
                </c:pt>
                <c:pt idx="723">
                  <c:v>1.42</c:v>
                </c:pt>
                <c:pt idx="724">
                  <c:v>1.49</c:v>
                </c:pt>
                <c:pt idx="725">
                  <c:v>1.51</c:v>
                </c:pt>
                <c:pt idx="726">
                  <c:v>1.48</c:v>
                </c:pt>
                <c:pt idx="727">
                  <c:v>1.46</c:v>
                </c:pt>
                <c:pt idx="728">
                  <c:v>1.53</c:v>
                </c:pt>
                <c:pt idx="729">
                  <c:v>1.49</c:v>
                </c:pt>
                <c:pt idx="730">
                  <c:v>1.32</c:v>
                </c:pt>
                <c:pt idx="731">
                  <c:v>1.28</c:v>
                </c:pt>
              </c:numCache>
            </c:numRef>
          </c:val>
          <c:smooth val="0"/>
          <c:extLst>
            <c:ext xmlns:c16="http://schemas.microsoft.com/office/drawing/2014/chart" uri="{C3380CC4-5D6E-409C-BE32-E72D297353CC}">
              <c16:uniqueId val="{00000006-29FC-45A9-8FDD-D71BA66A941D}"/>
            </c:ext>
          </c:extLst>
        </c:ser>
        <c:ser>
          <c:idx val="8"/>
          <c:order val="7"/>
          <c:tx>
            <c:v>2017</c:v>
          </c:tx>
          <c:spPr>
            <a:ln w="38100">
              <a:solidFill>
                <a:schemeClr val="tx1"/>
              </a:solidFill>
            </a:ln>
          </c:spPr>
          <c:marker>
            <c:symbol val="none"/>
          </c:marker>
          <c:val>
            <c:numRef>
              <c:f>[1]Teléfono!$FW$5122:$FW$5851</c:f>
              <c:numCache>
                <c:formatCode>0.00</c:formatCode>
                <c:ptCount val="730"/>
                <c:pt idx="0">
                  <c:v>0.9</c:v>
                </c:pt>
                <c:pt idx="1">
                  <c:v>0.92</c:v>
                </c:pt>
                <c:pt idx="2">
                  <c:v>1.02</c:v>
                </c:pt>
                <c:pt idx="3">
                  <c:v>1</c:v>
                </c:pt>
                <c:pt idx="4">
                  <c:v>0.65</c:v>
                </c:pt>
                <c:pt idx="5">
                  <c:v>0.68</c:v>
                </c:pt>
                <c:pt idx="6">
                  <c:v>0.72</c:v>
                </c:pt>
                <c:pt idx="7">
                  <c:v>0.71</c:v>
                </c:pt>
                <c:pt idx="8">
                  <c:v>0.71</c:v>
                </c:pt>
                <c:pt idx="9">
                  <c:v>1</c:v>
                </c:pt>
                <c:pt idx="10">
                  <c:v>1.1200000000000001</c:v>
                </c:pt>
                <c:pt idx="11">
                  <c:v>1.1599999999999999</c:v>
                </c:pt>
                <c:pt idx="12">
                  <c:v>1.1000000000000001</c:v>
                </c:pt>
                <c:pt idx="13">
                  <c:v>1.04</c:v>
                </c:pt>
                <c:pt idx="14">
                  <c:v>0.98</c:v>
                </c:pt>
                <c:pt idx="15">
                  <c:v>1</c:v>
                </c:pt>
                <c:pt idx="16">
                  <c:v>1.02</c:v>
                </c:pt>
                <c:pt idx="17">
                  <c:v>0.98</c:v>
                </c:pt>
                <c:pt idx="18">
                  <c:v>0.7</c:v>
                </c:pt>
                <c:pt idx="19">
                  <c:v>0.71</c:v>
                </c:pt>
                <c:pt idx="20">
                  <c:v>1.1499999999999999</c:v>
                </c:pt>
                <c:pt idx="21">
                  <c:v>1.18</c:v>
                </c:pt>
                <c:pt idx="22">
                  <c:v>1.3</c:v>
                </c:pt>
                <c:pt idx="23">
                  <c:v>1.37</c:v>
                </c:pt>
                <c:pt idx="24">
                  <c:v>1.52</c:v>
                </c:pt>
                <c:pt idx="25">
                  <c:v>1.51</c:v>
                </c:pt>
                <c:pt idx="26">
                  <c:v>1.4</c:v>
                </c:pt>
                <c:pt idx="27">
                  <c:v>1.47</c:v>
                </c:pt>
                <c:pt idx="28">
                  <c:v>1</c:v>
                </c:pt>
                <c:pt idx="29">
                  <c:v>1.06</c:v>
                </c:pt>
                <c:pt idx="30">
                  <c:v>1.18</c:v>
                </c:pt>
                <c:pt idx="31">
                  <c:v>0.88</c:v>
                </c:pt>
                <c:pt idx="32">
                  <c:v>1.22</c:v>
                </c:pt>
                <c:pt idx="33">
                  <c:v>1.26</c:v>
                </c:pt>
                <c:pt idx="34">
                  <c:v>1.3</c:v>
                </c:pt>
                <c:pt idx="35">
                  <c:v>1.37</c:v>
                </c:pt>
                <c:pt idx="36">
                  <c:v>1.72</c:v>
                </c:pt>
                <c:pt idx="37">
                  <c:v>1.71</c:v>
                </c:pt>
                <c:pt idx="38">
                  <c:v>1.53</c:v>
                </c:pt>
                <c:pt idx="39">
                  <c:v>1.5</c:v>
                </c:pt>
                <c:pt idx="40">
                  <c:v>1.52</c:v>
                </c:pt>
                <c:pt idx="41">
                  <c:v>1.48</c:v>
                </c:pt>
                <c:pt idx="42">
                  <c:v>1.45</c:v>
                </c:pt>
                <c:pt idx="43">
                  <c:v>1.41</c:v>
                </c:pt>
                <c:pt idx="44">
                  <c:v>1</c:v>
                </c:pt>
                <c:pt idx="45">
                  <c:v>1.05</c:v>
                </c:pt>
                <c:pt idx="46">
                  <c:v>1.03</c:v>
                </c:pt>
                <c:pt idx="47">
                  <c:v>1.1299999999999999</c:v>
                </c:pt>
                <c:pt idx="48">
                  <c:v>1.18</c:v>
                </c:pt>
                <c:pt idx="49">
                  <c:v>0.87</c:v>
                </c:pt>
                <c:pt idx="50">
                  <c:v>0.73</c:v>
                </c:pt>
                <c:pt idx="51">
                  <c:v>1.1599999999999999</c:v>
                </c:pt>
                <c:pt idx="52">
                  <c:v>0.52</c:v>
                </c:pt>
                <c:pt idx="53">
                  <c:v>1.22</c:v>
                </c:pt>
                <c:pt idx="54">
                  <c:v>1.33</c:v>
                </c:pt>
                <c:pt idx="55">
                  <c:v>1.3</c:v>
                </c:pt>
                <c:pt idx="56">
                  <c:v>1</c:v>
                </c:pt>
                <c:pt idx="57">
                  <c:v>0.95</c:v>
                </c:pt>
                <c:pt idx="58">
                  <c:v>0.55000000000000004</c:v>
                </c:pt>
                <c:pt idx="59">
                  <c:v>0.57999999999999996</c:v>
                </c:pt>
                <c:pt idx="60">
                  <c:v>0.7</c:v>
                </c:pt>
                <c:pt idx="61">
                  <c:v>1.04</c:v>
                </c:pt>
                <c:pt idx="62">
                  <c:v>1.22</c:v>
                </c:pt>
                <c:pt idx="63">
                  <c:v>1.01</c:v>
                </c:pt>
                <c:pt idx="64">
                  <c:v>1.1100000000000001</c:v>
                </c:pt>
                <c:pt idx="65">
                  <c:v>1</c:v>
                </c:pt>
                <c:pt idx="66">
                  <c:v>0.53</c:v>
                </c:pt>
                <c:pt idx="67">
                  <c:v>0.26</c:v>
                </c:pt>
                <c:pt idx="68">
                  <c:v>0.25</c:v>
                </c:pt>
                <c:pt idx="69">
                  <c:v>0.23</c:v>
                </c:pt>
                <c:pt idx="70">
                  <c:v>0.37</c:v>
                </c:pt>
                <c:pt idx="71">
                  <c:v>0.95</c:v>
                </c:pt>
                <c:pt idx="72">
                  <c:v>1</c:v>
                </c:pt>
                <c:pt idx="73">
                  <c:v>0.97</c:v>
                </c:pt>
                <c:pt idx="74">
                  <c:v>0.98</c:v>
                </c:pt>
                <c:pt idx="75">
                  <c:v>0.82</c:v>
                </c:pt>
                <c:pt idx="76">
                  <c:v>0.87</c:v>
                </c:pt>
                <c:pt idx="77">
                  <c:v>0.63</c:v>
                </c:pt>
                <c:pt idx="78">
                  <c:v>0.97</c:v>
                </c:pt>
                <c:pt idx="79">
                  <c:v>1.07</c:v>
                </c:pt>
                <c:pt idx="80">
                  <c:v>0.73</c:v>
                </c:pt>
                <c:pt idx="81">
                  <c:v>0.84</c:v>
                </c:pt>
                <c:pt idx="82">
                  <c:v>1.0900000000000001</c:v>
                </c:pt>
                <c:pt idx="83">
                  <c:v>0.27</c:v>
                </c:pt>
                <c:pt idx="84">
                  <c:v>0.41</c:v>
                </c:pt>
                <c:pt idx="85">
                  <c:v>0.4</c:v>
                </c:pt>
                <c:pt idx="86">
                  <c:v>0.23</c:v>
                </c:pt>
                <c:pt idx="87">
                  <c:v>0.17</c:v>
                </c:pt>
                <c:pt idx="88">
                  <c:v>0.49</c:v>
                </c:pt>
                <c:pt idx="89">
                  <c:v>0.19</c:v>
                </c:pt>
                <c:pt idx="90">
                  <c:v>1.0900000000000001</c:v>
                </c:pt>
                <c:pt idx="91">
                  <c:v>0.83</c:v>
                </c:pt>
                <c:pt idx="92">
                  <c:v>0.48</c:v>
                </c:pt>
                <c:pt idx="93">
                  <c:v>0.86</c:v>
                </c:pt>
                <c:pt idx="94">
                  <c:v>1.2</c:v>
                </c:pt>
                <c:pt idx="95">
                  <c:v>1.01</c:v>
                </c:pt>
                <c:pt idx="96">
                  <c:v>0.51</c:v>
                </c:pt>
                <c:pt idx="97">
                  <c:v>0.28999999999999998</c:v>
                </c:pt>
                <c:pt idx="98">
                  <c:v>1.08</c:v>
                </c:pt>
                <c:pt idx="99">
                  <c:v>0.78</c:v>
                </c:pt>
                <c:pt idx="100">
                  <c:v>0.31</c:v>
                </c:pt>
                <c:pt idx="101">
                  <c:v>0.76</c:v>
                </c:pt>
                <c:pt idx="102">
                  <c:v>0.25</c:v>
                </c:pt>
                <c:pt idx="103">
                  <c:v>1.1399999999999999</c:v>
                </c:pt>
                <c:pt idx="104">
                  <c:v>0.27</c:v>
                </c:pt>
                <c:pt idx="105">
                  <c:v>0.26</c:v>
                </c:pt>
                <c:pt idx="106">
                  <c:v>0.1</c:v>
                </c:pt>
                <c:pt idx="107">
                  <c:v>0.98</c:v>
                </c:pt>
                <c:pt idx="108">
                  <c:v>0.98</c:v>
                </c:pt>
                <c:pt idx="109">
                  <c:v>1.04</c:v>
                </c:pt>
                <c:pt idx="110">
                  <c:v>1.1499999999999999</c:v>
                </c:pt>
                <c:pt idx="111">
                  <c:v>0.8</c:v>
                </c:pt>
                <c:pt idx="112">
                  <c:v>1.06</c:v>
                </c:pt>
                <c:pt idx="113">
                  <c:v>1.1599999999999999</c:v>
                </c:pt>
                <c:pt idx="114">
                  <c:v>1.29</c:v>
                </c:pt>
                <c:pt idx="115">
                  <c:v>1.53</c:v>
                </c:pt>
                <c:pt idx="116">
                  <c:v>1.32</c:v>
                </c:pt>
                <c:pt idx="118">
                  <c:v>0.84</c:v>
                </c:pt>
                <c:pt idx="119">
                  <c:v>0.87</c:v>
                </c:pt>
                <c:pt idx="120">
                  <c:v>1.53</c:v>
                </c:pt>
                <c:pt idx="121">
                  <c:v>1.37</c:v>
                </c:pt>
                <c:pt idx="122">
                  <c:v>1.35</c:v>
                </c:pt>
                <c:pt idx="123">
                  <c:v>1.39</c:v>
                </c:pt>
                <c:pt idx="124">
                  <c:v>1.52</c:v>
                </c:pt>
                <c:pt idx="125">
                  <c:v>1.6</c:v>
                </c:pt>
                <c:pt idx="126">
                  <c:v>1.57</c:v>
                </c:pt>
                <c:pt idx="127">
                  <c:v>1.1000000000000001</c:v>
                </c:pt>
                <c:pt idx="128">
                  <c:v>1.05</c:v>
                </c:pt>
                <c:pt idx="129">
                  <c:v>1.0900000000000001</c:v>
                </c:pt>
                <c:pt idx="130">
                  <c:v>1</c:v>
                </c:pt>
                <c:pt idx="131">
                  <c:v>1.1000000000000001</c:v>
                </c:pt>
                <c:pt idx="132">
                  <c:v>1.22</c:v>
                </c:pt>
                <c:pt idx="133">
                  <c:v>1.78</c:v>
                </c:pt>
                <c:pt idx="134">
                  <c:v>1.67</c:v>
                </c:pt>
                <c:pt idx="135">
                  <c:v>1.5</c:v>
                </c:pt>
                <c:pt idx="136">
                  <c:v>1.62</c:v>
                </c:pt>
                <c:pt idx="137">
                  <c:v>1.56</c:v>
                </c:pt>
                <c:pt idx="138">
                  <c:v>1.49</c:v>
                </c:pt>
                <c:pt idx="139">
                  <c:v>1.58</c:v>
                </c:pt>
                <c:pt idx="140">
                  <c:v>1.96</c:v>
                </c:pt>
                <c:pt idx="141">
                  <c:v>2</c:v>
                </c:pt>
                <c:pt idx="142">
                  <c:v>1.5</c:v>
                </c:pt>
                <c:pt idx="143">
                  <c:v>1.56</c:v>
                </c:pt>
                <c:pt idx="144">
                  <c:v>1.61</c:v>
                </c:pt>
                <c:pt idx="145">
                  <c:v>1.57</c:v>
                </c:pt>
                <c:pt idx="146">
                  <c:v>1.49</c:v>
                </c:pt>
                <c:pt idx="147">
                  <c:v>1.53</c:v>
                </c:pt>
                <c:pt idx="148">
                  <c:v>1.71</c:v>
                </c:pt>
                <c:pt idx="149">
                  <c:v>1.47</c:v>
                </c:pt>
                <c:pt idx="150">
                  <c:v>1.2</c:v>
                </c:pt>
                <c:pt idx="151">
                  <c:v>1.18</c:v>
                </c:pt>
                <c:pt idx="152">
                  <c:v>1.22</c:v>
                </c:pt>
                <c:pt idx="153">
                  <c:v>1.3</c:v>
                </c:pt>
                <c:pt idx="154">
                  <c:v>1.5</c:v>
                </c:pt>
                <c:pt idx="155">
                  <c:v>1.62</c:v>
                </c:pt>
                <c:pt idx="156">
                  <c:v>1.58</c:v>
                </c:pt>
                <c:pt idx="157">
                  <c:v>1.47</c:v>
                </c:pt>
                <c:pt idx="158">
                  <c:v>1.3</c:v>
                </c:pt>
                <c:pt idx="159">
                  <c:v>1.34</c:v>
                </c:pt>
                <c:pt idx="160">
                  <c:v>1.31</c:v>
                </c:pt>
                <c:pt idx="161">
                  <c:v>1.28</c:v>
                </c:pt>
                <c:pt idx="162">
                  <c:v>1.23</c:v>
                </c:pt>
                <c:pt idx="163">
                  <c:v>1.4</c:v>
                </c:pt>
                <c:pt idx="164">
                  <c:v>1.95</c:v>
                </c:pt>
                <c:pt idx="165">
                  <c:v>1.87</c:v>
                </c:pt>
                <c:pt idx="166">
                  <c:v>1.6</c:v>
                </c:pt>
                <c:pt idx="167">
                  <c:v>1.81</c:v>
                </c:pt>
                <c:pt idx="168">
                  <c:v>1.62</c:v>
                </c:pt>
                <c:pt idx="169">
                  <c:v>1.59</c:v>
                </c:pt>
                <c:pt idx="170">
                  <c:v>1.5</c:v>
                </c:pt>
                <c:pt idx="171">
                  <c:v>1.53</c:v>
                </c:pt>
                <c:pt idx="172">
                  <c:v>1.6</c:v>
                </c:pt>
                <c:pt idx="173">
                  <c:v>2</c:v>
                </c:pt>
                <c:pt idx="174">
                  <c:v>2.0499999999999998</c:v>
                </c:pt>
                <c:pt idx="175">
                  <c:v>2.0299999999999998</c:v>
                </c:pt>
                <c:pt idx="176">
                  <c:v>1.9</c:v>
                </c:pt>
                <c:pt idx="177">
                  <c:v>1.86</c:v>
                </c:pt>
                <c:pt idx="178">
                  <c:v>1.67</c:v>
                </c:pt>
                <c:pt idx="180">
                  <c:v>1.65</c:v>
                </c:pt>
                <c:pt idx="181">
                  <c:v>1.67</c:v>
                </c:pt>
                <c:pt idx="182">
                  <c:v>1.33</c:v>
                </c:pt>
                <c:pt idx="183">
                  <c:v>1.3</c:v>
                </c:pt>
                <c:pt idx="184">
                  <c:v>1.37</c:v>
                </c:pt>
                <c:pt idx="185">
                  <c:v>0.96</c:v>
                </c:pt>
                <c:pt idx="186">
                  <c:v>1.1200000000000001</c:v>
                </c:pt>
                <c:pt idx="187">
                  <c:v>1.1000000000000001</c:v>
                </c:pt>
                <c:pt idx="188">
                  <c:v>1</c:v>
                </c:pt>
                <c:pt idx="189">
                  <c:v>1.19</c:v>
                </c:pt>
                <c:pt idx="190">
                  <c:v>0.91</c:v>
                </c:pt>
                <c:pt idx="191">
                  <c:v>1.07</c:v>
                </c:pt>
                <c:pt idx="192">
                  <c:v>1</c:v>
                </c:pt>
                <c:pt idx="193">
                  <c:v>1.1000000000000001</c:v>
                </c:pt>
                <c:pt idx="194">
                  <c:v>1.02</c:v>
                </c:pt>
                <c:pt idx="195">
                  <c:v>1</c:v>
                </c:pt>
                <c:pt idx="196">
                  <c:v>1.1499999999999999</c:v>
                </c:pt>
                <c:pt idx="197">
                  <c:v>1.45</c:v>
                </c:pt>
                <c:pt idx="198">
                  <c:v>1.43</c:v>
                </c:pt>
                <c:pt idx="199">
                  <c:v>1.27</c:v>
                </c:pt>
                <c:pt idx="200">
                  <c:v>2.21</c:v>
                </c:pt>
                <c:pt idx="201">
                  <c:v>1.49</c:v>
                </c:pt>
                <c:pt idx="202">
                  <c:v>1.52</c:v>
                </c:pt>
                <c:pt idx="203">
                  <c:v>1.5</c:v>
                </c:pt>
                <c:pt idx="204">
                  <c:v>1.44</c:v>
                </c:pt>
                <c:pt idx="205">
                  <c:v>1.41</c:v>
                </c:pt>
                <c:pt idx="206">
                  <c:v>1.36</c:v>
                </c:pt>
                <c:pt idx="207">
                  <c:v>1.33</c:v>
                </c:pt>
                <c:pt idx="208">
                  <c:v>1.39</c:v>
                </c:pt>
                <c:pt idx="209">
                  <c:v>1.42</c:v>
                </c:pt>
                <c:pt idx="210">
                  <c:v>1.46</c:v>
                </c:pt>
                <c:pt idx="211">
                  <c:v>1.51</c:v>
                </c:pt>
                <c:pt idx="212">
                  <c:v>0.95</c:v>
                </c:pt>
                <c:pt idx="213">
                  <c:v>1.3</c:v>
                </c:pt>
                <c:pt idx="214">
                  <c:v>1.28</c:v>
                </c:pt>
                <c:pt idx="215">
                  <c:v>1.36</c:v>
                </c:pt>
                <c:pt idx="216">
                  <c:v>1</c:v>
                </c:pt>
                <c:pt idx="217">
                  <c:v>1.05</c:v>
                </c:pt>
                <c:pt idx="218">
                  <c:v>1.1100000000000001</c:v>
                </c:pt>
                <c:pt idx="219">
                  <c:v>1.25</c:v>
                </c:pt>
                <c:pt idx="220">
                  <c:v>1.54</c:v>
                </c:pt>
                <c:pt idx="221">
                  <c:v>1.5</c:v>
                </c:pt>
                <c:pt idx="222">
                  <c:v>1.47</c:v>
                </c:pt>
                <c:pt idx="223">
                  <c:v>1.52</c:v>
                </c:pt>
                <c:pt idx="224">
                  <c:v>1.49</c:v>
                </c:pt>
                <c:pt idx="225">
                  <c:v>1.51</c:v>
                </c:pt>
                <c:pt idx="226">
                  <c:v>1.42</c:v>
                </c:pt>
                <c:pt idx="227">
                  <c:v>1.48</c:v>
                </c:pt>
                <c:pt idx="228">
                  <c:v>1.62</c:v>
                </c:pt>
                <c:pt idx="229">
                  <c:v>1.25</c:v>
                </c:pt>
                <c:pt idx="230">
                  <c:v>1.41</c:v>
                </c:pt>
                <c:pt idx="231">
                  <c:v>1.21</c:v>
                </c:pt>
                <c:pt idx="232">
                  <c:v>1.32</c:v>
                </c:pt>
                <c:pt idx="233">
                  <c:v>1.31</c:v>
                </c:pt>
                <c:pt idx="234">
                  <c:v>1.23</c:v>
                </c:pt>
                <c:pt idx="235">
                  <c:v>1.38</c:v>
                </c:pt>
                <c:pt idx="236">
                  <c:v>0.98</c:v>
                </c:pt>
                <c:pt idx="237">
                  <c:v>0.95</c:v>
                </c:pt>
                <c:pt idx="238">
                  <c:v>1.1200000000000001</c:v>
                </c:pt>
                <c:pt idx="239">
                  <c:v>1.08</c:v>
                </c:pt>
                <c:pt idx="240">
                  <c:v>0.9</c:v>
                </c:pt>
                <c:pt idx="241">
                  <c:v>1.1000000000000001</c:v>
                </c:pt>
                <c:pt idx="242">
                  <c:v>1.1200000000000001</c:v>
                </c:pt>
                <c:pt idx="243">
                  <c:v>1.18</c:v>
                </c:pt>
                <c:pt idx="244">
                  <c:v>1.39</c:v>
                </c:pt>
                <c:pt idx="245">
                  <c:v>1.57</c:v>
                </c:pt>
                <c:pt idx="246">
                  <c:v>1.21</c:v>
                </c:pt>
                <c:pt idx="247">
                  <c:v>1.37</c:v>
                </c:pt>
                <c:pt idx="248">
                  <c:v>1.6</c:v>
                </c:pt>
                <c:pt idx="249">
                  <c:v>1.56</c:v>
                </c:pt>
                <c:pt idx="250">
                  <c:v>1.81</c:v>
                </c:pt>
                <c:pt idx="251">
                  <c:v>1.63</c:v>
                </c:pt>
                <c:pt idx="252">
                  <c:v>1.5</c:v>
                </c:pt>
                <c:pt idx="253">
                  <c:v>1.53</c:v>
                </c:pt>
                <c:pt idx="254">
                  <c:v>1.47</c:v>
                </c:pt>
                <c:pt idx="255">
                  <c:v>1.49</c:v>
                </c:pt>
                <c:pt idx="256">
                  <c:v>1.52</c:v>
                </c:pt>
                <c:pt idx="257">
                  <c:v>1.56</c:v>
                </c:pt>
                <c:pt idx="258">
                  <c:v>1.88</c:v>
                </c:pt>
                <c:pt idx="259">
                  <c:v>1.67</c:v>
                </c:pt>
                <c:pt idx="260">
                  <c:v>2.19</c:v>
                </c:pt>
                <c:pt idx="261">
                  <c:v>1.79</c:v>
                </c:pt>
                <c:pt idx="262">
                  <c:v>1.31</c:v>
                </c:pt>
                <c:pt idx="263">
                  <c:v>1.57</c:v>
                </c:pt>
                <c:pt idx="264">
                  <c:v>1.52</c:v>
                </c:pt>
                <c:pt idx="265">
                  <c:v>1.6</c:v>
                </c:pt>
                <c:pt idx="266">
                  <c:v>1.37</c:v>
                </c:pt>
                <c:pt idx="267">
                  <c:v>2.4900000000000002</c:v>
                </c:pt>
                <c:pt idx="268">
                  <c:v>2.83</c:v>
                </c:pt>
                <c:pt idx="269">
                  <c:v>2.67</c:v>
                </c:pt>
                <c:pt idx="270">
                  <c:v>3.17</c:v>
                </c:pt>
                <c:pt idx="271">
                  <c:v>2.2400000000000002</c:v>
                </c:pt>
                <c:pt idx="272">
                  <c:v>2.42</c:v>
                </c:pt>
                <c:pt idx="273">
                  <c:v>2.31</c:v>
                </c:pt>
                <c:pt idx="274">
                  <c:v>2.33</c:v>
                </c:pt>
                <c:pt idx="275">
                  <c:v>2.4700000000000002</c:v>
                </c:pt>
                <c:pt idx="276">
                  <c:v>2.23</c:v>
                </c:pt>
                <c:pt idx="277">
                  <c:v>2.02</c:v>
                </c:pt>
                <c:pt idx="278">
                  <c:v>2</c:v>
                </c:pt>
                <c:pt idx="279">
                  <c:v>2.02</c:v>
                </c:pt>
                <c:pt idx="280">
                  <c:v>2</c:v>
                </c:pt>
                <c:pt idx="281">
                  <c:v>2.02</c:v>
                </c:pt>
                <c:pt idx="282">
                  <c:v>1.96</c:v>
                </c:pt>
                <c:pt idx="283">
                  <c:v>2.0499999999999998</c:v>
                </c:pt>
                <c:pt idx="284">
                  <c:v>1.93</c:v>
                </c:pt>
                <c:pt idx="285">
                  <c:v>1.92</c:v>
                </c:pt>
                <c:pt idx="286">
                  <c:v>1.64</c:v>
                </c:pt>
                <c:pt idx="287">
                  <c:v>1.79</c:v>
                </c:pt>
                <c:pt idx="288">
                  <c:v>1.61</c:v>
                </c:pt>
                <c:pt idx="289">
                  <c:v>1.6</c:v>
                </c:pt>
                <c:pt idx="290">
                  <c:v>1.59</c:v>
                </c:pt>
                <c:pt idx="291">
                  <c:v>1.75</c:v>
                </c:pt>
                <c:pt idx="292">
                  <c:v>1.69</c:v>
                </c:pt>
                <c:pt idx="293">
                  <c:v>1.61</c:v>
                </c:pt>
                <c:pt idx="294">
                  <c:v>1.52</c:v>
                </c:pt>
                <c:pt idx="295">
                  <c:v>1.54</c:v>
                </c:pt>
                <c:pt idx="296">
                  <c:v>1.58</c:v>
                </c:pt>
                <c:pt idx="297">
                  <c:v>1.47</c:v>
                </c:pt>
                <c:pt idx="298">
                  <c:v>1.49</c:v>
                </c:pt>
                <c:pt idx="299">
                  <c:v>1.45</c:v>
                </c:pt>
                <c:pt idx="300">
                  <c:v>1.38</c:v>
                </c:pt>
                <c:pt idx="301">
                  <c:v>1.53</c:v>
                </c:pt>
                <c:pt idx="302">
                  <c:v>1.59</c:v>
                </c:pt>
                <c:pt idx="303">
                  <c:v>1.44</c:v>
                </c:pt>
                <c:pt idx="304">
                  <c:v>1.46</c:v>
                </c:pt>
                <c:pt idx="305">
                  <c:v>1.41</c:v>
                </c:pt>
                <c:pt idx="306">
                  <c:v>1.28</c:v>
                </c:pt>
                <c:pt idx="307">
                  <c:v>1.32</c:v>
                </c:pt>
                <c:pt idx="308">
                  <c:v>1.19</c:v>
                </c:pt>
                <c:pt idx="309">
                  <c:v>1.23</c:v>
                </c:pt>
                <c:pt idx="310">
                  <c:v>0.98</c:v>
                </c:pt>
                <c:pt idx="311">
                  <c:v>0.75</c:v>
                </c:pt>
                <c:pt idx="312">
                  <c:v>0.95</c:v>
                </c:pt>
                <c:pt idx="313">
                  <c:v>1.18</c:v>
                </c:pt>
                <c:pt idx="314">
                  <c:v>1.17</c:v>
                </c:pt>
                <c:pt idx="315">
                  <c:v>1.7</c:v>
                </c:pt>
                <c:pt idx="316">
                  <c:v>1.01</c:v>
                </c:pt>
                <c:pt idx="317">
                  <c:v>1.75</c:v>
                </c:pt>
                <c:pt idx="318">
                  <c:v>1.49</c:v>
                </c:pt>
                <c:pt idx="319">
                  <c:v>1.33</c:v>
                </c:pt>
                <c:pt idx="320">
                  <c:v>1.02</c:v>
                </c:pt>
                <c:pt idx="321">
                  <c:v>1.77</c:v>
                </c:pt>
                <c:pt idx="322">
                  <c:v>1.7</c:v>
                </c:pt>
                <c:pt idx="323">
                  <c:v>1.64</c:v>
                </c:pt>
                <c:pt idx="324">
                  <c:v>1.6</c:v>
                </c:pt>
                <c:pt idx="325">
                  <c:v>2.15</c:v>
                </c:pt>
                <c:pt idx="326">
                  <c:v>2.41</c:v>
                </c:pt>
                <c:pt idx="327">
                  <c:v>2.39</c:v>
                </c:pt>
                <c:pt idx="328">
                  <c:v>2.4700000000000002</c:v>
                </c:pt>
                <c:pt idx="329">
                  <c:v>2.0499999999999998</c:v>
                </c:pt>
                <c:pt idx="330">
                  <c:v>2</c:v>
                </c:pt>
                <c:pt idx="331">
                  <c:v>2.08</c:v>
                </c:pt>
                <c:pt idx="332">
                  <c:v>1.71</c:v>
                </c:pt>
                <c:pt idx="333">
                  <c:v>1.85</c:v>
                </c:pt>
                <c:pt idx="334">
                  <c:v>1.81</c:v>
                </c:pt>
                <c:pt idx="335">
                  <c:v>1.9</c:v>
                </c:pt>
                <c:pt idx="336">
                  <c:v>2.02</c:v>
                </c:pt>
                <c:pt idx="337">
                  <c:v>1.91</c:v>
                </c:pt>
                <c:pt idx="338">
                  <c:v>1.9</c:v>
                </c:pt>
                <c:pt idx="339">
                  <c:v>1.87</c:v>
                </c:pt>
                <c:pt idx="340">
                  <c:v>1.8</c:v>
                </c:pt>
                <c:pt idx="341">
                  <c:v>1.83</c:v>
                </c:pt>
                <c:pt idx="342">
                  <c:v>1.91</c:v>
                </c:pt>
                <c:pt idx="343">
                  <c:v>1.73</c:v>
                </c:pt>
                <c:pt idx="344">
                  <c:v>1.7</c:v>
                </c:pt>
                <c:pt idx="345">
                  <c:v>1.35</c:v>
                </c:pt>
                <c:pt idx="346">
                  <c:v>0.92</c:v>
                </c:pt>
                <c:pt idx="347">
                  <c:v>1</c:v>
                </c:pt>
                <c:pt idx="348">
                  <c:v>1.59</c:v>
                </c:pt>
                <c:pt idx="349">
                  <c:v>1.49</c:v>
                </c:pt>
                <c:pt idx="350">
                  <c:v>1.47</c:v>
                </c:pt>
                <c:pt idx="351">
                  <c:v>1.43</c:v>
                </c:pt>
                <c:pt idx="352">
                  <c:v>1.48</c:v>
                </c:pt>
                <c:pt idx="353">
                  <c:v>1.38</c:v>
                </c:pt>
                <c:pt idx="354">
                  <c:v>1.29</c:v>
                </c:pt>
                <c:pt idx="355">
                  <c:v>1.37</c:v>
                </c:pt>
                <c:pt idx="356">
                  <c:v>1.44</c:v>
                </c:pt>
                <c:pt idx="357">
                  <c:v>1.36</c:v>
                </c:pt>
                <c:pt idx="358">
                  <c:v>1.1100000000000001</c:v>
                </c:pt>
                <c:pt idx="359">
                  <c:v>1.46</c:v>
                </c:pt>
                <c:pt idx="360">
                  <c:v>1.07</c:v>
                </c:pt>
                <c:pt idx="361">
                  <c:v>1.05</c:v>
                </c:pt>
                <c:pt idx="362">
                  <c:v>0.9</c:v>
                </c:pt>
                <c:pt idx="363">
                  <c:v>0.98</c:v>
                </c:pt>
                <c:pt idx="364">
                  <c:v>1</c:v>
                </c:pt>
                <c:pt idx="365">
                  <c:v>1.1299999999999999</c:v>
                </c:pt>
                <c:pt idx="366">
                  <c:v>1.21</c:v>
                </c:pt>
                <c:pt idx="367">
                  <c:v>1.29</c:v>
                </c:pt>
                <c:pt idx="368">
                  <c:v>1.34</c:v>
                </c:pt>
                <c:pt idx="369">
                  <c:v>1.33</c:v>
                </c:pt>
                <c:pt idx="370">
                  <c:v>1.1100000000000001</c:v>
                </c:pt>
                <c:pt idx="371">
                  <c:v>1.1399999999999999</c:v>
                </c:pt>
                <c:pt idx="372">
                  <c:v>0.78</c:v>
                </c:pt>
                <c:pt idx="373">
                  <c:v>0.95</c:v>
                </c:pt>
                <c:pt idx="374">
                  <c:v>1.41</c:v>
                </c:pt>
                <c:pt idx="375">
                  <c:v>1.33</c:v>
                </c:pt>
                <c:pt idx="376">
                  <c:v>1.44</c:v>
                </c:pt>
                <c:pt idx="377">
                  <c:v>0.92</c:v>
                </c:pt>
                <c:pt idx="378">
                  <c:v>0.9</c:v>
                </c:pt>
                <c:pt idx="379">
                  <c:v>0.89</c:v>
                </c:pt>
                <c:pt idx="380">
                  <c:v>0.88</c:v>
                </c:pt>
                <c:pt idx="381">
                  <c:v>1.26</c:v>
                </c:pt>
                <c:pt idx="382">
                  <c:v>1.69</c:v>
                </c:pt>
                <c:pt idx="383">
                  <c:v>1.33</c:v>
                </c:pt>
                <c:pt idx="384">
                  <c:v>1.44</c:v>
                </c:pt>
                <c:pt idx="385">
                  <c:v>1.31</c:v>
                </c:pt>
                <c:pt idx="386">
                  <c:v>1.47</c:v>
                </c:pt>
                <c:pt idx="387">
                  <c:v>1.34</c:v>
                </c:pt>
                <c:pt idx="388">
                  <c:v>0.77</c:v>
                </c:pt>
                <c:pt idx="389">
                  <c:v>1.36</c:v>
                </c:pt>
                <c:pt idx="390">
                  <c:v>1.3</c:v>
                </c:pt>
                <c:pt idx="391">
                  <c:v>1.56</c:v>
                </c:pt>
                <c:pt idx="392">
                  <c:v>1.58</c:v>
                </c:pt>
                <c:pt idx="393">
                  <c:v>1.5</c:v>
                </c:pt>
                <c:pt idx="394">
                  <c:v>1.31</c:v>
                </c:pt>
                <c:pt idx="395">
                  <c:v>1.56</c:v>
                </c:pt>
                <c:pt idx="396">
                  <c:v>1.6</c:v>
                </c:pt>
                <c:pt idx="397">
                  <c:v>1.64</c:v>
                </c:pt>
                <c:pt idx="398">
                  <c:v>1.69</c:v>
                </c:pt>
                <c:pt idx="399">
                  <c:v>1.47</c:v>
                </c:pt>
                <c:pt idx="400">
                  <c:v>0.91</c:v>
                </c:pt>
                <c:pt idx="401">
                  <c:v>1.1399999999999999</c:v>
                </c:pt>
                <c:pt idx="402">
                  <c:v>1.4</c:v>
                </c:pt>
                <c:pt idx="403">
                  <c:v>1.23</c:v>
                </c:pt>
                <c:pt idx="404">
                  <c:v>1.54</c:v>
                </c:pt>
                <c:pt idx="405">
                  <c:v>1.49</c:v>
                </c:pt>
                <c:pt idx="406">
                  <c:v>1.46</c:v>
                </c:pt>
                <c:pt idx="407">
                  <c:v>0.92</c:v>
                </c:pt>
                <c:pt idx="408">
                  <c:v>0.96</c:v>
                </c:pt>
                <c:pt idx="409">
                  <c:v>1</c:v>
                </c:pt>
                <c:pt idx="410">
                  <c:v>1.18</c:v>
                </c:pt>
                <c:pt idx="411">
                  <c:v>1.23</c:v>
                </c:pt>
                <c:pt idx="412">
                  <c:v>1.47</c:v>
                </c:pt>
                <c:pt idx="413">
                  <c:v>1.41</c:v>
                </c:pt>
                <c:pt idx="414">
                  <c:v>0.89</c:v>
                </c:pt>
                <c:pt idx="415">
                  <c:v>1.46</c:v>
                </c:pt>
                <c:pt idx="416">
                  <c:v>1.51</c:v>
                </c:pt>
                <c:pt idx="417">
                  <c:v>0.5</c:v>
                </c:pt>
                <c:pt idx="418">
                  <c:v>0.78</c:v>
                </c:pt>
                <c:pt idx="419">
                  <c:v>1.07</c:v>
                </c:pt>
                <c:pt idx="420">
                  <c:v>1.41</c:v>
                </c:pt>
                <c:pt idx="421">
                  <c:v>1.07</c:v>
                </c:pt>
                <c:pt idx="422">
                  <c:v>1.43</c:v>
                </c:pt>
                <c:pt idx="423">
                  <c:v>1.47</c:v>
                </c:pt>
                <c:pt idx="424">
                  <c:v>1.88</c:v>
                </c:pt>
                <c:pt idx="425">
                  <c:v>1.18</c:v>
                </c:pt>
                <c:pt idx="426">
                  <c:v>1.1000000000000001</c:v>
                </c:pt>
                <c:pt idx="427">
                  <c:v>1.1499999999999999</c:v>
                </c:pt>
                <c:pt idx="428">
                  <c:v>1.22</c:v>
                </c:pt>
                <c:pt idx="429">
                  <c:v>1.28</c:v>
                </c:pt>
                <c:pt idx="430">
                  <c:v>1.23</c:v>
                </c:pt>
                <c:pt idx="431">
                  <c:v>1.27</c:v>
                </c:pt>
                <c:pt idx="432">
                  <c:v>1.4</c:v>
                </c:pt>
                <c:pt idx="433">
                  <c:v>1.1599999999999999</c:v>
                </c:pt>
                <c:pt idx="434">
                  <c:v>1</c:v>
                </c:pt>
                <c:pt idx="435">
                  <c:v>1.07</c:v>
                </c:pt>
                <c:pt idx="436">
                  <c:v>1.1499999999999999</c:v>
                </c:pt>
                <c:pt idx="437">
                  <c:v>1.19</c:v>
                </c:pt>
                <c:pt idx="438">
                  <c:v>1.26</c:v>
                </c:pt>
                <c:pt idx="439">
                  <c:v>1.3</c:v>
                </c:pt>
                <c:pt idx="440">
                  <c:v>1.47</c:v>
                </c:pt>
                <c:pt idx="441">
                  <c:v>1.39</c:v>
                </c:pt>
                <c:pt idx="442">
                  <c:v>1.35</c:v>
                </c:pt>
                <c:pt idx="443">
                  <c:v>1.29</c:v>
                </c:pt>
                <c:pt idx="444">
                  <c:v>1.37</c:v>
                </c:pt>
                <c:pt idx="445">
                  <c:v>1.32</c:v>
                </c:pt>
                <c:pt idx="446">
                  <c:v>1.41</c:v>
                </c:pt>
                <c:pt idx="447">
                  <c:v>1.47</c:v>
                </c:pt>
                <c:pt idx="448">
                  <c:v>0.55000000000000004</c:v>
                </c:pt>
                <c:pt idx="449">
                  <c:v>0.6</c:v>
                </c:pt>
                <c:pt idx="450">
                  <c:v>0.63</c:v>
                </c:pt>
                <c:pt idx="451">
                  <c:v>1.1200000000000001</c:v>
                </c:pt>
                <c:pt idx="452">
                  <c:v>0.89</c:v>
                </c:pt>
                <c:pt idx="453">
                  <c:v>1.22</c:v>
                </c:pt>
                <c:pt idx="454">
                  <c:v>0.67</c:v>
                </c:pt>
                <c:pt idx="455">
                  <c:v>0.6</c:v>
                </c:pt>
                <c:pt idx="456">
                  <c:v>0.47</c:v>
                </c:pt>
                <c:pt idx="457">
                  <c:v>0.61</c:v>
                </c:pt>
                <c:pt idx="458">
                  <c:v>0.66</c:v>
                </c:pt>
                <c:pt idx="459">
                  <c:v>1</c:v>
                </c:pt>
                <c:pt idx="460">
                  <c:v>0.92</c:v>
                </c:pt>
                <c:pt idx="461">
                  <c:v>1.06</c:v>
                </c:pt>
                <c:pt idx="462">
                  <c:v>1</c:v>
                </c:pt>
                <c:pt idx="463">
                  <c:v>0.94</c:v>
                </c:pt>
                <c:pt idx="464">
                  <c:v>1.05</c:v>
                </c:pt>
                <c:pt idx="465">
                  <c:v>1.03</c:v>
                </c:pt>
                <c:pt idx="466">
                  <c:v>1.51</c:v>
                </c:pt>
                <c:pt idx="467">
                  <c:v>1.47</c:v>
                </c:pt>
                <c:pt idx="468">
                  <c:v>1.5</c:v>
                </c:pt>
                <c:pt idx="470">
                  <c:v>1.22</c:v>
                </c:pt>
                <c:pt idx="471">
                  <c:v>1.34</c:v>
                </c:pt>
                <c:pt idx="472">
                  <c:v>1.41</c:v>
                </c:pt>
                <c:pt idx="473">
                  <c:v>1.39</c:v>
                </c:pt>
                <c:pt idx="474">
                  <c:v>1.1000000000000001</c:v>
                </c:pt>
                <c:pt idx="475">
                  <c:v>1.1599999999999999</c:v>
                </c:pt>
                <c:pt idx="476">
                  <c:v>0.9</c:v>
                </c:pt>
                <c:pt idx="477">
                  <c:v>1</c:v>
                </c:pt>
                <c:pt idx="478">
                  <c:v>0.82</c:v>
                </c:pt>
                <c:pt idx="479">
                  <c:v>1.33</c:v>
                </c:pt>
                <c:pt idx="480">
                  <c:v>1.3</c:v>
                </c:pt>
                <c:pt idx="481">
                  <c:v>1.37</c:v>
                </c:pt>
                <c:pt idx="482">
                  <c:v>0.27</c:v>
                </c:pt>
                <c:pt idx="483">
                  <c:v>0.27</c:v>
                </c:pt>
                <c:pt idx="484">
                  <c:v>0.18</c:v>
                </c:pt>
                <c:pt idx="485">
                  <c:v>0.18</c:v>
                </c:pt>
                <c:pt idx="486">
                  <c:v>0.91</c:v>
                </c:pt>
                <c:pt idx="487">
                  <c:v>0.86</c:v>
                </c:pt>
                <c:pt idx="488">
                  <c:v>0.21</c:v>
                </c:pt>
                <c:pt idx="489">
                  <c:v>0.18</c:v>
                </c:pt>
                <c:pt idx="490">
                  <c:v>0.22</c:v>
                </c:pt>
                <c:pt idx="491">
                  <c:v>1.04</c:v>
                </c:pt>
                <c:pt idx="492">
                  <c:v>0.96</c:v>
                </c:pt>
                <c:pt idx="493">
                  <c:v>1</c:v>
                </c:pt>
                <c:pt idx="494">
                  <c:v>1.25</c:v>
                </c:pt>
                <c:pt idx="495">
                  <c:v>1.2</c:v>
                </c:pt>
                <c:pt idx="496">
                  <c:v>1</c:v>
                </c:pt>
                <c:pt idx="497">
                  <c:v>1.04</c:v>
                </c:pt>
                <c:pt idx="498">
                  <c:v>1.21</c:v>
                </c:pt>
                <c:pt idx="499">
                  <c:v>0.99</c:v>
                </c:pt>
                <c:pt idx="500">
                  <c:v>1.32</c:v>
                </c:pt>
              </c:numCache>
            </c:numRef>
          </c:val>
          <c:smooth val="0"/>
          <c:extLst>
            <c:ext xmlns:c16="http://schemas.microsoft.com/office/drawing/2014/chart" uri="{C3380CC4-5D6E-409C-BE32-E72D297353CC}">
              <c16:uniqueId val="{00000007-29FC-45A9-8FDD-D71BA66A941D}"/>
            </c:ext>
          </c:extLst>
        </c:ser>
        <c:ser>
          <c:idx val="3"/>
          <c:order val="8"/>
          <c:tx>
            <c:v>COTA CRITICA</c:v>
          </c:tx>
          <c:spPr>
            <a:ln w="508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DATOS!$AN$3:$AN$734</c:f>
              <c:numCache>
                <c:formatCode>0.00</c:formatCode>
                <c:ptCount val="732"/>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3</c:v>
                </c:pt>
                <c:pt idx="55">
                  <c:v>3</c:v>
                </c:pt>
                <c:pt idx="56">
                  <c:v>3</c:v>
                </c:pt>
                <c:pt idx="57">
                  <c:v>3</c:v>
                </c:pt>
                <c:pt idx="58">
                  <c:v>3</c:v>
                </c:pt>
                <c:pt idx="59">
                  <c:v>3</c:v>
                </c:pt>
                <c:pt idx="60">
                  <c:v>3</c:v>
                </c:pt>
                <c:pt idx="61">
                  <c:v>3</c:v>
                </c:pt>
                <c:pt idx="62">
                  <c:v>3</c:v>
                </c:pt>
                <c:pt idx="63">
                  <c:v>3</c:v>
                </c:pt>
                <c:pt idx="64">
                  <c:v>3</c:v>
                </c:pt>
                <c:pt idx="65">
                  <c:v>3</c:v>
                </c:pt>
                <c:pt idx="66">
                  <c:v>3</c:v>
                </c:pt>
                <c:pt idx="67">
                  <c:v>3</c:v>
                </c:pt>
                <c:pt idx="68">
                  <c:v>3</c:v>
                </c:pt>
                <c:pt idx="69">
                  <c:v>3</c:v>
                </c:pt>
                <c:pt idx="70">
                  <c:v>3</c:v>
                </c:pt>
                <c:pt idx="71">
                  <c:v>3</c:v>
                </c:pt>
                <c:pt idx="72">
                  <c:v>3</c:v>
                </c:pt>
                <c:pt idx="73">
                  <c:v>3</c:v>
                </c:pt>
                <c:pt idx="74">
                  <c:v>3</c:v>
                </c:pt>
                <c:pt idx="75">
                  <c:v>3</c:v>
                </c:pt>
                <c:pt idx="76">
                  <c:v>3</c:v>
                </c:pt>
                <c:pt idx="77">
                  <c:v>3</c:v>
                </c:pt>
                <c:pt idx="78">
                  <c:v>3</c:v>
                </c:pt>
                <c:pt idx="79">
                  <c:v>3</c:v>
                </c:pt>
                <c:pt idx="80">
                  <c:v>3</c:v>
                </c:pt>
                <c:pt idx="81">
                  <c:v>3</c:v>
                </c:pt>
                <c:pt idx="82">
                  <c:v>3</c:v>
                </c:pt>
                <c:pt idx="83">
                  <c:v>3</c:v>
                </c:pt>
                <c:pt idx="84">
                  <c:v>3</c:v>
                </c:pt>
                <c:pt idx="85">
                  <c:v>3</c:v>
                </c:pt>
                <c:pt idx="86">
                  <c:v>3</c:v>
                </c:pt>
                <c:pt idx="87">
                  <c:v>3</c:v>
                </c:pt>
                <c:pt idx="88">
                  <c:v>3</c:v>
                </c:pt>
                <c:pt idx="89">
                  <c:v>3</c:v>
                </c:pt>
                <c:pt idx="90">
                  <c:v>3</c:v>
                </c:pt>
                <c:pt idx="91">
                  <c:v>3</c:v>
                </c:pt>
                <c:pt idx="92">
                  <c:v>3</c:v>
                </c:pt>
                <c:pt idx="93">
                  <c:v>3</c:v>
                </c:pt>
                <c:pt idx="94">
                  <c:v>3</c:v>
                </c:pt>
                <c:pt idx="95">
                  <c:v>3</c:v>
                </c:pt>
                <c:pt idx="96">
                  <c:v>3</c:v>
                </c:pt>
                <c:pt idx="97">
                  <c:v>3</c:v>
                </c:pt>
                <c:pt idx="98">
                  <c:v>3</c:v>
                </c:pt>
                <c:pt idx="99">
                  <c:v>3</c:v>
                </c:pt>
                <c:pt idx="100">
                  <c:v>3</c:v>
                </c:pt>
                <c:pt idx="101">
                  <c:v>3</c:v>
                </c:pt>
                <c:pt idx="102">
                  <c:v>3</c:v>
                </c:pt>
                <c:pt idx="103">
                  <c:v>3</c:v>
                </c:pt>
                <c:pt idx="104">
                  <c:v>3</c:v>
                </c:pt>
                <c:pt idx="105">
                  <c:v>3</c:v>
                </c:pt>
                <c:pt idx="106">
                  <c:v>3</c:v>
                </c:pt>
                <c:pt idx="107">
                  <c:v>3</c:v>
                </c:pt>
                <c:pt idx="108">
                  <c:v>3</c:v>
                </c:pt>
                <c:pt idx="109">
                  <c:v>3</c:v>
                </c:pt>
                <c:pt idx="110">
                  <c:v>3</c:v>
                </c:pt>
                <c:pt idx="111">
                  <c:v>3</c:v>
                </c:pt>
                <c:pt idx="112">
                  <c:v>3</c:v>
                </c:pt>
                <c:pt idx="113">
                  <c:v>3</c:v>
                </c:pt>
                <c:pt idx="114">
                  <c:v>3</c:v>
                </c:pt>
                <c:pt idx="115">
                  <c:v>3</c:v>
                </c:pt>
                <c:pt idx="116">
                  <c:v>3</c:v>
                </c:pt>
                <c:pt idx="117">
                  <c:v>3</c:v>
                </c:pt>
                <c:pt idx="118">
                  <c:v>3</c:v>
                </c:pt>
                <c:pt idx="119">
                  <c:v>3</c:v>
                </c:pt>
                <c:pt idx="120">
                  <c:v>3</c:v>
                </c:pt>
                <c:pt idx="121">
                  <c:v>3</c:v>
                </c:pt>
                <c:pt idx="122">
                  <c:v>3</c:v>
                </c:pt>
                <c:pt idx="123">
                  <c:v>3</c:v>
                </c:pt>
                <c:pt idx="124">
                  <c:v>3</c:v>
                </c:pt>
                <c:pt idx="125">
                  <c:v>3</c:v>
                </c:pt>
                <c:pt idx="126">
                  <c:v>3</c:v>
                </c:pt>
                <c:pt idx="127">
                  <c:v>3</c:v>
                </c:pt>
                <c:pt idx="128">
                  <c:v>3</c:v>
                </c:pt>
                <c:pt idx="129">
                  <c:v>3</c:v>
                </c:pt>
                <c:pt idx="130">
                  <c:v>3</c:v>
                </c:pt>
                <c:pt idx="131">
                  <c:v>3</c:v>
                </c:pt>
                <c:pt idx="132">
                  <c:v>3</c:v>
                </c:pt>
                <c:pt idx="133">
                  <c:v>3</c:v>
                </c:pt>
                <c:pt idx="134">
                  <c:v>3</c:v>
                </c:pt>
                <c:pt idx="135">
                  <c:v>3</c:v>
                </c:pt>
                <c:pt idx="136">
                  <c:v>3</c:v>
                </c:pt>
                <c:pt idx="137">
                  <c:v>3</c:v>
                </c:pt>
                <c:pt idx="138">
                  <c:v>3</c:v>
                </c:pt>
                <c:pt idx="139">
                  <c:v>3</c:v>
                </c:pt>
                <c:pt idx="140">
                  <c:v>3</c:v>
                </c:pt>
                <c:pt idx="141">
                  <c:v>3</c:v>
                </c:pt>
                <c:pt idx="142">
                  <c:v>3</c:v>
                </c:pt>
                <c:pt idx="143">
                  <c:v>3</c:v>
                </c:pt>
                <c:pt idx="144">
                  <c:v>3</c:v>
                </c:pt>
                <c:pt idx="145">
                  <c:v>3</c:v>
                </c:pt>
                <c:pt idx="146">
                  <c:v>3</c:v>
                </c:pt>
                <c:pt idx="147">
                  <c:v>3</c:v>
                </c:pt>
                <c:pt idx="148">
                  <c:v>3</c:v>
                </c:pt>
                <c:pt idx="149">
                  <c:v>3</c:v>
                </c:pt>
                <c:pt idx="150">
                  <c:v>3</c:v>
                </c:pt>
                <c:pt idx="151">
                  <c:v>3</c:v>
                </c:pt>
                <c:pt idx="152">
                  <c:v>3</c:v>
                </c:pt>
                <c:pt idx="153">
                  <c:v>3</c:v>
                </c:pt>
                <c:pt idx="154">
                  <c:v>3</c:v>
                </c:pt>
                <c:pt idx="155">
                  <c:v>3</c:v>
                </c:pt>
                <c:pt idx="156">
                  <c:v>3</c:v>
                </c:pt>
                <c:pt idx="157">
                  <c:v>3</c:v>
                </c:pt>
                <c:pt idx="158">
                  <c:v>3</c:v>
                </c:pt>
                <c:pt idx="159">
                  <c:v>3</c:v>
                </c:pt>
                <c:pt idx="160">
                  <c:v>3</c:v>
                </c:pt>
                <c:pt idx="161">
                  <c:v>3</c:v>
                </c:pt>
                <c:pt idx="162">
                  <c:v>3</c:v>
                </c:pt>
                <c:pt idx="163">
                  <c:v>3</c:v>
                </c:pt>
                <c:pt idx="164">
                  <c:v>3</c:v>
                </c:pt>
                <c:pt idx="165">
                  <c:v>3</c:v>
                </c:pt>
                <c:pt idx="166">
                  <c:v>3</c:v>
                </c:pt>
                <c:pt idx="167">
                  <c:v>3</c:v>
                </c:pt>
                <c:pt idx="168">
                  <c:v>3</c:v>
                </c:pt>
                <c:pt idx="169">
                  <c:v>3</c:v>
                </c:pt>
                <c:pt idx="170">
                  <c:v>3</c:v>
                </c:pt>
                <c:pt idx="171">
                  <c:v>3</c:v>
                </c:pt>
                <c:pt idx="172">
                  <c:v>3</c:v>
                </c:pt>
                <c:pt idx="173">
                  <c:v>3</c:v>
                </c:pt>
                <c:pt idx="174">
                  <c:v>3</c:v>
                </c:pt>
                <c:pt idx="175">
                  <c:v>3</c:v>
                </c:pt>
                <c:pt idx="176">
                  <c:v>3</c:v>
                </c:pt>
                <c:pt idx="177">
                  <c:v>3</c:v>
                </c:pt>
                <c:pt idx="178">
                  <c:v>3</c:v>
                </c:pt>
                <c:pt idx="179">
                  <c:v>3</c:v>
                </c:pt>
                <c:pt idx="180">
                  <c:v>3</c:v>
                </c:pt>
                <c:pt idx="181">
                  <c:v>3</c:v>
                </c:pt>
                <c:pt idx="182">
                  <c:v>3</c:v>
                </c:pt>
                <c:pt idx="183">
                  <c:v>3</c:v>
                </c:pt>
                <c:pt idx="184">
                  <c:v>3</c:v>
                </c:pt>
                <c:pt idx="185">
                  <c:v>3</c:v>
                </c:pt>
                <c:pt idx="186">
                  <c:v>3</c:v>
                </c:pt>
                <c:pt idx="187">
                  <c:v>3</c:v>
                </c:pt>
                <c:pt idx="188">
                  <c:v>3</c:v>
                </c:pt>
                <c:pt idx="189">
                  <c:v>3</c:v>
                </c:pt>
                <c:pt idx="190">
                  <c:v>3</c:v>
                </c:pt>
                <c:pt idx="191">
                  <c:v>3</c:v>
                </c:pt>
                <c:pt idx="192">
                  <c:v>3</c:v>
                </c:pt>
                <c:pt idx="193">
                  <c:v>3</c:v>
                </c:pt>
                <c:pt idx="194">
                  <c:v>3</c:v>
                </c:pt>
                <c:pt idx="195">
                  <c:v>3</c:v>
                </c:pt>
                <c:pt idx="196">
                  <c:v>3</c:v>
                </c:pt>
                <c:pt idx="197">
                  <c:v>3</c:v>
                </c:pt>
                <c:pt idx="198">
                  <c:v>3</c:v>
                </c:pt>
                <c:pt idx="199">
                  <c:v>3</c:v>
                </c:pt>
                <c:pt idx="200">
                  <c:v>3</c:v>
                </c:pt>
                <c:pt idx="201">
                  <c:v>3</c:v>
                </c:pt>
                <c:pt idx="202">
                  <c:v>3</c:v>
                </c:pt>
                <c:pt idx="203">
                  <c:v>3</c:v>
                </c:pt>
                <c:pt idx="204">
                  <c:v>3</c:v>
                </c:pt>
                <c:pt idx="205">
                  <c:v>3</c:v>
                </c:pt>
                <c:pt idx="206">
                  <c:v>3</c:v>
                </c:pt>
                <c:pt idx="207">
                  <c:v>3</c:v>
                </c:pt>
                <c:pt idx="208">
                  <c:v>3</c:v>
                </c:pt>
                <c:pt idx="209">
                  <c:v>3</c:v>
                </c:pt>
                <c:pt idx="210">
                  <c:v>3</c:v>
                </c:pt>
                <c:pt idx="211">
                  <c:v>3</c:v>
                </c:pt>
                <c:pt idx="212">
                  <c:v>3</c:v>
                </c:pt>
                <c:pt idx="213">
                  <c:v>3</c:v>
                </c:pt>
                <c:pt idx="214">
                  <c:v>3</c:v>
                </c:pt>
                <c:pt idx="215">
                  <c:v>3</c:v>
                </c:pt>
                <c:pt idx="216">
                  <c:v>3</c:v>
                </c:pt>
                <c:pt idx="217">
                  <c:v>3</c:v>
                </c:pt>
                <c:pt idx="218">
                  <c:v>3</c:v>
                </c:pt>
                <c:pt idx="219">
                  <c:v>3</c:v>
                </c:pt>
                <c:pt idx="220">
                  <c:v>3</c:v>
                </c:pt>
                <c:pt idx="221">
                  <c:v>3</c:v>
                </c:pt>
                <c:pt idx="222">
                  <c:v>3</c:v>
                </c:pt>
                <c:pt idx="223">
                  <c:v>3</c:v>
                </c:pt>
                <c:pt idx="224">
                  <c:v>3</c:v>
                </c:pt>
                <c:pt idx="225">
                  <c:v>3</c:v>
                </c:pt>
                <c:pt idx="226">
                  <c:v>3</c:v>
                </c:pt>
                <c:pt idx="227">
                  <c:v>3</c:v>
                </c:pt>
                <c:pt idx="228">
                  <c:v>3</c:v>
                </c:pt>
                <c:pt idx="229">
                  <c:v>3</c:v>
                </c:pt>
                <c:pt idx="230">
                  <c:v>3</c:v>
                </c:pt>
                <c:pt idx="231">
                  <c:v>3</c:v>
                </c:pt>
                <c:pt idx="232">
                  <c:v>3</c:v>
                </c:pt>
                <c:pt idx="233">
                  <c:v>3</c:v>
                </c:pt>
                <c:pt idx="234">
                  <c:v>3</c:v>
                </c:pt>
                <c:pt idx="235">
                  <c:v>3</c:v>
                </c:pt>
                <c:pt idx="236">
                  <c:v>3</c:v>
                </c:pt>
                <c:pt idx="237">
                  <c:v>3</c:v>
                </c:pt>
                <c:pt idx="238">
                  <c:v>3</c:v>
                </c:pt>
                <c:pt idx="239">
                  <c:v>3</c:v>
                </c:pt>
                <c:pt idx="240">
                  <c:v>3</c:v>
                </c:pt>
                <c:pt idx="241">
                  <c:v>3</c:v>
                </c:pt>
                <c:pt idx="242">
                  <c:v>3</c:v>
                </c:pt>
                <c:pt idx="243">
                  <c:v>3</c:v>
                </c:pt>
                <c:pt idx="244">
                  <c:v>3</c:v>
                </c:pt>
                <c:pt idx="245">
                  <c:v>3</c:v>
                </c:pt>
                <c:pt idx="246">
                  <c:v>3</c:v>
                </c:pt>
                <c:pt idx="247">
                  <c:v>3</c:v>
                </c:pt>
                <c:pt idx="248">
                  <c:v>3</c:v>
                </c:pt>
                <c:pt idx="249">
                  <c:v>3</c:v>
                </c:pt>
                <c:pt idx="250">
                  <c:v>3</c:v>
                </c:pt>
                <c:pt idx="251">
                  <c:v>3</c:v>
                </c:pt>
                <c:pt idx="252">
                  <c:v>3</c:v>
                </c:pt>
                <c:pt idx="253">
                  <c:v>3</c:v>
                </c:pt>
                <c:pt idx="254">
                  <c:v>3</c:v>
                </c:pt>
                <c:pt idx="255">
                  <c:v>3</c:v>
                </c:pt>
                <c:pt idx="256">
                  <c:v>3</c:v>
                </c:pt>
                <c:pt idx="257">
                  <c:v>3</c:v>
                </c:pt>
                <c:pt idx="258">
                  <c:v>3</c:v>
                </c:pt>
                <c:pt idx="259">
                  <c:v>3</c:v>
                </c:pt>
                <c:pt idx="260">
                  <c:v>3</c:v>
                </c:pt>
                <c:pt idx="261">
                  <c:v>3</c:v>
                </c:pt>
                <c:pt idx="262">
                  <c:v>3</c:v>
                </c:pt>
                <c:pt idx="263">
                  <c:v>3</c:v>
                </c:pt>
                <c:pt idx="264">
                  <c:v>3</c:v>
                </c:pt>
                <c:pt idx="265">
                  <c:v>3</c:v>
                </c:pt>
                <c:pt idx="266">
                  <c:v>3</c:v>
                </c:pt>
                <c:pt idx="267">
                  <c:v>3</c:v>
                </c:pt>
                <c:pt idx="268">
                  <c:v>3</c:v>
                </c:pt>
                <c:pt idx="269">
                  <c:v>3</c:v>
                </c:pt>
                <c:pt idx="270">
                  <c:v>3</c:v>
                </c:pt>
                <c:pt idx="271">
                  <c:v>3</c:v>
                </c:pt>
                <c:pt idx="272">
                  <c:v>3</c:v>
                </c:pt>
                <c:pt idx="273">
                  <c:v>3</c:v>
                </c:pt>
                <c:pt idx="274">
                  <c:v>3</c:v>
                </c:pt>
                <c:pt idx="275">
                  <c:v>3</c:v>
                </c:pt>
                <c:pt idx="276">
                  <c:v>3</c:v>
                </c:pt>
                <c:pt idx="277">
                  <c:v>3</c:v>
                </c:pt>
                <c:pt idx="278">
                  <c:v>3</c:v>
                </c:pt>
                <c:pt idx="279">
                  <c:v>3</c:v>
                </c:pt>
                <c:pt idx="280">
                  <c:v>3</c:v>
                </c:pt>
                <c:pt idx="281">
                  <c:v>3</c:v>
                </c:pt>
                <c:pt idx="282">
                  <c:v>3</c:v>
                </c:pt>
                <c:pt idx="283">
                  <c:v>3</c:v>
                </c:pt>
                <c:pt idx="284">
                  <c:v>3</c:v>
                </c:pt>
                <c:pt idx="285">
                  <c:v>3</c:v>
                </c:pt>
                <c:pt idx="286">
                  <c:v>3</c:v>
                </c:pt>
                <c:pt idx="287">
                  <c:v>3</c:v>
                </c:pt>
                <c:pt idx="288">
                  <c:v>3</c:v>
                </c:pt>
                <c:pt idx="289">
                  <c:v>3</c:v>
                </c:pt>
                <c:pt idx="290">
                  <c:v>3</c:v>
                </c:pt>
                <c:pt idx="291">
                  <c:v>3</c:v>
                </c:pt>
                <c:pt idx="292">
                  <c:v>3</c:v>
                </c:pt>
                <c:pt idx="293">
                  <c:v>3</c:v>
                </c:pt>
                <c:pt idx="294">
                  <c:v>3</c:v>
                </c:pt>
                <c:pt idx="295">
                  <c:v>3</c:v>
                </c:pt>
                <c:pt idx="296">
                  <c:v>3</c:v>
                </c:pt>
                <c:pt idx="297">
                  <c:v>3</c:v>
                </c:pt>
                <c:pt idx="298">
                  <c:v>3</c:v>
                </c:pt>
                <c:pt idx="299">
                  <c:v>3</c:v>
                </c:pt>
                <c:pt idx="300">
                  <c:v>3</c:v>
                </c:pt>
                <c:pt idx="301">
                  <c:v>3</c:v>
                </c:pt>
                <c:pt idx="302">
                  <c:v>3</c:v>
                </c:pt>
                <c:pt idx="303">
                  <c:v>3</c:v>
                </c:pt>
                <c:pt idx="304">
                  <c:v>3</c:v>
                </c:pt>
                <c:pt idx="305">
                  <c:v>3</c:v>
                </c:pt>
                <c:pt idx="306">
                  <c:v>3</c:v>
                </c:pt>
                <c:pt idx="307">
                  <c:v>3</c:v>
                </c:pt>
                <c:pt idx="308">
                  <c:v>3</c:v>
                </c:pt>
                <c:pt idx="309">
                  <c:v>3</c:v>
                </c:pt>
                <c:pt idx="310">
                  <c:v>3</c:v>
                </c:pt>
                <c:pt idx="311">
                  <c:v>3</c:v>
                </c:pt>
                <c:pt idx="312">
                  <c:v>3</c:v>
                </c:pt>
                <c:pt idx="313">
                  <c:v>3</c:v>
                </c:pt>
                <c:pt idx="314">
                  <c:v>3</c:v>
                </c:pt>
                <c:pt idx="315">
                  <c:v>3</c:v>
                </c:pt>
                <c:pt idx="316">
                  <c:v>3</c:v>
                </c:pt>
                <c:pt idx="317">
                  <c:v>3</c:v>
                </c:pt>
                <c:pt idx="318">
                  <c:v>3</c:v>
                </c:pt>
                <c:pt idx="319">
                  <c:v>3</c:v>
                </c:pt>
                <c:pt idx="320">
                  <c:v>3</c:v>
                </c:pt>
                <c:pt idx="321">
                  <c:v>3</c:v>
                </c:pt>
                <c:pt idx="322">
                  <c:v>3</c:v>
                </c:pt>
                <c:pt idx="323">
                  <c:v>3</c:v>
                </c:pt>
                <c:pt idx="324">
                  <c:v>3</c:v>
                </c:pt>
                <c:pt idx="325">
                  <c:v>3</c:v>
                </c:pt>
                <c:pt idx="326">
                  <c:v>3</c:v>
                </c:pt>
                <c:pt idx="327">
                  <c:v>3</c:v>
                </c:pt>
                <c:pt idx="328">
                  <c:v>3</c:v>
                </c:pt>
                <c:pt idx="329">
                  <c:v>3</c:v>
                </c:pt>
                <c:pt idx="330">
                  <c:v>3</c:v>
                </c:pt>
                <c:pt idx="331">
                  <c:v>3</c:v>
                </c:pt>
                <c:pt idx="332">
                  <c:v>3</c:v>
                </c:pt>
                <c:pt idx="333">
                  <c:v>3</c:v>
                </c:pt>
                <c:pt idx="334">
                  <c:v>3</c:v>
                </c:pt>
                <c:pt idx="335">
                  <c:v>3</c:v>
                </c:pt>
                <c:pt idx="336">
                  <c:v>3</c:v>
                </c:pt>
                <c:pt idx="337">
                  <c:v>3</c:v>
                </c:pt>
                <c:pt idx="338">
                  <c:v>3</c:v>
                </c:pt>
                <c:pt idx="339">
                  <c:v>3</c:v>
                </c:pt>
                <c:pt idx="340">
                  <c:v>3</c:v>
                </c:pt>
                <c:pt idx="341">
                  <c:v>3</c:v>
                </c:pt>
                <c:pt idx="342">
                  <c:v>3</c:v>
                </c:pt>
                <c:pt idx="343">
                  <c:v>3</c:v>
                </c:pt>
                <c:pt idx="344">
                  <c:v>3</c:v>
                </c:pt>
                <c:pt idx="345">
                  <c:v>3</c:v>
                </c:pt>
                <c:pt idx="346">
                  <c:v>3</c:v>
                </c:pt>
                <c:pt idx="347">
                  <c:v>3</c:v>
                </c:pt>
                <c:pt idx="348">
                  <c:v>3</c:v>
                </c:pt>
                <c:pt idx="349">
                  <c:v>3</c:v>
                </c:pt>
                <c:pt idx="350">
                  <c:v>3</c:v>
                </c:pt>
                <c:pt idx="351">
                  <c:v>3</c:v>
                </c:pt>
                <c:pt idx="352">
                  <c:v>3</c:v>
                </c:pt>
                <c:pt idx="353">
                  <c:v>3</c:v>
                </c:pt>
                <c:pt idx="354">
                  <c:v>3</c:v>
                </c:pt>
                <c:pt idx="355">
                  <c:v>3</c:v>
                </c:pt>
                <c:pt idx="356">
                  <c:v>3</c:v>
                </c:pt>
                <c:pt idx="357">
                  <c:v>3</c:v>
                </c:pt>
                <c:pt idx="358">
                  <c:v>3</c:v>
                </c:pt>
                <c:pt idx="359">
                  <c:v>3</c:v>
                </c:pt>
                <c:pt idx="360">
                  <c:v>3</c:v>
                </c:pt>
                <c:pt idx="361">
                  <c:v>3</c:v>
                </c:pt>
                <c:pt idx="362">
                  <c:v>3</c:v>
                </c:pt>
                <c:pt idx="363">
                  <c:v>3</c:v>
                </c:pt>
                <c:pt idx="364">
                  <c:v>3</c:v>
                </c:pt>
                <c:pt idx="365">
                  <c:v>3</c:v>
                </c:pt>
                <c:pt idx="366">
                  <c:v>3</c:v>
                </c:pt>
                <c:pt idx="367">
                  <c:v>3</c:v>
                </c:pt>
                <c:pt idx="368">
                  <c:v>3</c:v>
                </c:pt>
                <c:pt idx="369">
                  <c:v>3</c:v>
                </c:pt>
                <c:pt idx="370">
                  <c:v>3</c:v>
                </c:pt>
                <c:pt idx="371">
                  <c:v>3</c:v>
                </c:pt>
                <c:pt idx="372">
                  <c:v>3</c:v>
                </c:pt>
                <c:pt idx="373">
                  <c:v>3</c:v>
                </c:pt>
                <c:pt idx="374">
                  <c:v>3</c:v>
                </c:pt>
                <c:pt idx="375">
                  <c:v>3</c:v>
                </c:pt>
                <c:pt idx="376">
                  <c:v>3</c:v>
                </c:pt>
                <c:pt idx="377">
                  <c:v>3</c:v>
                </c:pt>
                <c:pt idx="378">
                  <c:v>3</c:v>
                </c:pt>
                <c:pt idx="379">
                  <c:v>3</c:v>
                </c:pt>
                <c:pt idx="380">
                  <c:v>3</c:v>
                </c:pt>
                <c:pt idx="381">
                  <c:v>3</c:v>
                </c:pt>
                <c:pt idx="382">
                  <c:v>3</c:v>
                </c:pt>
                <c:pt idx="383">
                  <c:v>3</c:v>
                </c:pt>
                <c:pt idx="384">
                  <c:v>3</c:v>
                </c:pt>
                <c:pt idx="385">
                  <c:v>3</c:v>
                </c:pt>
                <c:pt idx="386">
                  <c:v>3</c:v>
                </c:pt>
                <c:pt idx="387">
                  <c:v>3</c:v>
                </c:pt>
                <c:pt idx="388">
                  <c:v>3</c:v>
                </c:pt>
                <c:pt idx="389">
                  <c:v>3</c:v>
                </c:pt>
                <c:pt idx="390">
                  <c:v>3</c:v>
                </c:pt>
                <c:pt idx="391">
                  <c:v>3</c:v>
                </c:pt>
                <c:pt idx="392">
                  <c:v>3</c:v>
                </c:pt>
                <c:pt idx="393">
                  <c:v>3</c:v>
                </c:pt>
                <c:pt idx="394">
                  <c:v>3</c:v>
                </c:pt>
                <c:pt idx="395">
                  <c:v>3</c:v>
                </c:pt>
                <c:pt idx="396">
                  <c:v>3</c:v>
                </c:pt>
                <c:pt idx="397">
                  <c:v>3</c:v>
                </c:pt>
                <c:pt idx="398">
                  <c:v>3</c:v>
                </c:pt>
                <c:pt idx="399">
                  <c:v>3</c:v>
                </c:pt>
                <c:pt idx="400">
                  <c:v>3</c:v>
                </c:pt>
                <c:pt idx="401">
                  <c:v>3</c:v>
                </c:pt>
                <c:pt idx="402">
                  <c:v>3</c:v>
                </c:pt>
                <c:pt idx="403">
                  <c:v>3</c:v>
                </c:pt>
                <c:pt idx="404">
                  <c:v>3</c:v>
                </c:pt>
                <c:pt idx="405">
                  <c:v>3</c:v>
                </c:pt>
                <c:pt idx="406">
                  <c:v>3</c:v>
                </c:pt>
                <c:pt idx="407">
                  <c:v>3</c:v>
                </c:pt>
                <c:pt idx="408">
                  <c:v>3</c:v>
                </c:pt>
                <c:pt idx="409">
                  <c:v>3</c:v>
                </c:pt>
                <c:pt idx="410">
                  <c:v>3</c:v>
                </c:pt>
                <c:pt idx="411">
                  <c:v>3</c:v>
                </c:pt>
                <c:pt idx="412">
                  <c:v>3</c:v>
                </c:pt>
                <c:pt idx="413">
                  <c:v>3</c:v>
                </c:pt>
                <c:pt idx="414">
                  <c:v>3</c:v>
                </c:pt>
                <c:pt idx="415">
                  <c:v>3</c:v>
                </c:pt>
                <c:pt idx="416">
                  <c:v>3</c:v>
                </c:pt>
                <c:pt idx="417">
                  <c:v>3</c:v>
                </c:pt>
                <c:pt idx="418">
                  <c:v>3</c:v>
                </c:pt>
                <c:pt idx="419">
                  <c:v>3</c:v>
                </c:pt>
                <c:pt idx="420">
                  <c:v>3</c:v>
                </c:pt>
                <c:pt idx="421">
                  <c:v>3</c:v>
                </c:pt>
                <c:pt idx="422">
                  <c:v>3</c:v>
                </c:pt>
                <c:pt idx="423">
                  <c:v>3</c:v>
                </c:pt>
                <c:pt idx="424">
                  <c:v>3</c:v>
                </c:pt>
                <c:pt idx="425">
                  <c:v>3</c:v>
                </c:pt>
                <c:pt idx="426">
                  <c:v>3</c:v>
                </c:pt>
                <c:pt idx="427">
                  <c:v>3</c:v>
                </c:pt>
                <c:pt idx="428">
                  <c:v>3</c:v>
                </c:pt>
                <c:pt idx="429">
                  <c:v>3</c:v>
                </c:pt>
                <c:pt idx="430">
                  <c:v>3</c:v>
                </c:pt>
                <c:pt idx="431">
                  <c:v>3</c:v>
                </c:pt>
                <c:pt idx="432">
                  <c:v>3</c:v>
                </c:pt>
                <c:pt idx="433">
                  <c:v>3</c:v>
                </c:pt>
                <c:pt idx="434">
                  <c:v>3</c:v>
                </c:pt>
                <c:pt idx="435">
                  <c:v>3</c:v>
                </c:pt>
                <c:pt idx="436">
                  <c:v>3</c:v>
                </c:pt>
                <c:pt idx="437">
                  <c:v>3</c:v>
                </c:pt>
                <c:pt idx="438">
                  <c:v>3</c:v>
                </c:pt>
                <c:pt idx="439">
                  <c:v>3</c:v>
                </c:pt>
                <c:pt idx="440">
                  <c:v>3</c:v>
                </c:pt>
                <c:pt idx="441">
                  <c:v>3</c:v>
                </c:pt>
                <c:pt idx="442">
                  <c:v>3</c:v>
                </c:pt>
                <c:pt idx="443">
                  <c:v>3</c:v>
                </c:pt>
                <c:pt idx="444">
                  <c:v>3</c:v>
                </c:pt>
                <c:pt idx="445">
                  <c:v>3</c:v>
                </c:pt>
                <c:pt idx="446">
                  <c:v>3</c:v>
                </c:pt>
                <c:pt idx="447">
                  <c:v>3</c:v>
                </c:pt>
                <c:pt idx="448">
                  <c:v>3</c:v>
                </c:pt>
                <c:pt idx="449">
                  <c:v>3</c:v>
                </c:pt>
                <c:pt idx="450">
                  <c:v>3</c:v>
                </c:pt>
                <c:pt idx="451">
                  <c:v>3</c:v>
                </c:pt>
                <c:pt idx="452">
                  <c:v>3</c:v>
                </c:pt>
                <c:pt idx="453">
                  <c:v>3</c:v>
                </c:pt>
                <c:pt idx="454">
                  <c:v>3</c:v>
                </c:pt>
                <c:pt idx="455">
                  <c:v>3</c:v>
                </c:pt>
                <c:pt idx="456">
                  <c:v>3</c:v>
                </c:pt>
                <c:pt idx="457">
                  <c:v>3</c:v>
                </c:pt>
                <c:pt idx="458">
                  <c:v>3</c:v>
                </c:pt>
                <c:pt idx="459">
                  <c:v>3</c:v>
                </c:pt>
                <c:pt idx="460">
                  <c:v>3</c:v>
                </c:pt>
                <c:pt idx="461">
                  <c:v>3</c:v>
                </c:pt>
                <c:pt idx="462">
                  <c:v>3</c:v>
                </c:pt>
                <c:pt idx="463">
                  <c:v>3</c:v>
                </c:pt>
                <c:pt idx="464">
                  <c:v>3</c:v>
                </c:pt>
                <c:pt idx="465">
                  <c:v>3</c:v>
                </c:pt>
                <c:pt idx="466">
                  <c:v>3</c:v>
                </c:pt>
                <c:pt idx="467">
                  <c:v>3</c:v>
                </c:pt>
                <c:pt idx="468">
                  <c:v>3</c:v>
                </c:pt>
                <c:pt idx="469">
                  <c:v>3</c:v>
                </c:pt>
                <c:pt idx="470">
                  <c:v>3</c:v>
                </c:pt>
                <c:pt idx="471">
                  <c:v>3</c:v>
                </c:pt>
                <c:pt idx="472">
                  <c:v>3</c:v>
                </c:pt>
                <c:pt idx="473">
                  <c:v>3</c:v>
                </c:pt>
                <c:pt idx="474">
                  <c:v>3</c:v>
                </c:pt>
                <c:pt idx="475">
                  <c:v>3</c:v>
                </c:pt>
                <c:pt idx="476">
                  <c:v>3</c:v>
                </c:pt>
                <c:pt idx="477">
                  <c:v>3</c:v>
                </c:pt>
                <c:pt idx="478">
                  <c:v>3</c:v>
                </c:pt>
                <c:pt idx="479">
                  <c:v>3</c:v>
                </c:pt>
                <c:pt idx="480">
                  <c:v>3</c:v>
                </c:pt>
                <c:pt idx="481">
                  <c:v>3</c:v>
                </c:pt>
                <c:pt idx="482">
                  <c:v>3</c:v>
                </c:pt>
                <c:pt idx="483">
                  <c:v>3</c:v>
                </c:pt>
                <c:pt idx="484">
                  <c:v>3</c:v>
                </c:pt>
                <c:pt idx="485">
                  <c:v>3</c:v>
                </c:pt>
                <c:pt idx="486">
                  <c:v>3</c:v>
                </c:pt>
                <c:pt idx="487">
                  <c:v>3</c:v>
                </c:pt>
                <c:pt idx="488">
                  <c:v>3</c:v>
                </c:pt>
                <c:pt idx="489">
                  <c:v>3</c:v>
                </c:pt>
                <c:pt idx="490">
                  <c:v>3</c:v>
                </c:pt>
                <c:pt idx="491">
                  <c:v>3</c:v>
                </c:pt>
                <c:pt idx="492">
                  <c:v>3</c:v>
                </c:pt>
                <c:pt idx="493">
                  <c:v>3</c:v>
                </c:pt>
                <c:pt idx="494">
                  <c:v>3</c:v>
                </c:pt>
                <c:pt idx="495">
                  <c:v>3</c:v>
                </c:pt>
                <c:pt idx="496">
                  <c:v>3</c:v>
                </c:pt>
                <c:pt idx="497">
                  <c:v>3</c:v>
                </c:pt>
                <c:pt idx="498">
                  <c:v>3</c:v>
                </c:pt>
                <c:pt idx="499">
                  <c:v>3</c:v>
                </c:pt>
                <c:pt idx="500">
                  <c:v>3</c:v>
                </c:pt>
                <c:pt idx="501">
                  <c:v>3</c:v>
                </c:pt>
                <c:pt idx="502">
                  <c:v>3</c:v>
                </c:pt>
                <c:pt idx="503">
                  <c:v>3</c:v>
                </c:pt>
                <c:pt idx="504">
                  <c:v>3</c:v>
                </c:pt>
                <c:pt idx="505">
                  <c:v>3</c:v>
                </c:pt>
                <c:pt idx="506">
                  <c:v>3</c:v>
                </c:pt>
                <c:pt idx="507">
                  <c:v>3</c:v>
                </c:pt>
                <c:pt idx="508">
                  <c:v>3</c:v>
                </c:pt>
                <c:pt idx="509">
                  <c:v>3</c:v>
                </c:pt>
                <c:pt idx="510">
                  <c:v>3</c:v>
                </c:pt>
                <c:pt idx="511">
                  <c:v>3</c:v>
                </c:pt>
                <c:pt idx="512">
                  <c:v>3</c:v>
                </c:pt>
                <c:pt idx="513">
                  <c:v>3</c:v>
                </c:pt>
                <c:pt idx="514">
                  <c:v>3</c:v>
                </c:pt>
                <c:pt idx="515">
                  <c:v>3</c:v>
                </c:pt>
                <c:pt idx="516">
                  <c:v>3</c:v>
                </c:pt>
                <c:pt idx="517">
                  <c:v>3</c:v>
                </c:pt>
                <c:pt idx="518">
                  <c:v>3</c:v>
                </c:pt>
                <c:pt idx="519">
                  <c:v>3</c:v>
                </c:pt>
                <c:pt idx="520">
                  <c:v>3</c:v>
                </c:pt>
                <c:pt idx="521">
                  <c:v>3</c:v>
                </c:pt>
                <c:pt idx="522">
                  <c:v>3</c:v>
                </c:pt>
                <c:pt idx="523">
                  <c:v>3</c:v>
                </c:pt>
                <c:pt idx="524">
                  <c:v>3</c:v>
                </c:pt>
                <c:pt idx="525">
                  <c:v>3</c:v>
                </c:pt>
                <c:pt idx="526">
                  <c:v>3</c:v>
                </c:pt>
                <c:pt idx="527">
                  <c:v>3</c:v>
                </c:pt>
                <c:pt idx="528">
                  <c:v>3</c:v>
                </c:pt>
                <c:pt idx="529">
                  <c:v>3</c:v>
                </c:pt>
                <c:pt idx="530">
                  <c:v>3</c:v>
                </c:pt>
                <c:pt idx="531">
                  <c:v>3</c:v>
                </c:pt>
                <c:pt idx="532">
                  <c:v>3</c:v>
                </c:pt>
                <c:pt idx="533">
                  <c:v>3</c:v>
                </c:pt>
                <c:pt idx="534">
                  <c:v>3</c:v>
                </c:pt>
                <c:pt idx="535">
                  <c:v>3</c:v>
                </c:pt>
                <c:pt idx="536">
                  <c:v>3</c:v>
                </c:pt>
                <c:pt idx="537">
                  <c:v>3</c:v>
                </c:pt>
                <c:pt idx="538">
                  <c:v>3</c:v>
                </c:pt>
                <c:pt idx="539">
                  <c:v>3</c:v>
                </c:pt>
                <c:pt idx="540">
                  <c:v>3</c:v>
                </c:pt>
                <c:pt idx="541">
                  <c:v>3</c:v>
                </c:pt>
                <c:pt idx="542">
                  <c:v>3</c:v>
                </c:pt>
                <c:pt idx="543">
                  <c:v>3</c:v>
                </c:pt>
                <c:pt idx="544">
                  <c:v>3</c:v>
                </c:pt>
                <c:pt idx="545">
                  <c:v>3</c:v>
                </c:pt>
                <c:pt idx="546">
                  <c:v>3</c:v>
                </c:pt>
                <c:pt idx="547">
                  <c:v>3</c:v>
                </c:pt>
                <c:pt idx="548">
                  <c:v>3</c:v>
                </c:pt>
                <c:pt idx="549">
                  <c:v>3</c:v>
                </c:pt>
                <c:pt idx="550">
                  <c:v>3</c:v>
                </c:pt>
                <c:pt idx="551">
                  <c:v>3</c:v>
                </c:pt>
                <c:pt idx="552">
                  <c:v>3</c:v>
                </c:pt>
                <c:pt idx="553">
                  <c:v>3</c:v>
                </c:pt>
                <c:pt idx="554">
                  <c:v>3</c:v>
                </c:pt>
                <c:pt idx="555">
                  <c:v>3</c:v>
                </c:pt>
                <c:pt idx="556">
                  <c:v>3</c:v>
                </c:pt>
                <c:pt idx="557">
                  <c:v>3</c:v>
                </c:pt>
                <c:pt idx="558">
                  <c:v>3</c:v>
                </c:pt>
                <c:pt idx="559">
                  <c:v>3</c:v>
                </c:pt>
                <c:pt idx="560">
                  <c:v>3</c:v>
                </c:pt>
                <c:pt idx="561">
                  <c:v>3</c:v>
                </c:pt>
                <c:pt idx="562">
                  <c:v>3</c:v>
                </c:pt>
                <c:pt idx="563">
                  <c:v>3</c:v>
                </c:pt>
                <c:pt idx="564">
                  <c:v>3</c:v>
                </c:pt>
                <c:pt idx="565">
                  <c:v>3</c:v>
                </c:pt>
                <c:pt idx="566">
                  <c:v>3</c:v>
                </c:pt>
                <c:pt idx="567">
                  <c:v>3</c:v>
                </c:pt>
                <c:pt idx="568">
                  <c:v>3</c:v>
                </c:pt>
                <c:pt idx="569">
                  <c:v>3</c:v>
                </c:pt>
                <c:pt idx="570">
                  <c:v>3</c:v>
                </c:pt>
                <c:pt idx="571">
                  <c:v>3</c:v>
                </c:pt>
                <c:pt idx="572">
                  <c:v>3</c:v>
                </c:pt>
                <c:pt idx="573">
                  <c:v>3</c:v>
                </c:pt>
                <c:pt idx="574">
                  <c:v>3</c:v>
                </c:pt>
                <c:pt idx="575">
                  <c:v>3</c:v>
                </c:pt>
                <c:pt idx="576">
                  <c:v>3</c:v>
                </c:pt>
                <c:pt idx="577">
                  <c:v>3</c:v>
                </c:pt>
                <c:pt idx="578">
                  <c:v>3</c:v>
                </c:pt>
                <c:pt idx="579">
                  <c:v>3</c:v>
                </c:pt>
                <c:pt idx="580">
                  <c:v>3</c:v>
                </c:pt>
                <c:pt idx="581">
                  <c:v>3</c:v>
                </c:pt>
                <c:pt idx="582">
                  <c:v>3</c:v>
                </c:pt>
                <c:pt idx="583">
                  <c:v>3</c:v>
                </c:pt>
                <c:pt idx="584">
                  <c:v>3</c:v>
                </c:pt>
                <c:pt idx="585">
                  <c:v>3</c:v>
                </c:pt>
                <c:pt idx="586">
                  <c:v>3</c:v>
                </c:pt>
                <c:pt idx="587">
                  <c:v>3</c:v>
                </c:pt>
                <c:pt idx="588">
                  <c:v>3</c:v>
                </c:pt>
                <c:pt idx="589">
                  <c:v>3</c:v>
                </c:pt>
                <c:pt idx="590">
                  <c:v>3</c:v>
                </c:pt>
                <c:pt idx="591">
                  <c:v>3</c:v>
                </c:pt>
                <c:pt idx="592">
                  <c:v>3</c:v>
                </c:pt>
                <c:pt idx="593">
                  <c:v>3</c:v>
                </c:pt>
                <c:pt idx="594">
                  <c:v>3</c:v>
                </c:pt>
                <c:pt idx="595">
                  <c:v>3</c:v>
                </c:pt>
                <c:pt idx="596">
                  <c:v>3</c:v>
                </c:pt>
                <c:pt idx="597">
                  <c:v>3</c:v>
                </c:pt>
                <c:pt idx="598">
                  <c:v>3</c:v>
                </c:pt>
                <c:pt idx="599">
                  <c:v>3</c:v>
                </c:pt>
                <c:pt idx="600">
                  <c:v>3</c:v>
                </c:pt>
                <c:pt idx="601">
                  <c:v>3</c:v>
                </c:pt>
                <c:pt idx="602">
                  <c:v>3</c:v>
                </c:pt>
                <c:pt idx="603">
                  <c:v>3</c:v>
                </c:pt>
                <c:pt idx="604">
                  <c:v>3</c:v>
                </c:pt>
                <c:pt idx="605">
                  <c:v>3</c:v>
                </c:pt>
                <c:pt idx="606">
                  <c:v>3</c:v>
                </c:pt>
                <c:pt idx="607">
                  <c:v>3</c:v>
                </c:pt>
                <c:pt idx="608">
                  <c:v>3</c:v>
                </c:pt>
                <c:pt idx="609">
                  <c:v>3</c:v>
                </c:pt>
                <c:pt idx="610">
                  <c:v>3</c:v>
                </c:pt>
                <c:pt idx="611">
                  <c:v>3</c:v>
                </c:pt>
                <c:pt idx="612">
                  <c:v>3</c:v>
                </c:pt>
                <c:pt idx="613">
                  <c:v>3</c:v>
                </c:pt>
                <c:pt idx="614">
                  <c:v>3</c:v>
                </c:pt>
                <c:pt idx="615">
                  <c:v>3</c:v>
                </c:pt>
                <c:pt idx="616">
                  <c:v>3</c:v>
                </c:pt>
                <c:pt idx="617">
                  <c:v>3</c:v>
                </c:pt>
                <c:pt idx="618">
                  <c:v>3</c:v>
                </c:pt>
                <c:pt idx="619">
                  <c:v>3</c:v>
                </c:pt>
                <c:pt idx="620">
                  <c:v>3</c:v>
                </c:pt>
                <c:pt idx="621">
                  <c:v>3</c:v>
                </c:pt>
                <c:pt idx="622">
                  <c:v>3</c:v>
                </c:pt>
                <c:pt idx="623">
                  <c:v>3</c:v>
                </c:pt>
                <c:pt idx="624">
                  <c:v>3</c:v>
                </c:pt>
                <c:pt idx="625">
                  <c:v>3</c:v>
                </c:pt>
                <c:pt idx="626">
                  <c:v>3</c:v>
                </c:pt>
                <c:pt idx="627">
                  <c:v>3</c:v>
                </c:pt>
                <c:pt idx="628">
                  <c:v>3</c:v>
                </c:pt>
                <c:pt idx="629">
                  <c:v>3</c:v>
                </c:pt>
                <c:pt idx="630">
                  <c:v>3</c:v>
                </c:pt>
                <c:pt idx="631">
                  <c:v>3</c:v>
                </c:pt>
                <c:pt idx="632">
                  <c:v>3</c:v>
                </c:pt>
                <c:pt idx="633">
                  <c:v>3</c:v>
                </c:pt>
                <c:pt idx="634">
                  <c:v>3</c:v>
                </c:pt>
                <c:pt idx="635">
                  <c:v>3</c:v>
                </c:pt>
                <c:pt idx="636">
                  <c:v>3</c:v>
                </c:pt>
                <c:pt idx="637">
                  <c:v>3</c:v>
                </c:pt>
                <c:pt idx="638">
                  <c:v>3</c:v>
                </c:pt>
                <c:pt idx="639">
                  <c:v>3</c:v>
                </c:pt>
                <c:pt idx="640">
                  <c:v>3</c:v>
                </c:pt>
                <c:pt idx="641">
                  <c:v>3</c:v>
                </c:pt>
                <c:pt idx="642">
                  <c:v>3</c:v>
                </c:pt>
                <c:pt idx="643">
                  <c:v>3</c:v>
                </c:pt>
                <c:pt idx="644">
                  <c:v>3</c:v>
                </c:pt>
                <c:pt idx="645">
                  <c:v>3</c:v>
                </c:pt>
                <c:pt idx="646">
                  <c:v>3</c:v>
                </c:pt>
                <c:pt idx="647">
                  <c:v>3</c:v>
                </c:pt>
                <c:pt idx="648">
                  <c:v>3</c:v>
                </c:pt>
                <c:pt idx="649">
                  <c:v>3</c:v>
                </c:pt>
                <c:pt idx="650">
                  <c:v>3</c:v>
                </c:pt>
                <c:pt idx="651">
                  <c:v>3</c:v>
                </c:pt>
                <c:pt idx="652">
                  <c:v>3</c:v>
                </c:pt>
                <c:pt idx="653">
                  <c:v>3</c:v>
                </c:pt>
                <c:pt idx="654">
                  <c:v>3</c:v>
                </c:pt>
                <c:pt idx="655">
                  <c:v>3</c:v>
                </c:pt>
                <c:pt idx="656">
                  <c:v>3</c:v>
                </c:pt>
                <c:pt idx="657">
                  <c:v>3</c:v>
                </c:pt>
                <c:pt idx="658">
                  <c:v>3</c:v>
                </c:pt>
                <c:pt idx="659">
                  <c:v>3</c:v>
                </c:pt>
                <c:pt idx="660">
                  <c:v>3</c:v>
                </c:pt>
                <c:pt idx="661">
                  <c:v>3</c:v>
                </c:pt>
                <c:pt idx="662">
                  <c:v>3</c:v>
                </c:pt>
                <c:pt idx="663">
                  <c:v>3</c:v>
                </c:pt>
                <c:pt idx="664">
                  <c:v>3</c:v>
                </c:pt>
                <c:pt idx="665">
                  <c:v>3</c:v>
                </c:pt>
                <c:pt idx="666">
                  <c:v>3</c:v>
                </c:pt>
                <c:pt idx="667">
                  <c:v>3</c:v>
                </c:pt>
                <c:pt idx="668">
                  <c:v>3</c:v>
                </c:pt>
                <c:pt idx="669">
                  <c:v>3</c:v>
                </c:pt>
                <c:pt idx="670">
                  <c:v>3</c:v>
                </c:pt>
                <c:pt idx="671">
                  <c:v>3</c:v>
                </c:pt>
                <c:pt idx="672">
                  <c:v>3</c:v>
                </c:pt>
                <c:pt idx="673">
                  <c:v>3</c:v>
                </c:pt>
                <c:pt idx="674">
                  <c:v>3</c:v>
                </c:pt>
                <c:pt idx="675">
                  <c:v>3</c:v>
                </c:pt>
                <c:pt idx="676">
                  <c:v>3</c:v>
                </c:pt>
                <c:pt idx="677">
                  <c:v>3</c:v>
                </c:pt>
                <c:pt idx="678">
                  <c:v>3</c:v>
                </c:pt>
                <c:pt idx="679">
                  <c:v>3</c:v>
                </c:pt>
                <c:pt idx="680">
                  <c:v>3</c:v>
                </c:pt>
                <c:pt idx="681">
                  <c:v>3</c:v>
                </c:pt>
                <c:pt idx="682">
                  <c:v>3</c:v>
                </c:pt>
                <c:pt idx="683">
                  <c:v>3</c:v>
                </c:pt>
                <c:pt idx="684">
                  <c:v>3</c:v>
                </c:pt>
                <c:pt idx="685">
                  <c:v>3</c:v>
                </c:pt>
                <c:pt idx="686">
                  <c:v>3</c:v>
                </c:pt>
                <c:pt idx="687">
                  <c:v>3</c:v>
                </c:pt>
                <c:pt idx="688">
                  <c:v>3</c:v>
                </c:pt>
                <c:pt idx="689">
                  <c:v>3</c:v>
                </c:pt>
                <c:pt idx="690">
                  <c:v>3</c:v>
                </c:pt>
                <c:pt idx="691">
                  <c:v>3</c:v>
                </c:pt>
                <c:pt idx="692">
                  <c:v>3</c:v>
                </c:pt>
                <c:pt idx="693">
                  <c:v>3</c:v>
                </c:pt>
                <c:pt idx="694">
                  <c:v>3</c:v>
                </c:pt>
                <c:pt idx="695">
                  <c:v>3</c:v>
                </c:pt>
                <c:pt idx="696">
                  <c:v>3</c:v>
                </c:pt>
                <c:pt idx="697">
                  <c:v>3</c:v>
                </c:pt>
                <c:pt idx="698">
                  <c:v>3</c:v>
                </c:pt>
                <c:pt idx="699">
                  <c:v>3</c:v>
                </c:pt>
                <c:pt idx="700">
                  <c:v>3</c:v>
                </c:pt>
                <c:pt idx="701">
                  <c:v>3</c:v>
                </c:pt>
                <c:pt idx="702">
                  <c:v>3</c:v>
                </c:pt>
                <c:pt idx="703">
                  <c:v>3</c:v>
                </c:pt>
                <c:pt idx="704">
                  <c:v>3</c:v>
                </c:pt>
                <c:pt idx="705">
                  <c:v>3</c:v>
                </c:pt>
                <c:pt idx="706">
                  <c:v>3</c:v>
                </c:pt>
                <c:pt idx="707">
                  <c:v>3</c:v>
                </c:pt>
                <c:pt idx="708">
                  <c:v>3</c:v>
                </c:pt>
                <c:pt idx="709">
                  <c:v>3</c:v>
                </c:pt>
                <c:pt idx="710">
                  <c:v>3</c:v>
                </c:pt>
                <c:pt idx="711">
                  <c:v>3</c:v>
                </c:pt>
                <c:pt idx="712">
                  <c:v>3</c:v>
                </c:pt>
                <c:pt idx="713">
                  <c:v>3</c:v>
                </c:pt>
                <c:pt idx="714">
                  <c:v>3</c:v>
                </c:pt>
                <c:pt idx="715">
                  <c:v>3</c:v>
                </c:pt>
                <c:pt idx="716">
                  <c:v>3</c:v>
                </c:pt>
                <c:pt idx="717">
                  <c:v>3</c:v>
                </c:pt>
                <c:pt idx="718">
                  <c:v>3</c:v>
                </c:pt>
                <c:pt idx="719">
                  <c:v>3</c:v>
                </c:pt>
                <c:pt idx="720">
                  <c:v>3</c:v>
                </c:pt>
                <c:pt idx="721">
                  <c:v>3</c:v>
                </c:pt>
                <c:pt idx="722">
                  <c:v>3</c:v>
                </c:pt>
                <c:pt idx="723">
                  <c:v>3</c:v>
                </c:pt>
                <c:pt idx="724">
                  <c:v>3</c:v>
                </c:pt>
                <c:pt idx="725">
                  <c:v>3</c:v>
                </c:pt>
                <c:pt idx="726">
                  <c:v>3</c:v>
                </c:pt>
                <c:pt idx="727">
                  <c:v>3</c:v>
                </c:pt>
                <c:pt idx="728">
                  <c:v>3</c:v>
                </c:pt>
                <c:pt idx="729">
                  <c:v>3</c:v>
                </c:pt>
                <c:pt idx="730">
                  <c:v>3</c:v>
                </c:pt>
                <c:pt idx="731">
                  <c:v>3</c:v>
                </c:pt>
              </c:numCache>
            </c:numRef>
          </c:val>
          <c:smooth val="0"/>
          <c:extLst>
            <c:ext xmlns:c16="http://schemas.microsoft.com/office/drawing/2014/chart" uri="{C3380CC4-5D6E-409C-BE32-E72D297353CC}">
              <c16:uniqueId val="{00000008-29FC-45A9-8FDD-D71BA66A941D}"/>
            </c:ext>
          </c:extLst>
        </c:ser>
        <c:dLbls>
          <c:showLegendKey val="0"/>
          <c:showVal val="0"/>
          <c:showCatName val="0"/>
          <c:showSerName val="0"/>
          <c:showPercent val="0"/>
          <c:showBubbleSize val="0"/>
        </c:dLbls>
        <c:marker val="1"/>
        <c:smooth val="0"/>
        <c:axId val="834278104"/>
        <c:axId val="834278496"/>
        <c:extLst>
          <c:ext xmlns:c15="http://schemas.microsoft.com/office/drawing/2012/chart" uri="{02D57815-91ED-43cb-92C2-25804820EDAC}">
            <c15:filteredLineSeries>
              <c15:ser>
                <c:idx val="7"/>
                <c:order val="9"/>
                <c:tx>
                  <c:v>MÍNIMO ABSOLUTO 2014</c:v>
                </c:tx>
                <c:spPr>
                  <a:ln>
                    <a:solidFill>
                      <a:srgbClr val="00B050"/>
                    </a:solidFill>
                  </a:ln>
                </c:spPr>
                <c:marker>
                  <c:symbol val="none"/>
                </c:marker>
                <c:val>
                  <c:numRef>
                    <c:extLst>
                      <c:ext uri="{02D57815-91ED-43cb-92C2-25804820EDAC}">
                        <c15:formulaRef>
                          <c15:sqref>DATOS!$AO$3:$AO$734</c15:sqref>
                        </c15:formulaRef>
                      </c:ext>
                    </c:extLst>
                    <c:numCache>
                      <c:formatCode>General</c:formatCode>
                      <c:ptCount val="732"/>
                    </c:numCache>
                  </c:numRef>
                </c:val>
                <c:smooth val="0"/>
                <c:extLst>
                  <c:ext xmlns:c16="http://schemas.microsoft.com/office/drawing/2014/chart" uri="{C3380CC4-5D6E-409C-BE32-E72D297353CC}">
                    <c16:uniqueId val="{00000009-29FC-45A9-8FDD-D71BA66A941D}"/>
                  </c:ext>
                </c:extLst>
              </c15:ser>
            </c15:filteredLineSeries>
          </c:ext>
        </c:extLst>
      </c:lineChart>
      <c:dateAx>
        <c:axId val="834278104"/>
        <c:scaling>
          <c:orientation val="minMax"/>
          <c:min val="42370"/>
        </c:scaling>
        <c:delete val="0"/>
        <c:axPos val="b"/>
        <c:title>
          <c:tx>
            <c:rich>
              <a:bodyPr/>
              <a:lstStyle/>
              <a:p>
                <a:pPr>
                  <a:defRPr b="1">
                    <a:solidFill>
                      <a:schemeClr val="accent5">
                        <a:lumMod val="75000"/>
                      </a:schemeClr>
                    </a:solidFill>
                  </a:defRPr>
                </a:pPr>
                <a:r>
                  <a:rPr lang="es-CO" b="1">
                    <a:solidFill>
                      <a:schemeClr val="accent5">
                        <a:lumMod val="75000"/>
                      </a:schemeClr>
                    </a:solidFill>
                  </a:rPr>
                  <a:t>NIVEL (mts)</a:t>
                </a:r>
              </a:p>
            </c:rich>
          </c:tx>
          <c:layout>
            <c:manualLayout>
              <c:xMode val="edge"/>
              <c:yMode val="edge"/>
              <c:x val="4.8434653916211321E-3"/>
              <c:y val="3.4137142800961535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834278496"/>
        <c:crossesAt val="0"/>
        <c:auto val="0"/>
        <c:lblOffset val="100"/>
        <c:baseTimeUnit val="days"/>
        <c:majorUnit val="1"/>
        <c:majorTimeUnit val="months"/>
        <c:minorUnit val="1"/>
        <c:minorTimeUnit val="months"/>
      </c:dateAx>
      <c:valAx>
        <c:axId val="834278496"/>
        <c:scaling>
          <c:orientation val="minMax"/>
          <c:max val="4.5"/>
          <c:min val="0"/>
        </c:scaling>
        <c:delete val="0"/>
        <c:axPos val="l"/>
        <c:numFmt formatCode="#,##0.00" sourceLinked="0"/>
        <c:majorTickMark val="cross"/>
        <c:minorTickMark val="none"/>
        <c:tickLblPos val="nextTo"/>
        <c:spPr>
          <a:ln w="3175">
            <a:solidFill>
              <a:srgbClr val="000000"/>
            </a:solidFill>
            <a:prstDash val="solid"/>
          </a:ln>
        </c:spPr>
        <c:txPr>
          <a:bodyPr rot="0" vert="horz"/>
          <a:lstStyle/>
          <a:p>
            <a:pPr>
              <a:defRPr sz="1000" baseline="0">
                <a:latin typeface="+mn-lt"/>
              </a:defRPr>
            </a:pPr>
            <a:endParaRPr lang="es-CO"/>
          </a:p>
        </c:txPr>
        <c:crossAx val="834278104"/>
        <c:crosses val="autoZero"/>
        <c:crossBetween val="midCat"/>
        <c:majorUnit val="0.5"/>
      </c:valAx>
      <c:spPr>
        <a:blipFill dpi="0" rotWithShape="1">
          <a:blip xmlns:r="http://schemas.openxmlformats.org/officeDocument/2006/relationships" r:embed="rId1">
            <a:alphaModFix amt="45000"/>
          </a:blip>
          <a:srcRect/>
          <a:stretch>
            <a:fillRect/>
          </a:stretch>
        </a:blipFill>
        <a:ln w="25400">
          <a:solidFill>
            <a:srgbClr val="808080"/>
          </a:solidFill>
          <a:prstDash val="solid"/>
        </a:ln>
      </c:spPr>
    </c:plotArea>
    <c:legend>
      <c:legendPos val="b"/>
      <c:legendEntry>
        <c:idx val="0"/>
        <c:delete val="1"/>
      </c:legendEntry>
      <c:layout>
        <c:manualLayout>
          <c:xMode val="edge"/>
          <c:yMode val="edge"/>
          <c:x val="5.3233948087431704E-2"/>
          <c:y val="0.93730777738997062"/>
          <c:w val="0.90000000000000013"/>
          <c:h val="4.0176184600561389E-2"/>
        </c:manualLayout>
      </c:layout>
      <c:overlay val="0"/>
      <c:spPr>
        <a:solidFill>
          <a:schemeClr val="bg1">
            <a:lumMod val="85000"/>
          </a:schemeClr>
        </a:solidFill>
        <a:ln w="25400">
          <a:solidFill>
            <a:srgbClr val="000000"/>
          </a:solidFill>
          <a:prstDash val="solid"/>
        </a:ln>
      </c:spPr>
      <c:txPr>
        <a:bodyPr/>
        <a:lstStyle/>
        <a:p>
          <a:pPr>
            <a:defRPr sz="1050" b="1" baseline="0">
              <a:solidFill>
                <a:schemeClr val="accent5">
                  <a:lumMod val="75000"/>
                </a:schemeClr>
              </a:solidFill>
            </a:defRPr>
          </a:pPr>
          <a:endParaRPr lang="es-CO"/>
        </a:p>
      </c:txPr>
    </c:legend>
    <c:plotVisOnly val="1"/>
    <c:dispBlanksAs val="gap"/>
    <c:showDLblsOverMax val="0"/>
  </c:chart>
  <c:spPr>
    <a:solidFill>
      <a:schemeClr val="accent1">
        <a:lumMod val="20000"/>
        <a:lumOff val="80000"/>
      </a:scheme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CAMPIÑA - RIO BOGOTÁ </a:t>
            </a:r>
            <a:r>
              <a:rPr lang="en-US">
                <a:solidFill>
                  <a:schemeClr val="accent1">
                    <a:lumMod val="75000"/>
                  </a:schemeClr>
                </a:solidFill>
              </a:rPr>
              <a:t>(</a:t>
            </a:r>
            <a:r>
              <a:rPr lang="en-US" b="0" i="1">
                <a:solidFill>
                  <a:schemeClr val="accent1">
                    <a:lumMod val="75000"/>
                  </a:schemeClr>
                </a:solidFill>
              </a:rPr>
              <a:t>Municipio de GIRARDOT- Cundinamarca)</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2.67</c:v>
                </c:pt>
                <c:pt idx="1">
                  <c:v>2.65</c:v>
                </c:pt>
                <c:pt idx="2">
                  <c:v>2.66</c:v>
                </c:pt>
                <c:pt idx="3">
                  <c:v>2.58</c:v>
                </c:pt>
                <c:pt idx="4">
                  <c:v>2.4300000000000002</c:v>
                </c:pt>
                <c:pt idx="5">
                  <c:v>2.31</c:v>
                </c:pt>
                <c:pt idx="6">
                  <c:v>2.1800000000000002</c:v>
                </c:pt>
                <c:pt idx="7">
                  <c:v>2.21</c:v>
                </c:pt>
                <c:pt idx="8">
                  <c:v>2.13</c:v>
                </c:pt>
                <c:pt idx="9">
                  <c:v>2.25</c:v>
                </c:pt>
                <c:pt idx="10">
                  <c:v>2.74</c:v>
                </c:pt>
                <c:pt idx="11">
                  <c:v>2.19</c:v>
                </c:pt>
                <c:pt idx="12">
                  <c:v>2.15</c:v>
                </c:pt>
                <c:pt idx="13">
                  <c:v>2.7</c:v>
                </c:pt>
                <c:pt idx="14">
                  <c:v>2.73</c:v>
                </c:pt>
                <c:pt idx="15">
                  <c:v>2.0099999999999998</c:v>
                </c:pt>
                <c:pt idx="16">
                  <c:v>2.11</c:v>
                </c:pt>
                <c:pt idx="17">
                  <c:v>2.1</c:v>
                </c:pt>
                <c:pt idx="18">
                  <c:v>2</c:v>
                </c:pt>
                <c:pt idx="19">
                  <c:v>2.2000000000000002</c:v>
                </c:pt>
                <c:pt idx="20">
                  <c:v>1.8</c:v>
                </c:pt>
                <c:pt idx="21">
                  <c:v>1.2</c:v>
                </c:pt>
                <c:pt idx="22">
                  <c:v>1</c:v>
                </c:pt>
                <c:pt idx="23">
                  <c:v>1.1000000000000001</c:v>
                </c:pt>
                <c:pt idx="24">
                  <c:v>1.3</c:v>
                </c:pt>
                <c:pt idx="25">
                  <c:v>1.35</c:v>
                </c:pt>
                <c:pt idx="26">
                  <c:v>2.75</c:v>
                </c:pt>
                <c:pt idx="27">
                  <c:v>2.7</c:v>
                </c:pt>
                <c:pt idx="28">
                  <c:v>2.2999999999999998</c:v>
                </c:pt>
                <c:pt idx="29">
                  <c:v>2.4500000000000002</c:v>
                </c:pt>
                <c:pt idx="30">
                  <c:v>2.7</c:v>
                </c:pt>
                <c:pt idx="31">
                  <c:v>2.5</c:v>
                </c:pt>
                <c:pt idx="32">
                  <c:v>2.2999999999999998</c:v>
                </c:pt>
                <c:pt idx="33">
                  <c:v>2</c:v>
                </c:pt>
                <c:pt idx="34">
                  <c:v>2</c:v>
                </c:pt>
                <c:pt idx="35">
                  <c:v>2.1</c:v>
                </c:pt>
                <c:pt idx="36">
                  <c:v>2.4500000000000002</c:v>
                </c:pt>
                <c:pt idx="37">
                  <c:v>2.65</c:v>
                </c:pt>
                <c:pt idx="38">
                  <c:v>2</c:v>
                </c:pt>
                <c:pt idx="39">
                  <c:v>2.2999999999999998</c:v>
                </c:pt>
                <c:pt idx="40">
                  <c:v>2.19</c:v>
                </c:pt>
                <c:pt idx="41">
                  <c:v>2.25</c:v>
                </c:pt>
                <c:pt idx="42">
                  <c:v>2.46</c:v>
                </c:pt>
                <c:pt idx="43">
                  <c:v>2.58</c:v>
                </c:pt>
                <c:pt idx="44">
                  <c:v>2.65</c:v>
                </c:pt>
                <c:pt idx="45">
                  <c:v>2.4300000000000002</c:v>
                </c:pt>
                <c:pt idx="46">
                  <c:v>2.31</c:v>
                </c:pt>
                <c:pt idx="47">
                  <c:v>2.21</c:v>
                </c:pt>
                <c:pt idx="48">
                  <c:v>2.15</c:v>
                </c:pt>
                <c:pt idx="49">
                  <c:v>2.2999999999999998</c:v>
                </c:pt>
                <c:pt idx="50">
                  <c:v>2.75</c:v>
                </c:pt>
                <c:pt idx="51">
                  <c:v>2.5</c:v>
                </c:pt>
                <c:pt idx="52">
                  <c:v>2.67</c:v>
                </c:pt>
                <c:pt idx="53">
                  <c:v>2.8</c:v>
                </c:pt>
                <c:pt idx="54">
                  <c:v>3</c:v>
                </c:pt>
                <c:pt idx="55">
                  <c:v>3.1</c:v>
                </c:pt>
                <c:pt idx="56">
                  <c:v>2.8</c:v>
                </c:pt>
                <c:pt idx="57">
                  <c:v>2.5</c:v>
                </c:pt>
                <c:pt idx="58">
                  <c:v>2.4500000000000002</c:v>
                </c:pt>
                <c:pt idx="59">
                  <c:v>2.2999999999999998</c:v>
                </c:pt>
                <c:pt idx="60">
                  <c:v>2</c:v>
                </c:pt>
                <c:pt idx="61">
                  <c:v>2.15</c:v>
                </c:pt>
                <c:pt idx="62">
                  <c:v>2.6</c:v>
                </c:pt>
                <c:pt idx="63">
                  <c:v>2.79</c:v>
                </c:pt>
                <c:pt idx="64">
                  <c:v>2.77</c:v>
                </c:pt>
                <c:pt idx="65">
                  <c:v>2.56</c:v>
                </c:pt>
                <c:pt idx="66">
                  <c:v>2.4500000000000002</c:v>
                </c:pt>
                <c:pt idx="67">
                  <c:v>2.2999999999999998</c:v>
                </c:pt>
                <c:pt idx="68">
                  <c:v>2.15</c:v>
                </c:pt>
                <c:pt idx="69">
                  <c:v>2.25</c:v>
                </c:pt>
                <c:pt idx="70">
                  <c:v>2.2000000000000002</c:v>
                </c:pt>
                <c:pt idx="71">
                  <c:v>2.17</c:v>
                </c:pt>
                <c:pt idx="72">
                  <c:v>2.09</c:v>
                </c:pt>
                <c:pt idx="73">
                  <c:v>2.15</c:v>
                </c:pt>
                <c:pt idx="74">
                  <c:v>2.23</c:v>
                </c:pt>
                <c:pt idx="75">
                  <c:v>2.2999999999999998</c:v>
                </c:pt>
                <c:pt idx="82">
                  <c:v>2.66</c:v>
                </c:pt>
                <c:pt idx="83">
                  <c:v>2.2999999999999998</c:v>
                </c:pt>
                <c:pt idx="84">
                  <c:v>2.5</c:v>
                </c:pt>
                <c:pt idx="85">
                  <c:v>2.65</c:v>
                </c:pt>
                <c:pt idx="86">
                  <c:v>2.4500000000000002</c:v>
                </c:pt>
                <c:pt idx="87">
                  <c:v>2.42</c:v>
                </c:pt>
                <c:pt idx="88">
                  <c:v>2.38</c:v>
                </c:pt>
                <c:pt idx="89">
                  <c:v>2.2999999999999998</c:v>
                </c:pt>
                <c:pt idx="90">
                  <c:v>2.78</c:v>
                </c:pt>
                <c:pt idx="91">
                  <c:v>2.5</c:v>
                </c:pt>
                <c:pt idx="96">
                  <c:v>2.2000000000000002</c:v>
                </c:pt>
                <c:pt idx="97">
                  <c:v>2.15</c:v>
                </c:pt>
                <c:pt idx="98">
                  <c:v>2.68</c:v>
                </c:pt>
                <c:pt idx="99">
                  <c:v>2.4</c:v>
                </c:pt>
                <c:pt idx="100">
                  <c:v>2</c:v>
                </c:pt>
                <c:pt idx="101">
                  <c:v>2.6</c:v>
                </c:pt>
                <c:pt idx="102">
                  <c:v>2.2999999999999998</c:v>
                </c:pt>
                <c:pt idx="103">
                  <c:v>2.2000000000000002</c:v>
                </c:pt>
                <c:pt idx="106">
                  <c:v>2.06</c:v>
                </c:pt>
                <c:pt idx="107">
                  <c:v>2.2999999999999998</c:v>
                </c:pt>
                <c:pt idx="110">
                  <c:v>2.2000000000000002</c:v>
                </c:pt>
                <c:pt idx="111">
                  <c:v>2.5</c:v>
                </c:pt>
                <c:pt idx="112">
                  <c:v>2.8</c:v>
                </c:pt>
                <c:pt idx="113">
                  <c:v>2.65</c:v>
                </c:pt>
                <c:pt idx="114">
                  <c:v>2.4</c:v>
                </c:pt>
                <c:pt idx="115">
                  <c:v>2.25</c:v>
                </c:pt>
                <c:pt idx="116">
                  <c:v>2.2999999999999998</c:v>
                </c:pt>
                <c:pt idx="117">
                  <c:v>2.1</c:v>
                </c:pt>
                <c:pt idx="118">
                  <c:v>2</c:v>
                </c:pt>
                <c:pt idx="119">
                  <c:v>2.09</c:v>
                </c:pt>
                <c:pt idx="120">
                  <c:v>2.2000000000000002</c:v>
                </c:pt>
                <c:pt idx="121">
                  <c:v>2</c:v>
                </c:pt>
                <c:pt idx="122">
                  <c:v>2.0499999999999998</c:v>
                </c:pt>
                <c:pt idx="123">
                  <c:v>2.1</c:v>
                </c:pt>
                <c:pt idx="128">
                  <c:v>1.85</c:v>
                </c:pt>
                <c:pt idx="129">
                  <c:v>1.76</c:v>
                </c:pt>
                <c:pt idx="130">
                  <c:v>1.64</c:v>
                </c:pt>
                <c:pt idx="131">
                  <c:v>1.5</c:v>
                </c:pt>
                <c:pt idx="132">
                  <c:v>1.66</c:v>
                </c:pt>
                <c:pt idx="133">
                  <c:v>1.9</c:v>
                </c:pt>
                <c:pt idx="134">
                  <c:v>2.97</c:v>
                </c:pt>
                <c:pt idx="135">
                  <c:v>2.2000000000000002</c:v>
                </c:pt>
                <c:pt idx="136">
                  <c:v>2.97</c:v>
                </c:pt>
                <c:pt idx="137">
                  <c:v>2.13</c:v>
                </c:pt>
                <c:pt idx="138">
                  <c:v>2.85</c:v>
                </c:pt>
                <c:pt idx="139">
                  <c:v>2.15</c:v>
                </c:pt>
                <c:pt idx="140">
                  <c:v>2.85</c:v>
                </c:pt>
                <c:pt idx="141">
                  <c:v>2.6</c:v>
                </c:pt>
                <c:pt idx="142">
                  <c:v>2.2000000000000002</c:v>
                </c:pt>
                <c:pt idx="143">
                  <c:v>2</c:v>
                </c:pt>
                <c:pt idx="144">
                  <c:v>2.25</c:v>
                </c:pt>
                <c:pt idx="145">
                  <c:v>2.13</c:v>
                </c:pt>
                <c:pt idx="146">
                  <c:v>1.3</c:v>
                </c:pt>
                <c:pt idx="147">
                  <c:v>1.25</c:v>
                </c:pt>
                <c:pt idx="148">
                  <c:v>1.2</c:v>
                </c:pt>
                <c:pt idx="149">
                  <c:v>1.3</c:v>
                </c:pt>
                <c:pt idx="150">
                  <c:v>1.4</c:v>
                </c:pt>
                <c:pt idx="151">
                  <c:v>1.54</c:v>
                </c:pt>
                <c:pt idx="152">
                  <c:v>1.56</c:v>
                </c:pt>
                <c:pt idx="153">
                  <c:v>2.2000000000000002</c:v>
                </c:pt>
                <c:pt idx="154">
                  <c:v>2.8</c:v>
                </c:pt>
                <c:pt idx="155">
                  <c:v>2.77</c:v>
                </c:pt>
                <c:pt idx="156">
                  <c:v>2.82</c:v>
                </c:pt>
                <c:pt idx="157">
                  <c:v>2.1</c:v>
                </c:pt>
                <c:pt idx="158">
                  <c:v>1.7</c:v>
                </c:pt>
                <c:pt idx="159">
                  <c:v>1.65</c:v>
                </c:pt>
                <c:pt idx="160">
                  <c:v>1.6</c:v>
                </c:pt>
                <c:pt idx="161">
                  <c:v>1.46</c:v>
                </c:pt>
                <c:pt idx="162">
                  <c:v>1.29</c:v>
                </c:pt>
                <c:pt idx="163">
                  <c:v>1.3</c:v>
                </c:pt>
                <c:pt idx="164">
                  <c:v>1.1000000000000001</c:v>
                </c:pt>
                <c:pt idx="165">
                  <c:v>1.1000000000000001</c:v>
                </c:pt>
                <c:pt idx="166">
                  <c:v>1</c:v>
                </c:pt>
                <c:pt idx="167">
                  <c:v>1.05</c:v>
                </c:pt>
                <c:pt idx="170">
                  <c:v>2.42</c:v>
                </c:pt>
                <c:pt idx="171">
                  <c:v>2.4</c:v>
                </c:pt>
                <c:pt idx="172">
                  <c:v>2.48</c:v>
                </c:pt>
                <c:pt idx="173">
                  <c:v>2.79</c:v>
                </c:pt>
                <c:pt idx="174">
                  <c:v>2.2000000000000002</c:v>
                </c:pt>
                <c:pt idx="175">
                  <c:v>2.4</c:v>
                </c:pt>
                <c:pt idx="176">
                  <c:v>2.4700000000000002</c:v>
                </c:pt>
                <c:pt idx="177">
                  <c:v>2.56</c:v>
                </c:pt>
                <c:pt idx="178">
                  <c:v>2.4900000000000002</c:v>
                </c:pt>
                <c:pt idx="179">
                  <c:v>2.5299999999999998</c:v>
                </c:pt>
                <c:pt idx="180">
                  <c:v>1.56</c:v>
                </c:pt>
                <c:pt idx="181">
                  <c:v>1.5</c:v>
                </c:pt>
                <c:pt idx="182">
                  <c:v>1.36</c:v>
                </c:pt>
                <c:pt idx="183">
                  <c:v>1.31</c:v>
                </c:pt>
                <c:pt idx="184">
                  <c:v>1.48</c:v>
                </c:pt>
                <c:pt idx="185">
                  <c:v>1.2</c:v>
                </c:pt>
                <c:pt idx="186">
                  <c:v>1.55</c:v>
                </c:pt>
                <c:pt idx="187">
                  <c:v>1.49</c:v>
                </c:pt>
                <c:pt idx="188">
                  <c:v>2.2799999999999998</c:v>
                </c:pt>
                <c:pt idx="189">
                  <c:v>2.2999999999999998</c:v>
                </c:pt>
                <c:pt idx="190">
                  <c:v>3</c:v>
                </c:pt>
                <c:pt idx="191">
                  <c:v>2.8</c:v>
                </c:pt>
                <c:pt idx="192">
                  <c:v>3.2</c:v>
                </c:pt>
                <c:pt idx="193">
                  <c:v>4.3</c:v>
                </c:pt>
                <c:pt idx="194">
                  <c:v>5.04</c:v>
                </c:pt>
                <c:pt idx="195">
                  <c:v>4.6100000000000003</c:v>
                </c:pt>
                <c:pt idx="196">
                  <c:v>4.74</c:v>
                </c:pt>
                <c:pt idx="197">
                  <c:v>5.45</c:v>
                </c:pt>
                <c:pt idx="198">
                  <c:v>4.18</c:v>
                </c:pt>
                <c:pt idx="199">
                  <c:v>3.75</c:v>
                </c:pt>
                <c:pt idx="200">
                  <c:v>3.78</c:v>
                </c:pt>
                <c:pt idx="201">
                  <c:v>4.3600000000000003</c:v>
                </c:pt>
                <c:pt idx="202">
                  <c:v>4.2300000000000004</c:v>
                </c:pt>
                <c:pt idx="203">
                  <c:v>3.98</c:v>
                </c:pt>
                <c:pt idx="204">
                  <c:v>4.29</c:v>
                </c:pt>
                <c:pt idx="205">
                  <c:v>4.38</c:v>
                </c:pt>
                <c:pt idx="206">
                  <c:v>7.57</c:v>
                </c:pt>
                <c:pt idx="207">
                  <c:v>8</c:v>
                </c:pt>
                <c:pt idx="208">
                  <c:v>6</c:v>
                </c:pt>
                <c:pt idx="209">
                  <c:v>4.8899999999999997</c:v>
                </c:pt>
                <c:pt idx="210">
                  <c:v>5.5</c:v>
                </c:pt>
                <c:pt idx="211">
                  <c:v>5.8</c:v>
                </c:pt>
                <c:pt idx="212">
                  <c:v>4.5</c:v>
                </c:pt>
                <c:pt idx="213">
                  <c:v>4.37</c:v>
                </c:pt>
                <c:pt idx="214">
                  <c:v>3.72</c:v>
                </c:pt>
                <c:pt idx="215">
                  <c:v>4.0999999999999996</c:v>
                </c:pt>
                <c:pt idx="216">
                  <c:v>3.9</c:v>
                </c:pt>
                <c:pt idx="217">
                  <c:v>5.12</c:v>
                </c:pt>
                <c:pt idx="218">
                  <c:v>7.06</c:v>
                </c:pt>
                <c:pt idx="219">
                  <c:v>6.98</c:v>
                </c:pt>
                <c:pt idx="220">
                  <c:v>4.28</c:v>
                </c:pt>
                <c:pt idx="221">
                  <c:v>4.04</c:v>
                </c:pt>
                <c:pt idx="222">
                  <c:v>3.65</c:v>
                </c:pt>
                <c:pt idx="223">
                  <c:v>3.42</c:v>
                </c:pt>
                <c:pt idx="224">
                  <c:v>3.36</c:v>
                </c:pt>
                <c:pt idx="225">
                  <c:v>4.38</c:v>
                </c:pt>
                <c:pt idx="226">
                  <c:v>2.94</c:v>
                </c:pt>
                <c:pt idx="227">
                  <c:v>2.8</c:v>
                </c:pt>
                <c:pt idx="228">
                  <c:v>2.1</c:v>
                </c:pt>
                <c:pt idx="229">
                  <c:v>2.0499999999999998</c:v>
                </c:pt>
                <c:pt idx="230">
                  <c:v>2.02</c:v>
                </c:pt>
                <c:pt idx="231">
                  <c:v>4.12</c:v>
                </c:pt>
                <c:pt idx="232">
                  <c:v>3.18</c:v>
                </c:pt>
                <c:pt idx="233">
                  <c:v>2.2000000000000002</c:v>
                </c:pt>
                <c:pt idx="234">
                  <c:v>1.28</c:v>
                </c:pt>
                <c:pt idx="235">
                  <c:v>4.26</c:v>
                </c:pt>
                <c:pt idx="236">
                  <c:v>3.54</c:v>
                </c:pt>
                <c:pt idx="237">
                  <c:v>3.66</c:v>
                </c:pt>
                <c:pt idx="238">
                  <c:v>4.8600000000000003</c:v>
                </c:pt>
                <c:pt idx="239">
                  <c:v>4.5</c:v>
                </c:pt>
                <c:pt idx="240">
                  <c:v>4.59</c:v>
                </c:pt>
                <c:pt idx="241">
                  <c:v>4.3</c:v>
                </c:pt>
                <c:pt idx="242">
                  <c:v>3.35</c:v>
                </c:pt>
                <c:pt idx="243">
                  <c:v>3.3</c:v>
                </c:pt>
                <c:pt idx="244">
                  <c:v>4.22</c:v>
                </c:pt>
                <c:pt idx="245">
                  <c:v>5.0999999999999996</c:v>
                </c:pt>
                <c:pt idx="246">
                  <c:v>5.83</c:v>
                </c:pt>
                <c:pt idx="247">
                  <c:v>5.44</c:v>
                </c:pt>
                <c:pt idx="248">
                  <c:v>5.1100000000000003</c:v>
                </c:pt>
                <c:pt idx="249">
                  <c:v>5.56</c:v>
                </c:pt>
                <c:pt idx="250">
                  <c:v>4.84</c:v>
                </c:pt>
                <c:pt idx="251">
                  <c:v>6.4</c:v>
                </c:pt>
                <c:pt idx="252">
                  <c:v>6.05</c:v>
                </c:pt>
                <c:pt idx="253">
                  <c:v>5.19</c:v>
                </c:pt>
                <c:pt idx="254">
                  <c:v>4.3600000000000003</c:v>
                </c:pt>
                <c:pt idx="255">
                  <c:v>4.0999999999999996</c:v>
                </c:pt>
                <c:pt idx="256">
                  <c:v>3.7</c:v>
                </c:pt>
                <c:pt idx="257">
                  <c:v>3.4</c:v>
                </c:pt>
                <c:pt idx="258">
                  <c:v>2.83</c:v>
                </c:pt>
                <c:pt idx="259">
                  <c:v>3.65</c:v>
                </c:pt>
                <c:pt idx="260">
                  <c:v>3.56</c:v>
                </c:pt>
                <c:pt idx="261">
                  <c:v>3.78</c:v>
                </c:pt>
                <c:pt idx="262">
                  <c:v>3.54</c:v>
                </c:pt>
                <c:pt idx="263">
                  <c:v>3.95</c:v>
                </c:pt>
                <c:pt idx="264">
                  <c:v>3.79</c:v>
                </c:pt>
                <c:pt idx="265">
                  <c:v>2.86</c:v>
                </c:pt>
                <c:pt idx="266">
                  <c:v>2.65</c:v>
                </c:pt>
                <c:pt idx="267">
                  <c:v>2.58</c:v>
                </c:pt>
                <c:pt idx="268">
                  <c:v>2.95</c:v>
                </c:pt>
                <c:pt idx="269">
                  <c:v>2.97</c:v>
                </c:pt>
                <c:pt idx="270">
                  <c:v>2.74</c:v>
                </c:pt>
                <c:pt idx="271">
                  <c:v>2.59</c:v>
                </c:pt>
                <c:pt idx="272">
                  <c:v>2.48</c:v>
                </c:pt>
                <c:pt idx="273">
                  <c:v>2.44</c:v>
                </c:pt>
                <c:pt idx="274">
                  <c:v>2.4700000000000002</c:v>
                </c:pt>
                <c:pt idx="275">
                  <c:v>2.58</c:v>
                </c:pt>
                <c:pt idx="276">
                  <c:v>2.89</c:v>
                </c:pt>
                <c:pt idx="277">
                  <c:v>2.8</c:v>
                </c:pt>
                <c:pt idx="278">
                  <c:v>2.7</c:v>
                </c:pt>
                <c:pt idx="279">
                  <c:v>2.86</c:v>
                </c:pt>
                <c:pt idx="280">
                  <c:v>4.96</c:v>
                </c:pt>
                <c:pt idx="281">
                  <c:v>3.67</c:v>
                </c:pt>
                <c:pt idx="282">
                  <c:v>3.85</c:v>
                </c:pt>
                <c:pt idx="283">
                  <c:v>6.55</c:v>
                </c:pt>
                <c:pt idx="284">
                  <c:v>4.4000000000000004</c:v>
                </c:pt>
                <c:pt idx="285">
                  <c:v>4.49</c:v>
                </c:pt>
                <c:pt idx="286">
                  <c:v>4.07</c:v>
                </c:pt>
                <c:pt idx="287">
                  <c:v>3.86</c:v>
                </c:pt>
                <c:pt idx="288">
                  <c:v>3.1</c:v>
                </c:pt>
                <c:pt idx="289">
                  <c:v>5.76</c:v>
                </c:pt>
                <c:pt idx="290">
                  <c:v>5.8</c:v>
                </c:pt>
                <c:pt idx="291">
                  <c:v>6.18</c:v>
                </c:pt>
                <c:pt idx="292">
                  <c:v>6.1</c:v>
                </c:pt>
                <c:pt idx="293">
                  <c:v>7.09</c:v>
                </c:pt>
                <c:pt idx="294">
                  <c:v>7.2</c:v>
                </c:pt>
                <c:pt idx="295">
                  <c:v>5.07</c:v>
                </c:pt>
                <c:pt idx="296">
                  <c:v>4.2</c:v>
                </c:pt>
                <c:pt idx="297">
                  <c:v>4.0999999999999996</c:v>
                </c:pt>
                <c:pt idx="298">
                  <c:v>4.3499999999999996</c:v>
                </c:pt>
                <c:pt idx="299">
                  <c:v>3.9</c:v>
                </c:pt>
                <c:pt idx="300">
                  <c:v>3.18</c:v>
                </c:pt>
                <c:pt idx="301">
                  <c:v>5.0999999999999996</c:v>
                </c:pt>
                <c:pt idx="302">
                  <c:v>4.9000000000000004</c:v>
                </c:pt>
                <c:pt idx="303">
                  <c:v>4.68</c:v>
                </c:pt>
                <c:pt idx="304">
                  <c:v>4.25</c:v>
                </c:pt>
                <c:pt idx="305">
                  <c:v>4.92</c:v>
                </c:pt>
                <c:pt idx="306">
                  <c:v>4.97</c:v>
                </c:pt>
                <c:pt idx="307">
                  <c:v>4.32</c:v>
                </c:pt>
                <c:pt idx="308">
                  <c:v>5.13</c:v>
                </c:pt>
                <c:pt idx="309">
                  <c:v>4.63</c:v>
                </c:pt>
                <c:pt idx="310">
                  <c:v>4.4000000000000004</c:v>
                </c:pt>
                <c:pt idx="311">
                  <c:v>4.3099999999999996</c:v>
                </c:pt>
                <c:pt idx="312">
                  <c:v>4.17</c:v>
                </c:pt>
                <c:pt idx="313">
                  <c:v>4.08</c:v>
                </c:pt>
                <c:pt idx="314">
                  <c:v>4.22</c:v>
                </c:pt>
                <c:pt idx="315">
                  <c:v>4.17</c:v>
                </c:pt>
                <c:pt idx="316">
                  <c:v>3.94</c:v>
                </c:pt>
                <c:pt idx="317">
                  <c:v>4.2300000000000004</c:v>
                </c:pt>
                <c:pt idx="318">
                  <c:v>3.76</c:v>
                </c:pt>
                <c:pt idx="319">
                  <c:v>3.78</c:v>
                </c:pt>
                <c:pt idx="320">
                  <c:v>3.45</c:v>
                </c:pt>
                <c:pt idx="321">
                  <c:v>3.4</c:v>
                </c:pt>
                <c:pt idx="322">
                  <c:v>3.37</c:v>
                </c:pt>
                <c:pt idx="323">
                  <c:v>3.36</c:v>
                </c:pt>
                <c:pt idx="324">
                  <c:v>3.34</c:v>
                </c:pt>
                <c:pt idx="325">
                  <c:v>3.37</c:v>
                </c:pt>
                <c:pt idx="326">
                  <c:v>3.32</c:v>
                </c:pt>
                <c:pt idx="327">
                  <c:v>3.36</c:v>
                </c:pt>
                <c:pt idx="328">
                  <c:v>3.29</c:v>
                </c:pt>
                <c:pt idx="329">
                  <c:v>3.42</c:v>
                </c:pt>
                <c:pt idx="330">
                  <c:v>3.75</c:v>
                </c:pt>
                <c:pt idx="331">
                  <c:v>3.69</c:v>
                </c:pt>
                <c:pt idx="332">
                  <c:v>3.36</c:v>
                </c:pt>
                <c:pt idx="333">
                  <c:v>3.4</c:v>
                </c:pt>
                <c:pt idx="334">
                  <c:v>3.55</c:v>
                </c:pt>
                <c:pt idx="335">
                  <c:v>3.53</c:v>
                </c:pt>
                <c:pt idx="336">
                  <c:v>3.5</c:v>
                </c:pt>
                <c:pt idx="337">
                  <c:v>3.77</c:v>
                </c:pt>
                <c:pt idx="338">
                  <c:v>3.57</c:v>
                </c:pt>
                <c:pt idx="339">
                  <c:v>3.49</c:v>
                </c:pt>
                <c:pt idx="340">
                  <c:v>3.4</c:v>
                </c:pt>
                <c:pt idx="341">
                  <c:v>3.58</c:v>
                </c:pt>
                <c:pt idx="342">
                  <c:v>4.9000000000000004</c:v>
                </c:pt>
                <c:pt idx="343">
                  <c:v>4.8600000000000003</c:v>
                </c:pt>
                <c:pt idx="344">
                  <c:v>3.58</c:v>
                </c:pt>
                <c:pt idx="345">
                  <c:v>3.6</c:v>
                </c:pt>
                <c:pt idx="346">
                  <c:v>4.3600000000000003</c:v>
                </c:pt>
                <c:pt idx="347">
                  <c:v>3.82</c:v>
                </c:pt>
                <c:pt idx="348">
                  <c:v>3.66</c:v>
                </c:pt>
                <c:pt idx="349">
                  <c:v>3.56</c:v>
                </c:pt>
                <c:pt idx="350">
                  <c:v>3.64</c:v>
                </c:pt>
                <c:pt idx="351">
                  <c:v>3.47</c:v>
                </c:pt>
                <c:pt idx="352">
                  <c:v>4.0599999999999996</c:v>
                </c:pt>
                <c:pt idx="353">
                  <c:v>3.74</c:v>
                </c:pt>
                <c:pt idx="354">
                  <c:v>3.55</c:v>
                </c:pt>
                <c:pt idx="355">
                  <c:v>3.68</c:v>
                </c:pt>
                <c:pt idx="356">
                  <c:v>3.53</c:v>
                </c:pt>
                <c:pt idx="357">
                  <c:v>3.42</c:v>
                </c:pt>
                <c:pt idx="358">
                  <c:v>3.4</c:v>
                </c:pt>
                <c:pt idx="359">
                  <c:v>3.42</c:v>
                </c:pt>
                <c:pt idx="360">
                  <c:v>3.54</c:v>
                </c:pt>
                <c:pt idx="361">
                  <c:v>3.58</c:v>
                </c:pt>
                <c:pt idx="362">
                  <c:v>3.55</c:v>
                </c:pt>
                <c:pt idx="363">
                  <c:v>3.52</c:v>
                </c:pt>
                <c:pt idx="364">
                  <c:v>3.5</c:v>
                </c:pt>
                <c:pt idx="365">
                  <c:v>3.58</c:v>
                </c:pt>
                <c:pt idx="366">
                  <c:v>3.54</c:v>
                </c:pt>
                <c:pt idx="367">
                  <c:v>3.45</c:v>
                </c:pt>
                <c:pt idx="368">
                  <c:v>3.28</c:v>
                </c:pt>
                <c:pt idx="369">
                  <c:v>3.47</c:v>
                </c:pt>
                <c:pt idx="370">
                  <c:v>3.24</c:v>
                </c:pt>
                <c:pt idx="371">
                  <c:v>3.2</c:v>
                </c:pt>
                <c:pt idx="372">
                  <c:v>3.25</c:v>
                </c:pt>
                <c:pt idx="373">
                  <c:v>4.38</c:v>
                </c:pt>
                <c:pt idx="374">
                  <c:v>3.6</c:v>
                </c:pt>
                <c:pt idx="375">
                  <c:v>5.4</c:v>
                </c:pt>
                <c:pt idx="376">
                  <c:v>4.42</c:v>
                </c:pt>
                <c:pt idx="377">
                  <c:v>6.48</c:v>
                </c:pt>
                <c:pt idx="378">
                  <c:v>5.84</c:v>
                </c:pt>
                <c:pt idx="379">
                  <c:v>6.14</c:v>
                </c:pt>
                <c:pt idx="380">
                  <c:v>5.6</c:v>
                </c:pt>
                <c:pt idx="381">
                  <c:v>5.24</c:v>
                </c:pt>
                <c:pt idx="382">
                  <c:v>4.76</c:v>
                </c:pt>
                <c:pt idx="383">
                  <c:v>4.7300000000000004</c:v>
                </c:pt>
                <c:pt idx="384">
                  <c:v>4.66</c:v>
                </c:pt>
                <c:pt idx="385">
                  <c:v>4.34</c:v>
                </c:pt>
                <c:pt idx="386">
                  <c:v>4.1500000000000004</c:v>
                </c:pt>
                <c:pt idx="387">
                  <c:v>5</c:v>
                </c:pt>
                <c:pt idx="388">
                  <c:v>4.16</c:v>
                </c:pt>
                <c:pt idx="389">
                  <c:v>3.9</c:v>
                </c:pt>
                <c:pt idx="390">
                  <c:v>3.86</c:v>
                </c:pt>
                <c:pt idx="391">
                  <c:v>4.5999999999999996</c:v>
                </c:pt>
                <c:pt idx="392">
                  <c:v>4.4000000000000004</c:v>
                </c:pt>
                <c:pt idx="393">
                  <c:v>6.59</c:v>
                </c:pt>
                <c:pt idx="394">
                  <c:v>6.85</c:v>
                </c:pt>
                <c:pt idx="395">
                  <c:v>5.76</c:v>
                </c:pt>
                <c:pt idx="396">
                  <c:v>5.22</c:v>
                </c:pt>
                <c:pt idx="397">
                  <c:v>4.96</c:v>
                </c:pt>
                <c:pt idx="398">
                  <c:v>4.97</c:v>
                </c:pt>
                <c:pt idx="399">
                  <c:v>4.9800000000000004</c:v>
                </c:pt>
                <c:pt idx="400">
                  <c:v>4.88</c:v>
                </c:pt>
                <c:pt idx="401">
                  <c:v>5.0999999999999996</c:v>
                </c:pt>
                <c:pt idx="402">
                  <c:v>4.59</c:v>
                </c:pt>
                <c:pt idx="403">
                  <c:v>4.47</c:v>
                </c:pt>
                <c:pt idx="404">
                  <c:v>4.47</c:v>
                </c:pt>
                <c:pt idx="405">
                  <c:v>4.37</c:v>
                </c:pt>
                <c:pt idx="406">
                  <c:v>4.5599999999999996</c:v>
                </c:pt>
                <c:pt idx="407">
                  <c:v>4.37</c:v>
                </c:pt>
                <c:pt idx="408">
                  <c:v>4.37</c:v>
                </c:pt>
                <c:pt idx="409">
                  <c:v>4.32</c:v>
                </c:pt>
                <c:pt idx="410">
                  <c:v>4.28</c:v>
                </c:pt>
                <c:pt idx="411">
                  <c:v>4.1900000000000004</c:v>
                </c:pt>
                <c:pt idx="412">
                  <c:v>4.01</c:v>
                </c:pt>
                <c:pt idx="413">
                  <c:v>4.04</c:v>
                </c:pt>
                <c:pt idx="414">
                  <c:v>4.25</c:v>
                </c:pt>
                <c:pt idx="415">
                  <c:v>4.22</c:v>
                </c:pt>
                <c:pt idx="416">
                  <c:v>4.16</c:v>
                </c:pt>
                <c:pt idx="417">
                  <c:v>4.08</c:v>
                </c:pt>
                <c:pt idx="418">
                  <c:v>3.91</c:v>
                </c:pt>
                <c:pt idx="419">
                  <c:v>3.67</c:v>
                </c:pt>
                <c:pt idx="420">
                  <c:v>3.31</c:v>
                </c:pt>
                <c:pt idx="421">
                  <c:v>3.64</c:v>
                </c:pt>
                <c:pt idx="422">
                  <c:v>3.37</c:v>
                </c:pt>
                <c:pt idx="423">
                  <c:v>3.72</c:v>
                </c:pt>
                <c:pt idx="424">
                  <c:v>3.74</c:v>
                </c:pt>
                <c:pt idx="425">
                  <c:v>3.97</c:v>
                </c:pt>
                <c:pt idx="426">
                  <c:v>3.87</c:v>
                </c:pt>
                <c:pt idx="427">
                  <c:v>4.1500000000000004</c:v>
                </c:pt>
                <c:pt idx="428">
                  <c:v>3.87</c:v>
                </c:pt>
                <c:pt idx="429">
                  <c:v>3.89</c:v>
                </c:pt>
                <c:pt idx="430">
                  <c:v>3.75</c:v>
                </c:pt>
                <c:pt idx="431">
                  <c:v>3.91</c:v>
                </c:pt>
                <c:pt idx="432">
                  <c:v>3.58</c:v>
                </c:pt>
                <c:pt idx="433">
                  <c:v>3.37</c:v>
                </c:pt>
                <c:pt idx="434">
                  <c:v>3.94</c:v>
                </c:pt>
                <c:pt idx="435">
                  <c:v>3.5</c:v>
                </c:pt>
                <c:pt idx="436">
                  <c:v>3.48</c:v>
                </c:pt>
                <c:pt idx="437">
                  <c:v>3.26</c:v>
                </c:pt>
                <c:pt idx="438">
                  <c:v>3.42</c:v>
                </c:pt>
                <c:pt idx="439">
                  <c:v>3.84</c:v>
                </c:pt>
                <c:pt idx="440">
                  <c:v>3.46</c:v>
                </c:pt>
                <c:pt idx="441">
                  <c:v>3.45</c:v>
                </c:pt>
                <c:pt idx="442">
                  <c:v>3.31</c:v>
                </c:pt>
                <c:pt idx="443">
                  <c:v>3.28</c:v>
                </c:pt>
                <c:pt idx="444">
                  <c:v>3.17</c:v>
                </c:pt>
                <c:pt idx="445">
                  <c:v>3.38</c:v>
                </c:pt>
                <c:pt idx="446">
                  <c:v>3.95</c:v>
                </c:pt>
                <c:pt idx="447">
                  <c:v>2.82</c:v>
                </c:pt>
                <c:pt idx="448">
                  <c:v>2.88</c:v>
                </c:pt>
                <c:pt idx="449">
                  <c:v>2.86</c:v>
                </c:pt>
                <c:pt idx="450">
                  <c:v>2.98</c:v>
                </c:pt>
                <c:pt idx="451">
                  <c:v>2.95</c:v>
                </c:pt>
                <c:pt idx="452">
                  <c:v>2.86</c:v>
                </c:pt>
                <c:pt idx="453">
                  <c:v>3</c:v>
                </c:pt>
                <c:pt idx="454">
                  <c:v>2.94</c:v>
                </c:pt>
                <c:pt idx="455">
                  <c:v>2.84</c:v>
                </c:pt>
                <c:pt idx="456">
                  <c:v>2.87</c:v>
                </c:pt>
                <c:pt idx="457">
                  <c:v>2.76</c:v>
                </c:pt>
                <c:pt idx="458">
                  <c:v>2.89</c:v>
                </c:pt>
                <c:pt idx="459">
                  <c:v>2.93</c:v>
                </c:pt>
                <c:pt idx="460">
                  <c:v>2.92</c:v>
                </c:pt>
                <c:pt idx="461">
                  <c:v>2.79</c:v>
                </c:pt>
                <c:pt idx="462">
                  <c:v>2.74</c:v>
                </c:pt>
                <c:pt idx="463">
                  <c:v>2.73</c:v>
                </c:pt>
                <c:pt idx="464">
                  <c:v>2.4300000000000002</c:v>
                </c:pt>
                <c:pt idx="465">
                  <c:v>2.9</c:v>
                </c:pt>
                <c:pt idx="466">
                  <c:v>2.92</c:v>
                </c:pt>
                <c:pt idx="467">
                  <c:v>2.91</c:v>
                </c:pt>
                <c:pt idx="468">
                  <c:v>2.92</c:v>
                </c:pt>
                <c:pt idx="469">
                  <c:v>2.91</c:v>
                </c:pt>
                <c:pt idx="470">
                  <c:v>2.93</c:v>
                </c:pt>
                <c:pt idx="471">
                  <c:v>2.85</c:v>
                </c:pt>
                <c:pt idx="472">
                  <c:v>2.5299999999999998</c:v>
                </c:pt>
                <c:pt idx="473">
                  <c:v>2.79</c:v>
                </c:pt>
                <c:pt idx="474">
                  <c:v>3.45</c:v>
                </c:pt>
                <c:pt idx="475">
                  <c:v>2.98</c:v>
                </c:pt>
                <c:pt idx="476">
                  <c:v>2.91</c:v>
                </c:pt>
                <c:pt idx="477">
                  <c:v>2.71</c:v>
                </c:pt>
                <c:pt idx="478">
                  <c:v>2.85</c:v>
                </c:pt>
                <c:pt idx="479">
                  <c:v>2.83</c:v>
                </c:pt>
                <c:pt idx="480">
                  <c:v>2.87</c:v>
                </c:pt>
                <c:pt idx="481">
                  <c:v>2.57</c:v>
                </c:pt>
                <c:pt idx="482">
                  <c:v>2.82</c:v>
                </c:pt>
                <c:pt idx="483">
                  <c:v>2.54</c:v>
                </c:pt>
                <c:pt idx="484">
                  <c:v>2.4900000000000002</c:v>
                </c:pt>
                <c:pt idx="485">
                  <c:v>2.62</c:v>
                </c:pt>
                <c:pt idx="486">
                  <c:v>2.2999999999999998</c:v>
                </c:pt>
                <c:pt idx="487">
                  <c:v>2.5299999999999998</c:v>
                </c:pt>
                <c:pt idx="488">
                  <c:v>2.98</c:v>
                </c:pt>
                <c:pt idx="489">
                  <c:v>3.51</c:v>
                </c:pt>
                <c:pt idx="490">
                  <c:v>3.45</c:v>
                </c:pt>
                <c:pt idx="491">
                  <c:v>3.3</c:v>
                </c:pt>
                <c:pt idx="492">
                  <c:v>3.2</c:v>
                </c:pt>
                <c:pt idx="493">
                  <c:v>3.19</c:v>
                </c:pt>
                <c:pt idx="494">
                  <c:v>3.18</c:v>
                </c:pt>
                <c:pt idx="495">
                  <c:v>2.9</c:v>
                </c:pt>
                <c:pt idx="496">
                  <c:v>2.87</c:v>
                </c:pt>
                <c:pt idx="497">
                  <c:v>2.82</c:v>
                </c:pt>
                <c:pt idx="498">
                  <c:v>2.84</c:v>
                </c:pt>
                <c:pt idx="499">
                  <c:v>2.83</c:v>
                </c:pt>
                <c:pt idx="500">
                  <c:v>2.82</c:v>
                </c:pt>
                <c:pt idx="501">
                  <c:v>3.24</c:v>
                </c:pt>
                <c:pt idx="502">
                  <c:v>3.61</c:v>
                </c:pt>
                <c:pt idx="503">
                  <c:v>2.87</c:v>
                </c:pt>
                <c:pt idx="504">
                  <c:v>3.21</c:v>
                </c:pt>
                <c:pt idx="505">
                  <c:v>2.89</c:v>
                </c:pt>
                <c:pt idx="506">
                  <c:v>3.87</c:v>
                </c:pt>
                <c:pt idx="507">
                  <c:v>3.15</c:v>
                </c:pt>
                <c:pt idx="508">
                  <c:v>3.15</c:v>
                </c:pt>
                <c:pt idx="509">
                  <c:v>3.14</c:v>
                </c:pt>
                <c:pt idx="510">
                  <c:v>3.16</c:v>
                </c:pt>
                <c:pt idx="511">
                  <c:v>2.85</c:v>
                </c:pt>
                <c:pt idx="512">
                  <c:v>2.57</c:v>
                </c:pt>
                <c:pt idx="513">
                  <c:v>2.97</c:v>
                </c:pt>
                <c:pt idx="514">
                  <c:v>2.96</c:v>
                </c:pt>
                <c:pt idx="515">
                  <c:v>2.97</c:v>
                </c:pt>
                <c:pt idx="516">
                  <c:v>3</c:v>
                </c:pt>
                <c:pt idx="517">
                  <c:v>2.98</c:v>
                </c:pt>
                <c:pt idx="518">
                  <c:v>2.83</c:v>
                </c:pt>
                <c:pt idx="519">
                  <c:v>2.8</c:v>
                </c:pt>
                <c:pt idx="520">
                  <c:v>2.94</c:v>
                </c:pt>
                <c:pt idx="521">
                  <c:v>2.91</c:v>
                </c:pt>
                <c:pt idx="522">
                  <c:v>2.89</c:v>
                </c:pt>
                <c:pt idx="523">
                  <c:v>2.71</c:v>
                </c:pt>
                <c:pt idx="524">
                  <c:v>2.9</c:v>
                </c:pt>
                <c:pt idx="525">
                  <c:v>2.48</c:v>
                </c:pt>
                <c:pt idx="526">
                  <c:v>2.5499999999999998</c:v>
                </c:pt>
                <c:pt idx="527">
                  <c:v>2.46</c:v>
                </c:pt>
                <c:pt idx="528">
                  <c:v>2.54</c:v>
                </c:pt>
                <c:pt idx="529">
                  <c:v>3.14</c:v>
                </c:pt>
                <c:pt idx="530">
                  <c:v>2.69</c:v>
                </c:pt>
                <c:pt idx="531">
                  <c:v>2.5499999999999998</c:v>
                </c:pt>
                <c:pt idx="532">
                  <c:v>2.6</c:v>
                </c:pt>
                <c:pt idx="533">
                  <c:v>2.97</c:v>
                </c:pt>
                <c:pt idx="534">
                  <c:v>2.83</c:v>
                </c:pt>
                <c:pt idx="535">
                  <c:v>2.87</c:v>
                </c:pt>
                <c:pt idx="536">
                  <c:v>2.96</c:v>
                </c:pt>
                <c:pt idx="537">
                  <c:v>2.97</c:v>
                </c:pt>
                <c:pt idx="538">
                  <c:v>2.91</c:v>
                </c:pt>
                <c:pt idx="539">
                  <c:v>2.92</c:v>
                </c:pt>
                <c:pt idx="540">
                  <c:v>3.35</c:v>
                </c:pt>
                <c:pt idx="541">
                  <c:v>3.26</c:v>
                </c:pt>
                <c:pt idx="542">
                  <c:v>3.24</c:v>
                </c:pt>
                <c:pt idx="543">
                  <c:v>2.96</c:v>
                </c:pt>
                <c:pt idx="544">
                  <c:v>3.07</c:v>
                </c:pt>
                <c:pt idx="545">
                  <c:v>2.94</c:v>
                </c:pt>
                <c:pt idx="546">
                  <c:v>2.89</c:v>
                </c:pt>
                <c:pt idx="547">
                  <c:v>2.85</c:v>
                </c:pt>
                <c:pt idx="548">
                  <c:v>3.1</c:v>
                </c:pt>
                <c:pt idx="549">
                  <c:v>3.16</c:v>
                </c:pt>
                <c:pt idx="550">
                  <c:v>3.66</c:v>
                </c:pt>
                <c:pt idx="551">
                  <c:v>3.39</c:v>
                </c:pt>
                <c:pt idx="552">
                  <c:v>3.32</c:v>
                </c:pt>
                <c:pt idx="553">
                  <c:v>4.3899999999999997</c:v>
                </c:pt>
                <c:pt idx="554">
                  <c:v>3.76</c:v>
                </c:pt>
                <c:pt idx="555">
                  <c:v>3.7</c:v>
                </c:pt>
                <c:pt idx="556">
                  <c:v>3.92</c:v>
                </c:pt>
                <c:pt idx="557">
                  <c:v>4.0199999999999996</c:v>
                </c:pt>
                <c:pt idx="558">
                  <c:v>3.98</c:v>
                </c:pt>
                <c:pt idx="559">
                  <c:v>3.9</c:v>
                </c:pt>
                <c:pt idx="560">
                  <c:v>3.96</c:v>
                </c:pt>
                <c:pt idx="561">
                  <c:v>3.69</c:v>
                </c:pt>
                <c:pt idx="562">
                  <c:v>3.83</c:v>
                </c:pt>
                <c:pt idx="563">
                  <c:v>3.85</c:v>
                </c:pt>
                <c:pt idx="564">
                  <c:v>3.77</c:v>
                </c:pt>
                <c:pt idx="565">
                  <c:v>3.73</c:v>
                </c:pt>
                <c:pt idx="566">
                  <c:v>3.59</c:v>
                </c:pt>
                <c:pt idx="567">
                  <c:v>3.49</c:v>
                </c:pt>
                <c:pt idx="568">
                  <c:v>3.41</c:v>
                </c:pt>
                <c:pt idx="569">
                  <c:v>3.33</c:v>
                </c:pt>
                <c:pt idx="570">
                  <c:v>3.29</c:v>
                </c:pt>
                <c:pt idx="571">
                  <c:v>3.23</c:v>
                </c:pt>
                <c:pt idx="572">
                  <c:v>2.94</c:v>
                </c:pt>
                <c:pt idx="573">
                  <c:v>2.82</c:v>
                </c:pt>
                <c:pt idx="574">
                  <c:v>3.03</c:v>
                </c:pt>
                <c:pt idx="575">
                  <c:v>2.77</c:v>
                </c:pt>
                <c:pt idx="576">
                  <c:v>3.07</c:v>
                </c:pt>
                <c:pt idx="577">
                  <c:v>3.04</c:v>
                </c:pt>
                <c:pt idx="578">
                  <c:v>2.94</c:v>
                </c:pt>
                <c:pt idx="579">
                  <c:v>2.86</c:v>
                </c:pt>
                <c:pt idx="580">
                  <c:v>2.79</c:v>
                </c:pt>
                <c:pt idx="581">
                  <c:v>3.11</c:v>
                </c:pt>
                <c:pt idx="582">
                  <c:v>2.94</c:v>
                </c:pt>
                <c:pt idx="583">
                  <c:v>2.71</c:v>
                </c:pt>
                <c:pt idx="584">
                  <c:v>3.4</c:v>
                </c:pt>
                <c:pt idx="585">
                  <c:v>3.38</c:v>
                </c:pt>
                <c:pt idx="586">
                  <c:v>3.68</c:v>
                </c:pt>
                <c:pt idx="587">
                  <c:v>3.5</c:v>
                </c:pt>
                <c:pt idx="588">
                  <c:v>3.82</c:v>
                </c:pt>
                <c:pt idx="589">
                  <c:v>3.69</c:v>
                </c:pt>
                <c:pt idx="590">
                  <c:v>3.52</c:v>
                </c:pt>
                <c:pt idx="591">
                  <c:v>3.63</c:v>
                </c:pt>
                <c:pt idx="592">
                  <c:v>3.56</c:v>
                </c:pt>
                <c:pt idx="593">
                  <c:v>3.46</c:v>
                </c:pt>
                <c:pt idx="594">
                  <c:v>3.67</c:v>
                </c:pt>
                <c:pt idx="595">
                  <c:v>3.77</c:v>
                </c:pt>
                <c:pt idx="596">
                  <c:v>3.44</c:v>
                </c:pt>
                <c:pt idx="597">
                  <c:v>3.78</c:v>
                </c:pt>
                <c:pt idx="598">
                  <c:v>3.88</c:v>
                </c:pt>
                <c:pt idx="599">
                  <c:v>3.36</c:v>
                </c:pt>
                <c:pt idx="600">
                  <c:v>3.48</c:v>
                </c:pt>
                <c:pt idx="601">
                  <c:v>4.4000000000000004</c:v>
                </c:pt>
                <c:pt idx="602">
                  <c:v>4.2300000000000004</c:v>
                </c:pt>
                <c:pt idx="603">
                  <c:v>3.77</c:v>
                </c:pt>
                <c:pt idx="604">
                  <c:v>3.73</c:v>
                </c:pt>
                <c:pt idx="605">
                  <c:v>3.92</c:v>
                </c:pt>
                <c:pt idx="606">
                  <c:v>4.3499999999999996</c:v>
                </c:pt>
                <c:pt idx="607">
                  <c:v>4.74</c:v>
                </c:pt>
                <c:pt idx="608">
                  <c:v>4.46</c:v>
                </c:pt>
                <c:pt idx="609">
                  <c:v>4.1399999999999997</c:v>
                </c:pt>
                <c:pt idx="610">
                  <c:v>4.07</c:v>
                </c:pt>
                <c:pt idx="611">
                  <c:v>4.21</c:v>
                </c:pt>
                <c:pt idx="612">
                  <c:v>4.32</c:v>
                </c:pt>
                <c:pt idx="613">
                  <c:v>4.08</c:v>
                </c:pt>
                <c:pt idx="614">
                  <c:v>3.84</c:v>
                </c:pt>
                <c:pt idx="615">
                  <c:v>3.93</c:v>
                </c:pt>
                <c:pt idx="616">
                  <c:v>4.03</c:v>
                </c:pt>
                <c:pt idx="617">
                  <c:v>3.74</c:v>
                </c:pt>
                <c:pt idx="618">
                  <c:v>3.61</c:v>
                </c:pt>
                <c:pt idx="619">
                  <c:v>5.8</c:v>
                </c:pt>
                <c:pt idx="620">
                  <c:v>6.05</c:v>
                </c:pt>
                <c:pt idx="621">
                  <c:v>7.33</c:v>
                </c:pt>
                <c:pt idx="622">
                  <c:v>5.44</c:v>
                </c:pt>
                <c:pt idx="623">
                  <c:v>6.07</c:v>
                </c:pt>
                <c:pt idx="624">
                  <c:v>5.36</c:v>
                </c:pt>
                <c:pt idx="625">
                  <c:v>4.8600000000000003</c:v>
                </c:pt>
                <c:pt idx="626">
                  <c:v>4.93</c:v>
                </c:pt>
                <c:pt idx="627">
                  <c:v>4.8</c:v>
                </c:pt>
                <c:pt idx="628">
                  <c:v>7</c:v>
                </c:pt>
                <c:pt idx="629">
                  <c:v>7.84</c:v>
                </c:pt>
                <c:pt idx="630">
                  <c:v>7.68</c:v>
                </c:pt>
                <c:pt idx="631">
                  <c:v>5.99</c:v>
                </c:pt>
                <c:pt idx="632">
                  <c:v>5.68</c:v>
                </c:pt>
                <c:pt idx="633">
                  <c:v>4.99</c:v>
                </c:pt>
                <c:pt idx="634">
                  <c:v>5.3</c:v>
                </c:pt>
                <c:pt idx="635">
                  <c:v>6.87</c:v>
                </c:pt>
                <c:pt idx="636">
                  <c:v>6</c:v>
                </c:pt>
                <c:pt idx="637">
                  <c:v>5.9</c:v>
                </c:pt>
                <c:pt idx="638">
                  <c:v>5.7</c:v>
                </c:pt>
                <c:pt idx="639">
                  <c:v>5.68</c:v>
                </c:pt>
                <c:pt idx="640">
                  <c:v>5.87</c:v>
                </c:pt>
                <c:pt idx="641">
                  <c:v>7.43</c:v>
                </c:pt>
                <c:pt idx="642">
                  <c:v>8</c:v>
                </c:pt>
                <c:pt idx="643">
                  <c:v>7</c:v>
                </c:pt>
                <c:pt idx="644">
                  <c:v>6</c:v>
                </c:pt>
                <c:pt idx="645">
                  <c:v>5.46</c:v>
                </c:pt>
                <c:pt idx="646">
                  <c:v>5.39</c:v>
                </c:pt>
                <c:pt idx="647">
                  <c:v>6.38</c:v>
                </c:pt>
                <c:pt idx="648">
                  <c:v>5.3</c:v>
                </c:pt>
                <c:pt idx="649">
                  <c:v>5.88</c:v>
                </c:pt>
                <c:pt idx="650">
                  <c:v>5.37</c:v>
                </c:pt>
                <c:pt idx="651">
                  <c:v>5.78</c:v>
                </c:pt>
                <c:pt idx="652">
                  <c:v>6.6</c:v>
                </c:pt>
                <c:pt idx="653">
                  <c:v>5.8</c:v>
                </c:pt>
                <c:pt idx="654">
                  <c:v>5.7</c:v>
                </c:pt>
                <c:pt idx="655">
                  <c:v>5.79</c:v>
                </c:pt>
                <c:pt idx="656">
                  <c:v>5.85</c:v>
                </c:pt>
                <c:pt idx="657">
                  <c:v>5.67</c:v>
                </c:pt>
                <c:pt idx="658">
                  <c:v>5.73</c:v>
                </c:pt>
                <c:pt idx="659">
                  <c:v>5.68</c:v>
                </c:pt>
                <c:pt idx="660">
                  <c:v>5.3</c:v>
                </c:pt>
                <c:pt idx="661">
                  <c:v>4.3</c:v>
                </c:pt>
                <c:pt idx="662">
                  <c:v>5.48</c:v>
                </c:pt>
                <c:pt idx="663">
                  <c:v>5.3</c:v>
                </c:pt>
                <c:pt idx="664">
                  <c:v>5.5</c:v>
                </c:pt>
                <c:pt idx="665">
                  <c:v>5.68</c:v>
                </c:pt>
                <c:pt idx="666">
                  <c:v>5.37</c:v>
                </c:pt>
                <c:pt idx="667">
                  <c:v>5.4</c:v>
                </c:pt>
                <c:pt idx="668">
                  <c:v>5.15</c:v>
                </c:pt>
                <c:pt idx="669">
                  <c:v>5.15</c:v>
                </c:pt>
                <c:pt idx="670">
                  <c:v>5.49</c:v>
                </c:pt>
                <c:pt idx="671">
                  <c:v>5.68</c:v>
                </c:pt>
                <c:pt idx="672">
                  <c:v>5.0999999999999996</c:v>
                </c:pt>
                <c:pt idx="673">
                  <c:v>6.85</c:v>
                </c:pt>
                <c:pt idx="674">
                  <c:v>7.59</c:v>
                </c:pt>
                <c:pt idx="675">
                  <c:v>7.2</c:v>
                </c:pt>
                <c:pt idx="676">
                  <c:v>8.1999999999999993</c:v>
                </c:pt>
                <c:pt idx="677">
                  <c:v>6.19</c:v>
                </c:pt>
                <c:pt idx="678">
                  <c:v>5.2</c:v>
                </c:pt>
                <c:pt idx="679">
                  <c:v>5.0999999999999996</c:v>
                </c:pt>
                <c:pt idx="680">
                  <c:v>5.42</c:v>
                </c:pt>
                <c:pt idx="681">
                  <c:v>5.49</c:v>
                </c:pt>
                <c:pt idx="682">
                  <c:v>5.3</c:v>
                </c:pt>
                <c:pt idx="683">
                  <c:v>5.39</c:v>
                </c:pt>
                <c:pt idx="684">
                  <c:v>5.57</c:v>
                </c:pt>
                <c:pt idx="685">
                  <c:v>5.76</c:v>
                </c:pt>
                <c:pt idx="686">
                  <c:v>5.33</c:v>
                </c:pt>
                <c:pt idx="687">
                  <c:v>5.2</c:v>
                </c:pt>
                <c:pt idx="688">
                  <c:v>5.25</c:v>
                </c:pt>
                <c:pt idx="689">
                  <c:v>5.19</c:v>
                </c:pt>
                <c:pt idx="690">
                  <c:v>3.95</c:v>
                </c:pt>
                <c:pt idx="691">
                  <c:v>3.99</c:v>
                </c:pt>
                <c:pt idx="692">
                  <c:v>4.49</c:v>
                </c:pt>
                <c:pt idx="693">
                  <c:v>4.3600000000000003</c:v>
                </c:pt>
                <c:pt idx="694">
                  <c:v>4.6500000000000004</c:v>
                </c:pt>
                <c:pt idx="695">
                  <c:v>4.2699999999999996</c:v>
                </c:pt>
                <c:pt idx="696">
                  <c:v>4.47</c:v>
                </c:pt>
                <c:pt idx="697">
                  <c:v>4.2</c:v>
                </c:pt>
                <c:pt idx="698">
                  <c:v>5.8</c:v>
                </c:pt>
                <c:pt idx="699">
                  <c:v>7.18</c:v>
                </c:pt>
                <c:pt idx="700">
                  <c:v>5.39</c:v>
                </c:pt>
                <c:pt idx="701">
                  <c:v>4.5999999999999996</c:v>
                </c:pt>
                <c:pt idx="702">
                  <c:v>4.4800000000000004</c:v>
                </c:pt>
                <c:pt idx="703">
                  <c:v>5.0999999999999996</c:v>
                </c:pt>
                <c:pt idx="704">
                  <c:v>4.7699999999999996</c:v>
                </c:pt>
                <c:pt idx="705">
                  <c:v>4.75</c:v>
                </c:pt>
                <c:pt idx="706">
                  <c:v>5.2</c:v>
                </c:pt>
                <c:pt idx="707">
                  <c:v>4.58</c:v>
                </c:pt>
                <c:pt idx="708">
                  <c:v>4.4800000000000004</c:v>
                </c:pt>
                <c:pt idx="709">
                  <c:v>4.3499999999999996</c:v>
                </c:pt>
                <c:pt idx="710">
                  <c:v>4.5</c:v>
                </c:pt>
                <c:pt idx="711">
                  <c:v>4.28</c:v>
                </c:pt>
                <c:pt idx="712">
                  <c:v>4.08</c:v>
                </c:pt>
                <c:pt idx="713">
                  <c:v>4.03</c:v>
                </c:pt>
                <c:pt idx="714">
                  <c:v>4.25</c:v>
                </c:pt>
                <c:pt idx="715">
                  <c:v>5.36</c:v>
                </c:pt>
                <c:pt idx="716">
                  <c:v>4.3</c:v>
                </c:pt>
                <c:pt idx="717">
                  <c:v>4.2699999999999996</c:v>
                </c:pt>
                <c:pt idx="718">
                  <c:v>4</c:v>
                </c:pt>
                <c:pt idx="719">
                  <c:v>3.99</c:v>
                </c:pt>
                <c:pt idx="720">
                  <c:v>3.99</c:v>
                </c:pt>
                <c:pt idx="721">
                  <c:v>3.91</c:v>
                </c:pt>
                <c:pt idx="722">
                  <c:v>3.74</c:v>
                </c:pt>
                <c:pt idx="723">
                  <c:v>3.75</c:v>
                </c:pt>
                <c:pt idx="724">
                  <c:v>3.68</c:v>
                </c:pt>
                <c:pt idx="725">
                  <c:v>3.8</c:v>
                </c:pt>
                <c:pt idx="726">
                  <c:v>3.82</c:v>
                </c:pt>
                <c:pt idx="727">
                  <c:v>3.79</c:v>
                </c:pt>
                <c:pt idx="728">
                  <c:v>3.69</c:v>
                </c:pt>
                <c:pt idx="729">
                  <c:v>3.85</c:v>
                </c:pt>
              </c:numCache>
            </c:numRef>
          </c:val>
          <c:smooth val="1"/>
          <c:extLst>
            <c:ext xmlns:c16="http://schemas.microsoft.com/office/drawing/2014/chart" uri="{C3380CC4-5D6E-409C-BE32-E72D297353CC}">
              <c16:uniqueId val="{00000000-7A33-4E5B-B732-501662ED06A3}"/>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3.99</c:v>
                </c:pt>
                <c:pt idx="1">
                  <c:v>3.92</c:v>
                </c:pt>
                <c:pt idx="2">
                  <c:v>3.79</c:v>
                </c:pt>
                <c:pt idx="3">
                  <c:v>3.76</c:v>
                </c:pt>
                <c:pt idx="4">
                  <c:v>3.89</c:v>
                </c:pt>
                <c:pt idx="5">
                  <c:v>3.64</c:v>
                </c:pt>
                <c:pt idx="6">
                  <c:v>3.68</c:v>
                </c:pt>
                <c:pt idx="7">
                  <c:v>3.71</c:v>
                </c:pt>
                <c:pt idx="8">
                  <c:v>4.43</c:v>
                </c:pt>
                <c:pt idx="9">
                  <c:v>4.09</c:v>
                </c:pt>
                <c:pt idx="10">
                  <c:v>4.2699999999999996</c:v>
                </c:pt>
                <c:pt idx="11">
                  <c:v>4.18</c:v>
                </c:pt>
                <c:pt idx="12">
                  <c:v>3.96</c:v>
                </c:pt>
                <c:pt idx="13">
                  <c:v>4.5999999999999996</c:v>
                </c:pt>
                <c:pt idx="14">
                  <c:v>3.96</c:v>
                </c:pt>
                <c:pt idx="15">
                  <c:v>4</c:v>
                </c:pt>
                <c:pt idx="16">
                  <c:v>3.76</c:v>
                </c:pt>
                <c:pt idx="17">
                  <c:v>3.78</c:v>
                </c:pt>
                <c:pt idx="18">
                  <c:v>3.68</c:v>
                </c:pt>
                <c:pt idx="19">
                  <c:v>3.6</c:v>
                </c:pt>
                <c:pt idx="20">
                  <c:v>3.57</c:v>
                </c:pt>
                <c:pt idx="21">
                  <c:v>3.4</c:v>
                </c:pt>
                <c:pt idx="22">
                  <c:v>3.27</c:v>
                </c:pt>
                <c:pt idx="23">
                  <c:v>3.19</c:v>
                </c:pt>
                <c:pt idx="24">
                  <c:v>3.28</c:v>
                </c:pt>
                <c:pt idx="25">
                  <c:v>3.38</c:v>
                </c:pt>
                <c:pt idx="26">
                  <c:v>3.34</c:v>
                </c:pt>
                <c:pt idx="27">
                  <c:v>3.34</c:v>
                </c:pt>
                <c:pt idx="28">
                  <c:v>2.95</c:v>
                </c:pt>
                <c:pt idx="29">
                  <c:v>3</c:v>
                </c:pt>
                <c:pt idx="30">
                  <c:v>3.04</c:v>
                </c:pt>
                <c:pt idx="31">
                  <c:v>2.95</c:v>
                </c:pt>
                <c:pt idx="32">
                  <c:v>2.84</c:v>
                </c:pt>
                <c:pt idx="33">
                  <c:v>2.98</c:v>
                </c:pt>
                <c:pt idx="34">
                  <c:v>2.88</c:v>
                </c:pt>
                <c:pt idx="35">
                  <c:v>2.99</c:v>
                </c:pt>
                <c:pt idx="36">
                  <c:v>2.89</c:v>
                </c:pt>
                <c:pt idx="37">
                  <c:v>2.73</c:v>
                </c:pt>
                <c:pt idx="38">
                  <c:v>2.73</c:v>
                </c:pt>
                <c:pt idx="39">
                  <c:v>2.7</c:v>
                </c:pt>
                <c:pt idx="40">
                  <c:v>2.69</c:v>
                </c:pt>
                <c:pt idx="41">
                  <c:v>2.7</c:v>
                </c:pt>
                <c:pt idx="42">
                  <c:v>2.54</c:v>
                </c:pt>
                <c:pt idx="43">
                  <c:v>2.7</c:v>
                </c:pt>
                <c:pt idx="48">
                  <c:v>2.7</c:v>
                </c:pt>
                <c:pt idx="49">
                  <c:v>2.5499999999999998</c:v>
                </c:pt>
                <c:pt idx="50">
                  <c:v>2.5299999999999998</c:v>
                </c:pt>
                <c:pt idx="51">
                  <c:v>2.6</c:v>
                </c:pt>
                <c:pt idx="52">
                  <c:v>2.5499999999999998</c:v>
                </c:pt>
                <c:pt idx="53">
                  <c:v>2.73</c:v>
                </c:pt>
                <c:pt idx="54">
                  <c:v>2.84</c:v>
                </c:pt>
                <c:pt idx="55">
                  <c:v>2.9</c:v>
                </c:pt>
                <c:pt idx="56">
                  <c:v>3.26</c:v>
                </c:pt>
                <c:pt idx="57">
                  <c:v>3.59</c:v>
                </c:pt>
                <c:pt idx="58">
                  <c:v>3</c:v>
                </c:pt>
                <c:pt idx="59">
                  <c:v>2.96</c:v>
                </c:pt>
                <c:pt idx="60">
                  <c:v>2.87</c:v>
                </c:pt>
                <c:pt idx="61">
                  <c:v>2.9</c:v>
                </c:pt>
                <c:pt idx="62">
                  <c:v>3</c:v>
                </c:pt>
                <c:pt idx="63">
                  <c:v>3.1</c:v>
                </c:pt>
                <c:pt idx="64">
                  <c:v>2.9</c:v>
                </c:pt>
                <c:pt idx="65">
                  <c:v>3</c:v>
                </c:pt>
                <c:pt idx="66">
                  <c:v>2.89</c:v>
                </c:pt>
                <c:pt idx="67">
                  <c:v>2.83</c:v>
                </c:pt>
                <c:pt idx="68">
                  <c:v>2.83</c:v>
                </c:pt>
                <c:pt idx="69">
                  <c:v>2.8</c:v>
                </c:pt>
                <c:pt idx="70">
                  <c:v>2.74</c:v>
                </c:pt>
                <c:pt idx="71">
                  <c:v>2.6</c:v>
                </c:pt>
                <c:pt idx="72">
                  <c:v>2.79</c:v>
                </c:pt>
                <c:pt idx="73">
                  <c:v>3</c:v>
                </c:pt>
                <c:pt idx="74">
                  <c:v>3.74</c:v>
                </c:pt>
                <c:pt idx="75">
                  <c:v>3.42</c:v>
                </c:pt>
                <c:pt idx="76">
                  <c:v>3.31</c:v>
                </c:pt>
                <c:pt idx="77">
                  <c:v>2.98</c:v>
                </c:pt>
                <c:pt idx="78">
                  <c:v>3.5</c:v>
                </c:pt>
                <c:pt idx="79">
                  <c:v>3.58</c:v>
                </c:pt>
                <c:pt idx="80">
                  <c:v>3.78</c:v>
                </c:pt>
                <c:pt idx="81">
                  <c:v>3.36</c:v>
                </c:pt>
                <c:pt idx="82">
                  <c:v>3.56</c:v>
                </c:pt>
                <c:pt idx="83">
                  <c:v>3.41</c:v>
                </c:pt>
                <c:pt idx="84">
                  <c:v>3.67</c:v>
                </c:pt>
                <c:pt idx="85">
                  <c:v>4.53</c:v>
                </c:pt>
                <c:pt idx="86">
                  <c:v>3.86</c:v>
                </c:pt>
                <c:pt idx="87">
                  <c:v>4.0199999999999996</c:v>
                </c:pt>
                <c:pt idx="88">
                  <c:v>4.29</c:v>
                </c:pt>
                <c:pt idx="89">
                  <c:v>5.04</c:v>
                </c:pt>
                <c:pt idx="90">
                  <c:v>4.3600000000000003</c:v>
                </c:pt>
                <c:pt idx="91">
                  <c:v>3.81</c:v>
                </c:pt>
                <c:pt idx="92">
                  <c:v>3.67</c:v>
                </c:pt>
                <c:pt idx="93">
                  <c:v>4.55</c:v>
                </c:pt>
                <c:pt idx="94">
                  <c:v>4.3</c:v>
                </c:pt>
                <c:pt idx="95">
                  <c:v>4.5599999999999996</c:v>
                </c:pt>
                <c:pt idx="96">
                  <c:v>3.76</c:v>
                </c:pt>
                <c:pt idx="97">
                  <c:v>3.6</c:v>
                </c:pt>
                <c:pt idx="98">
                  <c:v>3.57</c:v>
                </c:pt>
                <c:pt idx="99">
                  <c:v>3.51</c:v>
                </c:pt>
                <c:pt idx="100">
                  <c:v>3.58</c:v>
                </c:pt>
                <c:pt idx="101">
                  <c:v>3.5</c:v>
                </c:pt>
                <c:pt idx="102">
                  <c:v>3.4</c:v>
                </c:pt>
                <c:pt idx="103">
                  <c:v>3.24</c:v>
                </c:pt>
                <c:pt idx="104">
                  <c:v>3.3</c:v>
                </c:pt>
                <c:pt idx="105">
                  <c:v>3.37</c:v>
                </c:pt>
                <c:pt idx="106">
                  <c:v>3.27</c:v>
                </c:pt>
                <c:pt idx="107">
                  <c:v>3.17</c:v>
                </c:pt>
                <c:pt idx="108">
                  <c:v>2.9</c:v>
                </c:pt>
                <c:pt idx="109">
                  <c:v>2.95</c:v>
                </c:pt>
                <c:pt idx="110">
                  <c:v>3.81</c:v>
                </c:pt>
                <c:pt idx="111">
                  <c:v>3.84</c:v>
                </c:pt>
                <c:pt idx="112">
                  <c:v>3.91</c:v>
                </c:pt>
                <c:pt idx="113">
                  <c:v>3.94</c:v>
                </c:pt>
                <c:pt idx="114">
                  <c:v>3.8</c:v>
                </c:pt>
                <c:pt idx="115">
                  <c:v>4</c:v>
                </c:pt>
                <c:pt idx="116">
                  <c:v>3.91</c:v>
                </c:pt>
                <c:pt idx="117">
                  <c:v>3.87</c:v>
                </c:pt>
                <c:pt idx="118">
                  <c:v>3.7</c:v>
                </c:pt>
                <c:pt idx="119">
                  <c:v>3.6</c:v>
                </c:pt>
                <c:pt idx="120">
                  <c:v>4.12</c:v>
                </c:pt>
                <c:pt idx="121">
                  <c:v>4.24</c:v>
                </c:pt>
                <c:pt idx="122">
                  <c:v>4.5</c:v>
                </c:pt>
                <c:pt idx="123">
                  <c:v>4.32</c:v>
                </c:pt>
                <c:pt idx="124">
                  <c:v>4.4000000000000004</c:v>
                </c:pt>
                <c:pt idx="125">
                  <c:v>4.67</c:v>
                </c:pt>
                <c:pt idx="126">
                  <c:v>4.82</c:v>
                </c:pt>
                <c:pt idx="127">
                  <c:v>4.67</c:v>
                </c:pt>
                <c:pt idx="128">
                  <c:v>4.38</c:v>
                </c:pt>
                <c:pt idx="129">
                  <c:v>5.0599999999999996</c:v>
                </c:pt>
                <c:pt idx="130">
                  <c:v>5.18</c:v>
                </c:pt>
                <c:pt idx="131">
                  <c:v>5.3</c:v>
                </c:pt>
                <c:pt idx="132">
                  <c:v>5.24</c:v>
                </c:pt>
                <c:pt idx="133">
                  <c:v>5.16</c:v>
                </c:pt>
                <c:pt idx="134">
                  <c:v>5.18</c:v>
                </c:pt>
                <c:pt idx="135">
                  <c:v>6</c:v>
                </c:pt>
                <c:pt idx="136">
                  <c:v>6.55</c:v>
                </c:pt>
                <c:pt idx="137">
                  <c:v>7.38</c:v>
                </c:pt>
                <c:pt idx="138">
                  <c:v>5.77</c:v>
                </c:pt>
                <c:pt idx="139">
                  <c:v>5.34</c:v>
                </c:pt>
                <c:pt idx="140">
                  <c:v>5</c:v>
                </c:pt>
                <c:pt idx="141">
                  <c:v>4.8</c:v>
                </c:pt>
                <c:pt idx="142">
                  <c:v>4.5999999999999996</c:v>
                </c:pt>
                <c:pt idx="143">
                  <c:v>4.68</c:v>
                </c:pt>
                <c:pt idx="144">
                  <c:v>4.57</c:v>
                </c:pt>
                <c:pt idx="145">
                  <c:v>4.51</c:v>
                </c:pt>
                <c:pt idx="146">
                  <c:v>4.58</c:v>
                </c:pt>
                <c:pt idx="147">
                  <c:v>4.43</c:v>
                </c:pt>
                <c:pt idx="148">
                  <c:v>4.3899999999999997</c:v>
                </c:pt>
                <c:pt idx="149">
                  <c:v>4.29</c:v>
                </c:pt>
                <c:pt idx="150">
                  <c:v>4.3</c:v>
                </c:pt>
                <c:pt idx="151">
                  <c:v>4.21</c:v>
                </c:pt>
                <c:pt idx="152">
                  <c:v>4.12</c:v>
                </c:pt>
                <c:pt idx="153">
                  <c:v>4</c:v>
                </c:pt>
                <c:pt idx="154">
                  <c:v>3.92</c:v>
                </c:pt>
                <c:pt idx="155">
                  <c:v>3.89</c:v>
                </c:pt>
                <c:pt idx="156">
                  <c:v>3.86</c:v>
                </c:pt>
                <c:pt idx="157">
                  <c:v>4</c:v>
                </c:pt>
                <c:pt idx="158">
                  <c:v>4.1500000000000004</c:v>
                </c:pt>
                <c:pt idx="159">
                  <c:v>4.5199999999999996</c:v>
                </c:pt>
                <c:pt idx="160">
                  <c:v>4.28</c:v>
                </c:pt>
                <c:pt idx="161">
                  <c:v>4.5</c:v>
                </c:pt>
                <c:pt idx="162">
                  <c:v>4.8899999999999997</c:v>
                </c:pt>
                <c:pt idx="163">
                  <c:v>4.58</c:v>
                </c:pt>
                <c:pt idx="164">
                  <c:v>5.29</c:v>
                </c:pt>
                <c:pt idx="165">
                  <c:v>4.78</c:v>
                </c:pt>
                <c:pt idx="166">
                  <c:v>4.97</c:v>
                </c:pt>
                <c:pt idx="167">
                  <c:v>5.5</c:v>
                </c:pt>
                <c:pt idx="168">
                  <c:v>4.99</c:v>
                </c:pt>
                <c:pt idx="169">
                  <c:v>4.8600000000000003</c:v>
                </c:pt>
                <c:pt idx="170">
                  <c:v>4.6900000000000004</c:v>
                </c:pt>
                <c:pt idx="171">
                  <c:v>4.66</c:v>
                </c:pt>
                <c:pt idx="172">
                  <c:v>4.5</c:v>
                </c:pt>
                <c:pt idx="173">
                  <c:v>3.78</c:v>
                </c:pt>
                <c:pt idx="174">
                  <c:v>3.5</c:v>
                </c:pt>
                <c:pt idx="175">
                  <c:v>3.43</c:v>
                </c:pt>
                <c:pt idx="176">
                  <c:v>3.75</c:v>
                </c:pt>
                <c:pt idx="177">
                  <c:v>3.68</c:v>
                </c:pt>
                <c:pt idx="178">
                  <c:v>3.8</c:v>
                </c:pt>
                <c:pt idx="179">
                  <c:v>3.75</c:v>
                </c:pt>
                <c:pt idx="180">
                  <c:v>3.67</c:v>
                </c:pt>
                <c:pt idx="181">
                  <c:v>3.62</c:v>
                </c:pt>
                <c:pt idx="182">
                  <c:v>3.53</c:v>
                </c:pt>
                <c:pt idx="183">
                  <c:v>3.5</c:v>
                </c:pt>
                <c:pt idx="184">
                  <c:v>3.47</c:v>
                </c:pt>
                <c:pt idx="185">
                  <c:v>3.52</c:v>
                </c:pt>
                <c:pt idx="186">
                  <c:v>3.54</c:v>
                </c:pt>
                <c:pt idx="187">
                  <c:v>3.72</c:v>
                </c:pt>
                <c:pt idx="188">
                  <c:v>3.65</c:v>
                </c:pt>
                <c:pt idx="189">
                  <c:v>3.28</c:v>
                </c:pt>
                <c:pt idx="190">
                  <c:v>3.29</c:v>
                </c:pt>
                <c:pt idx="191">
                  <c:v>4.25</c:v>
                </c:pt>
                <c:pt idx="192">
                  <c:v>4.3</c:v>
                </c:pt>
                <c:pt idx="193">
                  <c:v>3.3</c:v>
                </c:pt>
                <c:pt idx="194">
                  <c:v>3.63</c:v>
                </c:pt>
                <c:pt idx="195">
                  <c:v>3.46</c:v>
                </c:pt>
                <c:pt idx="196">
                  <c:v>3.4</c:v>
                </c:pt>
                <c:pt idx="197">
                  <c:v>3.32</c:v>
                </c:pt>
                <c:pt idx="198">
                  <c:v>5.48</c:v>
                </c:pt>
                <c:pt idx="199">
                  <c:v>5.54</c:v>
                </c:pt>
                <c:pt idx="200">
                  <c:v>6.6</c:v>
                </c:pt>
                <c:pt idx="201">
                  <c:v>5.18</c:v>
                </c:pt>
                <c:pt idx="202">
                  <c:v>6.8</c:v>
                </c:pt>
                <c:pt idx="203">
                  <c:v>7.98</c:v>
                </c:pt>
                <c:pt idx="208">
                  <c:v>8</c:v>
                </c:pt>
                <c:pt idx="209">
                  <c:v>7.98</c:v>
                </c:pt>
                <c:pt idx="212">
                  <c:v>7.85</c:v>
                </c:pt>
                <c:pt idx="213">
                  <c:v>8.42</c:v>
                </c:pt>
                <c:pt idx="232">
                  <c:v>6.49</c:v>
                </c:pt>
                <c:pt idx="233">
                  <c:v>7.6</c:v>
                </c:pt>
                <c:pt idx="234">
                  <c:v>6.77</c:v>
                </c:pt>
                <c:pt idx="235">
                  <c:v>5</c:v>
                </c:pt>
                <c:pt idx="236">
                  <c:v>6.48</c:v>
                </c:pt>
                <c:pt idx="237">
                  <c:v>6</c:v>
                </c:pt>
                <c:pt idx="238">
                  <c:v>5.8</c:v>
                </c:pt>
                <c:pt idx="239">
                  <c:v>5.86</c:v>
                </c:pt>
                <c:pt idx="240">
                  <c:v>6.22</c:v>
                </c:pt>
                <c:pt idx="241">
                  <c:v>7.2</c:v>
                </c:pt>
                <c:pt idx="242">
                  <c:v>6.7</c:v>
                </c:pt>
                <c:pt idx="243">
                  <c:v>7.14</c:v>
                </c:pt>
                <c:pt idx="244">
                  <c:v>6.7</c:v>
                </c:pt>
                <c:pt idx="245">
                  <c:v>6.2</c:v>
                </c:pt>
                <c:pt idx="246">
                  <c:v>7.37</c:v>
                </c:pt>
                <c:pt idx="247">
                  <c:v>7.24</c:v>
                </c:pt>
                <c:pt idx="248">
                  <c:v>6.16</c:v>
                </c:pt>
                <c:pt idx="249">
                  <c:v>6</c:v>
                </c:pt>
                <c:pt idx="250">
                  <c:v>6.2</c:v>
                </c:pt>
                <c:pt idx="251">
                  <c:v>5.38</c:v>
                </c:pt>
                <c:pt idx="252">
                  <c:v>5.33</c:v>
                </c:pt>
                <c:pt idx="253">
                  <c:v>5.27</c:v>
                </c:pt>
                <c:pt idx="254">
                  <c:v>5.36</c:v>
                </c:pt>
                <c:pt idx="255">
                  <c:v>5.26</c:v>
                </c:pt>
                <c:pt idx="256">
                  <c:v>5.48</c:v>
                </c:pt>
                <c:pt idx="257">
                  <c:v>5.3</c:v>
                </c:pt>
                <c:pt idx="258">
                  <c:v>5.3</c:v>
                </c:pt>
                <c:pt idx="259">
                  <c:v>4.37</c:v>
                </c:pt>
                <c:pt idx="260">
                  <c:v>4.9000000000000004</c:v>
                </c:pt>
                <c:pt idx="261">
                  <c:v>4.82</c:v>
                </c:pt>
                <c:pt idx="264">
                  <c:v>4.7</c:v>
                </c:pt>
                <c:pt idx="265">
                  <c:v>5.2</c:v>
                </c:pt>
                <c:pt idx="266">
                  <c:v>6.1</c:v>
                </c:pt>
                <c:pt idx="267">
                  <c:v>7</c:v>
                </c:pt>
                <c:pt idx="268">
                  <c:v>6.3</c:v>
                </c:pt>
                <c:pt idx="269">
                  <c:v>6.1</c:v>
                </c:pt>
                <c:pt idx="270">
                  <c:v>5.97</c:v>
                </c:pt>
                <c:pt idx="271">
                  <c:v>6.4</c:v>
                </c:pt>
                <c:pt idx="276">
                  <c:v>6.8</c:v>
                </c:pt>
                <c:pt idx="277">
                  <c:v>6.67</c:v>
                </c:pt>
                <c:pt idx="278">
                  <c:v>6</c:v>
                </c:pt>
                <c:pt idx="279">
                  <c:v>5.9</c:v>
                </c:pt>
                <c:pt idx="280">
                  <c:v>5.88</c:v>
                </c:pt>
                <c:pt idx="281">
                  <c:v>6.08</c:v>
                </c:pt>
                <c:pt idx="282">
                  <c:v>5.6</c:v>
                </c:pt>
                <c:pt idx="283">
                  <c:v>6.8</c:v>
                </c:pt>
                <c:pt idx="284">
                  <c:v>5.6</c:v>
                </c:pt>
                <c:pt idx="285">
                  <c:v>5.48</c:v>
                </c:pt>
                <c:pt idx="286">
                  <c:v>5.3</c:v>
                </c:pt>
                <c:pt idx="287">
                  <c:v>5.7</c:v>
                </c:pt>
                <c:pt idx="288">
                  <c:v>5.57</c:v>
                </c:pt>
                <c:pt idx="289">
                  <c:v>5.54</c:v>
                </c:pt>
                <c:pt idx="290">
                  <c:v>5.6</c:v>
                </c:pt>
                <c:pt idx="291">
                  <c:v>4.9000000000000004</c:v>
                </c:pt>
                <c:pt idx="292">
                  <c:v>5.5</c:v>
                </c:pt>
                <c:pt idx="293">
                  <c:v>5.8</c:v>
                </c:pt>
                <c:pt idx="294">
                  <c:v>5.6</c:v>
                </c:pt>
                <c:pt idx="295">
                  <c:v>5.4</c:v>
                </c:pt>
                <c:pt idx="296">
                  <c:v>5.42</c:v>
                </c:pt>
                <c:pt idx="297">
                  <c:v>5.18</c:v>
                </c:pt>
                <c:pt idx="298">
                  <c:v>5.5</c:v>
                </c:pt>
                <c:pt idx="299">
                  <c:v>5.4</c:v>
                </c:pt>
                <c:pt idx="300">
                  <c:v>5.2</c:v>
                </c:pt>
                <c:pt idx="301">
                  <c:v>5.3</c:v>
                </c:pt>
                <c:pt idx="302">
                  <c:v>5.39</c:v>
                </c:pt>
                <c:pt idx="303">
                  <c:v>5.5</c:v>
                </c:pt>
                <c:pt idx="304">
                  <c:v>5.49</c:v>
                </c:pt>
                <c:pt idx="305">
                  <c:v>6</c:v>
                </c:pt>
                <c:pt idx="306">
                  <c:v>6.1</c:v>
                </c:pt>
                <c:pt idx="307">
                  <c:v>6.2</c:v>
                </c:pt>
                <c:pt idx="308">
                  <c:v>6.3</c:v>
                </c:pt>
                <c:pt idx="309">
                  <c:v>7</c:v>
                </c:pt>
                <c:pt idx="310">
                  <c:v>6.7</c:v>
                </c:pt>
                <c:pt idx="311">
                  <c:v>6.9</c:v>
                </c:pt>
                <c:pt idx="312">
                  <c:v>6.6</c:v>
                </c:pt>
                <c:pt idx="313">
                  <c:v>5.48</c:v>
                </c:pt>
                <c:pt idx="314">
                  <c:v>6</c:v>
                </c:pt>
                <c:pt idx="315">
                  <c:v>5.63</c:v>
                </c:pt>
                <c:pt idx="316">
                  <c:v>5.51</c:v>
                </c:pt>
                <c:pt idx="317">
                  <c:v>5.36</c:v>
                </c:pt>
                <c:pt idx="318">
                  <c:v>5.4</c:v>
                </c:pt>
                <c:pt idx="319">
                  <c:v>5.48</c:v>
                </c:pt>
                <c:pt idx="320">
                  <c:v>5.3</c:v>
                </c:pt>
                <c:pt idx="321">
                  <c:v>5.78</c:v>
                </c:pt>
                <c:pt idx="322">
                  <c:v>4.5999999999999996</c:v>
                </c:pt>
                <c:pt idx="323">
                  <c:v>4.5599999999999996</c:v>
                </c:pt>
                <c:pt idx="324">
                  <c:v>4.8</c:v>
                </c:pt>
                <c:pt idx="325">
                  <c:v>4.87</c:v>
                </c:pt>
                <c:pt idx="326">
                  <c:v>4.9000000000000004</c:v>
                </c:pt>
                <c:pt idx="327">
                  <c:v>4.8</c:v>
                </c:pt>
                <c:pt idx="328">
                  <c:v>4.87</c:v>
                </c:pt>
                <c:pt idx="329">
                  <c:v>4.58</c:v>
                </c:pt>
                <c:pt idx="330">
                  <c:v>4.7</c:v>
                </c:pt>
                <c:pt idx="331">
                  <c:v>4.7</c:v>
                </c:pt>
                <c:pt idx="332">
                  <c:v>4.66</c:v>
                </c:pt>
                <c:pt idx="333">
                  <c:v>4</c:v>
                </c:pt>
                <c:pt idx="334">
                  <c:v>4.3</c:v>
                </c:pt>
                <c:pt idx="335">
                  <c:v>4.3</c:v>
                </c:pt>
                <c:pt idx="336">
                  <c:v>4.4000000000000004</c:v>
                </c:pt>
                <c:pt idx="337">
                  <c:v>4.4800000000000004</c:v>
                </c:pt>
                <c:pt idx="338">
                  <c:v>4.5</c:v>
                </c:pt>
                <c:pt idx="339">
                  <c:v>4.4000000000000004</c:v>
                </c:pt>
                <c:pt idx="340">
                  <c:v>4.3</c:v>
                </c:pt>
                <c:pt idx="341">
                  <c:v>4</c:v>
                </c:pt>
                <c:pt idx="342">
                  <c:v>4.2</c:v>
                </c:pt>
                <c:pt idx="343">
                  <c:v>4.2300000000000004</c:v>
                </c:pt>
                <c:pt idx="344">
                  <c:v>4.12</c:v>
                </c:pt>
                <c:pt idx="345">
                  <c:v>4.08</c:v>
                </c:pt>
                <c:pt idx="346">
                  <c:v>3.99</c:v>
                </c:pt>
                <c:pt idx="347">
                  <c:v>4.0999999999999996</c:v>
                </c:pt>
                <c:pt idx="348">
                  <c:v>4.1500000000000004</c:v>
                </c:pt>
                <c:pt idx="349">
                  <c:v>4.18</c:v>
                </c:pt>
                <c:pt idx="350">
                  <c:v>4.05</c:v>
                </c:pt>
                <c:pt idx="351">
                  <c:v>3.86</c:v>
                </c:pt>
                <c:pt idx="352">
                  <c:v>3.7</c:v>
                </c:pt>
                <c:pt idx="353">
                  <c:v>3.67</c:v>
                </c:pt>
                <c:pt idx="354">
                  <c:v>3.87</c:v>
                </c:pt>
                <c:pt idx="355">
                  <c:v>3.85</c:v>
                </c:pt>
                <c:pt idx="356">
                  <c:v>4</c:v>
                </c:pt>
                <c:pt idx="357">
                  <c:v>3.4</c:v>
                </c:pt>
                <c:pt idx="358">
                  <c:v>4.3</c:v>
                </c:pt>
                <c:pt idx="359">
                  <c:v>3.35</c:v>
                </c:pt>
                <c:pt idx="360">
                  <c:v>4</c:v>
                </c:pt>
                <c:pt idx="361">
                  <c:v>3.2</c:v>
                </c:pt>
                <c:pt idx="362">
                  <c:v>4.0999999999999996</c:v>
                </c:pt>
                <c:pt idx="363">
                  <c:v>4.04</c:v>
                </c:pt>
                <c:pt idx="364">
                  <c:v>3.98</c:v>
                </c:pt>
                <c:pt idx="365">
                  <c:v>3.78</c:v>
                </c:pt>
                <c:pt idx="366">
                  <c:v>3.7</c:v>
                </c:pt>
                <c:pt idx="367">
                  <c:v>3.68</c:v>
                </c:pt>
                <c:pt idx="368">
                  <c:v>3</c:v>
                </c:pt>
                <c:pt idx="369">
                  <c:v>3.65</c:v>
                </c:pt>
                <c:pt idx="370">
                  <c:v>3.58</c:v>
                </c:pt>
                <c:pt idx="371">
                  <c:v>3.54</c:v>
                </c:pt>
                <c:pt idx="372">
                  <c:v>3.48</c:v>
                </c:pt>
                <c:pt idx="373">
                  <c:v>3.62</c:v>
                </c:pt>
                <c:pt idx="374">
                  <c:v>4.18</c:v>
                </c:pt>
                <c:pt idx="375">
                  <c:v>3.9</c:v>
                </c:pt>
                <c:pt idx="376">
                  <c:v>3.75</c:v>
                </c:pt>
                <c:pt idx="377">
                  <c:v>3.63</c:v>
                </c:pt>
                <c:pt idx="378">
                  <c:v>3.68</c:v>
                </c:pt>
                <c:pt idx="379">
                  <c:v>3.37</c:v>
                </c:pt>
                <c:pt idx="380">
                  <c:v>3.4</c:v>
                </c:pt>
                <c:pt idx="381">
                  <c:v>3.37</c:v>
                </c:pt>
                <c:pt idx="382">
                  <c:v>3.48</c:v>
                </c:pt>
                <c:pt idx="383">
                  <c:v>3.39</c:v>
                </c:pt>
                <c:pt idx="384">
                  <c:v>3.87</c:v>
                </c:pt>
                <c:pt idx="385">
                  <c:v>3.56</c:v>
                </c:pt>
                <c:pt idx="386">
                  <c:v>3.58</c:v>
                </c:pt>
                <c:pt idx="387">
                  <c:v>3.5</c:v>
                </c:pt>
                <c:pt idx="388">
                  <c:v>3.35</c:v>
                </c:pt>
                <c:pt idx="389">
                  <c:v>3.19</c:v>
                </c:pt>
                <c:pt idx="390">
                  <c:v>3.8</c:v>
                </c:pt>
                <c:pt idx="391">
                  <c:v>3.76</c:v>
                </c:pt>
                <c:pt idx="392">
                  <c:v>3.74</c:v>
                </c:pt>
                <c:pt idx="393">
                  <c:v>3.78</c:v>
                </c:pt>
                <c:pt idx="394">
                  <c:v>3.7</c:v>
                </c:pt>
                <c:pt idx="395">
                  <c:v>3.65</c:v>
                </c:pt>
                <c:pt idx="396">
                  <c:v>3.56</c:v>
                </c:pt>
                <c:pt idx="397">
                  <c:v>3.38</c:v>
                </c:pt>
                <c:pt idx="398">
                  <c:v>3.72</c:v>
                </c:pt>
                <c:pt idx="399">
                  <c:v>3.5</c:v>
                </c:pt>
                <c:pt idx="400">
                  <c:v>3.54</c:v>
                </c:pt>
                <c:pt idx="401">
                  <c:v>3.6</c:v>
                </c:pt>
                <c:pt idx="402">
                  <c:v>3.5</c:v>
                </c:pt>
                <c:pt idx="403">
                  <c:v>3.42</c:v>
                </c:pt>
                <c:pt idx="404">
                  <c:v>3.47</c:v>
                </c:pt>
                <c:pt idx="405">
                  <c:v>3.5</c:v>
                </c:pt>
                <c:pt idx="406">
                  <c:v>3.47</c:v>
                </c:pt>
                <c:pt idx="407">
                  <c:v>3.34</c:v>
                </c:pt>
                <c:pt idx="408">
                  <c:v>3.45</c:v>
                </c:pt>
                <c:pt idx="409">
                  <c:v>3.1</c:v>
                </c:pt>
                <c:pt idx="410">
                  <c:v>3.47</c:v>
                </c:pt>
                <c:pt idx="411">
                  <c:v>2.8</c:v>
                </c:pt>
                <c:pt idx="412">
                  <c:v>3.3</c:v>
                </c:pt>
                <c:pt idx="413">
                  <c:v>3.57</c:v>
                </c:pt>
                <c:pt idx="414">
                  <c:v>3.89</c:v>
                </c:pt>
                <c:pt idx="415">
                  <c:v>3.48</c:v>
                </c:pt>
                <c:pt idx="416">
                  <c:v>3.46</c:v>
                </c:pt>
                <c:pt idx="417">
                  <c:v>3.73</c:v>
                </c:pt>
                <c:pt idx="418">
                  <c:v>3.89</c:v>
                </c:pt>
                <c:pt idx="419">
                  <c:v>3.65</c:v>
                </c:pt>
                <c:pt idx="420">
                  <c:v>3.3</c:v>
                </c:pt>
                <c:pt idx="421">
                  <c:v>3.3</c:v>
                </c:pt>
                <c:pt idx="422">
                  <c:v>4.78</c:v>
                </c:pt>
                <c:pt idx="423">
                  <c:v>4.7</c:v>
                </c:pt>
                <c:pt idx="424">
                  <c:v>4.2</c:v>
                </c:pt>
                <c:pt idx="425">
                  <c:v>3.73</c:v>
                </c:pt>
                <c:pt idx="426">
                  <c:v>3</c:v>
                </c:pt>
                <c:pt idx="427">
                  <c:v>3.18</c:v>
                </c:pt>
                <c:pt idx="428">
                  <c:v>3.65</c:v>
                </c:pt>
                <c:pt idx="429">
                  <c:v>3.6</c:v>
                </c:pt>
                <c:pt idx="430">
                  <c:v>3.9</c:v>
                </c:pt>
                <c:pt idx="431">
                  <c:v>3.78</c:v>
                </c:pt>
                <c:pt idx="432">
                  <c:v>3.76</c:v>
                </c:pt>
                <c:pt idx="433">
                  <c:v>3.7</c:v>
                </c:pt>
                <c:pt idx="434">
                  <c:v>3.64</c:v>
                </c:pt>
                <c:pt idx="435">
                  <c:v>3.59</c:v>
                </c:pt>
                <c:pt idx="436">
                  <c:v>3.38</c:v>
                </c:pt>
                <c:pt idx="437">
                  <c:v>3.5</c:v>
                </c:pt>
                <c:pt idx="438">
                  <c:v>3.45</c:v>
                </c:pt>
                <c:pt idx="439">
                  <c:v>3.42</c:v>
                </c:pt>
                <c:pt idx="440">
                  <c:v>3.39</c:v>
                </c:pt>
                <c:pt idx="441">
                  <c:v>3.3</c:v>
                </c:pt>
                <c:pt idx="442">
                  <c:v>3.39</c:v>
                </c:pt>
                <c:pt idx="443">
                  <c:v>3.2</c:v>
                </c:pt>
                <c:pt idx="444">
                  <c:v>3.17</c:v>
                </c:pt>
                <c:pt idx="445">
                  <c:v>3.18</c:v>
                </c:pt>
                <c:pt idx="446">
                  <c:v>3.1</c:v>
                </c:pt>
                <c:pt idx="447">
                  <c:v>3.14</c:v>
                </c:pt>
                <c:pt idx="448">
                  <c:v>3.1</c:v>
                </c:pt>
                <c:pt idx="449">
                  <c:v>3</c:v>
                </c:pt>
                <c:pt idx="450">
                  <c:v>3.2</c:v>
                </c:pt>
                <c:pt idx="451">
                  <c:v>3.17</c:v>
                </c:pt>
                <c:pt idx="452">
                  <c:v>2.1800000000000002</c:v>
                </c:pt>
                <c:pt idx="453">
                  <c:v>2.95</c:v>
                </c:pt>
                <c:pt idx="454">
                  <c:v>3.1</c:v>
                </c:pt>
                <c:pt idx="455">
                  <c:v>3.1</c:v>
                </c:pt>
                <c:pt idx="456">
                  <c:v>3.17</c:v>
                </c:pt>
                <c:pt idx="457">
                  <c:v>3.1</c:v>
                </c:pt>
                <c:pt idx="458">
                  <c:v>3</c:v>
                </c:pt>
                <c:pt idx="459">
                  <c:v>2.83</c:v>
                </c:pt>
                <c:pt idx="460">
                  <c:v>2.7</c:v>
                </c:pt>
                <c:pt idx="461">
                  <c:v>3.22</c:v>
                </c:pt>
                <c:pt idx="462">
                  <c:v>3.4</c:v>
                </c:pt>
                <c:pt idx="463">
                  <c:v>4.2</c:v>
                </c:pt>
                <c:pt idx="464">
                  <c:v>4.2</c:v>
                </c:pt>
                <c:pt idx="465">
                  <c:v>4.12</c:v>
                </c:pt>
                <c:pt idx="466">
                  <c:v>4.08</c:v>
                </c:pt>
                <c:pt idx="467">
                  <c:v>4.2699999999999996</c:v>
                </c:pt>
                <c:pt idx="468">
                  <c:v>4.16</c:v>
                </c:pt>
                <c:pt idx="469">
                  <c:v>3.3</c:v>
                </c:pt>
                <c:pt idx="470">
                  <c:v>3.29</c:v>
                </c:pt>
                <c:pt idx="471">
                  <c:v>3</c:v>
                </c:pt>
                <c:pt idx="472">
                  <c:v>3.1</c:v>
                </c:pt>
                <c:pt idx="473">
                  <c:v>3</c:v>
                </c:pt>
                <c:pt idx="474">
                  <c:v>3.13</c:v>
                </c:pt>
                <c:pt idx="475">
                  <c:v>3</c:v>
                </c:pt>
                <c:pt idx="476">
                  <c:v>3.02</c:v>
                </c:pt>
                <c:pt idx="477">
                  <c:v>2.83</c:v>
                </c:pt>
                <c:pt idx="478">
                  <c:v>2.9</c:v>
                </c:pt>
                <c:pt idx="479">
                  <c:v>2.95</c:v>
                </c:pt>
                <c:pt idx="480">
                  <c:v>2.76</c:v>
                </c:pt>
                <c:pt idx="481">
                  <c:v>2.77</c:v>
                </c:pt>
                <c:pt idx="482">
                  <c:v>2.95</c:v>
                </c:pt>
                <c:pt idx="483">
                  <c:v>2.89</c:v>
                </c:pt>
                <c:pt idx="484">
                  <c:v>2.2999999999999998</c:v>
                </c:pt>
                <c:pt idx="485">
                  <c:v>2.7</c:v>
                </c:pt>
                <c:pt idx="486">
                  <c:v>3.28</c:v>
                </c:pt>
                <c:pt idx="487">
                  <c:v>3.2</c:v>
                </c:pt>
                <c:pt idx="488">
                  <c:v>3.1</c:v>
                </c:pt>
                <c:pt idx="489">
                  <c:v>2.89</c:v>
                </c:pt>
                <c:pt idx="490">
                  <c:v>2.68</c:v>
                </c:pt>
                <c:pt idx="491">
                  <c:v>3.29</c:v>
                </c:pt>
                <c:pt idx="492">
                  <c:v>3.15</c:v>
                </c:pt>
                <c:pt idx="493">
                  <c:v>2.9</c:v>
                </c:pt>
                <c:pt idx="494">
                  <c:v>3.1</c:v>
                </c:pt>
                <c:pt idx="495">
                  <c:v>3</c:v>
                </c:pt>
                <c:pt idx="496">
                  <c:v>2.9</c:v>
                </c:pt>
                <c:pt idx="497">
                  <c:v>2.7</c:v>
                </c:pt>
                <c:pt idx="498">
                  <c:v>2.9</c:v>
                </c:pt>
                <c:pt idx="499">
                  <c:v>2.9</c:v>
                </c:pt>
                <c:pt idx="500">
                  <c:v>3</c:v>
                </c:pt>
                <c:pt idx="501">
                  <c:v>3.05</c:v>
                </c:pt>
                <c:pt idx="502">
                  <c:v>2.9</c:v>
                </c:pt>
                <c:pt idx="503">
                  <c:v>3.1</c:v>
                </c:pt>
                <c:pt idx="504">
                  <c:v>3.18</c:v>
                </c:pt>
                <c:pt idx="505">
                  <c:v>3.2</c:v>
                </c:pt>
                <c:pt idx="506">
                  <c:v>3.2</c:v>
                </c:pt>
                <c:pt idx="507">
                  <c:v>3.1</c:v>
                </c:pt>
                <c:pt idx="508">
                  <c:v>3.19</c:v>
                </c:pt>
                <c:pt idx="509">
                  <c:v>3.26</c:v>
                </c:pt>
                <c:pt idx="510">
                  <c:v>3.3</c:v>
                </c:pt>
                <c:pt idx="511">
                  <c:v>2.9</c:v>
                </c:pt>
                <c:pt idx="512">
                  <c:v>3.42</c:v>
                </c:pt>
                <c:pt idx="513">
                  <c:v>3.3</c:v>
                </c:pt>
                <c:pt idx="514">
                  <c:v>2.89</c:v>
                </c:pt>
                <c:pt idx="515">
                  <c:v>3.1</c:v>
                </c:pt>
                <c:pt idx="516">
                  <c:v>2.9</c:v>
                </c:pt>
                <c:pt idx="517">
                  <c:v>2.9</c:v>
                </c:pt>
                <c:pt idx="518">
                  <c:v>3.15</c:v>
                </c:pt>
                <c:pt idx="519">
                  <c:v>3.6</c:v>
                </c:pt>
                <c:pt idx="520">
                  <c:v>3.2</c:v>
                </c:pt>
                <c:pt idx="521">
                  <c:v>2.9</c:v>
                </c:pt>
                <c:pt idx="522">
                  <c:v>3.44</c:v>
                </c:pt>
                <c:pt idx="523">
                  <c:v>3.42</c:v>
                </c:pt>
                <c:pt idx="524">
                  <c:v>3.3</c:v>
                </c:pt>
                <c:pt idx="525">
                  <c:v>3.2</c:v>
                </c:pt>
                <c:pt idx="526">
                  <c:v>3.18</c:v>
                </c:pt>
                <c:pt idx="527">
                  <c:v>3.17</c:v>
                </c:pt>
                <c:pt idx="528">
                  <c:v>3.2</c:v>
                </c:pt>
                <c:pt idx="529">
                  <c:v>2.9</c:v>
                </c:pt>
                <c:pt idx="530">
                  <c:v>3</c:v>
                </c:pt>
                <c:pt idx="531">
                  <c:v>3.45</c:v>
                </c:pt>
                <c:pt idx="532">
                  <c:v>3.15</c:v>
                </c:pt>
                <c:pt idx="533">
                  <c:v>2.8</c:v>
                </c:pt>
                <c:pt idx="534">
                  <c:v>2.9</c:v>
                </c:pt>
                <c:pt idx="535">
                  <c:v>2.68</c:v>
                </c:pt>
                <c:pt idx="536">
                  <c:v>2.7</c:v>
                </c:pt>
                <c:pt idx="537">
                  <c:v>2.9</c:v>
                </c:pt>
                <c:pt idx="538">
                  <c:v>2.9</c:v>
                </c:pt>
                <c:pt idx="539">
                  <c:v>3.45</c:v>
                </c:pt>
                <c:pt idx="540">
                  <c:v>3.4</c:v>
                </c:pt>
                <c:pt idx="541">
                  <c:v>3.1</c:v>
                </c:pt>
                <c:pt idx="542">
                  <c:v>3.08</c:v>
                </c:pt>
                <c:pt idx="543">
                  <c:v>3.04</c:v>
                </c:pt>
                <c:pt idx="544">
                  <c:v>3.09</c:v>
                </c:pt>
                <c:pt idx="545">
                  <c:v>3</c:v>
                </c:pt>
                <c:pt idx="546">
                  <c:v>2.9</c:v>
                </c:pt>
                <c:pt idx="547">
                  <c:v>3.25</c:v>
                </c:pt>
                <c:pt idx="548">
                  <c:v>3.18</c:v>
                </c:pt>
                <c:pt idx="549">
                  <c:v>3.2</c:v>
                </c:pt>
                <c:pt idx="550">
                  <c:v>3.2</c:v>
                </c:pt>
                <c:pt idx="551">
                  <c:v>2.5</c:v>
                </c:pt>
                <c:pt idx="552">
                  <c:v>3</c:v>
                </c:pt>
                <c:pt idx="553">
                  <c:v>3.07</c:v>
                </c:pt>
                <c:pt idx="554">
                  <c:v>3.07</c:v>
                </c:pt>
                <c:pt idx="555">
                  <c:v>3.2</c:v>
                </c:pt>
                <c:pt idx="556">
                  <c:v>3</c:v>
                </c:pt>
                <c:pt idx="557">
                  <c:v>3.4</c:v>
                </c:pt>
                <c:pt idx="558">
                  <c:v>3.1</c:v>
                </c:pt>
                <c:pt idx="559">
                  <c:v>3.46</c:v>
                </c:pt>
                <c:pt idx="560">
                  <c:v>3.88</c:v>
                </c:pt>
                <c:pt idx="561">
                  <c:v>3.4</c:v>
                </c:pt>
                <c:pt idx="562">
                  <c:v>3.25</c:v>
                </c:pt>
                <c:pt idx="563">
                  <c:v>3.1</c:v>
                </c:pt>
                <c:pt idx="564">
                  <c:v>3.68</c:v>
                </c:pt>
                <c:pt idx="565">
                  <c:v>3.7</c:v>
                </c:pt>
                <c:pt idx="566">
                  <c:v>3.58</c:v>
                </c:pt>
                <c:pt idx="567">
                  <c:v>3.56</c:v>
                </c:pt>
                <c:pt idx="568">
                  <c:v>3.9</c:v>
                </c:pt>
                <c:pt idx="569">
                  <c:v>5.57</c:v>
                </c:pt>
                <c:pt idx="570">
                  <c:v>5</c:v>
                </c:pt>
                <c:pt idx="571">
                  <c:v>7.2</c:v>
                </c:pt>
                <c:pt idx="572">
                  <c:v>4.55</c:v>
                </c:pt>
                <c:pt idx="573">
                  <c:v>5</c:v>
                </c:pt>
                <c:pt idx="574">
                  <c:v>5.4</c:v>
                </c:pt>
                <c:pt idx="575">
                  <c:v>4.62</c:v>
                </c:pt>
                <c:pt idx="576">
                  <c:v>4.76</c:v>
                </c:pt>
                <c:pt idx="577">
                  <c:v>5.46</c:v>
                </c:pt>
                <c:pt idx="578">
                  <c:v>4.5</c:v>
                </c:pt>
                <c:pt idx="579">
                  <c:v>4.5999999999999996</c:v>
                </c:pt>
                <c:pt idx="580">
                  <c:v>5.2</c:v>
                </c:pt>
                <c:pt idx="581">
                  <c:v>5.0999999999999996</c:v>
                </c:pt>
                <c:pt idx="582">
                  <c:v>5</c:v>
                </c:pt>
                <c:pt idx="583">
                  <c:v>5.9</c:v>
                </c:pt>
                <c:pt idx="584">
                  <c:v>4.8</c:v>
                </c:pt>
                <c:pt idx="585">
                  <c:v>5</c:v>
                </c:pt>
                <c:pt idx="586">
                  <c:v>4.8</c:v>
                </c:pt>
                <c:pt idx="587">
                  <c:v>4.51</c:v>
                </c:pt>
                <c:pt idx="588">
                  <c:v>4.7</c:v>
                </c:pt>
                <c:pt idx="589">
                  <c:v>4.5999999999999996</c:v>
                </c:pt>
                <c:pt idx="590">
                  <c:v>4.2</c:v>
                </c:pt>
                <c:pt idx="591">
                  <c:v>5</c:v>
                </c:pt>
                <c:pt idx="592">
                  <c:v>4.2</c:v>
                </c:pt>
                <c:pt idx="593">
                  <c:v>5.3</c:v>
                </c:pt>
                <c:pt idx="594">
                  <c:v>5</c:v>
                </c:pt>
                <c:pt idx="595">
                  <c:v>5</c:v>
                </c:pt>
                <c:pt idx="596">
                  <c:v>5.15</c:v>
                </c:pt>
                <c:pt idx="597">
                  <c:v>5.08</c:v>
                </c:pt>
                <c:pt idx="598">
                  <c:v>4.96</c:v>
                </c:pt>
                <c:pt idx="599">
                  <c:v>4.92</c:v>
                </c:pt>
                <c:pt idx="600">
                  <c:v>4.9000000000000004</c:v>
                </c:pt>
                <c:pt idx="601">
                  <c:v>4.57</c:v>
                </c:pt>
                <c:pt idx="602">
                  <c:v>4.8600000000000003</c:v>
                </c:pt>
                <c:pt idx="603">
                  <c:v>4.5</c:v>
                </c:pt>
                <c:pt idx="604">
                  <c:v>4.4000000000000004</c:v>
                </c:pt>
                <c:pt idx="605">
                  <c:v>4.4400000000000004</c:v>
                </c:pt>
                <c:pt idx="606">
                  <c:v>4.4800000000000004</c:v>
                </c:pt>
                <c:pt idx="607">
                  <c:v>4</c:v>
                </c:pt>
                <c:pt idx="608">
                  <c:v>4.7</c:v>
                </c:pt>
                <c:pt idx="609">
                  <c:v>4.3</c:v>
                </c:pt>
                <c:pt idx="610">
                  <c:v>4.45</c:v>
                </c:pt>
                <c:pt idx="611">
                  <c:v>4.0999999999999996</c:v>
                </c:pt>
                <c:pt idx="612">
                  <c:v>4.2</c:v>
                </c:pt>
                <c:pt idx="613">
                  <c:v>4.5999999999999996</c:v>
                </c:pt>
                <c:pt idx="614">
                  <c:v>4</c:v>
                </c:pt>
                <c:pt idx="615">
                  <c:v>3.96</c:v>
                </c:pt>
                <c:pt idx="616">
                  <c:v>3.76</c:v>
                </c:pt>
                <c:pt idx="617">
                  <c:v>4.3499999999999996</c:v>
                </c:pt>
                <c:pt idx="618">
                  <c:v>4.0999999999999996</c:v>
                </c:pt>
                <c:pt idx="619">
                  <c:v>5.68</c:v>
                </c:pt>
                <c:pt idx="620">
                  <c:v>4.4000000000000004</c:v>
                </c:pt>
                <c:pt idx="621">
                  <c:v>4.28</c:v>
                </c:pt>
                <c:pt idx="622">
                  <c:v>4.5</c:v>
                </c:pt>
                <c:pt idx="623">
                  <c:v>4.3</c:v>
                </c:pt>
                <c:pt idx="624">
                  <c:v>4.28</c:v>
                </c:pt>
                <c:pt idx="625">
                  <c:v>4.3</c:v>
                </c:pt>
                <c:pt idx="626">
                  <c:v>4</c:v>
                </c:pt>
                <c:pt idx="627">
                  <c:v>5</c:v>
                </c:pt>
                <c:pt idx="628">
                  <c:v>4.8</c:v>
                </c:pt>
                <c:pt idx="629">
                  <c:v>5.2</c:v>
                </c:pt>
                <c:pt idx="630">
                  <c:v>5.0999999999999996</c:v>
                </c:pt>
                <c:pt idx="631">
                  <c:v>7.2</c:v>
                </c:pt>
                <c:pt idx="632">
                  <c:v>7.8</c:v>
                </c:pt>
                <c:pt idx="633">
                  <c:v>5.5</c:v>
                </c:pt>
                <c:pt idx="634">
                  <c:v>5.7</c:v>
                </c:pt>
                <c:pt idx="635">
                  <c:v>4.8</c:v>
                </c:pt>
                <c:pt idx="636">
                  <c:v>4.9000000000000004</c:v>
                </c:pt>
                <c:pt idx="637">
                  <c:v>5.3</c:v>
                </c:pt>
                <c:pt idx="638">
                  <c:v>5.5</c:v>
                </c:pt>
                <c:pt idx="639">
                  <c:v>5.3</c:v>
                </c:pt>
                <c:pt idx="640">
                  <c:v>5.7</c:v>
                </c:pt>
                <c:pt idx="641">
                  <c:v>6.5</c:v>
                </c:pt>
                <c:pt idx="642">
                  <c:v>6.3</c:v>
                </c:pt>
                <c:pt idx="643">
                  <c:v>8.8000000000000007</c:v>
                </c:pt>
                <c:pt idx="644">
                  <c:v>8.3000000000000007</c:v>
                </c:pt>
                <c:pt idx="645">
                  <c:v>7.1</c:v>
                </c:pt>
                <c:pt idx="646">
                  <c:v>7</c:v>
                </c:pt>
                <c:pt idx="647">
                  <c:v>6.9</c:v>
                </c:pt>
                <c:pt idx="648">
                  <c:v>7.2</c:v>
                </c:pt>
                <c:pt idx="649">
                  <c:v>6.57</c:v>
                </c:pt>
                <c:pt idx="650">
                  <c:v>7.2</c:v>
                </c:pt>
                <c:pt idx="651">
                  <c:v>7.54</c:v>
                </c:pt>
                <c:pt idx="652">
                  <c:v>7.6</c:v>
                </c:pt>
                <c:pt idx="653">
                  <c:v>7.48</c:v>
                </c:pt>
                <c:pt idx="654">
                  <c:v>7.42</c:v>
                </c:pt>
                <c:pt idx="655">
                  <c:v>6.74</c:v>
                </c:pt>
                <c:pt idx="656">
                  <c:v>6.86</c:v>
                </c:pt>
                <c:pt idx="657">
                  <c:v>5.63</c:v>
                </c:pt>
                <c:pt idx="658">
                  <c:v>5.7</c:v>
                </c:pt>
                <c:pt idx="659">
                  <c:v>5.77</c:v>
                </c:pt>
                <c:pt idx="660">
                  <c:v>5.82</c:v>
                </c:pt>
                <c:pt idx="661">
                  <c:v>6.41</c:v>
                </c:pt>
                <c:pt idx="662">
                  <c:v>6.48</c:v>
                </c:pt>
                <c:pt idx="663">
                  <c:v>6.64</c:v>
                </c:pt>
                <c:pt idx="664">
                  <c:v>6.7</c:v>
                </c:pt>
                <c:pt idx="665">
                  <c:v>7.06</c:v>
                </c:pt>
                <c:pt idx="666">
                  <c:v>6.26</c:v>
                </c:pt>
                <c:pt idx="667">
                  <c:v>6.84</c:v>
                </c:pt>
                <c:pt idx="668">
                  <c:v>6.9</c:v>
                </c:pt>
                <c:pt idx="669">
                  <c:v>6.25</c:v>
                </c:pt>
                <c:pt idx="670">
                  <c:v>6.28</c:v>
                </c:pt>
                <c:pt idx="671">
                  <c:v>6.77</c:v>
                </c:pt>
                <c:pt idx="672">
                  <c:v>8</c:v>
                </c:pt>
                <c:pt idx="673">
                  <c:v>6.8</c:v>
                </c:pt>
                <c:pt idx="674">
                  <c:v>6.4</c:v>
                </c:pt>
                <c:pt idx="675">
                  <c:v>6.8</c:v>
                </c:pt>
                <c:pt idx="676">
                  <c:v>6.3</c:v>
                </c:pt>
                <c:pt idx="677">
                  <c:v>6.1</c:v>
                </c:pt>
                <c:pt idx="678">
                  <c:v>6.8</c:v>
                </c:pt>
                <c:pt idx="679">
                  <c:v>7.9</c:v>
                </c:pt>
                <c:pt idx="680">
                  <c:v>7.3</c:v>
                </c:pt>
                <c:pt idx="681">
                  <c:v>7.39</c:v>
                </c:pt>
                <c:pt idx="688">
                  <c:v>7.3</c:v>
                </c:pt>
                <c:pt idx="689">
                  <c:v>6.3</c:v>
                </c:pt>
                <c:pt idx="690">
                  <c:v>6.1</c:v>
                </c:pt>
                <c:pt idx="691">
                  <c:v>6.7</c:v>
                </c:pt>
                <c:pt idx="692">
                  <c:v>6.78</c:v>
                </c:pt>
                <c:pt idx="693">
                  <c:v>6.7</c:v>
                </c:pt>
                <c:pt idx="694">
                  <c:v>6.5</c:v>
                </c:pt>
                <c:pt idx="695">
                  <c:v>6.9</c:v>
                </c:pt>
                <c:pt idx="696">
                  <c:v>6.4</c:v>
                </c:pt>
                <c:pt idx="697">
                  <c:v>7.2</c:v>
                </c:pt>
                <c:pt idx="698">
                  <c:v>8.3000000000000007</c:v>
                </c:pt>
                <c:pt idx="699">
                  <c:v>8</c:v>
                </c:pt>
                <c:pt idx="706">
                  <c:v>7.7</c:v>
                </c:pt>
                <c:pt idx="707">
                  <c:v>8</c:v>
                </c:pt>
                <c:pt idx="708">
                  <c:v>7.7</c:v>
                </c:pt>
                <c:pt idx="709">
                  <c:v>6.2</c:v>
                </c:pt>
                <c:pt idx="710">
                  <c:v>6</c:v>
                </c:pt>
                <c:pt idx="711">
                  <c:v>6.1</c:v>
                </c:pt>
                <c:pt idx="712">
                  <c:v>5.9</c:v>
                </c:pt>
                <c:pt idx="713">
                  <c:v>5.85</c:v>
                </c:pt>
                <c:pt idx="714">
                  <c:v>5.0999999999999996</c:v>
                </c:pt>
                <c:pt idx="715">
                  <c:v>5</c:v>
                </c:pt>
                <c:pt idx="716">
                  <c:v>3.98</c:v>
                </c:pt>
                <c:pt idx="717">
                  <c:v>3.94</c:v>
                </c:pt>
                <c:pt idx="718">
                  <c:v>4.28</c:v>
                </c:pt>
                <c:pt idx="719">
                  <c:v>4.0999999999999996</c:v>
                </c:pt>
                <c:pt idx="720">
                  <c:v>4</c:v>
                </c:pt>
                <c:pt idx="721">
                  <c:v>4.1900000000000004</c:v>
                </c:pt>
                <c:pt idx="722">
                  <c:v>4.25</c:v>
                </c:pt>
                <c:pt idx="723">
                  <c:v>3.9</c:v>
                </c:pt>
                <c:pt idx="724">
                  <c:v>3.8</c:v>
                </c:pt>
                <c:pt idx="725">
                  <c:v>3.75</c:v>
                </c:pt>
                <c:pt idx="726">
                  <c:v>3.78</c:v>
                </c:pt>
                <c:pt idx="727">
                  <c:v>3.81</c:v>
                </c:pt>
                <c:pt idx="728">
                  <c:v>3.74</c:v>
                </c:pt>
                <c:pt idx="729">
                  <c:v>3.79</c:v>
                </c:pt>
              </c:numCache>
            </c:numRef>
          </c:val>
          <c:smooth val="1"/>
          <c:extLst>
            <c:ext xmlns:c16="http://schemas.microsoft.com/office/drawing/2014/chart" uri="{C3380CC4-5D6E-409C-BE32-E72D297353CC}">
              <c16:uniqueId val="{00000001-7A33-4E5B-B732-501662ED06A3}"/>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3.51</c:v>
                </c:pt>
                <c:pt idx="1">
                  <c:v>3.68</c:v>
                </c:pt>
                <c:pt idx="2">
                  <c:v>3.65</c:v>
                </c:pt>
                <c:pt idx="3">
                  <c:v>3.6</c:v>
                </c:pt>
                <c:pt idx="4">
                  <c:v>3.8</c:v>
                </c:pt>
                <c:pt idx="5">
                  <c:v>3.67</c:v>
                </c:pt>
                <c:pt idx="6">
                  <c:v>3.64</c:v>
                </c:pt>
                <c:pt idx="7">
                  <c:v>4</c:v>
                </c:pt>
                <c:pt idx="8">
                  <c:v>4.0999999999999996</c:v>
                </c:pt>
                <c:pt idx="9">
                  <c:v>4.66</c:v>
                </c:pt>
                <c:pt idx="10">
                  <c:v>3.74</c:v>
                </c:pt>
                <c:pt idx="11">
                  <c:v>3.81</c:v>
                </c:pt>
                <c:pt idx="12">
                  <c:v>3.9</c:v>
                </c:pt>
                <c:pt idx="13">
                  <c:v>3.9</c:v>
                </c:pt>
                <c:pt idx="14">
                  <c:v>3.7</c:v>
                </c:pt>
                <c:pt idx="15">
                  <c:v>3.17</c:v>
                </c:pt>
                <c:pt idx="16">
                  <c:v>3.68</c:v>
                </c:pt>
                <c:pt idx="17">
                  <c:v>3.72</c:v>
                </c:pt>
                <c:pt idx="18">
                  <c:v>4.16</c:v>
                </c:pt>
                <c:pt idx="19">
                  <c:v>3.59</c:v>
                </c:pt>
                <c:pt idx="20">
                  <c:v>3.5</c:v>
                </c:pt>
                <c:pt idx="21">
                  <c:v>3.39</c:v>
                </c:pt>
                <c:pt idx="22">
                  <c:v>3.56</c:v>
                </c:pt>
                <c:pt idx="23">
                  <c:v>2.9</c:v>
                </c:pt>
                <c:pt idx="24">
                  <c:v>3.43</c:v>
                </c:pt>
                <c:pt idx="25">
                  <c:v>3.37</c:v>
                </c:pt>
                <c:pt idx="26">
                  <c:v>3.4</c:v>
                </c:pt>
                <c:pt idx="27">
                  <c:v>3.44</c:v>
                </c:pt>
                <c:pt idx="28">
                  <c:v>3.3</c:v>
                </c:pt>
                <c:pt idx="29">
                  <c:v>3.2</c:v>
                </c:pt>
                <c:pt idx="30">
                  <c:v>3.33</c:v>
                </c:pt>
                <c:pt idx="31">
                  <c:v>3.32</c:v>
                </c:pt>
                <c:pt idx="32">
                  <c:v>3.36</c:v>
                </c:pt>
                <c:pt idx="33">
                  <c:v>3</c:v>
                </c:pt>
                <c:pt idx="34">
                  <c:v>3.15</c:v>
                </c:pt>
                <c:pt idx="35">
                  <c:v>3.5</c:v>
                </c:pt>
                <c:pt idx="36">
                  <c:v>3.45</c:v>
                </c:pt>
                <c:pt idx="37">
                  <c:v>3.75</c:v>
                </c:pt>
                <c:pt idx="38">
                  <c:v>3.9</c:v>
                </c:pt>
                <c:pt idx="39">
                  <c:v>2.9</c:v>
                </c:pt>
                <c:pt idx="40">
                  <c:v>3.7</c:v>
                </c:pt>
                <c:pt idx="41">
                  <c:v>3</c:v>
                </c:pt>
                <c:pt idx="42">
                  <c:v>4.3</c:v>
                </c:pt>
                <c:pt idx="43">
                  <c:v>4</c:v>
                </c:pt>
                <c:pt idx="44">
                  <c:v>4.6399999999999997</c:v>
                </c:pt>
                <c:pt idx="45">
                  <c:v>4.5</c:v>
                </c:pt>
                <c:pt idx="46">
                  <c:v>4.42</c:v>
                </c:pt>
                <c:pt idx="47">
                  <c:v>4.4000000000000004</c:v>
                </c:pt>
                <c:pt idx="48">
                  <c:v>4.5199999999999996</c:v>
                </c:pt>
                <c:pt idx="49">
                  <c:v>4.2</c:v>
                </c:pt>
                <c:pt idx="50">
                  <c:v>4.0599999999999996</c:v>
                </c:pt>
                <c:pt idx="51">
                  <c:v>3.9</c:v>
                </c:pt>
                <c:pt idx="52">
                  <c:v>3.98</c:v>
                </c:pt>
                <c:pt idx="53">
                  <c:v>3.74</c:v>
                </c:pt>
                <c:pt idx="54">
                  <c:v>3.8</c:v>
                </c:pt>
                <c:pt idx="55">
                  <c:v>4.26</c:v>
                </c:pt>
                <c:pt idx="56">
                  <c:v>3.98</c:v>
                </c:pt>
                <c:pt idx="57">
                  <c:v>3.8</c:v>
                </c:pt>
                <c:pt idx="58">
                  <c:v>4.7</c:v>
                </c:pt>
                <c:pt idx="59">
                  <c:v>3.37</c:v>
                </c:pt>
                <c:pt idx="60">
                  <c:v>3.45</c:v>
                </c:pt>
                <c:pt idx="61">
                  <c:v>3.4</c:v>
                </c:pt>
                <c:pt idx="62">
                  <c:v>3.45</c:v>
                </c:pt>
                <c:pt idx="63">
                  <c:v>3.41</c:v>
                </c:pt>
                <c:pt idx="64">
                  <c:v>3.36</c:v>
                </c:pt>
                <c:pt idx="65">
                  <c:v>3.3</c:v>
                </c:pt>
                <c:pt idx="66">
                  <c:v>3.55</c:v>
                </c:pt>
                <c:pt idx="67">
                  <c:v>3.3</c:v>
                </c:pt>
                <c:pt idx="68">
                  <c:v>3.29</c:v>
                </c:pt>
                <c:pt idx="69">
                  <c:v>3.27</c:v>
                </c:pt>
                <c:pt idx="70">
                  <c:v>3.2</c:v>
                </c:pt>
                <c:pt idx="71">
                  <c:v>3.34</c:v>
                </c:pt>
                <c:pt idx="72">
                  <c:v>3.37</c:v>
                </c:pt>
                <c:pt idx="73">
                  <c:v>2.2999999999999998</c:v>
                </c:pt>
                <c:pt idx="74">
                  <c:v>3.4</c:v>
                </c:pt>
                <c:pt idx="75">
                  <c:v>3.6</c:v>
                </c:pt>
                <c:pt idx="76">
                  <c:v>3.18</c:v>
                </c:pt>
                <c:pt idx="77">
                  <c:v>3.6</c:v>
                </c:pt>
                <c:pt idx="78">
                  <c:v>4.0999999999999996</c:v>
                </c:pt>
                <c:pt idx="79">
                  <c:v>3.5</c:v>
                </c:pt>
                <c:pt idx="80">
                  <c:v>3.2</c:v>
                </c:pt>
                <c:pt idx="81">
                  <c:v>3.26</c:v>
                </c:pt>
                <c:pt idx="82">
                  <c:v>3.3</c:v>
                </c:pt>
                <c:pt idx="83">
                  <c:v>3.77</c:v>
                </c:pt>
                <c:pt idx="84">
                  <c:v>3.7</c:v>
                </c:pt>
                <c:pt idx="85">
                  <c:v>3.62</c:v>
                </c:pt>
                <c:pt idx="86">
                  <c:v>3.97</c:v>
                </c:pt>
                <c:pt idx="87">
                  <c:v>3.1</c:v>
                </c:pt>
                <c:pt idx="88">
                  <c:v>3.55</c:v>
                </c:pt>
                <c:pt idx="89">
                  <c:v>3.18</c:v>
                </c:pt>
                <c:pt idx="90">
                  <c:v>3.8</c:v>
                </c:pt>
                <c:pt idx="91">
                  <c:v>3.88</c:v>
                </c:pt>
                <c:pt idx="92">
                  <c:v>3.6</c:v>
                </c:pt>
                <c:pt idx="93">
                  <c:v>3.3</c:v>
                </c:pt>
                <c:pt idx="94">
                  <c:v>3.2</c:v>
                </c:pt>
                <c:pt idx="95">
                  <c:v>3.2</c:v>
                </c:pt>
                <c:pt idx="96">
                  <c:v>3.1</c:v>
                </c:pt>
                <c:pt idx="97">
                  <c:v>2</c:v>
                </c:pt>
                <c:pt idx="98">
                  <c:v>3.4</c:v>
                </c:pt>
                <c:pt idx="99">
                  <c:v>2.66</c:v>
                </c:pt>
                <c:pt idx="100">
                  <c:v>3.1</c:v>
                </c:pt>
                <c:pt idx="101">
                  <c:v>2.9</c:v>
                </c:pt>
                <c:pt idx="102">
                  <c:v>3.35</c:v>
                </c:pt>
                <c:pt idx="103">
                  <c:v>3.49</c:v>
                </c:pt>
                <c:pt idx="104">
                  <c:v>3.45</c:v>
                </c:pt>
                <c:pt idx="105">
                  <c:v>3.3</c:v>
                </c:pt>
                <c:pt idx="106">
                  <c:v>2.99</c:v>
                </c:pt>
                <c:pt idx="107">
                  <c:v>3.17</c:v>
                </c:pt>
                <c:pt idx="108">
                  <c:v>3.2</c:v>
                </c:pt>
                <c:pt idx="109">
                  <c:v>2</c:v>
                </c:pt>
                <c:pt idx="110">
                  <c:v>2.96</c:v>
                </c:pt>
                <c:pt idx="111">
                  <c:v>2.2999999999999998</c:v>
                </c:pt>
                <c:pt idx="112">
                  <c:v>2.0699999999999998</c:v>
                </c:pt>
                <c:pt idx="113">
                  <c:v>2</c:v>
                </c:pt>
                <c:pt idx="114">
                  <c:v>2</c:v>
                </c:pt>
                <c:pt idx="115">
                  <c:v>3.14</c:v>
                </c:pt>
                <c:pt idx="116">
                  <c:v>3.3</c:v>
                </c:pt>
                <c:pt idx="117">
                  <c:v>3.1</c:v>
                </c:pt>
                <c:pt idx="118">
                  <c:v>2.98</c:v>
                </c:pt>
                <c:pt idx="119">
                  <c:v>2.9</c:v>
                </c:pt>
                <c:pt idx="120">
                  <c:v>3.1</c:v>
                </c:pt>
                <c:pt idx="121">
                  <c:v>3.26</c:v>
                </c:pt>
                <c:pt idx="122">
                  <c:v>3.14</c:v>
                </c:pt>
                <c:pt idx="123">
                  <c:v>2</c:v>
                </c:pt>
                <c:pt idx="124">
                  <c:v>2.9</c:v>
                </c:pt>
                <c:pt idx="125">
                  <c:v>3.16</c:v>
                </c:pt>
                <c:pt idx="126">
                  <c:v>3</c:v>
                </c:pt>
                <c:pt idx="127">
                  <c:v>3.05</c:v>
                </c:pt>
                <c:pt idx="128">
                  <c:v>2.78</c:v>
                </c:pt>
                <c:pt idx="129">
                  <c:v>2</c:v>
                </c:pt>
                <c:pt idx="130">
                  <c:v>2.83</c:v>
                </c:pt>
                <c:pt idx="131">
                  <c:v>2.9</c:v>
                </c:pt>
                <c:pt idx="132">
                  <c:v>2</c:v>
                </c:pt>
                <c:pt idx="133">
                  <c:v>2.86</c:v>
                </c:pt>
                <c:pt idx="134">
                  <c:v>2.6</c:v>
                </c:pt>
                <c:pt idx="135">
                  <c:v>2.78</c:v>
                </c:pt>
                <c:pt idx="136">
                  <c:v>2.93</c:v>
                </c:pt>
                <c:pt idx="137">
                  <c:v>2.76</c:v>
                </c:pt>
                <c:pt idx="138">
                  <c:v>2.8</c:v>
                </c:pt>
                <c:pt idx="139">
                  <c:v>2.8</c:v>
                </c:pt>
                <c:pt idx="140">
                  <c:v>2.9</c:v>
                </c:pt>
                <c:pt idx="141">
                  <c:v>2.8</c:v>
                </c:pt>
                <c:pt idx="142">
                  <c:v>2.99</c:v>
                </c:pt>
                <c:pt idx="143">
                  <c:v>2.88</c:v>
                </c:pt>
                <c:pt idx="144">
                  <c:v>3</c:v>
                </c:pt>
                <c:pt idx="145">
                  <c:v>2.8</c:v>
                </c:pt>
                <c:pt idx="146">
                  <c:v>2.97</c:v>
                </c:pt>
                <c:pt idx="147">
                  <c:v>2.5</c:v>
                </c:pt>
                <c:pt idx="148">
                  <c:v>2.9</c:v>
                </c:pt>
                <c:pt idx="149">
                  <c:v>2.89</c:v>
                </c:pt>
                <c:pt idx="150">
                  <c:v>2.9</c:v>
                </c:pt>
                <c:pt idx="151">
                  <c:v>2.91</c:v>
                </c:pt>
                <c:pt idx="152">
                  <c:v>2.97</c:v>
                </c:pt>
                <c:pt idx="153">
                  <c:v>2.8</c:v>
                </c:pt>
                <c:pt idx="154">
                  <c:v>2.74</c:v>
                </c:pt>
                <c:pt idx="155">
                  <c:v>2.9</c:v>
                </c:pt>
                <c:pt idx="156">
                  <c:v>2.87</c:v>
                </c:pt>
                <c:pt idx="157">
                  <c:v>3.2</c:v>
                </c:pt>
                <c:pt idx="158">
                  <c:v>3.47</c:v>
                </c:pt>
                <c:pt idx="159">
                  <c:v>2.87</c:v>
                </c:pt>
                <c:pt idx="160">
                  <c:v>3.4</c:v>
                </c:pt>
                <c:pt idx="161">
                  <c:v>3.2</c:v>
                </c:pt>
                <c:pt idx="162">
                  <c:v>3.42</c:v>
                </c:pt>
                <c:pt idx="163">
                  <c:v>4.8899999999999997</c:v>
                </c:pt>
                <c:pt idx="164">
                  <c:v>4.5599999999999996</c:v>
                </c:pt>
                <c:pt idx="165">
                  <c:v>3.82</c:v>
                </c:pt>
                <c:pt idx="166">
                  <c:v>3.3</c:v>
                </c:pt>
                <c:pt idx="167">
                  <c:v>4.46</c:v>
                </c:pt>
                <c:pt idx="170">
                  <c:v>4.4000000000000004</c:v>
                </c:pt>
                <c:pt idx="171">
                  <c:v>4.47</c:v>
                </c:pt>
                <c:pt idx="172">
                  <c:v>4.87</c:v>
                </c:pt>
                <c:pt idx="173">
                  <c:v>5.32</c:v>
                </c:pt>
                <c:pt idx="174">
                  <c:v>4.8</c:v>
                </c:pt>
                <c:pt idx="175">
                  <c:v>5.19</c:v>
                </c:pt>
                <c:pt idx="176">
                  <c:v>4.9000000000000004</c:v>
                </c:pt>
                <c:pt idx="177">
                  <c:v>4.7</c:v>
                </c:pt>
                <c:pt idx="178">
                  <c:v>4.78</c:v>
                </c:pt>
                <c:pt idx="179">
                  <c:v>4.0999999999999996</c:v>
                </c:pt>
                <c:pt idx="180">
                  <c:v>3.97</c:v>
                </c:pt>
                <c:pt idx="181">
                  <c:v>3.9</c:v>
                </c:pt>
                <c:pt idx="182">
                  <c:v>3.6</c:v>
                </c:pt>
                <c:pt idx="183">
                  <c:v>3.8</c:v>
                </c:pt>
                <c:pt idx="184">
                  <c:v>3.79</c:v>
                </c:pt>
                <c:pt idx="185">
                  <c:v>4.09</c:v>
                </c:pt>
                <c:pt idx="186">
                  <c:v>3.5</c:v>
                </c:pt>
                <c:pt idx="187">
                  <c:v>3.4</c:v>
                </c:pt>
                <c:pt idx="188">
                  <c:v>3.26</c:v>
                </c:pt>
                <c:pt idx="189">
                  <c:v>3.58</c:v>
                </c:pt>
                <c:pt idx="190">
                  <c:v>3.1</c:v>
                </c:pt>
                <c:pt idx="191">
                  <c:v>2.9</c:v>
                </c:pt>
                <c:pt idx="192">
                  <c:v>2.8</c:v>
                </c:pt>
                <c:pt idx="193">
                  <c:v>3.35</c:v>
                </c:pt>
                <c:pt idx="194">
                  <c:v>2.7</c:v>
                </c:pt>
                <c:pt idx="195">
                  <c:v>2.35</c:v>
                </c:pt>
                <c:pt idx="196">
                  <c:v>3.6</c:v>
                </c:pt>
                <c:pt idx="197">
                  <c:v>3.4</c:v>
                </c:pt>
                <c:pt idx="198">
                  <c:v>3.39</c:v>
                </c:pt>
                <c:pt idx="199">
                  <c:v>4.3</c:v>
                </c:pt>
                <c:pt idx="200">
                  <c:v>4.2</c:v>
                </c:pt>
                <c:pt idx="201">
                  <c:v>3.95</c:v>
                </c:pt>
                <c:pt idx="202">
                  <c:v>5.7</c:v>
                </c:pt>
                <c:pt idx="203">
                  <c:v>5.3</c:v>
                </c:pt>
                <c:pt idx="204">
                  <c:v>5.78</c:v>
                </c:pt>
                <c:pt idx="205">
                  <c:v>6.6</c:v>
                </c:pt>
                <c:pt idx="206">
                  <c:v>6.14</c:v>
                </c:pt>
                <c:pt idx="207">
                  <c:v>5.93</c:v>
                </c:pt>
                <c:pt idx="208">
                  <c:v>6.5</c:v>
                </c:pt>
                <c:pt idx="209">
                  <c:v>6.25</c:v>
                </c:pt>
                <c:pt idx="210">
                  <c:v>6</c:v>
                </c:pt>
                <c:pt idx="211">
                  <c:v>6.3</c:v>
                </c:pt>
                <c:pt idx="212">
                  <c:v>5.86</c:v>
                </c:pt>
                <c:pt idx="213">
                  <c:v>5.48</c:v>
                </c:pt>
                <c:pt idx="214">
                  <c:v>5.8</c:v>
                </c:pt>
                <c:pt idx="215">
                  <c:v>5.48</c:v>
                </c:pt>
                <c:pt idx="216">
                  <c:v>5.6</c:v>
                </c:pt>
                <c:pt idx="217">
                  <c:v>7.5</c:v>
                </c:pt>
                <c:pt idx="218">
                  <c:v>6.6</c:v>
                </c:pt>
                <c:pt idx="219">
                  <c:v>7.25</c:v>
                </c:pt>
                <c:pt idx="220">
                  <c:v>6.8</c:v>
                </c:pt>
                <c:pt idx="221">
                  <c:v>6.75</c:v>
                </c:pt>
                <c:pt idx="226">
                  <c:v>7.2</c:v>
                </c:pt>
                <c:pt idx="227">
                  <c:v>5.55</c:v>
                </c:pt>
                <c:pt idx="228">
                  <c:v>5.5</c:v>
                </c:pt>
                <c:pt idx="229">
                  <c:v>5.4</c:v>
                </c:pt>
                <c:pt idx="230">
                  <c:v>5.0999999999999996</c:v>
                </c:pt>
                <c:pt idx="231">
                  <c:v>5.6</c:v>
                </c:pt>
                <c:pt idx="232">
                  <c:v>4.9000000000000004</c:v>
                </c:pt>
                <c:pt idx="233">
                  <c:v>4.96</c:v>
                </c:pt>
                <c:pt idx="234">
                  <c:v>5.0599999999999996</c:v>
                </c:pt>
                <c:pt idx="235">
                  <c:v>4.9000000000000004</c:v>
                </c:pt>
                <c:pt idx="236">
                  <c:v>5.2</c:v>
                </c:pt>
                <c:pt idx="237">
                  <c:v>5.95</c:v>
                </c:pt>
                <c:pt idx="238">
                  <c:v>5.04</c:v>
                </c:pt>
                <c:pt idx="239">
                  <c:v>5.7</c:v>
                </c:pt>
                <c:pt idx="240">
                  <c:v>4.9000000000000004</c:v>
                </c:pt>
                <c:pt idx="241">
                  <c:v>6.4</c:v>
                </c:pt>
                <c:pt idx="242">
                  <c:v>5.0999999999999996</c:v>
                </c:pt>
                <c:pt idx="243">
                  <c:v>6.12</c:v>
                </c:pt>
                <c:pt idx="244">
                  <c:v>6.12</c:v>
                </c:pt>
                <c:pt idx="245">
                  <c:v>5.2</c:v>
                </c:pt>
                <c:pt idx="246">
                  <c:v>4.95</c:v>
                </c:pt>
                <c:pt idx="247">
                  <c:v>4.9000000000000004</c:v>
                </c:pt>
                <c:pt idx="248">
                  <c:v>4.75</c:v>
                </c:pt>
                <c:pt idx="249">
                  <c:v>4.8</c:v>
                </c:pt>
                <c:pt idx="250">
                  <c:v>4.66</c:v>
                </c:pt>
                <c:pt idx="251">
                  <c:v>4.7</c:v>
                </c:pt>
                <c:pt idx="252">
                  <c:v>4.6900000000000004</c:v>
                </c:pt>
                <c:pt idx="253">
                  <c:v>4.5</c:v>
                </c:pt>
                <c:pt idx="254">
                  <c:v>4.5999999999999996</c:v>
                </c:pt>
                <c:pt idx="255">
                  <c:v>5</c:v>
                </c:pt>
                <c:pt idx="256">
                  <c:v>5.08</c:v>
                </c:pt>
                <c:pt idx="257">
                  <c:v>4.96</c:v>
                </c:pt>
                <c:pt idx="258">
                  <c:v>4.8499999999999996</c:v>
                </c:pt>
                <c:pt idx="259">
                  <c:v>4.45</c:v>
                </c:pt>
                <c:pt idx="260">
                  <c:v>4.32</c:v>
                </c:pt>
                <c:pt idx="261">
                  <c:v>4.5999999999999996</c:v>
                </c:pt>
                <c:pt idx="262">
                  <c:v>4.68</c:v>
                </c:pt>
                <c:pt idx="263">
                  <c:v>4.4000000000000004</c:v>
                </c:pt>
                <c:pt idx="264">
                  <c:v>4.37</c:v>
                </c:pt>
                <c:pt idx="265">
                  <c:v>5</c:v>
                </c:pt>
                <c:pt idx="266">
                  <c:v>4.8</c:v>
                </c:pt>
                <c:pt idx="267">
                  <c:v>4.4000000000000004</c:v>
                </c:pt>
                <c:pt idx="268">
                  <c:v>4.2</c:v>
                </c:pt>
                <c:pt idx="269">
                  <c:v>3.5</c:v>
                </c:pt>
                <c:pt idx="270">
                  <c:v>4.4000000000000004</c:v>
                </c:pt>
                <c:pt idx="271">
                  <c:v>3.95</c:v>
                </c:pt>
                <c:pt idx="272">
                  <c:v>4.2300000000000004</c:v>
                </c:pt>
                <c:pt idx="273">
                  <c:v>3.9</c:v>
                </c:pt>
                <c:pt idx="274">
                  <c:v>4.05</c:v>
                </c:pt>
                <c:pt idx="275">
                  <c:v>3.86</c:v>
                </c:pt>
                <c:pt idx="276">
                  <c:v>4.01</c:v>
                </c:pt>
                <c:pt idx="277">
                  <c:v>3.66</c:v>
                </c:pt>
                <c:pt idx="278">
                  <c:v>4.38</c:v>
                </c:pt>
                <c:pt idx="279">
                  <c:v>4.13</c:v>
                </c:pt>
                <c:pt idx="280">
                  <c:v>3.75</c:v>
                </c:pt>
                <c:pt idx="281">
                  <c:v>3.6</c:v>
                </c:pt>
                <c:pt idx="282">
                  <c:v>4.0999999999999996</c:v>
                </c:pt>
                <c:pt idx="283">
                  <c:v>4.8600000000000003</c:v>
                </c:pt>
                <c:pt idx="284">
                  <c:v>4.3499999999999996</c:v>
                </c:pt>
                <c:pt idx="285">
                  <c:v>3.3</c:v>
                </c:pt>
                <c:pt idx="286">
                  <c:v>3.8</c:v>
                </c:pt>
                <c:pt idx="287">
                  <c:v>3.9</c:v>
                </c:pt>
                <c:pt idx="288">
                  <c:v>3.6</c:v>
                </c:pt>
                <c:pt idx="289">
                  <c:v>2.9</c:v>
                </c:pt>
                <c:pt idx="290">
                  <c:v>3.3</c:v>
                </c:pt>
                <c:pt idx="291">
                  <c:v>3</c:v>
                </c:pt>
                <c:pt idx="292">
                  <c:v>3.68</c:v>
                </c:pt>
                <c:pt idx="293">
                  <c:v>3.2</c:v>
                </c:pt>
                <c:pt idx="294">
                  <c:v>5.55</c:v>
                </c:pt>
                <c:pt idx="295">
                  <c:v>3.6</c:v>
                </c:pt>
                <c:pt idx="296">
                  <c:v>3.98</c:v>
                </c:pt>
                <c:pt idx="297">
                  <c:v>3.2</c:v>
                </c:pt>
                <c:pt idx="298">
                  <c:v>3.47</c:v>
                </c:pt>
                <c:pt idx="299">
                  <c:v>2.7</c:v>
                </c:pt>
                <c:pt idx="300">
                  <c:v>3.46</c:v>
                </c:pt>
                <c:pt idx="301">
                  <c:v>3.65</c:v>
                </c:pt>
                <c:pt idx="302">
                  <c:v>3.2</c:v>
                </c:pt>
                <c:pt idx="303">
                  <c:v>2.54</c:v>
                </c:pt>
                <c:pt idx="304">
                  <c:v>3.38</c:v>
                </c:pt>
                <c:pt idx="305">
                  <c:v>3.2</c:v>
                </c:pt>
                <c:pt idx="306">
                  <c:v>3.4</c:v>
                </c:pt>
                <c:pt idx="307">
                  <c:v>3.35</c:v>
                </c:pt>
                <c:pt idx="308">
                  <c:v>3.2</c:v>
                </c:pt>
                <c:pt idx="309">
                  <c:v>3.04</c:v>
                </c:pt>
                <c:pt idx="310">
                  <c:v>4</c:v>
                </c:pt>
                <c:pt idx="311">
                  <c:v>3.7</c:v>
                </c:pt>
                <c:pt idx="312">
                  <c:v>3.6</c:v>
                </c:pt>
                <c:pt idx="313">
                  <c:v>3.2</c:v>
                </c:pt>
                <c:pt idx="314">
                  <c:v>2.96</c:v>
                </c:pt>
                <c:pt idx="315">
                  <c:v>3.37</c:v>
                </c:pt>
                <c:pt idx="316">
                  <c:v>3</c:v>
                </c:pt>
                <c:pt idx="317">
                  <c:v>2.66</c:v>
                </c:pt>
                <c:pt idx="318">
                  <c:v>3.3</c:v>
                </c:pt>
                <c:pt idx="319">
                  <c:v>2.7</c:v>
                </c:pt>
                <c:pt idx="320">
                  <c:v>3.38</c:v>
                </c:pt>
                <c:pt idx="321">
                  <c:v>3.2</c:v>
                </c:pt>
                <c:pt idx="322">
                  <c:v>3.18</c:v>
                </c:pt>
                <c:pt idx="323">
                  <c:v>2.95</c:v>
                </c:pt>
                <c:pt idx="324">
                  <c:v>3</c:v>
                </c:pt>
                <c:pt idx="325">
                  <c:v>2.8</c:v>
                </c:pt>
                <c:pt idx="326">
                  <c:v>2.98</c:v>
                </c:pt>
                <c:pt idx="327">
                  <c:v>3</c:v>
                </c:pt>
                <c:pt idx="328">
                  <c:v>3.2</c:v>
                </c:pt>
                <c:pt idx="329">
                  <c:v>3.1</c:v>
                </c:pt>
                <c:pt idx="330">
                  <c:v>2.9</c:v>
                </c:pt>
                <c:pt idx="331">
                  <c:v>2.85</c:v>
                </c:pt>
                <c:pt idx="332">
                  <c:v>2.95</c:v>
                </c:pt>
                <c:pt idx="333">
                  <c:v>2.8</c:v>
                </c:pt>
                <c:pt idx="334">
                  <c:v>3.35</c:v>
                </c:pt>
                <c:pt idx="335">
                  <c:v>3.3</c:v>
                </c:pt>
                <c:pt idx="336">
                  <c:v>3.45</c:v>
                </c:pt>
                <c:pt idx="337">
                  <c:v>3.18</c:v>
                </c:pt>
                <c:pt idx="338">
                  <c:v>3.78</c:v>
                </c:pt>
                <c:pt idx="339">
                  <c:v>3.68</c:v>
                </c:pt>
                <c:pt idx="340">
                  <c:v>3.8</c:v>
                </c:pt>
                <c:pt idx="341">
                  <c:v>3.4</c:v>
                </c:pt>
                <c:pt idx="342">
                  <c:v>3</c:v>
                </c:pt>
                <c:pt idx="343">
                  <c:v>3.4</c:v>
                </c:pt>
                <c:pt idx="344">
                  <c:v>3.3</c:v>
                </c:pt>
                <c:pt idx="345">
                  <c:v>3.1</c:v>
                </c:pt>
                <c:pt idx="346">
                  <c:v>2.8</c:v>
                </c:pt>
                <c:pt idx="347">
                  <c:v>3.1</c:v>
                </c:pt>
                <c:pt idx="348">
                  <c:v>2.98</c:v>
                </c:pt>
                <c:pt idx="349">
                  <c:v>3.34</c:v>
                </c:pt>
                <c:pt idx="350">
                  <c:v>3.38</c:v>
                </c:pt>
                <c:pt idx="351">
                  <c:v>3.25</c:v>
                </c:pt>
                <c:pt idx="352">
                  <c:v>3.15</c:v>
                </c:pt>
                <c:pt idx="353">
                  <c:v>3.9</c:v>
                </c:pt>
                <c:pt idx="354">
                  <c:v>3.08</c:v>
                </c:pt>
                <c:pt idx="355">
                  <c:v>2.9</c:v>
                </c:pt>
                <c:pt idx="356">
                  <c:v>2.87</c:v>
                </c:pt>
                <c:pt idx="357">
                  <c:v>2.7</c:v>
                </c:pt>
                <c:pt idx="358">
                  <c:v>2.92</c:v>
                </c:pt>
                <c:pt idx="359">
                  <c:v>2.9</c:v>
                </c:pt>
                <c:pt idx="360">
                  <c:v>2.8</c:v>
                </c:pt>
                <c:pt idx="361">
                  <c:v>2</c:v>
                </c:pt>
                <c:pt idx="362">
                  <c:v>2.96</c:v>
                </c:pt>
                <c:pt idx="363">
                  <c:v>2.93</c:v>
                </c:pt>
                <c:pt idx="364">
                  <c:v>3</c:v>
                </c:pt>
                <c:pt idx="365">
                  <c:v>2.97</c:v>
                </c:pt>
                <c:pt idx="366">
                  <c:v>2.95</c:v>
                </c:pt>
                <c:pt idx="367">
                  <c:v>2.87</c:v>
                </c:pt>
                <c:pt idx="368">
                  <c:v>2.9</c:v>
                </c:pt>
                <c:pt idx="369">
                  <c:v>2.89</c:v>
                </c:pt>
                <c:pt idx="370">
                  <c:v>2.96</c:v>
                </c:pt>
                <c:pt idx="371">
                  <c:v>3</c:v>
                </c:pt>
                <c:pt idx="390">
                  <c:v>2.99</c:v>
                </c:pt>
                <c:pt idx="391">
                  <c:v>3.02</c:v>
                </c:pt>
                <c:pt idx="392">
                  <c:v>3.69</c:v>
                </c:pt>
                <c:pt idx="393">
                  <c:v>3.82</c:v>
                </c:pt>
                <c:pt idx="394">
                  <c:v>4.0999999999999996</c:v>
                </c:pt>
                <c:pt idx="395">
                  <c:v>4.55</c:v>
                </c:pt>
                <c:pt idx="396">
                  <c:v>4.68</c:v>
                </c:pt>
                <c:pt idx="397">
                  <c:v>3.79</c:v>
                </c:pt>
                <c:pt idx="398">
                  <c:v>3.87</c:v>
                </c:pt>
                <c:pt idx="399">
                  <c:v>3.7</c:v>
                </c:pt>
                <c:pt idx="400">
                  <c:v>3.6</c:v>
                </c:pt>
                <c:pt idx="401">
                  <c:v>2.58</c:v>
                </c:pt>
                <c:pt idx="402">
                  <c:v>3.2</c:v>
                </c:pt>
                <c:pt idx="403">
                  <c:v>3.37</c:v>
                </c:pt>
                <c:pt idx="404">
                  <c:v>3.44</c:v>
                </c:pt>
                <c:pt idx="405">
                  <c:v>2.83</c:v>
                </c:pt>
                <c:pt idx="408">
                  <c:v>2.7</c:v>
                </c:pt>
                <c:pt idx="409">
                  <c:v>2.9</c:v>
                </c:pt>
                <c:pt idx="410">
                  <c:v>2.94</c:v>
                </c:pt>
                <c:pt idx="411">
                  <c:v>3.78</c:v>
                </c:pt>
                <c:pt idx="412">
                  <c:v>2.92</c:v>
                </c:pt>
                <c:pt idx="413">
                  <c:v>2.78</c:v>
                </c:pt>
                <c:pt idx="414">
                  <c:v>3.1</c:v>
                </c:pt>
                <c:pt idx="415">
                  <c:v>3</c:v>
                </c:pt>
                <c:pt idx="416">
                  <c:v>3.2</c:v>
                </c:pt>
                <c:pt idx="417">
                  <c:v>3.08</c:v>
                </c:pt>
                <c:pt idx="418">
                  <c:v>3.9</c:v>
                </c:pt>
                <c:pt idx="419">
                  <c:v>3.68</c:v>
                </c:pt>
                <c:pt idx="420">
                  <c:v>3.67</c:v>
                </c:pt>
                <c:pt idx="421">
                  <c:v>3.6</c:v>
                </c:pt>
                <c:pt idx="422">
                  <c:v>3.67</c:v>
                </c:pt>
                <c:pt idx="423">
                  <c:v>3</c:v>
                </c:pt>
                <c:pt idx="424">
                  <c:v>3.78</c:v>
                </c:pt>
                <c:pt idx="425">
                  <c:v>3.1</c:v>
                </c:pt>
                <c:pt idx="426">
                  <c:v>3.9</c:v>
                </c:pt>
                <c:pt idx="427">
                  <c:v>3.6</c:v>
                </c:pt>
                <c:pt idx="428">
                  <c:v>4.2</c:v>
                </c:pt>
                <c:pt idx="429">
                  <c:v>3.28</c:v>
                </c:pt>
                <c:pt idx="430">
                  <c:v>4.25</c:v>
                </c:pt>
                <c:pt idx="431">
                  <c:v>4.1399999999999997</c:v>
                </c:pt>
                <c:pt idx="432">
                  <c:v>3</c:v>
                </c:pt>
                <c:pt idx="433">
                  <c:v>3.86</c:v>
                </c:pt>
                <c:pt idx="434">
                  <c:v>4.2</c:v>
                </c:pt>
                <c:pt idx="435">
                  <c:v>4.8</c:v>
                </c:pt>
                <c:pt idx="436">
                  <c:v>4.67</c:v>
                </c:pt>
                <c:pt idx="437">
                  <c:v>3.45</c:v>
                </c:pt>
                <c:pt idx="438">
                  <c:v>4</c:v>
                </c:pt>
                <c:pt idx="439">
                  <c:v>3.7</c:v>
                </c:pt>
                <c:pt idx="440">
                  <c:v>4</c:v>
                </c:pt>
                <c:pt idx="441">
                  <c:v>3.68</c:v>
                </c:pt>
                <c:pt idx="442">
                  <c:v>3.72</c:v>
                </c:pt>
                <c:pt idx="443">
                  <c:v>3</c:v>
                </c:pt>
                <c:pt idx="444">
                  <c:v>3.7</c:v>
                </c:pt>
                <c:pt idx="445">
                  <c:v>3.9</c:v>
                </c:pt>
                <c:pt idx="446">
                  <c:v>4.12</c:v>
                </c:pt>
                <c:pt idx="447">
                  <c:v>3.45</c:v>
                </c:pt>
                <c:pt idx="448">
                  <c:v>3.54</c:v>
                </c:pt>
                <c:pt idx="449">
                  <c:v>3</c:v>
                </c:pt>
                <c:pt idx="450">
                  <c:v>3.42</c:v>
                </c:pt>
                <c:pt idx="451">
                  <c:v>3.52</c:v>
                </c:pt>
                <c:pt idx="452">
                  <c:v>3.8</c:v>
                </c:pt>
                <c:pt idx="453">
                  <c:v>3.65</c:v>
                </c:pt>
                <c:pt idx="454">
                  <c:v>3.74</c:v>
                </c:pt>
                <c:pt idx="455">
                  <c:v>3.65</c:v>
                </c:pt>
                <c:pt idx="458">
                  <c:v>3.1</c:v>
                </c:pt>
                <c:pt idx="459">
                  <c:v>2</c:v>
                </c:pt>
                <c:pt idx="460">
                  <c:v>2.48</c:v>
                </c:pt>
                <c:pt idx="461">
                  <c:v>3.08</c:v>
                </c:pt>
                <c:pt idx="462">
                  <c:v>3.9</c:v>
                </c:pt>
                <c:pt idx="463">
                  <c:v>2.7</c:v>
                </c:pt>
                <c:pt idx="464">
                  <c:v>3.5</c:v>
                </c:pt>
                <c:pt idx="465">
                  <c:v>3.3</c:v>
                </c:pt>
                <c:pt idx="466">
                  <c:v>3</c:v>
                </c:pt>
                <c:pt idx="467">
                  <c:v>3.18</c:v>
                </c:pt>
                <c:pt idx="468">
                  <c:v>3.38</c:v>
                </c:pt>
                <c:pt idx="469">
                  <c:v>2.97</c:v>
                </c:pt>
                <c:pt idx="470">
                  <c:v>3.28</c:v>
                </c:pt>
                <c:pt idx="471">
                  <c:v>3.24</c:v>
                </c:pt>
                <c:pt idx="472">
                  <c:v>3.2</c:v>
                </c:pt>
                <c:pt idx="473">
                  <c:v>3.09</c:v>
                </c:pt>
                <c:pt idx="474">
                  <c:v>3.12</c:v>
                </c:pt>
                <c:pt idx="475">
                  <c:v>3</c:v>
                </c:pt>
                <c:pt idx="476">
                  <c:v>3.12</c:v>
                </c:pt>
                <c:pt idx="477">
                  <c:v>2.97</c:v>
                </c:pt>
                <c:pt idx="478">
                  <c:v>3.18</c:v>
                </c:pt>
                <c:pt idx="479">
                  <c:v>3.2</c:v>
                </c:pt>
                <c:pt idx="480">
                  <c:v>3.14</c:v>
                </c:pt>
                <c:pt idx="481">
                  <c:v>3</c:v>
                </c:pt>
                <c:pt idx="482">
                  <c:v>3.7</c:v>
                </c:pt>
                <c:pt idx="483">
                  <c:v>3</c:v>
                </c:pt>
                <c:pt idx="484">
                  <c:v>3.2</c:v>
                </c:pt>
                <c:pt idx="485">
                  <c:v>3.23</c:v>
                </c:pt>
                <c:pt idx="486">
                  <c:v>3.28</c:v>
                </c:pt>
                <c:pt idx="487">
                  <c:v>3.3</c:v>
                </c:pt>
                <c:pt idx="488">
                  <c:v>3.6</c:v>
                </c:pt>
                <c:pt idx="489">
                  <c:v>3.35</c:v>
                </c:pt>
                <c:pt idx="490">
                  <c:v>3.18</c:v>
                </c:pt>
                <c:pt idx="491">
                  <c:v>3.48</c:v>
                </c:pt>
                <c:pt idx="492">
                  <c:v>2</c:v>
                </c:pt>
                <c:pt idx="493">
                  <c:v>3.56</c:v>
                </c:pt>
                <c:pt idx="494">
                  <c:v>3.5</c:v>
                </c:pt>
                <c:pt idx="495">
                  <c:v>3.49</c:v>
                </c:pt>
                <c:pt idx="496">
                  <c:v>3.68</c:v>
                </c:pt>
                <c:pt idx="497">
                  <c:v>3.9</c:v>
                </c:pt>
                <c:pt idx="498">
                  <c:v>3</c:v>
                </c:pt>
                <c:pt idx="499">
                  <c:v>2.27</c:v>
                </c:pt>
                <c:pt idx="500">
                  <c:v>3.05</c:v>
                </c:pt>
                <c:pt idx="501">
                  <c:v>2.98</c:v>
                </c:pt>
                <c:pt idx="502">
                  <c:v>3</c:v>
                </c:pt>
                <c:pt idx="503">
                  <c:v>3</c:v>
                </c:pt>
                <c:pt idx="504">
                  <c:v>2.97</c:v>
                </c:pt>
                <c:pt idx="505">
                  <c:v>3</c:v>
                </c:pt>
                <c:pt idx="506">
                  <c:v>3.2</c:v>
                </c:pt>
                <c:pt idx="507">
                  <c:v>3.05</c:v>
                </c:pt>
                <c:pt idx="508">
                  <c:v>3</c:v>
                </c:pt>
                <c:pt idx="509">
                  <c:v>2</c:v>
                </c:pt>
                <c:pt idx="510">
                  <c:v>2.97</c:v>
                </c:pt>
                <c:pt idx="511">
                  <c:v>3</c:v>
                </c:pt>
                <c:pt idx="512">
                  <c:v>3</c:v>
                </c:pt>
                <c:pt idx="513">
                  <c:v>2.95</c:v>
                </c:pt>
                <c:pt idx="514">
                  <c:v>3.1</c:v>
                </c:pt>
                <c:pt idx="515">
                  <c:v>3</c:v>
                </c:pt>
                <c:pt idx="516">
                  <c:v>3.07</c:v>
                </c:pt>
                <c:pt idx="517">
                  <c:v>3.1</c:v>
                </c:pt>
                <c:pt idx="518">
                  <c:v>2.97</c:v>
                </c:pt>
                <c:pt idx="519">
                  <c:v>3</c:v>
                </c:pt>
                <c:pt idx="520">
                  <c:v>3</c:v>
                </c:pt>
                <c:pt idx="521">
                  <c:v>3.1</c:v>
                </c:pt>
                <c:pt idx="522">
                  <c:v>3.04</c:v>
                </c:pt>
                <c:pt idx="523">
                  <c:v>2.8</c:v>
                </c:pt>
                <c:pt idx="524">
                  <c:v>2.75</c:v>
                </c:pt>
                <c:pt idx="525">
                  <c:v>2.87</c:v>
                </c:pt>
                <c:pt idx="526">
                  <c:v>2.97</c:v>
                </c:pt>
                <c:pt idx="527">
                  <c:v>3.73</c:v>
                </c:pt>
                <c:pt idx="528">
                  <c:v>2.7</c:v>
                </c:pt>
                <c:pt idx="529">
                  <c:v>3.08</c:v>
                </c:pt>
                <c:pt idx="530">
                  <c:v>3.15</c:v>
                </c:pt>
                <c:pt idx="531">
                  <c:v>3.15</c:v>
                </c:pt>
                <c:pt idx="532">
                  <c:v>3.1</c:v>
                </c:pt>
                <c:pt idx="533">
                  <c:v>3.08</c:v>
                </c:pt>
                <c:pt idx="534">
                  <c:v>3</c:v>
                </c:pt>
                <c:pt idx="535">
                  <c:v>3.05</c:v>
                </c:pt>
                <c:pt idx="536">
                  <c:v>2.95</c:v>
                </c:pt>
                <c:pt idx="537">
                  <c:v>2.7</c:v>
                </c:pt>
                <c:pt idx="538">
                  <c:v>2.81</c:v>
                </c:pt>
                <c:pt idx="539">
                  <c:v>2.58</c:v>
                </c:pt>
                <c:pt idx="540">
                  <c:v>2.5</c:v>
                </c:pt>
                <c:pt idx="541">
                  <c:v>2.76</c:v>
                </c:pt>
                <c:pt idx="542">
                  <c:v>2.9</c:v>
                </c:pt>
                <c:pt idx="543">
                  <c:v>2.5499999999999998</c:v>
                </c:pt>
                <c:pt idx="544">
                  <c:v>2.87</c:v>
                </c:pt>
                <c:pt idx="545">
                  <c:v>2.8</c:v>
                </c:pt>
                <c:pt idx="546">
                  <c:v>2.9</c:v>
                </c:pt>
                <c:pt idx="547">
                  <c:v>2.72</c:v>
                </c:pt>
                <c:pt idx="548">
                  <c:v>2.85</c:v>
                </c:pt>
                <c:pt idx="549">
                  <c:v>2.68</c:v>
                </c:pt>
                <c:pt idx="550">
                  <c:v>2.86</c:v>
                </c:pt>
                <c:pt idx="551">
                  <c:v>2.88</c:v>
                </c:pt>
                <c:pt idx="552">
                  <c:v>2.67</c:v>
                </c:pt>
                <c:pt idx="553">
                  <c:v>2.7</c:v>
                </c:pt>
                <c:pt idx="554">
                  <c:v>2.16</c:v>
                </c:pt>
                <c:pt idx="555">
                  <c:v>2.2999999999999998</c:v>
                </c:pt>
                <c:pt idx="556">
                  <c:v>2.7</c:v>
                </c:pt>
                <c:pt idx="557">
                  <c:v>2.8</c:v>
                </c:pt>
                <c:pt idx="558">
                  <c:v>2.72</c:v>
                </c:pt>
                <c:pt idx="559">
                  <c:v>2.5</c:v>
                </c:pt>
                <c:pt idx="560">
                  <c:v>2.5499999999999998</c:v>
                </c:pt>
                <c:pt idx="561">
                  <c:v>2.75</c:v>
                </c:pt>
                <c:pt idx="562">
                  <c:v>2.96</c:v>
                </c:pt>
                <c:pt idx="563">
                  <c:v>2.76</c:v>
                </c:pt>
                <c:pt idx="564">
                  <c:v>2.8</c:v>
                </c:pt>
                <c:pt idx="565">
                  <c:v>2.8</c:v>
                </c:pt>
                <c:pt idx="566">
                  <c:v>2.74</c:v>
                </c:pt>
                <c:pt idx="567">
                  <c:v>2.76</c:v>
                </c:pt>
                <c:pt idx="568">
                  <c:v>2.72</c:v>
                </c:pt>
                <c:pt idx="569">
                  <c:v>2.7</c:v>
                </c:pt>
                <c:pt idx="570">
                  <c:v>2.77</c:v>
                </c:pt>
                <c:pt idx="571">
                  <c:v>2.75</c:v>
                </c:pt>
                <c:pt idx="572">
                  <c:v>3.43</c:v>
                </c:pt>
                <c:pt idx="573">
                  <c:v>3.42</c:v>
                </c:pt>
                <c:pt idx="574">
                  <c:v>3.4</c:v>
                </c:pt>
                <c:pt idx="575">
                  <c:v>3.26</c:v>
                </c:pt>
                <c:pt idx="576">
                  <c:v>3.64</c:v>
                </c:pt>
                <c:pt idx="577">
                  <c:v>3.4</c:v>
                </c:pt>
                <c:pt idx="578">
                  <c:v>3.15</c:v>
                </c:pt>
                <c:pt idx="579">
                  <c:v>3.2</c:v>
                </c:pt>
                <c:pt idx="580">
                  <c:v>3.4</c:v>
                </c:pt>
                <c:pt idx="581">
                  <c:v>3.86</c:v>
                </c:pt>
                <c:pt idx="582">
                  <c:v>4.54</c:v>
                </c:pt>
                <c:pt idx="583">
                  <c:v>4.95</c:v>
                </c:pt>
                <c:pt idx="584">
                  <c:v>5.64</c:v>
                </c:pt>
                <c:pt idx="585">
                  <c:v>5.96</c:v>
                </c:pt>
                <c:pt idx="586">
                  <c:v>5.28</c:v>
                </c:pt>
                <c:pt idx="587">
                  <c:v>5</c:v>
                </c:pt>
                <c:pt idx="588">
                  <c:v>4.5999999999999996</c:v>
                </c:pt>
                <c:pt idx="589">
                  <c:v>4.96</c:v>
                </c:pt>
                <c:pt idx="590">
                  <c:v>4.5999999999999996</c:v>
                </c:pt>
                <c:pt idx="591">
                  <c:v>5.3</c:v>
                </c:pt>
                <c:pt idx="592">
                  <c:v>4.6399999999999997</c:v>
                </c:pt>
                <c:pt idx="593">
                  <c:v>4.5999999999999996</c:v>
                </c:pt>
                <c:pt idx="594">
                  <c:v>4.42</c:v>
                </c:pt>
                <c:pt idx="595">
                  <c:v>4.3</c:v>
                </c:pt>
                <c:pt idx="596">
                  <c:v>4.25</c:v>
                </c:pt>
                <c:pt idx="597">
                  <c:v>4</c:v>
                </c:pt>
                <c:pt idx="598">
                  <c:v>3.86</c:v>
                </c:pt>
                <c:pt idx="599">
                  <c:v>3</c:v>
                </c:pt>
                <c:pt idx="600">
                  <c:v>3.5</c:v>
                </c:pt>
                <c:pt idx="601">
                  <c:v>2.9</c:v>
                </c:pt>
                <c:pt idx="602">
                  <c:v>3.58</c:v>
                </c:pt>
                <c:pt idx="603">
                  <c:v>2.87</c:v>
                </c:pt>
                <c:pt idx="604">
                  <c:v>2</c:v>
                </c:pt>
                <c:pt idx="605">
                  <c:v>3.1</c:v>
                </c:pt>
                <c:pt idx="606">
                  <c:v>3.58</c:v>
                </c:pt>
                <c:pt idx="607">
                  <c:v>3.72</c:v>
                </c:pt>
                <c:pt idx="608">
                  <c:v>3.8</c:v>
                </c:pt>
                <c:pt idx="609">
                  <c:v>3.9</c:v>
                </c:pt>
                <c:pt idx="610">
                  <c:v>3.78</c:v>
                </c:pt>
                <c:pt idx="611">
                  <c:v>4.3</c:v>
                </c:pt>
                <c:pt idx="612">
                  <c:v>3.84</c:v>
                </c:pt>
                <c:pt idx="613">
                  <c:v>3.87</c:v>
                </c:pt>
                <c:pt idx="614">
                  <c:v>3.82</c:v>
                </c:pt>
                <c:pt idx="615">
                  <c:v>3.95</c:v>
                </c:pt>
                <c:pt idx="616">
                  <c:v>3.64</c:v>
                </c:pt>
                <c:pt idx="617">
                  <c:v>3.58</c:v>
                </c:pt>
                <c:pt idx="618">
                  <c:v>3.2</c:v>
                </c:pt>
                <c:pt idx="619">
                  <c:v>3.18</c:v>
                </c:pt>
                <c:pt idx="620">
                  <c:v>3.2</c:v>
                </c:pt>
                <c:pt idx="621">
                  <c:v>3.12</c:v>
                </c:pt>
                <c:pt idx="622">
                  <c:v>2.85</c:v>
                </c:pt>
                <c:pt idx="623">
                  <c:v>2.7</c:v>
                </c:pt>
                <c:pt idx="626">
                  <c:v>3.2</c:v>
                </c:pt>
                <c:pt idx="627">
                  <c:v>2.9</c:v>
                </c:pt>
                <c:pt idx="628">
                  <c:v>3</c:v>
                </c:pt>
                <c:pt idx="629">
                  <c:v>2.7</c:v>
                </c:pt>
                <c:pt idx="630">
                  <c:v>3.05</c:v>
                </c:pt>
                <c:pt idx="631">
                  <c:v>2.8</c:v>
                </c:pt>
                <c:pt idx="632">
                  <c:v>2.95</c:v>
                </c:pt>
                <c:pt idx="633">
                  <c:v>2.74</c:v>
                </c:pt>
                <c:pt idx="634">
                  <c:v>2</c:v>
                </c:pt>
                <c:pt idx="635">
                  <c:v>2.83</c:v>
                </c:pt>
                <c:pt idx="636">
                  <c:v>3.2</c:v>
                </c:pt>
                <c:pt idx="637">
                  <c:v>3</c:v>
                </c:pt>
                <c:pt idx="638">
                  <c:v>3.55</c:v>
                </c:pt>
                <c:pt idx="639">
                  <c:v>3</c:v>
                </c:pt>
                <c:pt idx="640">
                  <c:v>3.85</c:v>
                </c:pt>
                <c:pt idx="641">
                  <c:v>2.98</c:v>
                </c:pt>
                <c:pt idx="642">
                  <c:v>3.16</c:v>
                </c:pt>
                <c:pt idx="643">
                  <c:v>3.45</c:v>
                </c:pt>
                <c:pt idx="644">
                  <c:v>3.64</c:v>
                </c:pt>
                <c:pt idx="645">
                  <c:v>4.4000000000000004</c:v>
                </c:pt>
                <c:pt idx="646">
                  <c:v>5</c:v>
                </c:pt>
                <c:pt idx="647">
                  <c:v>4.0999999999999996</c:v>
                </c:pt>
                <c:pt idx="648">
                  <c:v>3.6</c:v>
                </c:pt>
                <c:pt idx="649">
                  <c:v>3.5</c:v>
                </c:pt>
                <c:pt idx="650">
                  <c:v>3.55</c:v>
                </c:pt>
                <c:pt idx="651">
                  <c:v>3.6</c:v>
                </c:pt>
                <c:pt idx="652">
                  <c:v>3.76</c:v>
                </c:pt>
                <c:pt idx="653">
                  <c:v>3.55</c:v>
                </c:pt>
                <c:pt idx="654">
                  <c:v>3.4</c:v>
                </c:pt>
                <c:pt idx="655">
                  <c:v>3.5</c:v>
                </c:pt>
                <c:pt idx="656">
                  <c:v>3.12</c:v>
                </c:pt>
                <c:pt idx="657">
                  <c:v>3.46</c:v>
                </c:pt>
                <c:pt idx="658">
                  <c:v>3</c:v>
                </c:pt>
                <c:pt idx="659">
                  <c:v>2.9</c:v>
                </c:pt>
                <c:pt idx="660">
                  <c:v>3</c:v>
                </c:pt>
                <c:pt idx="661">
                  <c:v>3.1</c:v>
                </c:pt>
                <c:pt idx="662">
                  <c:v>3.12</c:v>
                </c:pt>
                <c:pt idx="663">
                  <c:v>3.2</c:v>
                </c:pt>
                <c:pt idx="664">
                  <c:v>2</c:v>
                </c:pt>
                <c:pt idx="665">
                  <c:v>2.4</c:v>
                </c:pt>
                <c:pt idx="666">
                  <c:v>3.16</c:v>
                </c:pt>
                <c:pt idx="667">
                  <c:v>3.07</c:v>
                </c:pt>
                <c:pt idx="668">
                  <c:v>3.2</c:v>
                </c:pt>
                <c:pt idx="669">
                  <c:v>3.24</c:v>
                </c:pt>
                <c:pt idx="670">
                  <c:v>3.15</c:v>
                </c:pt>
                <c:pt idx="671">
                  <c:v>2.95</c:v>
                </c:pt>
                <c:pt idx="672">
                  <c:v>3.42</c:v>
                </c:pt>
                <c:pt idx="673">
                  <c:v>3.18</c:v>
                </c:pt>
                <c:pt idx="674">
                  <c:v>3.38</c:v>
                </c:pt>
                <c:pt idx="675">
                  <c:v>2.8</c:v>
                </c:pt>
                <c:pt idx="676">
                  <c:v>3.15</c:v>
                </c:pt>
                <c:pt idx="677">
                  <c:v>2.9</c:v>
                </c:pt>
                <c:pt idx="678">
                  <c:v>2.96</c:v>
                </c:pt>
                <c:pt idx="679">
                  <c:v>3</c:v>
                </c:pt>
                <c:pt idx="680">
                  <c:v>2.8</c:v>
                </c:pt>
                <c:pt idx="681">
                  <c:v>3</c:v>
                </c:pt>
                <c:pt idx="682">
                  <c:v>3</c:v>
                </c:pt>
                <c:pt idx="683">
                  <c:v>2.85</c:v>
                </c:pt>
                <c:pt idx="684">
                  <c:v>2.8</c:v>
                </c:pt>
                <c:pt idx="685">
                  <c:v>3</c:v>
                </c:pt>
                <c:pt idx="686">
                  <c:v>2.9</c:v>
                </c:pt>
                <c:pt idx="687">
                  <c:v>2.9</c:v>
                </c:pt>
                <c:pt idx="688">
                  <c:v>2.8</c:v>
                </c:pt>
                <c:pt idx="689">
                  <c:v>3</c:v>
                </c:pt>
                <c:pt idx="690">
                  <c:v>2.95</c:v>
                </c:pt>
                <c:pt idx="691">
                  <c:v>2.99</c:v>
                </c:pt>
                <c:pt idx="692">
                  <c:v>2.79</c:v>
                </c:pt>
                <c:pt idx="693">
                  <c:v>2.87</c:v>
                </c:pt>
                <c:pt idx="694">
                  <c:v>2.87</c:v>
                </c:pt>
                <c:pt idx="695">
                  <c:v>3.16</c:v>
                </c:pt>
                <c:pt idx="696">
                  <c:v>3.3</c:v>
                </c:pt>
                <c:pt idx="697">
                  <c:v>3.47</c:v>
                </c:pt>
                <c:pt idx="698">
                  <c:v>3.99</c:v>
                </c:pt>
                <c:pt idx="699">
                  <c:v>3.75</c:v>
                </c:pt>
                <c:pt idx="700">
                  <c:v>3.68</c:v>
                </c:pt>
                <c:pt idx="701">
                  <c:v>3.65</c:v>
                </c:pt>
                <c:pt idx="702">
                  <c:v>3.69</c:v>
                </c:pt>
                <c:pt idx="703">
                  <c:v>3.45</c:v>
                </c:pt>
                <c:pt idx="704">
                  <c:v>3.34</c:v>
                </c:pt>
                <c:pt idx="705">
                  <c:v>3.36</c:v>
                </c:pt>
                <c:pt idx="706">
                  <c:v>3.74</c:v>
                </c:pt>
                <c:pt idx="707">
                  <c:v>3.13</c:v>
                </c:pt>
                <c:pt idx="708">
                  <c:v>2.95</c:v>
                </c:pt>
                <c:pt idx="709">
                  <c:v>2.99</c:v>
                </c:pt>
                <c:pt idx="710">
                  <c:v>2.87</c:v>
                </c:pt>
                <c:pt idx="711">
                  <c:v>2.82</c:v>
                </c:pt>
                <c:pt idx="712">
                  <c:v>2.8</c:v>
                </c:pt>
                <c:pt idx="713">
                  <c:v>2.85</c:v>
                </c:pt>
                <c:pt idx="714">
                  <c:v>2.89</c:v>
                </c:pt>
                <c:pt idx="715">
                  <c:v>3.9</c:v>
                </c:pt>
                <c:pt idx="716">
                  <c:v>4.1900000000000004</c:v>
                </c:pt>
                <c:pt idx="717">
                  <c:v>3</c:v>
                </c:pt>
                <c:pt idx="722">
                  <c:v>2.79</c:v>
                </c:pt>
                <c:pt idx="723">
                  <c:v>2.76</c:v>
                </c:pt>
                <c:pt idx="724">
                  <c:v>2.19</c:v>
                </c:pt>
                <c:pt idx="725">
                  <c:v>2.77</c:v>
                </c:pt>
                <c:pt idx="726">
                  <c:v>2.73</c:v>
                </c:pt>
                <c:pt idx="727">
                  <c:v>2.85</c:v>
                </c:pt>
                <c:pt idx="728">
                  <c:v>2.9</c:v>
                </c:pt>
                <c:pt idx="729">
                  <c:v>2.84</c:v>
                </c:pt>
                <c:pt idx="730">
                  <c:v>2.78</c:v>
                </c:pt>
                <c:pt idx="731">
                  <c:v>2.81</c:v>
                </c:pt>
              </c:numCache>
            </c:numRef>
          </c:val>
          <c:smooth val="1"/>
          <c:extLst>
            <c:ext xmlns:c16="http://schemas.microsoft.com/office/drawing/2014/chart" uri="{C3380CC4-5D6E-409C-BE32-E72D297353CC}">
              <c16:uniqueId val="{00000002-7A33-4E5B-B732-501662ED06A3}"/>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2.9</c:v>
                </c:pt>
                <c:pt idx="1">
                  <c:v>2.65</c:v>
                </c:pt>
                <c:pt idx="2">
                  <c:v>2.7</c:v>
                </c:pt>
                <c:pt idx="3">
                  <c:v>2.62</c:v>
                </c:pt>
                <c:pt idx="10">
                  <c:v>2.7</c:v>
                </c:pt>
                <c:pt idx="11">
                  <c:v>2.88</c:v>
                </c:pt>
                <c:pt idx="12">
                  <c:v>2.89</c:v>
                </c:pt>
                <c:pt idx="13">
                  <c:v>2.9</c:v>
                </c:pt>
                <c:pt idx="30">
                  <c:v>2.8</c:v>
                </c:pt>
                <c:pt idx="31">
                  <c:v>2.65</c:v>
                </c:pt>
                <c:pt idx="36">
                  <c:v>3.58</c:v>
                </c:pt>
                <c:pt idx="37">
                  <c:v>3</c:v>
                </c:pt>
                <c:pt idx="38">
                  <c:v>2</c:v>
                </c:pt>
                <c:pt idx="39">
                  <c:v>2.91</c:v>
                </c:pt>
                <c:pt idx="40">
                  <c:v>2.7</c:v>
                </c:pt>
                <c:pt idx="41">
                  <c:v>3</c:v>
                </c:pt>
                <c:pt idx="42">
                  <c:v>2</c:v>
                </c:pt>
                <c:pt idx="43">
                  <c:v>2.83</c:v>
                </c:pt>
                <c:pt idx="44">
                  <c:v>3.1</c:v>
                </c:pt>
                <c:pt idx="45">
                  <c:v>2.87</c:v>
                </c:pt>
                <c:pt idx="50">
                  <c:v>3.16</c:v>
                </c:pt>
                <c:pt idx="51">
                  <c:v>3.27</c:v>
                </c:pt>
                <c:pt idx="52">
                  <c:v>3</c:v>
                </c:pt>
                <c:pt idx="53">
                  <c:v>2.9</c:v>
                </c:pt>
                <c:pt idx="54">
                  <c:v>3</c:v>
                </c:pt>
                <c:pt idx="55">
                  <c:v>2.74</c:v>
                </c:pt>
                <c:pt idx="58">
                  <c:v>2.88</c:v>
                </c:pt>
                <c:pt idx="59">
                  <c:v>2.96</c:v>
                </c:pt>
                <c:pt idx="60">
                  <c:v>2.94</c:v>
                </c:pt>
                <c:pt idx="61">
                  <c:v>2.73</c:v>
                </c:pt>
                <c:pt idx="64">
                  <c:v>3.26</c:v>
                </c:pt>
                <c:pt idx="65">
                  <c:v>3.1</c:v>
                </c:pt>
                <c:pt idx="70">
                  <c:v>3.5</c:v>
                </c:pt>
                <c:pt idx="71">
                  <c:v>3.1</c:v>
                </c:pt>
                <c:pt idx="72">
                  <c:v>2.9</c:v>
                </c:pt>
                <c:pt idx="73">
                  <c:v>3.2</c:v>
                </c:pt>
                <c:pt idx="74">
                  <c:v>3.38</c:v>
                </c:pt>
                <c:pt idx="75">
                  <c:v>3.2</c:v>
                </c:pt>
                <c:pt idx="76">
                  <c:v>2.97</c:v>
                </c:pt>
                <c:pt idx="77">
                  <c:v>2.96</c:v>
                </c:pt>
                <c:pt idx="78">
                  <c:v>4.29</c:v>
                </c:pt>
                <c:pt idx="79">
                  <c:v>4.5999999999999996</c:v>
                </c:pt>
                <c:pt idx="80">
                  <c:v>5.4</c:v>
                </c:pt>
                <c:pt idx="81">
                  <c:v>4.8</c:v>
                </c:pt>
                <c:pt idx="82">
                  <c:v>5.18</c:v>
                </c:pt>
                <c:pt idx="83">
                  <c:v>4.8600000000000003</c:v>
                </c:pt>
                <c:pt idx="84">
                  <c:v>4.79</c:v>
                </c:pt>
                <c:pt idx="85">
                  <c:v>5.5</c:v>
                </c:pt>
                <c:pt idx="86">
                  <c:v>5.48</c:v>
                </c:pt>
                <c:pt idx="87">
                  <c:v>5</c:v>
                </c:pt>
                <c:pt idx="88">
                  <c:v>5.88</c:v>
                </c:pt>
                <c:pt idx="89">
                  <c:v>5.0999999999999996</c:v>
                </c:pt>
                <c:pt idx="90">
                  <c:v>4.0999999999999996</c:v>
                </c:pt>
                <c:pt idx="91">
                  <c:v>3.7</c:v>
                </c:pt>
                <c:pt idx="92">
                  <c:v>3.68</c:v>
                </c:pt>
                <c:pt idx="93">
                  <c:v>3.25</c:v>
                </c:pt>
                <c:pt idx="94">
                  <c:v>3.1</c:v>
                </c:pt>
                <c:pt idx="95">
                  <c:v>3.05</c:v>
                </c:pt>
                <c:pt idx="96">
                  <c:v>4.4000000000000004</c:v>
                </c:pt>
                <c:pt idx="97">
                  <c:v>3.4</c:v>
                </c:pt>
                <c:pt idx="98">
                  <c:v>3.4</c:v>
                </c:pt>
                <c:pt idx="99">
                  <c:v>2.75</c:v>
                </c:pt>
                <c:pt idx="102">
                  <c:v>3.1</c:v>
                </c:pt>
                <c:pt idx="103">
                  <c:v>3</c:v>
                </c:pt>
                <c:pt idx="104">
                  <c:v>2.98</c:v>
                </c:pt>
                <c:pt idx="105">
                  <c:v>2.9</c:v>
                </c:pt>
                <c:pt idx="112">
                  <c:v>2.94</c:v>
                </c:pt>
                <c:pt idx="113">
                  <c:v>3</c:v>
                </c:pt>
                <c:pt idx="114">
                  <c:v>3</c:v>
                </c:pt>
                <c:pt idx="115">
                  <c:v>2.84</c:v>
                </c:pt>
                <c:pt idx="116">
                  <c:v>2.9</c:v>
                </c:pt>
                <c:pt idx="117">
                  <c:v>2.8</c:v>
                </c:pt>
                <c:pt idx="118">
                  <c:v>2.92</c:v>
                </c:pt>
                <c:pt idx="119">
                  <c:v>2.8</c:v>
                </c:pt>
                <c:pt idx="120">
                  <c:v>3.1</c:v>
                </c:pt>
                <c:pt idx="121">
                  <c:v>3.15</c:v>
                </c:pt>
                <c:pt idx="122">
                  <c:v>3</c:v>
                </c:pt>
                <c:pt idx="123">
                  <c:v>3</c:v>
                </c:pt>
                <c:pt idx="124">
                  <c:v>2.9</c:v>
                </c:pt>
                <c:pt idx="125">
                  <c:v>2.73</c:v>
                </c:pt>
                <c:pt idx="126">
                  <c:v>3.1</c:v>
                </c:pt>
                <c:pt idx="127">
                  <c:v>3.8</c:v>
                </c:pt>
                <c:pt idx="128">
                  <c:v>3.44</c:v>
                </c:pt>
                <c:pt idx="129">
                  <c:v>3.21</c:v>
                </c:pt>
                <c:pt idx="130">
                  <c:v>3.16</c:v>
                </c:pt>
                <c:pt idx="131">
                  <c:v>3</c:v>
                </c:pt>
                <c:pt idx="132">
                  <c:v>3.2</c:v>
                </c:pt>
                <c:pt idx="133">
                  <c:v>2.65</c:v>
                </c:pt>
                <c:pt idx="134">
                  <c:v>2.85</c:v>
                </c:pt>
                <c:pt idx="135">
                  <c:v>2.9</c:v>
                </c:pt>
                <c:pt idx="136">
                  <c:v>3</c:v>
                </c:pt>
                <c:pt idx="137">
                  <c:v>2.9</c:v>
                </c:pt>
                <c:pt idx="138">
                  <c:v>3</c:v>
                </c:pt>
                <c:pt idx="139">
                  <c:v>2.95</c:v>
                </c:pt>
                <c:pt idx="140">
                  <c:v>2.9</c:v>
                </c:pt>
                <c:pt idx="141">
                  <c:v>2.83</c:v>
                </c:pt>
                <c:pt idx="142">
                  <c:v>2.87</c:v>
                </c:pt>
                <c:pt idx="143">
                  <c:v>2.84</c:v>
                </c:pt>
                <c:pt idx="144">
                  <c:v>2.88</c:v>
                </c:pt>
                <c:pt idx="145">
                  <c:v>2.2999999999999998</c:v>
                </c:pt>
                <c:pt idx="146">
                  <c:v>3</c:v>
                </c:pt>
                <c:pt idx="147">
                  <c:v>3.8</c:v>
                </c:pt>
                <c:pt idx="148">
                  <c:v>3.44</c:v>
                </c:pt>
                <c:pt idx="149">
                  <c:v>3.21</c:v>
                </c:pt>
                <c:pt idx="150">
                  <c:v>3.16</c:v>
                </c:pt>
                <c:pt idx="151">
                  <c:v>3</c:v>
                </c:pt>
                <c:pt idx="152">
                  <c:v>3.2</c:v>
                </c:pt>
                <c:pt idx="153">
                  <c:v>3.2</c:v>
                </c:pt>
                <c:pt idx="154">
                  <c:v>3.22</c:v>
                </c:pt>
                <c:pt idx="155">
                  <c:v>3.6</c:v>
                </c:pt>
                <c:pt idx="156">
                  <c:v>3.6</c:v>
                </c:pt>
                <c:pt idx="157">
                  <c:v>3.25</c:v>
                </c:pt>
                <c:pt idx="158">
                  <c:v>3.37</c:v>
                </c:pt>
                <c:pt idx="159">
                  <c:v>3.4</c:v>
                </c:pt>
                <c:pt idx="160">
                  <c:v>4.68</c:v>
                </c:pt>
                <c:pt idx="161">
                  <c:v>4.5999999999999996</c:v>
                </c:pt>
                <c:pt idx="162">
                  <c:v>4.5</c:v>
                </c:pt>
                <c:pt idx="163">
                  <c:v>4.1399999999999997</c:v>
                </c:pt>
                <c:pt idx="164">
                  <c:v>5</c:v>
                </c:pt>
                <c:pt idx="165">
                  <c:v>3.7</c:v>
                </c:pt>
                <c:pt idx="166">
                  <c:v>3.2</c:v>
                </c:pt>
                <c:pt idx="167">
                  <c:v>3.1</c:v>
                </c:pt>
                <c:pt idx="170">
                  <c:v>3</c:v>
                </c:pt>
                <c:pt idx="171">
                  <c:v>3.45</c:v>
                </c:pt>
                <c:pt idx="172">
                  <c:v>3.2</c:v>
                </c:pt>
                <c:pt idx="173">
                  <c:v>3</c:v>
                </c:pt>
                <c:pt idx="174">
                  <c:v>3.05</c:v>
                </c:pt>
                <c:pt idx="175">
                  <c:v>3.1</c:v>
                </c:pt>
                <c:pt idx="176">
                  <c:v>2.95</c:v>
                </c:pt>
                <c:pt idx="177">
                  <c:v>2.91</c:v>
                </c:pt>
                <c:pt idx="178">
                  <c:v>2.95</c:v>
                </c:pt>
                <c:pt idx="179">
                  <c:v>2.95</c:v>
                </c:pt>
                <c:pt idx="180">
                  <c:v>3</c:v>
                </c:pt>
                <c:pt idx="181">
                  <c:v>3</c:v>
                </c:pt>
                <c:pt idx="182">
                  <c:v>3.26</c:v>
                </c:pt>
                <c:pt idx="183">
                  <c:v>3.1</c:v>
                </c:pt>
                <c:pt idx="184">
                  <c:v>3.28</c:v>
                </c:pt>
                <c:pt idx="185">
                  <c:v>2.9</c:v>
                </c:pt>
                <c:pt idx="186">
                  <c:v>3</c:v>
                </c:pt>
                <c:pt idx="187">
                  <c:v>2.95</c:v>
                </c:pt>
                <c:pt idx="188">
                  <c:v>3.5</c:v>
                </c:pt>
                <c:pt idx="189">
                  <c:v>3.1</c:v>
                </c:pt>
                <c:pt idx="190">
                  <c:v>2.9</c:v>
                </c:pt>
                <c:pt idx="191">
                  <c:v>3.2</c:v>
                </c:pt>
                <c:pt idx="192">
                  <c:v>3.38</c:v>
                </c:pt>
                <c:pt idx="193">
                  <c:v>3.2</c:v>
                </c:pt>
                <c:pt idx="196">
                  <c:v>3.88</c:v>
                </c:pt>
                <c:pt idx="197">
                  <c:v>3.17</c:v>
                </c:pt>
                <c:pt idx="200">
                  <c:v>2.85</c:v>
                </c:pt>
                <c:pt idx="201">
                  <c:v>3</c:v>
                </c:pt>
                <c:pt idx="202">
                  <c:v>2.9</c:v>
                </c:pt>
                <c:pt idx="203">
                  <c:v>2.84</c:v>
                </c:pt>
                <c:pt idx="204">
                  <c:v>2.95</c:v>
                </c:pt>
                <c:pt idx="205">
                  <c:v>2.9</c:v>
                </c:pt>
                <c:pt idx="212">
                  <c:v>2.7</c:v>
                </c:pt>
                <c:pt idx="213">
                  <c:v>3.15</c:v>
                </c:pt>
                <c:pt idx="214">
                  <c:v>3</c:v>
                </c:pt>
                <c:pt idx="215">
                  <c:v>4.3499999999999996</c:v>
                </c:pt>
                <c:pt idx="218">
                  <c:v>4.7699999999999996</c:v>
                </c:pt>
                <c:pt idx="219">
                  <c:v>4.8</c:v>
                </c:pt>
                <c:pt idx="220">
                  <c:v>4</c:v>
                </c:pt>
                <c:pt idx="221">
                  <c:v>5.0999999999999996</c:v>
                </c:pt>
                <c:pt idx="222">
                  <c:v>4.8600000000000003</c:v>
                </c:pt>
                <c:pt idx="223">
                  <c:v>5.34</c:v>
                </c:pt>
                <c:pt idx="224">
                  <c:v>3.96</c:v>
                </c:pt>
                <c:pt idx="225">
                  <c:v>4.0999999999999996</c:v>
                </c:pt>
                <c:pt idx="226">
                  <c:v>4</c:v>
                </c:pt>
                <c:pt idx="227">
                  <c:v>5</c:v>
                </c:pt>
                <c:pt idx="228">
                  <c:v>4.1900000000000004</c:v>
                </c:pt>
                <c:pt idx="229">
                  <c:v>4.12</c:v>
                </c:pt>
                <c:pt idx="230">
                  <c:v>4.3600000000000003</c:v>
                </c:pt>
                <c:pt idx="231">
                  <c:v>4.1500000000000004</c:v>
                </c:pt>
                <c:pt idx="232">
                  <c:v>3.86</c:v>
                </c:pt>
                <c:pt idx="233">
                  <c:v>4.9000000000000004</c:v>
                </c:pt>
                <c:pt idx="234">
                  <c:v>4.18</c:v>
                </c:pt>
                <c:pt idx="235">
                  <c:v>3.4</c:v>
                </c:pt>
                <c:pt idx="236">
                  <c:v>3.76</c:v>
                </c:pt>
                <c:pt idx="237">
                  <c:v>3.92</c:v>
                </c:pt>
                <c:pt idx="238">
                  <c:v>4.5199999999999996</c:v>
                </c:pt>
                <c:pt idx="239">
                  <c:v>4.79</c:v>
                </c:pt>
                <c:pt idx="240">
                  <c:v>4.59</c:v>
                </c:pt>
                <c:pt idx="241">
                  <c:v>4.79</c:v>
                </c:pt>
                <c:pt idx="242">
                  <c:v>3.26</c:v>
                </c:pt>
                <c:pt idx="243">
                  <c:v>3.9</c:v>
                </c:pt>
                <c:pt idx="244">
                  <c:v>4.9000000000000004</c:v>
                </c:pt>
                <c:pt idx="245">
                  <c:v>5.6</c:v>
                </c:pt>
                <c:pt idx="246">
                  <c:v>3.99</c:v>
                </c:pt>
                <c:pt idx="247">
                  <c:v>3.7</c:v>
                </c:pt>
                <c:pt idx="248">
                  <c:v>4.68</c:v>
                </c:pt>
                <c:pt idx="249">
                  <c:v>4.5</c:v>
                </c:pt>
                <c:pt idx="250">
                  <c:v>4.3600000000000003</c:v>
                </c:pt>
                <c:pt idx="251">
                  <c:v>4.08</c:v>
                </c:pt>
                <c:pt idx="252">
                  <c:v>4.68</c:v>
                </c:pt>
                <c:pt idx="253">
                  <c:v>5.43</c:v>
                </c:pt>
                <c:pt idx="254">
                  <c:v>5.96</c:v>
                </c:pt>
                <c:pt idx="255">
                  <c:v>4.9000000000000004</c:v>
                </c:pt>
                <c:pt idx="256">
                  <c:v>4.62</c:v>
                </c:pt>
                <c:pt idx="257">
                  <c:v>4.5199999999999996</c:v>
                </c:pt>
                <c:pt idx="258">
                  <c:v>4.4400000000000004</c:v>
                </c:pt>
                <c:pt idx="259">
                  <c:v>4.37</c:v>
                </c:pt>
                <c:pt idx="260">
                  <c:v>4.2</c:v>
                </c:pt>
                <c:pt idx="261">
                  <c:v>4.25</c:v>
                </c:pt>
                <c:pt idx="262">
                  <c:v>4.3600000000000003</c:v>
                </c:pt>
                <c:pt idx="263">
                  <c:v>4.3</c:v>
                </c:pt>
                <c:pt idx="264">
                  <c:v>3.66</c:v>
                </c:pt>
                <c:pt idx="265">
                  <c:v>3.48</c:v>
                </c:pt>
                <c:pt idx="266">
                  <c:v>3.47</c:v>
                </c:pt>
                <c:pt idx="267">
                  <c:v>3.4</c:v>
                </c:pt>
                <c:pt idx="268">
                  <c:v>3.3</c:v>
                </c:pt>
                <c:pt idx="269">
                  <c:v>3.32</c:v>
                </c:pt>
                <c:pt idx="270">
                  <c:v>3.36</c:v>
                </c:pt>
                <c:pt idx="271">
                  <c:v>3.9</c:v>
                </c:pt>
                <c:pt idx="272">
                  <c:v>4.66</c:v>
                </c:pt>
                <c:pt idx="273">
                  <c:v>4.47</c:v>
                </c:pt>
                <c:pt idx="274">
                  <c:v>3.8</c:v>
                </c:pt>
                <c:pt idx="275">
                  <c:v>3.83</c:v>
                </c:pt>
                <c:pt idx="276">
                  <c:v>3.6</c:v>
                </c:pt>
                <c:pt idx="277">
                  <c:v>3.59</c:v>
                </c:pt>
                <c:pt idx="278">
                  <c:v>4.34</c:v>
                </c:pt>
                <c:pt idx="279">
                  <c:v>3.72</c:v>
                </c:pt>
                <c:pt idx="280">
                  <c:v>3.5</c:v>
                </c:pt>
                <c:pt idx="281">
                  <c:v>4.4000000000000004</c:v>
                </c:pt>
                <c:pt idx="282">
                  <c:v>4.5599999999999996</c:v>
                </c:pt>
                <c:pt idx="283">
                  <c:v>4.66</c:v>
                </c:pt>
                <c:pt idx="284">
                  <c:v>4.8600000000000003</c:v>
                </c:pt>
                <c:pt idx="285">
                  <c:v>5.1100000000000003</c:v>
                </c:pt>
                <c:pt idx="286">
                  <c:v>4.5599999999999996</c:v>
                </c:pt>
                <c:pt idx="287">
                  <c:v>4.0999999999999996</c:v>
                </c:pt>
                <c:pt idx="288">
                  <c:v>4.7</c:v>
                </c:pt>
                <c:pt idx="289">
                  <c:v>4.1500000000000004</c:v>
                </c:pt>
                <c:pt idx="290">
                  <c:v>4.3</c:v>
                </c:pt>
                <c:pt idx="291">
                  <c:v>4.3499999999999996</c:v>
                </c:pt>
                <c:pt idx="292">
                  <c:v>4.3</c:v>
                </c:pt>
                <c:pt idx="293">
                  <c:v>4.7</c:v>
                </c:pt>
                <c:pt idx="294">
                  <c:v>3.9</c:v>
                </c:pt>
                <c:pt idx="295">
                  <c:v>4.2</c:v>
                </c:pt>
                <c:pt idx="296">
                  <c:v>4</c:v>
                </c:pt>
                <c:pt idx="297">
                  <c:v>4.08</c:v>
                </c:pt>
                <c:pt idx="300">
                  <c:v>3.8</c:v>
                </c:pt>
                <c:pt idx="301">
                  <c:v>3.35</c:v>
                </c:pt>
                <c:pt idx="302">
                  <c:v>3.4</c:v>
                </c:pt>
                <c:pt idx="303">
                  <c:v>3.36</c:v>
                </c:pt>
                <c:pt idx="304">
                  <c:v>3.3</c:v>
                </c:pt>
                <c:pt idx="305">
                  <c:v>3.9</c:v>
                </c:pt>
                <c:pt idx="306">
                  <c:v>3.7</c:v>
                </c:pt>
                <c:pt idx="307">
                  <c:v>3.77</c:v>
                </c:pt>
                <c:pt idx="308">
                  <c:v>4.8</c:v>
                </c:pt>
                <c:pt idx="309">
                  <c:v>3.7</c:v>
                </c:pt>
                <c:pt idx="310">
                  <c:v>3.34</c:v>
                </c:pt>
                <c:pt idx="311">
                  <c:v>3.31</c:v>
                </c:pt>
                <c:pt idx="312">
                  <c:v>3.34</c:v>
                </c:pt>
                <c:pt idx="313">
                  <c:v>3.1</c:v>
                </c:pt>
                <c:pt idx="314">
                  <c:v>3.2</c:v>
                </c:pt>
                <c:pt idx="315">
                  <c:v>3.15</c:v>
                </c:pt>
                <c:pt idx="316">
                  <c:v>3.12</c:v>
                </c:pt>
                <c:pt idx="317">
                  <c:v>3.03</c:v>
                </c:pt>
                <c:pt idx="318">
                  <c:v>3.1</c:v>
                </c:pt>
                <c:pt idx="319">
                  <c:v>3</c:v>
                </c:pt>
                <c:pt idx="320">
                  <c:v>3.1</c:v>
                </c:pt>
                <c:pt idx="321">
                  <c:v>2.8</c:v>
                </c:pt>
                <c:pt idx="322">
                  <c:v>3.05</c:v>
                </c:pt>
                <c:pt idx="323">
                  <c:v>2.8</c:v>
                </c:pt>
                <c:pt idx="324">
                  <c:v>3.1</c:v>
                </c:pt>
                <c:pt idx="325">
                  <c:v>3.15</c:v>
                </c:pt>
                <c:pt idx="326">
                  <c:v>3.12</c:v>
                </c:pt>
                <c:pt idx="327">
                  <c:v>2.9</c:v>
                </c:pt>
                <c:pt idx="328">
                  <c:v>2.75</c:v>
                </c:pt>
                <c:pt idx="329">
                  <c:v>2.82</c:v>
                </c:pt>
                <c:pt idx="330">
                  <c:v>3</c:v>
                </c:pt>
                <c:pt idx="331">
                  <c:v>3.3</c:v>
                </c:pt>
                <c:pt idx="332">
                  <c:v>3.1</c:v>
                </c:pt>
                <c:pt idx="333">
                  <c:v>2.8</c:v>
                </c:pt>
                <c:pt idx="334">
                  <c:v>2.94</c:v>
                </c:pt>
                <c:pt idx="335">
                  <c:v>2.8</c:v>
                </c:pt>
                <c:pt idx="336">
                  <c:v>3</c:v>
                </c:pt>
                <c:pt idx="337">
                  <c:v>2.9</c:v>
                </c:pt>
                <c:pt idx="338">
                  <c:v>3</c:v>
                </c:pt>
                <c:pt idx="339">
                  <c:v>3</c:v>
                </c:pt>
                <c:pt idx="340">
                  <c:v>3.09</c:v>
                </c:pt>
                <c:pt idx="341">
                  <c:v>2.8</c:v>
                </c:pt>
                <c:pt idx="342">
                  <c:v>2.9</c:v>
                </c:pt>
                <c:pt idx="343">
                  <c:v>3.1</c:v>
                </c:pt>
                <c:pt idx="344">
                  <c:v>3</c:v>
                </c:pt>
                <c:pt idx="345">
                  <c:v>3.05</c:v>
                </c:pt>
                <c:pt idx="346">
                  <c:v>3.15</c:v>
                </c:pt>
                <c:pt idx="347">
                  <c:v>2.75</c:v>
                </c:pt>
                <c:pt idx="348">
                  <c:v>3</c:v>
                </c:pt>
                <c:pt idx="349">
                  <c:v>2.7</c:v>
                </c:pt>
                <c:pt idx="350">
                  <c:v>3</c:v>
                </c:pt>
                <c:pt idx="351">
                  <c:v>2.7</c:v>
                </c:pt>
                <c:pt idx="352">
                  <c:v>3</c:v>
                </c:pt>
                <c:pt idx="353">
                  <c:v>2.75</c:v>
                </c:pt>
                <c:pt idx="354">
                  <c:v>3.05</c:v>
                </c:pt>
                <c:pt idx="355">
                  <c:v>2.9</c:v>
                </c:pt>
                <c:pt idx="358">
                  <c:v>2.7</c:v>
                </c:pt>
                <c:pt idx="359">
                  <c:v>2.76</c:v>
                </c:pt>
                <c:pt idx="360">
                  <c:v>2.8</c:v>
                </c:pt>
                <c:pt idx="361">
                  <c:v>2.9</c:v>
                </c:pt>
                <c:pt idx="362">
                  <c:v>2.2000000000000002</c:v>
                </c:pt>
                <c:pt idx="363">
                  <c:v>2.73</c:v>
                </c:pt>
                <c:pt idx="364">
                  <c:v>3</c:v>
                </c:pt>
                <c:pt idx="365">
                  <c:v>2.7</c:v>
                </c:pt>
                <c:pt idx="366">
                  <c:v>3.1</c:v>
                </c:pt>
                <c:pt idx="367">
                  <c:v>2.6</c:v>
                </c:pt>
                <c:pt idx="368">
                  <c:v>3.2</c:v>
                </c:pt>
                <c:pt idx="369">
                  <c:v>3.3</c:v>
                </c:pt>
                <c:pt idx="370">
                  <c:v>2</c:v>
                </c:pt>
                <c:pt idx="371">
                  <c:v>2.84</c:v>
                </c:pt>
                <c:pt idx="372">
                  <c:v>3</c:v>
                </c:pt>
                <c:pt idx="373">
                  <c:v>2.65</c:v>
                </c:pt>
                <c:pt idx="374">
                  <c:v>2.8</c:v>
                </c:pt>
                <c:pt idx="375">
                  <c:v>3.1</c:v>
                </c:pt>
                <c:pt idx="376">
                  <c:v>2.8</c:v>
                </c:pt>
                <c:pt idx="377">
                  <c:v>2.4</c:v>
                </c:pt>
                <c:pt idx="380">
                  <c:v>2.6</c:v>
                </c:pt>
                <c:pt idx="381">
                  <c:v>2.4300000000000002</c:v>
                </c:pt>
                <c:pt idx="382">
                  <c:v>2</c:v>
                </c:pt>
                <c:pt idx="383">
                  <c:v>2.75</c:v>
                </c:pt>
                <c:pt idx="384">
                  <c:v>3</c:v>
                </c:pt>
                <c:pt idx="385">
                  <c:v>2.85</c:v>
                </c:pt>
                <c:pt idx="386">
                  <c:v>2.7</c:v>
                </c:pt>
                <c:pt idx="387">
                  <c:v>2.82</c:v>
                </c:pt>
                <c:pt idx="388">
                  <c:v>2.93</c:v>
                </c:pt>
                <c:pt idx="389">
                  <c:v>3.85</c:v>
                </c:pt>
                <c:pt idx="390">
                  <c:v>2.67</c:v>
                </c:pt>
                <c:pt idx="391">
                  <c:v>2.94</c:v>
                </c:pt>
                <c:pt idx="392">
                  <c:v>2.98</c:v>
                </c:pt>
                <c:pt idx="393">
                  <c:v>3.08</c:v>
                </c:pt>
                <c:pt idx="394">
                  <c:v>3.1</c:v>
                </c:pt>
                <c:pt idx="395">
                  <c:v>3.42</c:v>
                </c:pt>
                <c:pt idx="396">
                  <c:v>3.2</c:v>
                </c:pt>
                <c:pt idx="397">
                  <c:v>3.19</c:v>
                </c:pt>
                <c:pt idx="398">
                  <c:v>3.14</c:v>
                </c:pt>
                <c:pt idx="399">
                  <c:v>3.16</c:v>
                </c:pt>
                <c:pt idx="400">
                  <c:v>3.26</c:v>
                </c:pt>
                <c:pt idx="401">
                  <c:v>3.23</c:v>
                </c:pt>
                <c:pt idx="402">
                  <c:v>3.17</c:v>
                </c:pt>
                <c:pt idx="403">
                  <c:v>2.94</c:v>
                </c:pt>
                <c:pt idx="404">
                  <c:v>3.13</c:v>
                </c:pt>
                <c:pt idx="405">
                  <c:v>3.03</c:v>
                </c:pt>
                <c:pt idx="406">
                  <c:v>3.15</c:v>
                </c:pt>
                <c:pt idx="407">
                  <c:v>2</c:v>
                </c:pt>
                <c:pt idx="408">
                  <c:v>3.04</c:v>
                </c:pt>
                <c:pt idx="409">
                  <c:v>2.75</c:v>
                </c:pt>
                <c:pt idx="410">
                  <c:v>3.08</c:v>
                </c:pt>
                <c:pt idx="411">
                  <c:v>2.7</c:v>
                </c:pt>
                <c:pt idx="412">
                  <c:v>3</c:v>
                </c:pt>
                <c:pt idx="413">
                  <c:v>2.84</c:v>
                </c:pt>
                <c:pt idx="414">
                  <c:v>2.75</c:v>
                </c:pt>
                <c:pt idx="415">
                  <c:v>3.1</c:v>
                </c:pt>
                <c:pt idx="416">
                  <c:v>2.75</c:v>
                </c:pt>
                <c:pt idx="417">
                  <c:v>2.8</c:v>
                </c:pt>
                <c:pt idx="418">
                  <c:v>3.84</c:v>
                </c:pt>
                <c:pt idx="419">
                  <c:v>2.9</c:v>
                </c:pt>
                <c:pt idx="420">
                  <c:v>3</c:v>
                </c:pt>
                <c:pt idx="421">
                  <c:v>2.98</c:v>
                </c:pt>
                <c:pt idx="422">
                  <c:v>3.06</c:v>
                </c:pt>
                <c:pt idx="423">
                  <c:v>3</c:v>
                </c:pt>
                <c:pt idx="424">
                  <c:v>3.1</c:v>
                </c:pt>
                <c:pt idx="425">
                  <c:v>2.95</c:v>
                </c:pt>
                <c:pt idx="426">
                  <c:v>2.98</c:v>
                </c:pt>
                <c:pt idx="427">
                  <c:v>2.84</c:v>
                </c:pt>
                <c:pt idx="428">
                  <c:v>3.11</c:v>
                </c:pt>
                <c:pt idx="429">
                  <c:v>3.3</c:v>
                </c:pt>
                <c:pt idx="430">
                  <c:v>3.16</c:v>
                </c:pt>
                <c:pt idx="431">
                  <c:v>2.8</c:v>
                </c:pt>
                <c:pt idx="432">
                  <c:v>2.93</c:v>
                </c:pt>
                <c:pt idx="433">
                  <c:v>2.9</c:v>
                </c:pt>
                <c:pt idx="434">
                  <c:v>2.92</c:v>
                </c:pt>
                <c:pt idx="435">
                  <c:v>2.85</c:v>
                </c:pt>
                <c:pt idx="436">
                  <c:v>2.98</c:v>
                </c:pt>
                <c:pt idx="437">
                  <c:v>3</c:v>
                </c:pt>
                <c:pt idx="438">
                  <c:v>2.9</c:v>
                </c:pt>
                <c:pt idx="439">
                  <c:v>2.7</c:v>
                </c:pt>
                <c:pt idx="440">
                  <c:v>2.85</c:v>
                </c:pt>
                <c:pt idx="441">
                  <c:v>2.5</c:v>
                </c:pt>
                <c:pt idx="442">
                  <c:v>2.65</c:v>
                </c:pt>
                <c:pt idx="443">
                  <c:v>2.65</c:v>
                </c:pt>
                <c:pt idx="444">
                  <c:v>2.7</c:v>
                </c:pt>
                <c:pt idx="445">
                  <c:v>2.74</c:v>
                </c:pt>
                <c:pt idx="446">
                  <c:v>2.87</c:v>
                </c:pt>
                <c:pt idx="447">
                  <c:v>3</c:v>
                </c:pt>
                <c:pt idx="448">
                  <c:v>3</c:v>
                </c:pt>
                <c:pt idx="449">
                  <c:v>2.98</c:v>
                </c:pt>
                <c:pt idx="450">
                  <c:v>3.06</c:v>
                </c:pt>
                <c:pt idx="451">
                  <c:v>3.6</c:v>
                </c:pt>
                <c:pt idx="452">
                  <c:v>3.38</c:v>
                </c:pt>
                <c:pt idx="453">
                  <c:v>3</c:v>
                </c:pt>
                <c:pt idx="454">
                  <c:v>3.25</c:v>
                </c:pt>
                <c:pt idx="455">
                  <c:v>3.1</c:v>
                </c:pt>
                <c:pt idx="456">
                  <c:v>3.1</c:v>
                </c:pt>
                <c:pt idx="457">
                  <c:v>3</c:v>
                </c:pt>
                <c:pt idx="458">
                  <c:v>3.15</c:v>
                </c:pt>
                <c:pt idx="459">
                  <c:v>3</c:v>
                </c:pt>
                <c:pt idx="460">
                  <c:v>3.2</c:v>
                </c:pt>
                <c:pt idx="461">
                  <c:v>3.1</c:v>
                </c:pt>
                <c:pt idx="462">
                  <c:v>3.2</c:v>
                </c:pt>
                <c:pt idx="463">
                  <c:v>3</c:v>
                </c:pt>
                <c:pt idx="464">
                  <c:v>3.12</c:v>
                </c:pt>
                <c:pt idx="465">
                  <c:v>3.16</c:v>
                </c:pt>
                <c:pt idx="466">
                  <c:v>3.2</c:v>
                </c:pt>
                <c:pt idx="467">
                  <c:v>3.1</c:v>
                </c:pt>
                <c:pt idx="468">
                  <c:v>3.15</c:v>
                </c:pt>
                <c:pt idx="469">
                  <c:v>3.2</c:v>
                </c:pt>
                <c:pt idx="470">
                  <c:v>2.96</c:v>
                </c:pt>
                <c:pt idx="471">
                  <c:v>3.25</c:v>
                </c:pt>
                <c:pt idx="472">
                  <c:v>2.9</c:v>
                </c:pt>
                <c:pt idx="473">
                  <c:v>2.9</c:v>
                </c:pt>
                <c:pt idx="474">
                  <c:v>3.05</c:v>
                </c:pt>
                <c:pt idx="475">
                  <c:v>2.8</c:v>
                </c:pt>
                <c:pt idx="476">
                  <c:v>3</c:v>
                </c:pt>
                <c:pt idx="477">
                  <c:v>2.65</c:v>
                </c:pt>
                <c:pt idx="478">
                  <c:v>2.7</c:v>
                </c:pt>
                <c:pt idx="479">
                  <c:v>2.5499999999999998</c:v>
                </c:pt>
                <c:pt idx="484">
                  <c:v>2.98</c:v>
                </c:pt>
                <c:pt idx="485">
                  <c:v>2.9</c:v>
                </c:pt>
                <c:pt idx="486">
                  <c:v>3.05</c:v>
                </c:pt>
                <c:pt idx="487">
                  <c:v>2.8</c:v>
                </c:pt>
                <c:pt idx="488">
                  <c:v>3</c:v>
                </c:pt>
                <c:pt idx="489">
                  <c:v>2.8</c:v>
                </c:pt>
                <c:pt idx="490">
                  <c:v>2.95</c:v>
                </c:pt>
                <c:pt idx="491">
                  <c:v>2.86</c:v>
                </c:pt>
                <c:pt idx="492">
                  <c:v>2.91</c:v>
                </c:pt>
                <c:pt idx="493">
                  <c:v>2.65</c:v>
                </c:pt>
                <c:pt idx="496">
                  <c:v>2.8</c:v>
                </c:pt>
                <c:pt idx="497">
                  <c:v>2.87</c:v>
                </c:pt>
                <c:pt idx="498">
                  <c:v>2.84</c:v>
                </c:pt>
                <c:pt idx="499">
                  <c:v>2.9</c:v>
                </c:pt>
                <c:pt idx="500">
                  <c:v>2.98</c:v>
                </c:pt>
                <c:pt idx="501">
                  <c:v>3</c:v>
                </c:pt>
                <c:pt idx="502">
                  <c:v>2.9</c:v>
                </c:pt>
                <c:pt idx="503">
                  <c:v>2.87</c:v>
                </c:pt>
                <c:pt idx="504">
                  <c:v>3</c:v>
                </c:pt>
                <c:pt idx="505">
                  <c:v>2.74</c:v>
                </c:pt>
                <c:pt idx="506">
                  <c:v>3.1</c:v>
                </c:pt>
                <c:pt idx="507">
                  <c:v>2.74</c:v>
                </c:pt>
                <c:pt idx="508">
                  <c:v>2.9</c:v>
                </c:pt>
                <c:pt idx="509">
                  <c:v>2.68</c:v>
                </c:pt>
                <c:pt idx="510">
                  <c:v>2.79</c:v>
                </c:pt>
                <c:pt idx="511">
                  <c:v>2.6</c:v>
                </c:pt>
                <c:pt idx="512">
                  <c:v>2.7</c:v>
                </c:pt>
                <c:pt idx="513">
                  <c:v>2.65</c:v>
                </c:pt>
                <c:pt idx="514">
                  <c:v>3</c:v>
                </c:pt>
                <c:pt idx="515">
                  <c:v>2.8</c:v>
                </c:pt>
                <c:pt idx="516">
                  <c:v>2.98</c:v>
                </c:pt>
                <c:pt idx="517">
                  <c:v>2.9</c:v>
                </c:pt>
                <c:pt idx="526">
                  <c:v>2.86</c:v>
                </c:pt>
                <c:pt idx="527">
                  <c:v>2.65</c:v>
                </c:pt>
                <c:pt idx="528">
                  <c:v>2.6</c:v>
                </c:pt>
                <c:pt idx="529">
                  <c:v>2.67</c:v>
                </c:pt>
                <c:pt idx="530">
                  <c:v>2.9</c:v>
                </c:pt>
                <c:pt idx="531">
                  <c:v>2.62</c:v>
                </c:pt>
                <c:pt idx="532">
                  <c:v>2.83</c:v>
                </c:pt>
                <c:pt idx="533">
                  <c:v>2.87</c:v>
                </c:pt>
                <c:pt idx="534">
                  <c:v>2.84</c:v>
                </c:pt>
                <c:pt idx="535">
                  <c:v>2.83</c:v>
                </c:pt>
                <c:pt idx="536">
                  <c:v>2.82</c:v>
                </c:pt>
                <c:pt idx="537">
                  <c:v>2.7</c:v>
                </c:pt>
                <c:pt idx="538">
                  <c:v>2.84</c:v>
                </c:pt>
                <c:pt idx="539">
                  <c:v>3</c:v>
                </c:pt>
                <c:pt idx="540">
                  <c:v>3.28</c:v>
                </c:pt>
                <c:pt idx="541">
                  <c:v>2.7</c:v>
                </c:pt>
                <c:pt idx="542">
                  <c:v>3.3</c:v>
                </c:pt>
                <c:pt idx="543">
                  <c:v>3.1</c:v>
                </c:pt>
                <c:pt idx="544">
                  <c:v>2.92</c:v>
                </c:pt>
                <c:pt idx="545">
                  <c:v>2.85</c:v>
                </c:pt>
                <c:pt idx="546">
                  <c:v>2.8</c:v>
                </c:pt>
                <c:pt idx="547">
                  <c:v>2.7</c:v>
                </c:pt>
                <c:pt idx="548">
                  <c:v>2.82</c:v>
                </c:pt>
                <c:pt idx="549">
                  <c:v>2.9</c:v>
                </c:pt>
                <c:pt idx="550">
                  <c:v>3</c:v>
                </c:pt>
                <c:pt idx="551">
                  <c:v>3.1</c:v>
                </c:pt>
                <c:pt idx="552">
                  <c:v>3.17</c:v>
                </c:pt>
                <c:pt idx="553">
                  <c:v>3</c:v>
                </c:pt>
                <c:pt idx="554">
                  <c:v>3.16</c:v>
                </c:pt>
                <c:pt idx="555">
                  <c:v>2.9</c:v>
                </c:pt>
                <c:pt idx="556">
                  <c:v>3.2</c:v>
                </c:pt>
                <c:pt idx="557">
                  <c:v>2.95</c:v>
                </c:pt>
                <c:pt idx="558">
                  <c:v>2.93</c:v>
                </c:pt>
                <c:pt idx="559">
                  <c:v>2.6</c:v>
                </c:pt>
                <c:pt idx="560">
                  <c:v>2.85</c:v>
                </c:pt>
                <c:pt idx="561">
                  <c:v>2.81</c:v>
                </c:pt>
                <c:pt idx="562">
                  <c:v>3</c:v>
                </c:pt>
                <c:pt idx="563">
                  <c:v>3.1</c:v>
                </c:pt>
                <c:pt idx="564">
                  <c:v>2.9</c:v>
                </c:pt>
                <c:pt idx="565">
                  <c:v>3</c:v>
                </c:pt>
                <c:pt idx="566">
                  <c:v>2.9</c:v>
                </c:pt>
                <c:pt idx="567">
                  <c:v>3.2</c:v>
                </c:pt>
                <c:pt idx="568">
                  <c:v>3.8</c:v>
                </c:pt>
                <c:pt idx="569">
                  <c:v>2.7</c:v>
                </c:pt>
                <c:pt idx="570">
                  <c:v>2.9</c:v>
                </c:pt>
                <c:pt idx="571">
                  <c:v>2.71</c:v>
                </c:pt>
                <c:pt idx="572">
                  <c:v>2.8</c:v>
                </c:pt>
                <c:pt idx="573">
                  <c:v>2.65</c:v>
                </c:pt>
                <c:pt idx="574">
                  <c:v>2.78</c:v>
                </c:pt>
                <c:pt idx="575">
                  <c:v>2.9</c:v>
                </c:pt>
                <c:pt idx="576">
                  <c:v>2.87</c:v>
                </c:pt>
                <c:pt idx="577">
                  <c:v>2.9</c:v>
                </c:pt>
                <c:pt idx="578">
                  <c:v>3.1</c:v>
                </c:pt>
                <c:pt idx="579">
                  <c:v>2.89</c:v>
                </c:pt>
                <c:pt idx="580">
                  <c:v>2.72</c:v>
                </c:pt>
                <c:pt idx="581">
                  <c:v>2.68</c:v>
                </c:pt>
                <c:pt idx="582">
                  <c:v>2.65</c:v>
                </c:pt>
                <c:pt idx="583">
                  <c:v>2.65</c:v>
                </c:pt>
                <c:pt idx="584">
                  <c:v>2.7</c:v>
                </c:pt>
                <c:pt idx="585">
                  <c:v>2.63</c:v>
                </c:pt>
                <c:pt idx="586">
                  <c:v>2.7</c:v>
                </c:pt>
                <c:pt idx="587">
                  <c:v>2.69</c:v>
                </c:pt>
                <c:pt idx="588">
                  <c:v>2.68</c:v>
                </c:pt>
                <c:pt idx="589">
                  <c:v>2.56</c:v>
                </c:pt>
                <c:pt idx="590">
                  <c:v>2.8</c:v>
                </c:pt>
                <c:pt idx="591">
                  <c:v>2.5499999999999998</c:v>
                </c:pt>
                <c:pt idx="598">
                  <c:v>2.68</c:v>
                </c:pt>
                <c:pt idx="599">
                  <c:v>2.5499999999999998</c:v>
                </c:pt>
                <c:pt idx="600">
                  <c:v>2.78</c:v>
                </c:pt>
                <c:pt idx="601">
                  <c:v>2.7</c:v>
                </c:pt>
                <c:pt idx="604">
                  <c:v>2.6</c:v>
                </c:pt>
                <c:pt idx="605">
                  <c:v>2.7</c:v>
                </c:pt>
                <c:pt idx="606">
                  <c:v>2.8</c:v>
                </c:pt>
                <c:pt idx="607">
                  <c:v>2.67</c:v>
                </c:pt>
                <c:pt idx="608">
                  <c:v>2.94</c:v>
                </c:pt>
                <c:pt idx="609">
                  <c:v>3</c:v>
                </c:pt>
                <c:pt idx="610">
                  <c:v>3.12</c:v>
                </c:pt>
                <c:pt idx="611">
                  <c:v>2.78</c:v>
                </c:pt>
                <c:pt idx="612">
                  <c:v>3.2</c:v>
                </c:pt>
                <c:pt idx="613">
                  <c:v>3</c:v>
                </c:pt>
                <c:pt idx="614">
                  <c:v>3.05</c:v>
                </c:pt>
                <c:pt idx="615">
                  <c:v>3.15</c:v>
                </c:pt>
                <c:pt idx="616">
                  <c:v>3.4</c:v>
                </c:pt>
                <c:pt idx="617">
                  <c:v>2.97</c:v>
                </c:pt>
                <c:pt idx="618">
                  <c:v>2.8</c:v>
                </c:pt>
                <c:pt idx="619">
                  <c:v>3.3</c:v>
                </c:pt>
                <c:pt idx="620">
                  <c:v>3</c:v>
                </c:pt>
                <c:pt idx="621">
                  <c:v>4.5999999999999996</c:v>
                </c:pt>
                <c:pt idx="622">
                  <c:v>4.5</c:v>
                </c:pt>
                <c:pt idx="623">
                  <c:v>4.8</c:v>
                </c:pt>
                <c:pt idx="624">
                  <c:v>5.2</c:v>
                </c:pt>
                <c:pt idx="625">
                  <c:v>4.8</c:v>
                </c:pt>
                <c:pt idx="626">
                  <c:v>5</c:v>
                </c:pt>
                <c:pt idx="627">
                  <c:v>4.9000000000000004</c:v>
                </c:pt>
                <c:pt idx="628">
                  <c:v>4.68</c:v>
                </c:pt>
                <c:pt idx="629">
                  <c:v>4.25</c:v>
                </c:pt>
                <c:pt idx="630">
                  <c:v>3.98</c:v>
                </c:pt>
                <c:pt idx="631">
                  <c:v>3.88</c:v>
                </c:pt>
                <c:pt idx="632">
                  <c:v>3.7</c:v>
                </c:pt>
                <c:pt idx="633">
                  <c:v>3.3</c:v>
                </c:pt>
                <c:pt idx="634">
                  <c:v>3.5</c:v>
                </c:pt>
                <c:pt idx="635">
                  <c:v>3.56</c:v>
                </c:pt>
                <c:pt idx="636">
                  <c:v>3.6</c:v>
                </c:pt>
                <c:pt idx="637">
                  <c:v>3.2</c:v>
                </c:pt>
                <c:pt idx="638">
                  <c:v>3.15</c:v>
                </c:pt>
                <c:pt idx="639">
                  <c:v>3</c:v>
                </c:pt>
                <c:pt idx="640">
                  <c:v>2.7</c:v>
                </c:pt>
                <c:pt idx="641">
                  <c:v>3.16</c:v>
                </c:pt>
                <c:pt idx="642">
                  <c:v>3</c:v>
                </c:pt>
                <c:pt idx="643">
                  <c:v>2.7</c:v>
                </c:pt>
                <c:pt idx="644">
                  <c:v>3.92</c:v>
                </c:pt>
                <c:pt idx="645">
                  <c:v>2.8</c:v>
                </c:pt>
                <c:pt idx="646">
                  <c:v>3.2</c:v>
                </c:pt>
                <c:pt idx="647">
                  <c:v>3</c:v>
                </c:pt>
                <c:pt idx="648">
                  <c:v>4</c:v>
                </c:pt>
                <c:pt idx="649">
                  <c:v>4.2</c:v>
                </c:pt>
                <c:pt idx="650">
                  <c:v>3.99</c:v>
                </c:pt>
                <c:pt idx="651">
                  <c:v>3.25</c:v>
                </c:pt>
                <c:pt idx="652">
                  <c:v>3</c:v>
                </c:pt>
                <c:pt idx="653">
                  <c:v>4.2</c:v>
                </c:pt>
                <c:pt idx="654">
                  <c:v>4.2</c:v>
                </c:pt>
                <c:pt idx="655">
                  <c:v>5</c:v>
                </c:pt>
                <c:pt idx="656">
                  <c:v>4.8</c:v>
                </c:pt>
                <c:pt idx="657">
                  <c:v>4.5999999999999996</c:v>
                </c:pt>
                <c:pt idx="658">
                  <c:v>4.75</c:v>
                </c:pt>
                <c:pt idx="659">
                  <c:v>4.6500000000000004</c:v>
                </c:pt>
                <c:pt idx="660">
                  <c:v>4.05</c:v>
                </c:pt>
                <c:pt idx="661">
                  <c:v>4.66</c:v>
                </c:pt>
                <c:pt idx="662">
                  <c:v>4.47</c:v>
                </c:pt>
                <c:pt idx="663">
                  <c:v>3.71</c:v>
                </c:pt>
                <c:pt idx="664">
                  <c:v>4.1500000000000004</c:v>
                </c:pt>
                <c:pt idx="665">
                  <c:v>4.3499999999999996</c:v>
                </c:pt>
                <c:pt idx="666">
                  <c:v>4.55</c:v>
                </c:pt>
                <c:pt idx="667">
                  <c:v>4.2</c:v>
                </c:pt>
                <c:pt idx="668">
                  <c:v>5.7</c:v>
                </c:pt>
                <c:pt idx="669">
                  <c:v>6.1</c:v>
                </c:pt>
                <c:pt idx="670">
                  <c:v>6</c:v>
                </c:pt>
                <c:pt idx="671">
                  <c:v>7</c:v>
                </c:pt>
                <c:pt idx="672">
                  <c:v>6.2</c:v>
                </c:pt>
                <c:pt idx="673">
                  <c:v>6</c:v>
                </c:pt>
                <c:pt idx="674">
                  <c:v>5</c:v>
                </c:pt>
                <c:pt idx="675">
                  <c:v>4.5</c:v>
                </c:pt>
                <c:pt idx="676">
                  <c:v>4.0999999999999996</c:v>
                </c:pt>
                <c:pt idx="677">
                  <c:v>4.5599999999999996</c:v>
                </c:pt>
                <c:pt idx="678">
                  <c:v>4.9000000000000004</c:v>
                </c:pt>
                <c:pt idx="679">
                  <c:v>4.7</c:v>
                </c:pt>
                <c:pt idx="680">
                  <c:v>3.9</c:v>
                </c:pt>
                <c:pt idx="681">
                  <c:v>4.5199999999999996</c:v>
                </c:pt>
                <c:pt idx="682">
                  <c:v>4.7</c:v>
                </c:pt>
                <c:pt idx="683">
                  <c:v>5.4</c:v>
                </c:pt>
                <c:pt idx="684">
                  <c:v>4.82</c:v>
                </c:pt>
                <c:pt idx="685">
                  <c:v>5.3</c:v>
                </c:pt>
                <c:pt idx="686">
                  <c:v>3.9</c:v>
                </c:pt>
                <c:pt idx="687">
                  <c:v>3.84</c:v>
                </c:pt>
                <c:pt idx="688">
                  <c:v>3.6</c:v>
                </c:pt>
                <c:pt idx="689">
                  <c:v>3.52</c:v>
                </c:pt>
                <c:pt idx="690">
                  <c:v>3.4</c:v>
                </c:pt>
                <c:pt idx="691">
                  <c:v>3.15</c:v>
                </c:pt>
                <c:pt idx="692">
                  <c:v>3</c:v>
                </c:pt>
                <c:pt idx="693">
                  <c:v>3.18</c:v>
                </c:pt>
                <c:pt idx="694">
                  <c:v>3.3</c:v>
                </c:pt>
                <c:pt idx="695">
                  <c:v>3.2</c:v>
                </c:pt>
                <c:pt idx="696">
                  <c:v>3.16</c:v>
                </c:pt>
                <c:pt idx="697">
                  <c:v>3</c:v>
                </c:pt>
                <c:pt idx="698">
                  <c:v>3.2</c:v>
                </c:pt>
                <c:pt idx="699">
                  <c:v>3.9</c:v>
                </c:pt>
                <c:pt idx="700">
                  <c:v>2.86</c:v>
                </c:pt>
                <c:pt idx="701">
                  <c:v>3.15</c:v>
                </c:pt>
                <c:pt idx="702">
                  <c:v>3.38</c:v>
                </c:pt>
                <c:pt idx="703">
                  <c:v>3.36</c:v>
                </c:pt>
                <c:pt idx="704">
                  <c:v>3.34</c:v>
                </c:pt>
                <c:pt idx="705">
                  <c:v>2.98</c:v>
                </c:pt>
                <c:pt idx="706">
                  <c:v>3.1</c:v>
                </c:pt>
                <c:pt idx="707">
                  <c:v>2.98</c:v>
                </c:pt>
                <c:pt idx="708">
                  <c:v>3.37</c:v>
                </c:pt>
                <c:pt idx="709">
                  <c:v>3.4</c:v>
                </c:pt>
                <c:pt idx="710">
                  <c:v>3.38</c:v>
                </c:pt>
                <c:pt idx="711">
                  <c:v>3</c:v>
                </c:pt>
                <c:pt idx="712">
                  <c:v>3.84</c:v>
                </c:pt>
                <c:pt idx="713">
                  <c:v>4.7699999999999996</c:v>
                </c:pt>
                <c:pt idx="714">
                  <c:v>5.35</c:v>
                </c:pt>
                <c:pt idx="715">
                  <c:v>5.31</c:v>
                </c:pt>
                <c:pt idx="716">
                  <c:v>4.58</c:v>
                </c:pt>
                <c:pt idx="717">
                  <c:v>4.0999999999999996</c:v>
                </c:pt>
                <c:pt idx="718">
                  <c:v>3.88</c:v>
                </c:pt>
                <c:pt idx="719">
                  <c:v>4.29</c:v>
                </c:pt>
                <c:pt idx="720">
                  <c:v>3.9</c:v>
                </c:pt>
                <c:pt idx="721">
                  <c:v>3.67</c:v>
                </c:pt>
                <c:pt idx="722">
                  <c:v>3.64</c:v>
                </c:pt>
                <c:pt idx="723">
                  <c:v>3.58</c:v>
                </c:pt>
                <c:pt idx="724">
                  <c:v>3.54</c:v>
                </c:pt>
                <c:pt idx="725">
                  <c:v>3.47</c:v>
                </c:pt>
                <c:pt idx="726">
                  <c:v>3.3</c:v>
                </c:pt>
                <c:pt idx="727">
                  <c:v>3.3</c:v>
                </c:pt>
                <c:pt idx="728">
                  <c:v>3.28</c:v>
                </c:pt>
                <c:pt idx="729">
                  <c:v>3</c:v>
                </c:pt>
              </c:numCache>
            </c:numRef>
          </c:val>
          <c:smooth val="0"/>
          <c:extLst>
            <c:ext xmlns:c16="http://schemas.microsoft.com/office/drawing/2014/chart" uri="{C3380CC4-5D6E-409C-BE32-E72D297353CC}">
              <c16:uniqueId val="{00000003-7A33-4E5B-B732-501662ED06A3}"/>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2.98</c:v>
                </c:pt>
                <c:pt idx="1">
                  <c:v>2.95</c:v>
                </c:pt>
                <c:pt idx="2">
                  <c:v>2.84</c:v>
                </c:pt>
                <c:pt idx="3">
                  <c:v>2.7</c:v>
                </c:pt>
                <c:pt idx="4">
                  <c:v>2.77</c:v>
                </c:pt>
                <c:pt idx="5">
                  <c:v>2.61</c:v>
                </c:pt>
                <c:pt idx="6">
                  <c:v>2.4500000000000002</c:v>
                </c:pt>
                <c:pt idx="7">
                  <c:v>2.7</c:v>
                </c:pt>
                <c:pt idx="8">
                  <c:v>3</c:v>
                </c:pt>
                <c:pt idx="9">
                  <c:v>3.1</c:v>
                </c:pt>
                <c:pt idx="10">
                  <c:v>3.2</c:v>
                </c:pt>
                <c:pt idx="11">
                  <c:v>3.42</c:v>
                </c:pt>
                <c:pt idx="12">
                  <c:v>3.61</c:v>
                </c:pt>
                <c:pt idx="13">
                  <c:v>3.72</c:v>
                </c:pt>
                <c:pt idx="14">
                  <c:v>3.8</c:v>
                </c:pt>
                <c:pt idx="15">
                  <c:v>4</c:v>
                </c:pt>
                <c:pt idx="16">
                  <c:v>4.1399999999999997</c:v>
                </c:pt>
                <c:pt idx="17">
                  <c:v>4.3499999999999996</c:v>
                </c:pt>
                <c:pt idx="18">
                  <c:v>4.5599999999999996</c:v>
                </c:pt>
                <c:pt idx="19">
                  <c:v>4</c:v>
                </c:pt>
                <c:pt idx="20">
                  <c:v>3.9</c:v>
                </c:pt>
                <c:pt idx="21">
                  <c:v>3.8</c:v>
                </c:pt>
                <c:pt idx="22">
                  <c:v>3.6</c:v>
                </c:pt>
                <c:pt idx="23">
                  <c:v>3.55</c:v>
                </c:pt>
                <c:pt idx="24">
                  <c:v>3.5</c:v>
                </c:pt>
                <c:pt idx="25">
                  <c:v>3.2</c:v>
                </c:pt>
                <c:pt idx="26">
                  <c:v>3.2</c:v>
                </c:pt>
                <c:pt idx="27">
                  <c:v>2.9</c:v>
                </c:pt>
                <c:pt idx="28">
                  <c:v>3</c:v>
                </c:pt>
                <c:pt idx="29">
                  <c:v>3</c:v>
                </c:pt>
                <c:pt idx="30">
                  <c:v>3.15</c:v>
                </c:pt>
                <c:pt idx="31">
                  <c:v>2.95</c:v>
                </c:pt>
                <c:pt idx="32">
                  <c:v>2.65</c:v>
                </c:pt>
                <c:pt idx="33">
                  <c:v>3.05</c:v>
                </c:pt>
                <c:pt idx="34">
                  <c:v>3.18</c:v>
                </c:pt>
                <c:pt idx="35">
                  <c:v>2.94</c:v>
                </c:pt>
                <c:pt idx="36">
                  <c:v>3.1</c:v>
                </c:pt>
                <c:pt idx="37">
                  <c:v>3.2</c:v>
                </c:pt>
                <c:pt idx="38">
                  <c:v>3</c:v>
                </c:pt>
                <c:pt idx="39">
                  <c:v>2.6</c:v>
                </c:pt>
                <c:pt idx="40">
                  <c:v>2.65</c:v>
                </c:pt>
                <c:pt idx="41">
                  <c:v>2.5499999999999998</c:v>
                </c:pt>
                <c:pt idx="42">
                  <c:v>2.6</c:v>
                </c:pt>
                <c:pt idx="43">
                  <c:v>2.4500000000000002</c:v>
                </c:pt>
                <c:pt idx="44">
                  <c:v>3.7</c:v>
                </c:pt>
                <c:pt idx="45">
                  <c:v>2.48</c:v>
                </c:pt>
                <c:pt idx="46">
                  <c:v>2.5499999999999998</c:v>
                </c:pt>
                <c:pt idx="47">
                  <c:v>2.7</c:v>
                </c:pt>
                <c:pt idx="48">
                  <c:v>2.8</c:v>
                </c:pt>
                <c:pt idx="49">
                  <c:v>2.73</c:v>
                </c:pt>
                <c:pt idx="50">
                  <c:v>2.75</c:v>
                </c:pt>
                <c:pt idx="51">
                  <c:v>2.4</c:v>
                </c:pt>
                <c:pt idx="52">
                  <c:v>2.6</c:v>
                </c:pt>
                <c:pt idx="53">
                  <c:v>2.8</c:v>
                </c:pt>
                <c:pt idx="54">
                  <c:v>2.97</c:v>
                </c:pt>
                <c:pt idx="55">
                  <c:v>3.14</c:v>
                </c:pt>
                <c:pt idx="56">
                  <c:v>2.72</c:v>
                </c:pt>
                <c:pt idx="57">
                  <c:v>2.65</c:v>
                </c:pt>
                <c:pt idx="58">
                  <c:v>2.68</c:v>
                </c:pt>
                <c:pt idx="59">
                  <c:v>2.7</c:v>
                </c:pt>
                <c:pt idx="60">
                  <c:v>3</c:v>
                </c:pt>
                <c:pt idx="61">
                  <c:v>2.75</c:v>
                </c:pt>
                <c:pt idx="62">
                  <c:v>2.65</c:v>
                </c:pt>
                <c:pt idx="63">
                  <c:v>2.62</c:v>
                </c:pt>
                <c:pt idx="64">
                  <c:v>2.7</c:v>
                </c:pt>
                <c:pt idx="65">
                  <c:v>2.6</c:v>
                </c:pt>
                <c:pt idx="66">
                  <c:v>2.68</c:v>
                </c:pt>
                <c:pt idx="67">
                  <c:v>2.9</c:v>
                </c:pt>
                <c:pt idx="68">
                  <c:v>2.88</c:v>
                </c:pt>
                <c:pt idx="69">
                  <c:v>2.86</c:v>
                </c:pt>
                <c:pt idx="70">
                  <c:v>2.85</c:v>
                </c:pt>
                <c:pt idx="71">
                  <c:v>2.8</c:v>
                </c:pt>
                <c:pt idx="72">
                  <c:v>2.87</c:v>
                </c:pt>
                <c:pt idx="73">
                  <c:v>2.68</c:v>
                </c:pt>
                <c:pt idx="74">
                  <c:v>2.8</c:v>
                </c:pt>
                <c:pt idx="75">
                  <c:v>2.9</c:v>
                </c:pt>
                <c:pt idx="76">
                  <c:v>2.75</c:v>
                </c:pt>
                <c:pt idx="77">
                  <c:v>2.65</c:v>
                </c:pt>
                <c:pt idx="78">
                  <c:v>2.7</c:v>
                </c:pt>
                <c:pt idx="79">
                  <c:v>2.72</c:v>
                </c:pt>
                <c:pt idx="80">
                  <c:v>2.8</c:v>
                </c:pt>
                <c:pt idx="81">
                  <c:v>2.68</c:v>
                </c:pt>
                <c:pt idx="82">
                  <c:v>2.98</c:v>
                </c:pt>
                <c:pt idx="83">
                  <c:v>2.78</c:v>
                </c:pt>
                <c:pt idx="84">
                  <c:v>3</c:v>
                </c:pt>
                <c:pt idx="85">
                  <c:v>2.69</c:v>
                </c:pt>
                <c:pt idx="86">
                  <c:v>2.9</c:v>
                </c:pt>
                <c:pt idx="87">
                  <c:v>2.75</c:v>
                </c:pt>
                <c:pt idx="88">
                  <c:v>2.68</c:v>
                </c:pt>
                <c:pt idx="89">
                  <c:v>2.6</c:v>
                </c:pt>
                <c:pt idx="90">
                  <c:v>2.7</c:v>
                </c:pt>
                <c:pt idx="91">
                  <c:v>2.58</c:v>
                </c:pt>
                <c:pt idx="92">
                  <c:v>2.69</c:v>
                </c:pt>
                <c:pt idx="93">
                  <c:v>2.74</c:v>
                </c:pt>
                <c:pt idx="94">
                  <c:v>2.8</c:v>
                </c:pt>
                <c:pt idx="95">
                  <c:v>3</c:v>
                </c:pt>
                <c:pt idx="96">
                  <c:v>2.82</c:v>
                </c:pt>
                <c:pt idx="97">
                  <c:v>2.9</c:v>
                </c:pt>
                <c:pt idx="98">
                  <c:v>3.1</c:v>
                </c:pt>
                <c:pt idx="99">
                  <c:v>3.26</c:v>
                </c:pt>
                <c:pt idx="100">
                  <c:v>3.52</c:v>
                </c:pt>
                <c:pt idx="101">
                  <c:v>3.3</c:v>
                </c:pt>
                <c:pt idx="102">
                  <c:v>3.82</c:v>
                </c:pt>
                <c:pt idx="103">
                  <c:v>3.4</c:v>
                </c:pt>
                <c:pt idx="104">
                  <c:v>4.45</c:v>
                </c:pt>
                <c:pt idx="105">
                  <c:v>4.3499999999999996</c:v>
                </c:pt>
                <c:pt idx="106">
                  <c:v>3.2</c:v>
                </c:pt>
                <c:pt idx="107">
                  <c:v>3.05</c:v>
                </c:pt>
                <c:pt idx="108">
                  <c:v>3.85</c:v>
                </c:pt>
                <c:pt idx="109">
                  <c:v>3.15</c:v>
                </c:pt>
                <c:pt idx="110">
                  <c:v>3.1</c:v>
                </c:pt>
                <c:pt idx="111">
                  <c:v>3</c:v>
                </c:pt>
                <c:pt idx="112">
                  <c:v>3.9</c:v>
                </c:pt>
                <c:pt idx="113">
                  <c:v>3.23</c:v>
                </c:pt>
                <c:pt idx="114">
                  <c:v>3.82</c:v>
                </c:pt>
                <c:pt idx="115">
                  <c:v>3.9</c:v>
                </c:pt>
                <c:pt idx="116">
                  <c:v>3.95</c:v>
                </c:pt>
                <c:pt idx="117">
                  <c:v>3.65</c:v>
                </c:pt>
                <c:pt idx="118">
                  <c:v>3.45</c:v>
                </c:pt>
                <c:pt idx="119">
                  <c:v>3.28</c:v>
                </c:pt>
                <c:pt idx="120">
                  <c:v>4</c:v>
                </c:pt>
                <c:pt idx="121">
                  <c:v>3.45</c:v>
                </c:pt>
                <c:pt idx="122">
                  <c:v>3.18</c:v>
                </c:pt>
                <c:pt idx="123">
                  <c:v>3.55</c:v>
                </c:pt>
                <c:pt idx="124">
                  <c:v>4.62</c:v>
                </c:pt>
                <c:pt idx="125">
                  <c:v>3.55</c:v>
                </c:pt>
                <c:pt idx="126">
                  <c:v>3.9</c:v>
                </c:pt>
                <c:pt idx="127">
                  <c:v>4.5999999999999996</c:v>
                </c:pt>
                <c:pt idx="128">
                  <c:v>4.17</c:v>
                </c:pt>
                <c:pt idx="129">
                  <c:v>4.2</c:v>
                </c:pt>
                <c:pt idx="130">
                  <c:v>3.7</c:v>
                </c:pt>
                <c:pt idx="131">
                  <c:v>3.57</c:v>
                </c:pt>
                <c:pt idx="132">
                  <c:v>4.5</c:v>
                </c:pt>
                <c:pt idx="133">
                  <c:v>4.3</c:v>
                </c:pt>
                <c:pt idx="134">
                  <c:v>4</c:v>
                </c:pt>
                <c:pt idx="135">
                  <c:v>3.78</c:v>
                </c:pt>
                <c:pt idx="136">
                  <c:v>3.85</c:v>
                </c:pt>
                <c:pt idx="137">
                  <c:v>3.8</c:v>
                </c:pt>
                <c:pt idx="138">
                  <c:v>3.96</c:v>
                </c:pt>
                <c:pt idx="139">
                  <c:v>4.9000000000000004</c:v>
                </c:pt>
                <c:pt idx="140">
                  <c:v>5.0999999999999996</c:v>
                </c:pt>
                <c:pt idx="141">
                  <c:v>3.38</c:v>
                </c:pt>
                <c:pt idx="142">
                  <c:v>3.79</c:v>
                </c:pt>
                <c:pt idx="143">
                  <c:v>3.9</c:v>
                </c:pt>
                <c:pt idx="144">
                  <c:v>4.0599999999999996</c:v>
                </c:pt>
                <c:pt idx="145">
                  <c:v>2.98</c:v>
                </c:pt>
                <c:pt idx="146">
                  <c:v>3</c:v>
                </c:pt>
                <c:pt idx="147">
                  <c:v>3.7</c:v>
                </c:pt>
                <c:pt idx="148">
                  <c:v>4.3</c:v>
                </c:pt>
                <c:pt idx="149">
                  <c:v>4.3499999999999996</c:v>
                </c:pt>
                <c:pt idx="150">
                  <c:v>3.98</c:v>
                </c:pt>
                <c:pt idx="151">
                  <c:v>3.78</c:v>
                </c:pt>
                <c:pt idx="152">
                  <c:v>4.0999999999999996</c:v>
                </c:pt>
                <c:pt idx="153">
                  <c:v>3.7</c:v>
                </c:pt>
                <c:pt idx="154">
                  <c:v>3.73</c:v>
                </c:pt>
                <c:pt idx="155">
                  <c:v>3.65</c:v>
                </c:pt>
                <c:pt idx="156">
                  <c:v>3.35</c:v>
                </c:pt>
                <c:pt idx="157">
                  <c:v>3.4</c:v>
                </c:pt>
                <c:pt idx="158">
                  <c:v>3.35</c:v>
                </c:pt>
                <c:pt idx="159">
                  <c:v>3.15</c:v>
                </c:pt>
                <c:pt idx="160">
                  <c:v>3</c:v>
                </c:pt>
                <c:pt idx="161">
                  <c:v>2.65</c:v>
                </c:pt>
                <c:pt idx="162">
                  <c:v>2.8</c:v>
                </c:pt>
                <c:pt idx="163">
                  <c:v>2.6</c:v>
                </c:pt>
                <c:pt idx="164">
                  <c:v>2.6</c:v>
                </c:pt>
                <c:pt idx="165">
                  <c:v>2.67</c:v>
                </c:pt>
                <c:pt idx="166">
                  <c:v>2.75</c:v>
                </c:pt>
                <c:pt idx="167">
                  <c:v>2.86</c:v>
                </c:pt>
                <c:pt idx="168">
                  <c:v>2.96</c:v>
                </c:pt>
                <c:pt idx="169">
                  <c:v>3.27</c:v>
                </c:pt>
                <c:pt idx="170">
                  <c:v>3.58</c:v>
                </c:pt>
                <c:pt idx="171">
                  <c:v>3.25</c:v>
                </c:pt>
                <c:pt idx="172">
                  <c:v>3.15</c:v>
                </c:pt>
                <c:pt idx="173">
                  <c:v>2.75</c:v>
                </c:pt>
                <c:pt idx="174">
                  <c:v>2.95</c:v>
                </c:pt>
                <c:pt idx="175">
                  <c:v>2.58</c:v>
                </c:pt>
                <c:pt idx="176">
                  <c:v>2.7</c:v>
                </c:pt>
                <c:pt idx="177">
                  <c:v>3</c:v>
                </c:pt>
                <c:pt idx="178">
                  <c:v>3</c:v>
                </c:pt>
                <c:pt idx="179">
                  <c:v>2.95</c:v>
                </c:pt>
                <c:pt idx="180">
                  <c:v>2.85</c:v>
                </c:pt>
                <c:pt idx="181">
                  <c:v>2.88</c:v>
                </c:pt>
                <c:pt idx="182">
                  <c:v>2.94</c:v>
                </c:pt>
                <c:pt idx="183">
                  <c:v>2.85</c:v>
                </c:pt>
                <c:pt idx="184">
                  <c:v>2.7</c:v>
                </c:pt>
                <c:pt idx="185">
                  <c:v>2.97</c:v>
                </c:pt>
                <c:pt idx="186">
                  <c:v>2.96</c:v>
                </c:pt>
                <c:pt idx="187">
                  <c:v>2.54</c:v>
                </c:pt>
                <c:pt idx="188">
                  <c:v>2.79</c:v>
                </c:pt>
                <c:pt idx="189">
                  <c:v>3</c:v>
                </c:pt>
                <c:pt idx="190">
                  <c:v>3.1</c:v>
                </c:pt>
                <c:pt idx="191">
                  <c:v>2.7</c:v>
                </c:pt>
                <c:pt idx="192">
                  <c:v>3</c:v>
                </c:pt>
                <c:pt idx="193">
                  <c:v>2.65</c:v>
                </c:pt>
                <c:pt idx="194">
                  <c:v>3</c:v>
                </c:pt>
                <c:pt idx="195">
                  <c:v>2.1800000000000002</c:v>
                </c:pt>
                <c:pt idx="196">
                  <c:v>2.41</c:v>
                </c:pt>
                <c:pt idx="197">
                  <c:v>2.64</c:v>
                </c:pt>
                <c:pt idx="198">
                  <c:v>2.8</c:v>
                </c:pt>
                <c:pt idx="199">
                  <c:v>2.8</c:v>
                </c:pt>
                <c:pt idx="200">
                  <c:v>2.7</c:v>
                </c:pt>
                <c:pt idx="201">
                  <c:v>2.71</c:v>
                </c:pt>
                <c:pt idx="202">
                  <c:v>2.73</c:v>
                </c:pt>
                <c:pt idx="203">
                  <c:v>2.73</c:v>
                </c:pt>
                <c:pt idx="204">
                  <c:v>2.75</c:v>
                </c:pt>
                <c:pt idx="205">
                  <c:v>2.76</c:v>
                </c:pt>
                <c:pt idx="206">
                  <c:v>2.77</c:v>
                </c:pt>
                <c:pt idx="207">
                  <c:v>2.78</c:v>
                </c:pt>
                <c:pt idx="208">
                  <c:v>2.7</c:v>
                </c:pt>
                <c:pt idx="209">
                  <c:v>3.65</c:v>
                </c:pt>
                <c:pt idx="210">
                  <c:v>2.85</c:v>
                </c:pt>
                <c:pt idx="211">
                  <c:v>2.8</c:v>
                </c:pt>
                <c:pt idx="212">
                  <c:v>2.76</c:v>
                </c:pt>
                <c:pt idx="213">
                  <c:v>2.71</c:v>
                </c:pt>
                <c:pt idx="214">
                  <c:v>3</c:v>
                </c:pt>
                <c:pt idx="215">
                  <c:v>2.2999999999999998</c:v>
                </c:pt>
                <c:pt idx="216">
                  <c:v>2.68</c:v>
                </c:pt>
                <c:pt idx="217">
                  <c:v>2.67</c:v>
                </c:pt>
                <c:pt idx="218">
                  <c:v>2.88</c:v>
                </c:pt>
                <c:pt idx="219">
                  <c:v>2.7</c:v>
                </c:pt>
                <c:pt idx="220">
                  <c:v>2.9</c:v>
                </c:pt>
                <c:pt idx="221">
                  <c:v>2.75</c:v>
                </c:pt>
                <c:pt idx="222">
                  <c:v>2.9</c:v>
                </c:pt>
                <c:pt idx="223">
                  <c:v>3</c:v>
                </c:pt>
                <c:pt idx="224">
                  <c:v>3.1</c:v>
                </c:pt>
                <c:pt idx="225">
                  <c:v>3.44</c:v>
                </c:pt>
                <c:pt idx="226">
                  <c:v>3.75</c:v>
                </c:pt>
                <c:pt idx="227">
                  <c:v>5.48</c:v>
                </c:pt>
                <c:pt idx="228">
                  <c:v>3.9</c:v>
                </c:pt>
                <c:pt idx="229">
                  <c:v>3.58</c:v>
                </c:pt>
                <c:pt idx="230">
                  <c:v>2.35</c:v>
                </c:pt>
                <c:pt idx="231">
                  <c:v>4.0999999999999996</c:v>
                </c:pt>
                <c:pt idx="232">
                  <c:v>3</c:v>
                </c:pt>
                <c:pt idx="233">
                  <c:v>4.7</c:v>
                </c:pt>
                <c:pt idx="234">
                  <c:v>3.6</c:v>
                </c:pt>
                <c:pt idx="235">
                  <c:v>3.35</c:v>
                </c:pt>
                <c:pt idx="236">
                  <c:v>3.1</c:v>
                </c:pt>
                <c:pt idx="237">
                  <c:v>4.54</c:v>
                </c:pt>
                <c:pt idx="238">
                  <c:v>3.75</c:v>
                </c:pt>
                <c:pt idx="239">
                  <c:v>4</c:v>
                </c:pt>
                <c:pt idx="240">
                  <c:v>4.22</c:v>
                </c:pt>
                <c:pt idx="241">
                  <c:v>4.8</c:v>
                </c:pt>
                <c:pt idx="242">
                  <c:v>3.2</c:v>
                </c:pt>
                <c:pt idx="243">
                  <c:v>3</c:v>
                </c:pt>
                <c:pt idx="244">
                  <c:v>3</c:v>
                </c:pt>
                <c:pt idx="245">
                  <c:v>3.12</c:v>
                </c:pt>
                <c:pt idx="246">
                  <c:v>3</c:v>
                </c:pt>
                <c:pt idx="247">
                  <c:v>2.9</c:v>
                </c:pt>
                <c:pt idx="248">
                  <c:v>3.07</c:v>
                </c:pt>
                <c:pt idx="249">
                  <c:v>2.97</c:v>
                </c:pt>
                <c:pt idx="250">
                  <c:v>3</c:v>
                </c:pt>
                <c:pt idx="251">
                  <c:v>2.7</c:v>
                </c:pt>
                <c:pt idx="252">
                  <c:v>3.78</c:v>
                </c:pt>
                <c:pt idx="253">
                  <c:v>4.37</c:v>
                </c:pt>
                <c:pt idx="254">
                  <c:v>4.7300000000000004</c:v>
                </c:pt>
                <c:pt idx="255">
                  <c:v>4.92</c:v>
                </c:pt>
                <c:pt idx="256">
                  <c:v>5.0999999999999996</c:v>
                </c:pt>
                <c:pt idx="257">
                  <c:v>5.7</c:v>
                </c:pt>
                <c:pt idx="258">
                  <c:v>6</c:v>
                </c:pt>
                <c:pt idx="259">
                  <c:v>5</c:v>
                </c:pt>
                <c:pt idx="260">
                  <c:v>4.8</c:v>
                </c:pt>
                <c:pt idx="261">
                  <c:v>5</c:v>
                </c:pt>
                <c:pt idx="262">
                  <c:v>5.96</c:v>
                </c:pt>
                <c:pt idx="263">
                  <c:v>6</c:v>
                </c:pt>
                <c:pt idx="264">
                  <c:v>4.2300000000000004</c:v>
                </c:pt>
                <c:pt idx="265">
                  <c:v>4.8499999999999996</c:v>
                </c:pt>
                <c:pt idx="266">
                  <c:v>4.4000000000000004</c:v>
                </c:pt>
                <c:pt idx="267">
                  <c:v>4.0999999999999996</c:v>
                </c:pt>
                <c:pt idx="268">
                  <c:v>3.86</c:v>
                </c:pt>
                <c:pt idx="269">
                  <c:v>3.2</c:v>
                </c:pt>
                <c:pt idx="270">
                  <c:v>3.95</c:v>
                </c:pt>
                <c:pt idx="271">
                  <c:v>3.6</c:v>
                </c:pt>
                <c:pt idx="272">
                  <c:v>3.55</c:v>
                </c:pt>
                <c:pt idx="273">
                  <c:v>3.9</c:v>
                </c:pt>
                <c:pt idx="274">
                  <c:v>4</c:v>
                </c:pt>
                <c:pt idx="275">
                  <c:v>3.9</c:v>
                </c:pt>
                <c:pt idx="276">
                  <c:v>3.65</c:v>
                </c:pt>
                <c:pt idx="277">
                  <c:v>3</c:v>
                </c:pt>
                <c:pt idx="278">
                  <c:v>3.34</c:v>
                </c:pt>
                <c:pt idx="279">
                  <c:v>3.2</c:v>
                </c:pt>
                <c:pt idx="280">
                  <c:v>2.9</c:v>
                </c:pt>
                <c:pt idx="281">
                  <c:v>2.79</c:v>
                </c:pt>
                <c:pt idx="282">
                  <c:v>3.2</c:v>
                </c:pt>
                <c:pt idx="283">
                  <c:v>5.2</c:v>
                </c:pt>
                <c:pt idx="284">
                  <c:v>2.87</c:v>
                </c:pt>
                <c:pt idx="285">
                  <c:v>3.6</c:v>
                </c:pt>
                <c:pt idx="286">
                  <c:v>3.38</c:v>
                </c:pt>
                <c:pt idx="287">
                  <c:v>3.38</c:v>
                </c:pt>
                <c:pt idx="288">
                  <c:v>3.3</c:v>
                </c:pt>
                <c:pt idx="289">
                  <c:v>3.2</c:v>
                </c:pt>
                <c:pt idx="290">
                  <c:v>3.23</c:v>
                </c:pt>
                <c:pt idx="291">
                  <c:v>3.1</c:v>
                </c:pt>
                <c:pt idx="292">
                  <c:v>3.26</c:v>
                </c:pt>
                <c:pt idx="293">
                  <c:v>3.3</c:v>
                </c:pt>
                <c:pt idx="294">
                  <c:v>3.2</c:v>
                </c:pt>
                <c:pt idx="295">
                  <c:v>3.3</c:v>
                </c:pt>
                <c:pt idx="296">
                  <c:v>3</c:v>
                </c:pt>
                <c:pt idx="297">
                  <c:v>2.7</c:v>
                </c:pt>
                <c:pt idx="298">
                  <c:v>2.9</c:v>
                </c:pt>
                <c:pt idx="299">
                  <c:v>3</c:v>
                </c:pt>
                <c:pt idx="300">
                  <c:v>3.1</c:v>
                </c:pt>
                <c:pt idx="301">
                  <c:v>2.65</c:v>
                </c:pt>
                <c:pt idx="302">
                  <c:v>3</c:v>
                </c:pt>
                <c:pt idx="303">
                  <c:v>2.7</c:v>
                </c:pt>
                <c:pt idx="304">
                  <c:v>2.7</c:v>
                </c:pt>
                <c:pt idx="305">
                  <c:v>2.8</c:v>
                </c:pt>
                <c:pt idx="306">
                  <c:v>2.7</c:v>
                </c:pt>
                <c:pt idx="307">
                  <c:v>3.3</c:v>
                </c:pt>
                <c:pt idx="308">
                  <c:v>2.7</c:v>
                </c:pt>
                <c:pt idx="309">
                  <c:v>2.8</c:v>
                </c:pt>
                <c:pt idx="310">
                  <c:v>2.98</c:v>
                </c:pt>
                <c:pt idx="311">
                  <c:v>2.9</c:v>
                </c:pt>
                <c:pt idx="312">
                  <c:v>2.79</c:v>
                </c:pt>
                <c:pt idx="313">
                  <c:v>2.68</c:v>
                </c:pt>
                <c:pt idx="314">
                  <c:v>2.6</c:v>
                </c:pt>
                <c:pt idx="315">
                  <c:v>3</c:v>
                </c:pt>
                <c:pt idx="316">
                  <c:v>3.2</c:v>
                </c:pt>
                <c:pt idx="317">
                  <c:v>2.98</c:v>
                </c:pt>
                <c:pt idx="318">
                  <c:v>2.68</c:v>
                </c:pt>
                <c:pt idx="319">
                  <c:v>3.28</c:v>
                </c:pt>
                <c:pt idx="320">
                  <c:v>3.19</c:v>
                </c:pt>
                <c:pt idx="321">
                  <c:v>3.1</c:v>
                </c:pt>
                <c:pt idx="322">
                  <c:v>3.2</c:v>
                </c:pt>
                <c:pt idx="323">
                  <c:v>3</c:v>
                </c:pt>
                <c:pt idx="324">
                  <c:v>3.2</c:v>
                </c:pt>
                <c:pt idx="325">
                  <c:v>2.9</c:v>
                </c:pt>
                <c:pt idx="326">
                  <c:v>3.1</c:v>
                </c:pt>
                <c:pt idx="327">
                  <c:v>2.98</c:v>
                </c:pt>
                <c:pt idx="328">
                  <c:v>3.05</c:v>
                </c:pt>
                <c:pt idx="329">
                  <c:v>3</c:v>
                </c:pt>
                <c:pt idx="330">
                  <c:v>3.15</c:v>
                </c:pt>
                <c:pt idx="331">
                  <c:v>3.35</c:v>
                </c:pt>
                <c:pt idx="332">
                  <c:v>3</c:v>
                </c:pt>
                <c:pt idx="333">
                  <c:v>2.9</c:v>
                </c:pt>
                <c:pt idx="334">
                  <c:v>2.8</c:v>
                </c:pt>
                <c:pt idx="335">
                  <c:v>2.9</c:v>
                </c:pt>
                <c:pt idx="336">
                  <c:v>3.15</c:v>
                </c:pt>
                <c:pt idx="337">
                  <c:v>3</c:v>
                </c:pt>
                <c:pt idx="338">
                  <c:v>3.25</c:v>
                </c:pt>
                <c:pt idx="339">
                  <c:v>3.6</c:v>
                </c:pt>
                <c:pt idx="340">
                  <c:v>3.77</c:v>
                </c:pt>
                <c:pt idx="341">
                  <c:v>4.16</c:v>
                </c:pt>
                <c:pt idx="342">
                  <c:v>3.66</c:v>
                </c:pt>
                <c:pt idx="343">
                  <c:v>3.6</c:v>
                </c:pt>
                <c:pt idx="344">
                  <c:v>3.64</c:v>
                </c:pt>
                <c:pt idx="345">
                  <c:v>3.68</c:v>
                </c:pt>
                <c:pt idx="346">
                  <c:v>3.58</c:v>
                </c:pt>
                <c:pt idx="347">
                  <c:v>3.46</c:v>
                </c:pt>
                <c:pt idx="348">
                  <c:v>3.68</c:v>
                </c:pt>
                <c:pt idx="349">
                  <c:v>3.7</c:v>
                </c:pt>
                <c:pt idx="350">
                  <c:v>3.67</c:v>
                </c:pt>
                <c:pt idx="351">
                  <c:v>3.66</c:v>
                </c:pt>
                <c:pt idx="352">
                  <c:v>4.28</c:v>
                </c:pt>
                <c:pt idx="353">
                  <c:v>4.3</c:v>
                </c:pt>
                <c:pt idx="354">
                  <c:v>4.38</c:v>
                </c:pt>
                <c:pt idx="355">
                  <c:v>4.25</c:v>
                </c:pt>
                <c:pt idx="356">
                  <c:v>3.6</c:v>
                </c:pt>
                <c:pt idx="357">
                  <c:v>3.5</c:v>
                </c:pt>
                <c:pt idx="358">
                  <c:v>3</c:v>
                </c:pt>
                <c:pt idx="359">
                  <c:v>3.49</c:v>
                </c:pt>
                <c:pt idx="360">
                  <c:v>3.3</c:v>
                </c:pt>
                <c:pt idx="361">
                  <c:v>3.59</c:v>
                </c:pt>
                <c:pt idx="362">
                  <c:v>3.25</c:v>
                </c:pt>
                <c:pt idx="363">
                  <c:v>3.38</c:v>
                </c:pt>
                <c:pt idx="364">
                  <c:v>3.55</c:v>
                </c:pt>
                <c:pt idx="365">
                  <c:v>3.47</c:v>
                </c:pt>
                <c:pt idx="366">
                  <c:v>3.34</c:v>
                </c:pt>
                <c:pt idx="367">
                  <c:v>3.18</c:v>
                </c:pt>
                <c:pt idx="368">
                  <c:v>3.04</c:v>
                </c:pt>
                <c:pt idx="369">
                  <c:v>2.97</c:v>
                </c:pt>
                <c:pt idx="370">
                  <c:v>2.93</c:v>
                </c:pt>
                <c:pt idx="371">
                  <c:v>2.9</c:v>
                </c:pt>
                <c:pt idx="372">
                  <c:v>2.8</c:v>
                </c:pt>
                <c:pt idx="373">
                  <c:v>2.7</c:v>
                </c:pt>
                <c:pt idx="374">
                  <c:v>3</c:v>
                </c:pt>
                <c:pt idx="375">
                  <c:v>2.97</c:v>
                </c:pt>
                <c:pt idx="376">
                  <c:v>2.93</c:v>
                </c:pt>
                <c:pt idx="377">
                  <c:v>2.9</c:v>
                </c:pt>
                <c:pt idx="378">
                  <c:v>2.82</c:v>
                </c:pt>
                <c:pt idx="379">
                  <c:v>3.1</c:v>
                </c:pt>
                <c:pt idx="380">
                  <c:v>3.2</c:v>
                </c:pt>
                <c:pt idx="381">
                  <c:v>2.85</c:v>
                </c:pt>
                <c:pt idx="382">
                  <c:v>3</c:v>
                </c:pt>
                <c:pt idx="383">
                  <c:v>3.14</c:v>
                </c:pt>
                <c:pt idx="384">
                  <c:v>3.6</c:v>
                </c:pt>
                <c:pt idx="385">
                  <c:v>3.9</c:v>
                </c:pt>
                <c:pt idx="386">
                  <c:v>3.85</c:v>
                </c:pt>
                <c:pt idx="387">
                  <c:v>3.82</c:v>
                </c:pt>
                <c:pt idx="388">
                  <c:v>3.8</c:v>
                </c:pt>
                <c:pt idx="389">
                  <c:v>4.24</c:v>
                </c:pt>
                <c:pt idx="390">
                  <c:v>4.75</c:v>
                </c:pt>
                <c:pt idx="391">
                  <c:v>4.55</c:v>
                </c:pt>
                <c:pt idx="392">
                  <c:v>4.3</c:v>
                </c:pt>
                <c:pt idx="393">
                  <c:v>4.4000000000000004</c:v>
                </c:pt>
                <c:pt idx="394">
                  <c:v>4</c:v>
                </c:pt>
                <c:pt idx="395">
                  <c:v>3.7</c:v>
                </c:pt>
                <c:pt idx="396">
                  <c:v>4.0999999999999996</c:v>
                </c:pt>
                <c:pt idx="397">
                  <c:v>2.88</c:v>
                </c:pt>
                <c:pt idx="398">
                  <c:v>3</c:v>
                </c:pt>
                <c:pt idx="399">
                  <c:v>2.98</c:v>
                </c:pt>
                <c:pt idx="400">
                  <c:v>3.72</c:v>
                </c:pt>
                <c:pt idx="401">
                  <c:v>3.35</c:v>
                </c:pt>
                <c:pt idx="402">
                  <c:v>3.4</c:v>
                </c:pt>
                <c:pt idx="403">
                  <c:v>3.17</c:v>
                </c:pt>
                <c:pt idx="404">
                  <c:v>3.5</c:v>
                </c:pt>
                <c:pt idx="405">
                  <c:v>3.3</c:v>
                </c:pt>
                <c:pt idx="406">
                  <c:v>3.34</c:v>
                </c:pt>
                <c:pt idx="407">
                  <c:v>3.26</c:v>
                </c:pt>
                <c:pt idx="408">
                  <c:v>3.1</c:v>
                </c:pt>
                <c:pt idx="409">
                  <c:v>3</c:v>
                </c:pt>
                <c:pt idx="410">
                  <c:v>3.29</c:v>
                </c:pt>
                <c:pt idx="411">
                  <c:v>3</c:v>
                </c:pt>
                <c:pt idx="412">
                  <c:v>3.25</c:v>
                </c:pt>
                <c:pt idx="413">
                  <c:v>3.13</c:v>
                </c:pt>
                <c:pt idx="414">
                  <c:v>3.37</c:v>
                </c:pt>
                <c:pt idx="415">
                  <c:v>3</c:v>
                </c:pt>
                <c:pt idx="416">
                  <c:v>3.3</c:v>
                </c:pt>
                <c:pt idx="417">
                  <c:v>3.06</c:v>
                </c:pt>
                <c:pt idx="418">
                  <c:v>3.3</c:v>
                </c:pt>
                <c:pt idx="419">
                  <c:v>3.25</c:v>
                </c:pt>
                <c:pt idx="420">
                  <c:v>2.9</c:v>
                </c:pt>
                <c:pt idx="421">
                  <c:v>3.6</c:v>
                </c:pt>
                <c:pt idx="422">
                  <c:v>2.6</c:v>
                </c:pt>
                <c:pt idx="423">
                  <c:v>2.86</c:v>
                </c:pt>
                <c:pt idx="424">
                  <c:v>2.9</c:v>
                </c:pt>
                <c:pt idx="425">
                  <c:v>2.94</c:v>
                </c:pt>
                <c:pt idx="426">
                  <c:v>2.98</c:v>
                </c:pt>
                <c:pt idx="427">
                  <c:v>2.7</c:v>
                </c:pt>
                <c:pt idx="428">
                  <c:v>3</c:v>
                </c:pt>
                <c:pt idx="429">
                  <c:v>2.6</c:v>
                </c:pt>
                <c:pt idx="430">
                  <c:v>2.73</c:v>
                </c:pt>
                <c:pt idx="431">
                  <c:v>2.65</c:v>
                </c:pt>
                <c:pt idx="432">
                  <c:v>2.8</c:v>
                </c:pt>
                <c:pt idx="433">
                  <c:v>2.78</c:v>
                </c:pt>
                <c:pt idx="434">
                  <c:v>2.85</c:v>
                </c:pt>
                <c:pt idx="435">
                  <c:v>2.8</c:v>
                </c:pt>
                <c:pt idx="436">
                  <c:v>2.8</c:v>
                </c:pt>
                <c:pt idx="437">
                  <c:v>2.67</c:v>
                </c:pt>
                <c:pt idx="438">
                  <c:v>2.7</c:v>
                </c:pt>
                <c:pt idx="439">
                  <c:v>3.86</c:v>
                </c:pt>
                <c:pt idx="440">
                  <c:v>3</c:v>
                </c:pt>
                <c:pt idx="441">
                  <c:v>3.1</c:v>
                </c:pt>
                <c:pt idx="442">
                  <c:v>3.16</c:v>
                </c:pt>
                <c:pt idx="443">
                  <c:v>2.78</c:v>
                </c:pt>
                <c:pt idx="444">
                  <c:v>3</c:v>
                </c:pt>
                <c:pt idx="445">
                  <c:v>2.5</c:v>
                </c:pt>
                <c:pt idx="446">
                  <c:v>2.7</c:v>
                </c:pt>
                <c:pt idx="447">
                  <c:v>3.08</c:v>
                </c:pt>
                <c:pt idx="448">
                  <c:v>3.4</c:v>
                </c:pt>
                <c:pt idx="449">
                  <c:v>3.48</c:v>
                </c:pt>
                <c:pt idx="450">
                  <c:v>2.93</c:v>
                </c:pt>
                <c:pt idx="451">
                  <c:v>2.75</c:v>
                </c:pt>
                <c:pt idx="452">
                  <c:v>2.95</c:v>
                </c:pt>
                <c:pt idx="453">
                  <c:v>2.6</c:v>
                </c:pt>
                <c:pt idx="454">
                  <c:v>2.9</c:v>
                </c:pt>
                <c:pt idx="455">
                  <c:v>2.75</c:v>
                </c:pt>
                <c:pt idx="456">
                  <c:v>2.87</c:v>
                </c:pt>
                <c:pt idx="457">
                  <c:v>2.8</c:v>
                </c:pt>
                <c:pt idx="458">
                  <c:v>3</c:v>
                </c:pt>
                <c:pt idx="459">
                  <c:v>2.74</c:v>
                </c:pt>
                <c:pt idx="460">
                  <c:v>2.67</c:v>
                </c:pt>
                <c:pt idx="461">
                  <c:v>2.6</c:v>
                </c:pt>
                <c:pt idx="462">
                  <c:v>2.9</c:v>
                </c:pt>
                <c:pt idx="463">
                  <c:v>2.9</c:v>
                </c:pt>
                <c:pt idx="464">
                  <c:v>3</c:v>
                </c:pt>
                <c:pt idx="465">
                  <c:v>2.78</c:v>
                </c:pt>
                <c:pt idx="466">
                  <c:v>3</c:v>
                </c:pt>
                <c:pt idx="467">
                  <c:v>2.96</c:v>
                </c:pt>
                <c:pt idx="468">
                  <c:v>2.89</c:v>
                </c:pt>
                <c:pt idx="469">
                  <c:v>2.85</c:v>
                </c:pt>
                <c:pt idx="470">
                  <c:v>2.94</c:v>
                </c:pt>
                <c:pt idx="471">
                  <c:v>2.72</c:v>
                </c:pt>
                <c:pt idx="472">
                  <c:v>2.84</c:v>
                </c:pt>
                <c:pt idx="473">
                  <c:v>2.98</c:v>
                </c:pt>
                <c:pt idx="474">
                  <c:v>3</c:v>
                </c:pt>
                <c:pt idx="475">
                  <c:v>2.82</c:v>
                </c:pt>
                <c:pt idx="476">
                  <c:v>2.78</c:v>
                </c:pt>
                <c:pt idx="477">
                  <c:v>2.84</c:v>
                </c:pt>
                <c:pt idx="478">
                  <c:v>2.9</c:v>
                </c:pt>
                <c:pt idx="479">
                  <c:v>2.6</c:v>
                </c:pt>
                <c:pt idx="480">
                  <c:v>2.68</c:v>
                </c:pt>
                <c:pt idx="481">
                  <c:v>2.68</c:v>
                </c:pt>
                <c:pt idx="482">
                  <c:v>2.68</c:v>
                </c:pt>
                <c:pt idx="483">
                  <c:v>2.6</c:v>
                </c:pt>
                <c:pt idx="484">
                  <c:v>2.79</c:v>
                </c:pt>
                <c:pt idx="485">
                  <c:v>2.76</c:v>
                </c:pt>
                <c:pt idx="486">
                  <c:v>2.74</c:v>
                </c:pt>
                <c:pt idx="487">
                  <c:v>2.65</c:v>
                </c:pt>
                <c:pt idx="488">
                  <c:v>2.68</c:v>
                </c:pt>
                <c:pt idx="489">
                  <c:v>2.58</c:v>
                </c:pt>
                <c:pt idx="490">
                  <c:v>2.85</c:v>
                </c:pt>
                <c:pt idx="491">
                  <c:v>2.75</c:v>
                </c:pt>
                <c:pt idx="492">
                  <c:v>2.75</c:v>
                </c:pt>
                <c:pt idx="493">
                  <c:v>2.65</c:v>
                </c:pt>
                <c:pt idx="494">
                  <c:v>2.78</c:v>
                </c:pt>
                <c:pt idx="495">
                  <c:v>2.7</c:v>
                </c:pt>
                <c:pt idx="496">
                  <c:v>2.73</c:v>
                </c:pt>
                <c:pt idx="497">
                  <c:v>2.75</c:v>
                </c:pt>
                <c:pt idx="498">
                  <c:v>2.73</c:v>
                </c:pt>
                <c:pt idx="499">
                  <c:v>2.67</c:v>
                </c:pt>
                <c:pt idx="500">
                  <c:v>2.64</c:v>
                </c:pt>
                <c:pt idx="501">
                  <c:v>2.6</c:v>
                </c:pt>
                <c:pt idx="502">
                  <c:v>2.58</c:v>
                </c:pt>
                <c:pt idx="503">
                  <c:v>2.5499999999999998</c:v>
                </c:pt>
                <c:pt idx="504">
                  <c:v>2.6</c:v>
                </c:pt>
                <c:pt idx="505">
                  <c:v>2.7</c:v>
                </c:pt>
                <c:pt idx="506">
                  <c:v>2.75</c:v>
                </c:pt>
                <c:pt idx="507">
                  <c:v>2.8</c:v>
                </c:pt>
                <c:pt idx="508">
                  <c:v>2.9</c:v>
                </c:pt>
                <c:pt idx="509">
                  <c:v>2.87</c:v>
                </c:pt>
                <c:pt idx="510">
                  <c:v>2.78</c:v>
                </c:pt>
                <c:pt idx="511">
                  <c:v>2.68</c:v>
                </c:pt>
                <c:pt idx="512">
                  <c:v>2.64</c:v>
                </c:pt>
                <c:pt idx="513">
                  <c:v>2.59</c:v>
                </c:pt>
                <c:pt idx="514">
                  <c:v>2.5</c:v>
                </c:pt>
                <c:pt idx="515">
                  <c:v>2.63</c:v>
                </c:pt>
                <c:pt idx="516">
                  <c:v>2.98</c:v>
                </c:pt>
                <c:pt idx="517">
                  <c:v>2.78</c:v>
                </c:pt>
                <c:pt idx="518">
                  <c:v>2.8</c:v>
                </c:pt>
                <c:pt idx="519">
                  <c:v>2.8</c:v>
                </c:pt>
                <c:pt idx="520">
                  <c:v>3</c:v>
                </c:pt>
                <c:pt idx="521">
                  <c:v>2.88</c:v>
                </c:pt>
                <c:pt idx="522">
                  <c:v>2.98</c:v>
                </c:pt>
                <c:pt idx="523">
                  <c:v>3.23</c:v>
                </c:pt>
                <c:pt idx="524">
                  <c:v>3.48</c:v>
                </c:pt>
                <c:pt idx="525">
                  <c:v>3</c:v>
                </c:pt>
                <c:pt idx="526">
                  <c:v>3.2</c:v>
                </c:pt>
                <c:pt idx="527">
                  <c:v>2.93</c:v>
                </c:pt>
                <c:pt idx="528">
                  <c:v>2.68</c:v>
                </c:pt>
                <c:pt idx="529">
                  <c:v>2.5499999999999998</c:v>
                </c:pt>
                <c:pt idx="530">
                  <c:v>2.74</c:v>
                </c:pt>
                <c:pt idx="531">
                  <c:v>2.69</c:v>
                </c:pt>
                <c:pt idx="532">
                  <c:v>2.76</c:v>
                </c:pt>
                <c:pt idx="533">
                  <c:v>2.4</c:v>
                </c:pt>
                <c:pt idx="534">
                  <c:v>2.6</c:v>
                </c:pt>
                <c:pt idx="535">
                  <c:v>2.5299999999999998</c:v>
                </c:pt>
                <c:pt idx="536">
                  <c:v>2.68</c:v>
                </c:pt>
                <c:pt idx="537">
                  <c:v>2.5499999999999998</c:v>
                </c:pt>
                <c:pt idx="538">
                  <c:v>2.63</c:v>
                </c:pt>
                <c:pt idx="539">
                  <c:v>2.6</c:v>
                </c:pt>
                <c:pt idx="540">
                  <c:v>2.68</c:v>
                </c:pt>
                <c:pt idx="541">
                  <c:v>2.44</c:v>
                </c:pt>
                <c:pt idx="566">
                  <c:v>3.25</c:v>
                </c:pt>
                <c:pt idx="567">
                  <c:v>3.45</c:v>
                </c:pt>
                <c:pt idx="568">
                  <c:v>3.6</c:v>
                </c:pt>
                <c:pt idx="569">
                  <c:v>3.74</c:v>
                </c:pt>
                <c:pt idx="570">
                  <c:v>3.2</c:v>
                </c:pt>
                <c:pt idx="571">
                  <c:v>3.18</c:v>
                </c:pt>
                <c:pt idx="572">
                  <c:v>3.31</c:v>
                </c:pt>
                <c:pt idx="573">
                  <c:v>3.18</c:v>
                </c:pt>
                <c:pt idx="574">
                  <c:v>2.98</c:v>
                </c:pt>
                <c:pt idx="575">
                  <c:v>2.68</c:v>
                </c:pt>
                <c:pt idx="576">
                  <c:v>2.9</c:v>
                </c:pt>
                <c:pt idx="577">
                  <c:v>2.79</c:v>
                </c:pt>
                <c:pt idx="578">
                  <c:v>2.9</c:v>
                </c:pt>
                <c:pt idx="579">
                  <c:v>2.84</c:v>
                </c:pt>
                <c:pt idx="580">
                  <c:v>2.9</c:v>
                </c:pt>
                <c:pt idx="581">
                  <c:v>2.75</c:v>
                </c:pt>
                <c:pt idx="582">
                  <c:v>3.22</c:v>
                </c:pt>
                <c:pt idx="583">
                  <c:v>3.16</c:v>
                </c:pt>
                <c:pt idx="584">
                  <c:v>3.36</c:v>
                </c:pt>
                <c:pt idx="585">
                  <c:v>3.48</c:v>
                </c:pt>
                <c:pt idx="586">
                  <c:v>2.2999999999999998</c:v>
                </c:pt>
                <c:pt idx="587">
                  <c:v>2.7</c:v>
                </c:pt>
                <c:pt idx="590">
                  <c:v>2.62</c:v>
                </c:pt>
                <c:pt idx="591">
                  <c:v>2.8</c:v>
                </c:pt>
                <c:pt idx="592">
                  <c:v>2.77</c:v>
                </c:pt>
                <c:pt idx="593">
                  <c:v>2.8</c:v>
                </c:pt>
                <c:pt idx="594">
                  <c:v>2.97</c:v>
                </c:pt>
                <c:pt idx="595">
                  <c:v>2.8</c:v>
                </c:pt>
                <c:pt idx="596">
                  <c:v>3.9</c:v>
                </c:pt>
                <c:pt idx="597">
                  <c:v>3.65</c:v>
                </c:pt>
                <c:pt idx="598">
                  <c:v>3.4</c:v>
                </c:pt>
                <c:pt idx="599">
                  <c:v>3.15</c:v>
                </c:pt>
                <c:pt idx="600">
                  <c:v>3.3</c:v>
                </c:pt>
                <c:pt idx="601">
                  <c:v>3.1</c:v>
                </c:pt>
                <c:pt idx="602">
                  <c:v>3.22</c:v>
                </c:pt>
                <c:pt idx="603">
                  <c:v>3</c:v>
                </c:pt>
                <c:pt idx="604">
                  <c:v>4</c:v>
                </c:pt>
                <c:pt idx="605">
                  <c:v>3.56</c:v>
                </c:pt>
                <c:pt idx="606">
                  <c:v>3.88</c:v>
                </c:pt>
                <c:pt idx="607">
                  <c:v>4.16</c:v>
                </c:pt>
                <c:pt idx="608">
                  <c:v>3.6</c:v>
                </c:pt>
                <c:pt idx="609">
                  <c:v>3.6</c:v>
                </c:pt>
                <c:pt idx="610">
                  <c:v>3.75</c:v>
                </c:pt>
                <c:pt idx="611">
                  <c:v>3.58</c:v>
                </c:pt>
                <c:pt idx="612">
                  <c:v>3.36</c:v>
                </c:pt>
                <c:pt idx="613">
                  <c:v>3.3</c:v>
                </c:pt>
                <c:pt idx="614">
                  <c:v>3.21</c:v>
                </c:pt>
                <c:pt idx="615">
                  <c:v>3</c:v>
                </c:pt>
                <c:pt idx="616">
                  <c:v>3.15</c:v>
                </c:pt>
                <c:pt idx="617">
                  <c:v>3.43</c:v>
                </c:pt>
                <c:pt idx="618">
                  <c:v>3.56</c:v>
                </c:pt>
                <c:pt idx="619">
                  <c:v>3.68</c:v>
                </c:pt>
                <c:pt idx="620">
                  <c:v>3.6</c:v>
                </c:pt>
                <c:pt idx="621">
                  <c:v>3.4</c:v>
                </c:pt>
                <c:pt idx="622">
                  <c:v>3.52</c:v>
                </c:pt>
                <c:pt idx="623">
                  <c:v>4.16</c:v>
                </c:pt>
                <c:pt idx="624">
                  <c:v>4.53</c:v>
                </c:pt>
                <c:pt idx="625">
                  <c:v>4.9000000000000004</c:v>
                </c:pt>
                <c:pt idx="626">
                  <c:v>5.3</c:v>
                </c:pt>
                <c:pt idx="627">
                  <c:v>5.6</c:v>
                </c:pt>
                <c:pt idx="628">
                  <c:v>4.5</c:v>
                </c:pt>
                <c:pt idx="629">
                  <c:v>4.28</c:v>
                </c:pt>
                <c:pt idx="630">
                  <c:v>4.49</c:v>
                </c:pt>
                <c:pt idx="631">
                  <c:v>4.0999999999999996</c:v>
                </c:pt>
                <c:pt idx="632">
                  <c:v>4.7300000000000004</c:v>
                </c:pt>
                <c:pt idx="633">
                  <c:v>4.5999999999999996</c:v>
                </c:pt>
                <c:pt idx="634">
                  <c:v>4.2</c:v>
                </c:pt>
                <c:pt idx="635">
                  <c:v>3.9</c:v>
                </c:pt>
                <c:pt idx="636">
                  <c:v>4.4000000000000004</c:v>
                </c:pt>
                <c:pt idx="637">
                  <c:v>5</c:v>
                </c:pt>
                <c:pt idx="638">
                  <c:v>5.3</c:v>
                </c:pt>
                <c:pt idx="639">
                  <c:v>4.5999999999999996</c:v>
                </c:pt>
                <c:pt idx="640">
                  <c:v>4.1500000000000004</c:v>
                </c:pt>
                <c:pt idx="641">
                  <c:v>4</c:v>
                </c:pt>
                <c:pt idx="642">
                  <c:v>3.88</c:v>
                </c:pt>
                <c:pt idx="643">
                  <c:v>3.96</c:v>
                </c:pt>
                <c:pt idx="644">
                  <c:v>3.92</c:v>
                </c:pt>
                <c:pt idx="645">
                  <c:v>3.87</c:v>
                </c:pt>
                <c:pt idx="646">
                  <c:v>4.03</c:v>
                </c:pt>
                <c:pt idx="647">
                  <c:v>3.9</c:v>
                </c:pt>
                <c:pt idx="648">
                  <c:v>3.97</c:v>
                </c:pt>
                <c:pt idx="649">
                  <c:v>4.1399999999999997</c:v>
                </c:pt>
                <c:pt idx="650">
                  <c:v>4.3</c:v>
                </c:pt>
                <c:pt idx="651">
                  <c:v>4.55</c:v>
                </c:pt>
                <c:pt idx="652">
                  <c:v>4.57</c:v>
                </c:pt>
                <c:pt idx="653">
                  <c:v>4.59</c:v>
                </c:pt>
                <c:pt idx="654">
                  <c:v>4.5999999999999996</c:v>
                </c:pt>
                <c:pt idx="655">
                  <c:v>4.1500000000000004</c:v>
                </c:pt>
                <c:pt idx="656">
                  <c:v>4.0999999999999996</c:v>
                </c:pt>
                <c:pt idx="657">
                  <c:v>4</c:v>
                </c:pt>
                <c:pt idx="658">
                  <c:v>4.2</c:v>
                </c:pt>
                <c:pt idx="659">
                  <c:v>3.9</c:v>
                </c:pt>
                <c:pt idx="660">
                  <c:v>4</c:v>
                </c:pt>
                <c:pt idx="661">
                  <c:v>3.93</c:v>
                </c:pt>
                <c:pt idx="662">
                  <c:v>3.8</c:v>
                </c:pt>
                <c:pt idx="663">
                  <c:v>3.55</c:v>
                </c:pt>
                <c:pt idx="664">
                  <c:v>3.3</c:v>
                </c:pt>
                <c:pt idx="665">
                  <c:v>3.2</c:v>
                </c:pt>
                <c:pt idx="666">
                  <c:v>3.05</c:v>
                </c:pt>
                <c:pt idx="667">
                  <c:v>2.9</c:v>
                </c:pt>
                <c:pt idx="668">
                  <c:v>3</c:v>
                </c:pt>
                <c:pt idx="669">
                  <c:v>3.1</c:v>
                </c:pt>
                <c:pt idx="670">
                  <c:v>3.2</c:v>
                </c:pt>
                <c:pt idx="671">
                  <c:v>3.22</c:v>
                </c:pt>
                <c:pt idx="672">
                  <c:v>3.19</c:v>
                </c:pt>
                <c:pt idx="673">
                  <c:v>3.16</c:v>
                </c:pt>
                <c:pt idx="674">
                  <c:v>3</c:v>
                </c:pt>
                <c:pt idx="675">
                  <c:v>2.98</c:v>
                </c:pt>
                <c:pt idx="676">
                  <c:v>3.12</c:v>
                </c:pt>
                <c:pt idx="677">
                  <c:v>3.21</c:v>
                </c:pt>
                <c:pt idx="678">
                  <c:v>3.29</c:v>
                </c:pt>
                <c:pt idx="679">
                  <c:v>3.28</c:v>
                </c:pt>
                <c:pt idx="680">
                  <c:v>3.35</c:v>
                </c:pt>
                <c:pt idx="681">
                  <c:v>3.49</c:v>
                </c:pt>
                <c:pt idx="682">
                  <c:v>3.58</c:v>
                </c:pt>
                <c:pt idx="683">
                  <c:v>3.5</c:v>
                </c:pt>
                <c:pt idx="684">
                  <c:v>3.57</c:v>
                </c:pt>
                <c:pt idx="685">
                  <c:v>3.65</c:v>
                </c:pt>
                <c:pt idx="686">
                  <c:v>3.73</c:v>
                </c:pt>
                <c:pt idx="687">
                  <c:v>3.49</c:v>
                </c:pt>
                <c:pt idx="688">
                  <c:v>3.8</c:v>
                </c:pt>
                <c:pt idx="689">
                  <c:v>3.85</c:v>
                </c:pt>
                <c:pt idx="690">
                  <c:v>4.46</c:v>
                </c:pt>
                <c:pt idx="691">
                  <c:v>3.59</c:v>
                </c:pt>
                <c:pt idx="692">
                  <c:v>4.07</c:v>
                </c:pt>
                <c:pt idx="693">
                  <c:v>4.22</c:v>
                </c:pt>
                <c:pt idx="694">
                  <c:v>4.29</c:v>
                </c:pt>
                <c:pt idx="695">
                  <c:v>4.3600000000000003</c:v>
                </c:pt>
                <c:pt idx="696">
                  <c:v>4.5</c:v>
                </c:pt>
                <c:pt idx="697">
                  <c:v>4.46</c:v>
                </c:pt>
                <c:pt idx="698">
                  <c:v>4.3499999999999996</c:v>
                </c:pt>
                <c:pt idx="699">
                  <c:v>4.29</c:v>
                </c:pt>
                <c:pt idx="700">
                  <c:v>4.7</c:v>
                </c:pt>
                <c:pt idx="701">
                  <c:v>4.57</c:v>
                </c:pt>
                <c:pt idx="702">
                  <c:v>4.28</c:v>
                </c:pt>
                <c:pt idx="703">
                  <c:v>4</c:v>
                </c:pt>
                <c:pt idx="704">
                  <c:v>3.99</c:v>
                </c:pt>
                <c:pt idx="705">
                  <c:v>3.96</c:v>
                </c:pt>
                <c:pt idx="706">
                  <c:v>4.8600000000000003</c:v>
                </c:pt>
                <c:pt idx="707">
                  <c:v>4.7699999999999996</c:v>
                </c:pt>
                <c:pt idx="708">
                  <c:v>4.6100000000000003</c:v>
                </c:pt>
                <c:pt idx="709">
                  <c:v>4.53</c:v>
                </c:pt>
                <c:pt idx="710">
                  <c:v>4.45</c:v>
                </c:pt>
                <c:pt idx="711">
                  <c:v>3.25</c:v>
                </c:pt>
                <c:pt idx="712">
                  <c:v>3.67</c:v>
                </c:pt>
                <c:pt idx="713">
                  <c:v>3.71</c:v>
                </c:pt>
                <c:pt idx="714">
                  <c:v>3.84</c:v>
                </c:pt>
                <c:pt idx="715">
                  <c:v>3.63</c:v>
                </c:pt>
                <c:pt idx="716">
                  <c:v>3</c:v>
                </c:pt>
                <c:pt idx="717">
                  <c:v>3.14</c:v>
                </c:pt>
                <c:pt idx="718">
                  <c:v>3.15</c:v>
                </c:pt>
                <c:pt idx="719">
                  <c:v>3.17</c:v>
                </c:pt>
                <c:pt idx="720">
                  <c:v>3.2</c:v>
                </c:pt>
                <c:pt idx="721">
                  <c:v>3.1</c:v>
                </c:pt>
                <c:pt idx="722">
                  <c:v>3.15</c:v>
                </c:pt>
                <c:pt idx="723">
                  <c:v>3.17</c:v>
                </c:pt>
                <c:pt idx="724">
                  <c:v>3.13</c:v>
                </c:pt>
                <c:pt idx="725">
                  <c:v>3.11</c:v>
                </c:pt>
                <c:pt idx="726">
                  <c:v>3.1</c:v>
                </c:pt>
                <c:pt idx="727">
                  <c:v>3.09</c:v>
                </c:pt>
                <c:pt idx="728">
                  <c:v>3.12</c:v>
                </c:pt>
                <c:pt idx="729">
                  <c:v>2.8</c:v>
                </c:pt>
              </c:numCache>
            </c:numRef>
          </c:val>
          <c:smooth val="0"/>
          <c:extLst>
            <c:ext xmlns:c16="http://schemas.microsoft.com/office/drawing/2014/chart" uri="{C3380CC4-5D6E-409C-BE32-E72D297353CC}">
              <c16:uniqueId val="{00000004-7A33-4E5B-B732-501662ED06A3}"/>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3</c:v>
                </c:pt>
                <c:pt idx="1">
                  <c:v>2.75</c:v>
                </c:pt>
                <c:pt idx="2">
                  <c:v>2.8</c:v>
                </c:pt>
                <c:pt idx="3">
                  <c:v>2.83</c:v>
                </c:pt>
                <c:pt idx="4">
                  <c:v>2.75</c:v>
                </c:pt>
                <c:pt idx="5">
                  <c:v>2.9</c:v>
                </c:pt>
                <c:pt idx="6">
                  <c:v>2.99</c:v>
                </c:pt>
                <c:pt idx="7">
                  <c:v>2.77</c:v>
                </c:pt>
                <c:pt idx="8">
                  <c:v>2.99</c:v>
                </c:pt>
                <c:pt idx="32">
                  <c:v>2.91</c:v>
                </c:pt>
                <c:pt idx="33">
                  <c:v>3</c:v>
                </c:pt>
                <c:pt idx="34">
                  <c:v>3.68</c:v>
                </c:pt>
                <c:pt idx="35">
                  <c:v>2.98</c:v>
                </c:pt>
                <c:pt idx="36">
                  <c:v>3.22</c:v>
                </c:pt>
                <c:pt idx="37">
                  <c:v>3.1</c:v>
                </c:pt>
                <c:pt idx="38">
                  <c:v>2.98</c:v>
                </c:pt>
                <c:pt idx="39">
                  <c:v>3.1</c:v>
                </c:pt>
                <c:pt idx="40">
                  <c:v>3</c:v>
                </c:pt>
                <c:pt idx="41">
                  <c:v>2.8</c:v>
                </c:pt>
                <c:pt idx="42">
                  <c:v>3.14</c:v>
                </c:pt>
                <c:pt idx="43">
                  <c:v>3</c:v>
                </c:pt>
                <c:pt idx="44">
                  <c:v>2.9</c:v>
                </c:pt>
                <c:pt idx="45">
                  <c:v>3</c:v>
                </c:pt>
                <c:pt idx="46">
                  <c:v>2.98</c:v>
                </c:pt>
                <c:pt idx="47">
                  <c:v>2.8</c:v>
                </c:pt>
                <c:pt idx="48">
                  <c:v>2.8</c:v>
                </c:pt>
                <c:pt idx="49">
                  <c:v>2.8</c:v>
                </c:pt>
                <c:pt idx="50">
                  <c:v>2.8</c:v>
                </c:pt>
                <c:pt idx="51">
                  <c:v>2.8</c:v>
                </c:pt>
                <c:pt idx="52">
                  <c:v>2.98</c:v>
                </c:pt>
                <c:pt idx="53">
                  <c:v>2.8</c:v>
                </c:pt>
                <c:pt idx="54">
                  <c:v>2.98</c:v>
                </c:pt>
                <c:pt idx="55">
                  <c:v>2.88</c:v>
                </c:pt>
                <c:pt idx="56">
                  <c:v>3</c:v>
                </c:pt>
                <c:pt idx="57">
                  <c:v>2.9</c:v>
                </c:pt>
                <c:pt idx="58">
                  <c:v>3</c:v>
                </c:pt>
                <c:pt idx="59">
                  <c:v>2.85</c:v>
                </c:pt>
                <c:pt idx="60">
                  <c:v>2.9</c:v>
                </c:pt>
                <c:pt idx="61">
                  <c:v>2.98</c:v>
                </c:pt>
                <c:pt idx="62">
                  <c:v>3.1</c:v>
                </c:pt>
                <c:pt idx="63">
                  <c:v>3</c:v>
                </c:pt>
                <c:pt idx="64">
                  <c:v>2.76</c:v>
                </c:pt>
                <c:pt idx="65">
                  <c:v>2.66</c:v>
                </c:pt>
                <c:pt idx="66">
                  <c:v>2.88</c:v>
                </c:pt>
                <c:pt idx="67">
                  <c:v>2.6</c:v>
                </c:pt>
                <c:pt idx="68">
                  <c:v>3</c:v>
                </c:pt>
                <c:pt idx="69">
                  <c:v>2.9</c:v>
                </c:pt>
                <c:pt idx="70">
                  <c:v>2.8</c:v>
                </c:pt>
                <c:pt idx="71">
                  <c:v>2.73</c:v>
                </c:pt>
                <c:pt idx="72">
                  <c:v>2.9</c:v>
                </c:pt>
                <c:pt idx="73">
                  <c:v>2.86</c:v>
                </c:pt>
                <c:pt idx="74">
                  <c:v>3</c:v>
                </c:pt>
                <c:pt idx="75">
                  <c:v>3</c:v>
                </c:pt>
                <c:pt idx="76">
                  <c:v>3</c:v>
                </c:pt>
                <c:pt idx="77">
                  <c:v>3</c:v>
                </c:pt>
                <c:pt idx="78">
                  <c:v>3</c:v>
                </c:pt>
                <c:pt idx="79">
                  <c:v>3.3</c:v>
                </c:pt>
                <c:pt idx="80">
                  <c:v>3.56</c:v>
                </c:pt>
                <c:pt idx="81">
                  <c:v>3.7</c:v>
                </c:pt>
                <c:pt idx="82">
                  <c:v>4.2</c:v>
                </c:pt>
                <c:pt idx="83">
                  <c:v>4.68</c:v>
                </c:pt>
                <c:pt idx="84">
                  <c:v>3.3</c:v>
                </c:pt>
                <c:pt idx="85">
                  <c:v>2.98</c:v>
                </c:pt>
                <c:pt idx="86">
                  <c:v>3.18</c:v>
                </c:pt>
                <c:pt idx="87">
                  <c:v>2.94</c:v>
                </c:pt>
                <c:pt idx="88">
                  <c:v>3.17</c:v>
                </c:pt>
                <c:pt idx="89">
                  <c:v>3.1</c:v>
                </c:pt>
                <c:pt idx="90">
                  <c:v>3.09</c:v>
                </c:pt>
                <c:pt idx="91">
                  <c:v>2.9</c:v>
                </c:pt>
                <c:pt idx="92">
                  <c:v>3</c:v>
                </c:pt>
                <c:pt idx="93">
                  <c:v>2.9</c:v>
                </c:pt>
                <c:pt idx="94">
                  <c:v>2.6</c:v>
                </c:pt>
                <c:pt idx="95">
                  <c:v>2.6</c:v>
                </c:pt>
                <c:pt idx="96">
                  <c:v>2.58</c:v>
                </c:pt>
                <c:pt idx="97">
                  <c:v>2.56</c:v>
                </c:pt>
                <c:pt idx="98">
                  <c:v>2.5</c:v>
                </c:pt>
                <c:pt idx="99">
                  <c:v>2.4700000000000002</c:v>
                </c:pt>
                <c:pt idx="100">
                  <c:v>2.4500000000000002</c:v>
                </c:pt>
                <c:pt idx="101">
                  <c:v>2.48</c:v>
                </c:pt>
                <c:pt idx="102">
                  <c:v>2.5</c:v>
                </c:pt>
                <c:pt idx="103">
                  <c:v>2.54</c:v>
                </c:pt>
                <c:pt idx="104">
                  <c:v>2.59</c:v>
                </c:pt>
                <c:pt idx="105">
                  <c:v>2.6</c:v>
                </c:pt>
                <c:pt idx="106">
                  <c:v>2.61</c:v>
                </c:pt>
                <c:pt idx="107">
                  <c:v>2.65</c:v>
                </c:pt>
                <c:pt idx="108">
                  <c:v>2.68</c:v>
                </c:pt>
                <c:pt idx="109">
                  <c:v>2.7</c:v>
                </c:pt>
                <c:pt idx="110">
                  <c:v>2.9</c:v>
                </c:pt>
                <c:pt idx="111">
                  <c:v>2.65</c:v>
                </c:pt>
                <c:pt idx="112">
                  <c:v>2.85</c:v>
                </c:pt>
                <c:pt idx="113">
                  <c:v>2.8</c:v>
                </c:pt>
                <c:pt idx="114">
                  <c:v>2.9</c:v>
                </c:pt>
                <c:pt idx="115">
                  <c:v>2.9</c:v>
                </c:pt>
                <c:pt idx="116">
                  <c:v>2.9</c:v>
                </c:pt>
                <c:pt idx="117">
                  <c:v>2.9</c:v>
                </c:pt>
                <c:pt idx="118">
                  <c:v>2.9</c:v>
                </c:pt>
                <c:pt idx="119">
                  <c:v>2.9</c:v>
                </c:pt>
                <c:pt idx="120">
                  <c:v>2.9</c:v>
                </c:pt>
                <c:pt idx="121">
                  <c:v>2.9</c:v>
                </c:pt>
                <c:pt idx="122">
                  <c:v>2.9</c:v>
                </c:pt>
                <c:pt idx="123">
                  <c:v>2.9</c:v>
                </c:pt>
                <c:pt idx="124">
                  <c:v>3</c:v>
                </c:pt>
                <c:pt idx="125">
                  <c:v>4.2</c:v>
                </c:pt>
                <c:pt idx="126">
                  <c:v>3.14</c:v>
                </c:pt>
                <c:pt idx="127">
                  <c:v>3</c:v>
                </c:pt>
                <c:pt idx="128">
                  <c:v>3</c:v>
                </c:pt>
                <c:pt idx="129">
                  <c:v>3.2</c:v>
                </c:pt>
                <c:pt idx="130">
                  <c:v>3</c:v>
                </c:pt>
                <c:pt idx="131">
                  <c:v>2.9</c:v>
                </c:pt>
                <c:pt idx="132">
                  <c:v>2.85</c:v>
                </c:pt>
                <c:pt idx="133">
                  <c:v>3</c:v>
                </c:pt>
                <c:pt idx="134">
                  <c:v>2.8</c:v>
                </c:pt>
                <c:pt idx="135">
                  <c:v>2.6</c:v>
                </c:pt>
                <c:pt idx="136">
                  <c:v>2.75</c:v>
                </c:pt>
                <c:pt idx="137">
                  <c:v>2.64</c:v>
                </c:pt>
                <c:pt idx="138">
                  <c:v>2.65</c:v>
                </c:pt>
                <c:pt idx="139">
                  <c:v>2.63</c:v>
                </c:pt>
                <c:pt idx="140">
                  <c:v>2.62</c:v>
                </c:pt>
                <c:pt idx="141">
                  <c:v>2.6</c:v>
                </c:pt>
                <c:pt idx="142">
                  <c:v>2.58</c:v>
                </c:pt>
                <c:pt idx="143">
                  <c:v>2.65</c:v>
                </c:pt>
                <c:pt idx="144">
                  <c:v>2.62</c:v>
                </c:pt>
                <c:pt idx="145">
                  <c:v>2.6</c:v>
                </c:pt>
                <c:pt idx="146">
                  <c:v>2.8</c:v>
                </c:pt>
                <c:pt idx="147">
                  <c:v>2.73</c:v>
                </c:pt>
                <c:pt idx="148">
                  <c:v>2.7</c:v>
                </c:pt>
                <c:pt idx="149">
                  <c:v>2.85</c:v>
                </c:pt>
                <c:pt idx="150">
                  <c:v>2.71</c:v>
                </c:pt>
                <c:pt idx="151">
                  <c:v>2.68</c:v>
                </c:pt>
                <c:pt idx="152">
                  <c:v>3</c:v>
                </c:pt>
                <c:pt idx="153">
                  <c:v>3.4</c:v>
                </c:pt>
                <c:pt idx="154">
                  <c:v>3.5</c:v>
                </c:pt>
                <c:pt idx="155">
                  <c:v>3.1</c:v>
                </c:pt>
                <c:pt idx="156">
                  <c:v>3.55</c:v>
                </c:pt>
                <c:pt idx="157">
                  <c:v>4</c:v>
                </c:pt>
                <c:pt idx="158">
                  <c:v>4.08</c:v>
                </c:pt>
                <c:pt idx="159">
                  <c:v>5</c:v>
                </c:pt>
                <c:pt idx="160">
                  <c:v>4.5</c:v>
                </c:pt>
                <c:pt idx="161">
                  <c:v>4</c:v>
                </c:pt>
                <c:pt idx="162">
                  <c:v>4.68</c:v>
                </c:pt>
                <c:pt idx="163">
                  <c:v>4.8</c:v>
                </c:pt>
                <c:pt idx="164">
                  <c:v>6.1</c:v>
                </c:pt>
                <c:pt idx="165">
                  <c:v>4.1500000000000004</c:v>
                </c:pt>
                <c:pt idx="166">
                  <c:v>3.7</c:v>
                </c:pt>
                <c:pt idx="167">
                  <c:v>3.68</c:v>
                </c:pt>
                <c:pt idx="168">
                  <c:v>3.83</c:v>
                </c:pt>
                <c:pt idx="169">
                  <c:v>3.67</c:v>
                </c:pt>
                <c:pt idx="170">
                  <c:v>3.3</c:v>
                </c:pt>
                <c:pt idx="171">
                  <c:v>3.22</c:v>
                </c:pt>
                <c:pt idx="172">
                  <c:v>3.23</c:v>
                </c:pt>
                <c:pt idx="173">
                  <c:v>3.6</c:v>
                </c:pt>
                <c:pt idx="174">
                  <c:v>3.9</c:v>
                </c:pt>
                <c:pt idx="175">
                  <c:v>3.4</c:v>
                </c:pt>
                <c:pt idx="176">
                  <c:v>3</c:v>
                </c:pt>
                <c:pt idx="177">
                  <c:v>2.85</c:v>
                </c:pt>
                <c:pt idx="178">
                  <c:v>3.7</c:v>
                </c:pt>
                <c:pt idx="179">
                  <c:v>3.55</c:v>
                </c:pt>
                <c:pt idx="180">
                  <c:v>3.43</c:v>
                </c:pt>
                <c:pt idx="181">
                  <c:v>3.35</c:v>
                </c:pt>
                <c:pt idx="182">
                  <c:v>3.27</c:v>
                </c:pt>
                <c:pt idx="183">
                  <c:v>3.18</c:v>
                </c:pt>
                <c:pt idx="184">
                  <c:v>3.06</c:v>
                </c:pt>
                <c:pt idx="185">
                  <c:v>2.93</c:v>
                </c:pt>
                <c:pt idx="186">
                  <c:v>2.84</c:v>
                </c:pt>
                <c:pt idx="187">
                  <c:v>2.75</c:v>
                </c:pt>
                <c:pt idx="188">
                  <c:v>2.66</c:v>
                </c:pt>
                <c:pt idx="189">
                  <c:v>2.6</c:v>
                </c:pt>
                <c:pt idx="190">
                  <c:v>2.72</c:v>
                </c:pt>
                <c:pt idx="191">
                  <c:v>3</c:v>
                </c:pt>
                <c:pt idx="192">
                  <c:v>3.74</c:v>
                </c:pt>
                <c:pt idx="193">
                  <c:v>3</c:v>
                </c:pt>
                <c:pt idx="194">
                  <c:v>3.2</c:v>
                </c:pt>
                <c:pt idx="195">
                  <c:v>3.17</c:v>
                </c:pt>
                <c:pt idx="196">
                  <c:v>3.19</c:v>
                </c:pt>
                <c:pt idx="197">
                  <c:v>3</c:v>
                </c:pt>
                <c:pt idx="198">
                  <c:v>3.16</c:v>
                </c:pt>
                <c:pt idx="199">
                  <c:v>2.89</c:v>
                </c:pt>
                <c:pt idx="200">
                  <c:v>2.57</c:v>
                </c:pt>
                <c:pt idx="201">
                  <c:v>2.5</c:v>
                </c:pt>
                <c:pt idx="202">
                  <c:v>3.1</c:v>
                </c:pt>
                <c:pt idx="203">
                  <c:v>3</c:v>
                </c:pt>
                <c:pt idx="204">
                  <c:v>2.6</c:v>
                </c:pt>
                <c:pt idx="205">
                  <c:v>2.56</c:v>
                </c:pt>
                <c:pt idx="206">
                  <c:v>2.5299999999999998</c:v>
                </c:pt>
                <c:pt idx="207">
                  <c:v>2.5</c:v>
                </c:pt>
                <c:pt idx="208">
                  <c:v>2.75</c:v>
                </c:pt>
                <c:pt idx="209">
                  <c:v>3</c:v>
                </c:pt>
                <c:pt idx="210">
                  <c:v>3.35</c:v>
                </c:pt>
                <c:pt idx="211">
                  <c:v>3.7</c:v>
                </c:pt>
                <c:pt idx="212">
                  <c:v>3.2</c:v>
                </c:pt>
                <c:pt idx="213">
                  <c:v>4.8</c:v>
                </c:pt>
                <c:pt idx="214">
                  <c:v>3.7</c:v>
                </c:pt>
                <c:pt idx="215">
                  <c:v>3.4</c:v>
                </c:pt>
                <c:pt idx="216">
                  <c:v>4.58</c:v>
                </c:pt>
                <c:pt idx="217">
                  <c:v>5</c:v>
                </c:pt>
                <c:pt idx="218">
                  <c:v>3.9</c:v>
                </c:pt>
                <c:pt idx="219">
                  <c:v>3.7</c:v>
                </c:pt>
                <c:pt idx="220">
                  <c:v>4.3</c:v>
                </c:pt>
                <c:pt idx="221">
                  <c:v>4.0999999999999996</c:v>
                </c:pt>
                <c:pt idx="222">
                  <c:v>4.78</c:v>
                </c:pt>
                <c:pt idx="223">
                  <c:v>4</c:v>
                </c:pt>
                <c:pt idx="224">
                  <c:v>4.0999999999999996</c:v>
                </c:pt>
                <c:pt idx="225">
                  <c:v>3</c:v>
                </c:pt>
                <c:pt idx="226">
                  <c:v>3.2</c:v>
                </c:pt>
                <c:pt idx="227">
                  <c:v>3.1</c:v>
                </c:pt>
                <c:pt idx="228">
                  <c:v>3.25</c:v>
                </c:pt>
                <c:pt idx="229">
                  <c:v>2.9</c:v>
                </c:pt>
                <c:pt idx="230">
                  <c:v>3</c:v>
                </c:pt>
                <c:pt idx="231">
                  <c:v>2.85</c:v>
                </c:pt>
                <c:pt idx="232">
                  <c:v>2.7</c:v>
                </c:pt>
                <c:pt idx="233">
                  <c:v>2.87</c:v>
                </c:pt>
                <c:pt idx="234">
                  <c:v>2.85</c:v>
                </c:pt>
                <c:pt idx="235">
                  <c:v>3</c:v>
                </c:pt>
                <c:pt idx="236">
                  <c:v>3.15</c:v>
                </c:pt>
                <c:pt idx="237">
                  <c:v>3.08</c:v>
                </c:pt>
                <c:pt idx="238">
                  <c:v>2.97</c:v>
                </c:pt>
                <c:pt idx="239">
                  <c:v>2.9</c:v>
                </c:pt>
                <c:pt idx="240">
                  <c:v>3.1</c:v>
                </c:pt>
                <c:pt idx="241">
                  <c:v>2.77</c:v>
                </c:pt>
                <c:pt idx="242">
                  <c:v>2.84</c:v>
                </c:pt>
                <c:pt idx="243">
                  <c:v>2.64</c:v>
                </c:pt>
                <c:pt idx="244">
                  <c:v>2.59</c:v>
                </c:pt>
                <c:pt idx="245">
                  <c:v>2.66</c:v>
                </c:pt>
                <c:pt idx="246">
                  <c:v>2.82</c:v>
                </c:pt>
                <c:pt idx="247">
                  <c:v>2.7</c:v>
                </c:pt>
                <c:pt idx="248">
                  <c:v>2.9</c:v>
                </c:pt>
                <c:pt idx="249">
                  <c:v>2.72</c:v>
                </c:pt>
                <c:pt idx="250">
                  <c:v>2.75</c:v>
                </c:pt>
                <c:pt idx="251">
                  <c:v>2.85</c:v>
                </c:pt>
                <c:pt idx="252">
                  <c:v>3</c:v>
                </c:pt>
                <c:pt idx="253">
                  <c:v>2.9</c:v>
                </c:pt>
                <c:pt idx="254">
                  <c:v>3.1</c:v>
                </c:pt>
                <c:pt idx="255">
                  <c:v>3.08</c:v>
                </c:pt>
                <c:pt idx="256">
                  <c:v>3.05</c:v>
                </c:pt>
                <c:pt idx="257">
                  <c:v>3.02</c:v>
                </c:pt>
                <c:pt idx="258">
                  <c:v>2.99</c:v>
                </c:pt>
                <c:pt idx="259">
                  <c:v>2.95</c:v>
                </c:pt>
                <c:pt idx="260">
                  <c:v>2.93</c:v>
                </c:pt>
                <c:pt idx="261">
                  <c:v>2.9</c:v>
                </c:pt>
                <c:pt idx="262">
                  <c:v>2.88</c:v>
                </c:pt>
                <c:pt idx="263">
                  <c:v>2.85</c:v>
                </c:pt>
                <c:pt idx="264">
                  <c:v>2.82</c:v>
                </c:pt>
                <c:pt idx="265">
                  <c:v>2.81</c:v>
                </c:pt>
                <c:pt idx="266">
                  <c:v>2.78</c:v>
                </c:pt>
                <c:pt idx="267">
                  <c:v>2.75</c:v>
                </c:pt>
                <c:pt idx="268">
                  <c:v>2.74</c:v>
                </c:pt>
                <c:pt idx="269">
                  <c:v>2.74</c:v>
                </c:pt>
                <c:pt idx="270">
                  <c:v>2.73</c:v>
                </c:pt>
                <c:pt idx="271">
                  <c:v>2.72</c:v>
                </c:pt>
                <c:pt idx="272">
                  <c:v>2.7</c:v>
                </c:pt>
                <c:pt idx="273">
                  <c:v>2.66</c:v>
                </c:pt>
                <c:pt idx="274">
                  <c:v>2.62</c:v>
                </c:pt>
                <c:pt idx="275">
                  <c:v>2.6</c:v>
                </c:pt>
                <c:pt idx="276">
                  <c:v>2.65</c:v>
                </c:pt>
                <c:pt idx="277">
                  <c:v>2.75</c:v>
                </c:pt>
                <c:pt idx="278">
                  <c:v>2.7</c:v>
                </c:pt>
                <c:pt idx="279">
                  <c:v>2.6</c:v>
                </c:pt>
                <c:pt idx="280">
                  <c:v>2.68</c:v>
                </c:pt>
                <c:pt idx="281">
                  <c:v>2.68</c:v>
                </c:pt>
                <c:pt idx="282">
                  <c:v>2.68</c:v>
                </c:pt>
                <c:pt idx="283">
                  <c:v>2.67</c:v>
                </c:pt>
                <c:pt idx="284">
                  <c:v>2.67</c:v>
                </c:pt>
                <c:pt idx="285">
                  <c:v>2.67</c:v>
                </c:pt>
                <c:pt idx="286">
                  <c:v>2.66</c:v>
                </c:pt>
                <c:pt idx="287">
                  <c:v>2.66</c:v>
                </c:pt>
                <c:pt idx="288">
                  <c:v>2.65</c:v>
                </c:pt>
                <c:pt idx="289">
                  <c:v>2.65</c:v>
                </c:pt>
                <c:pt idx="290">
                  <c:v>2.75</c:v>
                </c:pt>
                <c:pt idx="291">
                  <c:v>2.74</c:v>
                </c:pt>
                <c:pt idx="292">
                  <c:v>2.72</c:v>
                </c:pt>
                <c:pt idx="293">
                  <c:v>2.71</c:v>
                </c:pt>
                <c:pt idx="294">
                  <c:v>2.69</c:v>
                </c:pt>
                <c:pt idx="295">
                  <c:v>2.67</c:v>
                </c:pt>
                <c:pt idx="296">
                  <c:v>2.66</c:v>
                </c:pt>
                <c:pt idx="297">
                  <c:v>2.65</c:v>
                </c:pt>
                <c:pt idx="298">
                  <c:v>2.65</c:v>
                </c:pt>
                <c:pt idx="299">
                  <c:v>2.64</c:v>
                </c:pt>
                <c:pt idx="300">
                  <c:v>2.63</c:v>
                </c:pt>
                <c:pt idx="301">
                  <c:v>2.62</c:v>
                </c:pt>
                <c:pt idx="302">
                  <c:v>2.6</c:v>
                </c:pt>
                <c:pt idx="303">
                  <c:v>2.5499999999999998</c:v>
                </c:pt>
                <c:pt idx="304">
                  <c:v>2.56</c:v>
                </c:pt>
                <c:pt idx="305">
                  <c:v>2.58</c:v>
                </c:pt>
                <c:pt idx="306">
                  <c:v>3.13</c:v>
                </c:pt>
                <c:pt idx="307">
                  <c:v>2.7</c:v>
                </c:pt>
                <c:pt idx="308">
                  <c:v>3</c:v>
                </c:pt>
                <c:pt idx="309">
                  <c:v>3</c:v>
                </c:pt>
                <c:pt idx="310">
                  <c:v>2.9</c:v>
                </c:pt>
                <c:pt idx="311">
                  <c:v>2.9</c:v>
                </c:pt>
                <c:pt idx="312">
                  <c:v>2.85</c:v>
                </c:pt>
                <c:pt idx="313">
                  <c:v>2.96</c:v>
                </c:pt>
                <c:pt idx="314">
                  <c:v>2.9</c:v>
                </c:pt>
                <c:pt idx="315">
                  <c:v>3.15</c:v>
                </c:pt>
                <c:pt idx="316">
                  <c:v>3</c:v>
                </c:pt>
                <c:pt idx="317">
                  <c:v>2.94</c:v>
                </c:pt>
                <c:pt idx="318">
                  <c:v>3.06</c:v>
                </c:pt>
                <c:pt idx="319">
                  <c:v>2.98</c:v>
                </c:pt>
                <c:pt idx="320">
                  <c:v>3</c:v>
                </c:pt>
                <c:pt idx="321">
                  <c:v>2.7</c:v>
                </c:pt>
                <c:pt idx="322">
                  <c:v>3.16</c:v>
                </c:pt>
                <c:pt idx="323">
                  <c:v>3</c:v>
                </c:pt>
                <c:pt idx="324">
                  <c:v>3.35</c:v>
                </c:pt>
                <c:pt idx="325">
                  <c:v>3.03</c:v>
                </c:pt>
                <c:pt idx="326">
                  <c:v>3</c:v>
                </c:pt>
                <c:pt idx="327">
                  <c:v>2.86</c:v>
                </c:pt>
                <c:pt idx="328">
                  <c:v>2.98</c:v>
                </c:pt>
                <c:pt idx="329">
                  <c:v>2.9</c:v>
                </c:pt>
                <c:pt idx="330">
                  <c:v>3</c:v>
                </c:pt>
                <c:pt idx="331">
                  <c:v>2.8</c:v>
                </c:pt>
                <c:pt idx="332">
                  <c:v>2.96</c:v>
                </c:pt>
                <c:pt idx="333">
                  <c:v>2.93</c:v>
                </c:pt>
                <c:pt idx="334">
                  <c:v>3.03</c:v>
                </c:pt>
                <c:pt idx="335">
                  <c:v>2.78</c:v>
                </c:pt>
                <c:pt idx="336">
                  <c:v>2.7</c:v>
                </c:pt>
                <c:pt idx="337">
                  <c:v>2.85</c:v>
                </c:pt>
                <c:pt idx="338">
                  <c:v>3</c:v>
                </c:pt>
                <c:pt idx="339">
                  <c:v>2.8</c:v>
                </c:pt>
                <c:pt idx="340">
                  <c:v>3</c:v>
                </c:pt>
                <c:pt idx="341">
                  <c:v>2.8</c:v>
                </c:pt>
                <c:pt idx="342">
                  <c:v>3.1</c:v>
                </c:pt>
                <c:pt idx="343">
                  <c:v>2.95</c:v>
                </c:pt>
                <c:pt idx="344">
                  <c:v>3.2</c:v>
                </c:pt>
                <c:pt idx="345">
                  <c:v>3</c:v>
                </c:pt>
                <c:pt idx="346">
                  <c:v>3</c:v>
                </c:pt>
                <c:pt idx="347">
                  <c:v>3.4</c:v>
                </c:pt>
                <c:pt idx="348">
                  <c:v>3.5</c:v>
                </c:pt>
                <c:pt idx="349">
                  <c:v>3.63</c:v>
                </c:pt>
                <c:pt idx="350">
                  <c:v>3.8</c:v>
                </c:pt>
                <c:pt idx="351">
                  <c:v>3.89</c:v>
                </c:pt>
                <c:pt idx="352">
                  <c:v>4.0999999999999996</c:v>
                </c:pt>
                <c:pt idx="353">
                  <c:v>4.7</c:v>
                </c:pt>
                <c:pt idx="354">
                  <c:v>4.9000000000000004</c:v>
                </c:pt>
                <c:pt idx="355">
                  <c:v>4.8499999999999996</c:v>
                </c:pt>
                <c:pt idx="356">
                  <c:v>4.8</c:v>
                </c:pt>
                <c:pt idx="357">
                  <c:v>4.9000000000000004</c:v>
                </c:pt>
                <c:pt idx="358">
                  <c:v>4.95</c:v>
                </c:pt>
                <c:pt idx="359">
                  <c:v>5</c:v>
                </c:pt>
                <c:pt idx="360">
                  <c:v>5.2</c:v>
                </c:pt>
                <c:pt idx="361">
                  <c:v>5.16</c:v>
                </c:pt>
                <c:pt idx="362">
                  <c:v>4.1399999999999997</c:v>
                </c:pt>
                <c:pt idx="363">
                  <c:v>3.9</c:v>
                </c:pt>
                <c:pt idx="364">
                  <c:v>3.8</c:v>
                </c:pt>
                <c:pt idx="365">
                  <c:v>3.8</c:v>
                </c:pt>
                <c:pt idx="366">
                  <c:v>3.7</c:v>
                </c:pt>
                <c:pt idx="367">
                  <c:v>3.2</c:v>
                </c:pt>
                <c:pt idx="368">
                  <c:v>3</c:v>
                </c:pt>
                <c:pt idx="369">
                  <c:v>3.27</c:v>
                </c:pt>
                <c:pt idx="370">
                  <c:v>3</c:v>
                </c:pt>
                <c:pt idx="371">
                  <c:v>2.9</c:v>
                </c:pt>
                <c:pt idx="372">
                  <c:v>3.1</c:v>
                </c:pt>
                <c:pt idx="373">
                  <c:v>2.95</c:v>
                </c:pt>
                <c:pt idx="374">
                  <c:v>3</c:v>
                </c:pt>
                <c:pt idx="375">
                  <c:v>2.9</c:v>
                </c:pt>
                <c:pt idx="376">
                  <c:v>3.1</c:v>
                </c:pt>
                <c:pt idx="377">
                  <c:v>2.98</c:v>
                </c:pt>
                <c:pt idx="378">
                  <c:v>3.18</c:v>
                </c:pt>
                <c:pt idx="379">
                  <c:v>2.9</c:v>
                </c:pt>
                <c:pt idx="380">
                  <c:v>2.96</c:v>
                </c:pt>
                <c:pt idx="381">
                  <c:v>2.9</c:v>
                </c:pt>
                <c:pt idx="382">
                  <c:v>2.9</c:v>
                </c:pt>
                <c:pt idx="383">
                  <c:v>2.84</c:v>
                </c:pt>
                <c:pt idx="384">
                  <c:v>3</c:v>
                </c:pt>
                <c:pt idx="385">
                  <c:v>2.75</c:v>
                </c:pt>
                <c:pt idx="386">
                  <c:v>2.8</c:v>
                </c:pt>
                <c:pt idx="387">
                  <c:v>2.7</c:v>
                </c:pt>
                <c:pt idx="388">
                  <c:v>3</c:v>
                </c:pt>
                <c:pt idx="389">
                  <c:v>2.9</c:v>
                </c:pt>
                <c:pt idx="390">
                  <c:v>3.1</c:v>
                </c:pt>
                <c:pt idx="391">
                  <c:v>2.7</c:v>
                </c:pt>
                <c:pt idx="392">
                  <c:v>2.72</c:v>
                </c:pt>
                <c:pt idx="393">
                  <c:v>2.73</c:v>
                </c:pt>
                <c:pt idx="394">
                  <c:v>2.73</c:v>
                </c:pt>
                <c:pt idx="395">
                  <c:v>2.74</c:v>
                </c:pt>
                <c:pt idx="396">
                  <c:v>2.83</c:v>
                </c:pt>
                <c:pt idx="397">
                  <c:v>2.79</c:v>
                </c:pt>
                <c:pt idx="398">
                  <c:v>2.7</c:v>
                </c:pt>
                <c:pt idx="399">
                  <c:v>2.74</c:v>
                </c:pt>
                <c:pt idx="400">
                  <c:v>2.7</c:v>
                </c:pt>
                <c:pt idx="401">
                  <c:v>2.68</c:v>
                </c:pt>
                <c:pt idx="402">
                  <c:v>2.65</c:v>
                </c:pt>
                <c:pt idx="403">
                  <c:v>2.8</c:v>
                </c:pt>
                <c:pt idx="404">
                  <c:v>3.3</c:v>
                </c:pt>
                <c:pt idx="405">
                  <c:v>3.35</c:v>
                </c:pt>
                <c:pt idx="406">
                  <c:v>3.4</c:v>
                </c:pt>
                <c:pt idx="407">
                  <c:v>3</c:v>
                </c:pt>
                <c:pt idx="408">
                  <c:v>3.2</c:v>
                </c:pt>
                <c:pt idx="409">
                  <c:v>3.1</c:v>
                </c:pt>
                <c:pt idx="410">
                  <c:v>3.4</c:v>
                </c:pt>
                <c:pt idx="411">
                  <c:v>3.1</c:v>
                </c:pt>
                <c:pt idx="412">
                  <c:v>3.45</c:v>
                </c:pt>
                <c:pt idx="413">
                  <c:v>3.29</c:v>
                </c:pt>
                <c:pt idx="414">
                  <c:v>3.16</c:v>
                </c:pt>
                <c:pt idx="415">
                  <c:v>2.97</c:v>
                </c:pt>
                <c:pt idx="416">
                  <c:v>3.3</c:v>
                </c:pt>
                <c:pt idx="417">
                  <c:v>3</c:v>
                </c:pt>
                <c:pt idx="418">
                  <c:v>3.2</c:v>
                </c:pt>
                <c:pt idx="419">
                  <c:v>3.18</c:v>
                </c:pt>
                <c:pt idx="420">
                  <c:v>3.15</c:v>
                </c:pt>
                <c:pt idx="421">
                  <c:v>3.12</c:v>
                </c:pt>
                <c:pt idx="422">
                  <c:v>3.08</c:v>
                </c:pt>
                <c:pt idx="423">
                  <c:v>3.05</c:v>
                </c:pt>
                <c:pt idx="424">
                  <c:v>3</c:v>
                </c:pt>
                <c:pt idx="425">
                  <c:v>2.86</c:v>
                </c:pt>
                <c:pt idx="426">
                  <c:v>2.73</c:v>
                </c:pt>
                <c:pt idx="427">
                  <c:v>2.8</c:v>
                </c:pt>
                <c:pt idx="428">
                  <c:v>3.34</c:v>
                </c:pt>
                <c:pt idx="429">
                  <c:v>3.35</c:v>
                </c:pt>
                <c:pt idx="430">
                  <c:v>3.7</c:v>
                </c:pt>
                <c:pt idx="431">
                  <c:v>3.54</c:v>
                </c:pt>
                <c:pt idx="432">
                  <c:v>3.27</c:v>
                </c:pt>
                <c:pt idx="433">
                  <c:v>3.15</c:v>
                </c:pt>
                <c:pt idx="434">
                  <c:v>3.2</c:v>
                </c:pt>
                <c:pt idx="435">
                  <c:v>2.8</c:v>
                </c:pt>
                <c:pt idx="436">
                  <c:v>3</c:v>
                </c:pt>
                <c:pt idx="437">
                  <c:v>2.93</c:v>
                </c:pt>
                <c:pt idx="438">
                  <c:v>2.94</c:v>
                </c:pt>
                <c:pt idx="439">
                  <c:v>2.75</c:v>
                </c:pt>
                <c:pt idx="440">
                  <c:v>2.9</c:v>
                </c:pt>
                <c:pt idx="441">
                  <c:v>2.94</c:v>
                </c:pt>
                <c:pt idx="442">
                  <c:v>2.96</c:v>
                </c:pt>
                <c:pt idx="443">
                  <c:v>2.87</c:v>
                </c:pt>
                <c:pt idx="444">
                  <c:v>2.73</c:v>
                </c:pt>
                <c:pt idx="445">
                  <c:v>2.8</c:v>
                </c:pt>
                <c:pt idx="446">
                  <c:v>3.05</c:v>
                </c:pt>
                <c:pt idx="447">
                  <c:v>2.85</c:v>
                </c:pt>
                <c:pt idx="448">
                  <c:v>2.97</c:v>
                </c:pt>
                <c:pt idx="449">
                  <c:v>2.9</c:v>
                </c:pt>
                <c:pt idx="450">
                  <c:v>3</c:v>
                </c:pt>
                <c:pt idx="451">
                  <c:v>3</c:v>
                </c:pt>
                <c:pt idx="452">
                  <c:v>2.97</c:v>
                </c:pt>
                <c:pt idx="453">
                  <c:v>2.81</c:v>
                </c:pt>
                <c:pt idx="454">
                  <c:v>2.65</c:v>
                </c:pt>
                <c:pt idx="455">
                  <c:v>2.7</c:v>
                </c:pt>
                <c:pt idx="456">
                  <c:v>2.9</c:v>
                </c:pt>
                <c:pt idx="457">
                  <c:v>2.87</c:v>
                </c:pt>
                <c:pt idx="458">
                  <c:v>2.85</c:v>
                </c:pt>
                <c:pt idx="459">
                  <c:v>2.98</c:v>
                </c:pt>
                <c:pt idx="460">
                  <c:v>3.2</c:v>
                </c:pt>
                <c:pt idx="461">
                  <c:v>3</c:v>
                </c:pt>
                <c:pt idx="462">
                  <c:v>2.7</c:v>
                </c:pt>
                <c:pt idx="463">
                  <c:v>3.48</c:v>
                </c:pt>
                <c:pt idx="464">
                  <c:v>3.72</c:v>
                </c:pt>
                <c:pt idx="465">
                  <c:v>3.18</c:v>
                </c:pt>
                <c:pt idx="466">
                  <c:v>3.23</c:v>
                </c:pt>
                <c:pt idx="467">
                  <c:v>2.9</c:v>
                </c:pt>
                <c:pt idx="468">
                  <c:v>2.85</c:v>
                </c:pt>
                <c:pt idx="469">
                  <c:v>3.15</c:v>
                </c:pt>
                <c:pt idx="470">
                  <c:v>3</c:v>
                </c:pt>
                <c:pt idx="471">
                  <c:v>2.7</c:v>
                </c:pt>
                <c:pt idx="472">
                  <c:v>3.58</c:v>
                </c:pt>
                <c:pt idx="473">
                  <c:v>3.5</c:v>
                </c:pt>
                <c:pt idx="474">
                  <c:v>3.3</c:v>
                </c:pt>
                <c:pt idx="475">
                  <c:v>3</c:v>
                </c:pt>
                <c:pt idx="476">
                  <c:v>3.75</c:v>
                </c:pt>
                <c:pt idx="477">
                  <c:v>2.93</c:v>
                </c:pt>
                <c:pt idx="478">
                  <c:v>3.08</c:v>
                </c:pt>
                <c:pt idx="479">
                  <c:v>3</c:v>
                </c:pt>
                <c:pt idx="480">
                  <c:v>3.2</c:v>
                </c:pt>
                <c:pt idx="481">
                  <c:v>2.64</c:v>
                </c:pt>
                <c:pt idx="482">
                  <c:v>3</c:v>
                </c:pt>
                <c:pt idx="483">
                  <c:v>2.93</c:v>
                </c:pt>
                <c:pt idx="484">
                  <c:v>2.96</c:v>
                </c:pt>
                <c:pt idx="485">
                  <c:v>2.9</c:v>
                </c:pt>
                <c:pt idx="486">
                  <c:v>2.84</c:v>
                </c:pt>
                <c:pt idx="487">
                  <c:v>2.8</c:v>
                </c:pt>
                <c:pt idx="488">
                  <c:v>2.75</c:v>
                </c:pt>
                <c:pt idx="489">
                  <c:v>2.75</c:v>
                </c:pt>
                <c:pt idx="490">
                  <c:v>2.7</c:v>
                </c:pt>
                <c:pt idx="491">
                  <c:v>2.6</c:v>
                </c:pt>
                <c:pt idx="492">
                  <c:v>2.7</c:v>
                </c:pt>
                <c:pt idx="493">
                  <c:v>2.7</c:v>
                </c:pt>
                <c:pt idx="494">
                  <c:v>2.65</c:v>
                </c:pt>
                <c:pt idx="495">
                  <c:v>2.65</c:v>
                </c:pt>
                <c:pt idx="496">
                  <c:v>2.65</c:v>
                </c:pt>
                <c:pt idx="497">
                  <c:v>2.6</c:v>
                </c:pt>
                <c:pt idx="498">
                  <c:v>2.6</c:v>
                </c:pt>
                <c:pt idx="499">
                  <c:v>2.63</c:v>
                </c:pt>
                <c:pt idx="500">
                  <c:v>2.6</c:v>
                </c:pt>
                <c:pt idx="501">
                  <c:v>2.83</c:v>
                </c:pt>
                <c:pt idx="502">
                  <c:v>2.85</c:v>
                </c:pt>
                <c:pt idx="503">
                  <c:v>2.86</c:v>
                </c:pt>
                <c:pt idx="504">
                  <c:v>2.88</c:v>
                </c:pt>
                <c:pt idx="505">
                  <c:v>2.89</c:v>
                </c:pt>
                <c:pt idx="506">
                  <c:v>2.9</c:v>
                </c:pt>
                <c:pt idx="507">
                  <c:v>2.91</c:v>
                </c:pt>
                <c:pt idx="508">
                  <c:v>2.91</c:v>
                </c:pt>
                <c:pt idx="509">
                  <c:v>2.92</c:v>
                </c:pt>
                <c:pt idx="510">
                  <c:v>2.93</c:v>
                </c:pt>
                <c:pt idx="511">
                  <c:v>2.94</c:v>
                </c:pt>
                <c:pt idx="512">
                  <c:v>2.88</c:v>
                </c:pt>
                <c:pt idx="513">
                  <c:v>2.66</c:v>
                </c:pt>
                <c:pt idx="514">
                  <c:v>2.7</c:v>
                </c:pt>
                <c:pt idx="515">
                  <c:v>2.84</c:v>
                </c:pt>
                <c:pt idx="516">
                  <c:v>2.8</c:v>
                </c:pt>
                <c:pt idx="517">
                  <c:v>2.67</c:v>
                </c:pt>
                <c:pt idx="518">
                  <c:v>2.78</c:v>
                </c:pt>
                <c:pt idx="519">
                  <c:v>2.58</c:v>
                </c:pt>
                <c:pt idx="520">
                  <c:v>2.75</c:v>
                </c:pt>
                <c:pt idx="521">
                  <c:v>2.7</c:v>
                </c:pt>
                <c:pt idx="522">
                  <c:v>2.6</c:v>
                </c:pt>
                <c:pt idx="523">
                  <c:v>2.54</c:v>
                </c:pt>
                <c:pt idx="524">
                  <c:v>2.6</c:v>
                </c:pt>
                <c:pt idx="525">
                  <c:v>2.75</c:v>
                </c:pt>
                <c:pt idx="526">
                  <c:v>2.73</c:v>
                </c:pt>
                <c:pt idx="527">
                  <c:v>2.7</c:v>
                </c:pt>
                <c:pt idx="528">
                  <c:v>2.68</c:v>
                </c:pt>
                <c:pt idx="529">
                  <c:v>2.67</c:v>
                </c:pt>
                <c:pt idx="530">
                  <c:v>2.65</c:v>
                </c:pt>
                <c:pt idx="531">
                  <c:v>2.65</c:v>
                </c:pt>
                <c:pt idx="532">
                  <c:v>2.68</c:v>
                </c:pt>
                <c:pt idx="533">
                  <c:v>2.7</c:v>
                </c:pt>
                <c:pt idx="534">
                  <c:v>2.75</c:v>
                </c:pt>
                <c:pt idx="535">
                  <c:v>2.75</c:v>
                </c:pt>
                <c:pt idx="536">
                  <c:v>2.5</c:v>
                </c:pt>
                <c:pt idx="537">
                  <c:v>2.4500000000000002</c:v>
                </c:pt>
                <c:pt idx="538">
                  <c:v>2.42</c:v>
                </c:pt>
                <c:pt idx="539">
                  <c:v>2.4</c:v>
                </c:pt>
                <c:pt idx="540">
                  <c:v>2.35</c:v>
                </c:pt>
                <c:pt idx="541">
                  <c:v>2.35</c:v>
                </c:pt>
                <c:pt idx="542">
                  <c:v>2.35</c:v>
                </c:pt>
                <c:pt idx="543">
                  <c:v>2.38</c:v>
                </c:pt>
                <c:pt idx="544">
                  <c:v>2.4</c:v>
                </c:pt>
                <c:pt idx="545">
                  <c:v>2.5</c:v>
                </c:pt>
                <c:pt idx="546">
                  <c:v>2.65</c:v>
                </c:pt>
                <c:pt idx="547">
                  <c:v>2.5499999999999998</c:v>
                </c:pt>
                <c:pt idx="548">
                  <c:v>2.5499999999999998</c:v>
                </c:pt>
                <c:pt idx="549">
                  <c:v>2.6</c:v>
                </c:pt>
                <c:pt idx="550">
                  <c:v>2.7</c:v>
                </c:pt>
                <c:pt idx="551">
                  <c:v>2.5499999999999998</c:v>
                </c:pt>
                <c:pt idx="552">
                  <c:v>2.4</c:v>
                </c:pt>
                <c:pt idx="553">
                  <c:v>2.25</c:v>
                </c:pt>
                <c:pt idx="554">
                  <c:v>2.1</c:v>
                </c:pt>
                <c:pt idx="555">
                  <c:v>1.9</c:v>
                </c:pt>
                <c:pt idx="556">
                  <c:v>1.55</c:v>
                </c:pt>
                <c:pt idx="557">
                  <c:v>1.45</c:v>
                </c:pt>
                <c:pt idx="558">
                  <c:v>1.55</c:v>
                </c:pt>
                <c:pt idx="559">
                  <c:v>1.45</c:v>
                </c:pt>
                <c:pt idx="560">
                  <c:v>1.58</c:v>
                </c:pt>
                <c:pt idx="561">
                  <c:v>1.35</c:v>
                </c:pt>
                <c:pt idx="562">
                  <c:v>1.64</c:v>
                </c:pt>
                <c:pt idx="563">
                  <c:v>1.66</c:v>
                </c:pt>
                <c:pt idx="564">
                  <c:v>1.67</c:v>
                </c:pt>
                <c:pt idx="565">
                  <c:v>1.67</c:v>
                </c:pt>
                <c:pt idx="566">
                  <c:v>1.68</c:v>
                </c:pt>
                <c:pt idx="567">
                  <c:v>1.69</c:v>
                </c:pt>
                <c:pt idx="568">
                  <c:v>1.7</c:v>
                </c:pt>
                <c:pt idx="569">
                  <c:v>1.7</c:v>
                </c:pt>
                <c:pt idx="570">
                  <c:v>2</c:v>
                </c:pt>
                <c:pt idx="571">
                  <c:v>2.1</c:v>
                </c:pt>
                <c:pt idx="572">
                  <c:v>2.4500000000000002</c:v>
                </c:pt>
                <c:pt idx="573">
                  <c:v>2.38</c:v>
                </c:pt>
                <c:pt idx="574">
                  <c:v>2.35</c:v>
                </c:pt>
                <c:pt idx="575">
                  <c:v>4.3</c:v>
                </c:pt>
                <c:pt idx="576">
                  <c:v>2.87</c:v>
                </c:pt>
                <c:pt idx="577">
                  <c:v>2</c:v>
                </c:pt>
                <c:pt idx="578">
                  <c:v>1.9</c:v>
                </c:pt>
                <c:pt idx="579">
                  <c:v>1.65</c:v>
                </c:pt>
                <c:pt idx="580">
                  <c:v>1.8</c:v>
                </c:pt>
                <c:pt idx="581">
                  <c:v>1.63</c:v>
                </c:pt>
                <c:pt idx="582">
                  <c:v>1.55</c:v>
                </c:pt>
                <c:pt idx="583">
                  <c:v>2.65</c:v>
                </c:pt>
                <c:pt idx="584">
                  <c:v>1.8</c:v>
                </c:pt>
                <c:pt idx="585">
                  <c:v>1.5</c:v>
                </c:pt>
                <c:pt idx="586">
                  <c:v>2.6</c:v>
                </c:pt>
                <c:pt idx="587">
                  <c:v>2.54</c:v>
                </c:pt>
                <c:pt idx="588">
                  <c:v>2.46</c:v>
                </c:pt>
                <c:pt idx="589">
                  <c:v>2.4300000000000002</c:v>
                </c:pt>
                <c:pt idx="590">
                  <c:v>1.65</c:v>
                </c:pt>
                <c:pt idx="591">
                  <c:v>1.38</c:v>
                </c:pt>
                <c:pt idx="592">
                  <c:v>1.52</c:v>
                </c:pt>
                <c:pt idx="593">
                  <c:v>1.24</c:v>
                </c:pt>
                <c:pt idx="594">
                  <c:v>1.34</c:v>
                </c:pt>
                <c:pt idx="595">
                  <c:v>1.05</c:v>
                </c:pt>
                <c:pt idx="596">
                  <c:v>1.1499999999999999</c:v>
                </c:pt>
                <c:pt idx="597">
                  <c:v>1.27</c:v>
                </c:pt>
                <c:pt idx="598">
                  <c:v>1.63</c:v>
                </c:pt>
                <c:pt idx="599">
                  <c:v>1.48</c:v>
                </c:pt>
                <c:pt idx="600">
                  <c:v>1.43</c:v>
                </c:pt>
                <c:pt idx="601">
                  <c:v>1.33</c:v>
                </c:pt>
                <c:pt idx="602">
                  <c:v>1.58</c:v>
                </c:pt>
                <c:pt idx="603">
                  <c:v>1.25</c:v>
                </c:pt>
                <c:pt idx="604">
                  <c:v>1.53</c:v>
                </c:pt>
                <c:pt idx="605">
                  <c:v>1.49</c:v>
                </c:pt>
                <c:pt idx="606">
                  <c:v>1.37</c:v>
                </c:pt>
                <c:pt idx="607">
                  <c:v>1.33</c:v>
                </c:pt>
                <c:pt idx="608">
                  <c:v>1.28</c:v>
                </c:pt>
                <c:pt idx="609">
                  <c:v>1.2</c:v>
                </c:pt>
                <c:pt idx="610">
                  <c:v>1.18</c:v>
                </c:pt>
                <c:pt idx="611">
                  <c:v>1.05</c:v>
                </c:pt>
                <c:pt idx="612">
                  <c:v>1.25</c:v>
                </c:pt>
                <c:pt idx="613">
                  <c:v>1.73</c:v>
                </c:pt>
                <c:pt idx="614">
                  <c:v>1.21</c:v>
                </c:pt>
                <c:pt idx="615">
                  <c:v>1.55</c:v>
                </c:pt>
                <c:pt idx="616">
                  <c:v>1.2</c:v>
                </c:pt>
                <c:pt idx="617">
                  <c:v>1.76</c:v>
                </c:pt>
                <c:pt idx="618">
                  <c:v>3.04</c:v>
                </c:pt>
                <c:pt idx="619">
                  <c:v>2.84</c:v>
                </c:pt>
                <c:pt idx="620">
                  <c:v>2.67</c:v>
                </c:pt>
                <c:pt idx="621">
                  <c:v>3.02</c:v>
                </c:pt>
                <c:pt idx="622">
                  <c:v>4.8</c:v>
                </c:pt>
                <c:pt idx="623">
                  <c:v>3.48</c:v>
                </c:pt>
                <c:pt idx="624">
                  <c:v>3.43</c:v>
                </c:pt>
                <c:pt idx="625">
                  <c:v>3.5</c:v>
                </c:pt>
                <c:pt idx="626">
                  <c:v>3.26</c:v>
                </c:pt>
                <c:pt idx="627">
                  <c:v>3.16</c:v>
                </c:pt>
                <c:pt idx="628">
                  <c:v>3.98</c:v>
                </c:pt>
                <c:pt idx="629">
                  <c:v>3.04</c:v>
                </c:pt>
                <c:pt idx="630">
                  <c:v>2.97</c:v>
                </c:pt>
                <c:pt idx="631">
                  <c:v>2.97</c:v>
                </c:pt>
                <c:pt idx="632">
                  <c:v>2.96</c:v>
                </c:pt>
                <c:pt idx="633">
                  <c:v>1.54</c:v>
                </c:pt>
                <c:pt idx="634">
                  <c:v>1.7</c:v>
                </c:pt>
                <c:pt idx="635">
                  <c:v>1.25</c:v>
                </c:pt>
                <c:pt idx="636">
                  <c:v>1.8</c:v>
                </c:pt>
                <c:pt idx="637">
                  <c:v>2.68</c:v>
                </c:pt>
                <c:pt idx="638">
                  <c:v>2.94</c:v>
                </c:pt>
                <c:pt idx="639">
                  <c:v>2.83</c:v>
                </c:pt>
                <c:pt idx="640">
                  <c:v>1.02</c:v>
                </c:pt>
                <c:pt idx="641">
                  <c:v>2</c:v>
                </c:pt>
                <c:pt idx="642">
                  <c:v>2.86</c:v>
                </c:pt>
                <c:pt idx="643">
                  <c:v>2.72</c:v>
                </c:pt>
                <c:pt idx="644">
                  <c:v>2.4</c:v>
                </c:pt>
                <c:pt idx="645">
                  <c:v>1.6</c:v>
                </c:pt>
                <c:pt idx="646">
                  <c:v>3</c:v>
                </c:pt>
                <c:pt idx="647">
                  <c:v>2.52</c:v>
                </c:pt>
                <c:pt idx="648">
                  <c:v>2.85</c:v>
                </c:pt>
                <c:pt idx="649">
                  <c:v>4.92</c:v>
                </c:pt>
                <c:pt idx="650">
                  <c:v>4.2</c:v>
                </c:pt>
                <c:pt idx="651">
                  <c:v>4.09</c:v>
                </c:pt>
                <c:pt idx="652">
                  <c:v>3.18</c:v>
                </c:pt>
                <c:pt idx="653">
                  <c:v>3.18</c:v>
                </c:pt>
                <c:pt idx="654">
                  <c:v>3.17</c:v>
                </c:pt>
                <c:pt idx="655">
                  <c:v>3.66</c:v>
                </c:pt>
                <c:pt idx="656">
                  <c:v>3.19</c:v>
                </c:pt>
                <c:pt idx="657">
                  <c:v>3.09</c:v>
                </c:pt>
                <c:pt idx="658">
                  <c:v>3</c:v>
                </c:pt>
                <c:pt idx="659">
                  <c:v>2.8</c:v>
                </c:pt>
                <c:pt idx="660">
                  <c:v>2.98</c:v>
                </c:pt>
                <c:pt idx="661">
                  <c:v>3.1</c:v>
                </c:pt>
                <c:pt idx="662">
                  <c:v>2.97</c:v>
                </c:pt>
                <c:pt idx="663">
                  <c:v>2.95</c:v>
                </c:pt>
                <c:pt idx="664">
                  <c:v>2.89</c:v>
                </c:pt>
                <c:pt idx="665">
                  <c:v>2.93</c:v>
                </c:pt>
                <c:pt idx="666">
                  <c:v>2.6</c:v>
                </c:pt>
                <c:pt idx="667">
                  <c:v>2.84</c:v>
                </c:pt>
                <c:pt idx="668">
                  <c:v>2.6</c:v>
                </c:pt>
                <c:pt idx="669">
                  <c:v>3.7</c:v>
                </c:pt>
                <c:pt idx="670">
                  <c:v>2.97</c:v>
                </c:pt>
                <c:pt idx="671">
                  <c:v>1.8</c:v>
                </c:pt>
                <c:pt idx="672">
                  <c:v>2.98</c:v>
                </c:pt>
                <c:pt idx="673">
                  <c:v>3.1</c:v>
                </c:pt>
                <c:pt idx="674">
                  <c:v>1.62</c:v>
                </c:pt>
                <c:pt idx="675">
                  <c:v>1.5</c:v>
                </c:pt>
                <c:pt idx="676">
                  <c:v>1.54</c:v>
                </c:pt>
                <c:pt idx="677">
                  <c:v>1.59</c:v>
                </c:pt>
                <c:pt idx="678">
                  <c:v>1.62</c:v>
                </c:pt>
                <c:pt idx="679">
                  <c:v>1.51</c:v>
                </c:pt>
                <c:pt idx="680">
                  <c:v>1.4</c:v>
                </c:pt>
                <c:pt idx="681">
                  <c:v>1.49</c:v>
                </c:pt>
                <c:pt idx="682">
                  <c:v>1.32</c:v>
                </c:pt>
                <c:pt idx="683">
                  <c:v>1.29</c:v>
                </c:pt>
                <c:pt idx="684">
                  <c:v>2</c:v>
                </c:pt>
                <c:pt idx="685">
                  <c:v>2.15</c:v>
                </c:pt>
                <c:pt idx="686">
                  <c:v>1.1299999999999999</c:v>
                </c:pt>
                <c:pt idx="687">
                  <c:v>1.18</c:v>
                </c:pt>
                <c:pt idx="688">
                  <c:v>2.1800000000000002</c:v>
                </c:pt>
                <c:pt idx="689">
                  <c:v>2.25</c:v>
                </c:pt>
                <c:pt idx="690">
                  <c:v>2.2999999999999998</c:v>
                </c:pt>
                <c:pt idx="691">
                  <c:v>2.39</c:v>
                </c:pt>
                <c:pt idx="692">
                  <c:v>2.4</c:v>
                </c:pt>
                <c:pt idx="693">
                  <c:v>2.56</c:v>
                </c:pt>
                <c:pt idx="694">
                  <c:v>2.6</c:v>
                </c:pt>
                <c:pt idx="695">
                  <c:v>2.13</c:v>
                </c:pt>
                <c:pt idx="696">
                  <c:v>1.19</c:v>
                </c:pt>
                <c:pt idx="697">
                  <c:v>1.25</c:v>
                </c:pt>
                <c:pt idx="698">
                  <c:v>1.2</c:v>
                </c:pt>
                <c:pt idx="699">
                  <c:v>1.29</c:v>
                </c:pt>
                <c:pt idx="700">
                  <c:v>1.35</c:v>
                </c:pt>
                <c:pt idx="701">
                  <c:v>1.3</c:v>
                </c:pt>
                <c:pt idx="702">
                  <c:v>1.4</c:v>
                </c:pt>
                <c:pt idx="703">
                  <c:v>1.5</c:v>
                </c:pt>
                <c:pt idx="704">
                  <c:v>1.8</c:v>
                </c:pt>
                <c:pt idx="705">
                  <c:v>1.98</c:v>
                </c:pt>
                <c:pt idx="706">
                  <c:v>2</c:v>
                </c:pt>
                <c:pt idx="707">
                  <c:v>2.1800000000000002</c:v>
                </c:pt>
                <c:pt idx="708">
                  <c:v>1</c:v>
                </c:pt>
                <c:pt idx="709">
                  <c:v>2.97</c:v>
                </c:pt>
                <c:pt idx="710">
                  <c:v>3</c:v>
                </c:pt>
                <c:pt idx="711">
                  <c:v>3.19</c:v>
                </c:pt>
                <c:pt idx="712">
                  <c:v>4</c:v>
                </c:pt>
                <c:pt idx="713">
                  <c:v>3.97</c:v>
                </c:pt>
                <c:pt idx="714">
                  <c:v>1</c:v>
                </c:pt>
                <c:pt idx="715">
                  <c:v>1.19</c:v>
                </c:pt>
                <c:pt idx="716">
                  <c:v>1.4</c:v>
                </c:pt>
                <c:pt idx="717">
                  <c:v>1.37</c:v>
                </c:pt>
                <c:pt idx="718">
                  <c:v>2</c:v>
                </c:pt>
                <c:pt idx="719">
                  <c:v>2.16</c:v>
                </c:pt>
                <c:pt idx="720">
                  <c:v>2.2000000000000002</c:v>
                </c:pt>
                <c:pt idx="721">
                  <c:v>1.19</c:v>
                </c:pt>
                <c:pt idx="722">
                  <c:v>1.75</c:v>
                </c:pt>
                <c:pt idx="723">
                  <c:v>1.62</c:v>
                </c:pt>
                <c:pt idx="724">
                  <c:v>2</c:v>
                </c:pt>
                <c:pt idx="725">
                  <c:v>1.84</c:v>
                </c:pt>
                <c:pt idx="726">
                  <c:v>1.1599999999999999</c:v>
                </c:pt>
                <c:pt idx="727">
                  <c:v>1.73</c:v>
                </c:pt>
                <c:pt idx="728">
                  <c:v>2.2000000000000002</c:v>
                </c:pt>
                <c:pt idx="729">
                  <c:v>2.3199999999999998</c:v>
                </c:pt>
              </c:numCache>
            </c:numRef>
          </c:val>
          <c:smooth val="1"/>
          <c:extLst>
            <c:ext xmlns:c16="http://schemas.microsoft.com/office/drawing/2014/chart" uri="{C3380CC4-5D6E-409C-BE32-E72D297353CC}">
              <c16:uniqueId val="{00000005-7A33-4E5B-B732-501662ED06A3}"/>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DATOS!$AM$2:$AM$733</c:f>
              <c:numCache>
                <c:formatCode>0.00</c:formatCode>
                <c:ptCount val="732"/>
                <c:pt idx="0" formatCode="General">
                  <c:v>2016</c:v>
                </c:pt>
                <c:pt idx="1">
                  <c:v>2.4700000000000002</c:v>
                </c:pt>
                <c:pt idx="2">
                  <c:v>2.5299999999999998</c:v>
                </c:pt>
                <c:pt idx="3">
                  <c:v>2.41</c:v>
                </c:pt>
                <c:pt idx="4">
                  <c:v>2.29</c:v>
                </c:pt>
                <c:pt idx="5">
                  <c:v>2.17</c:v>
                </c:pt>
                <c:pt idx="6">
                  <c:v>2.29</c:v>
                </c:pt>
                <c:pt idx="7">
                  <c:v>2.34</c:v>
                </c:pt>
                <c:pt idx="8">
                  <c:v>2.4</c:v>
                </c:pt>
                <c:pt idx="9">
                  <c:v>2.1</c:v>
                </c:pt>
                <c:pt idx="10">
                  <c:v>2.2000000000000002</c:v>
                </c:pt>
                <c:pt idx="11">
                  <c:v>2.1</c:v>
                </c:pt>
                <c:pt idx="12">
                  <c:v>2.2000000000000002</c:v>
                </c:pt>
                <c:pt idx="13">
                  <c:v>2</c:v>
                </c:pt>
                <c:pt idx="14">
                  <c:v>2.25</c:v>
                </c:pt>
                <c:pt idx="15">
                  <c:v>2.2999999999999998</c:v>
                </c:pt>
                <c:pt idx="16">
                  <c:v>2.4700000000000002</c:v>
                </c:pt>
                <c:pt idx="17">
                  <c:v>3</c:v>
                </c:pt>
                <c:pt idx="18">
                  <c:v>3.19</c:v>
                </c:pt>
                <c:pt idx="19">
                  <c:v>3.22</c:v>
                </c:pt>
                <c:pt idx="20">
                  <c:v>3.19</c:v>
                </c:pt>
                <c:pt idx="21">
                  <c:v>1</c:v>
                </c:pt>
                <c:pt idx="22">
                  <c:v>1.1000000000000001</c:v>
                </c:pt>
                <c:pt idx="23">
                  <c:v>1.04</c:v>
                </c:pt>
                <c:pt idx="24">
                  <c:v>1.08</c:v>
                </c:pt>
                <c:pt idx="25">
                  <c:v>1.18</c:v>
                </c:pt>
                <c:pt idx="26">
                  <c:v>1.25</c:v>
                </c:pt>
                <c:pt idx="27">
                  <c:v>2.2999999999999998</c:v>
                </c:pt>
                <c:pt idx="28">
                  <c:v>2.27</c:v>
                </c:pt>
                <c:pt idx="29">
                  <c:v>1.1299999999999999</c:v>
                </c:pt>
                <c:pt idx="30">
                  <c:v>1.2</c:v>
                </c:pt>
                <c:pt idx="31">
                  <c:v>2.4</c:v>
                </c:pt>
                <c:pt idx="32">
                  <c:v>1.68</c:v>
                </c:pt>
                <c:pt idx="33">
                  <c:v>1.8</c:v>
                </c:pt>
                <c:pt idx="34">
                  <c:v>1.64</c:v>
                </c:pt>
                <c:pt idx="35">
                  <c:v>1.95</c:v>
                </c:pt>
                <c:pt idx="36">
                  <c:v>2.1</c:v>
                </c:pt>
                <c:pt idx="37">
                  <c:v>2.2999999999999998</c:v>
                </c:pt>
                <c:pt idx="38">
                  <c:v>1.5</c:v>
                </c:pt>
                <c:pt idx="39">
                  <c:v>1.55</c:v>
                </c:pt>
                <c:pt idx="40">
                  <c:v>1.35</c:v>
                </c:pt>
                <c:pt idx="41">
                  <c:v>1.43</c:v>
                </c:pt>
                <c:pt idx="42">
                  <c:v>1.38</c:v>
                </c:pt>
                <c:pt idx="43">
                  <c:v>1.78</c:v>
                </c:pt>
                <c:pt idx="44">
                  <c:v>1.4</c:v>
                </c:pt>
                <c:pt idx="45">
                  <c:v>1.8</c:v>
                </c:pt>
                <c:pt idx="46">
                  <c:v>1.3</c:v>
                </c:pt>
                <c:pt idx="47">
                  <c:v>1.2</c:v>
                </c:pt>
                <c:pt idx="48">
                  <c:v>1.1000000000000001</c:v>
                </c:pt>
                <c:pt idx="49">
                  <c:v>1.77</c:v>
                </c:pt>
                <c:pt idx="50">
                  <c:v>1.1499999999999999</c:v>
                </c:pt>
                <c:pt idx="51">
                  <c:v>1.4</c:v>
                </c:pt>
                <c:pt idx="52">
                  <c:v>1.63</c:v>
                </c:pt>
                <c:pt idx="53">
                  <c:v>2.75</c:v>
                </c:pt>
                <c:pt idx="54">
                  <c:v>1.52</c:v>
                </c:pt>
                <c:pt idx="55">
                  <c:v>1.25</c:v>
                </c:pt>
                <c:pt idx="56">
                  <c:v>1.23</c:v>
                </c:pt>
                <c:pt idx="57">
                  <c:v>1.2</c:v>
                </c:pt>
                <c:pt idx="58">
                  <c:v>2.19</c:v>
                </c:pt>
                <c:pt idx="59">
                  <c:v>2</c:v>
                </c:pt>
                <c:pt idx="60">
                  <c:v>1.65</c:v>
                </c:pt>
                <c:pt idx="61">
                  <c:v>1.8</c:v>
                </c:pt>
                <c:pt idx="62">
                  <c:v>1.62</c:v>
                </c:pt>
                <c:pt idx="63">
                  <c:v>1.55</c:v>
                </c:pt>
                <c:pt idx="64">
                  <c:v>1.3</c:v>
                </c:pt>
                <c:pt idx="65">
                  <c:v>1.78</c:v>
                </c:pt>
                <c:pt idx="66">
                  <c:v>1.65</c:v>
                </c:pt>
                <c:pt idx="67">
                  <c:v>1.59</c:v>
                </c:pt>
                <c:pt idx="68">
                  <c:v>1.23</c:v>
                </c:pt>
                <c:pt idx="69">
                  <c:v>1.95</c:v>
                </c:pt>
                <c:pt idx="70">
                  <c:v>1.68</c:v>
                </c:pt>
                <c:pt idx="71">
                  <c:v>1.8</c:v>
                </c:pt>
                <c:pt idx="72">
                  <c:v>2</c:v>
                </c:pt>
                <c:pt idx="73">
                  <c:v>2.2000000000000002</c:v>
                </c:pt>
                <c:pt idx="74">
                  <c:v>1.93</c:v>
                </c:pt>
                <c:pt idx="75">
                  <c:v>2.15</c:v>
                </c:pt>
                <c:pt idx="76">
                  <c:v>2</c:v>
                </c:pt>
                <c:pt idx="77">
                  <c:v>2.2000000000000002</c:v>
                </c:pt>
                <c:pt idx="78">
                  <c:v>1.9</c:v>
                </c:pt>
                <c:pt idx="79">
                  <c:v>2</c:v>
                </c:pt>
                <c:pt idx="80">
                  <c:v>1.8</c:v>
                </c:pt>
                <c:pt idx="81">
                  <c:v>2</c:v>
                </c:pt>
                <c:pt idx="82">
                  <c:v>1.1200000000000001</c:v>
                </c:pt>
                <c:pt idx="83">
                  <c:v>2.0699999999999998</c:v>
                </c:pt>
                <c:pt idx="84">
                  <c:v>1.94</c:v>
                </c:pt>
                <c:pt idx="85">
                  <c:v>2.1</c:v>
                </c:pt>
                <c:pt idx="86">
                  <c:v>2.2999999999999998</c:v>
                </c:pt>
                <c:pt idx="87">
                  <c:v>2.34</c:v>
                </c:pt>
                <c:pt idx="88">
                  <c:v>2.14</c:v>
                </c:pt>
                <c:pt idx="89">
                  <c:v>2.23</c:v>
                </c:pt>
                <c:pt idx="90">
                  <c:v>2.0699999999999998</c:v>
                </c:pt>
                <c:pt idx="91">
                  <c:v>2.1800000000000002</c:v>
                </c:pt>
                <c:pt idx="92">
                  <c:v>2.1800000000000002</c:v>
                </c:pt>
                <c:pt idx="93">
                  <c:v>2.15</c:v>
                </c:pt>
                <c:pt idx="94">
                  <c:v>2.2000000000000002</c:v>
                </c:pt>
                <c:pt idx="95">
                  <c:v>2.4</c:v>
                </c:pt>
                <c:pt idx="96">
                  <c:v>2.38</c:v>
                </c:pt>
                <c:pt idx="97">
                  <c:v>2.5499999999999998</c:v>
                </c:pt>
                <c:pt idx="98">
                  <c:v>2.2999999999999998</c:v>
                </c:pt>
                <c:pt idx="99">
                  <c:v>2.6</c:v>
                </c:pt>
                <c:pt idx="100">
                  <c:v>2.5</c:v>
                </c:pt>
                <c:pt idx="101">
                  <c:v>2.5</c:v>
                </c:pt>
                <c:pt idx="102">
                  <c:v>2.58</c:v>
                </c:pt>
                <c:pt idx="103">
                  <c:v>2.52</c:v>
                </c:pt>
                <c:pt idx="104">
                  <c:v>2.78</c:v>
                </c:pt>
                <c:pt idx="105">
                  <c:v>2.98</c:v>
                </c:pt>
                <c:pt idx="106">
                  <c:v>3.15</c:v>
                </c:pt>
                <c:pt idx="107">
                  <c:v>2.25</c:v>
                </c:pt>
                <c:pt idx="108">
                  <c:v>2.4</c:v>
                </c:pt>
                <c:pt idx="109">
                  <c:v>2.48</c:v>
                </c:pt>
                <c:pt idx="110">
                  <c:v>2</c:v>
                </c:pt>
                <c:pt idx="111">
                  <c:v>1.98</c:v>
                </c:pt>
                <c:pt idx="112">
                  <c:v>2.04</c:v>
                </c:pt>
                <c:pt idx="113">
                  <c:v>2.15</c:v>
                </c:pt>
                <c:pt idx="114">
                  <c:v>2.4</c:v>
                </c:pt>
                <c:pt idx="115">
                  <c:v>2.7</c:v>
                </c:pt>
                <c:pt idx="116">
                  <c:v>2.4300000000000002</c:v>
                </c:pt>
                <c:pt idx="117">
                  <c:v>2.98</c:v>
                </c:pt>
                <c:pt idx="118">
                  <c:v>2.62</c:v>
                </c:pt>
                <c:pt idx="119">
                  <c:v>2</c:v>
                </c:pt>
                <c:pt idx="120">
                  <c:v>2.34</c:v>
                </c:pt>
                <c:pt idx="121">
                  <c:v>2.4</c:v>
                </c:pt>
                <c:pt idx="122">
                  <c:v>2.12</c:v>
                </c:pt>
                <c:pt idx="123">
                  <c:v>2.2000000000000002</c:v>
                </c:pt>
                <c:pt idx="124">
                  <c:v>2.09</c:v>
                </c:pt>
                <c:pt idx="125">
                  <c:v>1.98</c:v>
                </c:pt>
                <c:pt idx="126">
                  <c:v>2</c:v>
                </c:pt>
                <c:pt idx="127">
                  <c:v>2.15</c:v>
                </c:pt>
                <c:pt idx="128">
                  <c:v>2.09</c:v>
                </c:pt>
                <c:pt idx="129">
                  <c:v>1.94</c:v>
                </c:pt>
                <c:pt idx="130">
                  <c:v>1.35</c:v>
                </c:pt>
                <c:pt idx="131">
                  <c:v>2.25</c:v>
                </c:pt>
                <c:pt idx="132">
                  <c:v>1.92</c:v>
                </c:pt>
                <c:pt idx="133">
                  <c:v>2.0499999999999998</c:v>
                </c:pt>
                <c:pt idx="134">
                  <c:v>1.9</c:v>
                </c:pt>
                <c:pt idx="135">
                  <c:v>1.82</c:v>
                </c:pt>
                <c:pt idx="136">
                  <c:v>2</c:v>
                </c:pt>
                <c:pt idx="137">
                  <c:v>2.2000000000000002</c:v>
                </c:pt>
                <c:pt idx="138">
                  <c:v>3.11</c:v>
                </c:pt>
                <c:pt idx="139">
                  <c:v>3.38</c:v>
                </c:pt>
                <c:pt idx="140">
                  <c:v>3.4</c:v>
                </c:pt>
                <c:pt idx="141">
                  <c:v>3.26</c:v>
                </c:pt>
                <c:pt idx="142">
                  <c:v>3.28</c:v>
                </c:pt>
                <c:pt idx="143">
                  <c:v>3.3</c:v>
                </c:pt>
                <c:pt idx="144">
                  <c:v>3.19</c:v>
                </c:pt>
                <c:pt idx="145">
                  <c:v>2.2999999999999998</c:v>
                </c:pt>
                <c:pt idx="146">
                  <c:v>4.9000000000000004</c:v>
                </c:pt>
                <c:pt idx="147">
                  <c:v>4.95</c:v>
                </c:pt>
                <c:pt idx="148">
                  <c:v>4.55</c:v>
                </c:pt>
                <c:pt idx="149">
                  <c:v>3.48</c:v>
                </c:pt>
                <c:pt idx="150">
                  <c:v>3.64</c:v>
                </c:pt>
                <c:pt idx="151">
                  <c:v>4</c:v>
                </c:pt>
                <c:pt idx="152">
                  <c:v>3.66</c:v>
                </c:pt>
                <c:pt idx="153">
                  <c:v>4.1500000000000004</c:v>
                </c:pt>
                <c:pt idx="154">
                  <c:v>3.9</c:v>
                </c:pt>
                <c:pt idx="155">
                  <c:v>4.0999999999999996</c:v>
                </c:pt>
                <c:pt idx="156">
                  <c:v>3.56</c:v>
                </c:pt>
                <c:pt idx="157">
                  <c:v>2.7</c:v>
                </c:pt>
                <c:pt idx="158">
                  <c:v>2.4500000000000002</c:v>
                </c:pt>
                <c:pt idx="159">
                  <c:v>2.85</c:v>
                </c:pt>
                <c:pt idx="160">
                  <c:v>2.58</c:v>
                </c:pt>
                <c:pt idx="161">
                  <c:v>2.75</c:v>
                </c:pt>
                <c:pt idx="162">
                  <c:v>2.79</c:v>
                </c:pt>
                <c:pt idx="163">
                  <c:v>2.2000000000000002</c:v>
                </c:pt>
                <c:pt idx="164">
                  <c:v>1.92</c:v>
                </c:pt>
                <c:pt idx="165">
                  <c:v>2</c:v>
                </c:pt>
                <c:pt idx="166">
                  <c:v>2.09</c:v>
                </c:pt>
                <c:pt idx="167">
                  <c:v>2.16</c:v>
                </c:pt>
                <c:pt idx="168">
                  <c:v>1.88</c:v>
                </c:pt>
                <c:pt idx="169">
                  <c:v>1.99</c:v>
                </c:pt>
                <c:pt idx="170">
                  <c:v>1.63</c:v>
                </c:pt>
                <c:pt idx="171">
                  <c:v>1.67</c:v>
                </c:pt>
                <c:pt idx="172">
                  <c:v>1.4</c:v>
                </c:pt>
                <c:pt idx="173">
                  <c:v>1.48</c:v>
                </c:pt>
                <c:pt idx="174">
                  <c:v>1.1000000000000001</c:v>
                </c:pt>
                <c:pt idx="175">
                  <c:v>1.9</c:v>
                </c:pt>
                <c:pt idx="176">
                  <c:v>1.76</c:v>
                </c:pt>
                <c:pt idx="177">
                  <c:v>1.34</c:v>
                </c:pt>
                <c:pt idx="178">
                  <c:v>1.05</c:v>
                </c:pt>
                <c:pt idx="179">
                  <c:v>1.1000000000000001</c:v>
                </c:pt>
                <c:pt idx="180">
                  <c:v>1.18</c:v>
                </c:pt>
                <c:pt idx="181">
                  <c:v>1.1100000000000001</c:v>
                </c:pt>
                <c:pt idx="182">
                  <c:v>3.9</c:v>
                </c:pt>
                <c:pt idx="183">
                  <c:v>4.21</c:v>
                </c:pt>
                <c:pt idx="184">
                  <c:v>3.52</c:v>
                </c:pt>
                <c:pt idx="185">
                  <c:v>3.09</c:v>
                </c:pt>
                <c:pt idx="186">
                  <c:v>3</c:v>
                </c:pt>
                <c:pt idx="187">
                  <c:v>3.7</c:v>
                </c:pt>
                <c:pt idx="188">
                  <c:v>3.58</c:v>
                </c:pt>
                <c:pt idx="189">
                  <c:v>3.65</c:v>
                </c:pt>
                <c:pt idx="190">
                  <c:v>3.69</c:v>
                </c:pt>
                <c:pt idx="191">
                  <c:v>3.9</c:v>
                </c:pt>
                <c:pt idx="192">
                  <c:v>5.8</c:v>
                </c:pt>
                <c:pt idx="193">
                  <c:v>4.9000000000000004</c:v>
                </c:pt>
                <c:pt idx="194">
                  <c:v>5.4</c:v>
                </c:pt>
                <c:pt idx="195">
                  <c:v>4.8</c:v>
                </c:pt>
                <c:pt idx="196">
                  <c:v>4.0999999999999996</c:v>
                </c:pt>
                <c:pt idx="197">
                  <c:v>4.5999999999999996</c:v>
                </c:pt>
                <c:pt idx="198">
                  <c:v>4.42</c:v>
                </c:pt>
                <c:pt idx="199">
                  <c:v>3.52</c:v>
                </c:pt>
                <c:pt idx="200">
                  <c:v>4.8</c:v>
                </c:pt>
                <c:pt idx="201">
                  <c:v>4</c:v>
                </c:pt>
                <c:pt idx="202">
                  <c:v>3.98</c:v>
                </c:pt>
                <c:pt idx="203">
                  <c:v>3.23</c:v>
                </c:pt>
                <c:pt idx="204">
                  <c:v>3.07</c:v>
                </c:pt>
                <c:pt idx="205">
                  <c:v>3.27</c:v>
                </c:pt>
                <c:pt idx="206">
                  <c:v>4.97</c:v>
                </c:pt>
                <c:pt idx="207">
                  <c:v>5.35</c:v>
                </c:pt>
                <c:pt idx="208">
                  <c:v>6</c:v>
                </c:pt>
                <c:pt idx="209">
                  <c:v>4.79</c:v>
                </c:pt>
                <c:pt idx="210">
                  <c:v>4.4800000000000004</c:v>
                </c:pt>
                <c:pt idx="211">
                  <c:v>3.58</c:v>
                </c:pt>
                <c:pt idx="212">
                  <c:v>3.75</c:v>
                </c:pt>
                <c:pt idx="213">
                  <c:v>4.0999999999999996</c:v>
                </c:pt>
                <c:pt idx="214">
                  <c:v>4.8</c:v>
                </c:pt>
                <c:pt idx="215">
                  <c:v>5.37</c:v>
                </c:pt>
                <c:pt idx="216">
                  <c:v>5</c:v>
                </c:pt>
                <c:pt idx="217">
                  <c:v>4.88</c:v>
                </c:pt>
                <c:pt idx="218">
                  <c:v>4.5999999999999996</c:v>
                </c:pt>
                <c:pt idx="219">
                  <c:v>4.2</c:v>
                </c:pt>
                <c:pt idx="220">
                  <c:v>4.09</c:v>
                </c:pt>
                <c:pt idx="221">
                  <c:v>3</c:v>
                </c:pt>
                <c:pt idx="222">
                  <c:v>2.8</c:v>
                </c:pt>
                <c:pt idx="223">
                  <c:v>2.7</c:v>
                </c:pt>
                <c:pt idx="224">
                  <c:v>2.64</c:v>
                </c:pt>
                <c:pt idx="225">
                  <c:v>2.58</c:v>
                </c:pt>
                <c:pt idx="226">
                  <c:v>2.58</c:v>
                </c:pt>
                <c:pt idx="227">
                  <c:v>2.97</c:v>
                </c:pt>
                <c:pt idx="228">
                  <c:v>2.84</c:v>
                </c:pt>
                <c:pt idx="229">
                  <c:v>3</c:v>
                </c:pt>
                <c:pt idx="230">
                  <c:v>2.9</c:v>
                </c:pt>
                <c:pt idx="231">
                  <c:v>1.98</c:v>
                </c:pt>
                <c:pt idx="232">
                  <c:v>1.6</c:v>
                </c:pt>
                <c:pt idx="233">
                  <c:v>1.87</c:v>
                </c:pt>
                <c:pt idx="234">
                  <c:v>2</c:v>
                </c:pt>
                <c:pt idx="235">
                  <c:v>4.8</c:v>
                </c:pt>
                <c:pt idx="236">
                  <c:v>4.55</c:v>
                </c:pt>
                <c:pt idx="237">
                  <c:v>5</c:v>
                </c:pt>
                <c:pt idx="238">
                  <c:v>3.6</c:v>
                </c:pt>
                <c:pt idx="239">
                  <c:v>4.5999999999999996</c:v>
                </c:pt>
                <c:pt idx="240">
                  <c:v>4.4000000000000004</c:v>
                </c:pt>
                <c:pt idx="241">
                  <c:v>3.74</c:v>
                </c:pt>
                <c:pt idx="242">
                  <c:v>4.2</c:v>
                </c:pt>
                <c:pt idx="243">
                  <c:v>4.9000000000000004</c:v>
                </c:pt>
                <c:pt idx="244">
                  <c:v>4.5999999999999996</c:v>
                </c:pt>
                <c:pt idx="245">
                  <c:v>4.2</c:v>
                </c:pt>
                <c:pt idx="246">
                  <c:v>3.9</c:v>
                </c:pt>
                <c:pt idx="247">
                  <c:v>3.82</c:v>
                </c:pt>
                <c:pt idx="248">
                  <c:v>3.6</c:v>
                </c:pt>
                <c:pt idx="249">
                  <c:v>4</c:v>
                </c:pt>
                <c:pt idx="250">
                  <c:v>4.3499999999999996</c:v>
                </c:pt>
                <c:pt idx="251">
                  <c:v>4.3899999999999997</c:v>
                </c:pt>
                <c:pt idx="252">
                  <c:v>4</c:v>
                </c:pt>
                <c:pt idx="253">
                  <c:v>4.7</c:v>
                </c:pt>
                <c:pt idx="254">
                  <c:v>4.45</c:v>
                </c:pt>
                <c:pt idx="255">
                  <c:v>4.58</c:v>
                </c:pt>
                <c:pt idx="256">
                  <c:v>3.28</c:v>
                </c:pt>
                <c:pt idx="257">
                  <c:v>3.62</c:v>
                </c:pt>
                <c:pt idx="258">
                  <c:v>4.2</c:v>
                </c:pt>
                <c:pt idx="259">
                  <c:v>3.68</c:v>
                </c:pt>
                <c:pt idx="260">
                  <c:v>3.9</c:v>
                </c:pt>
                <c:pt idx="261">
                  <c:v>3.35</c:v>
                </c:pt>
                <c:pt idx="262">
                  <c:v>4.76</c:v>
                </c:pt>
                <c:pt idx="263">
                  <c:v>3.64</c:v>
                </c:pt>
                <c:pt idx="264">
                  <c:v>3.24</c:v>
                </c:pt>
                <c:pt idx="265">
                  <c:v>3</c:v>
                </c:pt>
                <c:pt idx="266">
                  <c:v>2.98</c:v>
                </c:pt>
                <c:pt idx="267">
                  <c:v>3.1</c:v>
                </c:pt>
                <c:pt idx="268">
                  <c:v>3</c:v>
                </c:pt>
                <c:pt idx="269">
                  <c:v>2.9</c:v>
                </c:pt>
                <c:pt idx="270">
                  <c:v>2.4300000000000002</c:v>
                </c:pt>
                <c:pt idx="271">
                  <c:v>2.58</c:v>
                </c:pt>
                <c:pt idx="272">
                  <c:v>2.4</c:v>
                </c:pt>
                <c:pt idx="273">
                  <c:v>2.76</c:v>
                </c:pt>
                <c:pt idx="274">
                  <c:v>2.71</c:v>
                </c:pt>
                <c:pt idx="275">
                  <c:v>2.67</c:v>
                </c:pt>
                <c:pt idx="276">
                  <c:v>2.61</c:v>
                </c:pt>
                <c:pt idx="277">
                  <c:v>2.54</c:v>
                </c:pt>
                <c:pt idx="278">
                  <c:v>2.48</c:v>
                </c:pt>
                <c:pt idx="279">
                  <c:v>2.39</c:v>
                </c:pt>
                <c:pt idx="280">
                  <c:v>2.33</c:v>
                </c:pt>
                <c:pt idx="281">
                  <c:v>2.29</c:v>
                </c:pt>
                <c:pt idx="282">
                  <c:v>2.23</c:v>
                </c:pt>
                <c:pt idx="283">
                  <c:v>2.2000000000000002</c:v>
                </c:pt>
                <c:pt idx="284">
                  <c:v>2.16</c:v>
                </c:pt>
                <c:pt idx="285">
                  <c:v>2.25</c:v>
                </c:pt>
                <c:pt idx="286">
                  <c:v>3</c:v>
                </c:pt>
                <c:pt idx="287">
                  <c:v>2.6</c:v>
                </c:pt>
                <c:pt idx="288">
                  <c:v>2.3199999999999998</c:v>
                </c:pt>
                <c:pt idx="289">
                  <c:v>2.4900000000000002</c:v>
                </c:pt>
                <c:pt idx="290">
                  <c:v>2.54</c:v>
                </c:pt>
                <c:pt idx="291">
                  <c:v>3.63</c:v>
                </c:pt>
                <c:pt idx="292">
                  <c:v>3.18</c:v>
                </c:pt>
                <c:pt idx="293">
                  <c:v>3.25</c:v>
                </c:pt>
                <c:pt idx="294">
                  <c:v>4.0999999999999996</c:v>
                </c:pt>
                <c:pt idx="295">
                  <c:v>3.75</c:v>
                </c:pt>
                <c:pt idx="296">
                  <c:v>3.68</c:v>
                </c:pt>
                <c:pt idx="297">
                  <c:v>3.68</c:v>
                </c:pt>
                <c:pt idx="298">
                  <c:v>4.05</c:v>
                </c:pt>
                <c:pt idx="299">
                  <c:v>3.98</c:v>
                </c:pt>
                <c:pt idx="300">
                  <c:v>3.44</c:v>
                </c:pt>
                <c:pt idx="301">
                  <c:v>3.46</c:v>
                </c:pt>
                <c:pt idx="302">
                  <c:v>3.1</c:v>
                </c:pt>
                <c:pt idx="303">
                  <c:v>5.45</c:v>
                </c:pt>
                <c:pt idx="304">
                  <c:v>4.9800000000000004</c:v>
                </c:pt>
                <c:pt idx="305">
                  <c:v>3.7</c:v>
                </c:pt>
                <c:pt idx="306">
                  <c:v>3.18</c:v>
                </c:pt>
                <c:pt idx="307">
                  <c:v>3.3</c:v>
                </c:pt>
                <c:pt idx="308">
                  <c:v>3.5</c:v>
                </c:pt>
                <c:pt idx="309">
                  <c:v>3.78</c:v>
                </c:pt>
                <c:pt idx="310">
                  <c:v>3.46</c:v>
                </c:pt>
                <c:pt idx="311">
                  <c:v>3.68</c:v>
                </c:pt>
                <c:pt idx="312">
                  <c:v>3.45</c:v>
                </c:pt>
                <c:pt idx="313">
                  <c:v>3.36</c:v>
                </c:pt>
                <c:pt idx="314">
                  <c:v>3.38</c:v>
                </c:pt>
                <c:pt idx="315">
                  <c:v>3.49</c:v>
                </c:pt>
                <c:pt idx="316">
                  <c:v>3.6</c:v>
                </c:pt>
                <c:pt idx="317">
                  <c:v>3.48</c:v>
                </c:pt>
                <c:pt idx="318">
                  <c:v>5.17</c:v>
                </c:pt>
                <c:pt idx="319">
                  <c:v>3.1</c:v>
                </c:pt>
                <c:pt idx="320">
                  <c:v>2.9</c:v>
                </c:pt>
                <c:pt idx="321">
                  <c:v>3</c:v>
                </c:pt>
                <c:pt idx="322">
                  <c:v>2.9</c:v>
                </c:pt>
                <c:pt idx="323">
                  <c:v>2.96</c:v>
                </c:pt>
                <c:pt idx="324">
                  <c:v>2.6</c:v>
                </c:pt>
                <c:pt idx="325">
                  <c:v>2.9</c:v>
                </c:pt>
                <c:pt idx="326">
                  <c:v>2.73</c:v>
                </c:pt>
                <c:pt idx="327">
                  <c:v>3</c:v>
                </c:pt>
                <c:pt idx="328">
                  <c:v>2.67</c:v>
                </c:pt>
                <c:pt idx="329">
                  <c:v>2.91</c:v>
                </c:pt>
                <c:pt idx="330">
                  <c:v>2.68</c:v>
                </c:pt>
                <c:pt idx="331">
                  <c:v>2.95</c:v>
                </c:pt>
                <c:pt idx="332">
                  <c:v>2.73</c:v>
                </c:pt>
                <c:pt idx="333">
                  <c:v>3.05</c:v>
                </c:pt>
                <c:pt idx="334">
                  <c:v>2.73</c:v>
                </c:pt>
                <c:pt idx="335">
                  <c:v>2.7</c:v>
                </c:pt>
                <c:pt idx="336">
                  <c:v>2.73</c:v>
                </c:pt>
                <c:pt idx="337">
                  <c:v>2.4500000000000002</c:v>
                </c:pt>
                <c:pt idx="338">
                  <c:v>1.98</c:v>
                </c:pt>
                <c:pt idx="339">
                  <c:v>2.1</c:v>
                </c:pt>
                <c:pt idx="340">
                  <c:v>2.93</c:v>
                </c:pt>
                <c:pt idx="341">
                  <c:v>1.9</c:v>
                </c:pt>
                <c:pt idx="342">
                  <c:v>1.78</c:v>
                </c:pt>
                <c:pt idx="343">
                  <c:v>1.65</c:v>
                </c:pt>
                <c:pt idx="344">
                  <c:v>1.49</c:v>
                </c:pt>
                <c:pt idx="345">
                  <c:v>2.9</c:v>
                </c:pt>
                <c:pt idx="346">
                  <c:v>1.56</c:v>
                </c:pt>
                <c:pt idx="347">
                  <c:v>1.71</c:v>
                </c:pt>
                <c:pt idx="348">
                  <c:v>1.79</c:v>
                </c:pt>
                <c:pt idx="349">
                  <c:v>2.2200000000000002</c:v>
                </c:pt>
                <c:pt idx="350">
                  <c:v>3.06</c:v>
                </c:pt>
                <c:pt idx="351">
                  <c:v>2.73</c:v>
                </c:pt>
                <c:pt idx="352">
                  <c:v>2.9</c:v>
                </c:pt>
                <c:pt idx="353">
                  <c:v>3.07</c:v>
                </c:pt>
                <c:pt idx="354">
                  <c:v>2.81</c:v>
                </c:pt>
                <c:pt idx="355">
                  <c:v>2.93</c:v>
                </c:pt>
                <c:pt idx="356">
                  <c:v>3.2</c:v>
                </c:pt>
                <c:pt idx="357">
                  <c:v>3.07</c:v>
                </c:pt>
                <c:pt idx="358">
                  <c:v>3</c:v>
                </c:pt>
                <c:pt idx="359">
                  <c:v>2.82</c:v>
                </c:pt>
                <c:pt idx="360">
                  <c:v>2.75</c:v>
                </c:pt>
                <c:pt idx="361">
                  <c:v>2.66</c:v>
                </c:pt>
                <c:pt idx="362">
                  <c:v>2.59</c:v>
                </c:pt>
                <c:pt idx="363">
                  <c:v>2.5099999999999998</c:v>
                </c:pt>
                <c:pt idx="364">
                  <c:v>2.4300000000000002</c:v>
                </c:pt>
                <c:pt idx="365">
                  <c:v>2.37</c:v>
                </c:pt>
                <c:pt idx="366">
                  <c:v>2.41</c:v>
                </c:pt>
                <c:pt idx="367">
                  <c:v>2.95</c:v>
                </c:pt>
                <c:pt idx="368">
                  <c:v>2.63</c:v>
                </c:pt>
                <c:pt idx="369">
                  <c:v>2.87</c:v>
                </c:pt>
                <c:pt idx="370">
                  <c:v>2.5</c:v>
                </c:pt>
                <c:pt idx="371">
                  <c:v>2.71</c:v>
                </c:pt>
                <c:pt idx="372">
                  <c:v>2.63</c:v>
                </c:pt>
                <c:pt idx="373">
                  <c:v>2.94</c:v>
                </c:pt>
                <c:pt idx="374">
                  <c:v>3.14</c:v>
                </c:pt>
                <c:pt idx="375">
                  <c:v>3.32</c:v>
                </c:pt>
                <c:pt idx="376">
                  <c:v>3.59</c:v>
                </c:pt>
                <c:pt idx="377">
                  <c:v>3.88</c:v>
                </c:pt>
                <c:pt idx="378">
                  <c:v>3.4</c:v>
                </c:pt>
                <c:pt idx="379">
                  <c:v>3.71</c:v>
                </c:pt>
                <c:pt idx="380">
                  <c:v>3.48</c:v>
                </c:pt>
                <c:pt idx="381">
                  <c:v>2.84</c:v>
                </c:pt>
                <c:pt idx="382">
                  <c:v>2.8</c:v>
                </c:pt>
                <c:pt idx="383">
                  <c:v>2.96</c:v>
                </c:pt>
                <c:pt idx="384">
                  <c:v>2.61</c:v>
                </c:pt>
                <c:pt idx="385">
                  <c:v>3.75</c:v>
                </c:pt>
                <c:pt idx="386">
                  <c:v>2.92</c:v>
                </c:pt>
                <c:pt idx="387">
                  <c:v>2.81</c:v>
                </c:pt>
                <c:pt idx="388">
                  <c:v>2.6</c:v>
                </c:pt>
                <c:pt idx="389">
                  <c:v>2.93</c:v>
                </c:pt>
                <c:pt idx="390">
                  <c:v>3.43</c:v>
                </c:pt>
                <c:pt idx="391">
                  <c:v>3.66</c:v>
                </c:pt>
                <c:pt idx="392">
                  <c:v>3.36</c:v>
                </c:pt>
                <c:pt idx="393">
                  <c:v>3.48</c:v>
                </c:pt>
                <c:pt idx="394">
                  <c:v>3.11</c:v>
                </c:pt>
                <c:pt idx="395">
                  <c:v>3.67</c:v>
                </c:pt>
                <c:pt idx="396">
                  <c:v>3.7</c:v>
                </c:pt>
                <c:pt idx="397">
                  <c:v>3.23</c:v>
                </c:pt>
                <c:pt idx="398">
                  <c:v>3</c:v>
                </c:pt>
                <c:pt idx="399">
                  <c:v>3.09</c:v>
                </c:pt>
                <c:pt idx="400">
                  <c:v>2.84</c:v>
                </c:pt>
                <c:pt idx="401">
                  <c:v>3.14</c:v>
                </c:pt>
                <c:pt idx="402">
                  <c:v>2.67</c:v>
                </c:pt>
                <c:pt idx="403">
                  <c:v>2.87</c:v>
                </c:pt>
                <c:pt idx="404">
                  <c:v>2.5</c:v>
                </c:pt>
                <c:pt idx="405">
                  <c:v>2.7</c:v>
                </c:pt>
                <c:pt idx="406">
                  <c:v>1.93</c:v>
                </c:pt>
                <c:pt idx="407">
                  <c:v>2.25</c:v>
                </c:pt>
                <c:pt idx="408">
                  <c:v>2</c:v>
                </c:pt>
                <c:pt idx="409">
                  <c:v>2.4500000000000002</c:v>
                </c:pt>
                <c:pt idx="410">
                  <c:v>2.84</c:v>
                </c:pt>
                <c:pt idx="411">
                  <c:v>2.96</c:v>
                </c:pt>
                <c:pt idx="412">
                  <c:v>3.08</c:v>
                </c:pt>
                <c:pt idx="413">
                  <c:v>3.4</c:v>
                </c:pt>
                <c:pt idx="414">
                  <c:v>3</c:v>
                </c:pt>
                <c:pt idx="415">
                  <c:v>2.96</c:v>
                </c:pt>
                <c:pt idx="416">
                  <c:v>2.72</c:v>
                </c:pt>
                <c:pt idx="417">
                  <c:v>3.07</c:v>
                </c:pt>
                <c:pt idx="418">
                  <c:v>2.6</c:v>
                </c:pt>
                <c:pt idx="419">
                  <c:v>2.9</c:v>
                </c:pt>
                <c:pt idx="420">
                  <c:v>2.78</c:v>
                </c:pt>
                <c:pt idx="421">
                  <c:v>2.92</c:v>
                </c:pt>
                <c:pt idx="422">
                  <c:v>2.82</c:v>
                </c:pt>
                <c:pt idx="423">
                  <c:v>3.05</c:v>
                </c:pt>
                <c:pt idx="424">
                  <c:v>3</c:v>
                </c:pt>
                <c:pt idx="425">
                  <c:v>2.96</c:v>
                </c:pt>
                <c:pt idx="426">
                  <c:v>2.54</c:v>
                </c:pt>
                <c:pt idx="427">
                  <c:v>2.8</c:v>
                </c:pt>
                <c:pt idx="428">
                  <c:v>2.44</c:v>
                </c:pt>
                <c:pt idx="429">
                  <c:v>2.65</c:v>
                </c:pt>
                <c:pt idx="430">
                  <c:v>2.21</c:v>
                </c:pt>
                <c:pt idx="431">
                  <c:v>2.69</c:v>
                </c:pt>
                <c:pt idx="432">
                  <c:v>2.5</c:v>
                </c:pt>
                <c:pt idx="433">
                  <c:v>2.9</c:v>
                </c:pt>
                <c:pt idx="434">
                  <c:v>3</c:v>
                </c:pt>
                <c:pt idx="435">
                  <c:v>2.6</c:v>
                </c:pt>
                <c:pt idx="436">
                  <c:v>2.8</c:v>
                </c:pt>
                <c:pt idx="437">
                  <c:v>2.9</c:v>
                </c:pt>
                <c:pt idx="438">
                  <c:v>2.81</c:v>
                </c:pt>
                <c:pt idx="439">
                  <c:v>2.73</c:v>
                </c:pt>
                <c:pt idx="440">
                  <c:v>2.2000000000000002</c:v>
                </c:pt>
                <c:pt idx="441">
                  <c:v>3</c:v>
                </c:pt>
                <c:pt idx="442">
                  <c:v>2.77</c:v>
                </c:pt>
                <c:pt idx="443">
                  <c:v>2.89</c:v>
                </c:pt>
                <c:pt idx="444">
                  <c:v>2.78</c:v>
                </c:pt>
                <c:pt idx="445">
                  <c:v>2.94</c:v>
                </c:pt>
                <c:pt idx="446">
                  <c:v>2.8</c:v>
                </c:pt>
                <c:pt idx="447">
                  <c:v>2.99</c:v>
                </c:pt>
                <c:pt idx="448">
                  <c:v>2.68</c:v>
                </c:pt>
                <c:pt idx="449">
                  <c:v>2.79</c:v>
                </c:pt>
                <c:pt idx="450">
                  <c:v>2.54</c:v>
                </c:pt>
                <c:pt idx="451">
                  <c:v>2.86</c:v>
                </c:pt>
                <c:pt idx="452">
                  <c:v>2.74</c:v>
                </c:pt>
                <c:pt idx="453">
                  <c:v>2.9</c:v>
                </c:pt>
                <c:pt idx="454">
                  <c:v>2.78</c:v>
                </c:pt>
                <c:pt idx="455">
                  <c:v>2.96</c:v>
                </c:pt>
                <c:pt idx="456">
                  <c:v>2.64</c:v>
                </c:pt>
                <c:pt idx="457">
                  <c:v>2.89</c:v>
                </c:pt>
                <c:pt idx="458">
                  <c:v>2.33</c:v>
                </c:pt>
                <c:pt idx="459">
                  <c:v>1.8</c:v>
                </c:pt>
                <c:pt idx="460">
                  <c:v>1.63</c:v>
                </c:pt>
                <c:pt idx="461">
                  <c:v>1.9</c:v>
                </c:pt>
                <c:pt idx="462">
                  <c:v>2.2000000000000002</c:v>
                </c:pt>
                <c:pt idx="463">
                  <c:v>2.72</c:v>
                </c:pt>
                <c:pt idx="464">
                  <c:v>2.97</c:v>
                </c:pt>
                <c:pt idx="465">
                  <c:v>2.97</c:v>
                </c:pt>
                <c:pt idx="466">
                  <c:v>2.84</c:v>
                </c:pt>
                <c:pt idx="467">
                  <c:v>3.1</c:v>
                </c:pt>
                <c:pt idx="468">
                  <c:v>2.83</c:v>
                </c:pt>
                <c:pt idx="469">
                  <c:v>3.05</c:v>
                </c:pt>
                <c:pt idx="470">
                  <c:v>2.88</c:v>
                </c:pt>
                <c:pt idx="471">
                  <c:v>2.98</c:v>
                </c:pt>
                <c:pt idx="472">
                  <c:v>2.64</c:v>
                </c:pt>
                <c:pt idx="473">
                  <c:v>2.85</c:v>
                </c:pt>
                <c:pt idx="474">
                  <c:v>2.42</c:v>
                </c:pt>
                <c:pt idx="475">
                  <c:v>3</c:v>
                </c:pt>
                <c:pt idx="476">
                  <c:v>2.73</c:v>
                </c:pt>
                <c:pt idx="477">
                  <c:v>2.8</c:v>
                </c:pt>
                <c:pt idx="478">
                  <c:v>2.66</c:v>
                </c:pt>
                <c:pt idx="479">
                  <c:v>2.73</c:v>
                </c:pt>
                <c:pt idx="480">
                  <c:v>2.14</c:v>
                </c:pt>
                <c:pt idx="481">
                  <c:v>2.68</c:v>
                </c:pt>
                <c:pt idx="482">
                  <c:v>2.31</c:v>
                </c:pt>
                <c:pt idx="483">
                  <c:v>2.71</c:v>
                </c:pt>
                <c:pt idx="484">
                  <c:v>2.68</c:v>
                </c:pt>
                <c:pt idx="485">
                  <c:v>3.1</c:v>
                </c:pt>
                <c:pt idx="486">
                  <c:v>2.81</c:v>
                </c:pt>
                <c:pt idx="487">
                  <c:v>2.8</c:v>
                </c:pt>
                <c:pt idx="488">
                  <c:v>2.52</c:v>
                </c:pt>
                <c:pt idx="489">
                  <c:v>2.98</c:v>
                </c:pt>
                <c:pt idx="490">
                  <c:v>2.46</c:v>
                </c:pt>
                <c:pt idx="491">
                  <c:v>2.84</c:v>
                </c:pt>
                <c:pt idx="492">
                  <c:v>2.74</c:v>
                </c:pt>
                <c:pt idx="493">
                  <c:v>2.83</c:v>
                </c:pt>
                <c:pt idx="494">
                  <c:v>2.85</c:v>
                </c:pt>
                <c:pt idx="495">
                  <c:v>2.9</c:v>
                </c:pt>
                <c:pt idx="496">
                  <c:v>3</c:v>
                </c:pt>
                <c:pt idx="497">
                  <c:v>3.1</c:v>
                </c:pt>
                <c:pt idx="498">
                  <c:v>2.93</c:v>
                </c:pt>
                <c:pt idx="499">
                  <c:v>2.94</c:v>
                </c:pt>
                <c:pt idx="500">
                  <c:v>2.7</c:v>
                </c:pt>
                <c:pt idx="501">
                  <c:v>2.98</c:v>
                </c:pt>
                <c:pt idx="502">
                  <c:v>2.5</c:v>
                </c:pt>
                <c:pt idx="503">
                  <c:v>2.1800000000000002</c:v>
                </c:pt>
                <c:pt idx="504">
                  <c:v>1.92</c:v>
                </c:pt>
                <c:pt idx="505">
                  <c:v>2</c:v>
                </c:pt>
                <c:pt idx="506">
                  <c:v>1.7</c:v>
                </c:pt>
                <c:pt idx="507">
                  <c:v>1.97</c:v>
                </c:pt>
                <c:pt idx="508">
                  <c:v>1.44</c:v>
                </c:pt>
                <c:pt idx="509">
                  <c:v>1.79</c:v>
                </c:pt>
                <c:pt idx="510">
                  <c:v>1.5</c:v>
                </c:pt>
                <c:pt idx="511">
                  <c:v>1.99</c:v>
                </c:pt>
                <c:pt idx="512">
                  <c:v>2.5</c:v>
                </c:pt>
                <c:pt idx="513">
                  <c:v>1.99</c:v>
                </c:pt>
                <c:pt idx="514">
                  <c:v>2.1</c:v>
                </c:pt>
                <c:pt idx="515">
                  <c:v>2.7</c:v>
                </c:pt>
                <c:pt idx="516">
                  <c:v>2.7</c:v>
                </c:pt>
                <c:pt idx="517">
                  <c:v>4.8600000000000003</c:v>
                </c:pt>
                <c:pt idx="518">
                  <c:v>4.7</c:v>
                </c:pt>
                <c:pt idx="519">
                  <c:v>4.51</c:v>
                </c:pt>
                <c:pt idx="520">
                  <c:v>4.4000000000000004</c:v>
                </c:pt>
                <c:pt idx="521">
                  <c:v>3.25</c:v>
                </c:pt>
                <c:pt idx="522">
                  <c:v>3.9</c:v>
                </c:pt>
                <c:pt idx="523">
                  <c:v>3.25</c:v>
                </c:pt>
                <c:pt idx="524">
                  <c:v>2.84</c:v>
                </c:pt>
                <c:pt idx="525">
                  <c:v>2.94</c:v>
                </c:pt>
                <c:pt idx="526">
                  <c:v>2.31</c:v>
                </c:pt>
                <c:pt idx="527">
                  <c:v>2.7</c:v>
                </c:pt>
                <c:pt idx="528">
                  <c:v>2.48</c:v>
                </c:pt>
                <c:pt idx="529">
                  <c:v>2.77</c:v>
                </c:pt>
                <c:pt idx="530">
                  <c:v>2.72</c:v>
                </c:pt>
                <c:pt idx="531">
                  <c:v>2.8</c:v>
                </c:pt>
                <c:pt idx="532">
                  <c:v>2.4300000000000002</c:v>
                </c:pt>
                <c:pt idx="533">
                  <c:v>2.74</c:v>
                </c:pt>
                <c:pt idx="534">
                  <c:v>2.25</c:v>
                </c:pt>
                <c:pt idx="535">
                  <c:v>2.66</c:v>
                </c:pt>
                <c:pt idx="536">
                  <c:v>2.77</c:v>
                </c:pt>
                <c:pt idx="537">
                  <c:v>2.82</c:v>
                </c:pt>
                <c:pt idx="538">
                  <c:v>2.78</c:v>
                </c:pt>
                <c:pt idx="539">
                  <c:v>2.9</c:v>
                </c:pt>
                <c:pt idx="540">
                  <c:v>2.4300000000000002</c:v>
                </c:pt>
                <c:pt idx="541">
                  <c:v>2.46</c:v>
                </c:pt>
                <c:pt idx="542">
                  <c:v>2</c:v>
                </c:pt>
                <c:pt idx="543">
                  <c:v>2.29</c:v>
                </c:pt>
                <c:pt idx="544">
                  <c:v>1.86</c:v>
                </c:pt>
                <c:pt idx="545">
                  <c:v>2.9</c:v>
                </c:pt>
                <c:pt idx="548">
                  <c:v>2.56</c:v>
                </c:pt>
                <c:pt idx="549">
                  <c:v>2.42</c:v>
                </c:pt>
                <c:pt idx="550">
                  <c:v>3.3</c:v>
                </c:pt>
                <c:pt idx="551">
                  <c:v>3.43</c:v>
                </c:pt>
                <c:pt idx="552">
                  <c:v>3.2</c:v>
                </c:pt>
                <c:pt idx="553">
                  <c:v>3.65</c:v>
                </c:pt>
                <c:pt idx="554">
                  <c:v>3.35</c:v>
                </c:pt>
                <c:pt idx="556">
                  <c:v>3.19</c:v>
                </c:pt>
                <c:pt idx="557">
                  <c:v>3.1</c:v>
                </c:pt>
                <c:pt idx="558">
                  <c:v>3.48</c:v>
                </c:pt>
                <c:pt idx="559">
                  <c:v>3.49</c:v>
                </c:pt>
                <c:pt idx="560">
                  <c:v>3.17</c:v>
                </c:pt>
                <c:pt idx="561">
                  <c:v>3.96</c:v>
                </c:pt>
                <c:pt idx="562">
                  <c:v>3.7</c:v>
                </c:pt>
                <c:pt idx="563">
                  <c:v>3.6</c:v>
                </c:pt>
                <c:pt idx="564">
                  <c:v>3.99</c:v>
                </c:pt>
                <c:pt idx="565">
                  <c:v>5.08</c:v>
                </c:pt>
                <c:pt idx="566">
                  <c:v>5.08</c:v>
                </c:pt>
                <c:pt idx="567">
                  <c:v>3.64</c:v>
                </c:pt>
                <c:pt idx="568">
                  <c:v>5.36</c:v>
                </c:pt>
                <c:pt idx="569">
                  <c:v>3.4</c:v>
                </c:pt>
                <c:pt idx="570">
                  <c:v>3.36</c:v>
                </c:pt>
                <c:pt idx="571">
                  <c:v>3.28</c:v>
                </c:pt>
                <c:pt idx="572">
                  <c:v>3.79</c:v>
                </c:pt>
                <c:pt idx="573">
                  <c:v>4.2300000000000004</c:v>
                </c:pt>
                <c:pt idx="574">
                  <c:v>3.4</c:v>
                </c:pt>
                <c:pt idx="575">
                  <c:v>3.27</c:v>
                </c:pt>
                <c:pt idx="576">
                  <c:v>3.2</c:v>
                </c:pt>
                <c:pt idx="577">
                  <c:v>3.5</c:v>
                </c:pt>
                <c:pt idx="578">
                  <c:v>3.5</c:v>
                </c:pt>
                <c:pt idx="579">
                  <c:v>3.45</c:v>
                </c:pt>
                <c:pt idx="580">
                  <c:v>2.9</c:v>
                </c:pt>
                <c:pt idx="581">
                  <c:v>3.28</c:v>
                </c:pt>
                <c:pt idx="582">
                  <c:v>3.42</c:v>
                </c:pt>
                <c:pt idx="583">
                  <c:v>3.28</c:v>
                </c:pt>
                <c:pt idx="584">
                  <c:v>2.9</c:v>
                </c:pt>
                <c:pt idx="585">
                  <c:v>2.9</c:v>
                </c:pt>
                <c:pt idx="586">
                  <c:v>2.71</c:v>
                </c:pt>
                <c:pt idx="587">
                  <c:v>2.94</c:v>
                </c:pt>
                <c:pt idx="588">
                  <c:v>4.7</c:v>
                </c:pt>
                <c:pt idx="589">
                  <c:v>3.2</c:v>
                </c:pt>
                <c:pt idx="590">
                  <c:v>3.16</c:v>
                </c:pt>
                <c:pt idx="591">
                  <c:v>3.21</c:v>
                </c:pt>
                <c:pt idx="592">
                  <c:v>2.9</c:v>
                </c:pt>
                <c:pt idx="593">
                  <c:v>3</c:v>
                </c:pt>
                <c:pt idx="594">
                  <c:v>3.25</c:v>
                </c:pt>
                <c:pt idx="595">
                  <c:v>2.93</c:v>
                </c:pt>
                <c:pt idx="596">
                  <c:v>3.07</c:v>
                </c:pt>
                <c:pt idx="597">
                  <c:v>2.9</c:v>
                </c:pt>
                <c:pt idx="600">
                  <c:v>3.45</c:v>
                </c:pt>
                <c:pt idx="601">
                  <c:v>3.17</c:v>
                </c:pt>
                <c:pt idx="602">
                  <c:v>3.56</c:v>
                </c:pt>
                <c:pt idx="603">
                  <c:v>2.8</c:v>
                </c:pt>
                <c:pt idx="606">
                  <c:v>4</c:v>
                </c:pt>
                <c:pt idx="607">
                  <c:v>3.8</c:v>
                </c:pt>
                <c:pt idx="611">
                  <c:v>3.69</c:v>
                </c:pt>
                <c:pt idx="612">
                  <c:v>3.48</c:v>
                </c:pt>
                <c:pt idx="613">
                  <c:v>3.78</c:v>
                </c:pt>
                <c:pt idx="614">
                  <c:v>3.29</c:v>
                </c:pt>
                <c:pt idx="615">
                  <c:v>3.52</c:v>
                </c:pt>
                <c:pt idx="616">
                  <c:v>3.1</c:v>
                </c:pt>
                <c:pt idx="617">
                  <c:v>3.35</c:v>
                </c:pt>
                <c:pt idx="618">
                  <c:v>4.82</c:v>
                </c:pt>
                <c:pt idx="619">
                  <c:v>5</c:v>
                </c:pt>
                <c:pt idx="620">
                  <c:v>3</c:v>
                </c:pt>
                <c:pt idx="621">
                  <c:v>3.35</c:v>
                </c:pt>
                <c:pt idx="622">
                  <c:v>3.15</c:v>
                </c:pt>
                <c:pt idx="623">
                  <c:v>3.18</c:v>
                </c:pt>
                <c:pt idx="624">
                  <c:v>2.94</c:v>
                </c:pt>
                <c:pt idx="625">
                  <c:v>3.42</c:v>
                </c:pt>
                <c:pt idx="626">
                  <c:v>3.21</c:v>
                </c:pt>
                <c:pt idx="627">
                  <c:v>3.34</c:v>
                </c:pt>
                <c:pt idx="628">
                  <c:v>3.2</c:v>
                </c:pt>
                <c:pt idx="629">
                  <c:v>3.42</c:v>
                </c:pt>
                <c:pt idx="630">
                  <c:v>3.44</c:v>
                </c:pt>
                <c:pt idx="631">
                  <c:v>4.72</c:v>
                </c:pt>
                <c:pt idx="632">
                  <c:v>5.38</c:v>
                </c:pt>
                <c:pt idx="633">
                  <c:v>5.6</c:v>
                </c:pt>
                <c:pt idx="634">
                  <c:v>4.3899999999999997</c:v>
                </c:pt>
                <c:pt idx="635">
                  <c:v>5.8</c:v>
                </c:pt>
                <c:pt idx="636">
                  <c:v>5.68</c:v>
                </c:pt>
                <c:pt idx="637">
                  <c:v>4.74</c:v>
                </c:pt>
                <c:pt idx="638">
                  <c:v>4.8899999999999997</c:v>
                </c:pt>
                <c:pt idx="639">
                  <c:v>4</c:v>
                </c:pt>
                <c:pt idx="640">
                  <c:v>4.24</c:v>
                </c:pt>
                <c:pt idx="641">
                  <c:v>4.2</c:v>
                </c:pt>
                <c:pt idx="642">
                  <c:v>4.13</c:v>
                </c:pt>
                <c:pt idx="643">
                  <c:v>5.15</c:v>
                </c:pt>
                <c:pt idx="644">
                  <c:v>4.78</c:v>
                </c:pt>
                <c:pt idx="645">
                  <c:v>4.88</c:v>
                </c:pt>
                <c:pt idx="646">
                  <c:v>4.79</c:v>
                </c:pt>
                <c:pt idx="647">
                  <c:v>5.38</c:v>
                </c:pt>
                <c:pt idx="648">
                  <c:v>5.8</c:v>
                </c:pt>
                <c:pt idx="649">
                  <c:v>6.72</c:v>
                </c:pt>
                <c:pt idx="650">
                  <c:v>6.25</c:v>
                </c:pt>
                <c:pt idx="651">
                  <c:v>5.25</c:v>
                </c:pt>
                <c:pt idx="652">
                  <c:v>5.32</c:v>
                </c:pt>
                <c:pt idx="653">
                  <c:v>4.3</c:v>
                </c:pt>
                <c:pt idx="654">
                  <c:v>4.2699999999999996</c:v>
                </c:pt>
                <c:pt idx="655">
                  <c:v>4.1399999999999997</c:v>
                </c:pt>
                <c:pt idx="656">
                  <c:v>4.68</c:v>
                </c:pt>
                <c:pt idx="657">
                  <c:v>4.7699999999999996</c:v>
                </c:pt>
                <c:pt idx="658">
                  <c:v>4.2</c:v>
                </c:pt>
                <c:pt idx="659">
                  <c:v>4.1900000000000004</c:v>
                </c:pt>
                <c:pt idx="660">
                  <c:v>4.6399999999999997</c:v>
                </c:pt>
                <c:pt idx="661">
                  <c:v>4.78</c:v>
                </c:pt>
                <c:pt idx="662">
                  <c:v>4.9000000000000004</c:v>
                </c:pt>
                <c:pt idx="663">
                  <c:v>5.27</c:v>
                </c:pt>
                <c:pt idx="664">
                  <c:v>5.0999999999999996</c:v>
                </c:pt>
                <c:pt idx="665">
                  <c:v>5.2</c:v>
                </c:pt>
                <c:pt idx="666">
                  <c:v>5.4</c:v>
                </c:pt>
                <c:pt idx="667">
                  <c:v>4.55</c:v>
                </c:pt>
                <c:pt idx="668">
                  <c:v>4.6100000000000003</c:v>
                </c:pt>
                <c:pt idx="669">
                  <c:v>4.92</c:v>
                </c:pt>
                <c:pt idx="670">
                  <c:v>4.6900000000000004</c:v>
                </c:pt>
                <c:pt idx="671">
                  <c:v>4.3899999999999997</c:v>
                </c:pt>
                <c:pt idx="672">
                  <c:v>4.6500000000000004</c:v>
                </c:pt>
                <c:pt idx="673">
                  <c:v>4.29</c:v>
                </c:pt>
                <c:pt idx="674">
                  <c:v>4.1900000000000004</c:v>
                </c:pt>
                <c:pt idx="675">
                  <c:v>4.25</c:v>
                </c:pt>
                <c:pt idx="676">
                  <c:v>4.2699999999999996</c:v>
                </c:pt>
                <c:pt idx="677">
                  <c:v>4.24</c:v>
                </c:pt>
                <c:pt idx="678">
                  <c:v>4.1100000000000003</c:v>
                </c:pt>
                <c:pt idx="679">
                  <c:v>4.17</c:v>
                </c:pt>
                <c:pt idx="680">
                  <c:v>5.37</c:v>
                </c:pt>
                <c:pt idx="681">
                  <c:v>4.28</c:v>
                </c:pt>
                <c:pt idx="682">
                  <c:v>4.0999999999999996</c:v>
                </c:pt>
                <c:pt idx="683">
                  <c:v>4.55</c:v>
                </c:pt>
                <c:pt idx="684">
                  <c:v>4.3</c:v>
                </c:pt>
                <c:pt idx="685">
                  <c:v>4.17</c:v>
                </c:pt>
                <c:pt idx="686">
                  <c:v>4.8</c:v>
                </c:pt>
                <c:pt idx="687">
                  <c:v>4.78</c:v>
                </c:pt>
                <c:pt idx="688">
                  <c:v>4.0199999999999996</c:v>
                </c:pt>
                <c:pt idx="689">
                  <c:v>4.08</c:v>
                </c:pt>
                <c:pt idx="690">
                  <c:v>4.0999999999999996</c:v>
                </c:pt>
                <c:pt idx="691">
                  <c:v>4</c:v>
                </c:pt>
                <c:pt idx="692">
                  <c:v>3.85</c:v>
                </c:pt>
                <c:pt idx="693">
                  <c:v>3.8</c:v>
                </c:pt>
                <c:pt idx="694">
                  <c:v>3.79</c:v>
                </c:pt>
                <c:pt idx="695">
                  <c:v>3.68</c:v>
                </c:pt>
                <c:pt idx="696">
                  <c:v>3.75</c:v>
                </c:pt>
                <c:pt idx="697">
                  <c:v>3.82</c:v>
                </c:pt>
                <c:pt idx="698">
                  <c:v>3.4</c:v>
                </c:pt>
                <c:pt idx="699">
                  <c:v>4.4800000000000004</c:v>
                </c:pt>
                <c:pt idx="700">
                  <c:v>3.49</c:v>
                </c:pt>
                <c:pt idx="701">
                  <c:v>3.47</c:v>
                </c:pt>
                <c:pt idx="702">
                  <c:v>3.4</c:v>
                </c:pt>
                <c:pt idx="703">
                  <c:v>4.5599999999999996</c:v>
                </c:pt>
                <c:pt idx="704">
                  <c:v>3.88</c:v>
                </c:pt>
                <c:pt idx="705">
                  <c:v>3.62</c:v>
                </c:pt>
                <c:pt idx="706">
                  <c:v>3.21</c:v>
                </c:pt>
                <c:pt idx="707">
                  <c:v>2.1</c:v>
                </c:pt>
                <c:pt idx="708">
                  <c:v>2.48</c:v>
                </c:pt>
                <c:pt idx="709">
                  <c:v>3.5</c:v>
                </c:pt>
                <c:pt idx="710">
                  <c:v>2.59</c:v>
                </c:pt>
                <c:pt idx="711">
                  <c:v>5.07</c:v>
                </c:pt>
                <c:pt idx="712">
                  <c:v>4.1900000000000004</c:v>
                </c:pt>
                <c:pt idx="713">
                  <c:v>3.74</c:v>
                </c:pt>
                <c:pt idx="714">
                  <c:v>3.29</c:v>
                </c:pt>
                <c:pt idx="715">
                  <c:v>3.34</c:v>
                </c:pt>
                <c:pt idx="716">
                  <c:v>3.99</c:v>
                </c:pt>
                <c:pt idx="717">
                  <c:v>3.43</c:v>
                </c:pt>
                <c:pt idx="718">
                  <c:v>3.43</c:v>
                </c:pt>
                <c:pt idx="719">
                  <c:v>2.99</c:v>
                </c:pt>
                <c:pt idx="720">
                  <c:v>2.78</c:v>
                </c:pt>
                <c:pt idx="721">
                  <c:v>2.8</c:v>
                </c:pt>
                <c:pt idx="722">
                  <c:v>2.99</c:v>
                </c:pt>
                <c:pt idx="723">
                  <c:v>3.95</c:v>
                </c:pt>
                <c:pt idx="724">
                  <c:v>3.69</c:v>
                </c:pt>
                <c:pt idx="725">
                  <c:v>4.25</c:v>
                </c:pt>
                <c:pt idx="726">
                  <c:v>4.5999999999999996</c:v>
                </c:pt>
                <c:pt idx="727">
                  <c:v>3.7</c:v>
                </c:pt>
                <c:pt idx="728">
                  <c:v>3.67</c:v>
                </c:pt>
                <c:pt idx="729">
                  <c:v>3.54</c:v>
                </c:pt>
                <c:pt idx="730">
                  <c:v>3.5</c:v>
                </c:pt>
                <c:pt idx="731">
                  <c:v>3.48</c:v>
                </c:pt>
              </c:numCache>
            </c:numRef>
          </c:val>
          <c:smooth val="0"/>
          <c:extLst>
            <c:ext xmlns:c16="http://schemas.microsoft.com/office/drawing/2014/chart" uri="{C3380CC4-5D6E-409C-BE32-E72D297353CC}">
              <c16:uniqueId val="{00000006-7A33-4E5B-B732-501662ED06A3}"/>
            </c:ext>
          </c:extLst>
        </c:ser>
        <c:ser>
          <c:idx val="19"/>
          <c:order val="17"/>
          <c:tx>
            <c:v>2017</c:v>
          </c:tx>
          <c:spPr>
            <a:ln w="38100">
              <a:solidFill>
                <a:schemeClr val="tx1"/>
              </a:solidFill>
            </a:ln>
          </c:spPr>
          <c:marker>
            <c:symbol val="none"/>
          </c:marker>
          <c:val>
            <c:numRef>
              <c:f>[1]Teléfono!$FX$5122:$FX$5851</c:f>
              <c:numCache>
                <c:formatCode>0.00</c:formatCode>
                <c:ptCount val="730"/>
                <c:pt idx="0">
                  <c:v>3.28</c:v>
                </c:pt>
                <c:pt idx="1">
                  <c:v>2.17</c:v>
                </c:pt>
                <c:pt idx="2">
                  <c:v>2.2000000000000002</c:v>
                </c:pt>
                <c:pt idx="3">
                  <c:v>2.0499999999999998</c:v>
                </c:pt>
                <c:pt idx="4">
                  <c:v>2.1</c:v>
                </c:pt>
                <c:pt idx="5">
                  <c:v>2.13</c:v>
                </c:pt>
                <c:pt idx="6">
                  <c:v>2.19</c:v>
                </c:pt>
                <c:pt idx="7">
                  <c:v>2.2400000000000002</c:v>
                </c:pt>
                <c:pt idx="8">
                  <c:v>2.29</c:v>
                </c:pt>
                <c:pt idx="9">
                  <c:v>2.67</c:v>
                </c:pt>
                <c:pt idx="10">
                  <c:v>2.71</c:v>
                </c:pt>
                <c:pt idx="11">
                  <c:v>2.8</c:v>
                </c:pt>
                <c:pt idx="12">
                  <c:v>2.84</c:v>
                </c:pt>
                <c:pt idx="13">
                  <c:v>2.54</c:v>
                </c:pt>
                <c:pt idx="14">
                  <c:v>3.6</c:v>
                </c:pt>
                <c:pt idx="15">
                  <c:v>3.25</c:v>
                </c:pt>
                <c:pt idx="16">
                  <c:v>2.74</c:v>
                </c:pt>
                <c:pt idx="17">
                  <c:v>2.97</c:v>
                </c:pt>
                <c:pt idx="18">
                  <c:v>3.15</c:v>
                </c:pt>
                <c:pt idx="19">
                  <c:v>3</c:v>
                </c:pt>
                <c:pt idx="20">
                  <c:v>3.17</c:v>
                </c:pt>
                <c:pt idx="21">
                  <c:v>2.87</c:v>
                </c:pt>
                <c:pt idx="22">
                  <c:v>3.08</c:v>
                </c:pt>
                <c:pt idx="23">
                  <c:v>3</c:v>
                </c:pt>
                <c:pt idx="24">
                  <c:v>3.28</c:v>
                </c:pt>
                <c:pt idx="25">
                  <c:v>2.94</c:v>
                </c:pt>
                <c:pt idx="26">
                  <c:v>3.25</c:v>
                </c:pt>
                <c:pt idx="27">
                  <c:v>3.29</c:v>
                </c:pt>
                <c:pt idx="28">
                  <c:v>3.14</c:v>
                </c:pt>
                <c:pt idx="29">
                  <c:v>3</c:v>
                </c:pt>
                <c:pt idx="30">
                  <c:v>2.99</c:v>
                </c:pt>
                <c:pt idx="31">
                  <c:v>3.3</c:v>
                </c:pt>
                <c:pt idx="32">
                  <c:v>2.98</c:v>
                </c:pt>
                <c:pt idx="33">
                  <c:v>3.29</c:v>
                </c:pt>
                <c:pt idx="34">
                  <c:v>3</c:v>
                </c:pt>
                <c:pt idx="35">
                  <c:v>3.9</c:v>
                </c:pt>
                <c:pt idx="36">
                  <c:v>6</c:v>
                </c:pt>
                <c:pt idx="37">
                  <c:v>4.97</c:v>
                </c:pt>
                <c:pt idx="38">
                  <c:v>4.25</c:v>
                </c:pt>
                <c:pt idx="39">
                  <c:v>4</c:v>
                </c:pt>
                <c:pt idx="40">
                  <c:v>4.16</c:v>
                </c:pt>
                <c:pt idx="41">
                  <c:v>3.8</c:v>
                </c:pt>
                <c:pt idx="42">
                  <c:v>3.76</c:v>
                </c:pt>
                <c:pt idx="43">
                  <c:v>2.99</c:v>
                </c:pt>
                <c:pt idx="44">
                  <c:v>3.47</c:v>
                </c:pt>
                <c:pt idx="45">
                  <c:v>3.38</c:v>
                </c:pt>
                <c:pt idx="46">
                  <c:v>3.37</c:v>
                </c:pt>
                <c:pt idx="47">
                  <c:v>3.35</c:v>
                </c:pt>
                <c:pt idx="48">
                  <c:v>3.38</c:v>
                </c:pt>
                <c:pt idx="49">
                  <c:v>3</c:v>
                </c:pt>
                <c:pt idx="50">
                  <c:v>3.22</c:v>
                </c:pt>
                <c:pt idx="51">
                  <c:v>2.89</c:v>
                </c:pt>
                <c:pt idx="52">
                  <c:v>3</c:v>
                </c:pt>
                <c:pt idx="53">
                  <c:v>2.65</c:v>
                </c:pt>
                <c:pt idx="54">
                  <c:v>3.17</c:v>
                </c:pt>
                <c:pt idx="55">
                  <c:v>3.09</c:v>
                </c:pt>
                <c:pt idx="56">
                  <c:v>3.44</c:v>
                </c:pt>
                <c:pt idx="57">
                  <c:v>3.14</c:v>
                </c:pt>
                <c:pt idx="58">
                  <c:v>3.21</c:v>
                </c:pt>
                <c:pt idx="62">
                  <c:v>3.17</c:v>
                </c:pt>
                <c:pt idx="63">
                  <c:v>3.17</c:v>
                </c:pt>
                <c:pt idx="64">
                  <c:v>2.35</c:v>
                </c:pt>
                <c:pt idx="65">
                  <c:v>2.97</c:v>
                </c:pt>
                <c:pt idx="66">
                  <c:v>3</c:v>
                </c:pt>
                <c:pt idx="67">
                  <c:v>2.5</c:v>
                </c:pt>
                <c:pt idx="68">
                  <c:v>1.2</c:v>
                </c:pt>
                <c:pt idx="69">
                  <c:v>1.35</c:v>
                </c:pt>
                <c:pt idx="70">
                  <c:v>1.29</c:v>
                </c:pt>
                <c:pt idx="71">
                  <c:v>1.32</c:v>
                </c:pt>
                <c:pt idx="72">
                  <c:v>1.48</c:v>
                </c:pt>
                <c:pt idx="73">
                  <c:v>1.28</c:v>
                </c:pt>
                <c:pt idx="74">
                  <c:v>1.25</c:v>
                </c:pt>
                <c:pt idx="75">
                  <c:v>1.82</c:v>
                </c:pt>
                <c:pt idx="76">
                  <c:v>1.98</c:v>
                </c:pt>
                <c:pt idx="77">
                  <c:v>1.43</c:v>
                </c:pt>
                <c:pt idx="78">
                  <c:v>1.72</c:v>
                </c:pt>
                <c:pt idx="79">
                  <c:v>1.35</c:v>
                </c:pt>
                <c:pt idx="80">
                  <c:v>1.46</c:v>
                </c:pt>
                <c:pt idx="81">
                  <c:v>1.89</c:v>
                </c:pt>
                <c:pt idx="82">
                  <c:v>2.87</c:v>
                </c:pt>
                <c:pt idx="83">
                  <c:v>2.86</c:v>
                </c:pt>
                <c:pt idx="84">
                  <c:v>2.4</c:v>
                </c:pt>
                <c:pt idx="85">
                  <c:v>2.04</c:v>
                </c:pt>
                <c:pt idx="86">
                  <c:v>1.8</c:v>
                </c:pt>
                <c:pt idx="87">
                  <c:v>1.35</c:v>
                </c:pt>
                <c:pt idx="88">
                  <c:v>1.1000000000000001</c:v>
                </c:pt>
                <c:pt idx="89">
                  <c:v>1.1000000000000001</c:v>
                </c:pt>
                <c:pt idx="90">
                  <c:v>1.06</c:v>
                </c:pt>
                <c:pt idx="91">
                  <c:v>1.78</c:v>
                </c:pt>
                <c:pt idx="92">
                  <c:v>2.87</c:v>
                </c:pt>
                <c:pt idx="93">
                  <c:v>2.25</c:v>
                </c:pt>
                <c:pt idx="94">
                  <c:v>2.58</c:v>
                </c:pt>
                <c:pt idx="95">
                  <c:v>2.8</c:v>
                </c:pt>
                <c:pt idx="96">
                  <c:v>3.02</c:v>
                </c:pt>
                <c:pt idx="97">
                  <c:v>2.71</c:v>
                </c:pt>
                <c:pt idx="98">
                  <c:v>2.88</c:v>
                </c:pt>
                <c:pt idx="99">
                  <c:v>2.56</c:v>
                </c:pt>
                <c:pt idx="100">
                  <c:v>2.91</c:v>
                </c:pt>
                <c:pt idx="101">
                  <c:v>2.52</c:v>
                </c:pt>
                <c:pt idx="102">
                  <c:v>2.68</c:v>
                </c:pt>
                <c:pt idx="103">
                  <c:v>1.95</c:v>
                </c:pt>
                <c:pt idx="104">
                  <c:v>1.9</c:v>
                </c:pt>
                <c:pt idx="105">
                  <c:v>1.65</c:v>
                </c:pt>
                <c:pt idx="106">
                  <c:v>1.4</c:v>
                </c:pt>
                <c:pt idx="107">
                  <c:v>1.24</c:v>
                </c:pt>
                <c:pt idx="108">
                  <c:v>1.55</c:v>
                </c:pt>
                <c:pt idx="109">
                  <c:v>1.95</c:v>
                </c:pt>
                <c:pt idx="110">
                  <c:v>2.1</c:v>
                </c:pt>
                <c:pt idx="111">
                  <c:v>2.2999999999999998</c:v>
                </c:pt>
                <c:pt idx="112">
                  <c:v>2.78</c:v>
                </c:pt>
                <c:pt idx="113">
                  <c:v>2.48</c:v>
                </c:pt>
                <c:pt idx="114">
                  <c:v>3</c:v>
                </c:pt>
                <c:pt idx="115">
                  <c:v>5.59</c:v>
                </c:pt>
                <c:pt idx="116">
                  <c:v>3.68</c:v>
                </c:pt>
                <c:pt idx="117">
                  <c:v>3.1</c:v>
                </c:pt>
                <c:pt idx="118">
                  <c:v>2.92</c:v>
                </c:pt>
                <c:pt idx="119">
                  <c:v>2.75</c:v>
                </c:pt>
                <c:pt idx="120">
                  <c:v>3.99</c:v>
                </c:pt>
                <c:pt idx="121">
                  <c:v>4.37</c:v>
                </c:pt>
                <c:pt idx="122">
                  <c:v>3.68</c:v>
                </c:pt>
                <c:pt idx="123">
                  <c:v>3</c:v>
                </c:pt>
                <c:pt idx="124">
                  <c:v>3.2</c:v>
                </c:pt>
                <c:pt idx="125">
                  <c:v>3.26</c:v>
                </c:pt>
                <c:pt idx="126">
                  <c:v>3.3</c:v>
                </c:pt>
                <c:pt idx="127">
                  <c:v>3</c:v>
                </c:pt>
                <c:pt idx="128">
                  <c:v>3.84</c:v>
                </c:pt>
                <c:pt idx="129">
                  <c:v>3.16</c:v>
                </c:pt>
                <c:pt idx="130">
                  <c:v>2.9</c:v>
                </c:pt>
                <c:pt idx="131">
                  <c:v>2.73</c:v>
                </c:pt>
                <c:pt idx="132">
                  <c:v>4.3</c:v>
                </c:pt>
                <c:pt idx="133">
                  <c:v>4.5999999999999996</c:v>
                </c:pt>
                <c:pt idx="134">
                  <c:v>4.46</c:v>
                </c:pt>
                <c:pt idx="135">
                  <c:v>4</c:v>
                </c:pt>
                <c:pt idx="136">
                  <c:v>4.78</c:v>
                </c:pt>
                <c:pt idx="137">
                  <c:v>4.72</c:v>
                </c:pt>
                <c:pt idx="138">
                  <c:v>4.95</c:v>
                </c:pt>
                <c:pt idx="139">
                  <c:v>4.78</c:v>
                </c:pt>
                <c:pt idx="140">
                  <c:v>5.25</c:v>
                </c:pt>
                <c:pt idx="141">
                  <c:v>5.92</c:v>
                </c:pt>
                <c:pt idx="142">
                  <c:v>5</c:v>
                </c:pt>
                <c:pt idx="143">
                  <c:v>4.58</c:v>
                </c:pt>
                <c:pt idx="144">
                  <c:v>3.94</c:v>
                </c:pt>
                <c:pt idx="145">
                  <c:v>3.69</c:v>
                </c:pt>
                <c:pt idx="146">
                  <c:v>4.7300000000000004</c:v>
                </c:pt>
                <c:pt idx="147">
                  <c:v>4.26</c:v>
                </c:pt>
                <c:pt idx="148">
                  <c:v>5.4</c:v>
                </c:pt>
                <c:pt idx="149">
                  <c:v>6.27</c:v>
                </c:pt>
                <c:pt idx="150">
                  <c:v>4.5599999999999996</c:v>
                </c:pt>
                <c:pt idx="151">
                  <c:v>3.9</c:v>
                </c:pt>
                <c:pt idx="152">
                  <c:v>3.75</c:v>
                </c:pt>
                <c:pt idx="153">
                  <c:v>3.98</c:v>
                </c:pt>
                <c:pt idx="154">
                  <c:v>5.34</c:v>
                </c:pt>
                <c:pt idx="155">
                  <c:v>4</c:v>
                </c:pt>
                <c:pt idx="156">
                  <c:v>4.82</c:v>
                </c:pt>
                <c:pt idx="157">
                  <c:v>4.37</c:v>
                </c:pt>
                <c:pt idx="158">
                  <c:v>3.9</c:v>
                </c:pt>
                <c:pt idx="159">
                  <c:v>4.26</c:v>
                </c:pt>
                <c:pt idx="160">
                  <c:v>4.18</c:v>
                </c:pt>
                <c:pt idx="161">
                  <c:v>4.33</c:v>
                </c:pt>
                <c:pt idx="162">
                  <c:v>3.72</c:v>
                </c:pt>
                <c:pt idx="163">
                  <c:v>5.42</c:v>
                </c:pt>
                <c:pt idx="164">
                  <c:v>3</c:v>
                </c:pt>
                <c:pt idx="165">
                  <c:v>3.76</c:v>
                </c:pt>
                <c:pt idx="166">
                  <c:v>4.1500000000000004</c:v>
                </c:pt>
                <c:pt idx="167">
                  <c:v>3.38</c:v>
                </c:pt>
                <c:pt idx="168">
                  <c:v>3.78</c:v>
                </c:pt>
                <c:pt idx="169">
                  <c:v>5.55</c:v>
                </c:pt>
                <c:pt idx="170">
                  <c:v>5.12</c:v>
                </c:pt>
                <c:pt idx="171">
                  <c:v>5</c:v>
                </c:pt>
                <c:pt idx="172">
                  <c:v>4.5</c:v>
                </c:pt>
                <c:pt idx="173">
                  <c:v>4.74</c:v>
                </c:pt>
                <c:pt idx="174">
                  <c:v>5.7</c:v>
                </c:pt>
                <c:pt idx="175">
                  <c:v>5.67</c:v>
                </c:pt>
                <c:pt idx="176">
                  <c:v>5.4</c:v>
                </c:pt>
                <c:pt idx="177">
                  <c:v>6.74</c:v>
                </c:pt>
                <c:pt idx="178">
                  <c:v>4.45</c:v>
                </c:pt>
                <c:pt idx="179">
                  <c:v>4.4000000000000004</c:v>
                </c:pt>
                <c:pt idx="180">
                  <c:v>5.49</c:v>
                </c:pt>
                <c:pt idx="181">
                  <c:v>7.38</c:v>
                </c:pt>
                <c:pt idx="182">
                  <c:v>7.83</c:v>
                </c:pt>
                <c:pt idx="183">
                  <c:v>5.9</c:v>
                </c:pt>
                <c:pt idx="184">
                  <c:v>6.31</c:v>
                </c:pt>
                <c:pt idx="185">
                  <c:v>5.44</c:v>
                </c:pt>
                <c:pt idx="186">
                  <c:v>4.9000000000000004</c:v>
                </c:pt>
                <c:pt idx="187">
                  <c:v>4</c:v>
                </c:pt>
                <c:pt idx="188">
                  <c:v>3.52</c:v>
                </c:pt>
                <c:pt idx="189">
                  <c:v>3.42</c:v>
                </c:pt>
                <c:pt idx="190">
                  <c:v>3.21</c:v>
                </c:pt>
                <c:pt idx="191">
                  <c:v>3</c:v>
                </c:pt>
                <c:pt idx="192">
                  <c:v>3.21</c:v>
                </c:pt>
                <c:pt idx="193">
                  <c:v>3.37</c:v>
                </c:pt>
                <c:pt idx="194">
                  <c:v>3.42</c:v>
                </c:pt>
                <c:pt idx="195">
                  <c:v>3.45</c:v>
                </c:pt>
                <c:pt idx="196">
                  <c:v>3.5</c:v>
                </c:pt>
                <c:pt idx="197">
                  <c:v>4.29</c:v>
                </c:pt>
                <c:pt idx="198">
                  <c:v>4.3600000000000003</c:v>
                </c:pt>
                <c:pt idx="199">
                  <c:v>4.38</c:v>
                </c:pt>
                <c:pt idx="200">
                  <c:v>4.5199999999999996</c:v>
                </c:pt>
                <c:pt idx="201">
                  <c:v>5.0999999999999996</c:v>
                </c:pt>
                <c:pt idx="202">
                  <c:v>4.45</c:v>
                </c:pt>
                <c:pt idx="203">
                  <c:v>4.71</c:v>
                </c:pt>
                <c:pt idx="204">
                  <c:v>4.5999999999999996</c:v>
                </c:pt>
                <c:pt idx="205">
                  <c:v>4.3600000000000003</c:v>
                </c:pt>
                <c:pt idx="206">
                  <c:v>4.8499999999999996</c:v>
                </c:pt>
                <c:pt idx="207">
                  <c:v>3.8</c:v>
                </c:pt>
                <c:pt idx="208">
                  <c:v>4.79</c:v>
                </c:pt>
                <c:pt idx="209">
                  <c:v>4.95</c:v>
                </c:pt>
                <c:pt idx="210">
                  <c:v>3.79</c:v>
                </c:pt>
                <c:pt idx="211">
                  <c:v>3.65</c:v>
                </c:pt>
                <c:pt idx="212">
                  <c:v>3.43</c:v>
                </c:pt>
                <c:pt idx="213">
                  <c:v>2.98</c:v>
                </c:pt>
                <c:pt idx="214">
                  <c:v>3.26</c:v>
                </c:pt>
                <c:pt idx="215">
                  <c:v>3.42</c:v>
                </c:pt>
                <c:pt idx="216">
                  <c:v>3.61</c:v>
                </c:pt>
                <c:pt idx="217">
                  <c:v>4.4000000000000004</c:v>
                </c:pt>
                <c:pt idx="218">
                  <c:v>5.56</c:v>
                </c:pt>
                <c:pt idx="219">
                  <c:v>3.68</c:v>
                </c:pt>
                <c:pt idx="220">
                  <c:v>5.24</c:v>
                </c:pt>
                <c:pt idx="221">
                  <c:v>4.5999999999999996</c:v>
                </c:pt>
                <c:pt idx="222">
                  <c:v>4.3499999999999996</c:v>
                </c:pt>
                <c:pt idx="223">
                  <c:v>4.3499999999999996</c:v>
                </c:pt>
                <c:pt idx="224">
                  <c:v>3.56</c:v>
                </c:pt>
                <c:pt idx="225">
                  <c:v>3.23</c:v>
                </c:pt>
                <c:pt idx="226">
                  <c:v>3.31</c:v>
                </c:pt>
                <c:pt idx="227">
                  <c:v>2.79</c:v>
                </c:pt>
                <c:pt idx="228">
                  <c:v>3.18</c:v>
                </c:pt>
                <c:pt idx="229">
                  <c:v>3.25</c:v>
                </c:pt>
                <c:pt idx="230">
                  <c:v>3.64</c:v>
                </c:pt>
                <c:pt idx="231">
                  <c:v>4.3899999999999997</c:v>
                </c:pt>
                <c:pt idx="232">
                  <c:v>3.64</c:v>
                </c:pt>
                <c:pt idx="233">
                  <c:v>3.68</c:v>
                </c:pt>
                <c:pt idx="234">
                  <c:v>3.39</c:v>
                </c:pt>
                <c:pt idx="235">
                  <c:v>3.05</c:v>
                </c:pt>
                <c:pt idx="236">
                  <c:v>3</c:v>
                </c:pt>
                <c:pt idx="237">
                  <c:v>3.05</c:v>
                </c:pt>
                <c:pt idx="238">
                  <c:v>3</c:v>
                </c:pt>
                <c:pt idx="239">
                  <c:v>3.14</c:v>
                </c:pt>
                <c:pt idx="240">
                  <c:v>3.38</c:v>
                </c:pt>
                <c:pt idx="241">
                  <c:v>3.27</c:v>
                </c:pt>
                <c:pt idx="242">
                  <c:v>3.06</c:v>
                </c:pt>
                <c:pt idx="243">
                  <c:v>2.97</c:v>
                </c:pt>
                <c:pt idx="244">
                  <c:v>3.66</c:v>
                </c:pt>
                <c:pt idx="245">
                  <c:v>3.98</c:v>
                </c:pt>
                <c:pt idx="246">
                  <c:v>4.76</c:v>
                </c:pt>
                <c:pt idx="247">
                  <c:v>4.26</c:v>
                </c:pt>
                <c:pt idx="248">
                  <c:v>4.55</c:v>
                </c:pt>
                <c:pt idx="249">
                  <c:v>4.78</c:v>
                </c:pt>
                <c:pt idx="250">
                  <c:v>4.92</c:v>
                </c:pt>
                <c:pt idx="251">
                  <c:v>4.87</c:v>
                </c:pt>
                <c:pt idx="252">
                  <c:v>4.3099999999999996</c:v>
                </c:pt>
                <c:pt idx="253">
                  <c:v>4.9000000000000004</c:v>
                </c:pt>
                <c:pt idx="254">
                  <c:v>5.68</c:v>
                </c:pt>
                <c:pt idx="255">
                  <c:v>5.17</c:v>
                </c:pt>
                <c:pt idx="256">
                  <c:v>5.48</c:v>
                </c:pt>
                <c:pt idx="257">
                  <c:v>5.17</c:v>
                </c:pt>
                <c:pt idx="258">
                  <c:v>5.59</c:v>
                </c:pt>
                <c:pt idx="259">
                  <c:v>6.75</c:v>
                </c:pt>
                <c:pt idx="260">
                  <c:v>7.7</c:v>
                </c:pt>
                <c:pt idx="261">
                  <c:v>6.75</c:v>
                </c:pt>
                <c:pt idx="262">
                  <c:v>6.27</c:v>
                </c:pt>
                <c:pt idx="263">
                  <c:v>5.95</c:v>
                </c:pt>
                <c:pt idx="264">
                  <c:v>5</c:v>
                </c:pt>
                <c:pt idx="265">
                  <c:v>6.7</c:v>
                </c:pt>
                <c:pt idx="266">
                  <c:v>7</c:v>
                </c:pt>
                <c:pt idx="267">
                  <c:v>8</c:v>
                </c:pt>
                <c:pt idx="274">
                  <c:v>6.17</c:v>
                </c:pt>
                <c:pt idx="275">
                  <c:v>6.43</c:v>
                </c:pt>
                <c:pt idx="276">
                  <c:v>6.43</c:v>
                </c:pt>
                <c:pt idx="277">
                  <c:v>5.3</c:v>
                </c:pt>
                <c:pt idx="278">
                  <c:v>4.5999999999999996</c:v>
                </c:pt>
                <c:pt idx="279">
                  <c:v>4.6100000000000003</c:v>
                </c:pt>
                <c:pt idx="280">
                  <c:v>4.6500000000000004</c:v>
                </c:pt>
                <c:pt idx="281">
                  <c:v>4.76</c:v>
                </c:pt>
                <c:pt idx="282">
                  <c:v>6.67</c:v>
                </c:pt>
                <c:pt idx="283">
                  <c:v>6.43</c:v>
                </c:pt>
                <c:pt idx="284">
                  <c:v>7.39</c:v>
                </c:pt>
                <c:pt idx="285">
                  <c:v>4</c:v>
                </c:pt>
                <c:pt idx="286">
                  <c:v>4.8</c:v>
                </c:pt>
                <c:pt idx="287">
                  <c:v>4.72</c:v>
                </c:pt>
                <c:pt idx="288">
                  <c:v>4.7</c:v>
                </c:pt>
                <c:pt idx="289">
                  <c:v>4.68</c:v>
                </c:pt>
                <c:pt idx="290">
                  <c:v>4.62</c:v>
                </c:pt>
                <c:pt idx="291">
                  <c:v>4.5999999999999996</c:v>
                </c:pt>
                <c:pt idx="292">
                  <c:v>4.57</c:v>
                </c:pt>
                <c:pt idx="293">
                  <c:v>3.71</c:v>
                </c:pt>
                <c:pt idx="294">
                  <c:v>3.69</c:v>
                </c:pt>
                <c:pt idx="295">
                  <c:v>3.57</c:v>
                </c:pt>
                <c:pt idx="296">
                  <c:v>3.6</c:v>
                </c:pt>
                <c:pt idx="297">
                  <c:v>3.34</c:v>
                </c:pt>
                <c:pt idx="298">
                  <c:v>3.36</c:v>
                </c:pt>
                <c:pt idx="299">
                  <c:v>3.38</c:v>
                </c:pt>
                <c:pt idx="300">
                  <c:v>3.4</c:v>
                </c:pt>
                <c:pt idx="301">
                  <c:v>3.37</c:v>
                </c:pt>
                <c:pt idx="302">
                  <c:v>3.39</c:v>
                </c:pt>
                <c:pt idx="303">
                  <c:v>3.5</c:v>
                </c:pt>
                <c:pt idx="304">
                  <c:v>3.55</c:v>
                </c:pt>
                <c:pt idx="305">
                  <c:v>3.38</c:v>
                </c:pt>
                <c:pt idx="306">
                  <c:v>3.4</c:v>
                </c:pt>
                <c:pt idx="307">
                  <c:v>3.1</c:v>
                </c:pt>
                <c:pt idx="308">
                  <c:v>3.28</c:v>
                </c:pt>
                <c:pt idx="309">
                  <c:v>2.89</c:v>
                </c:pt>
                <c:pt idx="310">
                  <c:v>3</c:v>
                </c:pt>
                <c:pt idx="311">
                  <c:v>2.78</c:v>
                </c:pt>
                <c:pt idx="312">
                  <c:v>2.8</c:v>
                </c:pt>
                <c:pt idx="313">
                  <c:v>2.5</c:v>
                </c:pt>
                <c:pt idx="314">
                  <c:v>2.84</c:v>
                </c:pt>
                <c:pt idx="315">
                  <c:v>3</c:v>
                </c:pt>
                <c:pt idx="316">
                  <c:v>3.45</c:v>
                </c:pt>
                <c:pt idx="317">
                  <c:v>3.2</c:v>
                </c:pt>
                <c:pt idx="318">
                  <c:v>3.61</c:v>
                </c:pt>
                <c:pt idx="319">
                  <c:v>3.48</c:v>
                </c:pt>
                <c:pt idx="320">
                  <c:v>3.17</c:v>
                </c:pt>
                <c:pt idx="321">
                  <c:v>3.59</c:v>
                </c:pt>
                <c:pt idx="322">
                  <c:v>3.96</c:v>
                </c:pt>
                <c:pt idx="323">
                  <c:v>3.96</c:v>
                </c:pt>
                <c:pt idx="324">
                  <c:v>4</c:v>
                </c:pt>
                <c:pt idx="325">
                  <c:v>4.46</c:v>
                </c:pt>
                <c:pt idx="326">
                  <c:v>5.3</c:v>
                </c:pt>
                <c:pt idx="327">
                  <c:v>6.48</c:v>
                </c:pt>
                <c:pt idx="328">
                  <c:v>5.3</c:v>
                </c:pt>
                <c:pt idx="329">
                  <c:v>5.7</c:v>
                </c:pt>
                <c:pt idx="330">
                  <c:v>4.97</c:v>
                </c:pt>
                <c:pt idx="331">
                  <c:v>4.3899999999999997</c:v>
                </c:pt>
                <c:pt idx="332">
                  <c:v>4.9000000000000004</c:v>
                </c:pt>
                <c:pt idx="333">
                  <c:v>4.76</c:v>
                </c:pt>
                <c:pt idx="334">
                  <c:v>5.0999999999999996</c:v>
                </c:pt>
                <c:pt idx="335">
                  <c:v>4.5599999999999996</c:v>
                </c:pt>
                <c:pt idx="336">
                  <c:v>5.85</c:v>
                </c:pt>
                <c:pt idx="337">
                  <c:v>5.62</c:v>
                </c:pt>
                <c:pt idx="338">
                  <c:v>5.95</c:v>
                </c:pt>
                <c:pt idx="339">
                  <c:v>4.8499999999999996</c:v>
                </c:pt>
                <c:pt idx="340">
                  <c:v>4.12</c:v>
                </c:pt>
                <c:pt idx="341">
                  <c:v>3.87</c:v>
                </c:pt>
                <c:pt idx="342">
                  <c:v>3</c:v>
                </c:pt>
                <c:pt idx="343">
                  <c:v>3.4</c:v>
                </c:pt>
                <c:pt idx="344">
                  <c:v>3</c:v>
                </c:pt>
                <c:pt idx="345">
                  <c:v>3.58</c:v>
                </c:pt>
                <c:pt idx="346">
                  <c:v>3.05</c:v>
                </c:pt>
                <c:pt idx="347">
                  <c:v>3.78</c:v>
                </c:pt>
                <c:pt idx="348">
                  <c:v>3.93</c:v>
                </c:pt>
                <c:pt idx="349">
                  <c:v>3.76</c:v>
                </c:pt>
                <c:pt idx="350">
                  <c:v>3.68</c:v>
                </c:pt>
                <c:pt idx="351">
                  <c:v>3.25</c:v>
                </c:pt>
                <c:pt idx="352">
                  <c:v>3.41</c:v>
                </c:pt>
                <c:pt idx="353">
                  <c:v>2.9</c:v>
                </c:pt>
                <c:pt idx="354">
                  <c:v>2.98</c:v>
                </c:pt>
                <c:pt idx="355">
                  <c:v>3.48</c:v>
                </c:pt>
                <c:pt idx="356">
                  <c:v>3.55</c:v>
                </c:pt>
                <c:pt idx="357">
                  <c:v>3.49</c:v>
                </c:pt>
                <c:pt idx="358">
                  <c:v>3.29</c:v>
                </c:pt>
                <c:pt idx="359">
                  <c:v>2.84</c:v>
                </c:pt>
                <c:pt idx="360">
                  <c:v>3.22</c:v>
                </c:pt>
                <c:pt idx="361">
                  <c:v>2.58</c:v>
                </c:pt>
                <c:pt idx="362">
                  <c:v>3.14</c:v>
                </c:pt>
                <c:pt idx="363">
                  <c:v>3.27</c:v>
                </c:pt>
                <c:pt idx="364">
                  <c:v>3.53</c:v>
                </c:pt>
                <c:pt idx="365">
                  <c:v>3.23</c:v>
                </c:pt>
                <c:pt idx="366">
                  <c:v>3.3</c:v>
                </c:pt>
                <c:pt idx="367">
                  <c:v>3.05</c:v>
                </c:pt>
                <c:pt idx="368">
                  <c:v>3.32</c:v>
                </c:pt>
                <c:pt idx="369">
                  <c:v>3.4</c:v>
                </c:pt>
                <c:pt idx="370">
                  <c:v>3.03</c:v>
                </c:pt>
                <c:pt idx="371">
                  <c:v>2.96</c:v>
                </c:pt>
                <c:pt idx="372">
                  <c:v>2.4500000000000002</c:v>
                </c:pt>
                <c:pt idx="373">
                  <c:v>2.39</c:v>
                </c:pt>
                <c:pt idx="374">
                  <c:v>3.18</c:v>
                </c:pt>
                <c:pt idx="375">
                  <c:v>3.1</c:v>
                </c:pt>
                <c:pt idx="376">
                  <c:v>3.15</c:v>
                </c:pt>
                <c:pt idx="377">
                  <c:v>2.92</c:v>
                </c:pt>
                <c:pt idx="378">
                  <c:v>3</c:v>
                </c:pt>
                <c:pt idx="379">
                  <c:v>2.78</c:v>
                </c:pt>
                <c:pt idx="380">
                  <c:v>2.83</c:v>
                </c:pt>
                <c:pt idx="381">
                  <c:v>2.61</c:v>
                </c:pt>
                <c:pt idx="382">
                  <c:v>2.94</c:v>
                </c:pt>
                <c:pt idx="383">
                  <c:v>2.4500000000000002</c:v>
                </c:pt>
                <c:pt idx="384">
                  <c:v>2.99</c:v>
                </c:pt>
                <c:pt idx="385">
                  <c:v>3.45</c:v>
                </c:pt>
                <c:pt idx="386">
                  <c:v>3.05</c:v>
                </c:pt>
                <c:pt idx="387">
                  <c:v>2.89</c:v>
                </c:pt>
                <c:pt idx="388">
                  <c:v>3.64</c:v>
                </c:pt>
                <c:pt idx="389">
                  <c:v>3.25</c:v>
                </c:pt>
                <c:pt idx="390">
                  <c:v>3.1</c:v>
                </c:pt>
                <c:pt idx="391">
                  <c:v>2.91</c:v>
                </c:pt>
                <c:pt idx="392">
                  <c:v>3</c:v>
                </c:pt>
                <c:pt idx="393">
                  <c:v>3.18</c:v>
                </c:pt>
                <c:pt idx="394">
                  <c:v>3.48</c:v>
                </c:pt>
                <c:pt idx="395">
                  <c:v>3.14</c:v>
                </c:pt>
                <c:pt idx="396">
                  <c:v>3.34</c:v>
                </c:pt>
                <c:pt idx="397">
                  <c:v>3.35</c:v>
                </c:pt>
                <c:pt idx="398">
                  <c:v>3.62</c:v>
                </c:pt>
                <c:pt idx="399">
                  <c:v>3.28</c:v>
                </c:pt>
                <c:pt idx="400">
                  <c:v>3.69</c:v>
                </c:pt>
                <c:pt idx="401">
                  <c:v>3.34</c:v>
                </c:pt>
                <c:pt idx="402">
                  <c:v>3.41</c:v>
                </c:pt>
                <c:pt idx="403">
                  <c:v>3.11</c:v>
                </c:pt>
                <c:pt idx="404">
                  <c:v>2.88</c:v>
                </c:pt>
                <c:pt idx="405">
                  <c:v>3.41</c:v>
                </c:pt>
                <c:pt idx="406">
                  <c:v>3.67</c:v>
                </c:pt>
                <c:pt idx="407">
                  <c:v>3.3</c:v>
                </c:pt>
                <c:pt idx="408">
                  <c:v>3.25</c:v>
                </c:pt>
                <c:pt idx="409">
                  <c:v>2.93</c:v>
                </c:pt>
                <c:pt idx="410">
                  <c:v>3.05</c:v>
                </c:pt>
                <c:pt idx="411">
                  <c:v>2.81</c:v>
                </c:pt>
                <c:pt idx="412">
                  <c:v>3.17</c:v>
                </c:pt>
                <c:pt idx="413">
                  <c:v>3.4</c:v>
                </c:pt>
                <c:pt idx="414">
                  <c:v>3.61</c:v>
                </c:pt>
                <c:pt idx="415">
                  <c:v>3.2</c:v>
                </c:pt>
                <c:pt idx="416">
                  <c:v>3.45</c:v>
                </c:pt>
                <c:pt idx="417">
                  <c:v>3.36</c:v>
                </c:pt>
                <c:pt idx="418">
                  <c:v>3.08</c:v>
                </c:pt>
                <c:pt idx="419">
                  <c:v>3.1</c:v>
                </c:pt>
                <c:pt idx="420">
                  <c:v>3.22</c:v>
                </c:pt>
                <c:pt idx="421">
                  <c:v>3.25</c:v>
                </c:pt>
                <c:pt idx="422">
                  <c:v>3</c:v>
                </c:pt>
                <c:pt idx="423">
                  <c:v>3</c:v>
                </c:pt>
                <c:pt idx="424">
                  <c:v>3.52</c:v>
                </c:pt>
                <c:pt idx="425">
                  <c:v>3.5</c:v>
                </c:pt>
                <c:pt idx="426">
                  <c:v>3.48</c:v>
                </c:pt>
                <c:pt idx="427">
                  <c:v>3.24</c:v>
                </c:pt>
                <c:pt idx="428">
                  <c:v>3.3</c:v>
                </c:pt>
                <c:pt idx="429">
                  <c:v>3</c:v>
                </c:pt>
                <c:pt idx="430">
                  <c:v>3.39</c:v>
                </c:pt>
                <c:pt idx="431">
                  <c:v>3.14</c:v>
                </c:pt>
                <c:pt idx="432">
                  <c:v>3.48</c:v>
                </c:pt>
                <c:pt idx="433">
                  <c:v>3</c:v>
                </c:pt>
                <c:pt idx="434">
                  <c:v>3.25</c:v>
                </c:pt>
                <c:pt idx="435">
                  <c:v>3</c:v>
                </c:pt>
                <c:pt idx="436">
                  <c:v>2.89</c:v>
                </c:pt>
                <c:pt idx="437">
                  <c:v>2.9</c:v>
                </c:pt>
                <c:pt idx="438">
                  <c:v>3.4</c:v>
                </c:pt>
                <c:pt idx="439">
                  <c:v>3.39</c:v>
                </c:pt>
                <c:pt idx="440">
                  <c:v>3.24</c:v>
                </c:pt>
                <c:pt idx="441">
                  <c:v>3.65</c:v>
                </c:pt>
                <c:pt idx="442">
                  <c:v>3.53</c:v>
                </c:pt>
                <c:pt idx="443">
                  <c:v>3.41</c:v>
                </c:pt>
                <c:pt idx="444">
                  <c:v>3.27</c:v>
                </c:pt>
                <c:pt idx="445">
                  <c:v>3.1</c:v>
                </c:pt>
                <c:pt idx="446">
                  <c:v>3.18</c:v>
                </c:pt>
                <c:pt idx="447">
                  <c:v>3.22</c:v>
                </c:pt>
                <c:pt idx="448">
                  <c:v>3.39</c:v>
                </c:pt>
                <c:pt idx="449">
                  <c:v>2.93</c:v>
                </c:pt>
                <c:pt idx="450">
                  <c:v>3.7</c:v>
                </c:pt>
                <c:pt idx="451">
                  <c:v>2.84</c:v>
                </c:pt>
                <c:pt idx="452">
                  <c:v>3.13</c:v>
                </c:pt>
                <c:pt idx="453">
                  <c:v>2.82</c:v>
                </c:pt>
                <c:pt idx="454">
                  <c:v>3.05</c:v>
                </c:pt>
                <c:pt idx="455">
                  <c:v>2.65</c:v>
                </c:pt>
                <c:pt idx="456">
                  <c:v>2.81</c:v>
                </c:pt>
                <c:pt idx="457">
                  <c:v>3</c:v>
                </c:pt>
                <c:pt idx="458">
                  <c:v>2.7</c:v>
                </c:pt>
                <c:pt idx="459">
                  <c:v>2.7</c:v>
                </c:pt>
                <c:pt idx="460">
                  <c:v>3.33</c:v>
                </c:pt>
                <c:pt idx="461">
                  <c:v>3</c:v>
                </c:pt>
                <c:pt idx="462">
                  <c:v>3.07</c:v>
                </c:pt>
                <c:pt idx="463">
                  <c:v>2.97</c:v>
                </c:pt>
                <c:pt idx="464">
                  <c:v>3.63</c:v>
                </c:pt>
                <c:pt idx="465">
                  <c:v>3.36</c:v>
                </c:pt>
                <c:pt idx="466">
                  <c:v>3.27</c:v>
                </c:pt>
                <c:pt idx="467">
                  <c:v>3.35</c:v>
                </c:pt>
                <c:pt idx="468">
                  <c:v>3.69</c:v>
                </c:pt>
                <c:pt idx="469">
                  <c:v>3.05</c:v>
                </c:pt>
                <c:pt idx="470">
                  <c:v>2.95</c:v>
                </c:pt>
                <c:pt idx="478">
                  <c:v>2.35</c:v>
                </c:pt>
                <c:pt idx="479">
                  <c:v>2.06</c:v>
                </c:pt>
                <c:pt idx="480">
                  <c:v>2.54</c:v>
                </c:pt>
                <c:pt idx="481">
                  <c:v>2.13</c:v>
                </c:pt>
                <c:pt idx="482">
                  <c:v>2.1800000000000002</c:v>
                </c:pt>
                <c:pt idx="483">
                  <c:v>1.87</c:v>
                </c:pt>
                <c:pt idx="484">
                  <c:v>2.1</c:v>
                </c:pt>
                <c:pt idx="485">
                  <c:v>2.2999999999999998</c:v>
                </c:pt>
                <c:pt idx="486">
                  <c:v>2.9</c:v>
                </c:pt>
                <c:pt idx="487">
                  <c:v>2.61</c:v>
                </c:pt>
                <c:pt idx="488">
                  <c:v>2.87</c:v>
                </c:pt>
                <c:pt idx="489">
                  <c:v>2</c:v>
                </c:pt>
                <c:pt idx="490">
                  <c:v>2.1</c:v>
                </c:pt>
                <c:pt idx="491">
                  <c:v>1.93</c:v>
                </c:pt>
                <c:pt idx="492">
                  <c:v>2.0499999999999998</c:v>
                </c:pt>
                <c:pt idx="493">
                  <c:v>1.88</c:v>
                </c:pt>
                <c:pt idx="494">
                  <c:v>2.48</c:v>
                </c:pt>
                <c:pt idx="495">
                  <c:v>2.73</c:v>
                </c:pt>
                <c:pt idx="496">
                  <c:v>2.7</c:v>
                </c:pt>
                <c:pt idx="497">
                  <c:v>2.78</c:v>
                </c:pt>
                <c:pt idx="498">
                  <c:v>2.9</c:v>
                </c:pt>
                <c:pt idx="499">
                  <c:v>3.05</c:v>
                </c:pt>
                <c:pt idx="500">
                  <c:v>3.16</c:v>
                </c:pt>
                <c:pt idx="501">
                  <c:v>3</c:v>
                </c:pt>
                <c:pt idx="502">
                  <c:v>3.28</c:v>
                </c:pt>
                <c:pt idx="503">
                  <c:v>3.46</c:v>
                </c:pt>
                <c:pt idx="504">
                  <c:v>3.15</c:v>
                </c:pt>
                <c:pt idx="505">
                  <c:v>2.87</c:v>
                </c:pt>
                <c:pt idx="506">
                  <c:v>3</c:v>
                </c:pt>
              </c:numCache>
            </c:numRef>
          </c:val>
          <c:smooth val="0"/>
          <c:extLst>
            <c:ext xmlns:c16="http://schemas.microsoft.com/office/drawing/2014/chart" uri="{C3380CC4-5D6E-409C-BE32-E72D297353CC}">
              <c16:uniqueId val="{00000007-7A33-4E5B-B732-501662ED06A3}"/>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6</c:v>
                </c:pt>
                <c:pt idx="1">
                  <c:v>6</c:v>
                </c:pt>
                <c:pt idx="2">
                  <c:v>6</c:v>
                </c:pt>
                <c:pt idx="3">
                  <c:v>6</c:v>
                </c:pt>
                <c:pt idx="4">
                  <c:v>6</c:v>
                </c:pt>
                <c:pt idx="5">
                  <c:v>6</c:v>
                </c:pt>
                <c:pt idx="6">
                  <c:v>6</c:v>
                </c:pt>
                <c:pt idx="7">
                  <c:v>6</c:v>
                </c:pt>
                <c:pt idx="8">
                  <c:v>6</c:v>
                </c:pt>
                <c:pt idx="9">
                  <c:v>6</c:v>
                </c:pt>
                <c:pt idx="10">
                  <c:v>6</c:v>
                </c:pt>
                <c:pt idx="11">
                  <c:v>6</c:v>
                </c:pt>
                <c:pt idx="12">
                  <c:v>6</c:v>
                </c:pt>
                <c:pt idx="13">
                  <c:v>6</c:v>
                </c:pt>
                <c:pt idx="14">
                  <c:v>6</c:v>
                </c:pt>
                <c:pt idx="15">
                  <c:v>6</c:v>
                </c:pt>
                <c:pt idx="16">
                  <c:v>6</c:v>
                </c:pt>
                <c:pt idx="17">
                  <c:v>6</c:v>
                </c:pt>
                <c:pt idx="18">
                  <c:v>6</c:v>
                </c:pt>
                <c:pt idx="19">
                  <c:v>6</c:v>
                </c:pt>
                <c:pt idx="20">
                  <c:v>6</c:v>
                </c:pt>
                <c:pt idx="21">
                  <c:v>6</c:v>
                </c:pt>
                <c:pt idx="22">
                  <c:v>6</c:v>
                </c:pt>
                <c:pt idx="23">
                  <c:v>6</c:v>
                </c:pt>
                <c:pt idx="24">
                  <c:v>6</c:v>
                </c:pt>
                <c:pt idx="25">
                  <c:v>6</c:v>
                </c:pt>
                <c:pt idx="26">
                  <c:v>6</c:v>
                </c:pt>
                <c:pt idx="27">
                  <c:v>6</c:v>
                </c:pt>
                <c:pt idx="28">
                  <c:v>6</c:v>
                </c:pt>
                <c:pt idx="29">
                  <c:v>6</c:v>
                </c:pt>
                <c:pt idx="30">
                  <c:v>6</c:v>
                </c:pt>
                <c:pt idx="31">
                  <c:v>6</c:v>
                </c:pt>
                <c:pt idx="32">
                  <c:v>6</c:v>
                </c:pt>
                <c:pt idx="33">
                  <c:v>6</c:v>
                </c:pt>
                <c:pt idx="34">
                  <c:v>6</c:v>
                </c:pt>
                <c:pt idx="35">
                  <c:v>6</c:v>
                </c:pt>
                <c:pt idx="36">
                  <c:v>6</c:v>
                </c:pt>
                <c:pt idx="37">
                  <c:v>6</c:v>
                </c:pt>
                <c:pt idx="38">
                  <c:v>6</c:v>
                </c:pt>
                <c:pt idx="39">
                  <c:v>6</c:v>
                </c:pt>
                <c:pt idx="40">
                  <c:v>6</c:v>
                </c:pt>
                <c:pt idx="41">
                  <c:v>6</c:v>
                </c:pt>
                <c:pt idx="42">
                  <c:v>6</c:v>
                </c:pt>
                <c:pt idx="43">
                  <c:v>6</c:v>
                </c:pt>
                <c:pt idx="44">
                  <c:v>6</c:v>
                </c:pt>
                <c:pt idx="45">
                  <c:v>6</c:v>
                </c:pt>
                <c:pt idx="46">
                  <c:v>6</c:v>
                </c:pt>
                <c:pt idx="47">
                  <c:v>6</c:v>
                </c:pt>
                <c:pt idx="48">
                  <c:v>6</c:v>
                </c:pt>
                <c:pt idx="49">
                  <c:v>6</c:v>
                </c:pt>
                <c:pt idx="50">
                  <c:v>6</c:v>
                </c:pt>
                <c:pt idx="51">
                  <c:v>6</c:v>
                </c:pt>
                <c:pt idx="52">
                  <c:v>6</c:v>
                </c:pt>
                <c:pt idx="53">
                  <c:v>6</c:v>
                </c:pt>
                <c:pt idx="54">
                  <c:v>6</c:v>
                </c:pt>
                <c:pt idx="55">
                  <c:v>6</c:v>
                </c:pt>
                <c:pt idx="56">
                  <c:v>6</c:v>
                </c:pt>
                <c:pt idx="57">
                  <c:v>6</c:v>
                </c:pt>
                <c:pt idx="58">
                  <c:v>6</c:v>
                </c:pt>
                <c:pt idx="59">
                  <c:v>6</c:v>
                </c:pt>
                <c:pt idx="60">
                  <c:v>6</c:v>
                </c:pt>
                <c:pt idx="61">
                  <c:v>6</c:v>
                </c:pt>
                <c:pt idx="62">
                  <c:v>6</c:v>
                </c:pt>
                <c:pt idx="63">
                  <c:v>6</c:v>
                </c:pt>
                <c:pt idx="64">
                  <c:v>6</c:v>
                </c:pt>
                <c:pt idx="65">
                  <c:v>6</c:v>
                </c:pt>
                <c:pt idx="66">
                  <c:v>6</c:v>
                </c:pt>
                <c:pt idx="67">
                  <c:v>6</c:v>
                </c:pt>
                <c:pt idx="68">
                  <c:v>6</c:v>
                </c:pt>
                <c:pt idx="69">
                  <c:v>6</c:v>
                </c:pt>
                <c:pt idx="70">
                  <c:v>6</c:v>
                </c:pt>
                <c:pt idx="71">
                  <c:v>6</c:v>
                </c:pt>
                <c:pt idx="72">
                  <c:v>6</c:v>
                </c:pt>
                <c:pt idx="73">
                  <c:v>6</c:v>
                </c:pt>
                <c:pt idx="74">
                  <c:v>6</c:v>
                </c:pt>
                <c:pt idx="75">
                  <c:v>6</c:v>
                </c:pt>
                <c:pt idx="76">
                  <c:v>6</c:v>
                </c:pt>
                <c:pt idx="77">
                  <c:v>6</c:v>
                </c:pt>
                <c:pt idx="78">
                  <c:v>6</c:v>
                </c:pt>
                <c:pt idx="79">
                  <c:v>6</c:v>
                </c:pt>
                <c:pt idx="80">
                  <c:v>6</c:v>
                </c:pt>
                <c:pt idx="81">
                  <c:v>6</c:v>
                </c:pt>
                <c:pt idx="82">
                  <c:v>6</c:v>
                </c:pt>
                <c:pt idx="83">
                  <c:v>6</c:v>
                </c:pt>
                <c:pt idx="84">
                  <c:v>6</c:v>
                </c:pt>
                <c:pt idx="85">
                  <c:v>6</c:v>
                </c:pt>
                <c:pt idx="86">
                  <c:v>6</c:v>
                </c:pt>
                <c:pt idx="87">
                  <c:v>6</c:v>
                </c:pt>
                <c:pt idx="88">
                  <c:v>6</c:v>
                </c:pt>
                <c:pt idx="89">
                  <c:v>6</c:v>
                </c:pt>
                <c:pt idx="90">
                  <c:v>6</c:v>
                </c:pt>
                <c:pt idx="91">
                  <c:v>6</c:v>
                </c:pt>
                <c:pt idx="92">
                  <c:v>6</c:v>
                </c:pt>
                <c:pt idx="93">
                  <c:v>6</c:v>
                </c:pt>
                <c:pt idx="94">
                  <c:v>6</c:v>
                </c:pt>
                <c:pt idx="95">
                  <c:v>6</c:v>
                </c:pt>
                <c:pt idx="96">
                  <c:v>6</c:v>
                </c:pt>
                <c:pt idx="97">
                  <c:v>6</c:v>
                </c:pt>
                <c:pt idx="98">
                  <c:v>6</c:v>
                </c:pt>
                <c:pt idx="99">
                  <c:v>6</c:v>
                </c:pt>
                <c:pt idx="100">
                  <c:v>6</c:v>
                </c:pt>
                <c:pt idx="101">
                  <c:v>6</c:v>
                </c:pt>
                <c:pt idx="102">
                  <c:v>6</c:v>
                </c:pt>
                <c:pt idx="103">
                  <c:v>6</c:v>
                </c:pt>
                <c:pt idx="104">
                  <c:v>6</c:v>
                </c:pt>
                <c:pt idx="105">
                  <c:v>6</c:v>
                </c:pt>
                <c:pt idx="106">
                  <c:v>6</c:v>
                </c:pt>
                <c:pt idx="107">
                  <c:v>6</c:v>
                </c:pt>
                <c:pt idx="108">
                  <c:v>6</c:v>
                </c:pt>
                <c:pt idx="109">
                  <c:v>6</c:v>
                </c:pt>
                <c:pt idx="110">
                  <c:v>6</c:v>
                </c:pt>
                <c:pt idx="111">
                  <c:v>6</c:v>
                </c:pt>
                <c:pt idx="112">
                  <c:v>6</c:v>
                </c:pt>
                <c:pt idx="113">
                  <c:v>6</c:v>
                </c:pt>
                <c:pt idx="114">
                  <c:v>6</c:v>
                </c:pt>
                <c:pt idx="115">
                  <c:v>6</c:v>
                </c:pt>
                <c:pt idx="116">
                  <c:v>6</c:v>
                </c:pt>
                <c:pt idx="117">
                  <c:v>6</c:v>
                </c:pt>
                <c:pt idx="118">
                  <c:v>6</c:v>
                </c:pt>
                <c:pt idx="119">
                  <c:v>6</c:v>
                </c:pt>
                <c:pt idx="120">
                  <c:v>6</c:v>
                </c:pt>
                <c:pt idx="121">
                  <c:v>6</c:v>
                </c:pt>
                <c:pt idx="122">
                  <c:v>6</c:v>
                </c:pt>
                <c:pt idx="123">
                  <c:v>6</c:v>
                </c:pt>
                <c:pt idx="124">
                  <c:v>6</c:v>
                </c:pt>
                <c:pt idx="125">
                  <c:v>6</c:v>
                </c:pt>
                <c:pt idx="126">
                  <c:v>6</c:v>
                </c:pt>
                <c:pt idx="127">
                  <c:v>6</c:v>
                </c:pt>
                <c:pt idx="128">
                  <c:v>6</c:v>
                </c:pt>
                <c:pt idx="129">
                  <c:v>6</c:v>
                </c:pt>
                <c:pt idx="130">
                  <c:v>6</c:v>
                </c:pt>
                <c:pt idx="131">
                  <c:v>6</c:v>
                </c:pt>
                <c:pt idx="132">
                  <c:v>6</c:v>
                </c:pt>
                <c:pt idx="133">
                  <c:v>6</c:v>
                </c:pt>
                <c:pt idx="134">
                  <c:v>6</c:v>
                </c:pt>
                <c:pt idx="135">
                  <c:v>6</c:v>
                </c:pt>
                <c:pt idx="136">
                  <c:v>6</c:v>
                </c:pt>
                <c:pt idx="137">
                  <c:v>6</c:v>
                </c:pt>
                <c:pt idx="138">
                  <c:v>6</c:v>
                </c:pt>
                <c:pt idx="139">
                  <c:v>6</c:v>
                </c:pt>
                <c:pt idx="140">
                  <c:v>6</c:v>
                </c:pt>
                <c:pt idx="141">
                  <c:v>6</c:v>
                </c:pt>
                <c:pt idx="142">
                  <c:v>6</c:v>
                </c:pt>
                <c:pt idx="143">
                  <c:v>6</c:v>
                </c:pt>
                <c:pt idx="144">
                  <c:v>6</c:v>
                </c:pt>
                <c:pt idx="145">
                  <c:v>6</c:v>
                </c:pt>
                <c:pt idx="146">
                  <c:v>6</c:v>
                </c:pt>
                <c:pt idx="147">
                  <c:v>6</c:v>
                </c:pt>
                <c:pt idx="148">
                  <c:v>6</c:v>
                </c:pt>
                <c:pt idx="149">
                  <c:v>6</c:v>
                </c:pt>
                <c:pt idx="150">
                  <c:v>6</c:v>
                </c:pt>
                <c:pt idx="151">
                  <c:v>6</c:v>
                </c:pt>
                <c:pt idx="152">
                  <c:v>6</c:v>
                </c:pt>
                <c:pt idx="153">
                  <c:v>6</c:v>
                </c:pt>
                <c:pt idx="154">
                  <c:v>6</c:v>
                </c:pt>
                <c:pt idx="155">
                  <c:v>6</c:v>
                </c:pt>
                <c:pt idx="156">
                  <c:v>6</c:v>
                </c:pt>
                <c:pt idx="157">
                  <c:v>6</c:v>
                </c:pt>
                <c:pt idx="158">
                  <c:v>6</c:v>
                </c:pt>
                <c:pt idx="159">
                  <c:v>6</c:v>
                </c:pt>
                <c:pt idx="160">
                  <c:v>6</c:v>
                </c:pt>
                <c:pt idx="161">
                  <c:v>6</c:v>
                </c:pt>
                <c:pt idx="162">
                  <c:v>6</c:v>
                </c:pt>
                <c:pt idx="163">
                  <c:v>6</c:v>
                </c:pt>
                <c:pt idx="164">
                  <c:v>6</c:v>
                </c:pt>
                <c:pt idx="165">
                  <c:v>6</c:v>
                </c:pt>
                <c:pt idx="166">
                  <c:v>6</c:v>
                </c:pt>
                <c:pt idx="167">
                  <c:v>6</c:v>
                </c:pt>
                <c:pt idx="168">
                  <c:v>6</c:v>
                </c:pt>
                <c:pt idx="169">
                  <c:v>6</c:v>
                </c:pt>
                <c:pt idx="170">
                  <c:v>6</c:v>
                </c:pt>
                <c:pt idx="171">
                  <c:v>6</c:v>
                </c:pt>
                <c:pt idx="172">
                  <c:v>6</c:v>
                </c:pt>
                <c:pt idx="173">
                  <c:v>6</c:v>
                </c:pt>
                <c:pt idx="174">
                  <c:v>6</c:v>
                </c:pt>
                <c:pt idx="175">
                  <c:v>6</c:v>
                </c:pt>
                <c:pt idx="176">
                  <c:v>6</c:v>
                </c:pt>
                <c:pt idx="177">
                  <c:v>6</c:v>
                </c:pt>
                <c:pt idx="178">
                  <c:v>6</c:v>
                </c:pt>
                <c:pt idx="179">
                  <c:v>6</c:v>
                </c:pt>
                <c:pt idx="180">
                  <c:v>6</c:v>
                </c:pt>
                <c:pt idx="181">
                  <c:v>6</c:v>
                </c:pt>
                <c:pt idx="182">
                  <c:v>6</c:v>
                </c:pt>
                <c:pt idx="183">
                  <c:v>6</c:v>
                </c:pt>
                <c:pt idx="184">
                  <c:v>6</c:v>
                </c:pt>
                <c:pt idx="185">
                  <c:v>6</c:v>
                </c:pt>
                <c:pt idx="186">
                  <c:v>6</c:v>
                </c:pt>
                <c:pt idx="187">
                  <c:v>6</c:v>
                </c:pt>
                <c:pt idx="188">
                  <c:v>6</c:v>
                </c:pt>
                <c:pt idx="189">
                  <c:v>6</c:v>
                </c:pt>
                <c:pt idx="190">
                  <c:v>6</c:v>
                </c:pt>
                <c:pt idx="191">
                  <c:v>6</c:v>
                </c:pt>
                <c:pt idx="192">
                  <c:v>6</c:v>
                </c:pt>
                <c:pt idx="193">
                  <c:v>6</c:v>
                </c:pt>
                <c:pt idx="194">
                  <c:v>6</c:v>
                </c:pt>
                <c:pt idx="195">
                  <c:v>6</c:v>
                </c:pt>
                <c:pt idx="196">
                  <c:v>6</c:v>
                </c:pt>
                <c:pt idx="197">
                  <c:v>6</c:v>
                </c:pt>
                <c:pt idx="198">
                  <c:v>6</c:v>
                </c:pt>
                <c:pt idx="199">
                  <c:v>6</c:v>
                </c:pt>
                <c:pt idx="200">
                  <c:v>6</c:v>
                </c:pt>
                <c:pt idx="201">
                  <c:v>6</c:v>
                </c:pt>
                <c:pt idx="202">
                  <c:v>6</c:v>
                </c:pt>
                <c:pt idx="203">
                  <c:v>6</c:v>
                </c:pt>
                <c:pt idx="204">
                  <c:v>6</c:v>
                </c:pt>
                <c:pt idx="205">
                  <c:v>6</c:v>
                </c:pt>
                <c:pt idx="206">
                  <c:v>6</c:v>
                </c:pt>
                <c:pt idx="207">
                  <c:v>6</c:v>
                </c:pt>
                <c:pt idx="208">
                  <c:v>6</c:v>
                </c:pt>
                <c:pt idx="209">
                  <c:v>6</c:v>
                </c:pt>
                <c:pt idx="210">
                  <c:v>6</c:v>
                </c:pt>
                <c:pt idx="211">
                  <c:v>6</c:v>
                </c:pt>
                <c:pt idx="212">
                  <c:v>6</c:v>
                </c:pt>
                <c:pt idx="213">
                  <c:v>6</c:v>
                </c:pt>
                <c:pt idx="214">
                  <c:v>6</c:v>
                </c:pt>
                <c:pt idx="215">
                  <c:v>6</c:v>
                </c:pt>
                <c:pt idx="216">
                  <c:v>6</c:v>
                </c:pt>
                <c:pt idx="217">
                  <c:v>6</c:v>
                </c:pt>
                <c:pt idx="218">
                  <c:v>6</c:v>
                </c:pt>
                <c:pt idx="219">
                  <c:v>6</c:v>
                </c:pt>
                <c:pt idx="220">
                  <c:v>6</c:v>
                </c:pt>
                <c:pt idx="221">
                  <c:v>6</c:v>
                </c:pt>
                <c:pt idx="222">
                  <c:v>6</c:v>
                </c:pt>
                <c:pt idx="223">
                  <c:v>6</c:v>
                </c:pt>
                <c:pt idx="224">
                  <c:v>6</c:v>
                </c:pt>
                <c:pt idx="225">
                  <c:v>6</c:v>
                </c:pt>
                <c:pt idx="226">
                  <c:v>6</c:v>
                </c:pt>
                <c:pt idx="227">
                  <c:v>6</c:v>
                </c:pt>
                <c:pt idx="228">
                  <c:v>6</c:v>
                </c:pt>
                <c:pt idx="229">
                  <c:v>6</c:v>
                </c:pt>
                <c:pt idx="230">
                  <c:v>6</c:v>
                </c:pt>
                <c:pt idx="231">
                  <c:v>6</c:v>
                </c:pt>
                <c:pt idx="232">
                  <c:v>6</c:v>
                </c:pt>
                <c:pt idx="233">
                  <c:v>6</c:v>
                </c:pt>
                <c:pt idx="234">
                  <c:v>6</c:v>
                </c:pt>
                <c:pt idx="235">
                  <c:v>6</c:v>
                </c:pt>
                <c:pt idx="236">
                  <c:v>6</c:v>
                </c:pt>
                <c:pt idx="237">
                  <c:v>6</c:v>
                </c:pt>
                <c:pt idx="238">
                  <c:v>6</c:v>
                </c:pt>
                <c:pt idx="239">
                  <c:v>6</c:v>
                </c:pt>
                <c:pt idx="240">
                  <c:v>6</c:v>
                </c:pt>
                <c:pt idx="241">
                  <c:v>6</c:v>
                </c:pt>
                <c:pt idx="242">
                  <c:v>6</c:v>
                </c:pt>
                <c:pt idx="243">
                  <c:v>6</c:v>
                </c:pt>
                <c:pt idx="244">
                  <c:v>6</c:v>
                </c:pt>
                <c:pt idx="245">
                  <c:v>6</c:v>
                </c:pt>
                <c:pt idx="246">
                  <c:v>6</c:v>
                </c:pt>
                <c:pt idx="247">
                  <c:v>6</c:v>
                </c:pt>
                <c:pt idx="248">
                  <c:v>6</c:v>
                </c:pt>
                <c:pt idx="249">
                  <c:v>6</c:v>
                </c:pt>
                <c:pt idx="250">
                  <c:v>6</c:v>
                </c:pt>
                <c:pt idx="251">
                  <c:v>6</c:v>
                </c:pt>
                <c:pt idx="252">
                  <c:v>6</c:v>
                </c:pt>
                <c:pt idx="253">
                  <c:v>6</c:v>
                </c:pt>
                <c:pt idx="254">
                  <c:v>6</c:v>
                </c:pt>
                <c:pt idx="255">
                  <c:v>6</c:v>
                </c:pt>
                <c:pt idx="256">
                  <c:v>6</c:v>
                </c:pt>
                <c:pt idx="257">
                  <c:v>6</c:v>
                </c:pt>
                <c:pt idx="258">
                  <c:v>6</c:v>
                </c:pt>
                <c:pt idx="259">
                  <c:v>6</c:v>
                </c:pt>
                <c:pt idx="260">
                  <c:v>6</c:v>
                </c:pt>
                <c:pt idx="261">
                  <c:v>6</c:v>
                </c:pt>
                <c:pt idx="262">
                  <c:v>6</c:v>
                </c:pt>
                <c:pt idx="263">
                  <c:v>6</c:v>
                </c:pt>
                <c:pt idx="264">
                  <c:v>6</c:v>
                </c:pt>
                <c:pt idx="265">
                  <c:v>6</c:v>
                </c:pt>
                <c:pt idx="266">
                  <c:v>6</c:v>
                </c:pt>
                <c:pt idx="267">
                  <c:v>6</c:v>
                </c:pt>
                <c:pt idx="268">
                  <c:v>6</c:v>
                </c:pt>
                <c:pt idx="269">
                  <c:v>6</c:v>
                </c:pt>
                <c:pt idx="270">
                  <c:v>6</c:v>
                </c:pt>
                <c:pt idx="271">
                  <c:v>6</c:v>
                </c:pt>
                <c:pt idx="272">
                  <c:v>6</c:v>
                </c:pt>
                <c:pt idx="273">
                  <c:v>6</c:v>
                </c:pt>
                <c:pt idx="274">
                  <c:v>6</c:v>
                </c:pt>
                <c:pt idx="275">
                  <c:v>6</c:v>
                </c:pt>
                <c:pt idx="276">
                  <c:v>6</c:v>
                </c:pt>
                <c:pt idx="277">
                  <c:v>6</c:v>
                </c:pt>
                <c:pt idx="278">
                  <c:v>6</c:v>
                </c:pt>
                <c:pt idx="279">
                  <c:v>6</c:v>
                </c:pt>
                <c:pt idx="280">
                  <c:v>6</c:v>
                </c:pt>
                <c:pt idx="281">
                  <c:v>6</c:v>
                </c:pt>
                <c:pt idx="282">
                  <c:v>6</c:v>
                </c:pt>
                <c:pt idx="283">
                  <c:v>6</c:v>
                </c:pt>
                <c:pt idx="284">
                  <c:v>6</c:v>
                </c:pt>
                <c:pt idx="285">
                  <c:v>6</c:v>
                </c:pt>
                <c:pt idx="286">
                  <c:v>6</c:v>
                </c:pt>
                <c:pt idx="287">
                  <c:v>6</c:v>
                </c:pt>
                <c:pt idx="288">
                  <c:v>6</c:v>
                </c:pt>
                <c:pt idx="289">
                  <c:v>6</c:v>
                </c:pt>
                <c:pt idx="290">
                  <c:v>6</c:v>
                </c:pt>
                <c:pt idx="291">
                  <c:v>6</c:v>
                </c:pt>
                <c:pt idx="292">
                  <c:v>6</c:v>
                </c:pt>
                <c:pt idx="293">
                  <c:v>6</c:v>
                </c:pt>
                <c:pt idx="294">
                  <c:v>6</c:v>
                </c:pt>
                <c:pt idx="295">
                  <c:v>6</c:v>
                </c:pt>
                <c:pt idx="296">
                  <c:v>6</c:v>
                </c:pt>
                <c:pt idx="297">
                  <c:v>6</c:v>
                </c:pt>
                <c:pt idx="298">
                  <c:v>6</c:v>
                </c:pt>
                <c:pt idx="299">
                  <c:v>6</c:v>
                </c:pt>
                <c:pt idx="300">
                  <c:v>6</c:v>
                </c:pt>
                <c:pt idx="301">
                  <c:v>6</c:v>
                </c:pt>
                <c:pt idx="302">
                  <c:v>6</c:v>
                </c:pt>
                <c:pt idx="303">
                  <c:v>6</c:v>
                </c:pt>
                <c:pt idx="304">
                  <c:v>6</c:v>
                </c:pt>
                <c:pt idx="305">
                  <c:v>6</c:v>
                </c:pt>
                <c:pt idx="306">
                  <c:v>6</c:v>
                </c:pt>
                <c:pt idx="307">
                  <c:v>6</c:v>
                </c:pt>
                <c:pt idx="308">
                  <c:v>6</c:v>
                </c:pt>
                <c:pt idx="309">
                  <c:v>6</c:v>
                </c:pt>
                <c:pt idx="310">
                  <c:v>6</c:v>
                </c:pt>
                <c:pt idx="311">
                  <c:v>6</c:v>
                </c:pt>
                <c:pt idx="312">
                  <c:v>6</c:v>
                </c:pt>
                <c:pt idx="313">
                  <c:v>6</c:v>
                </c:pt>
                <c:pt idx="314">
                  <c:v>6</c:v>
                </c:pt>
                <c:pt idx="315">
                  <c:v>6</c:v>
                </c:pt>
                <c:pt idx="316">
                  <c:v>6</c:v>
                </c:pt>
                <c:pt idx="317">
                  <c:v>6</c:v>
                </c:pt>
                <c:pt idx="318">
                  <c:v>6</c:v>
                </c:pt>
                <c:pt idx="319">
                  <c:v>6</c:v>
                </c:pt>
                <c:pt idx="320">
                  <c:v>6</c:v>
                </c:pt>
                <c:pt idx="321">
                  <c:v>6</c:v>
                </c:pt>
                <c:pt idx="322">
                  <c:v>6</c:v>
                </c:pt>
                <c:pt idx="323">
                  <c:v>6</c:v>
                </c:pt>
                <c:pt idx="324">
                  <c:v>6</c:v>
                </c:pt>
                <c:pt idx="325">
                  <c:v>6</c:v>
                </c:pt>
                <c:pt idx="326">
                  <c:v>6</c:v>
                </c:pt>
                <c:pt idx="327">
                  <c:v>6</c:v>
                </c:pt>
                <c:pt idx="328">
                  <c:v>6</c:v>
                </c:pt>
                <c:pt idx="329">
                  <c:v>6</c:v>
                </c:pt>
                <c:pt idx="330">
                  <c:v>6</c:v>
                </c:pt>
                <c:pt idx="331">
                  <c:v>6</c:v>
                </c:pt>
                <c:pt idx="332">
                  <c:v>6</c:v>
                </c:pt>
                <c:pt idx="333">
                  <c:v>6</c:v>
                </c:pt>
                <c:pt idx="334">
                  <c:v>6</c:v>
                </c:pt>
                <c:pt idx="335">
                  <c:v>6</c:v>
                </c:pt>
                <c:pt idx="336">
                  <c:v>6</c:v>
                </c:pt>
                <c:pt idx="337">
                  <c:v>6</c:v>
                </c:pt>
                <c:pt idx="338">
                  <c:v>6</c:v>
                </c:pt>
                <c:pt idx="339">
                  <c:v>6</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6</c:v>
                </c:pt>
                <c:pt idx="354">
                  <c:v>6</c:v>
                </c:pt>
                <c:pt idx="355">
                  <c:v>6</c:v>
                </c:pt>
                <c:pt idx="356">
                  <c:v>6</c:v>
                </c:pt>
                <c:pt idx="357">
                  <c:v>6</c:v>
                </c:pt>
                <c:pt idx="358">
                  <c:v>6</c:v>
                </c:pt>
                <c:pt idx="359">
                  <c:v>6</c:v>
                </c:pt>
                <c:pt idx="360">
                  <c:v>6</c:v>
                </c:pt>
                <c:pt idx="361">
                  <c:v>6</c:v>
                </c:pt>
                <c:pt idx="362">
                  <c:v>6</c:v>
                </c:pt>
                <c:pt idx="363">
                  <c:v>6</c:v>
                </c:pt>
                <c:pt idx="364">
                  <c:v>6</c:v>
                </c:pt>
                <c:pt idx="365">
                  <c:v>6</c:v>
                </c:pt>
                <c:pt idx="366">
                  <c:v>6</c:v>
                </c:pt>
                <c:pt idx="367">
                  <c:v>6</c:v>
                </c:pt>
                <c:pt idx="368">
                  <c:v>6</c:v>
                </c:pt>
                <c:pt idx="369">
                  <c:v>6</c:v>
                </c:pt>
                <c:pt idx="370">
                  <c:v>6</c:v>
                </c:pt>
                <c:pt idx="371">
                  <c:v>6</c:v>
                </c:pt>
                <c:pt idx="372">
                  <c:v>6</c:v>
                </c:pt>
                <c:pt idx="373">
                  <c:v>6</c:v>
                </c:pt>
                <c:pt idx="374">
                  <c:v>6</c:v>
                </c:pt>
                <c:pt idx="375">
                  <c:v>6</c:v>
                </c:pt>
                <c:pt idx="376">
                  <c:v>6</c:v>
                </c:pt>
                <c:pt idx="377">
                  <c:v>6</c:v>
                </c:pt>
                <c:pt idx="378">
                  <c:v>6</c:v>
                </c:pt>
                <c:pt idx="379">
                  <c:v>6</c:v>
                </c:pt>
                <c:pt idx="380">
                  <c:v>6</c:v>
                </c:pt>
                <c:pt idx="381">
                  <c:v>6</c:v>
                </c:pt>
                <c:pt idx="382">
                  <c:v>6</c:v>
                </c:pt>
                <c:pt idx="383">
                  <c:v>6</c:v>
                </c:pt>
                <c:pt idx="384">
                  <c:v>6</c:v>
                </c:pt>
                <c:pt idx="385">
                  <c:v>6</c:v>
                </c:pt>
                <c:pt idx="386">
                  <c:v>6</c:v>
                </c:pt>
                <c:pt idx="387">
                  <c:v>6</c:v>
                </c:pt>
                <c:pt idx="388">
                  <c:v>6</c:v>
                </c:pt>
                <c:pt idx="389">
                  <c:v>6</c:v>
                </c:pt>
                <c:pt idx="390">
                  <c:v>6</c:v>
                </c:pt>
                <c:pt idx="391">
                  <c:v>6</c:v>
                </c:pt>
                <c:pt idx="392">
                  <c:v>6</c:v>
                </c:pt>
                <c:pt idx="393">
                  <c:v>6</c:v>
                </c:pt>
                <c:pt idx="394">
                  <c:v>6</c:v>
                </c:pt>
                <c:pt idx="395">
                  <c:v>6</c:v>
                </c:pt>
                <c:pt idx="396">
                  <c:v>6</c:v>
                </c:pt>
                <c:pt idx="397">
                  <c:v>6</c:v>
                </c:pt>
                <c:pt idx="398">
                  <c:v>6</c:v>
                </c:pt>
                <c:pt idx="399">
                  <c:v>6</c:v>
                </c:pt>
                <c:pt idx="400">
                  <c:v>6</c:v>
                </c:pt>
                <c:pt idx="401">
                  <c:v>6</c:v>
                </c:pt>
                <c:pt idx="402">
                  <c:v>6</c:v>
                </c:pt>
                <c:pt idx="403">
                  <c:v>6</c:v>
                </c:pt>
                <c:pt idx="404">
                  <c:v>6</c:v>
                </c:pt>
                <c:pt idx="405">
                  <c:v>6</c:v>
                </c:pt>
                <c:pt idx="406">
                  <c:v>6</c:v>
                </c:pt>
                <c:pt idx="407">
                  <c:v>6</c:v>
                </c:pt>
                <c:pt idx="408">
                  <c:v>6</c:v>
                </c:pt>
                <c:pt idx="409">
                  <c:v>6</c:v>
                </c:pt>
                <c:pt idx="410">
                  <c:v>6</c:v>
                </c:pt>
                <c:pt idx="411">
                  <c:v>6</c:v>
                </c:pt>
                <c:pt idx="412">
                  <c:v>6</c:v>
                </c:pt>
                <c:pt idx="413">
                  <c:v>6</c:v>
                </c:pt>
                <c:pt idx="414">
                  <c:v>6</c:v>
                </c:pt>
                <c:pt idx="415">
                  <c:v>6</c:v>
                </c:pt>
                <c:pt idx="416">
                  <c:v>6</c:v>
                </c:pt>
                <c:pt idx="417">
                  <c:v>6</c:v>
                </c:pt>
                <c:pt idx="418">
                  <c:v>6</c:v>
                </c:pt>
                <c:pt idx="419">
                  <c:v>6</c:v>
                </c:pt>
                <c:pt idx="420">
                  <c:v>6</c:v>
                </c:pt>
                <c:pt idx="421">
                  <c:v>6</c:v>
                </c:pt>
                <c:pt idx="422">
                  <c:v>6</c:v>
                </c:pt>
                <c:pt idx="423">
                  <c:v>6</c:v>
                </c:pt>
                <c:pt idx="424">
                  <c:v>6</c:v>
                </c:pt>
                <c:pt idx="425">
                  <c:v>6</c:v>
                </c:pt>
                <c:pt idx="426">
                  <c:v>6</c:v>
                </c:pt>
                <c:pt idx="427">
                  <c:v>6</c:v>
                </c:pt>
                <c:pt idx="428">
                  <c:v>6</c:v>
                </c:pt>
                <c:pt idx="429">
                  <c:v>6</c:v>
                </c:pt>
                <c:pt idx="430">
                  <c:v>6</c:v>
                </c:pt>
                <c:pt idx="431">
                  <c:v>6</c:v>
                </c:pt>
                <c:pt idx="432">
                  <c:v>6</c:v>
                </c:pt>
                <c:pt idx="433">
                  <c:v>6</c:v>
                </c:pt>
                <c:pt idx="434">
                  <c:v>6</c:v>
                </c:pt>
                <c:pt idx="435">
                  <c:v>6</c:v>
                </c:pt>
                <c:pt idx="436">
                  <c:v>6</c:v>
                </c:pt>
                <c:pt idx="437">
                  <c:v>6</c:v>
                </c:pt>
                <c:pt idx="438">
                  <c:v>6</c:v>
                </c:pt>
                <c:pt idx="439">
                  <c:v>6</c:v>
                </c:pt>
                <c:pt idx="440">
                  <c:v>6</c:v>
                </c:pt>
                <c:pt idx="441">
                  <c:v>6</c:v>
                </c:pt>
                <c:pt idx="442">
                  <c:v>6</c:v>
                </c:pt>
                <c:pt idx="443">
                  <c:v>6</c:v>
                </c:pt>
                <c:pt idx="444">
                  <c:v>6</c:v>
                </c:pt>
                <c:pt idx="445">
                  <c:v>6</c:v>
                </c:pt>
                <c:pt idx="446">
                  <c:v>6</c:v>
                </c:pt>
                <c:pt idx="447">
                  <c:v>6</c:v>
                </c:pt>
                <c:pt idx="448">
                  <c:v>6</c:v>
                </c:pt>
                <c:pt idx="449">
                  <c:v>6</c:v>
                </c:pt>
                <c:pt idx="450">
                  <c:v>6</c:v>
                </c:pt>
                <c:pt idx="451">
                  <c:v>6</c:v>
                </c:pt>
                <c:pt idx="452">
                  <c:v>6</c:v>
                </c:pt>
                <c:pt idx="453">
                  <c:v>6</c:v>
                </c:pt>
                <c:pt idx="454">
                  <c:v>6</c:v>
                </c:pt>
                <c:pt idx="455">
                  <c:v>6</c:v>
                </c:pt>
                <c:pt idx="456">
                  <c:v>6</c:v>
                </c:pt>
                <c:pt idx="457">
                  <c:v>6</c:v>
                </c:pt>
                <c:pt idx="458">
                  <c:v>6</c:v>
                </c:pt>
                <c:pt idx="459">
                  <c:v>6</c:v>
                </c:pt>
                <c:pt idx="460">
                  <c:v>6</c:v>
                </c:pt>
                <c:pt idx="461">
                  <c:v>6</c:v>
                </c:pt>
                <c:pt idx="462">
                  <c:v>6</c:v>
                </c:pt>
                <c:pt idx="463">
                  <c:v>6</c:v>
                </c:pt>
                <c:pt idx="464">
                  <c:v>6</c:v>
                </c:pt>
                <c:pt idx="465">
                  <c:v>6</c:v>
                </c:pt>
                <c:pt idx="466">
                  <c:v>6</c:v>
                </c:pt>
                <c:pt idx="467">
                  <c:v>6</c:v>
                </c:pt>
                <c:pt idx="468">
                  <c:v>6</c:v>
                </c:pt>
                <c:pt idx="469">
                  <c:v>6</c:v>
                </c:pt>
                <c:pt idx="470">
                  <c:v>6</c:v>
                </c:pt>
                <c:pt idx="471">
                  <c:v>6</c:v>
                </c:pt>
                <c:pt idx="472">
                  <c:v>6</c:v>
                </c:pt>
                <c:pt idx="473">
                  <c:v>6</c:v>
                </c:pt>
                <c:pt idx="474">
                  <c:v>6</c:v>
                </c:pt>
                <c:pt idx="475">
                  <c:v>6</c:v>
                </c:pt>
                <c:pt idx="476">
                  <c:v>6</c:v>
                </c:pt>
                <c:pt idx="477">
                  <c:v>6</c:v>
                </c:pt>
                <c:pt idx="478">
                  <c:v>6</c:v>
                </c:pt>
                <c:pt idx="479">
                  <c:v>6</c:v>
                </c:pt>
                <c:pt idx="480">
                  <c:v>6</c:v>
                </c:pt>
                <c:pt idx="481">
                  <c:v>6</c:v>
                </c:pt>
                <c:pt idx="482">
                  <c:v>6</c:v>
                </c:pt>
                <c:pt idx="483">
                  <c:v>6</c:v>
                </c:pt>
                <c:pt idx="484">
                  <c:v>6</c:v>
                </c:pt>
                <c:pt idx="485">
                  <c:v>6</c:v>
                </c:pt>
                <c:pt idx="486">
                  <c:v>6</c:v>
                </c:pt>
                <c:pt idx="487">
                  <c:v>6</c:v>
                </c:pt>
                <c:pt idx="488">
                  <c:v>6</c:v>
                </c:pt>
                <c:pt idx="489">
                  <c:v>6</c:v>
                </c:pt>
                <c:pt idx="490">
                  <c:v>6</c:v>
                </c:pt>
                <c:pt idx="491">
                  <c:v>6</c:v>
                </c:pt>
                <c:pt idx="492">
                  <c:v>6</c:v>
                </c:pt>
                <c:pt idx="493">
                  <c:v>6</c:v>
                </c:pt>
                <c:pt idx="494">
                  <c:v>6</c:v>
                </c:pt>
                <c:pt idx="495">
                  <c:v>6</c:v>
                </c:pt>
                <c:pt idx="496">
                  <c:v>6</c:v>
                </c:pt>
                <c:pt idx="497">
                  <c:v>6</c:v>
                </c:pt>
                <c:pt idx="498">
                  <c:v>6</c:v>
                </c:pt>
                <c:pt idx="499">
                  <c:v>6</c:v>
                </c:pt>
                <c:pt idx="500">
                  <c:v>6</c:v>
                </c:pt>
                <c:pt idx="501">
                  <c:v>6</c:v>
                </c:pt>
                <c:pt idx="502">
                  <c:v>6</c:v>
                </c:pt>
                <c:pt idx="503">
                  <c:v>6</c:v>
                </c:pt>
                <c:pt idx="504">
                  <c:v>6</c:v>
                </c:pt>
                <c:pt idx="505">
                  <c:v>6</c:v>
                </c:pt>
                <c:pt idx="506">
                  <c:v>6</c:v>
                </c:pt>
                <c:pt idx="507">
                  <c:v>6</c:v>
                </c:pt>
                <c:pt idx="508">
                  <c:v>6</c:v>
                </c:pt>
                <c:pt idx="509">
                  <c:v>6</c:v>
                </c:pt>
                <c:pt idx="510">
                  <c:v>6</c:v>
                </c:pt>
                <c:pt idx="511">
                  <c:v>6</c:v>
                </c:pt>
                <c:pt idx="512">
                  <c:v>6</c:v>
                </c:pt>
                <c:pt idx="513">
                  <c:v>6</c:v>
                </c:pt>
                <c:pt idx="514">
                  <c:v>6</c:v>
                </c:pt>
                <c:pt idx="515">
                  <c:v>6</c:v>
                </c:pt>
                <c:pt idx="516">
                  <c:v>6</c:v>
                </c:pt>
                <c:pt idx="517">
                  <c:v>6</c:v>
                </c:pt>
                <c:pt idx="518">
                  <c:v>6</c:v>
                </c:pt>
                <c:pt idx="519">
                  <c:v>6</c:v>
                </c:pt>
                <c:pt idx="520">
                  <c:v>6</c:v>
                </c:pt>
                <c:pt idx="521">
                  <c:v>6</c:v>
                </c:pt>
                <c:pt idx="522">
                  <c:v>6</c:v>
                </c:pt>
                <c:pt idx="523">
                  <c:v>6</c:v>
                </c:pt>
                <c:pt idx="524">
                  <c:v>6</c:v>
                </c:pt>
                <c:pt idx="525">
                  <c:v>6</c:v>
                </c:pt>
                <c:pt idx="526">
                  <c:v>6</c:v>
                </c:pt>
                <c:pt idx="527">
                  <c:v>6</c:v>
                </c:pt>
                <c:pt idx="528">
                  <c:v>6</c:v>
                </c:pt>
                <c:pt idx="529">
                  <c:v>6</c:v>
                </c:pt>
                <c:pt idx="530">
                  <c:v>6</c:v>
                </c:pt>
                <c:pt idx="531">
                  <c:v>6</c:v>
                </c:pt>
                <c:pt idx="532">
                  <c:v>6</c:v>
                </c:pt>
                <c:pt idx="533">
                  <c:v>6</c:v>
                </c:pt>
                <c:pt idx="534">
                  <c:v>6</c:v>
                </c:pt>
                <c:pt idx="535">
                  <c:v>6</c:v>
                </c:pt>
                <c:pt idx="536">
                  <c:v>6</c:v>
                </c:pt>
                <c:pt idx="537">
                  <c:v>6</c:v>
                </c:pt>
                <c:pt idx="538">
                  <c:v>6</c:v>
                </c:pt>
                <c:pt idx="539">
                  <c:v>6</c:v>
                </c:pt>
                <c:pt idx="540">
                  <c:v>6</c:v>
                </c:pt>
                <c:pt idx="541">
                  <c:v>6</c:v>
                </c:pt>
                <c:pt idx="542">
                  <c:v>6</c:v>
                </c:pt>
                <c:pt idx="543">
                  <c:v>6</c:v>
                </c:pt>
                <c:pt idx="544">
                  <c:v>6</c:v>
                </c:pt>
                <c:pt idx="545">
                  <c:v>6</c:v>
                </c:pt>
                <c:pt idx="546">
                  <c:v>6</c:v>
                </c:pt>
                <c:pt idx="547">
                  <c:v>6</c:v>
                </c:pt>
                <c:pt idx="548">
                  <c:v>6</c:v>
                </c:pt>
                <c:pt idx="549">
                  <c:v>6</c:v>
                </c:pt>
                <c:pt idx="550">
                  <c:v>6</c:v>
                </c:pt>
                <c:pt idx="551">
                  <c:v>6</c:v>
                </c:pt>
                <c:pt idx="552">
                  <c:v>6</c:v>
                </c:pt>
                <c:pt idx="553">
                  <c:v>6</c:v>
                </c:pt>
                <c:pt idx="554">
                  <c:v>6</c:v>
                </c:pt>
                <c:pt idx="555">
                  <c:v>6</c:v>
                </c:pt>
                <c:pt idx="556">
                  <c:v>6</c:v>
                </c:pt>
                <c:pt idx="557">
                  <c:v>6</c:v>
                </c:pt>
                <c:pt idx="558">
                  <c:v>6</c:v>
                </c:pt>
                <c:pt idx="559">
                  <c:v>6</c:v>
                </c:pt>
                <c:pt idx="560">
                  <c:v>6</c:v>
                </c:pt>
                <c:pt idx="561">
                  <c:v>6</c:v>
                </c:pt>
                <c:pt idx="562">
                  <c:v>6</c:v>
                </c:pt>
                <c:pt idx="563">
                  <c:v>6</c:v>
                </c:pt>
                <c:pt idx="564">
                  <c:v>6</c:v>
                </c:pt>
                <c:pt idx="565">
                  <c:v>6</c:v>
                </c:pt>
                <c:pt idx="566">
                  <c:v>6</c:v>
                </c:pt>
                <c:pt idx="567">
                  <c:v>6</c:v>
                </c:pt>
                <c:pt idx="568">
                  <c:v>6</c:v>
                </c:pt>
                <c:pt idx="569">
                  <c:v>6</c:v>
                </c:pt>
                <c:pt idx="570">
                  <c:v>6</c:v>
                </c:pt>
                <c:pt idx="571">
                  <c:v>6</c:v>
                </c:pt>
                <c:pt idx="572">
                  <c:v>6</c:v>
                </c:pt>
                <c:pt idx="573">
                  <c:v>6</c:v>
                </c:pt>
                <c:pt idx="574">
                  <c:v>6</c:v>
                </c:pt>
                <c:pt idx="575">
                  <c:v>6</c:v>
                </c:pt>
                <c:pt idx="576">
                  <c:v>6</c:v>
                </c:pt>
                <c:pt idx="577">
                  <c:v>6</c:v>
                </c:pt>
                <c:pt idx="578">
                  <c:v>6</c:v>
                </c:pt>
                <c:pt idx="579">
                  <c:v>6</c:v>
                </c:pt>
                <c:pt idx="580">
                  <c:v>6</c:v>
                </c:pt>
                <c:pt idx="581">
                  <c:v>6</c:v>
                </c:pt>
                <c:pt idx="582">
                  <c:v>6</c:v>
                </c:pt>
                <c:pt idx="583">
                  <c:v>6</c:v>
                </c:pt>
                <c:pt idx="584">
                  <c:v>6</c:v>
                </c:pt>
                <c:pt idx="585">
                  <c:v>6</c:v>
                </c:pt>
                <c:pt idx="586">
                  <c:v>6</c:v>
                </c:pt>
                <c:pt idx="587">
                  <c:v>6</c:v>
                </c:pt>
                <c:pt idx="588">
                  <c:v>6</c:v>
                </c:pt>
                <c:pt idx="589">
                  <c:v>6</c:v>
                </c:pt>
                <c:pt idx="590">
                  <c:v>6</c:v>
                </c:pt>
                <c:pt idx="591">
                  <c:v>6</c:v>
                </c:pt>
                <c:pt idx="592">
                  <c:v>6</c:v>
                </c:pt>
                <c:pt idx="593">
                  <c:v>6</c:v>
                </c:pt>
                <c:pt idx="594">
                  <c:v>6</c:v>
                </c:pt>
                <c:pt idx="595">
                  <c:v>6</c:v>
                </c:pt>
                <c:pt idx="596">
                  <c:v>6</c:v>
                </c:pt>
                <c:pt idx="597">
                  <c:v>6</c:v>
                </c:pt>
                <c:pt idx="598">
                  <c:v>6</c:v>
                </c:pt>
                <c:pt idx="599">
                  <c:v>6</c:v>
                </c:pt>
                <c:pt idx="600">
                  <c:v>6</c:v>
                </c:pt>
                <c:pt idx="601">
                  <c:v>6</c:v>
                </c:pt>
                <c:pt idx="602">
                  <c:v>6</c:v>
                </c:pt>
                <c:pt idx="603">
                  <c:v>6</c:v>
                </c:pt>
                <c:pt idx="604">
                  <c:v>6</c:v>
                </c:pt>
                <c:pt idx="605">
                  <c:v>6</c:v>
                </c:pt>
                <c:pt idx="606">
                  <c:v>6</c:v>
                </c:pt>
                <c:pt idx="607">
                  <c:v>6</c:v>
                </c:pt>
                <c:pt idx="608">
                  <c:v>6</c:v>
                </c:pt>
                <c:pt idx="609">
                  <c:v>6</c:v>
                </c:pt>
                <c:pt idx="610">
                  <c:v>6</c:v>
                </c:pt>
                <c:pt idx="611">
                  <c:v>6</c:v>
                </c:pt>
                <c:pt idx="612">
                  <c:v>6</c:v>
                </c:pt>
                <c:pt idx="613">
                  <c:v>6</c:v>
                </c:pt>
                <c:pt idx="614">
                  <c:v>6</c:v>
                </c:pt>
                <c:pt idx="615">
                  <c:v>6</c:v>
                </c:pt>
                <c:pt idx="616">
                  <c:v>6</c:v>
                </c:pt>
                <c:pt idx="617">
                  <c:v>6</c:v>
                </c:pt>
                <c:pt idx="618">
                  <c:v>6</c:v>
                </c:pt>
                <c:pt idx="619">
                  <c:v>6</c:v>
                </c:pt>
                <c:pt idx="620">
                  <c:v>6</c:v>
                </c:pt>
                <c:pt idx="621">
                  <c:v>6</c:v>
                </c:pt>
                <c:pt idx="622">
                  <c:v>6</c:v>
                </c:pt>
                <c:pt idx="623">
                  <c:v>6</c:v>
                </c:pt>
                <c:pt idx="624">
                  <c:v>6</c:v>
                </c:pt>
                <c:pt idx="625">
                  <c:v>6</c:v>
                </c:pt>
                <c:pt idx="626">
                  <c:v>6</c:v>
                </c:pt>
                <c:pt idx="627">
                  <c:v>6</c:v>
                </c:pt>
                <c:pt idx="628">
                  <c:v>6</c:v>
                </c:pt>
                <c:pt idx="629">
                  <c:v>6</c:v>
                </c:pt>
                <c:pt idx="630">
                  <c:v>6</c:v>
                </c:pt>
                <c:pt idx="631">
                  <c:v>6</c:v>
                </c:pt>
                <c:pt idx="632">
                  <c:v>6</c:v>
                </c:pt>
                <c:pt idx="633">
                  <c:v>6</c:v>
                </c:pt>
                <c:pt idx="634">
                  <c:v>6</c:v>
                </c:pt>
                <c:pt idx="635">
                  <c:v>6</c:v>
                </c:pt>
                <c:pt idx="636">
                  <c:v>6</c:v>
                </c:pt>
                <c:pt idx="637">
                  <c:v>6</c:v>
                </c:pt>
                <c:pt idx="638">
                  <c:v>6</c:v>
                </c:pt>
                <c:pt idx="639">
                  <c:v>6</c:v>
                </c:pt>
                <c:pt idx="640">
                  <c:v>6</c:v>
                </c:pt>
                <c:pt idx="641">
                  <c:v>6</c:v>
                </c:pt>
                <c:pt idx="642">
                  <c:v>6</c:v>
                </c:pt>
                <c:pt idx="643">
                  <c:v>6</c:v>
                </c:pt>
                <c:pt idx="644">
                  <c:v>6</c:v>
                </c:pt>
                <c:pt idx="645">
                  <c:v>6</c:v>
                </c:pt>
                <c:pt idx="646">
                  <c:v>6</c:v>
                </c:pt>
                <c:pt idx="647">
                  <c:v>6</c:v>
                </c:pt>
                <c:pt idx="648">
                  <c:v>6</c:v>
                </c:pt>
                <c:pt idx="649">
                  <c:v>6</c:v>
                </c:pt>
                <c:pt idx="650">
                  <c:v>6</c:v>
                </c:pt>
                <c:pt idx="651">
                  <c:v>6</c:v>
                </c:pt>
                <c:pt idx="652">
                  <c:v>6</c:v>
                </c:pt>
                <c:pt idx="653">
                  <c:v>6</c:v>
                </c:pt>
                <c:pt idx="654">
                  <c:v>6</c:v>
                </c:pt>
                <c:pt idx="655">
                  <c:v>6</c:v>
                </c:pt>
                <c:pt idx="656">
                  <c:v>6</c:v>
                </c:pt>
                <c:pt idx="657">
                  <c:v>6</c:v>
                </c:pt>
                <c:pt idx="658">
                  <c:v>6</c:v>
                </c:pt>
                <c:pt idx="659">
                  <c:v>6</c:v>
                </c:pt>
                <c:pt idx="660">
                  <c:v>6</c:v>
                </c:pt>
                <c:pt idx="661">
                  <c:v>6</c:v>
                </c:pt>
                <c:pt idx="662">
                  <c:v>6</c:v>
                </c:pt>
                <c:pt idx="663">
                  <c:v>6</c:v>
                </c:pt>
                <c:pt idx="664">
                  <c:v>6</c:v>
                </c:pt>
                <c:pt idx="665">
                  <c:v>6</c:v>
                </c:pt>
                <c:pt idx="666">
                  <c:v>6</c:v>
                </c:pt>
                <c:pt idx="667">
                  <c:v>6</c:v>
                </c:pt>
                <c:pt idx="668">
                  <c:v>6</c:v>
                </c:pt>
                <c:pt idx="669">
                  <c:v>6</c:v>
                </c:pt>
                <c:pt idx="670">
                  <c:v>6</c:v>
                </c:pt>
                <c:pt idx="671">
                  <c:v>6</c:v>
                </c:pt>
                <c:pt idx="672">
                  <c:v>6</c:v>
                </c:pt>
                <c:pt idx="673">
                  <c:v>6</c:v>
                </c:pt>
                <c:pt idx="674">
                  <c:v>6</c:v>
                </c:pt>
                <c:pt idx="675">
                  <c:v>6</c:v>
                </c:pt>
                <c:pt idx="676">
                  <c:v>6</c:v>
                </c:pt>
                <c:pt idx="677">
                  <c:v>6</c:v>
                </c:pt>
                <c:pt idx="678">
                  <c:v>6</c:v>
                </c:pt>
                <c:pt idx="679">
                  <c:v>6</c:v>
                </c:pt>
                <c:pt idx="680">
                  <c:v>6</c:v>
                </c:pt>
                <c:pt idx="681">
                  <c:v>6</c:v>
                </c:pt>
                <c:pt idx="682">
                  <c:v>6</c:v>
                </c:pt>
                <c:pt idx="683">
                  <c:v>6</c:v>
                </c:pt>
                <c:pt idx="684">
                  <c:v>6</c:v>
                </c:pt>
                <c:pt idx="685">
                  <c:v>6</c:v>
                </c:pt>
                <c:pt idx="686">
                  <c:v>6</c:v>
                </c:pt>
                <c:pt idx="687">
                  <c:v>6</c:v>
                </c:pt>
                <c:pt idx="688">
                  <c:v>6</c:v>
                </c:pt>
                <c:pt idx="689">
                  <c:v>6</c:v>
                </c:pt>
                <c:pt idx="690">
                  <c:v>6</c:v>
                </c:pt>
                <c:pt idx="691">
                  <c:v>6</c:v>
                </c:pt>
                <c:pt idx="692">
                  <c:v>6</c:v>
                </c:pt>
                <c:pt idx="693">
                  <c:v>6</c:v>
                </c:pt>
                <c:pt idx="694">
                  <c:v>6</c:v>
                </c:pt>
                <c:pt idx="695">
                  <c:v>6</c:v>
                </c:pt>
                <c:pt idx="696">
                  <c:v>6</c:v>
                </c:pt>
                <c:pt idx="697">
                  <c:v>6</c:v>
                </c:pt>
                <c:pt idx="698">
                  <c:v>6</c:v>
                </c:pt>
                <c:pt idx="699">
                  <c:v>6</c:v>
                </c:pt>
                <c:pt idx="700">
                  <c:v>6</c:v>
                </c:pt>
                <c:pt idx="701">
                  <c:v>6</c:v>
                </c:pt>
                <c:pt idx="702">
                  <c:v>6</c:v>
                </c:pt>
                <c:pt idx="703">
                  <c:v>6</c:v>
                </c:pt>
                <c:pt idx="704">
                  <c:v>6</c:v>
                </c:pt>
                <c:pt idx="705">
                  <c:v>6</c:v>
                </c:pt>
                <c:pt idx="706">
                  <c:v>6</c:v>
                </c:pt>
                <c:pt idx="707">
                  <c:v>6</c:v>
                </c:pt>
                <c:pt idx="708">
                  <c:v>6</c:v>
                </c:pt>
                <c:pt idx="709">
                  <c:v>6</c:v>
                </c:pt>
                <c:pt idx="710">
                  <c:v>6</c:v>
                </c:pt>
                <c:pt idx="711">
                  <c:v>6</c:v>
                </c:pt>
                <c:pt idx="712">
                  <c:v>6</c:v>
                </c:pt>
                <c:pt idx="713">
                  <c:v>6</c:v>
                </c:pt>
                <c:pt idx="714">
                  <c:v>6</c:v>
                </c:pt>
                <c:pt idx="715">
                  <c:v>6</c:v>
                </c:pt>
                <c:pt idx="716">
                  <c:v>6</c:v>
                </c:pt>
                <c:pt idx="717">
                  <c:v>6</c:v>
                </c:pt>
                <c:pt idx="718">
                  <c:v>6</c:v>
                </c:pt>
                <c:pt idx="719">
                  <c:v>6</c:v>
                </c:pt>
                <c:pt idx="720">
                  <c:v>6</c:v>
                </c:pt>
                <c:pt idx="721">
                  <c:v>6</c:v>
                </c:pt>
                <c:pt idx="722">
                  <c:v>6</c:v>
                </c:pt>
                <c:pt idx="723">
                  <c:v>6</c:v>
                </c:pt>
                <c:pt idx="724">
                  <c:v>6</c:v>
                </c:pt>
                <c:pt idx="725">
                  <c:v>6</c:v>
                </c:pt>
                <c:pt idx="726">
                  <c:v>6</c:v>
                </c:pt>
                <c:pt idx="727">
                  <c:v>6</c:v>
                </c:pt>
                <c:pt idx="728">
                  <c:v>6</c:v>
                </c:pt>
                <c:pt idx="729">
                  <c:v>6</c:v>
                </c:pt>
              </c:numCache>
            </c:numRef>
          </c:val>
          <c:smooth val="1"/>
          <c:extLst>
            <c:ext xmlns:c16="http://schemas.microsoft.com/office/drawing/2014/chart" uri="{C3380CC4-5D6E-409C-BE32-E72D297353CC}">
              <c16:uniqueId val="{00000008-7A33-4E5B-B732-501662ED06A3}"/>
            </c:ext>
          </c:extLst>
        </c:ser>
        <c:ser>
          <c:idx val="12"/>
          <c:order val="19"/>
          <c:tx>
            <c:v>MINIMO ABSOLUTO 1972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General</c:formatCode>
                <c:ptCount val="730"/>
              </c:numCache>
            </c:numRef>
          </c:val>
          <c:smooth val="1"/>
          <c:extLst>
            <c:ext xmlns:c16="http://schemas.microsoft.com/office/drawing/2014/chart" uri="{C3380CC4-5D6E-409C-BE32-E72D297353CC}">
              <c16:uniqueId val="{00000009-7A33-4E5B-B732-501662ED06A3}"/>
            </c:ext>
          </c:extLst>
        </c:ser>
        <c:dLbls>
          <c:showLegendKey val="0"/>
          <c:showVal val="0"/>
          <c:showCatName val="0"/>
          <c:showSerName val="0"/>
          <c:showPercent val="0"/>
          <c:showBubbleSize val="0"/>
        </c:dLbls>
        <c:marker val="1"/>
        <c:smooth val="0"/>
        <c:axId val="796100648"/>
        <c:axId val="796101040"/>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DATOS!$W$3:$W$734</c15:sqref>
                        </c15:formulaRef>
                      </c:ext>
                    </c:extLst>
                    <c:numCache>
                      <c:formatCode>General</c:formatCode>
                      <c:ptCount val="732"/>
                    </c:numCache>
                  </c:numRef>
                </c:val>
                <c:smooth val="1"/>
                <c:extLst>
                  <c:ext xmlns:c16="http://schemas.microsoft.com/office/drawing/2014/chart" uri="{C3380CC4-5D6E-409C-BE32-E72D297353CC}">
                    <c16:uniqueId val="{0000000A-7A33-4E5B-B732-501662ED06A3}"/>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DATOS!$X$3:$X$732</c15:sqref>
                        </c15:formulaRef>
                      </c:ext>
                    </c:extLst>
                    <c:numCache>
                      <c:formatCode>General</c:formatCode>
                      <c:ptCount val="730"/>
                    </c:numCache>
                  </c:numRef>
                </c:val>
                <c:smooth val="1"/>
                <c:extLst xmlns:c15="http://schemas.microsoft.com/office/drawing/2012/chart">
                  <c:ext xmlns:c16="http://schemas.microsoft.com/office/drawing/2014/chart" uri="{C3380CC4-5D6E-409C-BE32-E72D297353CC}">
                    <c16:uniqueId val="{0000000B-7A33-4E5B-B732-501662ED06A3}"/>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DATOS!$Y$3:$Y$732</c15:sqref>
                        </c15:formulaRef>
                      </c:ext>
                    </c:extLst>
                    <c:numCache>
                      <c:formatCode>General</c:formatCode>
                      <c:ptCount val="730"/>
                    </c:numCache>
                  </c:numRef>
                </c:val>
                <c:smooth val="1"/>
                <c:extLst xmlns:c15="http://schemas.microsoft.com/office/drawing/2012/chart">
                  <c:ext xmlns:c16="http://schemas.microsoft.com/office/drawing/2014/chart" uri="{C3380CC4-5D6E-409C-BE32-E72D297353CC}">
                    <c16:uniqueId val="{0000000C-7A33-4E5B-B732-501662ED06A3}"/>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DATOS!$Z$3:$Z$732</c15:sqref>
                        </c15:formulaRef>
                      </c:ext>
                    </c:extLst>
                    <c:numCache>
                      <c:formatCode>General</c:formatCode>
                      <c:ptCount val="730"/>
                    </c:numCache>
                  </c:numRef>
                </c:val>
                <c:smooth val="1"/>
                <c:extLst xmlns:c15="http://schemas.microsoft.com/office/drawing/2012/chart">
                  <c:ext xmlns:c16="http://schemas.microsoft.com/office/drawing/2014/chart" uri="{C3380CC4-5D6E-409C-BE32-E72D297353CC}">
                    <c16:uniqueId val="{0000000D-7A33-4E5B-B732-501662ED06A3}"/>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DATOS!$AA$3:$AA$732</c15:sqref>
                        </c15:formulaRef>
                      </c:ext>
                    </c:extLst>
                    <c:numCache>
                      <c:formatCode>General</c:formatCode>
                      <c:ptCount val="730"/>
                    </c:numCache>
                  </c:numRef>
                </c:val>
                <c:smooth val="1"/>
                <c:extLst xmlns:c15="http://schemas.microsoft.com/office/drawing/2012/chart">
                  <c:ext xmlns:c16="http://schemas.microsoft.com/office/drawing/2014/chart" uri="{C3380CC4-5D6E-409C-BE32-E72D297353CC}">
                    <c16:uniqueId val="{0000000E-7A33-4E5B-B732-501662ED06A3}"/>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DATOS!$AB$3:$AB$732</c15:sqref>
                        </c15:formulaRef>
                      </c:ext>
                    </c:extLst>
                    <c:numCache>
                      <c:formatCode>General</c:formatCode>
                      <c:ptCount val="730"/>
                    </c:numCache>
                  </c:numRef>
                </c:val>
                <c:smooth val="1"/>
                <c:extLst xmlns:c15="http://schemas.microsoft.com/office/drawing/2012/chart">
                  <c:ext xmlns:c16="http://schemas.microsoft.com/office/drawing/2014/chart" uri="{C3380CC4-5D6E-409C-BE32-E72D297353CC}">
                    <c16:uniqueId val="{0000000F-7A33-4E5B-B732-501662ED06A3}"/>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DATOS!$AC$3:$AC$366</c15:sqref>
                        </c15:formulaRef>
                      </c:ext>
                    </c:extLst>
                    <c:numCache>
                      <c:formatCode>General</c:formatCode>
                      <c:ptCount val="364"/>
                      <c:pt idx="120" formatCode="0.00">
                        <c:v>2.5</c:v>
                      </c:pt>
                      <c:pt idx="121" formatCode="0.00">
                        <c:v>2</c:v>
                      </c:pt>
                      <c:pt idx="122" formatCode="0.00">
                        <c:v>1.99</c:v>
                      </c:pt>
                      <c:pt idx="123" formatCode="0.00">
                        <c:v>1.97</c:v>
                      </c:pt>
                      <c:pt idx="124" formatCode="0.00">
                        <c:v>2.19</c:v>
                      </c:pt>
                      <c:pt idx="125" formatCode="0.00">
                        <c:v>1.98</c:v>
                      </c:pt>
                      <c:pt idx="126" formatCode="0.00">
                        <c:v>2.17</c:v>
                      </c:pt>
                      <c:pt idx="127" formatCode="0.00">
                        <c:v>1.96</c:v>
                      </c:pt>
                      <c:pt idx="128" formatCode="0.00">
                        <c:v>1.95</c:v>
                      </c:pt>
                      <c:pt idx="129" formatCode="0.00">
                        <c:v>2.68</c:v>
                      </c:pt>
                      <c:pt idx="130" formatCode="0.00">
                        <c:v>2.7</c:v>
                      </c:pt>
                      <c:pt idx="131" formatCode="0.00">
                        <c:v>2.69</c:v>
                      </c:pt>
                      <c:pt idx="132" formatCode="0.00">
                        <c:v>2.78</c:v>
                      </c:pt>
                      <c:pt idx="133" formatCode="0.00">
                        <c:v>3.08</c:v>
                      </c:pt>
                      <c:pt idx="134" formatCode="0.00">
                        <c:v>2.88</c:v>
                      </c:pt>
                      <c:pt idx="135" formatCode="0.00">
                        <c:v>3.2</c:v>
                      </c:pt>
                      <c:pt idx="136" formatCode="0.00">
                        <c:v>2.99</c:v>
                      </c:pt>
                      <c:pt idx="137" formatCode="0.00">
                        <c:v>3.22</c:v>
                      </c:pt>
                      <c:pt idx="138" formatCode="0.00">
                        <c:v>3.99</c:v>
                      </c:pt>
                      <c:pt idx="139" formatCode="0.00">
                        <c:v>2.99</c:v>
                      </c:pt>
                      <c:pt idx="140" formatCode="0.00">
                        <c:v>3.47</c:v>
                      </c:pt>
                      <c:pt idx="141" formatCode="0.00">
                        <c:v>3.77</c:v>
                      </c:pt>
                      <c:pt idx="142" formatCode="0.00">
                        <c:v>3.08</c:v>
                      </c:pt>
                      <c:pt idx="143" formatCode="0.00">
                        <c:v>3.14</c:v>
                      </c:pt>
                      <c:pt idx="144" formatCode="0.00">
                        <c:v>3.39</c:v>
                      </c:pt>
                      <c:pt idx="145" formatCode="0.00">
                        <c:v>3.75</c:v>
                      </c:pt>
                      <c:pt idx="146" formatCode="0.00">
                        <c:v>3.37</c:v>
                      </c:pt>
                      <c:pt idx="147" formatCode="0.00">
                        <c:v>3.77</c:v>
                      </c:pt>
                      <c:pt idx="148" formatCode="0.00">
                        <c:v>3.87</c:v>
                      </c:pt>
                      <c:pt idx="149" formatCode="0.00">
                        <c:v>4.57</c:v>
                      </c:pt>
                      <c:pt idx="150" formatCode="0.00">
                        <c:v>4.3899999999999997</c:v>
                      </c:pt>
                      <c:pt idx="151" formatCode="0.00">
                        <c:v>4.1900000000000004</c:v>
                      </c:pt>
                      <c:pt idx="152" formatCode="0.00">
                        <c:v>3.76</c:v>
                      </c:pt>
                      <c:pt idx="153" formatCode="0.00">
                        <c:v>4.1100000000000003</c:v>
                      </c:pt>
                      <c:pt idx="154" formatCode="0.00">
                        <c:v>3.32</c:v>
                      </c:pt>
                      <c:pt idx="155" formatCode="0.00">
                        <c:v>3.8</c:v>
                      </c:pt>
                      <c:pt idx="156" formatCode="0.00">
                        <c:v>4.8</c:v>
                      </c:pt>
                      <c:pt idx="157" formatCode="0.00">
                        <c:v>4.95</c:v>
                      </c:pt>
                      <c:pt idx="158" formatCode="0.00">
                        <c:v>4.21</c:v>
                      </c:pt>
                      <c:pt idx="159" formatCode="0.00">
                        <c:v>4.8899999999999997</c:v>
                      </c:pt>
                      <c:pt idx="160" formatCode="0.00">
                        <c:v>3.76</c:v>
                      </c:pt>
                      <c:pt idx="161" formatCode="0.00">
                        <c:v>4</c:v>
                      </c:pt>
                      <c:pt idx="162" formatCode="0.00">
                        <c:v>3.78</c:v>
                      </c:pt>
                      <c:pt idx="163" formatCode="0.00">
                        <c:v>3.6</c:v>
                      </c:pt>
                      <c:pt idx="164" formatCode="0.00">
                        <c:v>3.4</c:v>
                      </c:pt>
                      <c:pt idx="165" formatCode="0.00">
                        <c:v>3.38</c:v>
                      </c:pt>
                      <c:pt idx="166" formatCode="0.00">
                        <c:v>3.87</c:v>
                      </c:pt>
                      <c:pt idx="167" formatCode="0.00">
                        <c:v>4.3</c:v>
                      </c:pt>
                      <c:pt idx="168" formatCode="0.00">
                        <c:v>3.77</c:v>
                      </c:pt>
                      <c:pt idx="169" formatCode="0.00">
                        <c:v>4.57</c:v>
                      </c:pt>
                      <c:pt idx="170" formatCode="0.00">
                        <c:v>4.6900000000000004</c:v>
                      </c:pt>
                      <c:pt idx="171" formatCode="0.00">
                        <c:v>4.55</c:v>
                      </c:pt>
                      <c:pt idx="172" formatCode="0.00">
                        <c:v>4.28</c:v>
                      </c:pt>
                      <c:pt idx="173" formatCode="0.00">
                        <c:v>3.77</c:v>
                      </c:pt>
                      <c:pt idx="174" formatCode="0.00">
                        <c:v>3.59</c:v>
                      </c:pt>
                      <c:pt idx="175" formatCode="0.00">
                        <c:v>3.36</c:v>
                      </c:pt>
                      <c:pt idx="176" formatCode="0.00">
                        <c:v>3.59</c:v>
                      </c:pt>
                      <c:pt idx="177" formatCode="0.00">
                        <c:v>3.76</c:v>
                      </c:pt>
                      <c:pt idx="178" formatCode="0.00">
                        <c:v>3.39</c:v>
                      </c:pt>
                      <c:pt idx="179" formatCode="0.00">
                        <c:v>3.37</c:v>
                      </c:pt>
                      <c:pt idx="180" formatCode="0.00">
                        <c:v>3.27</c:v>
                      </c:pt>
                      <c:pt idx="181" formatCode="0.00">
                        <c:v>3.74</c:v>
                      </c:pt>
                      <c:pt idx="182" formatCode="0.00">
                        <c:v>3.56</c:v>
                      </c:pt>
                      <c:pt idx="183" formatCode="0.00">
                        <c:v>3.37</c:v>
                      </c:pt>
                      <c:pt idx="184" formatCode="0.00">
                        <c:v>4</c:v>
                      </c:pt>
                      <c:pt idx="185" formatCode="0.00">
                        <c:v>3.9</c:v>
                      </c:pt>
                      <c:pt idx="186" formatCode="0.00">
                        <c:v>3.3</c:v>
                      </c:pt>
                      <c:pt idx="187" formatCode="0.00">
                        <c:v>3.27</c:v>
                      </c:pt>
                      <c:pt idx="188" formatCode="0.00">
                        <c:v>3.24</c:v>
                      </c:pt>
                      <c:pt idx="189" formatCode="0.00">
                        <c:v>3.5</c:v>
                      </c:pt>
                      <c:pt idx="190" formatCode="0.00">
                        <c:v>3.76</c:v>
                      </c:pt>
                      <c:pt idx="191" formatCode="0.00">
                        <c:v>3.75</c:v>
                      </c:pt>
                      <c:pt idx="192" formatCode="0.00">
                        <c:v>4.79</c:v>
                      </c:pt>
                      <c:pt idx="193" formatCode="0.00">
                        <c:v>5</c:v>
                      </c:pt>
                      <c:pt idx="194" formatCode="0.00">
                        <c:v>4.3</c:v>
                      </c:pt>
                      <c:pt idx="195" formatCode="0.00">
                        <c:v>4.58</c:v>
                      </c:pt>
                      <c:pt idx="196" formatCode="0.00">
                        <c:v>4.3899999999999997</c:v>
                      </c:pt>
                      <c:pt idx="197" formatCode="0.00">
                        <c:v>3</c:v>
                      </c:pt>
                      <c:pt idx="198" formatCode="0.00">
                        <c:v>3.8</c:v>
                      </c:pt>
                      <c:pt idx="199" formatCode="0.00">
                        <c:v>5.0999999999999996</c:v>
                      </c:pt>
                      <c:pt idx="200" formatCode="0.00">
                        <c:v>5.12</c:v>
                      </c:pt>
                      <c:pt idx="201" formatCode="0.00">
                        <c:v>4.95</c:v>
                      </c:pt>
                      <c:pt idx="202" formatCode="0.00">
                        <c:v>4.91</c:v>
                      </c:pt>
                      <c:pt idx="203" formatCode="0.00">
                        <c:v>4.99</c:v>
                      </c:pt>
                      <c:pt idx="204" formatCode="0.00">
                        <c:v>5.5</c:v>
                      </c:pt>
                      <c:pt idx="205" formatCode="0.00">
                        <c:v>5.9</c:v>
                      </c:pt>
                      <c:pt idx="206" formatCode="0.00">
                        <c:v>5.57</c:v>
                      </c:pt>
                      <c:pt idx="207" formatCode="0.00">
                        <c:v>7.5</c:v>
                      </c:pt>
                      <c:pt idx="208" formatCode="0.00">
                        <c:v>7.78</c:v>
                      </c:pt>
                      <c:pt idx="209" formatCode="0.00">
                        <c:v>7</c:v>
                      </c:pt>
                      <c:pt idx="210" formatCode="0.00">
                        <c:v>6.61</c:v>
                      </c:pt>
                      <c:pt idx="211" formatCode="0.00">
                        <c:v>6.47</c:v>
                      </c:pt>
                      <c:pt idx="212" formatCode="0.00">
                        <c:v>5.6</c:v>
                      </c:pt>
                      <c:pt idx="213" formatCode="0.00">
                        <c:v>6.4</c:v>
                      </c:pt>
                      <c:pt idx="214" formatCode="0.00">
                        <c:v>5.8</c:v>
                      </c:pt>
                      <c:pt idx="215" formatCode="0.00">
                        <c:v>5.86</c:v>
                      </c:pt>
                      <c:pt idx="216" formatCode="0.00">
                        <c:v>5.81</c:v>
                      </c:pt>
                      <c:pt idx="217" formatCode="0.00">
                        <c:v>5.56</c:v>
                      </c:pt>
                      <c:pt idx="218" formatCode="0.00">
                        <c:v>5.8</c:v>
                      </c:pt>
                      <c:pt idx="219" formatCode="0.00">
                        <c:v>5.9</c:v>
                      </c:pt>
                      <c:pt idx="220" formatCode="0.00">
                        <c:v>5.7</c:v>
                      </c:pt>
                      <c:pt idx="221" formatCode="0.00">
                        <c:v>6.9</c:v>
                      </c:pt>
                      <c:pt idx="222" formatCode="0.00">
                        <c:v>6.31</c:v>
                      </c:pt>
                      <c:pt idx="223" formatCode="0.00">
                        <c:v>5.46</c:v>
                      </c:pt>
                      <c:pt idx="224" formatCode="0.00">
                        <c:v>5.0999999999999996</c:v>
                      </c:pt>
                      <c:pt idx="225" formatCode="0.00">
                        <c:v>4.93</c:v>
                      </c:pt>
                      <c:pt idx="226" formatCode="0.00">
                        <c:v>5.18</c:v>
                      </c:pt>
                      <c:pt idx="227" formatCode="0.00">
                        <c:v>4.97</c:v>
                      </c:pt>
                      <c:pt idx="228" formatCode="0.00">
                        <c:v>4.95</c:v>
                      </c:pt>
                      <c:pt idx="229" formatCode="0.00">
                        <c:v>4.71</c:v>
                      </c:pt>
                      <c:pt idx="230" formatCode="0.00">
                        <c:v>4.82</c:v>
                      </c:pt>
                      <c:pt idx="231" formatCode="0.00">
                        <c:v>4.7</c:v>
                      </c:pt>
                      <c:pt idx="232" formatCode="0.00">
                        <c:v>4.5</c:v>
                      </c:pt>
                      <c:pt idx="233" formatCode="0.00">
                        <c:v>5.71</c:v>
                      </c:pt>
                      <c:pt idx="234" formatCode="0.00">
                        <c:v>5.3</c:v>
                      </c:pt>
                      <c:pt idx="235" formatCode="0.00">
                        <c:v>5.47</c:v>
                      </c:pt>
                      <c:pt idx="236" formatCode="0.00">
                        <c:v>5.32</c:v>
                      </c:pt>
                      <c:pt idx="237" formatCode="0.00">
                        <c:v>4.7699999999999996</c:v>
                      </c:pt>
                      <c:pt idx="238" formatCode="0.00">
                        <c:v>5.55</c:v>
                      </c:pt>
                      <c:pt idx="239" formatCode="0.00">
                        <c:v>6.25</c:v>
                      </c:pt>
                      <c:pt idx="240" formatCode="0.00">
                        <c:v>5.9</c:v>
                      </c:pt>
                      <c:pt idx="241" formatCode="0.00">
                        <c:v>5.51</c:v>
                      </c:pt>
                      <c:pt idx="242" formatCode="0.00">
                        <c:v>4.5999999999999996</c:v>
                      </c:pt>
                      <c:pt idx="243" formatCode="0.00">
                        <c:v>4.4000000000000004</c:v>
                      </c:pt>
                      <c:pt idx="244" formatCode="0.00">
                        <c:v>4.3</c:v>
                      </c:pt>
                      <c:pt idx="245" formatCode="0.00">
                        <c:v>4.62</c:v>
                      </c:pt>
                      <c:pt idx="246" formatCode="0.00">
                        <c:v>4.12</c:v>
                      </c:pt>
                      <c:pt idx="247" formatCode="0.00">
                        <c:v>4.6900000000000004</c:v>
                      </c:pt>
                      <c:pt idx="248" formatCode="0.00">
                        <c:v>4.1900000000000004</c:v>
                      </c:pt>
                      <c:pt idx="249" formatCode="0.00">
                        <c:v>4.4800000000000004</c:v>
                      </c:pt>
                      <c:pt idx="250" formatCode="0.00">
                        <c:v>5.62</c:v>
                      </c:pt>
                      <c:pt idx="251" formatCode="0.00">
                        <c:v>5.9</c:v>
                      </c:pt>
                      <c:pt idx="252" formatCode="0.00">
                        <c:v>5</c:v>
                      </c:pt>
                      <c:pt idx="253" formatCode="0.00">
                        <c:v>5.4</c:v>
                      </c:pt>
                      <c:pt idx="254" formatCode="0.00">
                        <c:v>5.46</c:v>
                      </c:pt>
                      <c:pt idx="255" formatCode="0.00">
                        <c:v>6.7</c:v>
                      </c:pt>
                      <c:pt idx="256" formatCode="0.00">
                        <c:v>7.5</c:v>
                      </c:pt>
                      <c:pt idx="257" formatCode="0.00">
                        <c:v>7.35</c:v>
                      </c:pt>
                      <c:pt idx="258" formatCode="0.00">
                        <c:v>5.8</c:v>
                      </c:pt>
                      <c:pt idx="259" formatCode="0.00">
                        <c:v>5.34</c:v>
                      </c:pt>
                      <c:pt idx="260" formatCode="0.00">
                        <c:v>5.75</c:v>
                      </c:pt>
                      <c:pt idx="261" formatCode="0.00">
                        <c:v>6.35</c:v>
                      </c:pt>
                      <c:pt idx="262" formatCode="0.00">
                        <c:v>5.74</c:v>
                      </c:pt>
                      <c:pt idx="263" formatCode="0.00">
                        <c:v>5.6</c:v>
                      </c:pt>
                      <c:pt idx="264" formatCode="0.00">
                        <c:v>5.79</c:v>
                      </c:pt>
                      <c:pt idx="265" formatCode="0.00">
                        <c:v>6.24</c:v>
                      </c:pt>
                      <c:pt idx="266" formatCode="0.00">
                        <c:v>5.59</c:v>
                      </c:pt>
                      <c:pt idx="267" formatCode="0.00">
                        <c:v>6</c:v>
                      </c:pt>
                      <c:pt idx="268" formatCode="0.00">
                        <c:v>5.45</c:v>
                      </c:pt>
                      <c:pt idx="269" formatCode="0.00">
                        <c:v>5.29</c:v>
                      </c:pt>
                      <c:pt idx="270" formatCode="0.00">
                        <c:v>5.14</c:v>
                      </c:pt>
                      <c:pt idx="271" formatCode="0.00">
                        <c:v>5.2</c:v>
                      </c:pt>
                      <c:pt idx="272" formatCode="0.00">
                        <c:v>5.28</c:v>
                      </c:pt>
                      <c:pt idx="273" formatCode="0.00">
                        <c:v>5.19</c:v>
                      </c:pt>
                      <c:pt idx="274" formatCode="0.00">
                        <c:v>4.99</c:v>
                      </c:pt>
                      <c:pt idx="275" formatCode="0.00">
                        <c:v>4.8600000000000003</c:v>
                      </c:pt>
                      <c:pt idx="276" formatCode="0.00">
                        <c:v>5.18</c:v>
                      </c:pt>
                      <c:pt idx="277" formatCode="0.00">
                        <c:v>4.74</c:v>
                      </c:pt>
                      <c:pt idx="278" formatCode="0.00">
                        <c:v>4.71</c:v>
                      </c:pt>
                      <c:pt idx="279" formatCode="0.00">
                        <c:v>4.79</c:v>
                      </c:pt>
                      <c:pt idx="280" formatCode="0.00">
                        <c:v>5</c:v>
                      </c:pt>
                      <c:pt idx="281" formatCode="0.00">
                        <c:v>4.49</c:v>
                      </c:pt>
                      <c:pt idx="282" formatCode="0.00">
                        <c:v>5.0999999999999996</c:v>
                      </c:pt>
                      <c:pt idx="283" formatCode="0.00">
                        <c:v>4.8</c:v>
                      </c:pt>
                      <c:pt idx="284" formatCode="0.00">
                        <c:v>4.8899999999999997</c:v>
                      </c:pt>
                      <c:pt idx="285" formatCode="0.00">
                        <c:v>4.76</c:v>
                      </c:pt>
                      <c:pt idx="286" formatCode="0.00">
                        <c:v>4.79</c:v>
                      </c:pt>
                      <c:pt idx="287" formatCode="0.00">
                        <c:v>4.82</c:v>
                      </c:pt>
                      <c:pt idx="288" formatCode="0.00">
                        <c:v>4.5</c:v>
                      </c:pt>
                      <c:pt idx="289" formatCode="0.00">
                        <c:v>4.3899999999999997</c:v>
                      </c:pt>
                      <c:pt idx="290" formatCode="0.00">
                        <c:v>4.2699999999999996</c:v>
                      </c:pt>
                      <c:pt idx="291" formatCode="0.00">
                        <c:v>4</c:v>
                      </c:pt>
                      <c:pt idx="292" formatCode="0.00">
                        <c:v>4.3</c:v>
                      </c:pt>
                      <c:pt idx="293" formatCode="0.00">
                        <c:v>4.4400000000000004</c:v>
                      </c:pt>
                      <c:pt idx="294" formatCode="0.00">
                        <c:v>4.43</c:v>
                      </c:pt>
                      <c:pt idx="295" formatCode="0.00">
                        <c:v>4.29</c:v>
                      </c:pt>
                      <c:pt idx="296" formatCode="0.00">
                        <c:v>4.2</c:v>
                      </c:pt>
                      <c:pt idx="297" formatCode="0.00">
                        <c:v>3.7</c:v>
                      </c:pt>
                      <c:pt idx="298" formatCode="0.00">
                        <c:v>3.68</c:v>
                      </c:pt>
                      <c:pt idx="299" formatCode="0.00">
                        <c:v>3.84</c:v>
                      </c:pt>
                      <c:pt idx="300" formatCode="0.00">
                        <c:v>4.09</c:v>
                      </c:pt>
                      <c:pt idx="301" formatCode="0.00">
                        <c:v>4</c:v>
                      </c:pt>
                      <c:pt idx="302" formatCode="0.00">
                        <c:v>3.86</c:v>
                      </c:pt>
                      <c:pt idx="303" formatCode="0.00">
                        <c:v>3.3</c:v>
                      </c:pt>
                    </c:numCache>
                  </c:numRef>
                </c:val>
                <c:smooth val="1"/>
                <c:extLst xmlns:c15="http://schemas.microsoft.com/office/drawing/2012/chart">
                  <c:ext xmlns:c16="http://schemas.microsoft.com/office/drawing/2014/chart" uri="{C3380CC4-5D6E-409C-BE32-E72D297353CC}">
                    <c16:uniqueId val="{00000010-7A33-4E5B-B732-501662ED06A3}"/>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DATOS!$AD$3:$AD$732</c15:sqref>
                        </c15:formulaRef>
                      </c:ext>
                    </c:extLst>
                    <c:numCache>
                      <c:formatCode>0.00</c:formatCode>
                      <c:ptCount val="730"/>
                      <c:pt idx="0">
                        <c:v>2.96</c:v>
                      </c:pt>
                      <c:pt idx="1">
                        <c:v>3.06</c:v>
                      </c:pt>
                      <c:pt idx="2">
                        <c:v>3.04</c:v>
                      </c:pt>
                      <c:pt idx="3">
                        <c:v>3</c:v>
                      </c:pt>
                      <c:pt idx="4">
                        <c:v>3.03</c:v>
                      </c:pt>
                      <c:pt idx="5">
                        <c:v>2.61</c:v>
                      </c:pt>
                      <c:pt idx="6">
                        <c:v>2.5299999999999998</c:v>
                      </c:pt>
                      <c:pt idx="7">
                        <c:v>2.4700000000000002</c:v>
                      </c:pt>
                      <c:pt idx="8">
                        <c:v>2.41</c:v>
                      </c:pt>
                      <c:pt idx="9">
                        <c:v>2.4900000000000002</c:v>
                      </c:pt>
                      <c:pt idx="10">
                        <c:v>2.5099999999999998</c:v>
                      </c:pt>
                      <c:pt idx="11">
                        <c:v>2.63</c:v>
                      </c:pt>
                      <c:pt idx="12">
                        <c:v>2.57</c:v>
                      </c:pt>
                      <c:pt idx="13">
                        <c:v>2.15</c:v>
                      </c:pt>
                      <c:pt idx="14">
                        <c:v>2.31</c:v>
                      </c:pt>
                      <c:pt idx="15">
                        <c:v>2.19</c:v>
                      </c:pt>
                      <c:pt idx="16">
                        <c:v>2.97</c:v>
                      </c:pt>
                      <c:pt idx="17">
                        <c:v>3.06</c:v>
                      </c:pt>
                      <c:pt idx="18">
                        <c:v>3.12</c:v>
                      </c:pt>
                      <c:pt idx="19">
                        <c:v>3.66</c:v>
                      </c:pt>
                      <c:pt idx="20">
                        <c:v>3.05</c:v>
                      </c:pt>
                      <c:pt idx="21">
                        <c:v>2.81</c:v>
                      </c:pt>
                      <c:pt idx="22">
                        <c:v>2.98</c:v>
                      </c:pt>
                      <c:pt idx="23">
                        <c:v>3.37</c:v>
                      </c:pt>
                      <c:pt idx="24">
                        <c:v>2.99</c:v>
                      </c:pt>
                      <c:pt idx="25">
                        <c:v>2.84</c:v>
                      </c:pt>
                      <c:pt idx="26">
                        <c:v>2.75</c:v>
                      </c:pt>
                      <c:pt idx="27">
                        <c:v>2.61</c:v>
                      </c:pt>
                      <c:pt idx="28">
                        <c:v>2.5299999999999998</c:v>
                      </c:pt>
                      <c:pt idx="29">
                        <c:v>2.48</c:v>
                      </c:pt>
                      <c:pt idx="30">
                        <c:v>2.64</c:v>
                      </c:pt>
                      <c:pt idx="31">
                        <c:v>2.66</c:v>
                      </c:pt>
                      <c:pt idx="32">
                        <c:v>2.6</c:v>
                      </c:pt>
                      <c:pt idx="33">
                        <c:v>2.8</c:v>
                      </c:pt>
                      <c:pt idx="34">
                        <c:v>2.62</c:v>
                      </c:pt>
                      <c:pt idx="35">
                        <c:v>2.98</c:v>
                      </c:pt>
                      <c:pt idx="36">
                        <c:v>3.24</c:v>
                      </c:pt>
                      <c:pt idx="37">
                        <c:v>2.79</c:v>
                      </c:pt>
                      <c:pt idx="38">
                        <c:v>3.17</c:v>
                      </c:pt>
                      <c:pt idx="39">
                        <c:v>3.02</c:v>
                      </c:pt>
                      <c:pt idx="40">
                        <c:v>2.5099999999999998</c:v>
                      </c:pt>
                      <c:pt idx="41">
                        <c:v>2.58</c:v>
                      </c:pt>
                      <c:pt idx="42">
                        <c:v>2.42</c:v>
                      </c:pt>
                      <c:pt idx="43">
                        <c:v>2.48</c:v>
                      </c:pt>
                      <c:pt idx="44">
                        <c:v>2.63</c:v>
                      </c:pt>
                      <c:pt idx="45">
                        <c:v>2.69</c:v>
                      </c:pt>
                      <c:pt idx="46">
                        <c:v>2.57</c:v>
                      </c:pt>
                      <c:pt idx="47">
                        <c:v>2.94</c:v>
                      </c:pt>
                      <c:pt idx="48">
                        <c:v>2.96</c:v>
                      </c:pt>
                      <c:pt idx="49">
                        <c:v>2.88</c:v>
                      </c:pt>
                      <c:pt idx="50">
                        <c:v>3.18</c:v>
                      </c:pt>
                      <c:pt idx="51">
                        <c:v>2.97</c:v>
                      </c:pt>
                      <c:pt idx="52">
                        <c:v>2.67</c:v>
                      </c:pt>
                      <c:pt idx="53">
                        <c:v>2.5099999999999998</c:v>
                      </c:pt>
                      <c:pt idx="54">
                        <c:v>2.59</c:v>
                      </c:pt>
                      <c:pt idx="55">
                        <c:v>2.63</c:v>
                      </c:pt>
                      <c:pt idx="56">
                        <c:v>2.7</c:v>
                      </c:pt>
                      <c:pt idx="57">
                        <c:v>3.02</c:v>
                      </c:pt>
                      <c:pt idx="58">
                        <c:v>3.04</c:v>
                      </c:pt>
                      <c:pt idx="59">
                        <c:v>2.95</c:v>
                      </c:pt>
                      <c:pt idx="60">
                        <c:v>2.85</c:v>
                      </c:pt>
                      <c:pt idx="61">
                        <c:v>2.98</c:v>
                      </c:pt>
                      <c:pt idx="62">
                        <c:v>3.01</c:v>
                      </c:pt>
                      <c:pt idx="63">
                        <c:v>2.63</c:v>
                      </c:pt>
                      <c:pt idx="64">
                        <c:v>2.5099999999999998</c:v>
                      </c:pt>
                      <c:pt idx="65">
                        <c:v>2.59</c:v>
                      </c:pt>
                      <c:pt idx="66">
                        <c:v>2.4300000000000002</c:v>
                      </c:pt>
                      <c:pt idx="67">
                        <c:v>2.5</c:v>
                      </c:pt>
                      <c:pt idx="68">
                        <c:v>2.52</c:v>
                      </c:pt>
                      <c:pt idx="69">
                        <c:v>2.41</c:v>
                      </c:pt>
                      <c:pt idx="70">
                        <c:v>2.65</c:v>
                      </c:pt>
                      <c:pt idx="71">
                        <c:v>2.86</c:v>
                      </c:pt>
                      <c:pt idx="72">
                        <c:v>2.88</c:v>
                      </c:pt>
                      <c:pt idx="73">
                        <c:v>2.66</c:v>
                      </c:pt>
                      <c:pt idx="74">
                        <c:v>2.67</c:v>
                      </c:pt>
                      <c:pt idx="75">
                        <c:v>2.2200000000000002</c:v>
                      </c:pt>
                      <c:pt idx="76">
                        <c:v>1.81</c:v>
                      </c:pt>
                      <c:pt idx="77">
                        <c:v>1.97</c:v>
                      </c:pt>
                      <c:pt idx="78">
                        <c:v>1.81</c:v>
                      </c:pt>
                      <c:pt idx="79">
                        <c:v>2.83</c:v>
                      </c:pt>
                      <c:pt idx="80">
                        <c:v>2.9</c:v>
                      </c:pt>
                      <c:pt idx="81">
                        <c:v>2.19</c:v>
                      </c:pt>
                      <c:pt idx="82">
                        <c:v>1.83</c:v>
                      </c:pt>
                      <c:pt idx="83">
                        <c:v>1.78</c:v>
                      </c:pt>
                      <c:pt idx="84">
                        <c:v>1.77</c:v>
                      </c:pt>
                      <c:pt idx="85">
                        <c:v>2.76</c:v>
                      </c:pt>
                      <c:pt idx="86">
                        <c:v>2.8</c:v>
                      </c:pt>
                      <c:pt idx="87">
                        <c:v>2.58</c:v>
                      </c:pt>
                      <c:pt idx="88">
                        <c:v>2.5299999999999998</c:v>
                      </c:pt>
                      <c:pt idx="89">
                        <c:v>2.84</c:v>
                      </c:pt>
                      <c:pt idx="90">
                        <c:v>2.83</c:v>
                      </c:pt>
                      <c:pt idx="91">
                        <c:v>2.88</c:v>
                      </c:pt>
                      <c:pt idx="92">
                        <c:v>2.66</c:v>
                      </c:pt>
                      <c:pt idx="93">
                        <c:v>2.78</c:v>
                      </c:pt>
                      <c:pt idx="94">
                        <c:v>2.75</c:v>
                      </c:pt>
                      <c:pt idx="95">
                        <c:v>2.0299999999999998</c:v>
                      </c:pt>
                      <c:pt idx="96">
                        <c:v>1.63</c:v>
                      </c:pt>
                      <c:pt idx="97">
                        <c:v>2.66</c:v>
                      </c:pt>
                      <c:pt idx="98">
                        <c:v>2.68</c:v>
                      </c:pt>
                      <c:pt idx="99">
                        <c:v>2.65</c:v>
                      </c:pt>
                      <c:pt idx="100">
                        <c:v>2.76</c:v>
                      </c:pt>
                      <c:pt idx="101">
                        <c:v>1.98</c:v>
                      </c:pt>
                      <c:pt idx="102">
                        <c:v>1.93</c:v>
                      </c:pt>
                      <c:pt idx="103">
                        <c:v>1.78</c:v>
                      </c:pt>
                      <c:pt idx="104">
                        <c:v>1.72</c:v>
                      </c:pt>
                      <c:pt idx="105">
                        <c:v>1.8</c:v>
                      </c:pt>
                      <c:pt idx="106">
                        <c:v>1.96</c:v>
                      </c:pt>
                      <c:pt idx="107">
                        <c:v>2.73</c:v>
                      </c:pt>
                      <c:pt idx="108">
                        <c:v>2.54</c:v>
                      </c:pt>
                      <c:pt idx="109">
                        <c:v>2.5</c:v>
                      </c:pt>
                      <c:pt idx="110">
                        <c:v>2.52</c:v>
                      </c:pt>
                      <c:pt idx="111">
                        <c:v>2.91</c:v>
                      </c:pt>
                      <c:pt idx="112">
                        <c:v>2.93</c:v>
                      </c:pt>
                      <c:pt idx="113">
                        <c:v>2.91</c:v>
                      </c:pt>
                      <c:pt idx="114">
                        <c:v>2.83</c:v>
                      </c:pt>
                      <c:pt idx="115">
                        <c:v>2.54</c:v>
                      </c:pt>
                      <c:pt idx="116">
                        <c:v>2.58</c:v>
                      </c:pt>
                      <c:pt idx="117">
                        <c:v>2.92</c:v>
                      </c:pt>
                      <c:pt idx="118">
                        <c:v>2.91</c:v>
                      </c:pt>
                      <c:pt idx="119">
                        <c:v>2.06</c:v>
                      </c:pt>
                      <c:pt idx="120">
                        <c:v>2.14</c:v>
                      </c:pt>
                      <c:pt idx="121">
                        <c:v>1.93</c:v>
                      </c:pt>
                      <c:pt idx="122">
                        <c:v>1.92</c:v>
                      </c:pt>
                      <c:pt idx="123">
                        <c:v>1.87</c:v>
                      </c:pt>
                      <c:pt idx="124">
                        <c:v>1.72</c:v>
                      </c:pt>
                      <c:pt idx="125">
                        <c:v>1.94</c:v>
                      </c:pt>
                      <c:pt idx="126">
                        <c:v>1.72</c:v>
                      </c:pt>
                      <c:pt idx="127">
                        <c:v>1.89</c:v>
                      </c:pt>
                      <c:pt idx="128">
                        <c:v>2</c:v>
                      </c:pt>
                      <c:pt idx="129">
                        <c:v>1.89</c:v>
                      </c:pt>
                      <c:pt idx="130">
                        <c:v>1.93</c:v>
                      </c:pt>
                      <c:pt idx="131">
                        <c:v>1.72</c:v>
                      </c:pt>
                      <c:pt idx="132">
                        <c:v>3</c:v>
                      </c:pt>
                      <c:pt idx="133">
                        <c:v>1.72</c:v>
                      </c:pt>
                      <c:pt idx="134">
                        <c:v>1.72</c:v>
                      </c:pt>
                      <c:pt idx="135">
                        <c:v>1.74</c:v>
                      </c:pt>
                      <c:pt idx="136">
                        <c:v>1.72</c:v>
                      </c:pt>
                      <c:pt idx="137">
                        <c:v>2.9</c:v>
                      </c:pt>
                      <c:pt idx="138">
                        <c:v>1.73</c:v>
                      </c:pt>
                      <c:pt idx="139">
                        <c:v>1.7</c:v>
                      </c:pt>
                      <c:pt idx="140">
                        <c:v>2.84</c:v>
                      </c:pt>
                      <c:pt idx="141">
                        <c:v>2.85</c:v>
                      </c:pt>
                      <c:pt idx="142">
                        <c:v>2.97</c:v>
                      </c:pt>
                      <c:pt idx="143">
                        <c:v>2.2000000000000002</c:v>
                      </c:pt>
                      <c:pt idx="144">
                        <c:v>2.17</c:v>
                      </c:pt>
                      <c:pt idx="145">
                        <c:v>1.6</c:v>
                      </c:pt>
                      <c:pt idx="146">
                        <c:v>2</c:v>
                      </c:pt>
                      <c:pt idx="147">
                        <c:v>2.9</c:v>
                      </c:pt>
                      <c:pt idx="148">
                        <c:v>2.57</c:v>
                      </c:pt>
                      <c:pt idx="149">
                        <c:v>2.8</c:v>
                      </c:pt>
                      <c:pt idx="150">
                        <c:v>2.77</c:v>
                      </c:pt>
                      <c:pt idx="151">
                        <c:v>2.63</c:v>
                      </c:pt>
                      <c:pt idx="152">
                        <c:v>2.5299999999999998</c:v>
                      </c:pt>
                      <c:pt idx="153">
                        <c:v>2.89</c:v>
                      </c:pt>
                      <c:pt idx="154">
                        <c:v>3.9</c:v>
                      </c:pt>
                      <c:pt idx="155">
                        <c:v>2.68</c:v>
                      </c:pt>
                      <c:pt idx="156">
                        <c:v>2.38</c:v>
                      </c:pt>
                      <c:pt idx="157">
                        <c:v>2.78</c:v>
                      </c:pt>
                      <c:pt idx="158">
                        <c:v>2.33</c:v>
                      </c:pt>
                      <c:pt idx="159">
                        <c:v>1.2</c:v>
                      </c:pt>
                      <c:pt idx="160">
                        <c:v>2.38</c:v>
                      </c:pt>
                      <c:pt idx="161">
                        <c:v>3</c:v>
                      </c:pt>
                      <c:pt idx="162">
                        <c:v>2.8</c:v>
                      </c:pt>
                      <c:pt idx="163">
                        <c:v>3.1</c:v>
                      </c:pt>
                      <c:pt idx="164">
                        <c:v>3.8</c:v>
                      </c:pt>
                      <c:pt idx="165">
                        <c:v>4.0199999999999996</c:v>
                      </c:pt>
                      <c:pt idx="166">
                        <c:v>2.02</c:v>
                      </c:pt>
                      <c:pt idx="167">
                        <c:v>4.16</c:v>
                      </c:pt>
                      <c:pt idx="168">
                        <c:v>4.16</c:v>
                      </c:pt>
                      <c:pt idx="169">
                        <c:v>3.3</c:v>
                      </c:pt>
                      <c:pt idx="170">
                        <c:v>3</c:v>
                      </c:pt>
                      <c:pt idx="171">
                        <c:v>2.19</c:v>
                      </c:pt>
                      <c:pt idx="172">
                        <c:v>3.16</c:v>
                      </c:pt>
                      <c:pt idx="173">
                        <c:v>2.86</c:v>
                      </c:pt>
                      <c:pt idx="174">
                        <c:v>4.8</c:v>
                      </c:pt>
                      <c:pt idx="175">
                        <c:v>3.76</c:v>
                      </c:pt>
                      <c:pt idx="176">
                        <c:v>4</c:v>
                      </c:pt>
                      <c:pt idx="177">
                        <c:v>3.39</c:v>
                      </c:pt>
                      <c:pt idx="178">
                        <c:v>2.19</c:v>
                      </c:pt>
                      <c:pt idx="179">
                        <c:v>2.23</c:v>
                      </c:pt>
                      <c:pt idx="180">
                        <c:v>2.8</c:v>
                      </c:pt>
                      <c:pt idx="181">
                        <c:v>2.63</c:v>
                      </c:pt>
                      <c:pt idx="182">
                        <c:v>3.68</c:v>
                      </c:pt>
                      <c:pt idx="183">
                        <c:v>3.37</c:v>
                      </c:pt>
                      <c:pt idx="184">
                        <c:v>3.2</c:v>
                      </c:pt>
                      <c:pt idx="185">
                        <c:v>2.95</c:v>
                      </c:pt>
                      <c:pt idx="186">
                        <c:v>3.9</c:v>
                      </c:pt>
                      <c:pt idx="187">
                        <c:v>3.39</c:v>
                      </c:pt>
                      <c:pt idx="188">
                        <c:v>4.45</c:v>
                      </c:pt>
                      <c:pt idx="189">
                        <c:v>3.15</c:v>
                      </c:pt>
                      <c:pt idx="190">
                        <c:v>4.0199999999999996</c:v>
                      </c:pt>
                      <c:pt idx="191">
                        <c:v>3.79</c:v>
                      </c:pt>
                      <c:pt idx="192">
                        <c:v>4</c:v>
                      </c:pt>
                      <c:pt idx="193">
                        <c:v>4.6900000000000004</c:v>
                      </c:pt>
                      <c:pt idx="194">
                        <c:v>3.98</c:v>
                      </c:pt>
                      <c:pt idx="195">
                        <c:v>3.55</c:v>
                      </c:pt>
                      <c:pt idx="196">
                        <c:v>3.38</c:v>
                      </c:pt>
                      <c:pt idx="197">
                        <c:v>3.14</c:v>
                      </c:pt>
                      <c:pt idx="198">
                        <c:v>3.09</c:v>
                      </c:pt>
                      <c:pt idx="199">
                        <c:v>3.15</c:v>
                      </c:pt>
                      <c:pt idx="200">
                        <c:v>2.97</c:v>
                      </c:pt>
                      <c:pt idx="201">
                        <c:v>3.5</c:v>
                      </c:pt>
                      <c:pt idx="202">
                        <c:v>3.98</c:v>
                      </c:pt>
                      <c:pt idx="203">
                        <c:v>3.3</c:v>
                      </c:pt>
                      <c:pt idx="204">
                        <c:v>3.56</c:v>
                      </c:pt>
                      <c:pt idx="205">
                        <c:v>3.4</c:v>
                      </c:pt>
                      <c:pt idx="206">
                        <c:v>3.16</c:v>
                      </c:pt>
                      <c:pt idx="207">
                        <c:v>3.2</c:v>
                      </c:pt>
                      <c:pt idx="208">
                        <c:v>3.27</c:v>
                      </c:pt>
                      <c:pt idx="209">
                        <c:v>2.4500000000000002</c:v>
                      </c:pt>
                      <c:pt idx="210">
                        <c:v>3.18</c:v>
                      </c:pt>
                      <c:pt idx="211">
                        <c:v>3.4</c:v>
                      </c:pt>
                      <c:pt idx="212">
                        <c:v>2.9</c:v>
                      </c:pt>
                      <c:pt idx="213">
                        <c:v>2.86</c:v>
                      </c:pt>
                      <c:pt idx="214">
                        <c:v>2.89</c:v>
                      </c:pt>
                      <c:pt idx="215">
                        <c:v>2.8</c:v>
                      </c:pt>
                      <c:pt idx="216">
                        <c:v>6.41</c:v>
                      </c:pt>
                      <c:pt idx="217">
                        <c:v>3.38</c:v>
                      </c:pt>
                      <c:pt idx="218">
                        <c:v>4.97</c:v>
                      </c:pt>
                      <c:pt idx="219">
                        <c:v>5.09</c:v>
                      </c:pt>
                      <c:pt idx="220">
                        <c:v>5.72</c:v>
                      </c:pt>
                      <c:pt idx="221">
                        <c:v>5.89</c:v>
                      </c:pt>
                      <c:pt idx="222">
                        <c:v>4.4800000000000004</c:v>
                      </c:pt>
                      <c:pt idx="223">
                        <c:v>5.62</c:v>
                      </c:pt>
                      <c:pt idx="224">
                        <c:v>5.08</c:v>
                      </c:pt>
                      <c:pt idx="225">
                        <c:v>4.3899999999999997</c:v>
                      </c:pt>
                      <c:pt idx="226">
                        <c:v>4.07</c:v>
                      </c:pt>
                      <c:pt idx="227">
                        <c:v>4.05</c:v>
                      </c:pt>
                      <c:pt idx="228">
                        <c:v>4.7</c:v>
                      </c:pt>
                      <c:pt idx="229">
                        <c:v>4.0999999999999996</c:v>
                      </c:pt>
                      <c:pt idx="230">
                        <c:v>3.8</c:v>
                      </c:pt>
                      <c:pt idx="231">
                        <c:v>5.94</c:v>
                      </c:pt>
                      <c:pt idx="232">
                        <c:v>6.36</c:v>
                      </c:pt>
                      <c:pt idx="233">
                        <c:v>6.86</c:v>
                      </c:pt>
                      <c:pt idx="234">
                        <c:v>5.97</c:v>
                      </c:pt>
                      <c:pt idx="235">
                        <c:v>4.78</c:v>
                      </c:pt>
                      <c:pt idx="236">
                        <c:v>4.9800000000000004</c:v>
                      </c:pt>
                      <c:pt idx="237">
                        <c:v>4.68</c:v>
                      </c:pt>
                      <c:pt idx="238">
                        <c:v>4.53</c:v>
                      </c:pt>
                      <c:pt idx="239">
                        <c:v>3.98</c:v>
                      </c:pt>
                      <c:pt idx="240">
                        <c:v>3.98</c:v>
                      </c:pt>
                      <c:pt idx="241">
                        <c:v>3.96</c:v>
                      </c:pt>
                      <c:pt idx="242">
                        <c:v>3.77</c:v>
                      </c:pt>
                      <c:pt idx="243">
                        <c:v>3.61</c:v>
                      </c:pt>
                      <c:pt idx="244">
                        <c:v>3.5</c:v>
                      </c:pt>
                      <c:pt idx="245">
                        <c:v>2.7</c:v>
                      </c:pt>
                      <c:pt idx="246">
                        <c:v>2.71</c:v>
                      </c:pt>
                      <c:pt idx="247">
                        <c:v>2.68</c:v>
                      </c:pt>
                      <c:pt idx="248">
                        <c:v>2.2999999999999998</c:v>
                      </c:pt>
                      <c:pt idx="249">
                        <c:v>2.46</c:v>
                      </c:pt>
                      <c:pt idx="250">
                        <c:v>3.19</c:v>
                      </c:pt>
                      <c:pt idx="251">
                        <c:v>2.9</c:v>
                      </c:pt>
                      <c:pt idx="252">
                        <c:v>3.37</c:v>
                      </c:pt>
                      <c:pt idx="253">
                        <c:v>4.8499999999999996</c:v>
                      </c:pt>
                      <c:pt idx="254">
                        <c:v>4.41</c:v>
                      </c:pt>
                      <c:pt idx="255">
                        <c:v>3.93</c:v>
                      </c:pt>
                      <c:pt idx="256">
                        <c:v>3.62</c:v>
                      </c:pt>
                      <c:pt idx="257">
                        <c:v>3.17</c:v>
                      </c:pt>
                      <c:pt idx="258">
                        <c:v>3.37</c:v>
                      </c:pt>
                      <c:pt idx="259">
                        <c:v>4.09</c:v>
                      </c:pt>
                      <c:pt idx="260">
                        <c:v>3.67</c:v>
                      </c:pt>
                      <c:pt idx="261">
                        <c:v>2.86</c:v>
                      </c:pt>
                      <c:pt idx="262">
                        <c:v>3.1</c:v>
                      </c:pt>
                      <c:pt idx="263">
                        <c:v>3.19</c:v>
                      </c:pt>
                      <c:pt idx="264">
                        <c:v>3.63</c:v>
                      </c:pt>
                      <c:pt idx="265">
                        <c:v>2.93</c:v>
                      </c:pt>
                      <c:pt idx="266">
                        <c:v>3.1</c:v>
                      </c:pt>
                      <c:pt idx="267">
                        <c:v>2.75</c:v>
                      </c:pt>
                      <c:pt idx="268">
                        <c:v>3.61</c:v>
                      </c:pt>
                      <c:pt idx="269">
                        <c:v>3.98</c:v>
                      </c:pt>
                      <c:pt idx="270">
                        <c:v>3.34</c:v>
                      </c:pt>
                      <c:pt idx="271">
                        <c:v>2.73</c:v>
                      </c:pt>
                      <c:pt idx="272">
                        <c:v>3.16</c:v>
                      </c:pt>
                      <c:pt idx="273">
                        <c:v>3.18</c:v>
                      </c:pt>
                      <c:pt idx="274">
                        <c:v>3.49</c:v>
                      </c:pt>
                      <c:pt idx="275">
                        <c:v>4.2300000000000004</c:v>
                      </c:pt>
                      <c:pt idx="276">
                        <c:v>3.18</c:v>
                      </c:pt>
                      <c:pt idx="277">
                        <c:v>3.24</c:v>
                      </c:pt>
                      <c:pt idx="278">
                        <c:v>3.2</c:v>
                      </c:pt>
                      <c:pt idx="279">
                        <c:v>2.84</c:v>
                      </c:pt>
                      <c:pt idx="280">
                        <c:v>4.2300000000000004</c:v>
                      </c:pt>
                      <c:pt idx="281">
                        <c:v>4.29</c:v>
                      </c:pt>
                      <c:pt idx="282">
                        <c:v>2.74</c:v>
                      </c:pt>
                      <c:pt idx="283">
                        <c:v>3.69</c:v>
                      </c:pt>
                      <c:pt idx="284">
                        <c:v>3.64</c:v>
                      </c:pt>
                      <c:pt idx="285">
                        <c:v>3.31</c:v>
                      </c:pt>
                      <c:pt idx="286">
                        <c:v>3.3</c:v>
                      </c:pt>
                      <c:pt idx="287">
                        <c:v>3.44</c:v>
                      </c:pt>
                      <c:pt idx="288">
                        <c:v>3.06</c:v>
                      </c:pt>
                      <c:pt idx="289">
                        <c:v>4.4800000000000004</c:v>
                      </c:pt>
                      <c:pt idx="290">
                        <c:v>3.4</c:v>
                      </c:pt>
                      <c:pt idx="291">
                        <c:v>3.3</c:v>
                      </c:pt>
                      <c:pt idx="292">
                        <c:v>3.42</c:v>
                      </c:pt>
                      <c:pt idx="293">
                        <c:v>3.33</c:v>
                      </c:pt>
                      <c:pt idx="294">
                        <c:v>2.2599999999999998</c:v>
                      </c:pt>
                      <c:pt idx="295">
                        <c:v>3.2</c:v>
                      </c:pt>
                      <c:pt idx="296">
                        <c:v>3.87</c:v>
                      </c:pt>
                      <c:pt idx="297">
                        <c:v>3.68</c:v>
                      </c:pt>
                      <c:pt idx="298">
                        <c:v>4.2</c:v>
                      </c:pt>
                      <c:pt idx="299">
                        <c:v>3.7</c:v>
                      </c:pt>
                      <c:pt idx="300">
                        <c:v>3.75</c:v>
                      </c:pt>
                      <c:pt idx="301">
                        <c:v>4.8</c:v>
                      </c:pt>
                      <c:pt idx="302">
                        <c:v>4.24</c:v>
                      </c:pt>
                      <c:pt idx="303">
                        <c:v>3.76</c:v>
                      </c:pt>
                      <c:pt idx="304">
                        <c:v>3.87</c:v>
                      </c:pt>
                      <c:pt idx="305">
                        <c:v>4.66</c:v>
                      </c:pt>
                      <c:pt idx="306">
                        <c:v>4.0599999999999996</c:v>
                      </c:pt>
                      <c:pt idx="307">
                        <c:v>4.68</c:v>
                      </c:pt>
                      <c:pt idx="308">
                        <c:v>5.08</c:v>
                      </c:pt>
                      <c:pt idx="309">
                        <c:v>4.3</c:v>
                      </c:pt>
                      <c:pt idx="310">
                        <c:v>4.17</c:v>
                      </c:pt>
                      <c:pt idx="311">
                        <c:v>3.98</c:v>
                      </c:pt>
                      <c:pt idx="312">
                        <c:v>3.77</c:v>
                      </c:pt>
                      <c:pt idx="313">
                        <c:v>3.83</c:v>
                      </c:pt>
                      <c:pt idx="314">
                        <c:v>3.43</c:v>
                      </c:pt>
                      <c:pt idx="315">
                        <c:v>3.39</c:v>
                      </c:pt>
                      <c:pt idx="316">
                        <c:v>3.44</c:v>
                      </c:pt>
                      <c:pt idx="317">
                        <c:v>3.37</c:v>
                      </c:pt>
                      <c:pt idx="318">
                        <c:v>3.18</c:v>
                      </c:pt>
                      <c:pt idx="319">
                        <c:v>3.37</c:v>
                      </c:pt>
                      <c:pt idx="320">
                        <c:v>3.37</c:v>
                      </c:pt>
                      <c:pt idx="321">
                        <c:v>3.16</c:v>
                      </c:pt>
                      <c:pt idx="322">
                        <c:v>3.5</c:v>
                      </c:pt>
                      <c:pt idx="323">
                        <c:v>3.55</c:v>
                      </c:pt>
                      <c:pt idx="324">
                        <c:v>3.54</c:v>
                      </c:pt>
                      <c:pt idx="325">
                        <c:v>3.3</c:v>
                      </c:pt>
                      <c:pt idx="326">
                        <c:v>3.2</c:v>
                      </c:pt>
                      <c:pt idx="327">
                        <c:v>3.08</c:v>
                      </c:pt>
                      <c:pt idx="328">
                        <c:v>2.87</c:v>
                      </c:pt>
                      <c:pt idx="329">
                        <c:v>2.5</c:v>
                      </c:pt>
                      <c:pt idx="330">
                        <c:v>2.84</c:v>
                      </c:pt>
                      <c:pt idx="331">
                        <c:v>2.4</c:v>
                      </c:pt>
                      <c:pt idx="332">
                        <c:v>3.8</c:v>
                      </c:pt>
                      <c:pt idx="333">
                        <c:v>3.5</c:v>
                      </c:pt>
                      <c:pt idx="334">
                        <c:v>3.73</c:v>
                      </c:pt>
                      <c:pt idx="335">
                        <c:v>3.56</c:v>
                      </c:pt>
                      <c:pt idx="336">
                        <c:v>3.49</c:v>
                      </c:pt>
                      <c:pt idx="337">
                        <c:v>2.65</c:v>
                      </c:pt>
                      <c:pt idx="338">
                        <c:v>3.5</c:v>
                      </c:pt>
                      <c:pt idx="339">
                        <c:v>2.57</c:v>
                      </c:pt>
                      <c:pt idx="340">
                        <c:v>3.87</c:v>
                      </c:pt>
                      <c:pt idx="341">
                        <c:v>2.5499999999999998</c:v>
                      </c:pt>
                      <c:pt idx="342">
                        <c:v>2.96</c:v>
                      </c:pt>
                      <c:pt idx="343">
                        <c:v>2.5499999999999998</c:v>
                      </c:pt>
                      <c:pt idx="344">
                        <c:v>3.36</c:v>
                      </c:pt>
                      <c:pt idx="345">
                        <c:v>2.84</c:v>
                      </c:pt>
                      <c:pt idx="346">
                        <c:v>3.4</c:v>
                      </c:pt>
                      <c:pt idx="347">
                        <c:v>3.3</c:v>
                      </c:pt>
                      <c:pt idx="348">
                        <c:v>3.2</c:v>
                      </c:pt>
                      <c:pt idx="349">
                        <c:v>3.33</c:v>
                      </c:pt>
                      <c:pt idx="350">
                        <c:v>3.3</c:v>
                      </c:pt>
                      <c:pt idx="351">
                        <c:v>2.2799999999999998</c:v>
                      </c:pt>
                      <c:pt idx="352">
                        <c:v>3.55</c:v>
                      </c:pt>
                      <c:pt idx="353">
                        <c:v>4.18</c:v>
                      </c:pt>
                      <c:pt idx="354">
                        <c:v>3.96</c:v>
                      </c:pt>
                      <c:pt idx="355">
                        <c:v>4.84</c:v>
                      </c:pt>
                      <c:pt idx="356">
                        <c:v>4.88</c:v>
                      </c:pt>
                      <c:pt idx="357">
                        <c:v>4.62</c:v>
                      </c:pt>
                      <c:pt idx="358">
                        <c:v>4.4800000000000004</c:v>
                      </c:pt>
                      <c:pt idx="359">
                        <c:v>4.21</c:v>
                      </c:pt>
                      <c:pt idx="360">
                        <c:v>3.83</c:v>
                      </c:pt>
                      <c:pt idx="361">
                        <c:v>3.62</c:v>
                      </c:pt>
                      <c:pt idx="362">
                        <c:v>3.4</c:v>
                      </c:pt>
                      <c:pt idx="363">
                        <c:v>3.52</c:v>
                      </c:pt>
                      <c:pt idx="364">
                        <c:v>3.43</c:v>
                      </c:pt>
                      <c:pt idx="365">
                        <c:v>3.46</c:v>
                      </c:pt>
                      <c:pt idx="366">
                        <c:v>3.7</c:v>
                      </c:pt>
                      <c:pt idx="367">
                        <c:v>3.65</c:v>
                      </c:pt>
                      <c:pt idx="368">
                        <c:v>3.34</c:v>
                      </c:pt>
                      <c:pt idx="369">
                        <c:v>2.4</c:v>
                      </c:pt>
                      <c:pt idx="370">
                        <c:v>4.8499999999999996</c:v>
                      </c:pt>
                      <c:pt idx="371">
                        <c:v>3.2</c:v>
                      </c:pt>
                      <c:pt idx="372">
                        <c:v>3.77</c:v>
                      </c:pt>
                      <c:pt idx="373">
                        <c:v>2.68</c:v>
                      </c:pt>
                      <c:pt idx="374">
                        <c:v>3.58</c:v>
                      </c:pt>
                      <c:pt idx="375">
                        <c:v>3.15</c:v>
                      </c:pt>
                      <c:pt idx="376">
                        <c:v>3.52</c:v>
                      </c:pt>
                      <c:pt idx="377">
                        <c:v>2.95</c:v>
                      </c:pt>
                      <c:pt idx="378">
                        <c:v>2.93</c:v>
                      </c:pt>
                      <c:pt idx="379">
                        <c:v>3.12</c:v>
                      </c:pt>
                      <c:pt idx="380">
                        <c:v>3.8</c:v>
                      </c:pt>
                      <c:pt idx="381">
                        <c:v>2.85</c:v>
                      </c:pt>
                      <c:pt idx="382">
                        <c:v>3.41</c:v>
                      </c:pt>
                      <c:pt idx="383">
                        <c:v>2.82</c:v>
                      </c:pt>
                      <c:pt idx="384">
                        <c:v>3.4</c:v>
                      </c:pt>
                      <c:pt idx="385">
                        <c:v>3.16</c:v>
                      </c:pt>
                      <c:pt idx="386">
                        <c:v>3</c:v>
                      </c:pt>
                      <c:pt idx="387">
                        <c:v>1.1599999999999999</c:v>
                      </c:pt>
                      <c:pt idx="388">
                        <c:v>3.03</c:v>
                      </c:pt>
                      <c:pt idx="389">
                        <c:v>3.2</c:v>
                      </c:pt>
                      <c:pt idx="390">
                        <c:v>2.92</c:v>
                      </c:pt>
                      <c:pt idx="391">
                        <c:v>1.88</c:v>
                      </c:pt>
                      <c:pt idx="392">
                        <c:v>2.57</c:v>
                      </c:pt>
                      <c:pt idx="393">
                        <c:v>2.59</c:v>
                      </c:pt>
                      <c:pt idx="394">
                        <c:v>2.8</c:v>
                      </c:pt>
                      <c:pt idx="395">
                        <c:v>2.62</c:v>
                      </c:pt>
                      <c:pt idx="396">
                        <c:v>2.7</c:v>
                      </c:pt>
                      <c:pt idx="397">
                        <c:v>2.72</c:v>
                      </c:pt>
                      <c:pt idx="398">
                        <c:v>2.88</c:v>
                      </c:pt>
                      <c:pt idx="399">
                        <c:v>2.2999999999999998</c:v>
                      </c:pt>
                      <c:pt idx="400">
                        <c:v>2.73</c:v>
                      </c:pt>
                      <c:pt idx="401">
                        <c:v>2.7</c:v>
                      </c:pt>
                      <c:pt idx="402">
                        <c:v>2.7</c:v>
                      </c:pt>
                      <c:pt idx="403">
                        <c:v>2.48</c:v>
                      </c:pt>
                      <c:pt idx="404">
                        <c:v>2.72</c:v>
                      </c:pt>
                      <c:pt idx="405">
                        <c:v>2.74</c:v>
                      </c:pt>
                      <c:pt idx="406">
                        <c:v>2.56</c:v>
                      </c:pt>
                      <c:pt idx="407">
                        <c:v>2.5</c:v>
                      </c:pt>
                      <c:pt idx="408">
                        <c:v>3.22</c:v>
                      </c:pt>
                      <c:pt idx="409">
                        <c:v>2.9</c:v>
                      </c:pt>
                      <c:pt idx="410">
                        <c:v>3</c:v>
                      </c:pt>
                      <c:pt idx="411">
                        <c:v>2.9</c:v>
                      </c:pt>
                      <c:pt idx="412">
                        <c:v>2.72</c:v>
                      </c:pt>
                      <c:pt idx="413">
                        <c:v>2.62</c:v>
                      </c:pt>
                      <c:pt idx="414">
                        <c:v>2.59</c:v>
                      </c:pt>
                      <c:pt idx="415">
                        <c:v>2.56</c:v>
                      </c:pt>
                      <c:pt idx="416">
                        <c:v>2.92</c:v>
                      </c:pt>
                      <c:pt idx="417">
                        <c:v>2.98</c:v>
                      </c:pt>
                      <c:pt idx="418">
                        <c:v>2.98</c:v>
                      </c:pt>
                      <c:pt idx="419">
                        <c:v>3.85</c:v>
                      </c:pt>
                      <c:pt idx="420">
                        <c:v>2.78</c:v>
                      </c:pt>
                      <c:pt idx="421">
                        <c:v>2.93</c:v>
                      </c:pt>
                      <c:pt idx="422">
                        <c:v>2.94</c:v>
                      </c:pt>
                      <c:pt idx="423">
                        <c:v>2.4</c:v>
                      </c:pt>
                      <c:pt idx="424">
                        <c:v>2.38</c:v>
                      </c:pt>
                      <c:pt idx="425">
                        <c:v>2.6</c:v>
                      </c:pt>
                      <c:pt idx="426">
                        <c:v>2.58</c:v>
                      </c:pt>
                      <c:pt idx="427">
                        <c:v>2.8</c:v>
                      </c:pt>
                      <c:pt idx="428">
                        <c:v>2.62</c:v>
                      </c:pt>
                      <c:pt idx="429">
                        <c:v>2.48</c:v>
                      </c:pt>
                      <c:pt idx="430">
                        <c:v>2.5499999999999998</c:v>
                      </c:pt>
                      <c:pt idx="431">
                        <c:v>2.4700000000000002</c:v>
                      </c:pt>
                      <c:pt idx="432">
                        <c:v>2.68</c:v>
                      </c:pt>
                      <c:pt idx="433">
                        <c:v>2.85</c:v>
                      </c:pt>
                      <c:pt idx="434">
                        <c:v>2.8</c:v>
                      </c:pt>
                      <c:pt idx="435">
                        <c:v>2.87</c:v>
                      </c:pt>
                      <c:pt idx="436">
                        <c:v>2.69</c:v>
                      </c:pt>
                      <c:pt idx="437">
                        <c:v>2.63</c:v>
                      </c:pt>
                      <c:pt idx="438">
                        <c:v>2.59</c:v>
                      </c:pt>
                      <c:pt idx="439">
                        <c:v>2.5499999999999998</c:v>
                      </c:pt>
                      <c:pt idx="440">
                        <c:v>2.86</c:v>
                      </c:pt>
                      <c:pt idx="441">
                        <c:v>2.87</c:v>
                      </c:pt>
                      <c:pt idx="442">
                        <c:v>2.88</c:v>
                      </c:pt>
                      <c:pt idx="443">
                        <c:v>2.84</c:v>
                      </c:pt>
                      <c:pt idx="444">
                        <c:v>2.88</c:v>
                      </c:pt>
                      <c:pt idx="445">
                        <c:v>2</c:v>
                      </c:pt>
                      <c:pt idx="446">
                        <c:v>1.88</c:v>
                      </c:pt>
                      <c:pt idx="447">
                        <c:v>1.9</c:v>
                      </c:pt>
                      <c:pt idx="448">
                        <c:v>1.68</c:v>
                      </c:pt>
                      <c:pt idx="449">
                        <c:v>1.58</c:v>
                      </c:pt>
                      <c:pt idx="450">
                        <c:v>2.5</c:v>
                      </c:pt>
                      <c:pt idx="451">
                        <c:v>2.63</c:v>
                      </c:pt>
                      <c:pt idx="452">
                        <c:v>2.65</c:v>
                      </c:pt>
                      <c:pt idx="453">
                        <c:v>2.7</c:v>
                      </c:pt>
                      <c:pt idx="454">
                        <c:v>2.98</c:v>
                      </c:pt>
                      <c:pt idx="455">
                        <c:v>2.86</c:v>
                      </c:pt>
                      <c:pt idx="456">
                        <c:v>2.73</c:v>
                      </c:pt>
                      <c:pt idx="457">
                        <c:v>2.92</c:v>
                      </c:pt>
                      <c:pt idx="458">
                        <c:v>2.97</c:v>
                      </c:pt>
                      <c:pt idx="459">
                        <c:v>2.67</c:v>
                      </c:pt>
                      <c:pt idx="460">
                        <c:v>2.98</c:v>
                      </c:pt>
                      <c:pt idx="461">
                        <c:v>2.76</c:v>
                      </c:pt>
                      <c:pt idx="462">
                        <c:v>3.18</c:v>
                      </c:pt>
                      <c:pt idx="463">
                        <c:v>3.12</c:v>
                      </c:pt>
                      <c:pt idx="464">
                        <c:v>3.19</c:v>
                      </c:pt>
                      <c:pt idx="465">
                        <c:v>3.22</c:v>
                      </c:pt>
                      <c:pt idx="466">
                        <c:v>3.15</c:v>
                      </c:pt>
                      <c:pt idx="467">
                        <c:v>2.95</c:v>
                      </c:pt>
                      <c:pt idx="468">
                        <c:v>2.9</c:v>
                      </c:pt>
                      <c:pt idx="469">
                        <c:v>2.7</c:v>
                      </c:pt>
                      <c:pt idx="470">
                        <c:v>2.5</c:v>
                      </c:pt>
                      <c:pt idx="471">
                        <c:v>2.46</c:v>
                      </c:pt>
                      <c:pt idx="472">
                        <c:v>3</c:v>
                      </c:pt>
                      <c:pt idx="473">
                        <c:v>2.8</c:v>
                      </c:pt>
                      <c:pt idx="474">
                        <c:v>3.04</c:v>
                      </c:pt>
                      <c:pt idx="475">
                        <c:v>3.67</c:v>
                      </c:pt>
                      <c:pt idx="476">
                        <c:v>3.35</c:v>
                      </c:pt>
                      <c:pt idx="477">
                        <c:v>3.19</c:v>
                      </c:pt>
                      <c:pt idx="478">
                        <c:v>3.37</c:v>
                      </c:pt>
                      <c:pt idx="479">
                        <c:v>3.35</c:v>
                      </c:pt>
                      <c:pt idx="480">
                        <c:v>3.4</c:v>
                      </c:pt>
                      <c:pt idx="481">
                        <c:v>3.26</c:v>
                      </c:pt>
                      <c:pt idx="482">
                        <c:v>3.18</c:v>
                      </c:pt>
                      <c:pt idx="483">
                        <c:v>3.11</c:v>
                      </c:pt>
                      <c:pt idx="484">
                        <c:v>3.16</c:v>
                      </c:pt>
                      <c:pt idx="485">
                        <c:v>3.08</c:v>
                      </c:pt>
                      <c:pt idx="486">
                        <c:v>3</c:v>
                      </c:pt>
                      <c:pt idx="487">
                        <c:v>2.96</c:v>
                      </c:pt>
                      <c:pt idx="488">
                        <c:v>2.8</c:v>
                      </c:pt>
                      <c:pt idx="489">
                        <c:v>3.42</c:v>
                      </c:pt>
                      <c:pt idx="490">
                        <c:v>3</c:v>
                      </c:pt>
                      <c:pt idx="491">
                        <c:v>2.78</c:v>
                      </c:pt>
                      <c:pt idx="492">
                        <c:v>2.54</c:v>
                      </c:pt>
                      <c:pt idx="493">
                        <c:v>3</c:v>
                      </c:pt>
                      <c:pt idx="494">
                        <c:v>2.13</c:v>
                      </c:pt>
                      <c:pt idx="495">
                        <c:v>2.4</c:v>
                      </c:pt>
                      <c:pt idx="496">
                        <c:v>2.84</c:v>
                      </c:pt>
                      <c:pt idx="497">
                        <c:v>2.6</c:v>
                      </c:pt>
                      <c:pt idx="498">
                        <c:v>2.67</c:v>
                      </c:pt>
                      <c:pt idx="499">
                        <c:v>2.64</c:v>
                      </c:pt>
                      <c:pt idx="500">
                        <c:v>2.84</c:v>
                      </c:pt>
                      <c:pt idx="501">
                        <c:v>1.98</c:v>
                      </c:pt>
                      <c:pt idx="502">
                        <c:v>2.2999999999999998</c:v>
                      </c:pt>
                      <c:pt idx="503">
                        <c:v>2.2599999999999998</c:v>
                      </c:pt>
                      <c:pt idx="504">
                        <c:v>1.84</c:v>
                      </c:pt>
                      <c:pt idx="505">
                        <c:v>1.73</c:v>
                      </c:pt>
                      <c:pt idx="506">
                        <c:v>1.86</c:v>
                      </c:pt>
                      <c:pt idx="507">
                        <c:v>2.77</c:v>
                      </c:pt>
                      <c:pt idx="508">
                        <c:v>2.73</c:v>
                      </c:pt>
                      <c:pt idx="509">
                        <c:v>2.78</c:v>
                      </c:pt>
                      <c:pt idx="510">
                        <c:v>2.63</c:v>
                      </c:pt>
                      <c:pt idx="511">
                        <c:v>2.52</c:v>
                      </c:pt>
                      <c:pt idx="512">
                        <c:v>2.6</c:v>
                      </c:pt>
                      <c:pt idx="513">
                        <c:v>3.5</c:v>
                      </c:pt>
                      <c:pt idx="514">
                        <c:v>2.09</c:v>
                      </c:pt>
                      <c:pt idx="515">
                        <c:v>2.29</c:v>
                      </c:pt>
                      <c:pt idx="516">
                        <c:v>2.6</c:v>
                      </c:pt>
                      <c:pt idx="517">
                        <c:v>3</c:v>
                      </c:pt>
                      <c:pt idx="518">
                        <c:v>3.05</c:v>
                      </c:pt>
                      <c:pt idx="519">
                        <c:v>3.28</c:v>
                      </c:pt>
                      <c:pt idx="520">
                        <c:v>3.05</c:v>
                      </c:pt>
                      <c:pt idx="521">
                        <c:v>3.7</c:v>
                      </c:pt>
                      <c:pt idx="522">
                        <c:v>3</c:v>
                      </c:pt>
                      <c:pt idx="523">
                        <c:v>1.68</c:v>
                      </c:pt>
                      <c:pt idx="524">
                        <c:v>2.2999999999999998</c:v>
                      </c:pt>
                      <c:pt idx="525">
                        <c:v>2.7</c:v>
                      </c:pt>
                      <c:pt idx="526">
                        <c:v>2.7</c:v>
                      </c:pt>
                      <c:pt idx="527">
                        <c:v>2.9</c:v>
                      </c:pt>
                      <c:pt idx="528">
                        <c:v>2.89</c:v>
                      </c:pt>
                      <c:pt idx="529">
                        <c:v>2.84</c:v>
                      </c:pt>
                      <c:pt idx="530">
                        <c:v>2.7</c:v>
                      </c:pt>
                      <c:pt idx="531">
                        <c:v>2.5</c:v>
                      </c:pt>
                      <c:pt idx="532">
                        <c:v>1.68</c:v>
                      </c:pt>
                      <c:pt idx="533">
                        <c:v>2.92</c:v>
                      </c:pt>
                      <c:pt idx="534">
                        <c:v>2.85</c:v>
                      </c:pt>
                      <c:pt idx="535">
                        <c:v>1.78</c:v>
                      </c:pt>
                      <c:pt idx="536">
                        <c:v>2.38</c:v>
                      </c:pt>
                      <c:pt idx="537">
                        <c:v>1.98</c:v>
                      </c:pt>
                      <c:pt idx="538">
                        <c:v>2.2599999999999998</c:v>
                      </c:pt>
                      <c:pt idx="539">
                        <c:v>2.09</c:v>
                      </c:pt>
                      <c:pt idx="540">
                        <c:v>2.58</c:v>
                      </c:pt>
                      <c:pt idx="541">
                        <c:v>2.2000000000000002</c:v>
                      </c:pt>
                      <c:pt idx="542">
                        <c:v>2.23</c:v>
                      </c:pt>
                      <c:pt idx="543">
                        <c:v>2.86</c:v>
                      </c:pt>
                      <c:pt idx="544">
                        <c:v>1.89</c:v>
                      </c:pt>
                      <c:pt idx="545">
                        <c:v>2.23</c:v>
                      </c:pt>
                      <c:pt idx="546">
                        <c:v>1.8</c:v>
                      </c:pt>
                      <c:pt idx="547">
                        <c:v>2.8</c:v>
                      </c:pt>
                      <c:pt idx="548">
                        <c:v>2.82</c:v>
                      </c:pt>
                      <c:pt idx="549">
                        <c:v>2.95</c:v>
                      </c:pt>
                      <c:pt idx="550">
                        <c:v>2.85</c:v>
                      </c:pt>
                      <c:pt idx="551">
                        <c:v>3.1</c:v>
                      </c:pt>
                      <c:pt idx="552">
                        <c:v>3.18</c:v>
                      </c:pt>
                      <c:pt idx="553">
                        <c:v>2.87</c:v>
                      </c:pt>
                      <c:pt idx="554">
                        <c:v>1.87</c:v>
                      </c:pt>
                      <c:pt idx="555">
                        <c:v>3</c:v>
                      </c:pt>
                      <c:pt idx="556">
                        <c:v>2.2999999999999998</c:v>
                      </c:pt>
                      <c:pt idx="557">
                        <c:v>3.7</c:v>
                      </c:pt>
                      <c:pt idx="558">
                        <c:v>3.17</c:v>
                      </c:pt>
                      <c:pt idx="559">
                        <c:v>2.88</c:v>
                      </c:pt>
                      <c:pt idx="560">
                        <c:v>2.57</c:v>
                      </c:pt>
                      <c:pt idx="561">
                        <c:v>3</c:v>
                      </c:pt>
                      <c:pt idx="562">
                        <c:v>3.42</c:v>
                      </c:pt>
                      <c:pt idx="563">
                        <c:v>3.27</c:v>
                      </c:pt>
                      <c:pt idx="564">
                        <c:v>3.85</c:v>
                      </c:pt>
                      <c:pt idx="565">
                        <c:v>3.42</c:v>
                      </c:pt>
                      <c:pt idx="566">
                        <c:v>3.05</c:v>
                      </c:pt>
                      <c:pt idx="567">
                        <c:v>3.02</c:v>
                      </c:pt>
                      <c:pt idx="568">
                        <c:v>3.09</c:v>
                      </c:pt>
                      <c:pt idx="569">
                        <c:v>2.4900000000000002</c:v>
                      </c:pt>
                      <c:pt idx="570">
                        <c:v>2.2799999999999998</c:v>
                      </c:pt>
                      <c:pt idx="571">
                        <c:v>2.17</c:v>
                      </c:pt>
                      <c:pt idx="572">
                        <c:v>3.4</c:v>
                      </c:pt>
                      <c:pt idx="573">
                        <c:v>3.2</c:v>
                      </c:pt>
                      <c:pt idx="574">
                        <c:v>4.2</c:v>
                      </c:pt>
                      <c:pt idx="575">
                        <c:v>4.24</c:v>
                      </c:pt>
                      <c:pt idx="576">
                        <c:v>3.32</c:v>
                      </c:pt>
                      <c:pt idx="577">
                        <c:v>3.68</c:v>
                      </c:pt>
                      <c:pt idx="578">
                        <c:v>4</c:v>
                      </c:pt>
                      <c:pt idx="579">
                        <c:v>3.42</c:v>
                      </c:pt>
                      <c:pt idx="580">
                        <c:v>3.19</c:v>
                      </c:pt>
                      <c:pt idx="581">
                        <c:v>3.4</c:v>
                      </c:pt>
                      <c:pt idx="582">
                        <c:v>3.54</c:v>
                      </c:pt>
                      <c:pt idx="583">
                        <c:v>4.4000000000000004</c:v>
                      </c:pt>
                      <c:pt idx="584">
                        <c:v>5</c:v>
                      </c:pt>
                      <c:pt idx="585">
                        <c:v>5.0999999999999996</c:v>
                      </c:pt>
                      <c:pt idx="586">
                        <c:v>4.0999999999999996</c:v>
                      </c:pt>
                      <c:pt idx="587">
                        <c:v>4.2</c:v>
                      </c:pt>
                      <c:pt idx="588">
                        <c:v>4.28</c:v>
                      </c:pt>
                      <c:pt idx="589">
                        <c:v>5.75</c:v>
                      </c:pt>
                      <c:pt idx="590">
                        <c:v>3.86</c:v>
                      </c:pt>
                      <c:pt idx="591">
                        <c:v>3.89</c:v>
                      </c:pt>
                      <c:pt idx="592">
                        <c:v>4</c:v>
                      </c:pt>
                      <c:pt idx="593">
                        <c:v>4.6399999999999997</c:v>
                      </c:pt>
                      <c:pt idx="594">
                        <c:v>4</c:v>
                      </c:pt>
                      <c:pt idx="595">
                        <c:v>4.76</c:v>
                      </c:pt>
                      <c:pt idx="596">
                        <c:v>4.37</c:v>
                      </c:pt>
                      <c:pt idx="597">
                        <c:v>3.7</c:v>
                      </c:pt>
                      <c:pt idx="598">
                        <c:v>3.98</c:v>
                      </c:pt>
                      <c:pt idx="599">
                        <c:v>4.0999999999999996</c:v>
                      </c:pt>
                      <c:pt idx="600">
                        <c:v>4.97</c:v>
                      </c:pt>
                      <c:pt idx="601">
                        <c:v>4.9400000000000004</c:v>
                      </c:pt>
                      <c:pt idx="602">
                        <c:v>5.77</c:v>
                      </c:pt>
                      <c:pt idx="603">
                        <c:v>6.2</c:v>
                      </c:pt>
                      <c:pt idx="604">
                        <c:v>4.8899999999999997</c:v>
                      </c:pt>
                      <c:pt idx="605">
                        <c:v>5.4</c:v>
                      </c:pt>
                      <c:pt idx="606">
                        <c:v>4.58</c:v>
                      </c:pt>
                      <c:pt idx="607">
                        <c:v>4.5999999999999996</c:v>
                      </c:pt>
                      <c:pt idx="608">
                        <c:v>4.87</c:v>
                      </c:pt>
                      <c:pt idx="609">
                        <c:v>4.6399999999999997</c:v>
                      </c:pt>
                      <c:pt idx="610">
                        <c:v>5.44</c:v>
                      </c:pt>
                      <c:pt idx="611">
                        <c:v>5.08</c:v>
                      </c:pt>
                      <c:pt idx="612">
                        <c:v>5.04</c:v>
                      </c:pt>
                      <c:pt idx="613">
                        <c:v>4.04</c:v>
                      </c:pt>
                      <c:pt idx="614">
                        <c:v>5.34</c:v>
                      </c:pt>
                      <c:pt idx="615">
                        <c:v>5.3</c:v>
                      </c:pt>
                      <c:pt idx="616">
                        <c:v>4.67</c:v>
                      </c:pt>
                      <c:pt idx="617">
                        <c:v>4.47</c:v>
                      </c:pt>
                      <c:pt idx="618">
                        <c:v>5.0999999999999996</c:v>
                      </c:pt>
                      <c:pt idx="619">
                        <c:v>5.34</c:v>
                      </c:pt>
                      <c:pt idx="620">
                        <c:v>5.63</c:v>
                      </c:pt>
                      <c:pt idx="621">
                        <c:v>5.68</c:v>
                      </c:pt>
                      <c:pt idx="622">
                        <c:v>5.7</c:v>
                      </c:pt>
                      <c:pt idx="623">
                        <c:v>5.98</c:v>
                      </c:pt>
                      <c:pt idx="624">
                        <c:v>5.3</c:v>
                      </c:pt>
                      <c:pt idx="625">
                        <c:v>5.2</c:v>
                      </c:pt>
                      <c:pt idx="626">
                        <c:v>4.8899999999999997</c:v>
                      </c:pt>
                      <c:pt idx="627">
                        <c:v>4.7300000000000004</c:v>
                      </c:pt>
                      <c:pt idx="628">
                        <c:v>4.4400000000000004</c:v>
                      </c:pt>
                      <c:pt idx="629">
                        <c:v>4.3899999999999997</c:v>
                      </c:pt>
                      <c:pt idx="630">
                        <c:v>4.3</c:v>
                      </c:pt>
                      <c:pt idx="631">
                        <c:v>4.5599999999999996</c:v>
                      </c:pt>
                      <c:pt idx="632">
                        <c:v>4.5999999999999996</c:v>
                      </c:pt>
                      <c:pt idx="633">
                        <c:v>4.28</c:v>
                      </c:pt>
                      <c:pt idx="634">
                        <c:v>3.78</c:v>
                      </c:pt>
                      <c:pt idx="635">
                        <c:v>4.6500000000000004</c:v>
                      </c:pt>
                      <c:pt idx="636">
                        <c:v>4.4800000000000004</c:v>
                      </c:pt>
                      <c:pt idx="637">
                        <c:v>4.43</c:v>
                      </c:pt>
                      <c:pt idx="638">
                        <c:v>4.5199999999999996</c:v>
                      </c:pt>
                      <c:pt idx="639">
                        <c:v>3.48</c:v>
                      </c:pt>
                      <c:pt idx="640">
                        <c:v>3.59</c:v>
                      </c:pt>
                      <c:pt idx="641">
                        <c:v>3.68</c:v>
                      </c:pt>
                      <c:pt idx="642">
                        <c:v>3.7</c:v>
                      </c:pt>
                      <c:pt idx="643">
                        <c:v>3.62</c:v>
                      </c:pt>
                      <c:pt idx="644">
                        <c:v>3.38</c:v>
                      </c:pt>
                      <c:pt idx="645">
                        <c:v>4.43</c:v>
                      </c:pt>
                      <c:pt idx="646">
                        <c:v>2</c:v>
                      </c:pt>
                      <c:pt idx="647">
                        <c:v>2.4700000000000002</c:v>
                      </c:pt>
                      <c:pt idx="648">
                        <c:v>3.1</c:v>
                      </c:pt>
                      <c:pt idx="649">
                        <c:v>3</c:v>
                      </c:pt>
                      <c:pt idx="650">
                        <c:v>2.1</c:v>
                      </c:pt>
                      <c:pt idx="651">
                        <c:v>3.63</c:v>
                      </c:pt>
                      <c:pt idx="652">
                        <c:v>3.33</c:v>
                      </c:pt>
                      <c:pt idx="668">
                        <c:v>2.8</c:v>
                      </c:pt>
                      <c:pt idx="669">
                        <c:v>2.33</c:v>
                      </c:pt>
                      <c:pt idx="670">
                        <c:v>3.06</c:v>
                      </c:pt>
                      <c:pt idx="671">
                        <c:v>2.7</c:v>
                      </c:pt>
                      <c:pt idx="672">
                        <c:v>3.42</c:v>
                      </c:pt>
                      <c:pt idx="673">
                        <c:v>3.68</c:v>
                      </c:pt>
                      <c:pt idx="674">
                        <c:v>3.18</c:v>
                      </c:pt>
                      <c:pt idx="675">
                        <c:v>3.97</c:v>
                      </c:pt>
                      <c:pt idx="676">
                        <c:v>5.29</c:v>
                      </c:pt>
                      <c:pt idx="677">
                        <c:v>4.3</c:v>
                      </c:pt>
                      <c:pt idx="678">
                        <c:v>3.54</c:v>
                      </c:pt>
                      <c:pt idx="679">
                        <c:v>3.48</c:v>
                      </c:pt>
                      <c:pt idx="680">
                        <c:v>4.46</c:v>
                      </c:pt>
                      <c:pt idx="681">
                        <c:v>3.4</c:v>
                      </c:pt>
                      <c:pt idx="682">
                        <c:v>4.38</c:v>
                      </c:pt>
                      <c:pt idx="683">
                        <c:v>4.32</c:v>
                      </c:pt>
                      <c:pt idx="684">
                        <c:v>4.4800000000000004</c:v>
                      </c:pt>
                      <c:pt idx="685">
                        <c:v>3.63</c:v>
                      </c:pt>
                      <c:pt idx="686">
                        <c:v>5.0999999999999996</c:v>
                      </c:pt>
                      <c:pt idx="687">
                        <c:v>3.62</c:v>
                      </c:pt>
                      <c:pt idx="688">
                        <c:v>3.42</c:v>
                      </c:pt>
                      <c:pt idx="689">
                        <c:v>3.06</c:v>
                      </c:pt>
                      <c:pt idx="690">
                        <c:v>3.57</c:v>
                      </c:pt>
                      <c:pt idx="691">
                        <c:v>3.26</c:v>
                      </c:pt>
                      <c:pt idx="692">
                        <c:v>3.75</c:v>
                      </c:pt>
                      <c:pt idx="693">
                        <c:v>3.6</c:v>
                      </c:pt>
                      <c:pt idx="694">
                        <c:v>4.3</c:v>
                      </c:pt>
                      <c:pt idx="695">
                        <c:v>4.0999999999999996</c:v>
                      </c:pt>
                      <c:pt idx="696">
                        <c:v>4.0999999999999996</c:v>
                      </c:pt>
                      <c:pt idx="697">
                        <c:v>3.65</c:v>
                      </c:pt>
                      <c:pt idx="698">
                        <c:v>3.9</c:v>
                      </c:pt>
                      <c:pt idx="699">
                        <c:v>3.71</c:v>
                      </c:pt>
                      <c:pt idx="700">
                        <c:v>4.5599999999999996</c:v>
                      </c:pt>
                      <c:pt idx="701">
                        <c:v>4.0599999999999996</c:v>
                      </c:pt>
                      <c:pt idx="702">
                        <c:v>5.15</c:v>
                      </c:pt>
                      <c:pt idx="703">
                        <c:v>6.08</c:v>
                      </c:pt>
                      <c:pt idx="704">
                        <c:v>6.46</c:v>
                      </c:pt>
                      <c:pt idx="705">
                        <c:v>6.03</c:v>
                      </c:pt>
                      <c:pt idx="706">
                        <c:v>5.49</c:v>
                      </c:pt>
                      <c:pt idx="707">
                        <c:v>4.78</c:v>
                      </c:pt>
                      <c:pt idx="708">
                        <c:v>4.66</c:v>
                      </c:pt>
                      <c:pt idx="709">
                        <c:v>4.4800000000000004</c:v>
                      </c:pt>
                      <c:pt idx="710">
                        <c:v>4.3</c:v>
                      </c:pt>
                      <c:pt idx="711">
                        <c:v>4.67</c:v>
                      </c:pt>
                      <c:pt idx="712">
                        <c:v>4.47</c:v>
                      </c:pt>
                      <c:pt idx="713">
                        <c:v>3.95</c:v>
                      </c:pt>
                      <c:pt idx="714">
                        <c:v>3.69</c:v>
                      </c:pt>
                      <c:pt idx="715">
                        <c:v>3.63</c:v>
                      </c:pt>
                      <c:pt idx="716">
                        <c:v>4</c:v>
                      </c:pt>
                      <c:pt idx="717">
                        <c:v>4.4000000000000004</c:v>
                      </c:pt>
                      <c:pt idx="718">
                        <c:v>4.2</c:v>
                      </c:pt>
                      <c:pt idx="719">
                        <c:v>4.59</c:v>
                      </c:pt>
                      <c:pt idx="720">
                        <c:v>3.82</c:v>
                      </c:pt>
                      <c:pt idx="721">
                        <c:v>4.08</c:v>
                      </c:pt>
                      <c:pt idx="722">
                        <c:v>4.3</c:v>
                      </c:pt>
                      <c:pt idx="723">
                        <c:v>4.5</c:v>
                      </c:pt>
                      <c:pt idx="724">
                        <c:v>3.7</c:v>
                      </c:pt>
                      <c:pt idx="725">
                        <c:v>3.2</c:v>
                      </c:pt>
                      <c:pt idx="726">
                        <c:v>3.58</c:v>
                      </c:pt>
                      <c:pt idx="727">
                        <c:v>3.6</c:v>
                      </c:pt>
                      <c:pt idx="728">
                        <c:v>3</c:v>
                      </c:pt>
                      <c:pt idx="729">
                        <c:v>3.31</c:v>
                      </c:pt>
                    </c:numCache>
                  </c:numRef>
                </c:val>
                <c:smooth val="1"/>
                <c:extLst xmlns:c15="http://schemas.microsoft.com/office/drawing/2012/chart">
                  <c:ext xmlns:c16="http://schemas.microsoft.com/office/drawing/2014/chart" uri="{C3380CC4-5D6E-409C-BE32-E72D297353CC}">
                    <c16:uniqueId val="{00000011-7A33-4E5B-B732-501662ED06A3}"/>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DATOS!$AE$3:$AE$734</c15:sqref>
                        </c15:formulaRef>
                      </c:ext>
                    </c:extLst>
                    <c:numCache>
                      <c:formatCode>0.00</c:formatCode>
                      <c:ptCount val="732"/>
                      <c:pt idx="0">
                        <c:v>3.4</c:v>
                      </c:pt>
                      <c:pt idx="1">
                        <c:v>3.36</c:v>
                      </c:pt>
                      <c:pt idx="2">
                        <c:v>2.74</c:v>
                      </c:pt>
                      <c:pt idx="3">
                        <c:v>2.78</c:v>
                      </c:pt>
                      <c:pt idx="4">
                        <c:v>3.5</c:v>
                      </c:pt>
                      <c:pt idx="5">
                        <c:v>3.55</c:v>
                      </c:pt>
                      <c:pt idx="6">
                        <c:v>3.31</c:v>
                      </c:pt>
                      <c:pt idx="7">
                        <c:v>3.16</c:v>
                      </c:pt>
                      <c:pt idx="8">
                        <c:v>3.12</c:v>
                      </c:pt>
                      <c:pt idx="9">
                        <c:v>3.26</c:v>
                      </c:pt>
                      <c:pt idx="10">
                        <c:v>3.08</c:v>
                      </c:pt>
                      <c:pt idx="11">
                        <c:v>3</c:v>
                      </c:pt>
                      <c:pt idx="12">
                        <c:v>3.1</c:v>
                      </c:pt>
                      <c:pt idx="13">
                        <c:v>2.25</c:v>
                      </c:pt>
                      <c:pt idx="14">
                        <c:v>2.1</c:v>
                      </c:pt>
                      <c:pt idx="15">
                        <c:v>2.56</c:v>
                      </c:pt>
                      <c:pt idx="16">
                        <c:v>3</c:v>
                      </c:pt>
                      <c:pt idx="17">
                        <c:v>2.97</c:v>
                      </c:pt>
                      <c:pt idx="18">
                        <c:v>3.43</c:v>
                      </c:pt>
                      <c:pt idx="19">
                        <c:v>3.62</c:v>
                      </c:pt>
                      <c:pt idx="20">
                        <c:v>4.0999999999999996</c:v>
                      </c:pt>
                      <c:pt idx="21">
                        <c:v>3.65</c:v>
                      </c:pt>
                      <c:pt idx="22">
                        <c:v>3.7</c:v>
                      </c:pt>
                      <c:pt idx="23">
                        <c:v>3.02</c:v>
                      </c:pt>
                      <c:pt idx="24">
                        <c:v>2.8</c:v>
                      </c:pt>
                      <c:pt idx="25">
                        <c:v>3.02</c:v>
                      </c:pt>
                      <c:pt idx="26">
                        <c:v>2.7</c:v>
                      </c:pt>
                      <c:pt idx="27">
                        <c:v>3.65</c:v>
                      </c:pt>
                      <c:pt idx="28">
                        <c:v>3.78</c:v>
                      </c:pt>
                      <c:pt idx="29">
                        <c:v>3.5</c:v>
                      </c:pt>
                      <c:pt idx="30">
                        <c:v>3.25</c:v>
                      </c:pt>
                      <c:pt idx="31">
                        <c:v>5.15</c:v>
                      </c:pt>
                      <c:pt idx="32">
                        <c:v>3.6</c:v>
                      </c:pt>
                      <c:pt idx="33">
                        <c:v>3.22</c:v>
                      </c:pt>
                      <c:pt idx="34">
                        <c:v>3.68</c:v>
                      </c:pt>
                      <c:pt idx="35">
                        <c:v>3.46</c:v>
                      </c:pt>
                      <c:pt idx="36">
                        <c:v>2.88</c:v>
                      </c:pt>
                      <c:pt idx="37">
                        <c:v>2.86</c:v>
                      </c:pt>
                      <c:pt idx="38">
                        <c:v>3.1</c:v>
                      </c:pt>
                      <c:pt idx="39">
                        <c:v>3.22</c:v>
                      </c:pt>
                      <c:pt idx="40">
                        <c:v>3.19</c:v>
                      </c:pt>
                      <c:pt idx="41">
                        <c:v>2.6</c:v>
                      </c:pt>
                      <c:pt idx="42">
                        <c:v>2.97</c:v>
                      </c:pt>
                      <c:pt idx="43">
                        <c:v>3.13</c:v>
                      </c:pt>
                      <c:pt idx="44">
                        <c:v>2.57</c:v>
                      </c:pt>
                      <c:pt idx="45">
                        <c:v>2.62</c:v>
                      </c:pt>
                      <c:pt idx="46">
                        <c:v>2.65</c:v>
                      </c:pt>
                      <c:pt idx="47">
                        <c:v>2.75</c:v>
                      </c:pt>
                      <c:pt idx="48">
                        <c:v>2.8</c:v>
                      </c:pt>
                      <c:pt idx="49">
                        <c:v>2.96</c:v>
                      </c:pt>
                      <c:pt idx="50">
                        <c:v>4.5999999999999996</c:v>
                      </c:pt>
                      <c:pt idx="51">
                        <c:v>4.07</c:v>
                      </c:pt>
                      <c:pt idx="52">
                        <c:v>3.4</c:v>
                      </c:pt>
                      <c:pt idx="53">
                        <c:v>2.7</c:v>
                      </c:pt>
                      <c:pt idx="54">
                        <c:v>2.89</c:v>
                      </c:pt>
                      <c:pt idx="55">
                        <c:v>3.1</c:v>
                      </c:pt>
                      <c:pt idx="56">
                        <c:v>2.93</c:v>
                      </c:pt>
                      <c:pt idx="57">
                        <c:v>3.1</c:v>
                      </c:pt>
                      <c:pt idx="58">
                        <c:v>2.86</c:v>
                      </c:pt>
                      <c:pt idx="59">
                        <c:v>2.95</c:v>
                      </c:pt>
                      <c:pt idx="60">
                        <c:v>2.87</c:v>
                      </c:pt>
                      <c:pt idx="61">
                        <c:v>3.04</c:v>
                      </c:pt>
                      <c:pt idx="62">
                        <c:v>2.9</c:v>
                      </c:pt>
                      <c:pt idx="63">
                        <c:v>2.5</c:v>
                      </c:pt>
                      <c:pt idx="64">
                        <c:v>2.4700000000000002</c:v>
                      </c:pt>
                      <c:pt idx="65">
                        <c:v>2.7</c:v>
                      </c:pt>
                      <c:pt idx="66">
                        <c:v>2.7</c:v>
                      </c:pt>
                      <c:pt idx="67">
                        <c:v>2.68</c:v>
                      </c:pt>
                      <c:pt idx="68">
                        <c:v>2.69</c:v>
                      </c:pt>
                      <c:pt idx="69">
                        <c:v>2.92</c:v>
                      </c:pt>
                      <c:pt idx="70">
                        <c:v>2.9</c:v>
                      </c:pt>
                      <c:pt idx="71">
                        <c:v>2.97</c:v>
                      </c:pt>
                      <c:pt idx="72">
                        <c:v>2.91</c:v>
                      </c:pt>
                      <c:pt idx="73">
                        <c:v>2.96</c:v>
                      </c:pt>
                      <c:pt idx="74">
                        <c:v>2.88</c:v>
                      </c:pt>
                      <c:pt idx="75">
                        <c:v>2.9</c:v>
                      </c:pt>
                      <c:pt idx="76">
                        <c:v>2.92</c:v>
                      </c:pt>
                      <c:pt idx="77">
                        <c:v>2.4</c:v>
                      </c:pt>
                      <c:pt idx="78">
                        <c:v>2.33</c:v>
                      </c:pt>
                      <c:pt idx="79">
                        <c:v>2.2999999999999998</c:v>
                      </c:pt>
                      <c:pt idx="80">
                        <c:v>3.26</c:v>
                      </c:pt>
                      <c:pt idx="81">
                        <c:v>2.82</c:v>
                      </c:pt>
                      <c:pt idx="82">
                        <c:v>2.6</c:v>
                      </c:pt>
                      <c:pt idx="83">
                        <c:v>2.5499999999999998</c:v>
                      </c:pt>
                      <c:pt idx="84">
                        <c:v>2.9</c:v>
                      </c:pt>
                      <c:pt idx="85">
                        <c:v>2.2999999999999998</c:v>
                      </c:pt>
                      <c:pt idx="86">
                        <c:v>2.7</c:v>
                      </c:pt>
                      <c:pt idx="87">
                        <c:v>2.82</c:v>
                      </c:pt>
                      <c:pt idx="88">
                        <c:v>2.86</c:v>
                      </c:pt>
                      <c:pt idx="89">
                        <c:v>2.5499999999999998</c:v>
                      </c:pt>
                      <c:pt idx="90">
                        <c:v>2.96</c:v>
                      </c:pt>
                      <c:pt idx="91">
                        <c:v>2.2999999999999998</c:v>
                      </c:pt>
                      <c:pt idx="92">
                        <c:v>2.89</c:v>
                      </c:pt>
                      <c:pt idx="93">
                        <c:v>2.86</c:v>
                      </c:pt>
                      <c:pt idx="94">
                        <c:v>3</c:v>
                      </c:pt>
                      <c:pt idx="95">
                        <c:v>2.4500000000000002</c:v>
                      </c:pt>
                      <c:pt idx="96">
                        <c:v>2.2999999999999998</c:v>
                      </c:pt>
                      <c:pt idx="97">
                        <c:v>4.12</c:v>
                      </c:pt>
                      <c:pt idx="98">
                        <c:v>3.22</c:v>
                      </c:pt>
                      <c:pt idx="99">
                        <c:v>4.63</c:v>
                      </c:pt>
                      <c:pt idx="100">
                        <c:v>4.13</c:v>
                      </c:pt>
                      <c:pt idx="101">
                        <c:v>4.9000000000000004</c:v>
                      </c:pt>
                      <c:pt idx="102">
                        <c:v>5.0999999999999996</c:v>
                      </c:pt>
                      <c:pt idx="103">
                        <c:v>6.1</c:v>
                      </c:pt>
                      <c:pt idx="104">
                        <c:v>5.85</c:v>
                      </c:pt>
                      <c:pt idx="105">
                        <c:v>4.97</c:v>
                      </c:pt>
                      <c:pt idx="106">
                        <c:v>4.84</c:v>
                      </c:pt>
                      <c:pt idx="107">
                        <c:v>4.8600000000000003</c:v>
                      </c:pt>
                      <c:pt idx="108">
                        <c:v>4.2699999999999996</c:v>
                      </c:pt>
                      <c:pt idx="109">
                        <c:v>4.0999999999999996</c:v>
                      </c:pt>
                      <c:pt idx="110">
                        <c:v>4.07</c:v>
                      </c:pt>
                      <c:pt idx="111">
                        <c:v>3.96</c:v>
                      </c:pt>
                      <c:pt idx="112">
                        <c:v>3.5</c:v>
                      </c:pt>
                      <c:pt idx="113">
                        <c:v>3.42</c:v>
                      </c:pt>
                      <c:pt idx="114">
                        <c:v>3.43</c:v>
                      </c:pt>
                      <c:pt idx="115">
                        <c:v>3.38</c:v>
                      </c:pt>
                      <c:pt idx="116">
                        <c:v>3.28</c:v>
                      </c:pt>
                      <c:pt idx="117">
                        <c:v>3.33</c:v>
                      </c:pt>
                      <c:pt idx="118">
                        <c:v>3.86</c:v>
                      </c:pt>
                      <c:pt idx="119">
                        <c:v>3.32</c:v>
                      </c:pt>
                      <c:pt idx="120">
                        <c:v>3.1</c:v>
                      </c:pt>
                      <c:pt idx="121">
                        <c:v>2.98</c:v>
                      </c:pt>
                      <c:pt idx="122">
                        <c:v>3.07</c:v>
                      </c:pt>
                      <c:pt idx="123">
                        <c:v>3.02</c:v>
                      </c:pt>
                      <c:pt idx="124">
                        <c:v>2.88</c:v>
                      </c:pt>
                      <c:pt idx="125">
                        <c:v>2.84</c:v>
                      </c:pt>
                      <c:pt idx="126">
                        <c:v>3.1</c:v>
                      </c:pt>
                      <c:pt idx="127">
                        <c:v>3.2</c:v>
                      </c:pt>
                      <c:pt idx="128">
                        <c:v>2.89</c:v>
                      </c:pt>
                      <c:pt idx="129">
                        <c:v>3.1</c:v>
                      </c:pt>
                      <c:pt idx="130">
                        <c:v>2.9</c:v>
                      </c:pt>
                      <c:pt idx="131">
                        <c:v>3.26</c:v>
                      </c:pt>
                      <c:pt idx="132">
                        <c:v>3.4</c:v>
                      </c:pt>
                      <c:pt idx="133">
                        <c:v>3.1</c:v>
                      </c:pt>
                      <c:pt idx="134">
                        <c:v>3.2</c:v>
                      </c:pt>
                      <c:pt idx="135">
                        <c:v>3.18</c:v>
                      </c:pt>
                      <c:pt idx="136">
                        <c:v>3.95</c:v>
                      </c:pt>
                      <c:pt idx="137">
                        <c:v>3.75</c:v>
                      </c:pt>
                      <c:pt idx="138">
                        <c:v>3.78</c:v>
                      </c:pt>
                      <c:pt idx="139">
                        <c:v>3.89</c:v>
                      </c:pt>
                      <c:pt idx="140">
                        <c:v>3.65</c:v>
                      </c:pt>
                      <c:pt idx="141">
                        <c:v>5.03</c:v>
                      </c:pt>
                      <c:pt idx="142">
                        <c:v>4.5599999999999996</c:v>
                      </c:pt>
                      <c:pt idx="143">
                        <c:v>5.18</c:v>
                      </c:pt>
                      <c:pt idx="144">
                        <c:v>4.33</c:v>
                      </c:pt>
                      <c:pt idx="145">
                        <c:v>4.38</c:v>
                      </c:pt>
                      <c:pt idx="146">
                        <c:v>4.5599999999999996</c:v>
                      </c:pt>
                      <c:pt idx="147">
                        <c:v>4.96</c:v>
                      </c:pt>
                      <c:pt idx="148">
                        <c:v>5.08</c:v>
                      </c:pt>
                      <c:pt idx="149">
                        <c:v>5</c:v>
                      </c:pt>
                      <c:pt idx="150">
                        <c:v>5.04</c:v>
                      </c:pt>
                      <c:pt idx="151">
                        <c:v>4.9800000000000004</c:v>
                      </c:pt>
                      <c:pt idx="152">
                        <c:v>3.96</c:v>
                      </c:pt>
                      <c:pt idx="153">
                        <c:v>3.53</c:v>
                      </c:pt>
                      <c:pt idx="154">
                        <c:v>3.63</c:v>
                      </c:pt>
                      <c:pt idx="155">
                        <c:v>3.77</c:v>
                      </c:pt>
                      <c:pt idx="156">
                        <c:v>3.63</c:v>
                      </c:pt>
                      <c:pt idx="157">
                        <c:v>3.55</c:v>
                      </c:pt>
                      <c:pt idx="158">
                        <c:v>3.58</c:v>
                      </c:pt>
                      <c:pt idx="159">
                        <c:v>3.42</c:v>
                      </c:pt>
                      <c:pt idx="160">
                        <c:v>3.18</c:v>
                      </c:pt>
                      <c:pt idx="161">
                        <c:v>3.4</c:v>
                      </c:pt>
                      <c:pt idx="162">
                        <c:v>3.26</c:v>
                      </c:pt>
                      <c:pt idx="163">
                        <c:v>3</c:v>
                      </c:pt>
                      <c:pt idx="164">
                        <c:v>3.95</c:v>
                      </c:pt>
                      <c:pt idx="165">
                        <c:v>3.91</c:v>
                      </c:pt>
                      <c:pt idx="166">
                        <c:v>3.48</c:v>
                      </c:pt>
                      <c:pt idx="167">
                        <c:v>2.9</c:v>
                      </c:pt>
                      <c:pt idx="168">
                        <c:v>3.1</c:v>
                      </c:pt>
                      <c:pt idx="169">
                        <c:v>3.2</c:v>
                      </c:pt>
                      <c:pt idx="170">
                        <c:v>3.21</c:v>
                      </c:pt>
                      <c:pt idx="171">
                        <c:v>3.07</c:v>
                      </c:pt>
                      <c:pt idx="172">
                        <c:v>3.13</c:v>
                      </c:pt>
                      <c:pt idx="173">
                        <c:v>2.93</c:v>
                      </c:pt>
                      <c:pt idx="174">
                        <c:v>3.03</c:v>
                      </c:pt>
                      <c:pt idx="175">
                        <c:v>2.9</c:v>
                      </c:pt>
                      <c:pt idx="176">
                        <c:v>2.89</c:v>
                      </c:pt>
                      <c:pt idx="177">
                        <c:v>2.83</c:v>
                      </c:pt>
                      <c:pt idx="178">
                        <c:v>3.82</c:v>
                      </c:pt>
                      <c:pt idx="179">
                        <c:v>4.18</c:v>
                      </c:pt>
                      <c:pt idx="180">
                        <c:v>3.66</c:v>
                      </c:pt>
                      <c:pt idx="181">
                        <c:v>3.32</c:v>
                      </c:pt>
                      <c:pt idx="182">
                        <c:v>3.19</c:v>
                      </c:pt>
                      <c:pt idx="183">
                        <c:v>4.5999999999999996</c:v>
                      </c:pt>
                      <c:pt idx="184">
                        <c:v>5.5</c:v>
                      </c:pt>
                      <c:pt idx="185">
                        <c:v>4.67</c:v>
                      </c:pt>
                      <c:pt idx="186">
                        <c:v>3.65</c:v>
                      </c:pt>
                      <c:pt idx="187">
                        <c:v>3.62</c:v>
                      </c:pt>
                      <c:pt idx="188">
                        <c:v>3.62</c:v>
                      </c:pt>
                      <c:pt idx="189">
                        <c:v>3.82</c:v>
                      </c:pt>
                      <c:pt idx="190">
                        <c:v>3.59</c:v>
                      </c:pt>
                      <c:pt idx="191">
                        <c:v>3.68</c:v>
                      </c:pt>
                      <c:pt idx="192">
                        <c:v>3.23</c:v>
                      </c:pt>
                      <c:pt idx="193">
                        <c:v>3.34</c:v>
                      </c:pt>
                      <c:pt idx="194">
                        <c:v>3.31</c:v>
                      </c:pt>
                      <c:pt idx="195">
                        <c:v>3.95</c:v>
                      </c:pt>
                      <c:pt idx="196">
                        <c:v>4.33</c:v>
                      </c:pt>
                      <c:pt idx="197">
                        <c:v>3.5</c:v>
                      </c:pt>
                      <c:pt idx="198">
                        <c:v>3.3</c:v>
                      </c:pt>
                      <c:pt idx="199">
                        <c:v>3.51</c:v>
                      </c:pt>
                      <c:pt idx="200">
                        <c:v>3.67</c:v>
                      </c:pt>
                      <c:pt idx="201">
                        <c:v>3.41</c:v>
                      </c:pt>
                      <c:pt idx="202">
                        <c:v>3.6</c:v>
                      </c:pt>
                      <c:pt idx="203">
                        <c:v>4.46</c:v>
                      </c:pt>
                      <c:pt idx="204">
                        <c:v>4.6500000000000004</c:v>
                      </c:pt>
                      <c:pt idx="205">
                        <c:v>3.77</c:v>
                      </c:pt>
                      <c:pt idx="206">
                        <c:v>4.12</c:v>
                      </c:pt>
                      <c:pt idx="207">
                        <c:v>3.72</c:v>
                      </c:pt>
                      <c:pt idx="208">
                        <c:v>3.87</c:v>
                      </c:pt>
                      <c:pt idx="209">
                        <c:v>4.0999999999999996</c:v>
                      </c:pt>
                      <c:pt idx="210">
                        <c:v>3.52</c:v>
                      </c:pt>
                      <c:pt idx="211">
                        <c:v>3.45</c:v>
                      </c:pt>
                      <c:pt idx="212">
                        <c:v>4.1100000000000003</c:v>
                      </c:pt>
                      <c:pt idx="213">
                        <c:v>4.5199999999999996</c:v>
                      </c:pt>
                      <c:pt idx="214">
                        <c:v>4.18</c:v>
                      </c:pt>
                      <c:pt idx="215">
                        <c:v>3.14</c:v>
                      </c:pt>
                      <c:pt idx="216">
                        <c:v>3.09</c:v>
                      </c:pt>
                      <c:pt idx="217">
                        <c:v>3.23</c:v>
                      </c:pt>
                      <c:pt idx="218">
                        <c:v>3.23</c:v>
                      </c:pt>
                      <c:pt idx="219">
                        <c:v>3.22</c:v>
                      </c:pt>
                      <c:pt idx="220">
                        <c:v>3.16</c:v>
                      </c:pt>
                      <c:pt idx="221">
                        <c:v>2.94</c:v>
                      </c:pt>
                      <c:pt idx="222">
                        <c:v>2.89</c:v>
                      </c:pt>
                      <c:pt idx="223">
                        <c:v>3.26</c:v>
                      </c:pt>
                      <c:pt idx="224">
                        <c:v>3.83</c:v>
                      </c:pt>
                      <c:pt idx="225">
                        <c:v>3.21</c:v>
                      </c:pt>
                      <c:pt idx="226">
                        <c:v>3.08</c:v>
                      </c:pt>
                      <c:pt idx="227">
                        <c:v>3.22</c:v>
                      </c:pt>
                      <c:pt idx="228">
                        <c:v>2.44</c:v>
                      </c:pt>
                      <c:pt idx="229">
                        <c:v>2.8</c:v>
                      </c:pt>
                      <c:pt idx="230">
                        <c:v>2.66</c:v>
                      </c:pt>
                      <c:pt idx="231">
                        <c:v>2.73</c:v>
                      </c:pt>
                      <c:pt idx="232">
                        <c:v>2.99</c:v>
                      </c:pt>
                      <c:pt idx="233">
                        <c:v>3.75</c:v>
                      </c:pt>
                      <c:pt idx="234">
                        <c:v>5.09</c:v>
                      </c:pt>
                      <c:pt idx="235">
                        <c:v>5.26</c:v>
                      </c:pt>
                      <c:pt idx="236">
                        <c:v>5</c:v>
                      </c:pt>
                      <c:pt idx="237">
                        <c:v>4.25</c:v>
                      </c:pt>
                      <c:pt idx="238">
                        <c:v>3.52</c:v>
                      </c:pt>
                      <c:pt idx="239">
                        <c:v>3.41</c:v>
                      </c:pt>
                      <c:pt idx="240">
                        <c:v>3.43</c:v>
                      </c:pt>
                      <c:pt idx="241">
                        <c:v>3.53</c:v>
                      </c:pt>
                      <c:pt idx="242">
                        <c:v>3.48</c:v>
                      </c:pt>
                      <c:pt idx="243">
                        <c:v>3.33</c:v>
                      </c:pt>
                      <c:pt idx="244">
                        <c:v>4.2</c:v>
                      </c:pt>
                      <c:pt idx="245">
                        <c:v>5.62</c:v>
                      </c:pt>
                      <c:pt idx="246">
                        <c:v>5.56</c:v>
                      </c:pt>
                      <c:pt idx="247">
                        <c:v>4.5599999999999996</c:v>
                      </c:pt>
                      <c:pt idx="248">
                        <c:v>4.58</c:v>
                      </c:pt>
                      <c:pt idx="249">
                        <c:v>5.49</c:v>
                      </c:pt>
                      <c:pt idx="250">
                        <c:v>4.5999999999999996</c:v>
                      </c:pt>
                      <c:pt idx="251">
                        <c:v>4.6500000000000004</c:v>
                      </c:pt>
                      <c:pt idx="252">
                        <c:v>4.4000000000000004</c:v>
                      </c:pt>
                      <c:pt idx="253">
                        <c:v>5.3</c:v>
                      </c:pt>
                      <c:pt idx="254">
                        <c:v>4.4000000000000004</c:v>
                      </c:pt>
                      <c:pt idx="255">
                        <c:v>3.95</c:v>
                      </c:pt>
                      <c:pt idx="256">
                        <c:v>3.79</c:v>
                      </c:pt>
                      <c:pt idx="257">
                        <c:v>3.58</c:v>
                      </c:pt>
                      <c:pt idx="258">
                        <c:v>3.76</c:v>
                      </c:pt>
                      <c:pt idx="259">
                        <c:v>3.67</c:v>
                      </c:pt>
                      <c:pt idx="260">
                        <c:v>3.82</c:v>
                      </c:pt>
                      <c:pt idx="261">
                        <c:v>3.5</c:v>
                      </c:pt>
                      <c:pt idx="262">
                        <c:v>3.6</c:v>
                      </c:pt>
                      <c:pt idx="263">
                        <c:v>3.58</c:v>
                      </c:pt>
                      <c:pt idx="264">
                        <c:v>3.57</c:v>
                      </c:pt>
                      <c:pt idx="265">
                        <c:v>3.64</c:v>
                      </c:pt>
                      <c:pt idx="266">
                        <c:v>3.36</c:v>
                      </c:pt>
                      <c:pt idx="267">
                        <c:v>3.3</c:v>
                      </c:pt>
                      <c:pt idx="268">
                        <c:v>3.28</c:v>
                      </c:pt>
                      <c:pt idx="269">
                        <c:v>3.3</c:v>
                      </c:pt>
                      <c:pt idx="270">
                        <c:v>3.24</c:v>
                      </c:pt>
                      <c:pt idx="271">
                        <c:v>3.1</c:v>
                      </c:pt>
                      <c:pt idx="272">
                        <c:v>3.06</c:v>
                      </c:pt>
                      <c:pt idx="273">
                        <c:v>2.9</c:v>
                      </c:pt>
                      <c:pt idx="274">
                        <c:v>2.96</c:v>
                      </c:pt>
                      <c:pt idx="275">
                        <c:v>2.9</c:v>
                      </c:pt>
                      <c:pt idx="276">
                        <c:v>3.32</c:v>
                      </c:pt>
                      <c:pt idx="277">
                        <c:v>3.1</c:v>
                      </c:pt>
                      <c:pt idx="278">
                        <c:v>2</c:v>
                      </c:pt>
                      <c:pt idx="279">
                        <c:v>2.92</c:v>
                      </c:pt>
                      <c:pt idx="280">
                        <c:v>2.93</c:v>
                      </c:pt>
                      <c:pt idx="281">
                        <c:v>2.95</c:v>
                      </c:pt>
                      <c:pt idx="282">
                        <c:v>4.25</c:v>
                      </c:pt>
                      <c:pt idx="283">
                        <c:v>4.1399999999999997</c:v>
                      </c:pt>
                      <c:pt idx="284">
                        <c:v>4.3</c:v>
                      </c:pt>
                      <c:pt idx="285">
                        <c:v>4.25</c:v>
                      </c:pt>
                      <c:pt idx="286">
                        <c:v>3.96</c:v>
                      </c:pt>
                      <c:pt idx="287">
                        <c:v>5.77</c:v>
                      </c:pt>
                      <c:pt idx="288">
                        <c:v>6.77</c:v>
                      </c:pt>
                      <c:pt idx="293">
                        <c:v>7.5</c:v>
                      </c:pt>
                      <c:pt idx="294">
                        <c:v>6.66</c:v>
                      </c:pt>
                      <c:pt idx="295">
                        <c:v>7.98</c:v>
                      </c:pt>
                      <c:pt idx="296">
                        <c:v>6.53</c:v>
                      </c:pt>
                      <c:pt idx="297">
                        <c:v>7.2</c:v>
                      </c:pt>
                      <c:pt idx="298">
                        <c:v>7.26</c:v>
                      </c:pt>
                      <c:pt idx="299">
                        <c:v>7</c:v>
                      </c:pt>
                      <c:pt idx="300">
                        <c:v>6.1</c:v>
                      </c:pt>
                      <c:pt idx="301">
                        <c:v>5.4</c:v>
                      </c:pt>
                      <c:pt idx="302">
                        <c:v>5</c:v>
                      </c:pt>
                      <c:pt idx="303">
                        <c:v>4.93</c:v>
                      </c:pt>
                      <c:pt idx="304">
                        <c:v>5.18</c:v>
                      </c:pt>
                      <c:pt idx="305">
                        <c:v>4.6399999999999997</c:v>
                      </c:pt>
                      <c:pt idx="306">
                        <c:v>4.72</c:v>
                      </c:pt>
                      <c:pt idx="307">
                        <c:v>4.1900000000000004</c:v>
                      </c:pt>
                      <c:pt idx="308">
                        <c:v>4.59</c:v>
                      </c:pt>
                      <c:pt idx="309">
                        <c:v>4.47</c:v>
                      </c:pt>
                      <c:pt idx="310">
                        <c:v>4.47</c:v>
                      </c:pt>
                      <c:pt idx="311">
                        <c:v>4.47</c:v>
                      </c:pt>
                      <c:pt idx="312">
                        <c:v>4.42</c:v>
                      </c:pt>
                      <c:pt idx="313">
                        <c:v>4.32</c:v>
                      </c:pt>
                      <c:pt idx="314">
                        <c:v>4.18</c:v>
                      </c:pt>
                      <c:pt idx="315">
                        <c:v>4.07</c:v>
                      </c:pt>
                      <c:pt idx="316">
                        <c:v>4</c:v>
                      </c:pt>
                      <c:pt idx="317">
                        <c:v>3.97</c:v>
                      </c:pt>
                      <c:pt idx="318">
                        <c:v>3.9</c:v>
                      </c:pt>
                      <c:pt idx="319">
                        <c:v>3.92</c:v>
                      </c:pt>
                      <c:pt idx="320">
                        <c:v>3.93</c:v>
                      </c:pt>
                      <c:pt idx="321">
                        <c:v>3.93</c:v>
                      </c:pt>
                      <c:pt idx="322">
                        <c:v>3.63</c:v>
                      </c:pt>
                      <c:pt idx="323">
                        <c:v>3.73</c:v>
                      </c:pt>
                      <c:pt idx="324">
                        <c:v>4.49</c:v>
                      </c:pt>
                      <c:pt idx="325">
                        <c:v>4.2</c:v>
                      </c:pt>
                      <c:pt idx="326">
                        <c:v>4.22</c:v>
                      </c:pt>
                      <c:pt idx="327">
                        <c:v>4.04</c:v>
                      </c:pt>
                      <c:pt idx="328">
                        <c:v>3.94</c:v>
                      </c:pt>
                      <c:pt idx="329">
                        <c:v>3.94</c:v>
                      </c:pt>
                      <c:pt idx="330">
                        <c:v>4.38</c:v>
                      </c:pt>
                      <c:pt idx="331">
                        <c:v>3.86</c:v>
                      </c:pt>
                      <c:pt idx="332">
                        <c:v>3.66</c:v>
                      </c:pt>
                      <c:pt idx="333">
                        <c:v>3.66</c:v>
                      </c:pt>
                      <c:pt idx="334">
                        <c:v>3.68</c:v>
                      </c:pt>
                      <c:pt idx="335">
                        <c:v>3.68</c:v>
                      </c:pt>
                      <c:pt idx="336">
                        <c:v>3.66</c:v>
                      </c:pt>
                      <c:pt idx="337">
                        <c:v>3.66</c:v>
                      </c:pt>
                      <c:pt idx="338">
                        <c:v>3.62</c:v>
                      </c:pt>
                      <c:pt idx="339">
                        <c:v>3.72</c:v>
                      </c:pt>
                      <c:pt idx="340">
                        <c:v>3.65</c:v>
                      </c:pt>
                      <c:pt idx="341">
                        <c:v>3.76</c:v>
                      </c:pt>
                      <c:pt idx="342">
                        <c:v>3.91</c:v>
                      </c:pt>
                      <c:pt idx="343">
                        <c:v>4.07</c:v>
                      </c:pt>
                      <c:pt idx="344">
                        <c:v>3.91</c:v>
                      </c:pt>
                      <c:pt idx="345">
                        <c:v>3.72</c:v>
                      </c:pt>
                      <c:pt idx="346">
                        <c:v>3.71</c:v>
                      </c:pt>
                      <c:pt idx="347">
                        <c:v>4.5199999999999996</c:v>
                      </c:pt>
                      <c:pt idx="348">
                        <c:v>4.2</c:v>
                      </c:pt>
                      <c:pt idx="349">
                        <c:v>3.87</c:v>
                      </c:pt>
                      <c:pt idx="350">
                        <c:v>4.18</c:v>
                      </c:pt>
                      <c:pt idx="351">
                        <c:v>3.97</c:v>
                      </c:pt>
                      <c:pt idx="352">
                        <c:v>3.7</c:v>
                      </c:pt>
                      <c:pt idx="353">
                        <c:v>3.4</c:v>
                      </c:pt>
                      <c:pt idx="354">
                        <c:v>4.68</c:v>
                      </c:pt>
                      <c:pt idx="355">
                        <c:v>4.22</c:v>
                      </c:pt>
                      <c:pt idx="356">
                        <c:v>3.84</c:v>
                      </c:pt>
                      <c:pt idx="357">
                        <c:v>4.6399999999999997</c:v>
                      </c:pt>
                      <c:pt idx="358">
                        <c:v>3.87</c:v>
                      </c:pt>
                      <c:pt idx="359">
                        <c:v>3.9</c:v>
                      </c:pt>
                      <c:pt idx="360">
                        <c:v>4.6100000000000003</c:v>
                      </c:pt>
                      <c:pt idx="361">
                        <c:v>4.3899999999999997</c:v>
                      </c:pt>
                      <c:pt idx="362">
                        <c:v>4.1399999999999997</c:v>
                      </c:pt>
                      <c:pt idx="363">
                        <c:v>4.1399999999999997</c:v>
                      </c:pt>
                      <c:pt idx="364">
                        <c:v>3.69</c:v>
                      </c:pt>
                      <c:pt idx="365">
                        <c:v>3.75</c:v>
                      </c:pt>
                      <c:pt idx="366">
                        <c:v>3.62</c:v>
                      </c:pt>
                      <c:pt idx="367">
                        <c:v>3.77</c:v>
                      </c:pt>
                      <c:pt idx="368">
                        <c:v>3.97</c:v>
                      </c:pt>
                      <c:pt idx="369">
                        <c:v>3.8</c:v>
                      </c:pt>
                      <c:pt idx="370">
                        <c:v>3.87</c:v>
                      </c:pt>
                      <c:pt idx="371">
                        <c:v>3.64</c:v>
                      </c:pt>
                      <c:pt idx="372">
                        <c:v>3.52</c:v>
                      </c:pt>
                      <c:pt idx="373">
                        <c:v>3.77</c:v>
                      </c:pt>
                      <c:pt idx="374">
                        <c:v>3.74</c:v>
                      </c:pt>
                      <c:pt idx="375">
                        <c:v>3.53</c:v>
                      </c:pt>
                      <c:pt idx="376">
                        <c:v>3.48</c:v>
                      </c:pt>
                      <c:pt idx="377">
                        <c:v>3.51</c:v>
                      </c:pt>
                      <c:pt idx="378">
                        <c:v>3.64</c:v>
                      </c:pt>
                      <c:pt idx="379">
                        <c:v>3.11</c:v>
                      </c:pt>
                      <c:pt idx="380">
                        <c:v>3.52</c:v>
                      </c:pt>
                      <c:pt idx="381">
                        <c:v>3.47</c:v>
                      </c:pt>
                      <c:pt idx="382">
                        <c:v>3.74</c:v>
                      </c:pt>
                      <c:pt idx="383">
                        <c:v>3.12</c:v>
                      </c:pt>
                      <c:pt idx="384">
                        <c:v>3.95</c:v>
                      </c:pt>
                      <c:pt idx="385">
                        <c:v>3.81</c:v>
                      </c:pt>
                      <c:pt idx="386">
                        <c:v>4.03</c:v>
                      </c:pt>
                      <c:pt idx="387">
                        <c:v>3.8</c:v>
                      </c:pt>
                      <c:pt idx="388">
                        <c:v>3.75</c:v>
                      </c:pt>
                      <c:pt idx="389">
                        <c:v>3.65</c:v>
                      </c:pt>
                      <c:pt idx="390">
                        <c:v>3.55</c:v>
                      </c:pt>
                      <c:pt idx="391">
                        <c:v>4.32</c:v>
                      </c:pt>
                      <c:pt idx="392">
                        <c:v>5.0599999999999996</c:v>
                      </c:pt>
                      <c:pt idx="393">
                        <c:v>4.3899999999999997</c:v>
                      </c:pt>
                      <c:pt idx="394">
                        <c:v>3.78</c:v>
                      </c:pt>
                      <c:pt idx="395">
                        <c:v>3.38</c:v>
                      </c:pt>
                      <c:pt idx="396">
                        <c:v>4.18</c:v>
                      </c:pt>
                      <c:pt idx="397">
                        <c:v>3.43</c:v>
                      </c:pt>
                      <c:pt idx="398">
                        <c:v>3.51</c:v>
                      </c:pt>
                      <c:pt idx="399">
                        <c:v>3.83</c:v>
                      </c:pt>
                      <c:pt idx="400">
                        <c:v>4.0599999999999996</c:v>
                      </c:pt>
                      <c:pt idx="401">
                        <c:v>4.72</c:v>
                      </c:pt>
                      <c:pt idx="402">
                        <c:v>4.59</c:v>
                      </c:pt>
                      <c:pt idx="403">
                        <c:v>4.32</c:v>
                      </c:pt>
                      <c:pt idx="404">
                        <c:v>4.21</c:v>
                      </c:pt>
                      <c:pt idx="405">
                        <c:v>4.0599999999999996</c:v>
                      </c:pt>
                      <c:pt idx="406">
                        <c:v>4.26</c:v>
                      </c:pt>
                      <c:pt idx="407">
                        <c:v>3.99</c:v>
                      </c:pt>
                      <c:pt idx="408">
                        <c:v>4.3899999999999997</c:v>
                      </c:pt>
                      <c:pt idx="409">
                        <c:v>4.17</c:v>
                      </c:pt>
                      <c:pt idx="410">
                        <c:v>3.98</c:v>
                      </c:pt>
                      <c:pt idx="411">
                        <c:v>3.22</c:v>
                      </c:pt>
                      <c:pt idx="412">
                        <c:v>4.21</c:v>
                      </c:pt>
                      <c:pt idx="413">
                        <c:v>3.37</c:v>
                      </c:pt>
                      <c:pt idx="414">
                        <c:v>3.93</c:v>
                      </c:pt>
                      <c:pt idx="415">
                        <c:v>3.61</c:v>
                      </c:pt>
                      <c:pt idx="416">
                        <c:v>3.87</c:v>
                      </c:pt>
                      <c:pt idx="417">
                        <c:v>3.52</c:v>
                      </c:pt>
                      <c:pt idx="418">
                        <c:v>3.54</c:v>
                      </c:pt>
                      <c:pt idx="419">
                        <c:v>3.5</c:v>
                      </c:pt>
                      <c:pt idx="420">
                        <c:v>3.27</c:v>
                      </c:pt>
                      <c:pt idx="421">
                        <c:v>3.39</c:v>
                      </c:pt>
                      <c:pt idx="422">
                        <c:v>3.58</c:v>
                      </c:pt>
                      <c:pt idx="423">
                        <c:v>3.01</c:v>
                      </c:pt>
                      <c:pt idx="424">
                        <c:v>3.31</c:v>
                      </c:pt>
                      <c:pt idx="425">
                        <c:v>2.62</c:v>
                      </c:pt>
                      <c:pt idx="426">
                        <c:v>3.46</c:v>
                      </c:pt>
                      <c:pt idx="427">
                        <c:v>3.18</c:v>
                      </c:pt>
                      <c:pt idx="428">
                        <c:v>3.08</c:v>
                      </c:pt>
                      <c:pt idx="429">
                        <c:v>2.8</c:v>
                      </c:pt>
                      <c:pt idx="430">
                        <c:v>2.96</c:v>
                      </c:pt>
                      <c:pt idx="431">
                        <c:v>3</c:v>
                      </c:pt>
                      <c:pt idx="432">
                        <c:v>3.1</c:v>
                      </c:pt>
                      <c:pt idx="433">
                        <c:v>2.7</c:v>
                      </c:pt>
                      <c:pt idx="434">
                        <c:v>3.4</c:v>
                      </c:pt>
                      <c:pt idx="435">
                        <c:v>3.48</c:v>
                      </c:pt>
                      <c:pt idx="436">
                        <c:v>3.4</c:v>
                      </c:pt>
                      <c:pt idx="437">
                        <c:v>3.2</c:v>
                      </c:pt>
                      <c:pt idx="438">
                        <c:v>3.1</c:v>
                      </c:pt>
                      <c:pt idx="439">
                        <c:v>3.32</c:v>
                      </c:pt>
                      <c:pt idx="440">
                        <c:v>3.87</c:v>
                      </c:pt>
                      <c:pt idx="441">
                        <c:v>3.84</c:v>
                      </c:pt>
                      <c:pt idx="442">
                        <c:v>3.87</c:v>
                      </c:pt>
                      <c:pt idx="443">
                        <c:v>2.76</c:v>
                      </c:pt>
                      <c:pt idx="444">
                        <c:v>3.1</c:v>
                      </c:pt>
                      <c:pt idx="445">
                        <c:v>2.5</c:v>
                      </c:pt>
                      <c:pt idx="446">
                        <c:v>2.6</c:v>
                      </c:pt>
                      <c:pt idx="447">
                        <c:v>2.98</c:v>
                      </c:pt>
                      <c:pt idx="448">
                        <c:v>2.8</c:v>
                      </c:pt>
                      <c:pt idx="449">
                        <c:v>2.76</c:v>
                      </c:pt>
                      <c:pt idx="450">
                        <c:v>2.96</c:v>
                      </c:pt>
                      <c:pt idx="451">
                        <c:v>3</c:v>
                      </c:pt>
                      <c:pt idx="452">
                        <c:v>3.39</c:v>
                      </c:pt>
                      <c:pt idx="453">
                        <c:v>3.3</c:v>
                      </c:pt>
                      <c:pt idx="454">
                        <c:v>3.2</c:v>
                      </c:pt>
                      <c:pt idx="455">
                        <c:v>2.85</c:v>
                      </c:pt>
                      <c:pt idx="456">
                        <c:v>3.2</c:v>
                      </c:pt>
                      <c:pt idx="457">
                        <c:v>3</c:v>
                      </c:pt>
                      <c:pt idx="458">
                        <c:v>3.4</c:v>
                      </c:pt>
                      <c:pt idx="459">
                        <c:v>2.85</c:v>
                      </c:pt>
                      <c:pt idx="460">
                        <c:v>3.3</c:v>
                      </c:pt>
                      <c:pt idx="461">
                        <c:v>3.1</c:v>
                      </c:pt>
                      <c:pt idx="462">
                        <c:v>3</c:v>
                      </c:pt>
                      <c:pt idx="463">
                        <c:v>2.89</c:v>
                      </c:pt>
                      <c:pt idx="464">
                        <c:v>3.9</c:v>
                      </c:pt>
                      <c:pt idx="465">
                        <c:v>3.88</c:v>
                      </c:pt>
                      <c:pt idx="466">
                        <c:v>3.7</c:v>
                      </c:pt>
                      <c:pt idx="467">
                        <c:v>3.58</c:v>
                      </c:pt>
                      <c:pt idx="468">
                        <c:v>3.36</c:v>
                      </c:pt>
                      <c:pt idx="469">
                        <c:v>3.5</c:v>
                      </c:pt>
                      <c:pt idx="470">
                        <c:v>4.05</c:v>
                      </c:pt>
                      <c:pt idx="471">
                        <c:v>4.63</c:v>
                      </c:pt>
                      <c:pt idx="472">
                        <c:v>5.7</c:v>
                      </c:pt>
                      <c:pt idx="473">
                        <c:v>6</c:v>
                      </c:pt>
                      <c:pt idx="474">
                        <c:v>4.43</c:v>
                      </c:pt>
                      <c:pt idx="475">
                        <c:v>3.4</c:v>
                      </c:pt>
                      <c:pt idx="476">
                        <c:v>3.25</c:v>
                      </c:pt>
                      <c:pt idx="477">
                        <c:v>4.25</c:v>
                      </c:pt>
                      <c:pt idx="478">
                        <c:v>4</c:v>
                      </c:pt>
                      <c:pt idx="479">
                        <c:v>4</c:v>
                      </c:pt>
                      <c:pt idx="480">
                        <c:v>3.7</c:v>
                      </c:pt>
                      <c:pt idx="481">
                        <c:v>3.96</c:v>
                      </c:pt>
                      <c:pt idx="482">
                        <c:v>4.26</c:v>
                      </c:pt>
                      <c:pt idx="483">
                        <c:v>3.9</c:v>
                      </c:pt>
                      <c:pt idx="484">
                        <c:v>3.93</c:v>
                      </c:pt>
                      <c:pt idx="485">
                        <c:v>3.89</c:v>
                      </c:pt>
                      <c:pt idx="486">
                        <c:v>3.52</c:v>
                      </c:pt>
                      <c:pt idx="487">
                        <c:v>3.67</c:v>
                      </c:pt>
                      <c:pt idx="488">
                        <c:v>3.63</c:v>
                      </c:pt>
                      <c:pt idx="489">
                        <c:v>3.61</c:v>
                      </c:pt>
                      <c:pt idx="490">
                        <c:v>3.46</c:v>
                      </c:pt>
                      <c:pt idx="491">
                        <c:v>3.6</c:v>
                      </c:pt>
                      <c:pt idx="492">
                        <c:v>3.47</c:v>
                      </c:pt>
                      <c:pt idx="493">
                        <c:v>3.62</c:v>
                      </c:pt>
                      <c:pt idx="494">
                        <c:v>3.98</c:v>
                      </c:pt>
                      <c:pt idx="495">
                        <c:v>3.7</c:v>
                      </c:pt>
                      <c:pt idx="496">
                        <c:v>3.61</c:v>
                      </c:pt>
                      <c:pt idx="497">
                        <c:v>4.0999999999999996</c:v>
                      </c:pt>
                      <c:pt idx="498">
                        <c:v>3.9</c:v>
                      </c:pt>
                      <c:pt idx="499">
                        <c:v>3.85</c:v>
                      </c:pt>
                      <c:pt idx="500">
                        <c:v>3.95</c:v>
                      </c:pt>
                      <c:pt idx="501">
                        <c:v>3.94</c:v>
                      </c:pt>
                      <c:pt idx="502">
                        <c:v>3.6</c:v>
                      </c:pt>
                      <c:pt idx="503">
                        <c:v>3.54</c:v>
                      </c:pt>
                      <c:pt idx="504">
                        <c:v>3.7</c:v>
                      </c:pt>
                      <c:pt idx="505">
                        <c:v>3.95</c:v>
                      </c:pt>
                      <c:pt idx="506">
                        <c:v>3.8</c:v>
                      </c:pt>
                      <c:pt idx="507">
                        <c:v>3.45</c:v>
                      </c:pt>
                      <c:pt idx="508">
                        <c:v>3.48</c:v>
                      </c:pt>
                      <c:pt idx="509">
                        <c:v>3.5</c:v>
                      </c:pt>
                      <c:pt idx="510">
                        <c:v>3.55</c:v>
                      </c:pt>
                      <c:pt idx="511">
                        <c:v>3.39</c:v>
                      </c:pt>
                      <c:pt idx="512">
                        <c:v>3.7</c:v>
                      </c:pt>
                      <c:pt idx="513">
                        <c:v>3.6</c:v>
                      </c:pt>
                      <c:pt idx="514">
                        <c:v>3.19</c:v>
                      </c:pt>
                      <c:pt idx="515">
                        <c:v>3.3</c:v>
                      </c:pt>
                      <c:pt idx="516">
                        <c:v>3.5</c:v>
                      </c:pt>
                      <c:pt idx="517">
                        <c:v>3.2</c:v>
                      </c:pt>
                      <c:pt idx="518">
                        <c:v>3.08</c:v>
                      </c:pt>
                      <c:pt idx="519">
                        <c:v>2.97</c:v>
                      </c:pt>
                      <c:pt idx="520">
                        <c:v>2.89</c:v>
                      </c:pt>
                      <c:pt idx="521">
                        <c:v>2.95</c:v>
                      </c:pt>
                      <c:pt idx="522">
                        <c:v>3.08</c:v>
                      </c:pt>
                      <c:pt idx="523">
                        <c:v>3.23</c:v>
                      </c:pt>
                      <c:pt idx="524">
                        <c:v>3.15</c:v>
                      </c:pt>
                      <c:pt idx="525">
                        <c:v>3.2</c:v>
                      </c:pt>
                      <c:pt idx="526">
                        <c:v>2.98</c:v>
                      </c:pt>
                      <c:pt idx="527">
                        <c:v>3.1</c:v>
                      </c:pt>
                      <c:pt idx="528">
                        <c:v>2.89</c:v>
                      </c:pt>
                      <c:pt idx="529">
                        <c:v>2.8</c:v>
                      </c:pt>
                      <c:pt idx="530">
                        <c:v>2.83</c:v>
                      </c:pt>
                      <c:pt idx="531">
                        <c:v>2.9</c:v>
                      </c:pt>
                      <c:pt idx="532">
                        <c:v>2.87</c:v>
                      </c:pt>
                      <c:pt idx="533">
                        <c:v>3.05</c:v>
                      </c:pt>
                      <c:pt idx="534">
                        <c:v>3</c:v>
                      </c:pt>
                      <c:pt idx="535">
                        <c:v>2.7</c:v>
                      </c:pt>
                      <c:pt idx="536">
                        <c:v>4.2</c:v>
                      </c:pt>
                      <c:pt idx="537">
                        <c:v>3.15</c:v>
                      </c:pt>
                      <c:pt idx="538">
                        <c:v>3.4</c:v>
                      </c:pt>
                      <c:pt idx="539">
                        <c:v>2.9</c:v>
                      </c:pt>
                      <c:pt idx="540">
                        <c:v>2.98</c:v>
                      </c:pt>
                      <c:pt idx="541">
                        <c:v>2.89</c:v>
                      </c:pt>
                      <c:pt idx="542">
                        <c:v>2.38</c:v>
                      </c:pt>
                      <c:pt idx="543">
                        <c:v>2.36</c:v>
                      </c:pt>
                      <c:pt idx="544">
                        <c:v>2.89</c:v>
                      </c:pt>
                      <c:pt idx="545">
                        <c:v>3.08</c:v>
                      </c:pt>
                      <c:pt idx="546">
                        <c:v>3.1</c:v>
                      </c:pt>
                      <c:pt idx="547">
                        <c:v>2.95</c:v>
                      </c:pt>
                      <c:pt idx="548">
                        <c:v>3.1</c:v>
                      </c:pt>
                      <c:pt idx="549">
                        <c:v>2.98</c:v>
                      </c:pt>
                      <c:pt idx="550">
                        <c:v>2.9</c:v>
                      </c:pt>
                      <c:pt idx="551">
                        <c:v>2.7</c:v>
                      </c:pt>
                      <c:pt idx="552">
                        <c:v>2.8</c:v>
                      </c:pt>
                      <c:pt idx="553">
                        <c:v>2.5</c:v>
                      </c:pt>
                      <c:pt idx="554">
                        <c:v>2.71</c:v>
                      </c:pt>
                      <c:pt idx="555">
                        <c:v>2.65</c:v>
                      </c:pt>
                      <c:pt idx="556">
                        <c:v>3.2</c:v>
                      </c:pt>
                      <c:pt idx="557">
                        <c:v>3.26</c:v>
                      </c:pt>
                      <c:pt idx="558">
                        <c:v>3.27</c:v>
                      </c:pt>
                      <c:pt idx="559">
                        <c:v>2.5</c:v>
                      </c:pt>
                      <c:pt idx="560">
                        <c:v>4.58</c:v>
                      </c:pt>
                      <c:pt idx="561">
                        <c:v>3.8</c:v>
                      </c:pt>
                      <c:pt idx="562">
                        <c:v>5.74</c:v>
                      </c:pt>
                      <c:pt idx="563">
                        <c:v>4.32</c:v>
                      </c:pt>
                      <c:pt idx="564">
                        <c:v>3.93</c:v>
                      </c:pt>
                      <c:pt idx="565">
                        <c:v>3.68</c:v>
                      </c:pt>
                      <c:pt idx="566">
                        <c:v>3.76</c:v>
                      </c:pt>
                      <c:pt idx="567">
                        <c:v>3.72</c:v>
                      </c:pt>
                      <c:pt idx="568">
                        <c:v>3.86</c:v>
                      </c:pt>
                      <c:pt idx="569">
                        <c:v>3.6</c:v>
                      </c:pt>
                      <c:pt idx="570">
                        <c:v>5.09</c:v>
                      </c:pt>
                      <c:pt idx="571">
                        <c:v>4.8899999999999997</c:v>
                      </c:pt>
                      <c:pt idx="572">
                        <c:v>4.9000000000000004</c:v>
                      </c:pt>
                      <c:pt idx="573">
                        <c:v>5.0999999999999996</c:v>
                      </c:pt>
                      <c:pt idx="574">
                        <c:v>4.67</c:v>
                      </c:pt>
                      <c:pt idx="575">
                        <c:v>3.58</c:v>
                      </c:pt>
                      <c:pt idx="576">
                        <c:v>4.58</c:v>
                      </c:pt>
                      <c:pt idx="577">
                        <c:v>4.3</c:v>
                      </c:pt>
                      <c:pt idx="578">
                        <c:v>3.82</c:v>
                      </c:pt>
                      <c:pt idx="579">
                        <c:v>4.87</c:v>
                      </c:pt>
                      <c:pt idx="580">
                        <c:v>3.95</c:v>
                      </c:pt>
                      <c:pt idx="581">
                        <c:v>4.55</c:v>
                      </c:pt>
                      <c:pt idx="582">
                        <c:v>3.76</c:v>
                      </c:pt>
                      <c:pt idx="583">
                        <c:v>2.98</c:v>
                      </c:pt>
                      <c:pt idx="584">
                        <c:v>3.8</c:v>
                      </c:pt>
                      <c:pt idx="585">
                        <c:v>3.76</c:v>
                      </c:pt>
                      <c:pt idx="586">
                        <c:v>3.6</c:v>
                      </c:pt>
                      <c:pt idx="587">
                        <c:v>3.68</c:v>
                      </c:pt>
                      <c:pt idx="588">
                        <c:v>3.57</c:v>
                      </c:pt>
                      <c:pt idx="589">
                        <c:v>3.7</c:v>
                      </c:pt>
                      <c:pt idx="590">
                        <c:v>3.58</c:v>
                      </c:pt>
                      <c:pt idx="591">
                        <c:v>3.2</c:v>
                      </c:pt>
                      <c:pt idx="592">
                        <c:v>3.3</c:v>
                      </c:pt>
                      <c:pt idx="593">
                        <c:v>3.25</c:v>
                      </c:pt>
                      <c:pt idx="594">
                        <c:v>3.7</c:v>
                      </c:pt>
                      <c:pt idx="595">
                        <c:v>3.2</c:v>
                      </c:pt>
                      <c:pt idx="596">
                        <c:v>3.29</c:v>
                      </c:pt>
                      <c:pt idx="597">
                        <c:v>3.3</c:v>
                      </c:pt>
                      <c:pt idx="598">
                        <c:v>3.1</c:v>
                      </c:pt>
                      <c:pt idx="599">
                        <c:v>3.25</c:v>
                      </c:pt>
                      <c:pt idx="600">
                        <c:v>3.5</c:v>
                      </c:pt>
                      <c:pt idx="601">
                        <c:v>3</c:v>
                      </c:pt>
                      <c:pt idx="602">
                        <c:v>3.05</c:v>
                      </c:pt>
                      <c:pt idx="603">
                        <c:v>3.58</c:v>
                      </c:pt>
                      <c:pt idx="604">
                        <c:v>4.2300000000000004</c:v>
                      </c:pt>
                      <c:pt idx="605">
                        <c:v>4.68</c:v>
                      </c:pt>
                      <c:pt idx="606">
                        <c:v>4.09</c:v>
                      </c:pt>
                      <c:pt idx="607">
                        <c:v>3.89</c:v>
                      </c:pt>
                      <c:pt idx="608">
                        <c:v>3.3</c:v>
                      </c:pt>
                      <c:pt idx="609">
                        <c:v>3.3</c:v>
                      </c:pt>
                      <c:pt idx="610">
                        <c:v>3.19</c:v>
                      </c:pt>
                      <c:pt idx="611">
                        <c:v>3.39</c:v>
                      </c:pt>
                      <c:pt idx="612">
                        <c:v>5.3</c:v>
                      </c:pt>
                      <c:pt idx="613">
                        <c:v>5.0999999999999996</c:v>
                      </c:pt>
                      <c:pt idx="614">
                        <c:v>5</c:v>
                      </c:pt>
                      <c:pt idx="615">
                        <c:v>5.43</c:v>
                      </c:pt>
                      <c:pt idx="616">
                        <c:v>5.68</c:v>
                      </c:pt>
                      <c:pt idx="617">
                        <c:v>5.62</c:v>
                      </c:pt>
                      <c:pt idx="618">
                        <c:v>5.3</c:v>
                      </c:pt>
                      <c:pt idx="619">
                        <c:v>5.2</c:v>
                      </c:pt>
                      <c:pt idx="620">
                        <c:v>5</c:v>
                      </c:pt>
                      <c:pt idx="621">
                        <c:v>6</c:v>
                      </c:pt>
                      <c:pt idx="622">
                        <c:v>4.8</c:v>
                      </c:pt>
                      <c:pt idx="623">
                        <c:v>4.5</c:v>
                      </c:pt>
                      <c:pt idx="624">
                        <c:v>4.7</c:v>
                      </c:pt>
                      <c:pt idx="625">
                        <c:v>5</c:v>
                      </c:pt>
                      <c:pt idx="626">
                        <c:v>4.9000000000000004</c:v>
                      </c:pt>
                      <c:pt idx="627">
                        <c:v>4.87</c:v>
                      </c:pt>
                      <c:pt idx="628">
                        <c:v>4.7</c:v>
                      </c:pt>
                      <c:pt idx="629">
                        <c:v>4.3</c:v>
                      </c:pt>
                      <c:pt idx="630">
                        <c:v>4.2</c:v>
                      </c:pt>
                      <c:pt idx="631">
                        <c:v>4.03</c:v>
                      </c:pt>
                      <c:pt idx="632">
                        <c:v>4.26</c:v>
                      </c:pt>
                      <c:pt idx="633">
                        <c:v>4.0999999999999996</c:v>
                      </c:pt>
                      <c:pt idx="634">
                        <c:v>3.9</c:v>
                      </c:pt>
                      <c:pt idx="635">
                        <c:v>3.86</c:v>
                      </c:pt>
                      <c:pt idx="636">
                        <c:v>4.3</c:v>
                      </c:pt>
                      <c:pt idx="637">
                        <c:v>4.5</c:v>
                      </c:pt>
                      <c:pt idx="638">
                        <c:v>4.78</c:v>
                      </c:pt>
                      <c:pt idx="639">
                        <c:v>4.5999999999999996</c:v>
                      </c:pt>
                      <c:pt idx="640">
                        <c:v>6.23</c:v>
                      </c:pt>
                      <c:pt idx="641">
                        <c:v>6.2</c:v>
                      </c:pt>
                      <c:pt idx="642">
                        <c:v>6.22</c:v>
                      </c:pt>
                      <c:pt idx="643">
                        <c:v>5.25</c:v>
                      </c:pt>
                      <c:pt idx="644">
                        <c:v>5.23</c:v>
                      </c:pt>
                      <c:pt idx="645">
                        <c:v>5.0999999999999996</c:v>
                      </c:pt>
                      <c:pt idx="646">
                        <c:v>4.74</c:v>
                      </c:pt>
                      <c:pt idx="647">
                        <c:v>4.7</c:v>
                      </c:pt>
                      <c:pt idx="648">
                        <c:v>4.7</c:v>
                      </c:pt>
                      <c:pt idx="649">
                        <c:v>5.0999999999999996</c:v>
                      </c:pt>
                      <c:pt idx="650">
                        <c:v>6</c:v>
                      </c:pt>
                      <c:pt idx="651">
                        <c:v>5.55</c:v>
                      </c:pt>
                      <c:pt idx="652">
                        <c:v>6.1</c:v>
                      </c:pt>
                      <c:pt idx="654">
                        <c:v>7.6</c:v>
                      </c:pt>
                      <c:pt idx="655">
                        <c:v>7.8</c:v>
                      </c:pt>
                      <c:pt idx="656">
                        <c:v>6.3</c:v>
                      </c:pt>
                      <c:pt idx="657">
                        <c:v>6</c:v>
                      </c:pt>
                      <c:pt idx="658">
                        <c:v>5.3</c:v>
                      </c:pt>
                      <c:pt idx="659">
                        <c:v>5.25</c:v>
                      </c:pt>
                      <c:pt idx="660">
                        <c:v>5.7</c:v>
                      </c:pt>
                      <c:pt idx="664">
                        <c:v>7.42</c:v>
                      </c:pt>
                      <c:pt idx="665">
                        <c:v>6.39</c:v>
                      </c:pt>
                      <c:pt idx="666">
                        <c:v>5.5</c:v>
                      </c:pt>
                      <c:pt idx="667">
                        <c:v>6</c:v>
                      </c:pt>
                      <c:pt idx="668">
                        <c:v>6.3</c:v>
                      </c:pt>
                      <c:pt idx="669">
                        <c:v>6.26</c:v>
                      </c:pt>
                      <c:pt idx="670">
                        <c:v>6.13</c:v>
                      </c:pt>
                      <c:pt idx="671">
                        <c:v>7</c:v>
                      </c:pt>
                      <c:pt idx="672">
                        <c:v>6.7</c:v>
                      </c:pt>
                      <c:pt idx="673">
                        <c:v>6.1</c:v>
                      </c:pt>
                      <c:pt idx="676">
                        <c:v>7.6</c:v>
                      </c:pt>
                      <c:pt idx="677">
                        <c:v>7.4</c:v>
                      </c:pt>
                      <c:pt idx="678">
                        <c:v>7.2</c:v>
                      </c:pt>
                      <c:pt idx="679">
                        <c:v>6.33</c:v>
                      </c:pt>
                      <c:pt idx="680">
                        <c:v>5.6</c:v>
                      </c:pt>
                      <c:pt idx="681">
                        <c:v>4.9000000000000004</c:v>
                      </c:pt>
                      <c:pt idx="682">
                        <c:v>5</c:v>
                      </c:pt>
                      <c:pt idx="683">
                        <c:v>5.0999999999999996</c:v>
                      </c:pt>
                      <c:pt idx="684">
                        <c:v>4</c:v>
                      </c:pt>
                      <c:pt idx="685">
                        <c:v>4.5</c:v>
                      </c:pt>
                      <c:pt idx="686">
                        <c:v>4.7</c:v>
                      </c:pt>
                      <c:pt idx="687">
                        <c:v>4</c:v>
                      </c:pt>
                      <c:pt idx="688">
                        <c:v>4.0999999999999996</c:v>
                      </c:pt>
                      <c:pt idx="689">
                        <c:v>3.5</c:v>
                      </c:pt>
                      <c:pt idx="690">
                        <c:v>3.8</c:v>
                      </c:pt>
                      <c:pt idx="691">
                        <c:v>3.78</c:v>
                      </c:pt>
                      <c:pt idx="692">
                        <c:v>3.7</c:v>
                      </c:pt>
                      <c:pt idx="693">
                        <c:v>3.77</c:v>
                      </c:pt>
                      <c:pt idx="694">
                        <c:v>3.9</c:v>
                      </c:pt>
                      <c:pt idx="695">
                        <c:v>3.95</c:v>
                      </c:pt>
                      <c:pt idx="696">
                        <c:v>4.0999999999999996</c:v>
                      </c:pt>
                      <c:pt idx="697">
                        <c:v>4</c:v>
                      </c:pt>
                      <c:pt idx="698">
                        <c:v>4.26</c:v>
                      </c:pt>
                      <c:pt idx="699">
                        <c:v>3.95</c:v>
                      </c:pt>
                      <c:pt idx="700">
                        <c:v>4.68</c:v>
                      </c:pt>
                      <c:pt idx="701">
                        <c:v>4.63</c:v>
                      </c:pt>
                      <c:pt idx="702">
                        <c:v>4.3</c:v>
                      </c:pt>
                      <c:pt idx="703">
                        <c:v>4.5</c:v>
                      </c:pt>
                      <c:pt idx="704">
                        <c:v>4.62</c:v>
                      </c:pt>
                      <c:pt idx="705">
                        <c:v>4.7</c:v>
                      </c:pt>
                      <c:pt idx="706">
                        <c:v>4.12</c:v>
                      </c:pt>
                      <c:pt idx="707">
                        <c:v>4</c:v>
                      </c:pt>
                      <c:pt idx="708">
                        <c:v>3.99</c:v>
                      </c:pt>
                      <c:pt idx="709">
                        <c:v>4</c:v>
                      </c:pt>
                      <c:pt idx="710">
                        <c:v>4.0999999999999996</c:v>
                      </c:pt>
                      <c:pt idx="711">
                        <c:v>4.6500000000000004</c:v>
                      </c:pt>
                      <c:pt idx="712">
                        <c:v>4.04</c:v>
                      </c:pt>
                      <c:pt idx="713">
                        <c:v>4.8</c:v>
                      </c:pt>
                      <c:pt idx="714">
                        <c:v>4.25</c:v>
                      </c:pt>
                      <c:pt idx="715">
                        <c:v>4.45</c:v>
                      </c:pt>
                      <c:pt idx="716">
                        <c:v>4</c:v>
                      </c:pt>
                      <c:pt idx="717">
                        <c:v>4.0999999999999996</c:v>
                      </c:pt>
                      <c:pt idx="718">
                        <c:v>3.68</c:v>
                      </c:pt>
                      <c:pt idx="719">
                        <c:v>3.6</c:v>
                      </c:pt>
                      <c:pt idx="720">
                        <c:v>4.0999999999999996</c:v>
                      </c:pt>
                      <c:pt idx="721">
                        <c:v>3.54</c:v>
                      </c:pt>
                      <c:pt idx="722">
                        <c:v>3.6</c:v>
                      </c:pt>
                      <c:pt idx="723">
                        <c:v>3.45</c:v>
                      </c:pt>
                      <c:pt idx="724">
                        <c:v>3.57</c:v>
                      </c:pt>
                      <c:pt idx="725">
                        <c:v>3.41</c:v>
                      </c:pt>
                      <c:pt idx="726">
                        <c:v>3.44</c:v>
                      </c:pt>
                      <c:pt idx="727">
                        <c:v>3.42</c:v>
                      </c:pt>
                      <c:pt idx="728">
                        <c:v>3</c:v>
                      </c:pt>
                      <c:pt idx="729">
                        <c:v>3.09</c:v>
                      </c:pt>
                      <c:pt idx="730">
                        <c:v>3.15</c:v>
                      </c:pt>
                      <c:pt idx="731">
                        <c:v>3.22</c:v>
                      </c:pt>
                    </c:numCache>
                  </c:numRef>
                </c:val>
                <c:smooth val="1"/>
                <c:extLst xmlns:c15="http://schemas.microsoft.com/office/drawing/2012/chart">
                  <c:ext xmlns:c16="http://schemas.microsoft.com/office/drawing/2014/chart" uri="{C3380CC4-5D6E-409C-BE32-E72D297353CC}">
                    <c16:uniqueId val="{00000012-7A33-4E5B-B732-501662ED06A3}"/>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DATOS!$AF$3:$AF$734</c15:sqref>
                        </c15:formulaRef>
                      </c:ext>
                    </c:extLst>
                    <c:numCache>
                      <c:formatCode>0.00</c:formatCode>
                      <c:ptCount val="732"/>
                      <c:pt idx="0">
                        <c:v>3.36</c:v>
                      </c:pt>
                      <c:pt idx="1">
                        <c:v>3.3</c:v>
                      </c:pt>
                      <c:pt idx="2">
                        <c:v>3</c:v>
                      </c:pt>
                      <c:pt idx="3">
                        <c:v>2.89</c:v>
                      </c:pt>
                      <c:pt idx="4">
                        <c:v>2.9</c:v>
                      </c:pt>
                      <c:pt idx="5">
                        <c:v>2.96</c:v>
                      </c:pt>
                      <c:pt idx="6">
                        <c:v>2.85</c:v>
                      </c:pt>
                      <c:pt idx="7">
                        <c:v>2.9</c:v>
                      </c:pt>
                      <c:pt idx="8">
                        <c:v>2.95</c:v>
                      </c:pt>
                      <c:pt idx="9">
                        <c:v>2.1</c:v>
                      </c:pt>
                      <c:pt idx="10">
                        <c:v>2.15</c:v>
                      </c:pt>
                      <c:pt idx="11">
                        <c:v>2.4500000000000002</c:v>
                      </c:pt>
                      <c:pt idx="12">
                        <c:v>2.99</c:v>
                      </c:pt>
                      <c:pt idx="13">
                        <c:v>2.39</c:v>
                      </c:pt>
                      <c:pt idx="14">
                        <c:v>2.9</c:v>
                      </c:pt>
                      <c:pt idx="15">
                        <c:v>2.95</c:v>
                      </c:pt>
                      <c:pt idx="16">
                        <c:v>2.99</c:v>
                      </c:pt>
                      <c:pt idx="17">
                        <c:v>2.95</c:v>
                      </c:pt>
                      <c:pt idx="18">
                        <c:v>2.96</c:v>
                      </c:pt>
                      <c:pt idx="19">
                        <c:v>2.94</c:v>
                      </c:pt>
                      <c:pt idx="20">
                        <c:v>2.97</c:v>
                      </c:pt>
                      <c:pt idx="21">
                        <c:v>3.1</c:v>
                      </c:pt>
                      <c:pt idx="22">
                        <c:v>2.98</c:v>
                      </c:pt>
                      <c:pt idx="23">
                        <c:v>3.1</c:v>
                      </c:pt>
                      <c:pt idx="24">
                        <c:v>3</c:v>
                      </c:pt>
                      <c:pt idx="25">
                        <c:v>2.39</c:v>
                      </c:pt>
                      <c:pt idx="26">
                        <c:v>2.2599999999999998</c:v>
                      </c:pt>
                      <c:pt idx="27">
                        <c:v>2.2999999999999998</c:v>
                      </c:pt>
                      <c:pt idx="28">
                        <c:v>2.7</c:v>
                      </c:pt>
                      <c:pt idx="29">
                        <c:v>2.5499999999999998</c:v>
                      </c:pt>
                      <c:pt idx="30">
                        <c:v>2.5</c:v>
                      </c:pt>
                      <c:pt idx="31">
                        <c:v>2.4</c:v>
                      </c:pt>
                      <c:pt idx="32">
                        <c:v>2.1</c:v>
                      </c:pt>
                      <c:pt idx="33">
                        <c:v>3.9</c:v>
                      </c:pt>
                      <c:pt idx="34">
                        <c:v>3.68</c:v>
                      </c:pt>
                      <c:pt idx="35">
                        <c:v>3.7</c:v>
                      </c:pt>
                      <c:pt idx="36">
                        <c:v>3.4</c:v>
                      </c:pt>
                      <c:pt idx="37">
                        <c:v>3.95</c:v>
                      </c:pt>
                      <c:pt idx="38">
                        <c:v>4.5599999999999996</c:v>
                      </c:pt>
                      <c:pt idx="39">
                        <c:v>4.47</c:v>
                      </c:pt>
                      <c:pt idx="40">
                        <c:v>5</c:v>
                      </c:pt>
                      <c:pt idx="41">
                        <c:v>3.9</c:v>
                      </c:pt>
                      <c:pt idx="42">
                        <c:v>3.48</c:v>
                      </c:pt>
                      <c:pt idx="43">
                        <c:v>3.96</c:v>
                      </c:pt>
                      <c:pt idx="44">
                        <c:v>4.7</c:v>
                      </c:pt>
                      <c:pt idx="45">
                        <c:v>5.53</c:v>
                      </c:pt>
                      <c:pt idx="46">
                        <c:v>5.42</c:v>
                      </c:pt>
                      <c:pt idx="47">
                        <c:v>3.9</c:v>
                      </c:pt>
                      <c:pt idx="48">
                        <c:v>4.87</c:v>
                      </c:pt>
                      <c:pt idx="49">
                        <c:v>3.8</c:v>
                      </c:pt>
                      <c:pt idx="50">
                        <c:v>3.9</c:v>
                      </c:pt>
                      <c:pt idx="51">
                        <c:v>3.72</c:v>
                      </c:pt>
                      <c:pt idx="52">
                        <c:v>3.62</c:v>
                      </c:pt>
                      <c:pt idx="53">
                        <c:v>3.65</c:v>
                      </c:pt>
                      <c:pt idx="54">
                        <c:v>3.35</c:v>
                      </c:pt>
                      <c:pt idx="55">
                        <c:v>3.57</c:v>
                      </c:pt>
                      <c:pt idx="56">
                        <c:v>3.2</c:v>
                      </c:pt>
                      <c:pt idx="57">
                        <c:v>3.68</c:v>
                      </c:pt>
                      <c:pt idx="58">
                        <c:v>3.4</c:v>
                      </c:pt>
                      <c:pt idx="59">
                        <c:v>3.44</c:v>
                      </c:pt>
                      <c:pt idx="60">
                        <c:v>3.2</c:v>
                      </c:pt>
                      <c:pt idx="61">
                        <c:v>3</c:v>
                      </c:pt>
                      <c:pt idx="62">
                        <c:v>4.3600000000000003</c:v>
                      </c:pt>
                      <c:pt idx="63">
                        <c:v>3.99</c:v>
                      </c:pt>
                      <c:pt idx="64">
                        <c:v>3.28</c:v>
                      </c:pt>
                      <c:pt idx="65">
                        <c:v>3.3</c:v>
                      </c:pt>
                      <c:pt idx="66">
                        <c:v>3.58</c:v>
                      </c:pt>
                      <c:pt idx="67">
                        <c:v>3.27</c:v>
                      </c:pt>
                      <c:pt idx="68">
                        <c:v>3.2</c:v>
                      </c:pt>
                      <c:pt idx="69">
                        <c:v>3.2</c:v>
                      </c:pt>
                      <c:pt idx="70">
                        <c:v>3.18</c:v>
                      </c:pt>
                      <c:pt idx="71">
                        <c:v>3.2</c:v>
                      </c:pt>
                      <c:pt idx="72">
                        <c:v>3.06</c:v>
                      </c:pt>
                      <c:pt idx="73">
                        <c:v>3</c:v>
                      </c:pt>
                      <c:pt idx="74">
                        <c:v>2.98</c:v>
                      </c:pt>
                      <c:pt idx="75">
                        <c:v>2.9</c:v>
                      </c:pt>
                      <c:pt idx="76">
                        <c:v>2.95</c:v>
                      </c:pt>
                      <c:pt idx="77">
                        <c:v>3.18</c:v>
                      </c:pt>
                      <c:pt idx="78">
                        <c:v>3.25</c:v>
                      </c:pt>
                      <c:pt idx="79">
                        <c:v>3.1</c:v>
                      </c:pt>
                      <c:pt idx="80">
                        <c:v>3.08</c:v>
                      </c:pt>
                      <c:pt idx="81">
                        <c:v>3.05</c:v>
                      </c:pt>
                      <c:pt idx="82">
                        <c:v>3.1</c:v>
                      </c:pt>
                      <c:pt idx="83">
                        <c:v>3</c:v>
                      </c:pt>
                      <c:pt idx="84">
                        <c:v>3</c:v>
                      </c:pt>
                      <c:pt idx="85">
                        <c:v>2.2999999999999998</c:v>
                      </c:pt>
                      <c:pt idx="86">
                        <c:v>2.5</c:v>
                      </c:pt>
                      <c:pt idx="87">
                        <c:v>2.7</c:v>
                      </c:pt>
                      <c:pt idx="88">
                        <c:v>3.1</c:v>
                      </c:pt>
                      <c:pt idx="89">
                        <c:v>2.78</c:v>
                      </c:pt>
                      <c:pt idx="90">
                        <c:v>2.98</c:v>
                      </c:pt>
                      <c:pt idx="91">
                        <c:v>2.96</c:v>
                      </c:pt>
                      <c:pt idx="92">
                        <c:v>2.95</c:v>
                      </c:pt>
                      <c:pt idx="93">
                        <c:v>3.39</c:v>
                      </c:pt>
                      <c:pt idx="94">
                        <c:v>3.64</c:v>
                      </c:pt>
                      <c:pt idx="95">
                        <c:v>3.49</c:v>
                      </c:pt>
                      <c:pt idx="96">
                        <c:v>3.46</c:v>
                      </c:pt>
                      <c:pt idx="97">
                        <c:v>3.26</c:v>
                      </c:pt>
                      <c:pt idx="98">
                        <c:v>3</c:v>
                      </c:pt>
                      <c:pt idx="99">
                        <c:v>3.1</c:v>
                      </c:pt>
                      <c:pt idx="100">
                        <c:v>3.34</c:v>
                      </c:pt>
                      <c:pt idx="101">
                        <c:v>3.28</c:v>
                      </c:pt>
                      <c:pt idx="102">
                        <c:v>3.7</c:v>
                      </c:pt>
                      <c:pt idx="103">
                        <c:v>3.68</c:v>
                      </c:pt>
                      <c:pt idx="104">
                        <c:v>3.39</c:v>
                      </c:pt>
                      <c:pt idx="105">
                        <c:v>3.36</c:v>
                      </c:pt>
                      <c:pt idx="106">
                        <c:v>3.08</c:v>
                      </c:pt>
                      <c:pt idx="107">
                        <c:v>2.98</c:v>
                      </c:pt>
                      <c:pt idx="108">
                        <c:v>3.9</c:v>
                      </c:pt>
                      <c:pt idx="109">
                        <c:v>4.0999999999999996</c:v>
                      </c:pt>
                      <c:pt idx="110">
                        <c:v>3.18</c:v>
                      </c:pt>
                      <c:pt idx="111">
                        <c:v>2.87</c:v>
                      </c:pt>
                      <c:pt idx="112">
                        <c:v>3.3</c:v>
                      </c:pt>
                      <c:pt idx="113">
                        <c:v>3.63</c:v>
                      </c:pt>
                      <c:pt idx="114">
                        <c:v>3.47</c:v>
                      </c:pt>
                      <c:pt idx="115">
                        <c:v>3.8</c:v>
                      </c:pt>
                      <c:pt idx="116">
                        <c:v>3.83</c:v>
                      </c:pt>
                      <c:pt idx="117">
                        <c:v>3.76</c:v>
                      </c:pt>
                      <c:pt idx="118">
                        <c:v>4</c:v>
                      </c:pt>
                      <c:pt idx="119">
                        <c:v>3.9</c:v>
                      </c:pt>
                      <c:pt idx="120">
                        <c:v>3.67</c:v>
                      </c:pt>
                      <c:pt idx="121">
                        <c:v>3.76</c:v>
                      </c:pt>
                      <c:pt idx="122">
                        <c:v>3.34</c:v>
                      </c:pt>
                      <c:pt idx="123">
                        <c:v>5.7</c:v>
                      </c:pt>
                      <c:pt idx="124">
                        <c:v>3.7</c:v>
                      </c:pt>
                      <c:pt idx="125">
                        <c:v>3.42</c:v>
                      </c:pt>
                      <c:pt idx="126">
                        <c:v>3.6</c:v>
                      </c:pt>
                      <c:pt idx="127">
                        <c:v>3</c:v>
                      </c:pt>
                      <c:pt idx="128">
                        <c:v>3</c:v>
                      </c:pt>
                      <c:pt idx="129">
                        <c:v>3.93</c:v>
                      </c:pt>
                      <c:pt idx="130">
                        <c:v>3.48</c:v>
                      </c:pt>
                      <c:pt idx="131">
                        <c:v>3.7</c:v>
                      </c:pt>
                      <c:pt idx="132">
                        <c:v>3</c:v>
                      </c:pt>
                      <c:pt idx="133">
                        <c:v>3.87</c:v>
                      </c:pt>
                      <c:pt idx="134">
                        <c:v>2.9</c:v>
                      </c:pt>
                      <c:pt idx="135">
                        <c:v>3.22</c:v>
                      </c:pt>
                      <c:pt idx="136">
                        <c:v>3.2</c:v>
                      </c:pt>
                      <c:pt idx="137">
                        <c:v>3.2</c:v>
                      </c:pt>
                      <c:pt idx="138">
                        <c:v>3.22</c:v>
                      </c:pt>
                      <c:pt idx="139">
                        <c:v>2.99</c:v>
                      </c:pt>
                      <c:pt idx="140">
                        <c:v>2.98</c:v>
                      </c:pt>
                      <c:pt idx="141">
                        <c:v>3.3</c:v>
                      </c:pt>
                      <c:pt idx="142">
                        <c:v>3</c:v>
                      </c:pt>
                      <c:pt idx="143">
                        <c:v>3.2</c:v>
                      </c:pt>
                      <c:pt idx="144">
                        <c:v>3.4</c:v>
                      </c:pt>
                      <c:pt idx="145">
                        <c:v>3.41</c:v>
                      </c:pt>
                      <c:pt idx="146">
                        <c:v>4.82</c:v>
                      </c:pt>
                      <c:pt idx="147">
                        <c:v>4.2</c:v>
                      </c:pt>
                      <c:pt idx="148">
                        <c:v>3.47</c:v>
                      </c:pt>
                      <c:pt idx="149">
                        <c:v>3.24</c:v>
                      </c:pt>
                      <c:pt idx="150">
                        <c:v>3.1</c:v>
                      </c:pt>
                      <c:pt idx="151">
                        <c:v>3.1</c:v>
                      </c:pt>
                      <c:pt idx="152">
                        <c:v>3.38</c:v>
                      </c:pt>
                      <c:pt idx="153">
                        <c:v>4.5999999999999996</c:v>
                      </c:pt>
                      <c:pt idx="154">
                        <c:v>4.47</c:v>
                      </c:pt>
                      <c:pt idx="155">
                        <c:v>5.16</c:v>
                      </c:pt>
                      <c:pt idx="156">
                        <c:v>4.5</c:v>
                      </c:pt>
                      <c:pt idx="157">
                        <c:v>4.6399999999999997</c:v>
                      </c:pt>
                      <c:pt idx="158">
                        <c:v>3.3</c:v>
                      </c:pt>
                      <c:pt idx="159">
                        <c:v>3.78</c:v>
                      </c:pt>
                      <c:pt idx="160">
                        <c:v>3.9</c:v>
                      </c:pt>
                      <c:pt idx="161">
                        <c:v>4.93</c:v>
                      </c:pt>
                      <c:pt idx="162">
                        <c:v>4.9800000000000004</c:v>
                      </c:pt>
                      <c:pt idx="163">
                        <c:v>5.4</c:v>
                      </c:pt>
                      <c:pt idx="164">
                        <c:v>4.5</c:v>
                      </c:pt>
                      <c:pt idx="165">
                        <c:v>4.2699999999999996</c:v>
                      </c:pt>
                      <c:pt idx="166">
                        <c:v>4.5</c:v>
                      </c:pt>
                      <c:pt idx="167">
                        <c:v>6.55</c:v>
                      </c:pt>
                      <c:pt idx="168">
                        <c:v>6.8</c:v>
                      </c:pt>
                      <c:pt idx="169">
                        <c:v>5.53</c:v>
                      </c:pt>
                      <c:pt idx="170">
                        <c:v>5</c:v>
                      </c:pt>
                      <c:pt idx="171">
                        <c:v>4.97</c:v>
                      </c:pt>
                      <c:pt idx="172">
                        <c:v>6.2</c:v>
                      </c:pt>
                      <c:pt idx="173">
                        <c:v>5.2</c:v>
                      </c:pt>
                      <c:pt idx="174">
                        <c:v>5.18</c:v>
                      </c:pt>
                      <c:pt idx="175">
                        <c:v>5.38</c:v>
                      </c:pt>
                      <c:pt idx="176">
                        <c:v>5.2</c:v>
                      </c:pt>
                      <c:pt idx="177">
                        <c:v>5.2</c:v>
                      </c:pt>
                      <c:pt idx="178">
                        <c:v>6</c:v>
                      </c:pt>
                      <c:pt idx="179">
                        <c:v>5.4</c:v>
                      </c:pt>
                      <c:pt idx="180">
                        <c:v>5.22</c:v>
                      </c:pt>
                      <c:pt idx="181">
                        <c:v>5.29</c:v>
                      </c:pt>
                      <c:pt idx="182">
                        <c:v>6.66</c:v>
                      </c:pt>
                      <c:pt idx="183">
                        <c:v>6.63</c:v>
                      </c:pt>
                      <c:pt idx="184">
                        <c:v>6.68</c:v>
                      </c:pt>
                      <c:pt idx="185">
                        <c:v>6.4</c:v>
                      </c:pt>
                      <c:pt idx="186">
                        <c:v>5</c:v>
                      </c:pt>
                      <c:pt idx="187">
                        <c:v>4.9800000000000004</c:v>
                      </c:pt>
                      <c:pt idx="188">
                        <c:v>5.3</c:v>
                      </c:pt>
                      <c:pt idx="189">
                        <c:v>5.22</c:v>
                      </c:pt>
                      <c:pt idx="190">
                        <c:v>4.5</c:v>
                      </c:pt>
                      <c:pt idx="191">
                        <c:v>4.47</c:v>
                      </c:pt>
                      <c:pt idx="192">
                        <c:v>3.63</c:v>
                      </c:pt>
                      <c:pt idx="193">
                        <c:v>3.74</c:v>
                      </c:pt>
                      <c:pt idx="194">
                        <c:v>3.9</c:v>
                      </c:pt>
                      <c:pt idx="195">
                        <c:v>4.4000000000000004</c:v>
                      </c:pt>
                      <c:pt idx="196">
                        <c:v>6.2</c:v>
                      </c:pt>
                      <c:pt idx="197">
                        <c:v>6.4</c:v>
                      </c:pt>
                      <c:pt idx="198">
                        <c:v>5.2</c:v>
                      </c:pt>
                      <c:pt idx="199">
                        <c:v>4.68</c:v>
                      </c:pt>
                      <c:pt idx="200">
                        <c:v>4.28</c:v>
                      </c:pt>
                      <c:pt idx="201">
                        <c:v>4.6399999999999997</c:v>
                      </c:pt>
                      <c:pt idx="202">
                        <c:v>4.13</c:v>
                      </c:pt>
                      <c:pt idx="203">
                        <c:v>5.48</c:v>
                      </c:pt>
                      <c:pt idx="204">
                        <c:v>5.43</c:v>
                      </c:pt>
                      <c:pt idx="205">
                        <c:v>5.27</c:v>
                      </c:pt>
                      <c:pt idx="206">
                        <c:v>4.3899999999999997</c:v>
                      </c:pt>
                      <c:pt idx="207">
                        <c:v>3.8</c:v>
                      </c:pt>
                      <c:pt idx="208">
                        <c:v>3.9</c:v>
                      </c:pt>
                      <c:pt idx="209">
                        <c:v>4.25</c:v>
                      </c:pt>
                      <c:pt idx="210">
                        <c:v>4.46</c:v>
                      </c:pt>
                      <c:pt idx="211">
                        <c:v>4.28</c:v>
                      </c:pt>
                      <c:pt idx="212">
                        <c:v>4.25</c:v>
                      </c:pt>
                      <c:pt idx="213">
                        <c:v>4.07</c:v>
                      </c:pt>
                      <c:pt idx="214">
                        <c:v>3.99</c:v>
                      </c:pt>
                      <c:pt idx="215">
                        <c:v>4.1900000000000004</c:v>
                      </c:pt>
                      <c:pt idx="216">
                        <c:v>3.65</c:v>
                      </c:pt>
                      <c:pt idx="217">
                        <c:v>3.57</c:v>
                      </c:pt>
                      <c:pt idx="218">
                        <c:v>3.49</c:v>
                      </c:pt>
                      <c:pt idx="219">
                        <c:v>3.39</c:v>
                      </c:pt>
                      <c:pt idx="220">
                        <c:v>3.24</c:v>
                      </c:pt>
                      <c:pt idx="221">
                        <c:v>3.37</c:v>
                      </c:pt>
                      <c:pt idx="222">
                        <c:v>3.34</c:v>
                      </c:pt>
                      <c:pt idx="223">
                        <c:v>3.33</c:v>
                      </c:pt>
                      <c:pt idx="224">
                        <c:v>3.15</c:v>
                      </c:pt>
                      <c:pt idx="225">
                        <c:v>2.98</c:v>
                      </c:pt>
                      <c:pt idx="226">
                        <c:v>3.05</c:v>
                      </c:pt>
                      <c:pt idx="227">
                        <c:v>3.54</c:v>
                      </c:pt>
                      <c:pt idx="228">
                        <c:v>3.49</c:v>
                      </c:pt>
                      <c:pt idx="229">
                        <c:v>3.19</c:v>
                      </c:pt>
                      <c:pt idx="230">
                        <c:v>3.24</c:v>
                      </c:pt>
                      <c:pt idx="231">
                        <c:v>3.39</c:v>
                      </c:pt>
                      <c:pt idx="232">
                        <c:v>3.39</c:v>
                      </c:pt>
                      <c:pt idx="233">
                        <c:v>3.14</c:v>
                      </c:pt>
                      <c:pt idx="234">
                        <c:v>2.98</c:v>
                      </c:pt>
                      <c:pt idx="235">
                        <c:v>3.1</c:v>
                      </c:pt>
                      <c:pt idx="236">
                        <c:v>3.12</c:v>
                      </c:pt>
                      <c:pt idx="237">
                        <c:v>3.15</c:v>
                      </c:pt>
                      <c:pt idx="238">
                        <c:v>3.3</c:v>
                      </c:pt>
                      <c:pt idx="239">
                        <c:v>4.09</c:v>
                      </c:pt>
                      <c:pt idx="240">
                        <c:v>3.42</c:v>
                      </c:pt>
                      <c:pt idx="241">
                        <c:v>3.25</c:v>
                      </c:pt>
                      <c:pt idx="242">
                        <c:v>4.88</c:v>
                      </c:pt>
                      <c:pt idx="243">
                        <c:v>3.62</c:v>
                      </c:pt>
                      <c:pt idx="244">
                        <c:v>3.51</c:v>
                      </c:pt>
                      <c:pt idx="245">
                        <c:v>5.64</c:v>
                      </c:pt>
                      <c:pt idx="246">
                        <c:v>3.86</c:v>
                      </c:pt>
                      <c:pt idx="247">
                        <c:v>4.01</c:v>
                      </c:pt>
                      <c:pt idx="248">
                        <c:v>4.92</c:v>
                      </c:pt>
                      <c:pt idx="249">
                        <c:v>3.86</c:v>
                      </c:pt>
                      <c:pt idx="250">
                        <c:v>3.68</c:v>
                      </c:pt>
                      <c:pt idx="251">
                        <c:v>4.4000000000000004</c:v>
                      </c:pt>
                      <c:pt idx="252">
                        <c:v>4.3899999999999997</c:v>
                      </c:pt>
                      <c:pt idx="253">
                        <c:v>4.79</c:v>
                      </c:pt>
                      <c:pt idx="254">
                        <c:v>4.33</c:v>
                      </c:pt>
                      <c:pt idx="255">
                        <c:v>4.09</c:v>
                      </c:pt>
                      <c:pt idx="256">
                        <c:v>3.8</c:v>
                      </c:pt>
                      <c:pt idx="257">
                        <c:v>3.62</c:v>
                      </c:pt>
                      <c:pt idx="258">
                        <c:v>3.62</c:v>
                      </c:pt>
                      <c:pt idx="259">
                        <c:v>3.91</c:v>
                      </c:pt>
                      <c:pt idx="260">
                        <c:v>3.78</c:v>
                      </c:pt>
                      <c:pt idx="261">
                        <c:v>3.51</c:v>
                      </c:pt>
                      <c:pt idx="262">
                        <c:v>3.75</c:v>
                      </c:pt>
                      <c:pt idx="263">
                        <c:v>3.44</c:v>
                      </c:pt>
                      <c:pt idx="264">
                        <c:v>4.0599999999999996</c:v>
                      </c:pt>
                      <c:pt idx="265">
                        <c:v>4.79</c:v>
                      </c:pt>
                      <c:pt idx="266">
                        <c:v>3.65</c:v>
                      </c:pt>
                      <c:pt idx="267">
                        <c:v>3.3</c:v>
                      </c:pt>
                      <c:pt idx="268">
                        <c:v>3.23</c:v>
                      </c:pt>
                      <c:pt idx="269">
                        <c:v>3.19</c:v>
                      </c:pt>
                      <c:pt idx="270">
                        <c:v>3.13</c:v>
                      </c:pt>
                      <c:pt idx="271">
                        <c:v>4.03</c:v>
                      </c:pt>
                      <c:pt idx="272">
                        <c:v>3.43</c:v>
                      </c:pt>
                      <c:pt idx="273">
                        <c:v>4.88</c:v>
                      </c:pt>
                      <c:pt idx="274">
                        <c:v>3.66</c:v>
                      </c:pt>
                      <c:pt idx="275">
                        <c:v>3.2</c:v>
                      </c:pt>
                      <c:pt idx="276">
                        <c:v>2.85</c:v>
                      </c:pt>
                      <c:pt idx="277">
                        <c:v>4.04</c:v>
                      </c:pt>
                      <c:pt idx="278">
                        <c:v>3.81</c:v>
                      </c:pt>
                      <c:pt idx="279">
                        <c:v>3.4</c:v>
                      </c:pt>
                      <c:pt idx="280">
                        <c:v>3.29</c:v>
                      </c:pt>
                      <c:pt idx="281">
                        <c:v>3.28</c:v>
                      </c:pt>
                      <c:pt idx="282">
                        <c:v>3.26</c:v>
                      </c:pt>
                      <c:pt idx="283">
                        <c:v>3.25</c:v>
                      </c:pt>
                      <c:pt idx="284">
                        <c:v>3.22</c:v>
                      </c:pt>
                      <c:pt idx="285">
                        <c:v>2.4700000000000002</c:v>
                      </c:pt>
                      <c:pt idx="286">
                        <c:v>2.37</c:v>
                      </c:pt>
                      <c:pt idx="287">
                        <c:v>2.2200000000000002</c:v>
                      </c:pt>
                      <c:pt idx="288">
                        <c:v>2.19</c:v>
                      </c:pt>
                      <c:pt idx="289">
                        <c:v>2.17</c:v>
                      </c:pt>
                      <c:pt idx="290">
                        <c:v>2.1800000000000002</c:v>
                      </c:pt>
                      <c:pt idx="291">
                        <c:v>2.44</c:v>
                      </c:pt>
                      <c:pt idx="292">
                        <c:v>2.73</c:v>
                      </c:pt>
                      <c:pt idx="293">
                        <c:v>2.75</c:v>
                      </c:pt>
                      <c:pt idx="294">
                        <c:v>2.8</c:v>
                      </c:pt>
                      <c:pt idx="295">
                        <c:v>2.73</c:v>
                      </c:pt>
                      <c:pt idx="296">
                        <c:v>2.79</c:v>
                      </c:pt>
                      <c:pt idx="297">
                        <c:v>2.78</c:v>
                      </c:pt>
                      <c:pt idx="298">
                        <c:v>2.79</c:v>
                      </c:pt>
                      <c:pt idx="299">
                        <c:v>2.75</c:v>
                      </c:pt>
                      <c:pt idx="300">
                        <c:v>2.76</c:v>
                      </c:pt>
                      <c:pt idx="301">
                        <c:v>2.7</c:v>
                      </c:pt>
                      <c:pt idx="302">
                        <c:v>2.73</c:v>
                      </c:pt>
                      <c:pt idx="303">
                        <c:v>3.05</c:v>
                      </c:pt>
                      <c:pt idx="304">
                        <c:v>3.05</c:v>
                      </c:pt>
                      <c:pt idx="305">
                        <c:v>2.8</c:v>
                      </c:pt>
                      <c:pt idx="306">
                        <c:v>2.69</c:v>
                      </c:pt>
                      <c:pt idx="307">
                        <c:v>2.67</c:v>
                      </c:pt>
                      <c:pt idx="308">
                        <c:v>2.72</c:v>
                      </c:pt>
                      <c:pt idx="309">
                        <c:v>2.7</c:v>
                      </c:pt>
                      <c:pt idx="310">
                        <c:v>2.7</c:v>
                      </c:pt>
                      <c:pt idx="311">
                        <c:v>2.7</c:v>
                      </c:pt>
                      <c:pt idx="312">
                        <c:v>2.73</c:v>
                      </c:pt>
                      <c:pt idx="313">
                        <c:v>2.68</c:v>
                      </c:pt>
                      <c:pt idx="314">
                        <c:v>2.92</c:v>
                      </c:pt>
                      <c:pt idx="315">
                        <c:v>2.79</c:v>
                      </c:pt>
                      <c:pt idx="316">
                        <c:v>2.72</c:v>
                      </c:pt>
                      <c:pt idx="317">
                        <c:v>2.8</c:v>
                      </c:pt>
                      <c:pt idx="318">
                        <c:v>3.27</c:v>
                      </c:pt>
                      <c:pt idx="319">
                        <c:v>3.12</c:v>
                      </c:pt>
                      <c:pt idx="320">
                        <c:v>2.87</c:v>
                      </c:pt>
                      <c:pt idx="321">
                        <c:v>2.95</c:v>
                      </c:pt>
                      <c:pt idx="322">
                        <c:v>2.78</c:v>
                      </c:pt>
                      <c:pt idx="323">
                        <c:v>2.81</c:v>
                      </c:pt>
                      <c:pt idx="324">
                        <c:v>3.36</c:v>
                      </c:pt>
                      <c:pt idx="325">
                        <c:v>3.74</c:v>
                      </c:pt>
                      <c:pt idx="326">
                        <c:v>3.31</c:v>
                      </c:pt>
                      <c:pt idx="327">
                        <c:v>3.49</c:v>
                      </c:pt>
                      <c:pt idx="328">
                        <c:v>4.0999999999999996</c:v>
                      </c:pt>
                      <c:pt idx="329">
                        <c:v>3.44</c:v>
                      </c:pt>
                      <c:pt idx="330">
                        <c:v>3.33</c:v>
                      </c:pt>
                      <c:pt idx="331">
                        <c:v>3.28</c:v>
                      </c:pt>
                      <c:pt idx="332">
                        <c:v>3.22</c:v>
                      </c:pt>
                      <c:pt idx="333">
                        <c:v>4.7699999999999996</c:v>
                      </c:pt>
                      <c:pt idx="334">
                        <c:v>3.53</c:v>
                      </c:pt>
                      <c:pt idx="335">
                        <c:v>3.17</c:v>
                      </c:pt>
                      <c:pt idx="336">
                        <c:v>3.05</c:v>
                      </c:pt>
                      <c:pt idx="337">
                        <c:v>3.19</c:v>
                      </c:pt>
                      <c:pt idx="338">
                        <c:v>3.15</c:v>
                      </c:pt>
                      <c:pt idx="339">
                        <c:v>3.26</c:v>
                      </c:pt>
                      <c:pt idx="340">
                        <c:v>3.22</c:v>
                      </c:pt>
                      <c:pt idx="341">
                        <c:v>2.97</c:v>
                      </c:pt>
                      <c:pt idx="342">
                        <c:v>2.76</c:v>
                      </c:pt>
                      <c:pt idx="343">
                        <c:v>2.84</c:v>
                      </c:pt>
                      <c:pt idx="344">
                        <c:v>2.4900000000000002</c:v>
                      </c:pt>
                      <c:pt idx="345">
                        <c:v>3.46</c:v>
                      </c:pt>
                      <c:pt idx="346">
                        <c:v>3.11</c:v>
                      </c:pt>
                      <c:pt idx="347">
                        <c:v>3.01</c:v>
                      </c:pt>
                      <c:pt idx="348">
                        <c:v>3.49</c:v>
                      </c:pt>
                      <c:pt idx="349">
                        <c:v>2.96</c:v>
                      </c:pt>
                      <c:pt idx="350">
                        <c:v>2.84</c:v>
                      </c:pt>
                      <c:pt idx="351">
                        <c:v>2.82</c:v>
                      </c:pt>
                      <c:pt idx="352">
                        <c:v>2.77</c:v>
                      </c:pt>
                      <c:pt idx="353">
                        <c:v>2.72</c:v>
                      </c:pt>
                      <c:pt idx="354">
                        <c:v>2.79</c:v>
                      </c:pt>
                      <c:pt idx="355">
                        <c:v>2.61</c:v>
                      </c:pt>
                      <c:pt idx="356">
                        <c:v>2.69</c:v>
                      </c:pt>
                      <c:pt idx="357">
                        <c:v>2.67</c:v>
                      </c:pt>
                      <c:pt idx="358">
                        <c:v>2.62</c:v>
                      </c:pt>
                      <c:pt idx="359">
                        <c:v>2.58</c:v>
                      </c:pt>
                      <c:pt idx="360">
                        <c:v>2.58</c:v>
                      </c:pt>
                      <c:pt idx="361">
                        <c:v>2.54</c:v>
                      </c:pt>
                      <c:pt idx="362">
                        <c:v>2.61</c:v>
                      </c:pt>
                      <c:pt idx="363">
                        <c:v>2.6</c:v>
                      </c:pt>
                      <c:pt idx="364">
                        <c:v>2.66</c:v>
                      </c:pt>
                      <c:pt idx="365">
                        <c:v>3.01</c:v>
                      </c:pt>
                      <c:pt idx="366">
                        <c:v>2.66</c:v>
                      </c:pt>
                      <c:pt idx="367">
                        <c:v>2.73</c:v>
                      </c:pt>
                      <c:pt idx="368">
                        <c:v>3.07</c:v>
                      </c:pt>
                      <c:pt idx="369">
                        <c:v>3.42</c:v>
                      </c:pt>
                      <c:pt idx="370">
                        <c:v>3.26</c:v>
                      </c:pt>
                      <c:pt idx="371">
                        <c:v>2.89</c:v>
                      </c:pt>
                      <c:pt idx="372">
                        <c:v>2.83</c:v>
                      </c:pt>
                      <c:pt idx="373">
                        <c:v>2.82</c:v>
                      </c:pt>
                      <c:pt idx="374">
                        <c:v>2.93</c:v>
                      </c:pt>
                      <c:pt idx="375">
                        <c:v>3.15</c:v>
                      </c:pt>
                      <c:pt idx="376">
                        <c:v>3.13</c:v>
                      </c:pt>
                      <c:pt idx="377">
                        <c:v>3.14</c:v>
                      </c:pt>
                      <c:pt idx="378">
                        <c:v>3.54</c:v>
                      </c:pt>
                      <c:pt idx="379">
                        <c:v>3.54</c:v>
                      </c:pt>
                      <c:pt idx="380">
                        <c:v>3.32</c:v>
                      </c:pt>
                      <c:pt idx="381">
                        <c:v>3.23</c:v>
                      </c:pt>
                      <c:pt idx="382">
                        <c:v>3.2</c:v>
                      </c:pt>
                      <c:pt idx="383">
                        <c:v>3.18</c:v>
                      </c:pt>
                      <c:pt idx="384">
                        <c:v>2.85</c:v>
                      </c:pt>
                      <c:pt idx="385">
                        <c:v>3.16</c:v>
                      </c:pt>
                      <c:pt idx="386">
                        <c:v>3.15</c:v>
                      </c:pt>
                      <c:pt idx="387">
                        <c:v>2.81</c:v>
                      </c:pt>
                      <c:pt idx="388">
                        <c:v>2.78</c:v>
                      </c:pt>
                      <c:pt idx="389">
                        <c:v>2.8</c:v>
                      </c:pt>
                      <c:pt idx="390">
                        <c:v>2.56</c:v>
                      </c:pt>
                      <c:pt idx="391">
                        <c:v>2.74</c:v>
                      </c:pt>
                      <c:pt idx="392">
                        <c:v>2.89</c:v>
                      </c:pt>
                      <c:pt idx="393">
                        <c:v>2.95</c:v>
                      </c:pt>
                      <c:pt idx="394">
                        <c:v>3</c:v>
                      </c:pt>
                      <c:pt idx="395">
                        <c:v>3.26</c:v>
                      </c:pt>
                      <c:pt idx="396">
                        <c:v>3.14</c:v>
                      </c:pt>
                      <c:pt idx="397">
                        <c:v>3.11</c:v>
                      </c:pt>
                      <c:pt idx="398">
                        <c:v>2.77</c:v>
                      </c:pt>
                      <c:pt idx="399">
                        <c:v>2.8</c:v>
                      </c:pt>
                      <c:pt idx="400">
                        <c:v>2.73</c:v>
                      </c:pt>
                      <c:pt idx="401">
                        <c:v>3.08</c:v>
                      </c:pt>
                      <c:pt idx="402">
                        <c:v>3.12</c:v>
                      </c:pt>
                      <c:pt idx="403">
                        <c:v>3</c:v>
                      </c:pt>
                      <c:pt idx="404">
                        <c:v>2.74</c:v>
                      </c:pt>
                      <c:pt idx="405">
                        <c:v>2.94</c:v>
                      </c:pt>
                      <c:pt idx="406">
                        <c:v>2.99</c:v>
                      </c:pt>
                      <c:pt idx="407">
                        <c:v>2.77</c:v>
                      </c:pt>
                      <c:pt idx="408">
                        <c:v>2.7</c:v>
                      </c:pt>
                      <c:pt idx="409">
                        <c:v>2.83</c:v>
                      </c:pt>
                      <c:pt idx="410">
                        <c:v>2.7</c:v>
                      </c:pt>
                      <c:pt idx="411">
                        <c:v>2.88</c:v>
                      </c:pt>
                      <c:pt idx="412">
                        <c:v>2.89</c:v>
                      </c:pt>
                      <c:pt idx="413">
                        <c:v>2.91</c:v>
                      </c:pt>
                      <c:pt idx="414">
                        <c:v>2.93</c:v>
                      </c:pt>
                      <c:pt idx="415">
                        <c:v>2.62</c:v>
                      </c:pt>
                      <c:pt idx="416">
                        <c:v>2.48</c:v>
                      </c:pt>
                      <c:pt idx="417">
                        <c:v>2.5099999999999998</c:v>
                      </c:pt>
                      <c:pt idx="418">
                        <c:v>2.57</c:v>
                      </c:pt>
                      <c:pt idx="419">
                        <c:v>2.82</c:v>
                      </c:pt>
                      <c:pt idx="420">
                        <c:v>2.87</c:v>
                      </c:pt>
                      <c:pt idx="421">
                        <c:v>2.85</c:v>
                      </c:pt>
                      <c:pt idx="422">
                        <c:v>2.84</c:v>
                      </c:pt>
                      <c:pt idx="423">
                        <c:v>2.82</c:v>
                      </c:pt>
                      <c:pt idx="424">
                        <c:v>2.85</c:v>
                      </c:pt>
                      <c:pt idx="425">
                        <c:v>2.84</c:v>
                      </c:pt>
                      <c:pt idx="426">
                        <c:v>2.89</c:v>
                      </c:pt>
                      <c:pt idx="427">
                        <c:v>2.6</c:v>
                      </c:pt>
                      <c:pt idx="428">
                        <c:v>2.5499999999999998</c:v>
                      </c:pt>
                      <c:pt idx="429">
                        <c:v>2.2799999999999998</c:v>
                      </c:pt>
                      <c:pt idx="430">
                        <c:v>2.08</c:v>
                      </c:pt>
                      <c:pt idx="431">
                        <c:v>2.2599999999999998</c:v>
                      </c:pt>
                      <c:pt idx="432">
                        <c:v>2.88</c:v>
                      </c:pt>
                      <c:pt idx="433">
                        <c:v>2.77</c:v>
                      </c:pt>
                      <c:pt idx="434">
                        <c:v>2.82</c:v>
                      </c:pt>
                      <c:pt idx="435">
                        <c:v>2.81</c:v>
                      </c:pt>
                      <c:pt idx="436">
                        <c:v>2.84</c:v>
                      </c:pt>
                      <c:pt idx="437">
                        <c:v>2.56</c:v>
                      </c:pt>
                      <c:pt idx="438">
                        <c:v>2.4700000000000002</c:v>
                      </c:pt>
                      <c:pt idx="439">
                        <c:v>2.82</c:v>
                      </c:pt>
                      <c:pt idx="440">
                        <c:v>2.89</c:v>
                      </c:pt>
                      <c:pt idx="441">
                        <c:v>2.88</c:v>
                      </c:pt>
                      <c:pt idx="442">
                        <c:v>2.88</c:v>
                      </c:pt>
                      <c:pt idx="443">
                        <c:v>2.86</c:v>
                      </c:pt>
                      <c:pt idx="444">
                        <c:v>2.88</c:v>
                      </c:pt>
                      <c:pt idx="445">
                        <c:v>2.85</c:v>
                      </c:pt>
                      <c:pt idx="446">
                        <c:v>2.85</c:v>
                      </c:pt>
                      <c:pt idx="447">
                        <c:v>2.6</c:v>
                      </c:pt>
                      <c:pt idx="448">
                        <c:v>2.65</c:v>
                      </c:pt>
                      <c:pt idx="449">
                        <c:v>2.81</c:v>
                      </c:pt>
                      <c:pt idx="450">
                        <c:v>2.84</c:v>
                      </c:pt>
                      <c:pt idx="451">
                        <c:v>2.83</c:v>
                      </c:pt>
                      <c:pt idx="452">
                        <c:v>2.88</c:v>
                      </c:pt>
                      <c:pt idx="453">
                        <c:v>2.84</c:v>
                      </c:pt>
                      <c:pt idx="454">
                        <c:v>2.84</c:v>
                      </c:pt>
                      <c:pt idx="455">
                        <c:v>2.87</c:v>
                      </c:pt>
                      <c:pt idx="456">
                        <c:v>2.89</c:v>
                      </c:pt>
                      <c:pt idx="457">
                        <c:v>2.36</c:v>
                      </c:pt>
                      <c:pt idx="458">
                        <c:v>2.4300000000000002</c:v>
                      </c:pt>
                      <c:pt idx="459">
                        <c:v>2.81</c:v>
                      </c:pt>
                      <c:pt idx="460">
                        <c:v>2.85</c:v>
                      </c:pt>
                      <c:pt idx="461">
                        <c:v>2.89</c:v>
                      </c:pt>
                      <c:pt idx="462">
                        <c:v>2.86</c:v>
                      </c:pt>
                      <c:pt idx="463">
                        <c:v>2.57</c:v>
                      </c:pt>
                      <c:pt idx="464">
                        <c:v>2.62</c:v>
                      </c:pt>
                      <c:pt idx="465">
                        <c:v>2.91</c:v>
                      </c:pt>
                      <c:pt idx="466">
                        <c:v>2.39</c:v>
                      </c:pt>
                      <c:pt idx="467">
                        <c:v>2.1</c:v>
                      </c:pt>
                      <c:pt idx="468">
                        <c:v>2.0499999999999998</c:v>
                      </c:pt>
                      <c:pt idx="469">
                        <c:v>2.04</c:v>
                      </c:pt>
                      <c:pt idx="470">
                        <c:v>2.04</c:v>
                      </c:pt>
                      <c:pt idx="471">
                        <c:v>2.25</c:v>
                      </c:pt>
                      <c:pt idx="472">
                        <c:v>2.04</c:v>
                      </c:pt>
                      <c:pt idx="473">
                        <c:v>2.04</c:v>
                      </c:pt>
                      <c:pt idx="474">
                        <c:v>2.04</c:v>
                      </c:pt>
                      <c:pt idx="475">
                        <c:v>2.2000000000000002</c:v>
                      </c:pt>
                      <c:pt idx="476">
                        <c:v>2.36</c:v>
                      </c:pt>
                      <c:pt idx="477">
                        <c:v>2.79</c:v>
                      </c:pt>
                      <c:pt idx="478">
                        <c:v>2.76</c:v>
                      </c:pt>
                      <c:pt idx="479">
                        <c:v>2.64</c:v>
                      </c:pt>
                      <c:pt idx="480">
                        <c:v>2.57</c:v>
                      </c:pt>
                      <c:pt idx="481">
                        <c:v>2.81</c:v>
                      </c:pt>
                      <c:pt idx="482">
                        <c:v>2.85</c:v>
                      </c:pt>
                      <c:pt idx="483">
                        <c:v>2.86</c:v>
                      </c:pt>
                      <c:pt idx="484">
                        <c:v>2.89</c:v>
                      </c:pt>
                      <c:pt idx="485">
                        <c:v>2.8</c:v>
                      </c:pt>
                      <c:pt idx="486">
                        <c:v>2.77</c:v>
                      </c:pt>
                      <c:pt idx="487">
                        <c:v>2.82</c:v>
                      </c:pt>
                      <c:pt idx="488">
                        <c:v>2.8</c:v>
                      </c:pt>
                      <c:pt idx="489">
                        <c:v>2.84</c:v>
                      </c:pt>
                      <c:pt idx="490">
                        <c:v>2.83</c:v>
                      </c:pt>
                      <c:pt idx="491">
                        <c:v>2.54</c:v>
                      </c:pt>
                      <c:pt idx="492">
                        <c:v>2.5299999999999998</c:v>
                      </c:pt>
                      <c:pt idx="493">
                        <c:v>2.61</c:v>
                      </c:pt>
                      <c:pt idx="494">
                        <c:v>2.72</c:v>
                      </c:pt>
                      <c:pt idx="495">
                        <c:v>2.31</c:v>
                      </c:pt>
                      <c:pt idx="496">
                        <c:v>2.5499999999999998</c:v>
                      </c:pt>
                      <c:pt idx="497">
                        <c:v>2.17</c:v>
                      </c:pt>
                      <c:pt idx="498">
                        <c:v>2.0499999999999998</c:v>
                      </c:pt>
                      <c:pt idx="499">
                        <c:v>2.0499999999999998</c:v>
                      </c:pt>
                      <c:pt idx="500">
                        <c:v>2.65</c:v>
                      </c:pt>
                      <c:pt idx="501">
                        <c:v>2.13</c:v>
                      </c:pt>
                      <c:pt idx="502">
                        <c:v>2.0499999999999998</c:v>
                      </c:pt>
                      <c:pt idx="503">
                        <c:v>2.08</c:v>
                      </c:pt>
                      <c:pt idx="504">
                        <c:v>2.0499999999999998</c:v>
                      </c:pt>
                      <c:pt idx="505">
                        <c:v>2.0499999999999998</c:v>
                      </c:pt>
                      <c:pt idx="506">
                        <c:v>2.41</c:v>
                      </c:pt>
                      <c:pt idx="507">
                        <c:v>2.09</c:v>
                      </c:pt>
                      <c:pt idx="508">
                        <c:v>2.35</c:v>
                      </c:pt>
                      <c:pt idx="509">
                        <c:v>2.13</c:v>
                      </c:pt>
                      <c:pt idx="510">
                        <c:v>2.0499999999999998</c:v>
                      </c:pt>
                      <c:pt idx="511">
                        <c:v>2.0499999999999998</c:v>
                      </c:pt>
                      <c:pt idx="512">
                        <c:v>2.0499999999999998</c:v>
                      </c:pt>
                      <c:pt idx="513">
                        <c:v>2.71</c:v>
                      </c:pt>
                      <c:pt idx="514">
                        <c:v>2.42</c:v>
                      </c:pt>
                      <c:pt idx="515">
                        <c:v>2.37</c:v>
                      </c:pt>
                      <c:pt idx="516">
                        <c:v>2.6</c:v>
                      </c:pt>
                      <c:pt idx="517">
                        <c:v>2.74</c:v>
                      </c:pt>
                      <c:pt idx="518">
                        <c:v>2.75</c:v>
                      </c:pt>
                      <c:pt idx="519">
                        <c:v>2.99</c:v>
                      </c:pt>
                      <c:pt idx="520">
                        <c:v>3.24</c:v>
                      </c:pt>
                      <c:pt idx="521">
                        <c:v>2.73</c:v>
                      </c:pt>
                      <c:pt idx="522">
                        <c:v>2.76</c:v>
                      </c:pt>
                      <c:pt idx="523">
                        <c:v>2.89</c:v>
                      </c:pt>
                      <c:pt idx="524">
                        <c:v>2.88</c:v>
                      </c:pt>
                      <c:pt idx="525">
                        <c:v>2.91</c:v>
                      </c:pt>
                      <c:pt idx="526">
                        <c:v>2.68</c:v>
                      </c:pt>
                      <c:pt idx="527">
                        <c:v>2.66</c:v>
                      </c:pt>
                      <c:pt idx="528">
                        <c:v>2.6</c:v>
                      </c:pt>
                      <c:pt idx="529">
                        <c:v>2.62</c:v>
                      </c:pt>
                      <c:pt idx="530">
                        <c:v>2.9</c:v>
                      </c:pt>
                      <c:pt idx="531">
                        <c:v>2.88</c:v>
                      </c:pt>
                      <c:pt idx="532">
                        <c:v>2.88</c:v>
                      </c:pt>
                      <c:pt idx="533">
                        <c:v>2.84</c:v>
                      </c:pt>
                      <c:pt idx="534">
                        <c:v>2.56</c:v>
                      </c:pt>
                      <c:pt idx="535">
                        <c:v>2.58</c:v>
                      </c:pt>
                      <c:pt idx="536">
                        <c:v>2.87</c:v>
                      </c:pt>
                      <c:pt idx="537">
                        <c:v>2.86</c:v>
                      </c:pt>
                      <c:pt idx="538">
                        <c:v>2.08</c:v>
                      </c:pt>
                      <c:pt idx="539">
                        <c:v>2.82</c:v>
                      </c:pt>
                      <c:pt idx="540">
                        <c:v>2.77</c:v>
                      </c:pt>
                      <c:pt idx="541">
                        <c:v>2.84</c:v>
                      </c:pt>
                      <c:pt idx="542">
                        <c:v>2.08</c:v>
                      </c:pt>
                      <c:pt idx="543">
                        <c:v>2.0699999999999998</c:v>
                      </c:pt>
                      <c:pt idx="544">
                        <c:v>2.0699999999999998</c:v>
                      </c:pt>
                      <c:pt idx="545">
                        <c:v>2.0499999999999998</c:v>
                      </c:pt>
                      <c:pt idx="546">
                        <c:v>2.0499999999999998</c:v>
                      </c:pt>
                      <c:pt idx="547">
                        <c:v>2.29</c:v>
                      </c:pt>
                      <c:pt idx="548">
                        <c:v>2.0499999999999998</c:v>
                      </c:pt>
                      <c:pt idx="549">
                        <c:v>2.73</c:v>
                      </c:pt>
                      <c:pt idx="550">
                        <c:v>2.0499999999999998</c:v>
                      </c:pt>
                      <c:pt idx="551">
                        <c:v>2.0499999999999998</c:v>
                      </c:pt>
                      <c:pt idx="552">
                        <c:v>2.0499999999999998</c:v>
                      </c:pt>
                      <c:pt idx="553">
                        <c:v>2.27</c:v>
                      </c:pt>
                      <c:pt idx="554">
                        <c:v>1.98</c:v>
                      </c:pt>
                      <c:pt idx="555">
                        <c:v>1.98</c:v>
                      </c:pt>
                      <c:pt idx="556">
                        <c:v>3.16</c:v>
                      </c:pt>
                      <c:pt idx="557">
                        <c:v>2.98</c:v>
                      </c:pt>
                      <c:pt idx="558">
                        <c:v>3.18</c:v>
                      </c:pt>
                      <c:pt idx="559">
                        <c:v>3.08</c:v>
                      </c:pt>
                      <c:pt idx="560">
                        <c:v>2.77</c:v>
                      </c:pt>
                      <c:pt idx="561">
                        <c:v>2.74</c:v>
                      </c:pt>
                      <c:pt idx="562">
                        <c:v>3.1</c:v>
                      </c:pt>
                      <c:pt idx="563">
                        <c:v>2.4500000000000002</c:v>
                      </c:pt>
                      <c:pt idx="564">
                        <c:v>2.4700000000000002</c:v>
                      </c:pt>
                      <c:pt idx="565">
                        <c:v>2.52</c:v>
                      </c:pt>
                      <c:pt idx="566">
                        <c:v>2.52</c:v>
                      </c:pt>
                      <c:pt idx="567">
                        <c:v>2.52</c:v>
                      </c:pt>
                      <c:pt idx="568">
                        <c:v>2.5099999999999998</c:v>
                      </c:pt>
                      <c:pt idx="569">
                        <c:v>2.5099999999999998</c:v>
                      </c:pt>
                      <c:pt idx="570">
                        <c:v>2.2999999999999998</c:v>
                      </c:pt>
                      <c:pt idx="571">
                        <c:v>2.2999999999999998</c:v>
                      </c:pt>
                      <c:pt idx="572">
                        <c:v>2.29</c:v>
                      </c:pt>
                      <c:pt idx="573">
                        <c:v>3</c:v>
                      </c:pt>
                      <c:pt idx="574">
                        <c:v>3.47</c:v>
                      </c:pt>
                      <c:pt idx="575">
                        <c:v>3.19</c:v>
                      </c:pt>
                      <c:pt idx="576">
                        <c:v>3.06</c:v>
                      </c:pt>
                      <c:pt idx="577">
                        <c:v>3.29</c:v>
                      </c:pt>
                      <c:pt idx="578">
                        <c:v>3.72</c:v>
                      </c:pt>
                      <c:pt idx="579">
                        <c:v>3.56</c:v>
                      </c:pt>
                      <c:pt idx="580">
                        <c:v>3.38</c:v>
                      </c:pt>
                      <c:pt idx="581">
                        <c:v>3.25</c:v>
                      </c:pt>
                      <c:pt idx="582">
                        <c:v>3.26</c:v>
                      </c:pt>
                      <c:pt idx="583">
                        <c:v>3.25</c:v>
                      </c:pt>
                      <c:pt idx="584">
                        <c:v>3.03</c:v>
                      </c:pt>
                      <c:pt idx="585">
                        <c:v>2.81</c:v>
                      </c:pt>
                      <c:pt idx="586">
                        <c:v>3.03</c:v>
                      </c:pt>
                      <c:pt idx="587">
                        <c:v>3.4</c:v>
                      </c:pt>
                      <c:pt idx="588">
                        <c:v>4.03</c:v>
                      </c:pt>
                      <c:pt idx="589">
                        <c:v>3.81</c:v>
                      </c:pt>
                      <c:pt idx="590">
                        <c:v>3.75</c:v>
                      </c:pt>
                      <c:pt idx="591">
                        <c:v>3.44</c:v>
                      </c:pt>
                      <c:pt idx="592">
                        <c:v>3.54</c:v>
                      </c:pt>
                      <c:pt idx="593">
                        <c:v>3.39</c:v>
                      </c:pt>
                      <c:pt idx="594">
                        <c:v>3.35</c:v>
                      </c:pt>
                      <c:pt idx="595">
                        <c:v>3.37</c:v>
                      </c:pt>
                      <c:pt idx="596">
                        <c:v>3.31</c:v>
                      </c:pt>
                      <c:pt idx="597">
                        <c:v>3.38</c:v>
                      </c:pt>
                      <c:pt idx="598">
                        <c:v>3.78</c:v>
                      </c:pt>
                      <c:pt idx="599">
                        <c:v>3.44</c:v>
                      </c:pt>
                      <c:pt idx="600">
                        <c:v>3.36</c:v>
                      </c:pt>
                      <c:pt idx="601">
                        <c:v>3.18</c:v>
                      </c:pt>
                      <c:pt idx="602">
                        <c:v>3.12</c:v>
                      </c:pt>
                      <c:pt idx="603">
                        <c:v>3</c:v>
                      </c:pt>
                      <c:pt idx="604">
                        <c:v>2.88</c:v>
                      </c:pt>
                      <c:pt idx="605">
                        <c:v>2.65</c:v>
                      </c:pt>
                      <c:pt idx="606">
                        <c:v>2.93</c:v>
                      </c:pt>
                      <c:pt idx="607">
                        <c:v>3.03</c:v>
                      </c:pt>
                      <c:pt idx="608">
                        <c:v>2.79</c:v>
                      </c:pt>
                      <c:pt idx="609">
                        <c:v>2.65</c:v>
                      </c:pt>
                      <c:pt idx="610">
                        <c:v>2.5099999999999998</c:v>
                      </c:pt>
                      <c:pt idx="611">
                        <c:v>2.84</c:v>
                      </c:pt>
                      <c:pt idx="612">
                        <c:v>2.76</c:v>
                      </c:pt>
                      <c:pt idx="613">
                        <c:v>2.75</c:v>
                      </c:pt>
                      <c:pt idx="614">
                        <c:v>2.85</c:v>
                      </c:pt>
                      <c:pt idx="615">
                        <c:v>3.12</c:v>
                      </c:pt>
                      <c:pt idx="616">
                        <c:v>3.1</c:v>
                      </c:pt>
                      <c:pt idx="617">
                        <c:v>2.71</c:v>
                      </c:pt>
                      <c:pt idx="618">
                        <c:v>2.8</c:v>
                      </c:pt>
                      <c:pt idx="619">
                        <c:v>3.57</c:v>
                      </c:pt>
                      <c:pt idx="620">
                        <c:v>4.54</c:v>
                      </c:pt>
                      <c:pt idx="621">
                        <c:v>3.88</c:v>
                      </c:pt>
                      <c:pt idx="622">
                        <c:v>3.84</c:v>
                      </c:pt>
                      <c:pt idx="623">
                        <c:v>3.46</c:v>
                      </c:pt>
                      <c:pt idx="624">
                        <c:v>3.81</c:v>
                      </c:pt>
                      <c:pt idx="625">
                        <c:v>3.89</c:v>
                      </c:pt>
                      <c:pt idx="626">
                        <c:v>3.84</c:v>
                      </c:pt>
                      <c:pt idx="627">
                        <c:v>3.57</c:v>
                      </c:pt>
                      <c:pt idx="628">
                        <c:v>3.62</c:v>
                      </c:pt>
                      <c:pt idx="629">
                        <c:v>3.49</c:v>
                      </c:pt>
                      <c:pt idx="630">
                        <c:v>3.25</c:v>
                      </c:pt>
                      <c:pt idx="631">
                        <c:v>3.24</c:v>
                      </c:pt>
                      <c:pt idx="632">
                        <c:v>3.09</c:v>
                      </c:pt>
                      <c:pt idx="633">
                        <c:v>2.83</c:v>
                      </c:pt>
                      <c:pt idx="634">
                        <c:v>2.83</c:v>
                      </c:pt>
                      <c:pt idx="635">
                        <c:v>2.8</c:v>
                      </c:pt>
                      <c:pt idx="636">
                        <c:v>2.95</c:v>
                      </c:pt>
                      <c:pt idx="637">
                        <c:v>2.82</c:v>
                      </c:pt>
                      <c:pt idx="638">
                        <c:v>2.76</c:v>
                      </c:pt>
                      <c:pt idx="639">
                        <c:v>2.82</c:v>
                      </c:pt>
                      <c:pt idx="640">
                        <c:v>2.98</c:v>
                      </c:pt>
                      <c:pt idx="641">
                        <c:v>3.71</c:v>
                      </c:pt>
                      <c:pt idx="642">
                        <c:v>3.71</c:v>
                      </c:pt>
                      <c:pt idx="643">
                        <c:v>4.7699999999999996</c:v>
                      </c:pt>
                      <c:pt idx="644">
                        <c:v>4.3</c:v>
                      </c:pt>
                      <c:pt idx="645">
                        <c:v>3.71</c:v>
                      </c:pt>
                      <c:pt idx="646">
                        <c:v>3.71</c:v>
                      </c:pt>
                      <c:pt idx="647">
                        <c:v>3.12</c:v>
                      </c:pt>
                      <c:pt idx="648">
                        <c:v>3.16</c:v>
                      </c:pt>
                      <c:pt idx="649">
                        <c:v>3.11</c:v>
                      </c:pt>
                      <c:pt idx="650">
                        <c:v>2.8</c:v>
                      </c:pt>
                      <c:pt idx="651">
                        <c:v>2.77</c:v>
                      </c:pt>
                      <c:pt idx="652">
                        <c:v>2.69</c:v>
                      </c:pt>
                      <c:pt idx="653">
                        <c:v>2.73</c:v>
                      </c:pt>
                      <c:pt idx="654">
                        <c:v>2.7</c:v>
                      </c:pt>
                      <c:pt idx="655">
                        <c:v>2.76</c:v>
                      </c:pt>
                      <c:pt idx="656">
                        <c:v>2.7</c:v>
                      </c:pt>
                      <c:pt idx="657">
                        <c:v>2.67</c:v>
                      </c:pt>
                      <c:pt idx="658">
                        <c:v>2.78</c:v>
                      </c:pt>
                      <c:pt idx="659">
                        <c:v>2.83</c:v>
                      </c:pt>
                      <c:pt idx="660">
                        <c:v>2.6</c:v>
                      </c:pt>
                      <c:pt idx="661">
                        <c:v>2.52</c:v>
                      </c:pt>
                      <c:pt idx="662">
                        <c:v>2.58</c:v>
                      </c:pt>
                      <c:pt idx="663">
                        <c:v>2.63</c:v>
                      </c:pt>
                      <c:pt idx="664">
                        <c:v>2.7</c:v>
                      </c:pt>
                      <c:pt idx="665">
                        <c:v>2.74</c:v>
                      </c:pt>
                      <c:pt idx="666">
                        <c:v>2.75</c:v>
                      </c:pt>
                      <c:pt idx="667">
                        <c:v>2.77</c:v>
                      </c:pt>
                      <c:pt idx="668">
                        <c:v>2.67</c:v>
                      </c:pt>
                      <c:pt idx="669">
                        <c:v>2.66</c:v>
                      </c:pt>
                      <c:pt idx="670">
                        <c:v>2.62</c:v>
                      </c:pt>
                      <c:pt idx="671">
                        <c:v>2.61</c:v>
                      </c:pt>
                      <c:pt idx="672">
                        <c:v>2.6</c:v>
                      </c:pt>
                      <c:pt idx="673">
                        <c:v>2.66</c:v>
                      </c:pt>
                      <c:pt idx="674">
                        <c:v>2.66</c:v>
                      </c:pt>
                      <c:pt idx="675">
                        <c:v>2.63</c:v>
                      </c:pt>
                      <c:pt idx="676">
                        <c:v>2.65</c:v>
                      </c:pt>
                      <c:pt idx="677">
                        <c:v>2.62</c:v>
                      </c:pt>
                      <c:pt idx="678">
                        <c:v>2.61</c:v>
                      </c:pt>
                      <c:pt idx="679">
                        <c:v>2.66</c:v>
                      </c:pt>
                      <c:pt idx="680">
                        <c:v>2.6</c:v>
                      </c:pt>
                      <c:pt idx="681">
                        <c:v>2.57</c:v>
                      </c:pt>
                      <c:pt idx="682">
                        <c:v>2.59</c:v>
                      </c:pt>
                      <c:pt idx="683">
                        <c:v>2.5499999999999998</c:v>
                      </c:pt>
                      <c:pt idx="684">
                        <c:v>2.58</c:v>
                      </c:pt>
                      <c:pt idx="685">
                        <c:v>2.61</c:v>
                      </c:pt>
                      <c:pt idx="686">
                        <c:v>2.63</c:v>
                      </c:pt>
                      <c:pt idx="687">
                        <c:v>2.5</c:v>
                      </c:pt>
                      <c:pt idx="688">
                        <c:v>2.5299999999999998</c:v>
                      </c:pt>
                      <c:pt idx="689">
                        <c:v>2.5099999999999998</c:v>
                      </c:pt>
                      <c:pt idx="692">
                        <c:v>2.81</c:v>
                      </c:pt>
                      <c:pt idx="693">
                        <c:v>2.88</c:v>
                      </c:pt>
                      <c:pt idx="694">
                        <c:v>2.82</c:v>
                      </c:pt>
                      <c:pt idx="695">
                        <c:v>2.65</c:v>
                      </c:pt>
                      <c:pt idx="696">
                        <c:v>2.61</c:v>
                      </c:pt>
                      <c:pt idx="697">
                        <c:v>2.74</c:v>
                      </c:pt>
                      <c:pt idx="698">
                        <c:v>2.86</c:v>
                      </c:pt>
                      <c:pt idx="699">
                        <c:v>2.5299999999999998</c:v>
                      </c:pt>
                      <c:pt idx="700">
                        <c:v>2.2999999999999998</c:v>
                      </c:pt>
                      <c:pt idx="701">
                        <c:v>2</c:v>
                      </c:pt>
                      <c:pt idx="702">
                        <c:v>2.65</c:v>
                      </c:pt>
                      <c:pt idx="703">
                        <c:v>2.7</c:v>
                      </c:pt>
                      <c:pt idx="704">
                        <c:v>2.5</c:v>
                      </c:pt>
                      <c:pt idx="705">
                        <c:v>3</c:v>
                      </c:pt>
                      <c:pt idx="706">
                        <c:v>3.7</c:v>
                      </c:pt>
                      <c:pt idx="707">
                        <c:v>3.9</c:v>
                      </c:pt>
                      <c:pt idx="708">
                        <c:v>3.3</c:v>
                      </c:pt>
                      <c:pt idx="709">
                        <c:v>3.5</c:v>
                      </c:pt>
                      <c:pt idx="710">
                        <c:v>3.76</c:v>
                      </c:pt>
                      <c:pt idx="711">
                        <c:v>2.6</c:v>
                      </c:pt>
                      <c:pt idx="712">
                        <c:v>2.65</c:v>
                      </c:pt>
                      <c:pt idx="713">
                        <c:v>2.6</c:v>
                      </c:pt>
                      <c:pt idx="714">
                        <c:v>2.08</c:v>
                      </c:pt>
                      <c:pt idx="715">
                        <c:v>2.13</c:v>
                      </c:pt>
                      <c:pt idx="716">
                        <c:v>2.16</c:v>
                      </c:pt>
                      <c:pt idx="717">
                        <c:v>2.19</c:v>
                      </c:pt>
                      <c:pt idx="718">
                        <c:v>2.1</c:v>
                      </c:pt>
                      <c:pt idx="719">
                        <c:v>2.15</c:v>
                      </c:pt>
                      <c:pt idx="720">
                        <c:v>2.11</c:v>
                      </c:pt>
                      <c:pt idx="721">
                        <c:v>2.64</c:v>
                      </c:pt>
                      <c:pt idx="722">
                        <c:v>2.67</c:v>
                      </c:pt>
                      <c:pt idx="723">
                        <c:v>2.7</c:v>
                      </c:pt>
                      <c:pt idx="724">
                        <c:v>2.68</c:v>
                      </c:pt>
                      <c:pt idx="725">
                        <c:v>2.87</c:v>
                      </c:pt>
                      <c:pt idx="726">
                        <c:v>2.89</c:v>
                      </c:pt>
                      <c:pt idx="727">
                        <c:v>2.81</c:v>
                      </c:pt>
                      <c:pt idx="728">
                        <c:v>2.82</c:v>
                      </c:pt>
                      <c:pt idx="729">
                        <c:v>2.69</c:v>
                      </c:pt>
                    </c:numCache>
                  </c:numRef>
                </c:val>
                <c:smooth val="1"/>
                <c:extLst xmlns:c15="http://schemas.microsoft.com/office/drawing/2012/chart">
                  <c:ext xmlns:c16="http://schemas.microsoft.com/office/drawing/2014/chart" uri="{C3380CC4-5D6E-409C-BE32-E72D297353CC}">
                    <c16:uniqueId val="{00000013-7A33-4E5B-B732-501662ED06A3}"/>
                  </c:ext>
                </c:extLst>
              </c15:ser>
            </c15:filteredLineSeries>
          </c:ext>
        </c:extLst>
      </c:lineChart>
      <c:dateAx>
        <c:axId val="796100648"/>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796101040"/>
        <c:crossesAt val="0"/>
        <c:auto val="0"/>
        <c:lblOffset val="100"/>
        <c:baseTimeUnit val="days"/>
        <c:majorUnit val="1"/>
        <c:majorTimeUnit val="months"/>
        <c:minorUnit val="1"/>
        <c:minorTimeUnit val="months"/>
      </c:dateAx>
      <c:valAx>
        <c:axId val="796101040"/>
        <c:scaling>
          <c:orientation val="minMax"/>
          <c:max val="9"/>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796100648"/>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CDAD_PPAL!$E$91</c:f>
          <c:strCache>
            <c:ptCount val="1"/>
            <c:pt idx="0">
              <c:v>ANOMALÍA TEMPERATURA MÁXIMA EN LAS PRINCIPALES CIUDADES DE COLOMBIA | 1 AL 27 DE AGOSTO DE 2017</c:v>
            </c:pt>
          </c:strCache>
        </c:strRef>
      </c:tx>
      <c:layout/>
      <c:overlay val="0"/>
      <c:spPr>
        <a:noFill/>
        <a:ln>
          <a:noFill/>
        </a:ln>
        <a:effectLst/>
      </c:spPr>
      <c:txPr>
        <a:bodyPr rot="0" spcFirstLastPara="1" vertOverflow="ellipsis" vert="horz" wrap="square" anchor="ctr" anchorCtr="1"/>
        <a:lstStyle/>
        <a:p>
          <a:pPr>
            <a:defRPr lang="es-ES" sz="1150" b="1" i="0" u="none" strike="noStrike" kern="1200" spc="0" baseline="0">
              <a:solidFill>
                <a:sysClr val="windowText" lastClr="000000"/>
              </a:solidFill>
              <a:latin typeface="Arial Narrow" panose="020B0606020202030204" pitchFamily="34" charset="0"/>
              <a:ea typeface="+mn-ea"/>
              <a:cs typeface="+mn-cs"/>
            </a:defRPr>
          </a:pPr>
          <a:endParaRPr lang="es-CO"/>
        </a:p>
      </c:txPr>
    </c:title>
    <c:autoTitleDeleted val="0"/>
    <c:plotArea>
      <c:layout>
        <c:manualLayout>
          <c:layoutTarget val="inner"/>
          <c:xMode val="edge"/>
          <c:yMode val="edge"/>
          <c:x val="7.1728000000000014E-2"/>
          <c:y val="8.40175742261276E-2"/>
          <c:w val="0.91698311111111097"/>
          <c:h val="0.6516041448009211"/>
        </c:manualLayout>
      </c:layout>
      <c:barChart>
        <c:barDir val="col"/>
        <c:grouping val="clustered"/>
        <c:varyColors val="0"/>
        <c:ser>
          <c:idx val="1"/>
          <c:order val="0"/>
          <c:tx>
            <c:v>&lt;-2,0 ºC</c:v>
          </c:tx>
          <c:spPr>
            <a:solidFill>
              <a:srgbClr val="0000FE"/>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chemeClr val="bg1"/>
                    </a:solidFill>
                    <a:latin typeface="Arial Narrow" panose="020B0606020202030204" pitchFamily="34" charset="0"/>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CDAD_PPAL!$I$94:$I$134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0-8FDE-48E0-AAA1-6A5FFCA8F4C8}"/>
            </c:ext>
          </c:extLst>
        </c:ser>
        <c:ser>
          <c:idx val="0"/>
          <c:order val="1"/>
          <c:tx>
            <c:v>-2,0 a -1,5 ºC</c:v>
          </c:tx>
          <c:spPr>
            <a:solidFill>
              <a:srgbClr val="0071FE"/>
            </a:solidFill>
            <a:ln>
              <a:noFill/>
            </a:ln>
            <a:effectLst/>
          </c:spPr>
          <c:invertIfNegative val="0"/>
          <c:dPt>
            <c:idx val="1"/>
            <c:invertIfNegative val="0"/>
            <c:bubble3D val="0"/>
            <c:spPr>
              <a:solidFill>
                <a:srgbClr val="0071FE"/>
              </a:solidFill>
              <a:ln>
                <a:solidFill>
                  <a:schemeClr val="tx1">
                    <a:lumMod val="50000"/>
                    <a:lumOff val="50000"/>
                  </a:schemeClr>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2-8FDE-48E0-AAA1-6A5FFCA8F4C8}"/>
              </c:ext>
            </c:extLst>
          </c:dPt>
          <c:dLbls>
            <c:spPr>
              <a:noFill/>
              <a:ln>
                <a:noFill/>
              </a:ln>
              <a:effectLst/>
            </c:spPr>
            <c:txPr>
              <a:bodyPr rot="-5400000" spcFirstLastPara="1" vertOverflow="ellipsis" wrap="square" lIns="38100" tIns="19050" rIns="38100" bIns="19050" anchor="ctr" anchorCtr="1">
                <a:spAutoFit/>
              </a:bodyPr>
              <a:lstStyle/>
              <a:p>
                <a:pPr>
                  <a:defRPr lang="es-ES" sz="1000" b="1" i="0" u="none" strike="noStrike" kern="1200" baseline="0">
                    <a:solidFill>
                      <a:srgbClr val="002060"/>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CDAD_PPAL!$J$94:$J$134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3-8FDE-48E0-AAA1-6A5FFCA8F4C8}"/>
            </c:ext>
          </c:extLst>
        </c:ser>
        <c:ser>
          <c:idx val="2"/>
          <c:order val="2"/>
          <c:tx>
            <c:v>-1,5 a -1,0 ºC</c:v>
          </c:tx>
          <c:spPr>
            <a:solidFill>
              <a:srgbClr val="01C5FF"/>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rgbClr val="002060"/>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CDAD_PPAL!$K$94:$K$134</c:f>
              <c:numCache>
                <c:formatCode>"+"0.0;\-0.0;;</c:formatCode>
                <c:ptCount val="41"/>
                <c:pt idx="0">
                  <c:v>-1.2834195255163081</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4-8FDE-48E0-AAA1-6A5FFCA8F4C8}"/>
            </c:ext>
          </c:extLst>
        </c:ser>
        <c:ser>
          <c:idx val="3"/>
          <c:order val="3"/>
          <c:tx>
            <c:v>-1,0 a -0,5 ºC</c:v>
          </c:tx>
          <c:spPr>
            <a:solidFill>
              <a:srgbClr val="BEE8FF"/>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rgbClr val="002060"/>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CDAD_PPAL!$L$94:$L$134</c:f>
              <c:numCache>
                <c:formatCode>"+"0.0;\-0.0;;</c:formatCode>
                <c:ptCount val="41"/>
                <c:pt idx="0">
                  <c:v>0</c:v>
                </c:pt>
                <c:pt idx="1">
                  <c:v>-0.64328767707798562</c:v>
                </c:pt>
                <c:pt idx="2">
                  <c:v>-0.63601565113499703</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5-8FDE-48E0-AAA1-6A5FFCA8F4C8}"/>
            </c:ext>
          </c:extLst>
        </c:ser>
        <c:ser>
          <c:idx val="4"/>
          <c:order val="4"/>
          <c:tx>
            <c:v>-0,5 a 0,5 ºC</c:v>
          </c:tx>
          <c:spPr>
            <a:solidFill>
              <a:schemeClr val="bg1"/>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ysClr val="windowText" lastClr="000000"/>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CDAD_PPAL!$M$94:$M$134</c:f>
              <c:numCache>
                <c:formatCode>"+"0.0;\-0.0;;</c:formatCode>
                <c:ptCount val="41"/>
                <c:pt idx="0">
                  <c:v>0</c:v>
                </c:pt>
                <c:pt idx="1">
                  <c:v>0</c:v>
                </c:pt>
                <c:pt idx="2">
                  <c:v>0</c:v>
                </c:pt>
                <c:pt idx="3">
                  <c:v>1.3543835694385109E-2</c:v>
                </c:pt>
                <c:pt idx="4">
                  <c:v>8.8936152162574444E-2</c:v>
                </c:pt>
                <c:pt idx="5">
                  <c:v>0.18148916352182454</c:v>
                </c:pt>
                <c:pt idx="6">
                  <c:v>0.22760095579450024</c:v>
                </c:pt>
                <c:pt idx="7">
                  <c:v>0.37412375344402093</c:v>
                </c:pt>
                <c:pt idx="8">
                  <c:v>0.39699141957207473</c:v>
                </c:pt>
                <c:pt idx="9">
                  <c:v>0.40538725261026087</c:v>
                </c:pt>
                <c:pt idx="10">
                  <c:v>0.42268817204302422</c:v>
                </c:pt>
                <c:pt idx="11">
                  <c:v>0.47892456639063852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6-8FDE-48E0-AAA1-6A5FFCA8F4C8}"/>
            </c:ext>
          </c:extLst>
        </c:ser>
        <c:ser>
          <c:idx val="5"/>
          <c:order val="5"/>
          <c:tx>
            <c:v>0,5 a 1,0 ºC</c:v>
          </c:tx>
          <c:spPr>
            <a:solidFill>
              <a:srgbClr val="FFEBB0"/>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chemeClr val="accent6">
                        <a:lumMod val="50000"/>
                      </a:schemeClr>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CDAD_PPAL!$N$94:$N$134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0.52848595493443895</c:v>
                </c:pt>
                <c:pt idx="13">
                  <c:v>0.5516935483870995</c:v>
                </c:pt>
                <c:pt idx="14">
                  <c:v>0.58073808159458906</c:v>
                </c:pt>
                <c:pt idx="15">
                  <c:v>0.58270966783666012</c:v>
                </c:pt>
                <c:pt idx="16">
                  <c:v>0.70666756881965398</c:v>
                </c:pt>
                <c:pt idx="17">
                  <c:v>0.70833930704897341</c:v>
                </c:pt>
                <c:pt idx="18">
                  <c:v>0.74763098474487322</c:v>
                </c:pt>
                <c:pt idx="19">
                  <c:v>0.75937309826909427</c:v>
                </c:pt>
                <c:pt idx="20">
                  <c:v>0.83000091903317852</c:v>
                </c:pt>
                <c:pt idx="21">
                  <c:v>0.92712165842348782</c:v>
                </c:pt>
                <c:pt idx="22">
                  <c:v>0.95875077658303809</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7-8FDE-48E0-AAA1-6A5FFCA8F4C8}"/>
            </c:ext>
          </c:extLst>
        </c:ser>
        <c:ser>
          <c:idx val="6"/>
          <c:order val="6"/>
          <c:tx>
            <c:v>1,0 a 1,5 ºC</c:v>
          </c:tx>
          <c:spPr>
            <a:solidFill>
              <a:srgbClr val="FFD380"/>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chemeClr val="accent6">
                        <a:lumMod val="50000"/>
                      </a:schemeClr>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CDAD_PPAL!$O$94:$O$134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1.0057174709791603</c:v>
                </c:pt>
                <c:pt idx="24">
                  <c:v>1.1146015701917982</c:v>
                </c:pt>
                <c:pt idx="25">
                  <c:v>1.1371362926201627</c:v>
                </c:pt>
                <c:pt idx="26">
                  <c:v>1.156933333333324</c:v>
                </c:pt>
                <c:pt idx="27">
                  <c:v>1.2016579652109378</c:v>
                </c:pt>
                <c:pt idx="28">
                  <c:v>1.4732306490495048</c:v>
                </c:pt>
                <c:pt idx="29">
                  <c:v>1.4814469045559235</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8-8FDE-48E0-AAA1-6A5FFCA8F4C8}"/>
            </c:ext>
          </c:extLst>
        </c:ser>
        <c:ser>
          <c:idx val="7"/>
          <c:order val="7"/>
          <c:tx>
            <c:v>1,5 a 2,0 ºC</c:v>
          </c:tx>
          <c:spPr>
            <a:solidFill>
              <a:srgbClr val="FFAA01"/>
            </a:solidFill>
            <a:ln>
              <a:solidFill>
                <a:schemeClr val="tx1">
                  <a:lumMod val="50000"/>
                  <a:lumOff val="50000"/>
                </a:schemeClr>
              </a:solidFill>
            </a:ln>
            <a:effectLst>
              <a:outerShdw blurRad="63500" sx="102000" sy="102000" algn="ctr" rotWithShape="0">
                <a:prstClr val="black">
                  <a:alpha val="40000"/>
                </a:prst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chemeClr val="accent6">
                        <a:lumMod val="50000"/>
                      </a:schemeClr>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CDAD_PPAL!$P$94:$P$134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1.53785705713452</c:v>
                </c:pt>
                <c:pt idx="31">
                  <c:v>1.5597797568772442</c:v>
                </c:pt>
                <c:pt idx="32">
                  <c:v>1.5907736991719297</c:v>
                </c:pt>
                <c:pt idx="33">
                  <c:v>1.6251542866559703</c:v>
                </c:pt>
                <c:pt idx="34">
                  <c:v>1.629868578255671</c:v>
                </c:pt>
                <c:pt idx="35">
                  <c:v>1.7201551603385035</c:v>
                </c:pt>
                <c:pt idx="36">
                  <c:v>1.9026737252002697</c:v>
                </c:pt>
                <c:pt idx="37">
                  <c:v>1.916677708177069</c:v>
                </c:pt>
                <c:pt idx="38">
                  <c:v>0</c:v>
                </c:pt>
                <c:pt idx="39">
                  <c:v>0</c:v>
                </c:pt>
                <c:pt idx="40">
                  <c:v>0</c:v>
                </c:pt>
              </c:numCache>
            </c:numRef>
          </c:val>
          <c:extLst>
            <c:ext xmlns:c16="http://schemas.microsoft.com/office/drawing/2014/chart" uri="{C3380CC4-5D6E-409C-BE32-E72D297353CC}">
              <c16:uniqueId val="{00000009-8FDE-48E0-AAA1-6A5FFCA8F4C8}"/>
            </c:ext>
          </c:extLst>
        </c:ser>
        <c:ser>
          <c:idx val="8"/>
          <c:order val="8"/>
          <c:tx>
            <c:v>&gt;2,0 ºC</c:v>
          </c:tx>
          <c:spPr>
            <a:solidFill>
              <a:srgbClr val="FF5500"/>
            </a:solidFill>
            <a:ln>
              <a:solidFill>
                <a:schemeClr val="tx1">
                  <a:lumMod val="50000"/>
                  <a:lumOff val="50000"/>
                </a:schemeClr>
              </a:solidFill>
            </a:ln>
            <a:effectLst/>
          </c:spPr>
          <c:invertIfNegative val="0"/>
          <c:dPt>
            <c:idx val="39"/>
            <c:invertIfNegative val="0"/>
            <c:bubble3D val="0"/>
            <c:spPr>
              <a:solidFill>
                <a:srgbClr val="FF5500"/>
              </a:solidFill>
              <a:ln>
                <a:solidFill>
                  <a:schemeClr val="tx1">
                    <a:lumMod val="50000"/>
                    <a:lumOff val="50000"/>
                  </a:schemeClr>
                </a:solid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B-8FDE-48E0-AAA1-6A5FFCA8F4C8}"/>
              </c:ext>
            </c:extLst>
          </c:dPt>
          <c:dLbls>
            <c:spPr>
              <a:noFill/>
              <a:ln>
                <a:noFill/>
              </a:ln>
              <a:effectLst/>
            </c:spPr>
            <c:txPr>
              <a:bodyPr rot="-5400000" spcFirstLastPara="1" vertOverflow="ellipsis" wrap="square" lIns="38100" tIns="19050" rIns="38100" bIns="19050" anchor="ctr" anchorCtr="1">
                <a:spAutoFit/>
              </a:bodyPr>
              <a:lstStyle/>
              <a:p>
                <a:pPr>
                  <a:defRPr lang="es-ES" sz="1100" b="1" i="0" u="none" strike="noStrike" kern="1200" baseline="0">
                    <a:solidFill>
                      <a:schemeClr val="bg1"/>
                    </a:solidFill>
                    <a:latin typeface="Arial Narrow" panose="020B0606020202030204" pitchFamily="34" charset="0"/>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CDAD_PPAL!$G$94:$G$134</c:f>
              <c:strCache>
                <c:ptCount val="39"/>
                <c:pt idx="0">
                  <c:v>Riohacha</c:v>
                </c:pt>
                <c:pt idx="1">
                  <c:v>Valledupar</c:v>
                </c:pt>
                <c:pt idx="2">
                  <c:v>Barranquilla</c:v>
                </c:pt>
                <c:pt idx="3">
                  <c:v>Quibdó</c:v>
                </c:pt>
                <c:pt idx="4">
                  <c:v>Sincelejo</c:v>
                </c:pt>
                <c:pt idx="5">
                  <c:v>Manizales</c:v>
                </c:pt>
                <c:pt idx="6">
                  <c:v>Barrancabermeja</c:v>
                </c:pt>
                <c:pt idx="7">
                  <c:v>Medellín</c:v>
                </c:pt>
                <c:pt idx="8">
                  <c:v>Corozal</c:v>
                </c:pt>
                <c:pt idx="9">
                  <c:v>Providencia</c:v>
                </c:pt>
                <c:pt idx="10">
                  <c:v>Neiva</c:v>
                </c:pt>
                <c:pt idx="11">
                  <c:v>Rionegro</c:v>
                </c:pt>
                <c:pt idx="12">
                  <c:v>Montería</c:v>
                </c:pt>
                <c:pt idx="13">
                  <c:v>Cúcuta</c:v>
                </c:pt>
                <c:pt idx="14">
                  <c:v>Apartadó</c:v>
                </c:pt>
                <c:pt idx="15">
                  <c:v>Chachagüí</c:v>
                </c:pt>
                <c:pt idx="16">
                  <c:v>Tumaco</c:v>
                </c:pt>
                <c:pt idx="17">
                  <c:v>Santa Marta</c:v>
                </c:pt>
                <c:pt idx="18">
                  <c:v>Mitú</c:v>
                </c:pt>
                <c:pt idx="19">
                  <c:v>Palmira</c:v>
                </c:pt>
                <c:pt idx="20">
                  <c:v>Armenia</c:v>
                </c:pt>
                <c:pt idx="21">
                  <c:v>Ibagué</c:v>
                </c:pt>
                <c:pt idx="22">
                  <c:v>Ipiales</c:v>
                </c:pt>
                <c:pt idx="23">
                  <c:v>San Andrés</c:v>
                </c:pt>
                <c:pt idx="24">
                  <c:v>Cali</c:v>
                </c:pt>
                <c:pt idx="25">
                  <c:v>Puerto Carreño</c:v>
                </c:pt>
                <c:pt idx="26">
                  <c:v>Pereira</c:v>
                </c:pt>
                <c:pt idx="27">
                  <c:v>Popayán</c:v>
                </c:pt>
                <c:pt idx="28">
                  <c:v>Arauca</c:v>
                </c:pt>
                <c:pt idx="29">
                  <c:v>Cartagena</c:v>
                </c:pt>
                <c:pt idx="30">
                  <c:v>Puerto Inírida</c:v>
                </c:pt>
                <c:pt idx="31">
                  <c:v>Pasto</c:v>
                </c:pt>
                <c:pt idx="32">
                  <c:v>Yopal</c:v>
                </c:pt>
                <c:pt idx="33">
                  <c:v>Bucaramanga</c:v>
                </c:pt>
                <c:pt idx="34">
                  <c:v>Villavicencio</c:v>
                </c:pt>
                <c:pt idx="35">
                  <c:v>Bogotá D.C.</c:v>
                </c:pt>
                <c:pt idx="36">
                  <c:v>Mocoa</c:v>
                </c:pt>
                <c:pt idx="37">
                  <c:v>Tunja</c:v>
                </c:pt>
                <c:pt idx="38">
                  <c:v>Leticia</c:v>
                </c:pt>
              </c:strCache>
            </c:strRef>
          </c:cat>
          <c:val>
            <c:numRef>
              <c:f>CDAD_PPAL!$Q$94:$Q$134</c:f>
              <c:numCache>
                <c:formatCode>"+"0.0;\-0.0;;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2.0518995591809883</c:v>
                </c:pt>
                <c:pt idx="39">
                  <c:v>0</c:v>
                </c:pt>
                <c:pt idx="40">
                  <c:v>0</c:v>
                </c:pt>
              </c:numCache>
            </c:numRef>
          </c:val>
          <c:extLst>
            <c:ext xmlns:c16="http://schemas.microsoft.com/office/drawing/2014/chart" uri="{C3380CC4-5D6E-409C-BE32-E72D297353CC}">
              <c16:uniqueId val="{0000000C-8FDE-48E0-AAA1-6A5FFCA8F4C8}"/>
            </c:ext>
          </c:extLst>
        </c:ser>
        <c:dLbls>
          <c:showLegendKey val="0"/>
          <c:showVal val="0"/>
          <c:showCatName val="0"/>
          <c:showSerName val="0"/>
          <c:showPercent val="0"/>
          <c:showBubbleSize val="0"/>
        </c:dLbls>
        <c:gapWidth val="15"/>
        <c:overlap val="100"/>
        <c:axId val="206604280"/>
        <c:axId val="206699616"/>
      </c:barChart>
      <c:catAx>
        <c:axId val="206604280"/>
        <c:scaling>
          <c:orientation val="maxMin"/>
        </c:scaling>
        <c:delete val="0"/>
        <c:axPos val="b"/>
        <c:numFmt formatCode="General" sourceLinked="1"/>
        <c:majorTickMark val="out"/>
        <c:minorTickMark val="none"/>
        <c:tickLblPos val="low"/>
        <c:spPr>
          <a:noFill/>
          <a:ln w="9525" cap="flat" cmpd="sng" algn="ctr">
            <a:solidFill>
              <a:sysClr val="windowText" lastClr="000000"/>
            </a:solidFill>
            <a:round/>
          </a:ln>
          <a:effectLst/>
        </c:spPr>
        <c:txPr>
          <a:bodyPr rot="-5400000" spcFirstLastPara="1" vertOverflow="ellipsis" wrap="square" anchor="ctr" anchorCtr="1"/>
          <a:lstStyle/>
          <a:p>
            <a:pPr>
              <a:defRPr lang="es-ES" sz="1100" b="0" i="0" u="none" strike="noStrike" kern="1200" spc="0" baseline="0">
                <a:solidFill>
                  <a:sysClr val="windowText" lastClr="000000"/>
                </a:solidFill>
                <a:latin typeface="Arial Narrow" panose="020B0606020202030204" pitchFamily="34" charset="0"/>
                <a:ea typeface="+mn-ea"/>
                <a:cs typeface="+mn-cs"/>
              </a:defRPr>
            </a:pPr>
            <a:endParaRPr lang="es-CO"/>
          </a:p>
        </c:txPr>
        <c:crossAx val="206699616"/>
        <c:crosses val="autoZero"/>
        <c:auto val="1"/>
        <c:lblAlgn val="ctr"/>
        <c:lblOffset val="0"/>
        <c:noMultiLvlLbl val="0"/>
      </c:catAx>
      <c:valAx>
        <c:axId val="206699616"/>
        <c:scaling>
          <c:orientation val="minMax"/>
          <c:max val="2.5"/>
          <c:min val="-1.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lang="es-ES" sz="1200" b="1" i="0" u="none" strike="noStrike" kern="1200" baseline="0">
                    <a:solidFill>
                      <a:sysClr val="windowText" lastClr="000000"/>
                    </a:solidFill>
                    <a:latin typeface="Arial Narrow" panose="020B0606020202030204" pitchFamily="34" charset="0"/>
                    <a:ea typeface="+mn-ea"/>
                    <a:cs typeface="+mn-cs"/>
                  </a:defRPr>
                </a:pPr>
                <a:r>
                  <a:rPr lang="es-CO" sz="1200" b="1"/>
                  <a:t>Anomalía</a:t>
                </a:r>
                <a:r>
                  <a:rPr lang="es-CO" sz="1200" b="1" baseline="0"/>
                  <a:t> de </a:t>
                </a:r>
                <a:r>
                  <a:rPr lang="es-CO" sz="1200" b="1"/>
                  <a:t>Temperatura</a:t>
                </a:r>
                <a:r>
                  <a:rPr lang="es-CO" sz="1200" b="1" baseline="0"/>
                  <a:t> Máxima (ºC)</a:t>
                </a:r>
                <a:endParaRPr lang="es-CO" sz="1200" b="1"/>
              </a:p>
            </c:rich>
          </c:tx>
          <c:layout>
            <c:manualLayout>
              <c:xMode val="edge"/>
              <c:yMode val="edge"/>
              <c:x val="7.0586083186050625E-3"/>
              <c:y val="0.15115223557725974"/>
            </c:manualLayout>
          </c:layout>
          <c:overlay val="0"/>
          <c:spPr>
            <a:noFill/>
            <a:ln>
              <a:noFill/>
            </a:ln>
            <a:effectLst/>
          </c:spPr>
          <c:txPr>
            <a:bodyPr rot="-5400000" spcFirstLastPara="1" vertOverflow="ellipsis" vert="horz" wrap="square" anchor="ctr" anchorCtr="1"/>
            <a:lstStyle/>
            <a:p>
              <a:pPr>
                <a:defRPr lang="es-ES" sz="1200" b="1" i="0" u="none" strike="noStrike" kern="1200" baseline="0">
                  <a:solidFill>
                    <a:sysClr val="windowText" lastClr="000000"/>
                  </a:solidFill>
                  <a:latin typeface="Arial Narrow" panose="020B0606020202030204" pitchFamily="34" charset="0"/>
                  <a:ea typeface="+mn-ea"/>
                  <a:cs typeface="+mn-cs"/>
                </a:defRPr>
              </a:pPr>
              <a:endParaRPr lang="es-CO"/>
            </a:p>
          </c:txPr>
        </c:title>
        <c:numFmt formatCode="#,##0.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lang="es-ES" sz="1100" b="0" i="0" u="none" strike="noStrike" kern="1200" baseline="0">
                <a:solidFill>
                  <a:sysClr val="windowText" lastClr="000000"/>
                </a:solidFill>
                <a:latin typeface="Arial Narrow" panose="020B0606020202030204" pitchFamily="34" charset="0"/>
                <a:ea typeface="+mn-ea"/>
                <a:cs typeface="+mn-cs"/>
              </a:defRPr>
            </a:pPr>
            <a:endParaRPr lang="es-CO"/>
          </a:p>
        </c:txPr>
        <c:crossAx val="206604280"/>
        <c:crosses val="max"/>
        <c:crossBetween val="between"/>
        <c:majorUnit val="0.5"/>
        <c:minorUnit val="0.5"/>
      </c:valAx>
      <c:spPr>
        <a:noFill/>
        <a:ln>
          <a:noFill/>
        </a:ln>
        <a:effectLst/>
      </c:spPr>
    </c:plotArea>
    <c:legend>
      <c:legendPos val="b"/>
      <c:legendEntry>
        <c:idx val="0"/>
        <c:txPr>
          <a:bodyPr rot="0" spcFirstLastPara="1" vertOverflow="ellipsis" vert="horz" wrap="square" anchor="ctr" anchorCtr="1"/>
          <a:lstStyle/>
          <a:p>
            <a:pPr>
              <a:defRPr sz="1200" b="1" i="0" u="none" strike="noStrike" kern="1200" baseline="0">
                <a:solidFill>
                  <a:srgbClr val="002060"/>
                </a:solidFill>
                <a:latin typeface="Arial Narrow" panose="020B0606020202030204" pitchFamily="34" charset="0"/>
                <a:ea typeface="+mn-ea"/>
                <a:cs typeface="+mn-cs"/>
              </a:defRPr>
            </a:pPr>
            <a:endParaRPr lang="es-CO"/>
          </a:p>
        </c:txPr>
      </c:legendEntry>
      <c:legendEntry>
        <c:idx val="1"/>
        <c:txPr>
          <a:bodyPr rot="0" spcFirstLastPara="1" vertOverflow="ellipsis" vert="horz" wrap="square" anchor="ctr" anchorCtr="1"/>
          <a:lstStyle/>
          <a:p>
            <a:pPr>
              <a:defRPr sz="1200" b="1" i="0" u="none" strike="noStrike" kern="1200" baseline="0">
                <a:solidFill>
                  <a:srgbClr val="002060"/>
                </a:solidFill>
                <a:latin typeface="Arial Narrow" panose="020B0606020202030204" pitchFamily="34" charset="0"/>
                <a:ea typeface="+mn-ea"/>
                <a:cs typeface="+mn-cs"/>
              </a:defRPr>
            </a:pPr>
            <a:endParaRPr lang="es-CO"/>
          </a:p>
        </c:txPr>
      </c:legendEntry>
      <c:legendEntry>
        <c:idx val="2"/>
        <c:txPr>
          <a:bodyPr rot="0" spcFirstLastPara="1" vertOverflow="ellipsis" vert="horz" wrap="square" anchor="ctr" anchorCtr="1"/>
          <a:lstStyle/>
          <a:p>
            <a:pPr>
              <a:defRPr sz="1200" b="1" i="0" u="none" strike="noStrike" kern="1200" baseline="0">
                <a:solidFill>
                  <a:srgbClr val="002060"/>
                </a:solidFill>
                <a:latin typeface="Arial Narrow" panose="020B0606020202030204" pitchFamily="34" charset="0"/>
                <a:ea typeface="+mn-ea"/>
                <a:cs typeface="+mn-cs"/>
              </a:defRPr>
            </a:pPr>
            <a:endParaRPr lang="es-CO"/>
          </a:p>
        </c:txPr>
      </c:legendEntry>
      <c:legendEntry>
        <c:idx val="3"/>
        <c:txPr>
          <a:bodyPr rot="0" spcFirstLastPara="1" vertOverflow="ellipsis" vert="horz" wrap="square" anchor="ctr" anchorCtr="1"/>
          <a:lstStyle/>
          <a:p>
            <a:pPr>
              <a:defRPr sz="1200" b="1" i="0" u="none" strike="noStrike" kern="1200" baseline="0">
                <a:solidFill>
                  <a:srgbClr val="002060"/>
                </a:solidFill>
                <a:latin typeface="Arial Narrow" panose="020B0606020202030204" pitchFamily="34" charset="0"/>
                <a:ea typeface="+mn-ea"/>
                <a:cs typeface="+mn-cs"/>
              </a:defRPr>
            </a:pPr>
            <a:endParaRPr lang="es-CO"/>
          </a:p>
        </c:txPr>
      </c:legendEntry>
      <c:legendEntry>
        <c:idx val="4"/>
        <c:txPr>
          <a:bodyPr rot="0" spcFirstLastPara="1" vertOverflow="ellipsis" vert="horz" wrap="square" anchor="ctr" anchorCtr="1"/>
          <a:lstStyle/>
          <a:p>
            <a:pPr>
              <a:defRPr sz="1200" b="1" i="0" u="none" strike="noStrike" kern="1200" baseline="0">
                <a:solidFill>
                  <a:sysClr val="windowText" lastClr="000000"/>
                </a:solidFill>
                <a:latin typeface="Arial Narrow" panose="020B0606020202030204" pitchFamily="34" charset="0"/>
                <a:ea typeface="+mn-ea"/>
                <a:cs typeface="+mn-cs"/>
              </a:defRPr>
            </a:pPr>
            <a:endParaRPr lang="es-CO"/>
          </a:p>
        </c:txPr>
      </c:legendEntry>
      <c:legendEntry>
        <c:idx val="5"/>
        <c:txPr>
          <a:bodyPr rot="0" spcFirstLastPara="1" vertOverflow="ellipsis" vert="horz" wrap="square" anchor="ctr" anchorCtr="1"/>
          <a:lstStyle/>
          <a:p>
            <a:pPr>
              <a:defRPr sz="1200" b="1" i="0" u="none" strike="noStrike" kern="1200" baseline="0">
                <a:solidFill>
                  <a:schemeClr val="accent6">
                    <a:lumMod val="50000"/>
                  </a:schemeClr>
                </a:solidFill>
                <a:latin typeface="Arial Narrow" panose="020B0606020202030204" pitchFamily="34" charset="0"/>
                <a:ea typeface="+mn-ea"/>
                <a:cs typeface="+mn-cs"/>
              </a:defRPr>
            </a:pPr>
            <a:endParaRPr lang="es-CO"/>
          </a:p>
        </c:txPr>
      </c:legendEntry>
      <c:legendEntry>
        <c:idx val="6"/>
        <c:txPr>
          <a:bodyPr rot="0" spcFirstLastPara="1" vertOverflow="ellipsis" vert="horz" wrap="square" anchor="ctr" anchorCtr="1"/>
          <a:lstStyle/>
          <a:p>
            <a:pPr>
              <a:defRPr sz="1200" b="1" i="0" u="none" strike="noStrike" kern="1200" baseline="0">
                <a:solidFill>
                  <a:schemeClr val="accent6">
                    <a:lumMod val="50000"/>
                  </a:schemeClr>
                </a:solidFill>
                <a:latin typeface="Arial Narrow" panose="020B0606020202030204" pitchFamily="34" charset="0"/>
                <a:ea typeface="+mn-ea"/>
                <a:cs typeface="+mn-cs"/>
              </a:defRPr>
            </a:pPr>
            <a:endParaRPr lang="es-CO"/>
          </a:p>
        </c:txPr>
      </c:legendEntry>
      <c:legendEntry>
        <c:idx val="7"/>
        <c:txPr>
          <a:bodyPr rot="0" spcFirstLastPara="1" vertOverflow="ellipsis" vert="horz" wrap="square" anchor="ctr" anchorCtr="1"/>
          <a:lstStyle/>
          <a:p>
            <a:pPr>
              <a:defRPr sz="1200" b="1" i="0" u="none" strike="noStrike" kern="1200" baseline="0">
                <a:solidFill>
                  <a:schemeClr val="accent6">
                    <a:lumMod val="50000"/>
                  </a:schemeClr>
                </a:solidFill>
                <a:latin typeface="Arial Narrow" panose="020B0606020202030204" pitchFamily="34" charset="0"/>
                <a:ea typeface="+mn-ea"/>
                <a:cs typeface="+mn-cs"/>
              </a:defRPr>
            </a:pPr>
            <a:endParaRPr lang="es-CO"/>
          </a:p>
        </c:txPr>
      </c:legendEntry>
      <c:legendEntry>
        <c:idx val="8"/>
        <c:txPr>
          <a:bodyPr rot="0" spcFirstLastPara="1" vertOverflow="ellipsis" vert="horz" wrap="square" anchor="ctr" anchorCtr="1"/>
          <a:lstStyle/>
          <a:p>
            <a:pPr>
              <a:defRPr sz="1200" b="1" i="0" u="none" strike="noStrike" kern="1200" baseline="0">
                <a:solidFill>
                  <a:schemeClr val="accent6">
                    <a:lumMod val="50000"/>
                  </a:schemeClr>
                </a:solidFill>
                <a:latin typeface="Arial Narrow" panose="020B0606020202030204" pitchFamily="34" charset="0"/>
                <a:ea typeface="+mn-ea"/>
                <a:cs typeface="+mn-cs"/>
              </a:defRPr>
            </a:pPr>
            <a:endParaRPr lang="es-CO"/>
          </a:p>
        </c:txPr>
      </c:legendEntry>
      <c:layout>
        <c:manualLayout>
          <c:xMode val="edge"/>
          <c:yMode val="edge"/>
          <c:x val="0"/>
          <c:y val="0.95234050925925928"/>
          <c:w val="1"/>
          <c:h val="4.7097568621874315E-2"/>
        </c:manualLayout>
      </c:layout>
      <c:overlay val="0"/>
      <c:spPr>
        <a:noFill/>
        <a:ln>
          <a:noFill/>
        </a:ln>
        <a:effectLst/>
      </c:spPr>
      <c:txPr>
        <a:bodyPr rot="0" spcFirstLastPara="1" vertOverflow="ellipsis" vert="horz" wrap="square" anchor="ctr" anchorCtr="1"/>
        <a:lstStyle/>
        <a:p>
          <a:pPr>
            <a:defRPr lang="es-ES" sz="1200" b="0" i="0" u="none" strike="noStrike" kern="1200" baseline="0">
              <a:solidFill>
                <a:sysClr val="windowText" lastClr="000000"/>
              </a:solidFill>
              <a:latin typeface="Arial Narrow" panose="020B0606020202030204" pitchFamily="34" charset="0"/>
              <a:ea typeface="+mn-ea"/>
              <a:cs typeface="+mn-cs"/>
            </a:defRPr>
          </a:pPr>
          <a:endParaRPr lang="es-CO"/>
        </a:p>
      </c:txPr>
    </c:legend>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Narrow" panose="020B0606020202030204" pitchFamily="34" charset="0"/>
        </a:defRPr>
      </a:pPr>
      <a:endParaRPr lang="es-CO"/>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PUERTO SALGAR - RIO MAGDALENA </a:t>
            </a:r>
            <a:r>
              <a:rPr lang="en-US" b="0" i="1">
                <a:solidFill>
                  <a:schemeClr val="accent1">
                    <a:lumMod val="75000"/>
                  </a:schemeClr>
                </a:solidFill>
              </a:rPr>
              <a:t>(Municipio de PUERTO SALGAR - Cundinamarca)</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2130093974473663"/>
          <c:w val="0.92424908925318772"/>
          <c:h val="0.68882810908478964"/>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c:v>
                </c:pt>
                <c:pt idx="1">
                  <c:v>2.02</c:v>
                </c:pt>
                <c:pt idx="2">
                  <c:v>1.9</c:v>
                </c:pt>
                <c:pt idx="3">
                  <c:v>2.02</c:v>
                </c:pt>
                <c:pt idx="4">
                  <c:v>1.9</c:v>
                </c:pt>
                <c:pt idx="5">
                  <c:v>1.74</c:v>
                </c:pt>
                <c:pt idx="6">
                  <c:v>1.55</c:v>
                </c:pt>
                <c:pt idx="7">
                  <c:v>1.96</c:v>
                </c:pt>
                <c:pt idx="8">
                  <c:v>2.12</c:v>
                </c:pt>
                <c:pt idx="9">
                  <c:v>2</c:v>
                </c:pt>
                <c:pt idx="10">
                  <c:v>1.9</c:v>
                </c:pt>
                <c:pt idx="11">
                  <c:v>1.8</c:v>
                </c:pt>
                <c:pt idx="12">
                  <c:v>1.82</c:v>
                </c:pt>
                <c:pt idx="13">
                  <c:v>1.75</c:v>
                </c:pt>
                <c:pt idx="14">
                  <c:v>1.7</c:v>
                </c:pt>
                <c:pt idx="15">
                  <c:v>1.72</c:v>
                </c:pt>
                <c:pt idx="16">
                  <c:v>1.7</c:v>
                </c:pt>
                <c:pt idx="17">
                  <c:v>1.68</c:v>
                </c:pt>
                <c:pt idx="18">
                  <c:v>1.7</c:v>
                </c:pt>
                <c:pt idx="19">
                  <c:v>1.7</c:v>
                </c:pt>
                <c:pt idx="20">
                  <c:v>1.75</c:v>
                </c:pt>
                <c:pt idx="21">
                  <c:v>1.72</c:v>
                </c:pt>
                <c:pt idx="22">
                  <c:v>1.76</c:v>
                </c:pt>
                <c:pt idx="23">
                  <c:v>1.65</c:v>
                </c:pt>
                <c:pt idx="24">
                  <c:v>1.5</c:v>
                </c:pt>
                <c:pt idx="25">
                  <c:v>1.7</c:v>
                </c:pt>
                <c:pt idx="26">
                  <c:v>1.68</c:v>
                </c:pt>
                <c:pt idx="27">
                  <c:v>1.72</c:v>
                </c:pt>
                <c:pt idx="28">
                  <c:v>1.7</c:v>
                </c:pt>
                <c:pt idx="29">
                  <c:v>1.68</c:v>
                </c:pt>
                <c:pt idx="30">
                  <c:v>1.65</c:v>
                </c:pt>
                <c:pt idx="31">
                  <c:v>1.54</c:v>
                </c:pt>
                <c:pt idx="32">
                  <c:v>1.42</c:v>
                </c:pt>
                <c:pt idx="33">
                  <c:v>1.42</c:v>
                </c:pt>
                <c:pt idx="34">
                  <c:v>1.62</c:v>
                </c:pt>
                <c:pt idx="35">
                  <c:v>1.72</c:v>
                </c:pt>
                <c:pt idx="36">
                  <c:v>1.74</c:v>
                </c:pt>
                <c:pt idx="37">
                  <c:v>1.52</c:v>
                </c:pt>
                <c:pt idx="38">
                  <c:v>1.4</c:v>
                </c:pt>
                <c:pt idx="39">
                  <c:v>1.4</c:v>
                </c:pt>
                <c:pt idx="40">
                  <c:v>1.4</c:v>
                </c:pt>
                <c:pt idx="41">
                  <c:v>1.45</c:v>
                </c:pt>
                <c:pt idx="42">
                  <c:v>1.5</c:v>
                </c:pt>
                <c:pt idx="43">
                  <c:v>1.48</c:v>
                </c:pt>
                <c:pt idx="44">
                  <c:v>1.46</c:v>
                </c:pt>
                <c:pt idx="45">
                  <c:v>1.38</c:v>
                </c:pt>
                <c:pt idx="46">
                  <c:v>1.36</c:v>
                </c:pt>
                <c:pt idx="47">
                  <c:v>1.52</c:v>
                </c:pt>
                <c:pt idx="48">
                  <c:v>1.62</c:v>
                </c:pt>
                <c:pt idx="49">
                  <c:v>1.55</c:v>
                </c:pt>
                <c:pt idx="50">
                  <c:v>1.6</c:v>
                </c:pt>
                <c:pt idx="51">
                  <c:v>1.8</c:v>
                </c:pt>
                <c:pt idx="52">
                  <c:v>1.76</c:v>
                </c:pt>
                <c:pt idx="53">
                  <c:v>1.67</c:v>
                </c:pt>
                <c:pt idx="54">
                  <c:v>1.64</c:v>
                </c:pt>
                <c:pt idx="55">
                  <c:v>1.82</c:v>
                </c:pt>
                <c:pt idx="56">
                  <c:v>2.02</c:v>
                </c:pt>
                <c:pt idx="57">
                  <c:v>2.08</c:v>
                </c:pt>
                <c:pt idx="58">
                  <c:v>2.0499999999999998</c:v>
                </c:pt>
                <c:pt idx="59">
                  <c:v>1.9</c:v>
                </c:pt>
                <c:pt idx="60">
                  <c:v>1.62</c:v>
                </c:pt>
                <c:pt idx="61">
                  <c:v>1.64</c:v>
                </c:pt>
                <c:pt idx="62">
                  <c:v>1.56</c:v>
                </c:pt>
                <c:pt idx="63">
                  <c:v>1.58</c:v>
                </c:pt>
                <c:pt idx="64">
                  <c:v>1.6</c:v>
                </c:pt>
                <c:pt idx="65">
                  <c:v>1.52</c:v>
                </c:pt>
                <c:pt idx="66">
                  <c:v>1.48</c:v>
                </c:pt>
                <c:pt idx="67">
                  <c:v>1.42</c:v>
                </c:pt>
                <c:pt idx="68">
                  <c:v>1.4</c:v>
                </c:pt>
                <c:pt idx="69">
                  <c:v>1.38</c:v>
                </c:pt>
                <c:pt idx="70">
                  <c:v>1.4</c:v>
                </c:pt>
                <c:pt idx="71">
                  <c:v>1.38</c:v>
                </c:pt>
                <c:pt idx="72">
                  <c:v>1.4</c:v>
                </c:pt>
                <c:pt idx="73">
                  <c:v>1.42</c:v>
                </c:pt>
                <c:pt idx="74">
                  <c:v>1.3</c:v>
                </c:pt>
                <c:pt idx="75">
                  <c:v>1.3</c:v>
                </c:pt>
                <c:pt idx="76">
                  <c:v>1.58</c:v>
                </c:pt>
                <c:pt idx="77">
                  <c:v>1.9</c:v>
                </c:pt>
                <c:pt idx="78">
                  <c:v>1.82</c:v>
                </c:pt>
                <c:pt idx="79">
                  <c:v>1.62</c:v>
                </c:pt>
                <c:pt idx="80">
                  <c:v>1.56</c:v>
                </c:pt>
                <c:pt idx="81">
                  <c:v>1.52</c:v>
                </c:pt>
                <c:pt idx="82">
                  <c:v>2.36</c:v>
                </c:pt>
                <c:pt idx="83">
                  <c:v>1.84</c:v>
                </c:pt>
                <c:pt idx="84">
                  <c:v>1.82</c:v>
                </c:pt>
                <c:pt idx="85">
                  <c:v>2</c:v>
                </c:pt>
                <c:pt idx="86">
                  <c:v>2.1</c:v>
                </c:pt>
                <c:pt idx="87">
                  <c:v>1.68</c:v>
                </c:pt>
                <c:pt idx="88">
                  <c:v>1.66</c:v>
                </c:pt>
                <c:pt idx="89">
                  <c:v>1.74</c:v>
                </c:pt>
                <c:pt idx="90">
                  <c:v>1.58</c:v>
                </c:pt>
                <c:pt idx="91">
                  <c:v>1.5</c:v>
                </c:pt>
                <c:pt idx="92">
                  <c:v>1.46</c:v>
                </c:pt>
                <c:pt idx="93">
                  <c:v>1.48</c:v>
                </c:pt>
                <c:pt idx="94">
                  <c:v>1.46</c:v>
                </c:pt>
                <c:pt idx="95">
                  <c:v>1.52</c:v>
                </c:pt>
                <c:pt idx="96">
                  <c:v>1.87</c:v>
                </c:pt>
                <c:pt idx="97">
                  <c:v>2.2999999999999998</c:v>
                </c:pt>
                <c:pt idx="98">
                  <c:v>2.0499999999999998</c:v>
                </c:pt>
                <c:pt idx="99">
                  <c:v>1.9</c:v>
                </c:pt>
                <c:pt idx="100">
                  <c:v>1.82</c:v>
                </c:pt>
                <c:pt idx="101">
                  <c:v>1.62</c:v>
                </c:pt>
                <c:pt idx="102">
                  <c:v>1.46</c:v>
                </c:pt>
                <c:pt idx="103">
                  <c:v>1.44</c:v>
                </c:pt>
                <c:pt idx="104">
                  <c:v>1.42</c:v>
                </c:pt>
                <c:pt idx="105">
                  <c:v>1.44</c:v>
                </c:pt>
                <c:pt idx="106">
                  <c:v>1.48</c:v>
                </c:pt>
                <c:pt idx="107">
                  <c:v>1.7</c:v>
                </c:pt>
                <c:pt idx="108">
                  <c:v>1.84</c:v>
                </c:pt>
                <c:pt idx="109">
                  <c:v>2.15</c:v>
                </c:pt>
                <c:pt idx="110">
                  <c:v>2.25</c:v>
                </c:pt>
                <c:pt idx="111">
                  <c:v>2.15</c:v>
                </c:pt>
                <c:pt idx="112">
                  <c:v>2.1800000000000002</c:v>
                </c:pt>
                <c:pt idx="113">
                  <c:v>2.14</c:v>
                </c:pt>
                <c:pt idx="114">
                  <c:v>1.82</c:v>
                </c:pt>
                <c:pt idx="115">
                  <c:v>1.87</c:v>
                </c:pt>
                <c:pt idx="116">
                  <c:v>2.2000000000000002</c:v>
                </c:pt>
                <c:pt idx="117">
                  <c:v>2.15</c:v>
                </c:pt>
                <c:pt idx="118">
                  <c:v>2.13</c:v>
                </c:pt>
                <c:pt idx="119">
                  <c:v>2.06</c:v>
                </c:pt>
                <c:pt idx="120">
                  <c:v>2</c:v>
                </c:pt>
                <c:pt idx="121">
                  <c:v>2.2000000000000002</c:v>
                </c:pt>
                <c:pt idx="122">
                  <c:v>2.1800000000000002</c:v>
                </c:pt>
                <c:pt idx="123">
                  <c:v>2.12</c:v>
                </c:pt>
                <c:pt idx="124">
                  <c:v>2.1800000000000002</c:v>
                </c:pt>
                <c:pt idx="125">
                  <c:v>1.92</c:v>
                </c:pt>
                <c:pt idx="126">
                  <c:v>1.78</c:v>
                </c:pt>
                <c:pt idx="127">
                  <c:v>1.92</c:v>
                </c:pt>
                <c:pt idx="128">
                  <c:v>1.72</c:v>
                </c:pt>
                <c:pt idx="129">
                  <c:v>1.8</c:v>
                </c:pt>
                <c:pt idx="130">
                  <c:v>1.82</c:v>
                </c:pt>
                <c:pt idx="131">
                  <c:v>2.12</c:v>
                </c:pt>
                <c:pt idx="132">
                  <c:v>2</c:v>
                </c:pt>
                <c:pt idx="133">
                  <c:v>2.15</c:v>
                </c:pt>
                <c:pt idx="134">
                  <c:v>2.36</c:v>
                </c:pt>
                <c:pt idx="135">
                  <c:v>2.02</c:v>
                </c:pt>
                <c:pt idx="136">
                  <c:v>1.74</c:v>
                </c:pt>
                <c:pt idx="137">
                  <c:v>1.68</c:v>
                </c:pt>
                <c:pt idx="138">
                  <c:v>1.78</c:v>
                </c:pt>
                <c:pt idx="139">
                  <c:v>2</c:v>
                </c:pt>
                <c:pt idx="140">
                  <c:v>2.08</c:v>
                </c:pt>
                <c:pt idx="141">
                  <c:v>2.35</c:v>
                </c:pt>
                <c:pt idx="142">
                  <c:v>2.2599999999999998</c:v>
                </c:pt>
                <c:pt idx="143">
                  <c:v>2.56</c:v>
                </c:pt>
                <c:pt idx="144">
                  <c:v>2.88</c:v>
                </c:pt>
                <c:pt idx="145">
                  <c:v>2.62</c:v>
                </c:pt>
                <c:pt idx="146">
                  <c:v>2.5</c:v>
                </c:pt>
                <c:pt idx="147">
                  <c:v>2.5</c:v>
                </c:pt>
                <c:pt idx="148">
                  <c:v>2.46</c:v>
                </c:pt>
                <c:pt idx="149">
                  <c:v>2.38</c:v>
                </c:pt>
                <c:pt idx="150">
                  <c:v>2.42</c:v>
                </c:pt>
                <c:pt idx="151">
                  <c:v>2.42</c:v>
                </c:pt>
                <c:pt idx="152">
                  <c:v>2.38</c:v>
                </c:pt>
                <c:pt idx="153">
                  <c:v>2.2999999999999998</c:v>
                </c:pt>
                <c:pt idx="154">
                  <c:v>2.52</c:v>
                </c:pt>
                <c:pt idx="155">
                  <c:v>2.54</c:v>
                </c:pt>
                <c:pt idx="156">
                  <c:v>2.46</c:v>
                </c:pt>
                <c:pt idx="157">
                  <c:v>2.35</c:v>
                </c:pt>
                <c:pt idx="158">
                  <c:v>2.3199999999999998</c:v>
                </c:pt>
                <c:pt idx="159">
                  <c:v>2.2000000000000002</c:v>
                </c:pt>
                <c:pt idx="160">
                  <c:v>2.1800000000000002</c:v>
                </c:pt>
                <c:pt idx="161">
                  <c:v>1.82</c:v>
                </c:pt>
                <c:pt idx="162">
                  <c:v>2</c:v>
                </c:pt>
                <c:pt idx="163">
                  <c:v>1.98</c:v>
                </c:pt>
                <c:pt idx="164">
                  <c:v>1.9</c:v>
                </c:pt>
                <c:pt idx="165">
                  <c:v>1.88</c:v>
                </c:pt>
                <c:pt idx="166">
                  <c:v>1.86</c:v>
                </c:pt>
                <c:pt idx="167">
                  <c:v>1.82</c:v>
                </c:pt>
                <c:pt idx="168">
                  <c:v>1.8</c:v>
                </c:pt>
                <c:pt idx="169">
                  <c:v>2.2000000000000002</c:v>
                </c:pt>
                <c:pt idx="170">
                  <c:v>2.46</c:v>
                </c:pt>
                <c:pt idx="171">
                  <c:v>2.4</c:v>
                </c:pt>
                <c:pt idx="172">
                  <c:v>2.48</c:v>
                </c:pt>
                <c:pt idx="173">
                  <c:v>2.2400000000000002</c:v>
                </c:pt>
                <c:pt idx="174">
                  <c:v>2.66</c:v>
                </c:pt>
                <c:pt idx="175">
                  <c:v>2.7</c:v>
                </c:pt>
                <c:pt idx="176">
                  <c:v>2.58</c:v>
                </c:pt>
                <c:pt idx="177">
                  <c:v>2.58</c:v>
                </c:pt>
                <c:pt idx="178">
                  <c:v>2.42</c:v>
                </c:pt>
                <c:pt idx="179">
                  <c:v>2.1800000000000002</c:v>
                </c:pt>
                <c:pt idx="180">
                  <c:v>1.8</c:v>
                </c:pt>
                <c:pt idx="181">
                  <c:v>1.84</c:v>
                </c:pt>
                <c:pt idx="182">
                  <c:v>1.88</c:v>
                </c:pt>
                <c:pt idx="183">
                  <c:v>1.9</c:v>
                </c:pt>
                <c:pt idx="184">
                  <c:v>1.92</c:v>
                </c:pt>
                <c:pt idx="185">
                  <c:v>2</c:v>
                </c:pt>
                <c:pt idx="186">
                  <c:v>1.94</c:v>
                </c:pt>
                <c:pt idx="187">
                  <c:v>1.84</c:v>
                </c:pt>
                <c:pt idx="188">
                  <c:v>1.88</c:v>
                </c:pt>
                <c:pt idx="189">
                  <c:v>2.52</c:v>
                </c:pt>
                <c:pt idx="190">
                  <c:v>2.64</c:v>
                </c:pt>
                <c:pt idx="191">
                  <c:v>2.74</c:v>
                </c:pt>
                <c:pt idx="192">
                  <c:v>2.9</c:v>
                </c:pt>
                <c:pt idx="193">
                  <c:v>3.3</c:v>
                </c:pt>
                <c:pt idx="194">
                  <c:v>3.36</c:v>
                </c:pt>
                <c:pt idx="195">
                  <c:v>3.52</c:v>
                </c:pt>
                <c:pt idx="196">
                  <c:v>3.71</c:v>
                </c:pt>
                <c:pt idx="197">
                  <c:v>3.94</c:v>
                </c:pt>
                <c:pt idx="198">
                  <c:v>3.96</c:v>
                </c:pt>
                <c:pt idx="199">
                  <c:v>3.76</c:v>
                </c:pt>
                <c:pt idx="200">
                  <c:v>4.7</c:v>
                </c:pt>
                <c:pt idx="201">
                  <c:v>4.0999999999999996</c:v>
                </c:pt>
                <c:pt idx="202">
                  <c:v>4.54</c:v>
                </c:pt>
                <c:pt idx="203">
                  <c:v>3.92</c:v>
                </c:pt>
                <c:pt idx="204">
                  <c:v>4.26</c:v>
                </c:pt>
                <c:pt idx="205">
                  <c:v>4.22</c:v>
                </c:pt>
                <c:pt idx="206">
                  <c:v>3.6</c:v>
                </c:pt>
                <c:pt idx="207">
                  <c:v>3.9</c:v>
                </c:pt>
                <c:pt idx="208">
                  <c:v>3.9</c:v>
                </c:pt>
                <c:pt idx="209">
                  <c:v>4.88</c:v>
                </c:pt>
                <c:pt idx="210">
                  <c:v>5.14</c:v>
                </c:pt>
                <c:pt idx="211">
                  <c:v>5.0999999999999996</c:v>
                </c:pt>
                <c:pt idx="212">
                  <c:v>4.12</c:v>
                </c:pt>
                <c:pt idx="213">
                  <c:v>4.4400000000000004</c:v>
                </c:pt>
                <c:pt idx="214">
                  <c:v>4.4400000000000004</c:v>
                </c:pt>
                <c:pt idx="215">
                  <c:v>4.54</c:v>
                </c:pt>
                <c:pt idx="216">
                  <c:v>4.0999999999999996</c:v>
                </c:pt>
                <c:pt idx="217">
                  <c:v>3.72</c:v>
                </c:pt>
                <c:pt idx="218">
                  <c:v>3.54</c:v>
                </c:pt>
                <c:pt idx="219">
                  <c:v>3.26</c:v>
                </c:pt>
                <c:pt idx="220">
                  <c:v>3.18</c:v>
                </c:pt>
                <c:pt idx="221">
                  <c:v>4.84</c:v>
                </c:pt>
                <c:pt idx="222">
                  <c:v>5</c:v>
                </c:pt>
                <c:pt idx="223">
                  <c:v>4.62</c:v>
                </c:pt>
                <c:pt idx="224">
                  <c:v>3.88</c:v>
                </c:pt>
                <c:pt idx="225">
                  <c:v>3.78</c:v>
                </c:pt>
                <c:pt idx="226">
                  <c:v>3.48</c:v>
                </c:pt>
                <c:pt idx="227">
                  <c:v>3.4</c:v>
                </c:pt>
                <c:pt idx="228">
                  <c:v>3.3</c:v>
                </c:pt>
                <c:pt idx="229">
                  <c:v>3</c:v>
                </c:pt>
                <c:pt idx="230">
                  <c:v>2.92</c:v>
                </c:pt>
                <c:pt idx="231">
                  <c:v>2.9</c:v>
                </c:pt>
                <c:pt idx="232">
                  <c:v>2.98</c:v>
                </c:pt>
                <c:pt idx="233">
                  <c:v>3.3</c:v>
                </c:pt>
                <c:pt idx="234">
                  <c:v>3.7</c:v>
                </c:pt>
                <c:pt idx="235">
                  <c:v>3.8</c:v>
                </c:pt>
                <c:pt idx="236">
                  <c:v>3.1</c:v>
                </c:pt>
                <c:pt idx="237">
                  <c:v>3.48</c:v>
                </c:pt>
                <c:pt idx="238">
                  <c:v>3.68</c:v>
                </c:pt>
                <c:pt idx="239">
                  <c:v>3.98</c:v>
                </c:pt>
                <c:pt idx="240">
                  <c:v>3.38</c:v>
                </c:pt>
                <c:pt idx="241">
                  <c:v>4.32</c:v>
                </c:pt>
                <c:pt idx="242">
                  <c:v>4.26</c:v>
                </c:pt>
                <c:pt idx="243">
                  <c:v>4.38</c:v>
                </c:pt>
                <c:pt idx="244">
                  <c:v>4.26</c:v>
                </c:pt>
                <c:pt idx="245">
                  <c:v>3.96</c:v>
                </c:pt>
                <c:pt idx="246">
                  <c:v>3.74</c:v>
                </c:pt>
                <c:pt idx="247">
                  <c:v>3.41</c:v>
                </c:pt>
                <c:pt idx="248">
                  <c:v>4.1399999999999997</c:v>
                </c:pt>
                <c:pt idx="249">
                  <c:v>4.72</c:v>
                </c:pt>
                <c:pt idx="250">
                  <c:v>4.5199999999999996</c:v>
                </c:pt>
                <c:pt idx="251">
                  <c:v>4.49</c:v>
                </c:pt>
                <c:pt idx="252">
                  <c:v>3.94</c:v>
                </c:pt>
                <c:pt idx="253">
                  <c:v>4.0999999999999996</c:v>
                </c:pt>
                <c:pt idx="254">
                  <c:v>4.4800000000000004</c:v>
                </c:pt>
                <c:pt idx="255">
                  <c:v>4.9000000000000004</c:v>
                </c:pt>
                <c:pt idx="256">
                  <c:v>4.72</c:v>
                </c:pt>
                <c:pt idx="257">
                  <c:v>4.16</c:v>
                </c:pt>
                <c:pt idx="258">
                  <c:v>3.84</c:v>
                </c:pt>
                <c:pt idx="259">
                  <c:v>3.68</c:v>
                </c:pt>
                <c:pt idx="260">
                  <c:v>3.48</c:v>
                </c:pt>
                <c:pt idx="261">
                  <c:v>3.3</c:v>
                </c:pt>
                <c:pt idx="262">
                  <c:v>3.42</c:v>
                </c:pt>
                <c:pt idx="263">
                  <c:v>3.32</c:v>
                </c:pt>
                <c:pt idx="264">
                  <c:v>2.98</c:v>
                </c:pt>
                <c:pt idx="265">
                  <c:v>2.9</c:v>
                </c:pt>
                <c:pt idx="266">
                  <c:v>2.88</c:v>
                </c:pt>
                <c:pt idx="267">
                  <c:v>3</c:v>
                </c:pt>
                <c:pt idx="268">
                  <c:v>3.25</c:v>
                </c:pt>
                <c:pt idx="269">
                  <c:v>3.26</c:v>
                </c:pt>
                <c:pt idx="270">
                  <c:v>3.08</c:v>
                </c:pt>
                <c:pt idx="271">
                  <c:v>2.9</c:v>
                </c:pt>
                <c:pt idx="272">
                  <c:v>2.95</c:v>
                </c:pt>
                <c:pt idx="273">
                  <c:v>3.1</c:v>
                </c:pt>
                <c:pt idx="274">
                  <c:v>3.08</c:v>
                </c:pt>
                <c:pt idx="275">
                  <c:v>2.9</c:v>
                </c:pt>
                <c:pt idx="276">
                  <c:v>2.7</c:v>
                </c:pt>
                <c:pt idx="277">
                  <c:v>2.68</c:v>
                </c:pt>
                <c:pt idx="278">
                  <c:v>2.52</c:v>
                </c:pt>
                <c:pt idx="279">
                  <c:v>2.48</c:v>
                </c:pt>
                <c:pt idx="280">
                  <c:v>2.5</c:v>
                </c:pt>
                <c:pt idx="281">
                  <c:v>2.72</c:v>
                </c:pt>
                <c:pt idx="282">
                  <c:v>2.7</c:v>
                </c:pt>
                <c:pt idx="283">
                  <c:v>3.5</c:v>
                </c:pt>
                <c:pt idx="284">
                  <c:v>3.8</c:v>
                </c:pt>
                <c:pt idx="285">
                  <c:v>3.8</c:v>
                </c:pt>
                <c:pt idx="286">
                  <c:v>3.82</c:v>
                </c:pt>
                <c:pt idx="287">
                  <c:v>4</c:v>
                </c:pt>
                <c:pt idx="288">
                  <c:v>3.94</c:v>
                </c:pt>
                <c:pt idx="289">
                  <c:v>3.82</c:v>
                </c:pt>
                <c:pt idx="290">
                  <c:v>3.7</c:v>
                </c:pt>
                <c:pt idx="291">
                  <c:v>3.86</c:v>
                </c:pt>
                <c:pt idx="292">
                  <c:v>4.62</c:v>
                </c:pt>
                <c:pt idx="293">
                  <c:v>4.4800000000000004</c:v>
                </c:pt>
                <c:pt idx="294">
                  <c:v>4.5999999999999996</c:v>
                </c:pt>
                <c:pt idx="295">
                  <c:v>4.74</c:v>
                </c:pt>
                <c:pt idx="296">
                  <c:v>5.16</c:v>
                </c:pt>
                <c:pt idx="297">
                  <c:v>4.8600000000000003</c:v>
                </c:pt>
                <c:pt idx="298">
                  <c:v>4.78</c:v>
                </c:pt>
                <c:pt idx="299">
                  <c:v>3.82</c:v>
                </c:pt>
                <c:pt idx="300">
                  <c:v>3.94</c:v>
                </c:pt>
                <c:pt idx="301">
                  <c:v>3.9</c:v>
                </c:pt>
                <c:pt idx="302">
                  <c:v>3.78</c:v>
                </c:pt>
                <c:pt idx="303">
                  <c:v>3.9</c:v>
                </c:pt>
                <c:pt idx="304">
                  <c:v>3.52</c:v>
                </c:pt>
                <c:pt idx="305">
                  <c:v>3.48</c:v>
                </c:pt>
                <c:pt idx="306">
                  <c:v>3.38</c:v>
                </c:pt>
                <c:pt idx="307">
                  <c:v>3.47</c:v>
                </c:pt>
                <c:pt idx="308">
                  <c:v>3.82</c:v>
                </c:pt>
                <c:pt idx="309">
                  <c:v>4.2</c:v>
                </c:pt>
                <c:pt idx="310">
                  <c:v>4.12</c:v>
                </c:pt>
                <c:pt idx="311">
                  <c:v>4.28</c:v>
                </c:pt>
                <c:pt idx="312">
                  <c:v>4.26</c:v>
                </c:pt>
                <c:pt idx="313">
                  <c:v>4.32</c:v>
                </c:pt>
                <c:pt idx="314">
                  <c:v>3.72</c:v>
                </c:pt>
                <c:pt idx="315">
                  <c:v>3.84</c:v>
                </c:pt>
                <c:pt idx="316">
                  <c:v>3.56</c:v>
                </c:pt>
                <c:pt idx="317">
                  <c:v>3.56</c:v>
                </c:pt>
                <c:pt idx="318">
                  <c:v>3.58</c:v>
                </c:pt>
                <c:pt idx="319">
                  <c:v>3.52</c:v>
                </c:pt>
                <c:pt idx="320">
                  <c:v>3.66</c:v>
                </c:pt>
                <c:pt idx="321">
                  <c:v>3.58</c:v>
                </c:pt>
                <c:pt idx="322">
                  <c:v>3.05</c:v>
                </c:pt>
                <c:pt idx="323">
                  <c:v>3</c:v>
                </c:pt>
                <c:pt idx="324">
                  <c:v>2.94</c:v>
                </c:pt>
                <c:pt idx="325">
                  <c:v>2.9</c:v>
                </c:pt>
                <c:pt idx="326">
                  <c:v>2.96</c:v>
                </c:pt>
                <c:pt idx="327">
                  <c:v>2.98</c:v>
                </c:pt>
                <c:pt idx="328">
                  <c:v>3</c:v>
                </c:pt>
                <c:pt idx="329">
                  <c:v>3.52</c:v>
                </c:pt>
                <c:pt idx="330">
                  <c:v>3</c:v>
                </c:pt>
                <c:pt idx="331">
                  <c:v>3.01</c:v>
                </c:pt>
                <c:pt idx="332">
                  <c:v>3</c:v>
                </c:pt>
                <c:pt idx="333">
                  <c:v>3.3</c:v>
                </c:pt>
                <c:pt idx="334">
                  <c:v>3.43</c:v>
                </c:pt>
                <c:pt idx="335">
                  <c:v>3.5</c:v>
                </c:pt>
                <c:pt idx="336">
                  <c:v>3.68</c:v>
                </c:pt>
                <c:pt idx="337">
                  <c:v>3.98</c:v>
                </c:pt>
                <c:pt idx="338">
                  <c:v>3.8</c:v>
                </c:pt>
                <c:pt idx="339">
                  <c:v>3.7</c:v>
                </c:pt>
                <c:pt idx="340">
                  <c:v>3.84</c:v>
                </c:pt>
                <c:pt idx="341">
                  <c:v>3.8</c:v>
                </c:pt>
                <c:pt idx="342">
                  <c:v>4.16</c:v>
                </c:pt>
                <c:pt idx="343">
                  <c:v>3.92</c:v>
                </c:pt>
                <c:pt idx="344">
                  <c:v>3.64</c:v>
                </c:pt>
                <c:pt idx="345">
                  <c:v>4.12</c:v>
                </c:pt>
                <c:pt idx="346">
                  <c:v>4.24</c:v>
                </c:pt>
                <c:pt idx="347">
                  <c:v>4</c:v>
                </c:pt>
                <c:pt idx="348">
                  <c:v>3.7</c:v>
                </c:pt>
                <c:pt idx="349">
                  <c:v>3.76</c:v>
                </c:pt>
                <c:pt idx="350">
                  <c:v>3.8</c:v>
                </c:pt>
                <c:pt idx="351">
                  <c:v>3.74</c:v>
                </c:pt>
                <c:pt idx="352">
                  <c:v>3.54</c:v>
                </c:pt>
                <c:pt idx="353">
                  <c:v>3.56</c:v>
                </c:pt>
                <c:pt idx="354">
                  <c:v>2.98</c:v>
                </c:pt>
                <c:pt idx="355">
                  <c:v>2.92</c:v>
                </c:pt>
                <c:pt idx="356">
                  <c:v>3.1</c:v>
                </c:pt>
                <c:pt idx="357">
                  <c:v>2.94</c:v>
                </c:pt>
                <c:pt idx="358">
                  <c:v>3</c:v>
                </c:pt>
                <c:pt idx="359">
                  <c:v>3.1</c:v>
                </c:pt>
                <c:pt idx="360">
                  <c:v>2.95</c:v>
                </c:pt>
                <c:pt idx="361">
                  <c:v>3</c:v>
                </c:pt>
                <c:pt idx="362">
                  <c:v>3.1</c:v>
                </c:pt>
                <c:pt idx="363">
                  <c:v>3.23</c:v>
                </c:pt>
                <c:pt idx="364">
                  <c:v>3.36</c:v>
                </c:pt>
                <c:pt idx="365">
                  <c:v>3.3</c:v>
                </c:pt>
                <c:pt idx="366">
                  <c:v>3.36</c:v>
                </c:pt>
                <c:pt idx="367">
                  <c:v>3.56</c:v>
                </c:pt>
                <c:pt idx="368">
                  <c:v>3</c:v>
                </c:pt>
                <c:pt idx="369">
                  <c:v>3.68</c:v>
                </c:pt>
                <c:pt idx="370">
                  <c:v>3.5</c:v>
                </c:pt>
                <c:pt idx="371">
                  <c:v>3.36</c:v>
                </c:pt>
                <c:pt idx="372">
                  <c:v>3</c:v>
                </c:pt>
                <c:pt idx="373">
                  <c:v>4</c:v>
                </c:pt>
                <c:pt idx="374">
                  <c:v>3.58</c:v>
                </c:pt>
                <c:pt idx="375">
                  <c:v>3.54</c:v>
                </c:pt>
                <c:pt idx="376">
                  <c:v>3.98</c:v>
                </c:pt>
                <c:pt idx="377">
                  <c:v>4.1399999999999997</c:v>
                </c:pt>
                <c:pt idx="378">
                  <c:v>4.26</c:v>
                </c:pt>
                <c:pt idx="379">
                  <c:v>4.24</c:v>
                </c:pt>
                <c:pt idx="380">
                  <c:v>4.5599999999999996</c:v>
                </c:pt>
                <c:pt idx="381">
                  <c:v>4.72</c:v>
                </c:pt>
                <c:pt idx="382">
                  <c:v>4.46</c:v>
                </c:pt>
                <c:pt idx="383">
                  <c:v>4.6399999999999997</c:v>
                </c:pt>
                <c:pt idx="384">
                  <c:v>4.66</c:v>
                </c:pt>
                <c:pt idx="385">
                  <c:v>4.3600000000000003</c:v>
                </c:pt>
                <c:pt idx="386">
                  <c:v>4.0999999999999996</c:v>
                </c:pt>
                <c:pt idx="387">
                  <c:v>4.16</c:v>
                </c:pt>
                <c:pt idx="388">
                  <c:v>4.0599999999999996</c:v>
                </c:pt>
                <c:pt idx="389">
                  <c:v>3.92</c:v>
                </c:pt>
                <c:pt idx="390">
                  <c:v>4.4000000000000004</c:v>
                </c:pt>
                <c:pt idx="391">
                  <c:v>4.5</c:v>
                </c:pt>
                <c:pt idx="392">
                  <c:v>4.1399999999999997</c:v>
                </c:pt>
                <c:pt idx="393">
                  <c:v>4.29</c:v>
                </c:pt>
                <c:pt idx="394">
                  <c:v>4.45</c:v>
                </c:pt>
                <c:pt idx="395">
                  <c:v>4.78</c:v>
                </c:pt>
                <c:pt idx="396">
                  <c:v>5</c:v>
                </c:pt>
                <c:pt idx="397">
                  <c:v>5.26</c:v>
                </c:pt>
                <c:pt idx="398">
                  <c:v>5.26</c:v>
                </c:pt>
                <c:pt idx="399">
                  <c:v>4.9000000000000004</c:v>
                </c:pt>
                <c:pt idx="400">
                  <c:v>4.3</c:v>
                </c:pt>
                <c:pt idx="401">
                  <c:v>4.0199999999999996</c:v>
                </c:pt>
                <c:pt idx="402">
                  <c:v>4.12</c:v>
                </c:pt>
                <c:pt idx="403">
                  <c:v>4.26</c:v>
                </c:pt>
                <c:pt idx="404">
                  <c:v>4.0599999999999996</c:v>
                </c:pt>
                <c:pt idx="405">
                  <c:v>4</c:v>
                </c:pt>
                <c:pt idx="406">
                  <c:v>3.98</c:v>
                </c:pt>
                <c:pt idx="407">
                  <c:v>3.9</c:v>
                </c:pt>
                <c:pt idx="408">
                  <c:v>3.86</c:v>
                </c:pt>
                <c:pt idx="409">
                  <c:v>3.94</c:v>
                </c:pt>
                <c:pt idx="410">
                  <c:v>3.9</c:v>
                </c:pt>
                <c:pt idx="411">
                  <c:v>3.76</c:v>
                </c:pt>
                <c:pt idx="412">
                  <c:v>3.8</c:v>
                </c:pt>
                <c:pt idx="413">
                  <c:v>3.76</c:v>
                </c:pt>
                <c:pt idx="414">
                  <c:v>3.25</c:v>
                </c:pt>
                <c:pt idx="415">
                  <c:v>3.22</c:v>
                </c:pt>
                <c:pt idx="416">
                  <c:v>3.25</c:v>
                </c:pt>
                <c:pt idx="417">
                  <c:v>3.3</c:v>
                </c:pt>
                <c:pt idx="418">
                  <c:v>3.35</c:v>
                </c:pt>
                <c:pt idx="419">
                  <c:v>3.6</c:v>
                </c:pt>
                <c:pt idx="420">
                  <c:v>3.56</c:v>
                </c:pt>
                <c:pt idx="421">
                  <c:v>3.26</c:v>
                </c:pt>
                <c:pt idx="422">
                  <c:v>3.15</c:v>
                </c:pt>
                <c:pt idx="423">
                  <c:v>3</c:v>
                </c:pt>
                <c:pt idx="424">
                  <c:v>2.92</c:v>
                </c:pt>
                <c:pt idx="425">
                  <c:v>3</c:v>
                </c:pt>
                <c:pt idx="426">
                  <c:v>3.42</c:v>
                </c:pt>
                <c:pt idx="427">
                  <c:v>3.32</c:v>
                </c:pt>
                <c:pt idx="428">
                  <c:v>3.52</c:v>
                </c:pt>
                <c:pt idx="429">
                  <c:v>3.58</c:v>
                </c:pt>
                <c:pt idx="430">
                  <c:v>3.54</c:v>
                </c:pt>
                <c:pt idx="431">
                  <c:v>3.48</c:v>
                </c:pt>
                <c:pt idx="432">
                  <c:v>3.58</c:v>
                </c:pt>
                <c:pt idx="433">
                  <c:v>3.66</c:v>
                </c:pt>
                <c:pt idx="434">
                  <c:v>3.15</c:v>
                </c:pt>
                <c:pt idx="435">
                  <c:v>3</c:v>
                </c:pt>
                <c:pt idx="436">
                  <c:v>2.92</c:v>
                </c:pt>
                <c:pt idx="437">
                  <c:v>2.9</c:v>
                </c:pt>
                <c:pt idx="438">
                  <c:v>2.84</c:v>
                </c:pt>
                <c:pt idx="439">
                  <c:v>2.86</c:v>
                </c:pt>
                <c:pt idx="440">
                  <c:v>2.96</c:v>
                </c:pt>
                <c:pt idx="441">
                  <c:v>2.95</c:v>
                </c:pt>
                <c:pt idx="442">
                  <c:v>3.15</c:v>
                </c:pt>
                <c:pt idx="443">
                  <c:v>3.1</c:v>
                </c:pt>
                <c:pt idx="444">
                  <c:v>3</c:v>
                </c:pt>
                <c:pt idx="445">
                  <c:v>2.84</c:v>
                </c:pt>
                <c:pt idx="446">
                  <c:v>2.78</c:v>
                </c:pt>
                <c:pt idx="447">
                  <c:v>2.88</c:v>
                </c:pt>
                <c:pt idx="448">
                  <c:v>3.02</c:v>
                </c:pt>
                <c:pt idx="449">
                  <c:v>3</c:v>
                </c:pt>
                <c:pt idx="450">
                  <c:v>2.98</c:v>
                </c:pt>
                <c:pt idx="451">
                  <c:v>2.8</c:v>
                </c:pt>
                <c:pt idx="452">
                  <c:v>2.68</c:v>
                </c:pt>
                <c:pt idx="453">
                  <c:v>2.7</c:v>
                </c:pt>
                <c:pt idx="454">
                  <c:v>2.62</c:v>
                </c:pt>
                <c:pt idx="455">
                  <c:v>2.6</c:v>
                </c:pt>
                <c:pt idx="456">
                  <c:v>2.54</c:v>
                </c:pt>
                <c:pt idx="457">
                  <c:v>2.58</c:v>
                </c:pt>
                <c:pt idx="458">
                  <c:v>2.64</c:v>
                </c:pt>
                <c:pt idx="459">
                  <c:v>2.62</c:v>
                </c:pt>
                <c:pt idx="460">
                  <c:v>2.58</c:v>
                </c:pt>
                <c:pt idx="461">
                  <c:v>2.36</c:v>
                </c:pt>
                <c:pt idx="462">
                  <c:v>2.54</c:v>
                </c:pt>
                <c:pt idx="463">
                  <c:v>2.58</c:v>
                </c:pt>
                <c:pt idx="464">
                  <c:v>2.52</c:v>
                </c:pt>
                <c:pt idx="465">
                  <c:v>2.58</c:v>
                </c:pt>
                <c:pt idx="466">
                  <c:v>2.6</c:v>
                </c:pt>
                <c:pt idx="467">
                  <c:v>2.38</c:v>
                </c:pt>
                <c:pt idx="468">
                  <c:v>2</c:v>
                </c:pt>
                <c:pt idx="469">
                  <c:v>2.2000000000000002</c:v>
                </c:pt>
                <c:pt idx="470">
                  <c:v>2.4</c:v>
                </c:pt>
                <c:pt idx="471">
                  <c:v>2.14</c:v>
                </c:pt>
                <c:pt idx="472">
                  <c:v>2.36</c:v>
                </c:pt>
                <c:pt idx="473">
                  <c:v>2.1</c:v>
                </c:pt>
                <c:pt idx="474">
                  <c:v>2.12</c:v>
                </c:pt>
                <c:pt idx="475">
                  <c:v>2.12</c:v>
                </c:pt>
                <c:pt idx="476">
                  <c:v>2.16</c:v>
                </c:pt>
                <c:pt idx="477">
                  <c:v>2.8</c:v>
                </c:pt>
                <c:pt idx="478">
                  <c:v>2.78</c:v>
                </c:pt>
                <c:pt idx="479">
                  <c:v>2.86</c:v>
                </c:pt>
                <c:pt idx="480">
                  <c:v>2.88</c:v>
                </c:pt>
                <c:pt idx="481">
                  <c:v>2.54</c:v>
                </c:pt>
                <c:pt idx="482">
                  <c:v>2.2999999999999998</c:v>
                </c:pt>
                <c:pt idx="483">
                  <c:v>2.48</c:v>
                </c:pt>
                <c:pt idx="484">
                  <c:v>2.56</c:v>
                </c:pt>
                <c:pt idx="485">
                  <c:v>2.38</c:v>
                </c:pt>
                <c:pt idx="486">
                  <c:v>2.36</c:v>
                </c:pt>
                <c:pt idx="487">
                  <c:v>2.48</c:v>
                </c:pt>
                <c:pt idx="488">
                  <c:v>2.38</c:v>
                </c:pt>
                <c:pt idx="489">
                  <c:v>2.48</c:v>
                </c:pt>
                <c:pt idx="490">
                  <c:v>2.6</c:v>
                </c:pt>
                <c:pt idx="491">
                  <c:v>2.68</c:v>
                </c:pt>
                <c:pt idx="492">
                  <c:v>2.6</c:v>
                </c:pt>
                <c:pt idx="493">
                  <c:v>2.86</c:v>
                </c:pt>
                <c:pt idx="494">
                  <c:v>2.96</c:v>
                </c:pt>
                <c:pt idx="495">
                  <c:v>3.86</c:v>
                </c:pt>
                <c:pt idx="496">
                  <c:v>3.05</c:v>
                </c:pt>
                <c:pt idx="497">
                  <c:v>2.96</c:v>
                </c:pt>
                <c:pt idx="498">
                  <c:v>2.92</c:v>
                </c:pt>
                <c:pt idx="499">
                  <c:v>2.96</c:v>
                </c:pt>
                <c:pt idx="500">
                  <c:v>2.96</c:v>
                </c:pt>
                <c:pt idx="501">
                  <c:v>2.66</c:v>
                </c:pt>
                <c:pt idx="502">
                  <c:v>2.68</c:v>
                </c:pt>
                <c:pt idx="503">
                  <c:v>2.66</c:v>
                </c:pt>
                <c:pt idx="504">
                  <c:v>2.74</c:v>
                </c:pt>
                <c:pt idx="505">
                  <c:v>3.46</c:v>
                </c:pt>
                <c:pt idx="506">
                  <c:v>3.1</c:v>
                </c:pt>
                <c:pt idx="507">
                  <c:v>2.72</c:v>
                </c:pt>
                <c:pt idx="508">
                  <c:v>2.76</c:v>
                </c:pt>
                <c:pt idx="509">
                  <c:v>2.68</c:v>
                </c:pt>
                <c:pt idx="510">
                  <c:v>2.7</c:v>
                </c:pt>
                <c:pt idx="511">
                  <c:v>2.58</c:v>
                </c:pt>
                <c:pt idx="512">
                  <c:v>3.15</c:v>
                </c:pt>
                <c:pt idx="513">
                  <c:v>3.34</c:v>
                </c:pt>
                <c:pt idx="514">
                  <c:v>3.36</c:v>
                </c:pt>
                <c:pt idx="515">
                  <c:v>2.56</c:v>
                </c:pt>
                <c:pt idx="516">
                  <c:v>2.68</c:v>
                </c:pt>
                <c:pt idx="517">
                  <c:v>2.38</c:v>
                </c:pt>
                <c:pt idx="518">
                  <c:v>2.69</c:v>
                </c:pt>
                <c:pt idx="519">
                  <c:v>2.48</c:v>
                </c:pt>
                <c:pt idx="520">
                  <c:v>2.58</c:v>
                </c:pt>
                <c:pt idx="521">
                  <c:v>2.5</c:v>
                </c:pt>
                <c:pt idx="522">
                  <c:v>2.48</c:v>
                </c:pt>
                <c:pt idx="523">
                  <c:v>2.48</c:v>
                </c:pt>
                <c:pt idx="524">
                  <c:v>2.4</c:v>
                </c:pt>
                <c:pt idx="525">
                  <c:v>2.42</c:v>
                </c:pt>
                <c:pt idx="526">
                  <c:v>2.78</c:v>
                </c:pt>
                <c:pt idx="527">
                  <c:v>2.48</c:v>
                </c:pt>
                <c:pt idx="528">
                  <c:v>2.7</c:v>
                </c:pt>
                <c:pt idx="529">
                  <c:v>2.6</c:v>
                </c:pt>
                <c:pt idx="530">
                  <c:v>2.58</c:v>
                </c:pt>
                <c:pt idx="531">
                  <c:v>2.64</c:v>
                </c:pt>
                <c:pt idx="532">
                  <c:v>2.98</c:v>
                </c:pt>
                <c:pt idx="533">
                  <c:v>3</c:v>
                </c:pt>
                <c:pt idx="534">
                  <c:v>2.81</c:v>
                </c:pt>
                <c:pt idx="535">
                  <c:v>2.7</c:v>
                </c:pt>
                <c:pt idx="536">
                  <c:v>2.78</c:v>
                </c:pt>
                <c:pt idx="537">
                  <c:v>2.97</c:v>
                </c:pt>
                <c:pt idx="538">
                  <c:v>2.74</c:v>
                </c:pt>
                <c:pt idx="539">
                  <c:v>2.65</c:v>
                </c:pt>
                <c:pt idx="540">
                  <c:v>2.7</c:v>
                </c:pt>
                <c:pt idx="541">
                  <c:v>3.1</c:v>
                </c:pt>
                <c:pt idx="542">
                  <c:v>2.92</c:v>
                </c:pt>
                <c:pt idx="543">
                  <c:v>2.76</c:v>
                </c:pt>
                <c:pt idx="544">
                  <c:v>2.82</c:v>
                </c:pt>
                <c:pt idx="545">
                  <c:v>2.92</c:v>
                </c:pt>
                <c:pt idx="546">
                  <c:v>3.05</c:v>
                </c:pt>
                <c:pt idx="547">
                  <c:v>2.98</c:v>
                </c:pt>
                <c:pt idx="548">
                  <c:v>3.05</c:v>
                </c:pt>
                <c:pt idx="549">
                  <c:v>3.15</c:v>
                </c:pt>
                <c:pt idx="550">
                  <c:v>3.22</c:v>
                </c:pt>
                <c:pt idx="551">
                  <c:v>3.15</c:v>
                </c:pt>
                <c:pt idx="552">
                  <c:v>2.98</c:v>
                </c:pt>
                <c:pt idx="553">
                  <c:v>2.74</c:v>
                </c:pt>
                <c:pt idx="554">
                  <c:v>2.96</c:v>
                </c:pt>
                <c:pt idx="555">
                  <c:v>2.94</c:v>
                </c:pt>
                <c:pt idx="556">
                  <c:v>3</c:v>
                </c:pt>
                <c:pt idx="557">
                  <c:v>3.98</c:v>
                </c:pt>
                <c:pt idx="558">
                  <c:v>2.38</c:v>
                </c:pt>
                <c:pt idx="559">
                  <c:v>3.48</c:v>
                </c:pt>
                <c:pt idx="560">
                  <c:v>3.4</c:v>
                </c:pt>
                <c:pt idx="561">
                  <c:v>3.26</c:v>
                </c:pt>
                <c:pt idx="562">
                  <c:v>3.08</c:v>
                </c:pt>
                <c:pt idx="563">
                  <c:v>3.1</c:v>
                </c:pt>
                <c:pt idx="564">
                  <c:v>3.2</c:v>
                </c:pt>
                <c:pt idx="565">
                  <c:v>3.12</c:v>
                </c:pt>
                <c:pt idx="566">
                  <c:v>3</c:v>
                </c:pt>
                <c:pt idx="567">
                  <c:v>2.96</c:v>
                </c:pt>
                <c:pt idx="568">
                  <c:v>2.9</c:v>
                </c:pt>
                <c:pt idx="569">
                  <c:v>2.78</c:v>
                </c:pt>
                <c:pt idx="570">
                  <c:v>2.64</c:v>
                </c:pt>
                <c:pt idx="571">
                  <c:v>2.52</c:v>
                </c:pt>
                <c:pt idx="572">
                  <c:v>2.46</c:v>
                </c:pt>
                <c:pt idx="573">
                  <c:v>2.36</c:v>
                </c:pt>
                <c:pt idx="574">
                  <c:v>2.44</c:v>
                </c:pt>
                <c:pt idx="575">
                  <c:v>2.38</c:v>
                </c:pt>
                <c:pt idx="576">
                  <c:v>2.34</c:v>
                </c:pt>
                <c:pt idx="577">
                  <c:v>2.56</c:v>
                </c:pt>
                <c:pt idx="578">
                  <c:v>2.44</c:v>
                </c:pt>
                <c:pt idx="579">
                  <c:v>2.48</c:v>
                </c:pt>
                <c:pt idx="580">
                  <c:v>2.52</c:v>
                </c:pt>
                <c:pt idx="581">
                  <c:v>2.68</c:v>
                </c:pt>
                <c:pt idx="582">
                  <c:v>2.6</c:v>
                </c:pt>
                <c:pt idx="583">
                  <c:v>2.44</c:v>
                </c:pt>
                <c:pt idx="584">
                  <c:v>2.42</c:v>
                </c:pt>
                <c:pt idx="585">
                  <c:v>2.48</c:v>
                </c:pt>
                <c:pt idx="586">
                  <c:v>2.52</c:v>
                </c:pt>
                <c:pt idx="587">
                  <c:v>2.92</c:v>
                </c:pt>
                <c:pt idx="588">
                  <c:v>2.95</c:v>
                </c:pt>
                <c:pt idx="589">
                  <c:v>2.88</c:v>
                </c:pt>
                <c:pt idx="590">
                  <c:v>2.82</c:v>
                </c:pt>
                <c:pt idx="591">
                  <c:v>2.64</c:v>
                </c:pt>
                <c:pt idx="592">
                  <c:v>2.84</c:v>
                </c:pt>
                <c:pt idx="593">
                  <c:v>2.68</c:v>
                </c:pt>
                <c:pt idx="594">
                  <c:v>2.69</c:v>
                </c:pt>
                <c:pt idx="595">
                  <c:v>2.54</c:v>
                </c:pt>
                <c:pt idx="596">
                  <c:v>2.68</c:v>
                </c:pt>
                <c:pt idx="597">
                  <c:v>2.58</c:v>
                </c:pt>
                <c:pt idx="598">
                  <c:v>2.5</c:v>
                </c:pt>
                <c:pt idx="599">
                  <c:v>2.48</c:v>
                </c:pt>
                <c:pt idx="600">
                  <c:v>2.52</c:v>
                </c:pt>
                <c:pt idx="601">
                  <c:v>2.98</c:v>
                </c:pt>
                <c:pt idx="602">
                  <c:v>3.1</c:v>
                </c:pt>
                <c:pt idx="603">
                  <c:v>2.95</c:v>
                </c:pt>
                <c:pt idx="604">
                  <c:v>3.15</c:v>
                </c:pt>
                <c:pt idx="605">
                  <c:v>3.08</c:v>
                </c:pt>
                <c:pt idx="606">
                  <c:v>3.54</c:v>
                </c:pt>
                <c:pt idx="607">
                  <c:v>3.46</c:v>
                </c:pt>
                <c:pt idx="608">
                  <c:v>3.58</c:v>
                </c:pt>
                <c:pt idx="609">
                  <c:v>3.62</c:v>
                </c:pt>
                <c:pt idx="610">
                  <c:v>3.48</c:v>
                </c:pt>
                <c:pt idx="611">
                  <c:v>3.52</c:v>
                </c:pt>
                <c:pt idx="612">
                  <c:v>3.56</c:v>
                </c:pt>
                <c:pt idx="613">
                  <c:v>3.46</c:v>
                </c:pt>
                <c:pt idx="614">
                  <c:v>3.38</c:v>
                </c:pt>
                <c:pt idx="615">
                  <c:v>3.32</c:v>
                </c:pt>
                <c:pt idx="616">
                  <c:v>3.75</c:v>
                </c:pt>
                <c:pt idx="617">
                  <c:v>3.98</c:v>
                </c:pt>
                <c:pt idx="618">
                  <c:v>3.77</c:v>
                </c:pt>
                <c:pt idx="619">
                  <c:v>3.78</c:v>
                </c:pt>
                <c:pt idx="620">
                  <c:v>4.5999999999999996</c:v>
                </c:pt>
                <c:pt idx="621">
                  <c:v>4.5199999999999996</c:v>
                </c:pt>
                <c:pt idx="622">
                  <c:v>4.3600000000000003</c:v>
                </c:pt>
                <c:pt idx="623">
                  <c:v>4.9000000000000004</c:v>
                </c:pt>
                <c:pt idx="624">
                  <c:v>5.0599999999999996</c:v>
                </c:pt>
                <c:pt idx="625">
                  <c:v>5</c:v>
                </c:pt>
                <c:pt idx="626">
                  <c:v>4.2</c:v>
                </c:pt>
                <c:pt idx="627">
                  <c:v>4.32</c:v>
                </c:pt>
                <c:pt idx="628">
                  <c:v>4.12</c:v>
                </c:pt>
                <c:pt idx="629">
                  <c:v>4.0199999999999996</c:v>
                </c:pt>
                <c:pt idx="630">
                  <c:v>4.62</c:v>
                </c:pt>
                <c:pt idx="631">
                  <c:v>5</c:v>
                </c:pt>
                <c:pt idx="632">
                  <c:v>5.14</c:v>
                </c:pt>
                <c:pt idx="633">
                  <c:v>5.36</c:v>
                </c:pt>
                <c:pt idx="634">
                  <c:v>5.38</c:v>
                </c:pt>
                <c:pt idx="635">
                  <c:v>4.9400000000000004</c:v>
                </c:pt>
                <c:pt idx="636">
                  <c:v>4.82</c:v>
                </c:pt>
                <c:pt idx="637">
                  <c:v>4.8600000000000003</c:v>
                </c:pt>
                <c:pt idx="638">
                  <c:v>5.04</c:v>
                </c:pt>
                <c:pt idx="639">
                  <c:v>5.34</c:v>
                </c:pt>
                <c:pt idx="640">
                  <c:v>5.08</c:v>
                </c:pt>
                <c:pt idx="641">
                  <c:v>4.9000000000000004</c:v>
                </c:pt>
                <c:pt idx="642">
                  <c:v>5.0599999999999996</c:v>
                </c:pt>
                <c:pt idx="643">
                  <c:v>5.23</c:v>
                </c:pt>
                <c:pt idx="644">
                  <c:v>5.36</c:v>
                </c:pt>
                <c:pt idx="645">
                  <c:v>5.48</c:v>
                </c:pt>
                <c:pt idx="646">
                  <c:v>5.56</c:v>
                </c:pt>
                <c:pt idx="647">
                  <c:v>5.3</c:v>
                </c:pt>
                <c:pt idx="648">
                  <c:v>4.9000000000000004</c:v>
                </c:pt>
                <c:pt idx="649">
                  <c:v>4.9000000000000004</c:v>
                </c:pt>
                <c:pt idx="650">
                  <c:v>4.88</c:v>
                </c:pt>
                <c:pt idx="651">
                  <c:v>4.96</c:v>
                </c:pt>
                <c:pt idx="652">
                  <c:v>4.88</c:v>
                </c:pt>
                <c:pt idx="653">
                  <c:v>4.68</c:v>
                </c:pt>
                <c:pt idx="654">
                  <c:v>4.7</c:v>
                </c:pt>
                <c:pt idx="655">
                  <c:v>4.88</c:v>
                </c:pt>
                <c:pt idx="656">
                  <c:v>4.8600000000000003</c:v>
                </c:pt>
                <c:pt idx="657">
                  <c:v>4.84</c:v>
                </c:pt>
                <c:pt idx="658">
                  <c:v>4.74</c:v>
                </c:pt>
                <c:pt idx="659">
                  <c:v>4.62</c:v>
                </c:pt>
                <c:pt idx="660">
                  <c:v>4.5599999999999996</c:v>
                </c:pt>
                <c:pt idx="661">
                  <c:v>4.54</c:v>
                </c:pt>
                <c:pt idx="662">
                  <c:v>4.66</c:v>
                </c:pt>
                <c:pt idx="663">
                  <c:v>4.32</c:v>
                </c:pt>
                <c:pt idx="664">
                  <c:v>4.16</c:v>
                </c:pt>
                <c:pt idx="665">
                  <c:v>4.34</c:v>
                </c:pt>
                <c:pt idx="666">
                  <c:v>4.6399999999999997</c:v>
                </c:pt>
                <c:pt idx="667">
                  <c:v>4.7</c:v>
                </c:pt>
                <c:pt idx="668">
                  <c:v>4.7</c:v>
                </c:pt>
                <c:pt idx="669">
                  <c:v>4.87</c:v>
                </c:pt>
                <c:pt idx="670">
                  <c:v>5.12</c:v>
                </c:pt>
                <c:pt idx="671">
                  <c:v>4.5999999999999996</c:v>
                </c:pt>
                <c:pt idx="672">
                  <c:v>4.9000000000000004</c:v>
                </c:pt>
                <c:pt idx="673">
                  <c:v>4.84</c:v>
                </c:pt>
                <c:pt idx="674">
                  <c:v>5.16</c:v>
                </c:pt>
                <c:pt idx="675">
                  <c:v>5.26</c:v>
                </c:pt>
                <c:pt idx="676">
                  <c:v>5.4</c:v>
                </c:pt>
                <c:pt idx="677">
                  <c:v>5.6</c:v>
                </c:pt>
                <c:pt idx="678">
                  <c:v>5.58</c:v>
                </c:pt>
                <c:pt idx="679">
                  <c:v>5.64</c:v>
                </c:pt>
                <c:pt idx="680">
                  <c:v>5.68</c:v>
                </c:pt>
                <c:pt idx="681">
                  <c:v>4.47</c:v>
                </c:pt>
                <c:pt idx="682">
                  <c:v>4.42</c:v>
                </c:pt>
                <c:pt idx="683">
                  <c:v>4.4000000000000004</c:v>
                </c:pt>
                <c:pt idx="684">
                  <c:v>4.42</c:v>
                </c:pt>
                <c:pt idx="685">
                  <c:v>4.3600000000000003</c:v>
                </c:pt>
                <c:pt idx="686">
                  <c:v>4.3899999999999997</c:v>
                </c:pt>
                <c:pt idx="687">
                  <c:v>4.68</c:v>
                </c:pt>
                <c:pt idx="688">
                  <c:v>4.7</c:v>
                </c:pt>
                <c:pt idx="689">
                  <c:v>4.5999999999999996</c:v>
                </c:pt>
                <c:pt idx="690">
                  <c:v>4.08</c:v>
                </c:pt>
                <c:pt idx="691">
                  <c:v>4.08</c:v>
                </c:pt>
                <c:pt idx="692">
                  <c:v>4</c:v>
                </c:pt>
                <c:pt idx="693">
                  <c:v>3.96</c:v>
                </c:pt>
                <c:pt idx="694">
                  <c:v>3.4</c:v>
                </c:pt>
                <c:pt idx="695">
                  <c:v>3.56</c:v>
                </c:pt>
                <c:pt idx="696">
                  <c:v>3.42</c:v>
                </c:pt>
                <c:pt idx="697">
                  <c:v>3.34</c:v>
                </c:pt>
                <c:pt idx="698">
                  <c:v>3.34</c:v>
                </c:pt>
                <c:pt idx="699">
                  <c:v>3.36</c:v>
                </c:pt>
                <c:pt idx="700">
                  <c:v>3.32</c:v>
                </c:pt>
                <c:pt idx="701">
                  <c:v>3.3</c:v>
                </c:pt>
                <c:pt idx="702">
                  <c:v>4.26</c:v>
                </c:pt>
                <c:pt idx="703">
                  <c:v>4.5</c:v>
                </c:pt>
                <c:pt idx="704">
                  <c:v>3.76</c:v>
                </c:pt>
                <c:pt idx="705">
                  <c:v>3.46</c:v>
                </c:pt>
                <c:pt idx="706">
                  <c:v>3.62</c:v>
                </c:pt>
                <c:pt idx="707">
                  <c:v>4</c:v>
                </c:pt>
                <c:pt idx="708">
                  <c:v>4.0599999999999996</c:v>
                </c:pt>
                <c:pt idx="709">
                  <c:v>4.3</c:v>
                </c:pt>
                <c:pt idx="710">
                  <c:v>3.92</c:v>
                </c:pt>
                <c:pt idx="711">
                  <c:v>3.78</c:v>
                </c:pt>
                <c:pt idx="712">
                  <c:v>3.64</c:v>
                </c:pt>
                <c:pt idx="713">
                  <c:v>3.74</c:v>
                </c:pt>
                <c:pt idx="714">
                  <c:v>3.56</c:v>
                </c:pt>
                <c:pt idx="715">
                  <c:v>3.66</c:v>
                </c:pt>
                <c:pt idx="716">
                  <c:v>3.78</c:v>
                </c:pt>
                <c:pt idx="717">
                  <c:v>3.9</c:v>
                </c:pt>
                <c:pt idx="718">
                  <c:v>4.0999999999999996</c:v>
                </c:pt>
                <c:pt idx="719">
                  <c:v>4.3</c:v>
                </c:pt>
                <c:pt idx="720">
                  <c:v>3.98</c:v>
                </c:pt>
                <c:pt idx="721">
                  <c:v>3.86</c:v>
                </c:pt>
                <c:pt idx="722">
                  <c:v>3.54</c:v>
                </c:pt>
                <c:pt idx="723">
                  <c:v>3.7</c:v>
                </c:pt>
                <c:pt idx="724">
                  <c:v>3.5</c:v>
                </c:pt>
                <c:pt idx="725">
                  <c:v>3.5</c:v>
                </c:pt>
                <c:pt idx="726">
                  <c:v>3.22</c:v>
                </c:pt>
                <c:pt idx="727">
                  <c:v>3.96</c:v>
                </c:pt>
                <c:pt idx="728">
                  <c:v>3.44</c:v>
                </c:pt>
                <c:pt idx="729">
                  <c:v>3.58</c:v>
                </c:pt>
                <c:pt idx="730">
                  <c:v>3.26</c:v>
                </c:pt>
                <c:pt idx="731">
                  <c:v>3.54</c:v>
                </c:pt>
              </c:numCache>
            </c:numRef>
          </c:val>
          <c:smooth val="1"/>
          <c:extLst>
            <c:ext xmlns:c16="http://schemas.microsoft.com/office/drawing/2014/chart" uri="{C3380CC4-5D6E-409C-BE32-E72D297353CC}">
              <c16:uniqueId val="{00000000-E246-4DFE-B6EB-0868061F4695}"/>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3.2</c:v>
                </c:pt>
                <c:pt idx="1">
                  <c:v>3.2</c:v>
                </c:pt>
                <c:pt idx="2">
                  <c:v>3.14</c:v>
                </c:pt>
                <c:pt idx="3">
                  <c:v>3.1</c:v>
                </c:pt>
                <c:pt idx="4">
                  <c:v>3</c:v>
                </c:pt>
                <c:pt idx="5">
                  <c:v>2.94</c:v>
                </c:pt>
                <c:pt idx="6">
                  <c:v>3.1</c:v>
                </c:pt>
                <c:pt idx="7">
                  <c:v>3.04</c:v>
                </c:pt>
                <c:pt idx="8">
                  <c:v>3.6</c:v>
                </c:pt>
                <c:pt idx="9">
                  <c:v>4</c:v>
                </c:pt>
                <c:pt idx="10">
                  <c:v>3.82</c:v>
                </c:pt>
                <c:pt idx="11">
                  <c:v>3.6</c:v>
                </c:pt>
                <c:pt idx="12">
                  <c:v>3.44</c:v>
                </c:pt>
                <c:pt idx="13">
                  <c:v>3.34</c:v>
                </c:pt>
                <c:pt idx="14">
                  <c:v>3.42</c:v>
                </c:pt>
                <c:pt idx="15">
                  <c:v>3.3</c:v>
                </c:pt>
                <c:pt idx="16">
                  <c:v>3.84</c:v>
                </c:pt>
                <c:pt idx="17">
                  <c:v>3.24</c:v>
                </c:pt>
                <c:pt idx="18">
                  <c:v>3.36</c:v>
                </c:pt>
                <c:pt idx="19">
                  <c:v>3.64</c:v>
                </c:pt>
                <c:pt idx="20">
                  <c:v>3.68</c:v>
                </c:pt>
                <c:pt idx="21">
                  <c:v>3.42</c:v>
                </c:pt>
                <c:pt idx="22">
                  <c:v>3.12</c:v>
                </c:pt>
                <c:pt idx="23">
                  <c:v>3.18</c:v>
                </c:pt>
                <c:pt idx="24">
                  <c:v>3.2</c:v>
                </c:pt>
                <c:pt idx="25">
                  <c:v>3.54</c:v>
                </c:pt>
                <c:pt idx="26">
                  <c:v>3.6</c:v>
                </c:pt>
                <c:pt idx="27">
                  <c:v>3.52</c:v>
                </c:pt>
                <c:pt idx="28">
                  <c:v>3.42</c:v>
                </c:pt>
                <c:pt idx="29">
                  <c:v>3.62</c:v>
                </c:pt>
                <c:pt idx="30">
                  <c:v>3.54</c:v>
                </c:pt>
                <c:pt idx="31">
                  <c:v>3.48</c:v>
                </c:pt>
                <c:pt idx="32">
                  <c:v>3.14</c:v>
                </c:pt>
                <c:pt idx="33">
                  <c:v>3.18</c:v>
                </c:pt>
                <c:pt idx="34">
                  <c:v>3.15</c:v>
                </c:pt>
                <c:pt idx="35">
                  <c:v>3.04</c:v>
                </c:pt>
                <c:pt idx="36">
                  <c:v>2.78</c:v>
                </c:pt>
                <c:pt idx="37">
                  <c:v>2.64</c:v>
                </c:pt>
                <c:pt idx="38">
                  <c:v>2.56</c:v>
                </c:pt>
                <c:pt idx="39">
                  <c:v>2.56</c:v>
                </c:pt>
                <c:pt idx="40">
                  <c:v>2.48</c:v>
                </c:pt>
                <c:pt idx="41">
                  <c:v>2.58</c:v>
                </c:pt>
                <c:pt idx="42">
                  <c:v>2.76</c:v>
                </c:pt>
                <c:pt idx="43">
                  <c:v>2.56</c:v>
                </c:pt>
                <c:pt idx="44">
                  <c:v>2.5</c:v>
                </c:pt>
                <c:pt idx="45">
                  <c:v>2.44</c:v>
                </c:pt>
                <c:pt idx="46">
                  <c:v>2.64</c:v>
                </c:pt>
                <c:pt idx="47">
                  <c:v>2.7</c:v>
                </c:pt>
                <c:pt idx="48">
                  <c:v>2.75</c:v>
                </c:pt>
                <c:pt idx="49">
                  <c:v>2.44</c:v>
                </c:pt>
                <c:pt idx="50">
                  <c:v>2.54</c:v>
                </c:pt>
                <c:pt idx="51">
                  <c:v>2.4</c:v>
                </c:pt>
                <c:pt idx="52">
                  <c:v>2.56</c:v>
                </c:pt>
                <c:pt idx="53">
                  <c:v>2.38</c:v>
                </c:pt>
                <c:pt idx="54">
                  <c:v>2.5</c:v>
                </c:pt>
                <c:pt idx="55">
                  <c:v>2.42</c:v>
                </c:pt>
                <c:pt idx="56">
                  <c:v>2.6</c:v>
                </c:pt>
                <c:pt idx="57">
                  <c:v>2.2999999999999998</c:v>
                </c:pt>
                <c:pt idx="58">
                  <c:v>2.38</c:v>
                </c:pt>
                <c:pt idx="59">
                  <c:v>2.4</c:v>
                </c:pt>
                <c:pt idx="60">
                  <c:v>2.6</c:v>
                </c:pt>
                <c:pt idx="61">
                  <c:v>2.42</c:v>
                </c:pt>
                <c:pt idx="62">
                  <c:v>2.42</c:v>
                </c:pt>
                <c:pt idx="63">
                  <c:v>2.3199999999999998</c:v>
                </c:pt>
                <c:pt idx="64">
                  <c:v>2.52</c:v>
                </c:pt>
                <c:pt idx="65">
                  <c:v>2.52</c:v>
                </c:pt>
                <c:pt idx="66">
                  <c:v>2.56</c:v>
                </c:pt>
                <c:pt idx="67">
                  <c:v>2.52</c:v>
                </c:pt>
                <c:pt idx="68">
                  <c:v>2.4</c:v>
                </c:pt>
                <c:pt idx="69">
                  <c:v>2</c:v>
                </c:pt>
                <c:pt idx="70">
                  <c:v>2.25</c:v>
                </c:pt>
                <c:pt idx="71">
                  <c:v>2</c:v>
                </c:pt>
                <c:pt idx="72">
                  <c:v>2.12</c:v>
                </c:pt>
                <c:pt idx="73">
                  <c:v>2.2000000000000002</c:v>
                </c:pt>
                <c:pt idx="74">
                  <c:v>2.2200000000000002</c:v>
                </c:pt>
                <c:pt idx="75">
                  <c:v>2.94</c:v>
                </c:pt>
                <c:pt idx="76">
                  <c:v>2.78</c:v>
                </c:pt>
                <c:pt idx="77">
                  <c:v>2.6</c:v>
                </c:pt>
                <c:pt idx="78">
                  <c:v>2.56</c:v>
                </c:pt>
                <c:pt idx="79">
                  <c:v>2.42</c:v>
                </c:pt>
                <c:pt idx="80">
                  <c:v>3</c:v>
                </c:pt>
                <c:pt idx="81">
                  <c:v>3.14</c:v>
                </c:pt>
                <c:pt idx="82">
                  <c:v>2.8</c:v>
                </c:pt>
                <c:pt idx="83">
                  <c:v>2.72</c:v>
                </c:pt>
                <c:pt idx="84">
                  <c:v>2.78</c:v>
                </c:pt>
                <c:pt idx="85">
                  <c:v>3.14</c:v>
                </c:pt>
                <c:pt idx="86">
                  <c:v>3.1</c:v>
                </c:pt>
                <c:pt idx="87">
                  <c:v>3.04</c:v>
                </c:pt>
                <c:pt idx="88">
                  <c:v>3</c:v>
                </c:pt>
                <c:pt idx="89">
                  <c:v>3.36</c:v>
                </c:pt>
                <c:pt idx="90">
                  <c:v>3.66</c:v>
                </c:pt>
                <c:pt idx="91">
                  <c:v>3.78</c:v>
                </c:pt>
                <c:pt idx="92">
                  <c:v>3.4</c:v>
                </c:pt>
                <c:pt idx="93">
                  <c:v>3.42</c:v>
                </c:pt>
                <c:pt idx="94">
                  <c:v>3.64</c:v>
                </c:pt>
                <c:pt idx="95">
                  <c:v>3.64</c:v>
                </c:pt>
                <c:pt idx="96">
                  <c:v>3.7</c:v>
                </c:pt>
                <c:pt idx="97">
                  <c:v>3.36</c:v>
                </c:pt>
                <c:pt idx="98">
                  <c:v>3.16</c:v>
                </c:pt>
                <c:pt idx="99">
                  <c:v>3.1</c:v>
                </c:pt>
                <c:pt idx="100">
                  <c:v>3.26</c:v>
                </c:pt>
                <c:pt idx="101">
                  <c:v>3.16</c:v>
                </c:pt>
                <c:pt idx="102">
                  <c:v>3.22</c:v>
                </c:pt>
                <c:pt idx="103">
                  <c:v>2.94</c:v>
                </c:pt>
                <c:pt idx="104">
                  <c:v>2.88</c:v>
                </c:pt>
                <c:pt idx="105">
                  <c:v>2.65</c:v>
                </c:pt>
                <c:pt idx="106">
                  <c:v>2.78</c:v>
                </c:pt>
                <c:pt idx="107">
                  <c:v>3</c:v>
                </c:pt>
                <c:pt idx="108">
                  <c:v>2.94</c:v>
                </c:pt>
                <c:pt idx="109">
                  <c:v>2.66</c:v>
                </c:pt>
                <c:pt idx="110">
                  <c:v>2.78</c:v>
                </c:pt>
                <c:pt idx="111">
                  <c:v>3.26</c:v>
                </c:pt>
                <c:pt idx="112">
                  <c:v>3.56</c:v>
                </c:pt>
                <c:pt idx="113">
                  <c:v>3.62</c:v>
                </c:pt>
                <c:pt idx="114">
                  <c:v>3.86</c:v>
                </c:pt>
                <c:pt idx="115">
                  <c:v>3.6</c:v>
                </c:pt>
                <c:pt idx="116">
                  <c:v>3.52</c:v>
                </c:pt>
                <c:pt idx="117">
                  <c:v>3.26</c:v>
                </c:pt>
                <c:pt idx="118">
                  <c:v>3.39</c:v>
                </c:pt>
                <c:pt idx="119">
                  <c:v>3.52</c:v>
                </c:pt>
                <c:pt idx="120">
                  <c:v>3.66</c:v>
                </c:pt>
                <c:pt idx="121">
                  <c:v>3.06</c:v>
                </c:pt>
                <c:pt idx="122">
                  <c:v>3.7</c:v>
                </c:pt>
                <c:pt idx="123">
                  <c:v>3.98</c:v>
                </c:pt>
                <c:pt idx="124">
                  <c:v>4</c:v>
                </c:pt>
                <c:pt idx="125">
                  <c:v>4.0999999999999996</c:v>
                </c:pt>
                <c:pt idx="126">
                  <c:v>4.0599999999999996</c:v>
                </c:pt>
                <c:pt idx="127">
                  <c:v>3.82</c:v>
                </c:pt>
                <c:pt idx="128">
                  <c:v>3.9</c:v>
                </c:pt>
                <c:pt idx="129">
                  <c:v>3.8</c:v>
                </c:pt>
                <c:pt idx="130">
                  <c:v>3.98</c:v>
                </c:pt>
                <c:pt idx="131">
                  <c:v>4.28</c:v>
                </c:pt>
                <c:pt idx="132">
                  <c:v>4.2</c:v>
                </c:pt>
                <c:pt idx="133">
                  <c:v>4.22</c:v>
                </c:pt>
                <c:pt idx="134">
                  <c:v>4.22</c:v>
                </c:pt>
                <c:pt idx="135">
                  <c:v>4.5</c:v>
                </c:pt>
                <c:pt idx="136">
                  <c:v>4.68</c:v>
                </c:pt>
                <c:pt idx="137">
                  <c:v>4.4800000000000004</c:v>
                </c:pt>
                <c:pt idx="138">
                  <c:v>4.5999999999999996</c:v>
                </c:pt>
                <c:pt idx="139">
                  <c:v>4.78</c:v>
                </c:pt>
                <c:pt idx="140">
                  <c:v>5</c:v>
                </c:pt>
                <c:pt idx="141">
                  <c:v>4.6500000000000004</c:v>
                </c:pt>
                <c:pt idx="142">
                  <c:v>4.34</c:v>
                </c:pt>
                <c:pt idx="143">
                  <c:v>3.92</c:v>
                </c:pt>
                <c:pt idx="144">
                  <c:v>3.8</c:v>
                </c:pt>
                <c:pt idx="145">
                  <c:v>3.7</c:v>
                </c:pt>
                <c:pt idx="146">
                  <c:v>3.58</c:v>
                </c:pt>
                <c:pt idx="147">
                  <c:v>3.4</c:v>
                </c:pt>
                <c:pt idx="148">
                  <c:v>3.08</c:v>
                </c:pt>
                <c:pt idx="149">
                  <c:v>3.06</c:v>
                </c:pt>
                <c:pt idx="150">
                  <c:v>3.28</c:v>
                </c:pt>
                <c:pt idx="151">
                  <c:v>3.24</c:v>
                </c:pt>
                <c:pt idx="152">
                  <c:v>2.9</c:v>
                </c:pt>
                <c:pt idx="153">
                  <c:v>2.84</c:v>
                </c:pt>
                <c:pt idx="154">
                  <c:v>2.84</c:v>
                </c:pt>
                <c:pt idx="155">
                  <c:v>3.3</c:v>
                </c:pt>
                <c:pt idx="156">
                  <c:v>3.04</c:v>
                </c:pt>
                <c:pt idx="157">
                  <c:v>3.2</c:v>
                </c:pt>
                <c:pt idx="158">
                  <c:v>3.46</c:v>
                </c:pt>
                <c:pt idx="159">
                  <c:v>3.7</c:v>
                </c:pt>
                <c:pt idx="160">
                  <c:v>3.16</c:v>
                </c:pt>
                <c:pt idx="161">
                  <c:v>3.18</c:v>
                </c:pt>
                <c:pt idx="162">
                  <c:v>3.74</c:v>
                </c:pt>
                <c:pt idx="163">
                  <c:v>3.94</c:v>
                </c:pt>
                <c:pt idx="164">
                  <c:v>3.96</c:v>
                </c:pt>
                <c:pt idx="165">
                  <c:v>3.82</c:v>
                </c:pt>
                <c:pt idx="166">
                  <c:v>4.18</c:v>
                </c:pt>
                <c:pt idx="167">
                  <c:v>4.4000000000000004</c:v>
                </c:pt>
                <c:pt idx="168">
                  <c:v>4.4800000000000004</c:v>
                </c:pt>
                <c:pt idx="169">
                  <c:v>4.28</c:v>
                </c:pt>
                <c:pt idx="170">
                  <c:v>4.58</c:v>
                </c:pt>
                <c:pt idx="171">
                  <c:v>4.46</c:v>
                </c:pt>
                <c:pt idx="172">
                  <c:v>4.88</c:v>
                </c:pt>
                <c:pt idx="173">
                  <c:v>4.8600000000000003</c:v>
                </c:pt>
                <c:pt idx="174">
                  <c:v>4.3</c:v>
                </c:pt>
                <c:pt idx="175">
                  <c:v>4.04</c:v>
                </c:pt>
                <c:pt idx="176">
                  <c:v>3.98</c:v>
                </c:pt>
                <c:pt idx="177">
                  <c:v>3.9</c:v>
                </c:pt>
                <c:pt idx="178">
                  <c:v>3.78</c:v>
                </c:pt>
                <c:pt idx="179">
                  <c:v>3.68</c:v>
                </c:pt>
                <c:pt idx="180">
                  <c:v>3.68</c:v>
                </c:pt>
                <c:pt idx="181">
                  <c:v>3.66</c:v>
                </c:pt>
                <c:pt idx="182">
                  <c:v>3.58</c:v>
                </c:pt>
                <c:pt idx="183">
                  <c:v>3.56</c:v>
                </c:pt>
                <c:pt idx="184">
                  <c:v>3.68</c:v>
                </c:pt>
                <c:pt idx="185">
                  <c:v>3.66</c:v>
                </c:pt>
                <c:pt idx="186">
                  <c:v>3.66</c:v>
                </c:pt>
                <c:pt idx="187">
                  <c:v>3.76</c:v>
                </c:pt>
                <c:pt idx="188">
                  <c:v>3.3</c:v>
                </c:pt>
                <c:pt idx="189">
                  <c:v>3.45</c:v>
                </c:pt>
                <c:pt idx="190">
                  <c:v>3.6</c:v>
                </c:pt>
                <c:pt idx="191">
                  <c:v>4</c:v>
                </c:pt>
                <c:pt idx="192">
                  <c:v>3.73</c:v>
                </c:pt>
                <c:pt idx="193">
                  <c:v>3.48</c:v>
                </c:pt>
                <c:pt idx="194">
                  <c:v>4.0999999999999996</c:v>
                </c:pt>
                <c:pt idx="195">
                  <c:v>4.5</c:v>
                </c:pt>
                <c:pt idx="196">
                  <c:v>3.85</c:v>
                </c:pt>
                <c:pt idx="197">
                  <c:v>3.75</c:v>
                </c:pt>
                <c:pt idx="198">
                  <c:v>4.0999999999999996</c:v>
                </c:pt>
                <c:pt idx="199">
                  <c:v>4</c:v>
                </c:pt>
                <c:pt idx="200">
                  <c:v>4.3600000000000003</c:v>
                </c:pt>
                <c:pt idx="201">
                  <c:v>4.82</c:v>
                </c:pt>
                <c:pt idx="202">
                  <c:v>5.0999999999999996</c:v>
                </c:pt>
                <c:pt idx="203">
                  <c:v>5.24</c:v>
                </c:pt>
                <c:pt idx="204">
                  <c:v>5.14</c:v>
                </c:pt>
                <c:pt idx="205">
                  <c:v>4.78</c:v>
                </c:pt>
                <c:pt idx="206">
                  <c:v>5.14</c:v>
                </c:pt>
                <c:pt idx="207">
                  <c:v>5.44</c:v>
                </c:pt>
                <c:pt idx="208">
                  <c:v>5.62</c:v>
                </c:pt>
                <c:pt idx="209">
                  <c:v>5.84</c:v>
                </c:pt>
                <c:pt idx="210">
                  <c:v>5.88</c:v>
                </c:pt>
                <c:pt idx="211">
                  <c:v>5.8</c:v>
                </c:pt>
                <c:pt idx="212">
                  <c:v>5.66</c:v>
                </c:pt>
                <c:pt idx="213">
                  <c:v>5.76</c:v>
                </c:pt>
                <c:pt idx="214">
                  <c:v>5.76</c:v>
                </c:pt>
                <c:pt idx="215">
                  <c:v>5.72</c:v>
                </c:pt>
                <c:pt idx="216">
                  <c:v>5.66</c:v>
                </c:pt>
                <c:pt idx="217">
                  <c:v>5.76</c:v>
                </c:pt>
                <c:pt idx="218">
                  <c:v>6.28</c:v>
                </c:pt>
                <c:pt idx="219">
                  <c:v>6.3</c:v>
                </c:pt>
                <c:pt idx="220">
                  <c:v>6.38</c:v>
                </c:pt>
                <c:pt idx="221">
                  <c:v>6.4</c:v>
                </c:pt>
                <c:pt idx="222">
                  <c:v>6.7</c:v>
                </c:pt>
                <c:pt idx="223">
                  <c:v>7.1</c:v>
                </c:pt>
                <c:pt idx="224">
                  <c:v>6.9</c:v>
                </c:pt>
                <c:pt idx="225">
                  <c:v>6.74</c:v>
                </c:pt>
                <c:pt idx="226">
                  <c:v>6.3</c:v>
                </c:pt>
                <c:pt idx="227">
                  <c:v>6.2</c:v>
                </c:pt>
                <c:pt idx="228">
                  <c:v>6.5</c:v>
                </c:pt>
                <c:pt idx="229">
                  <c:v>6.66</c:v>
                </c:pt>
                <c:pt idx="230">
                  <c:v>6.7</c:v>
                </c:pt>
                <c:pt idx="231">
                  <c:v>6.66</c:v>
                </c:pt>
                <c:pt idx="232">
                  <c:v>6.32</c:v>
                </c:pt>
                <c:pt idx="233">
                  <c:v>6.18</c:v>
                </c:pt>
                <c:pt idx="234">
                  <c:v>6.1</c:v>
                </c:pt>
                <c:pt idx="235">
                  <c:v>5.54</c:v>
                </c:pt>
                <c:pt idx="236">
                  <c:v>5.42</c:v>
                </c:pt>
                <c:pt idx="237">
                  <c:v>5.66</c:v>
                </c:pt>
                <c:pt idx="238">
                  <c:v>5.48</c:v>
                </c:pt>
                <c:pt idx="239">
                  <c:v>5.38</c:v>
                </c:pt>
                <c:pt idx="240">
                  <c:v>4.82</c:v>
                </c:pt>
                <c:pt idx="241">
                  <c:v>4.54</c:v>
                </c:pt>
                <c:pt idx="242">
                  <c:v>4.62</c:v>
                </c:pt>
                <c:pt idx="243">
                  <c:v>4.66</c:v>
                </c:pt>
                <c:pt idx="244">
                  <c:v>5.0599999999999996</c:v>
                </c:pt>
                <c:pt idx="245">
                  <c:v>5.14</c:v>
                </c:pt>
                <c:pt idx="246">
                  <c:v>5.54</c:v>
                </c:pt>
                <c:pt idx="247">
                  <c:v>5.24</c:v>
                </c:pt>
                <c:pt idx="248">
                  <c:v>4.7</c:v>
                </c:pt>
                <c:pt idx="249">
                  <c:v>4.68</c:v>
                </c:pt>
                <c:pt idx="250">
                  <c:v>5</c:v>
                </c:pt>
                <c:pt idx="251">
                  <c:v>5</c:v>
                </c:pt>
                <c:pt idx="252">
                  <c:v>4.72</c:v>
                </c:pt>
                <c:pt idx="253">
                  <c:v>4.5</c:v>
                </c:pt>
                <c:pt idx="254">
                  <c:v>4.18</c:v>
                </c:pt>
                <c:pt idx="255">
                  <c:v>4.0999999999999996</c:v>
                </c:pt>
                <c:pt idx="256">
                  <c:v>4.0599999999999996</c:v>
                </c:pt>
                <c:pt idx="257">
                  <c:v>4.08</c:v>
                </c:pt>
                <c:pt idx="258">
                  <c:v>4.12</c:v>
                </c:pt>
                <c:pt idx="259">
                  <c:v>4.0599999999999996</c:v>
                </c:pt>
                <c:pt idx="260">
                  <c:v>4.08</c:v>
                </c:pt>
                <c:pt idx="261">
                  <c:v>4.04</c:v>
                </c:pt>
                <c:pt idx="262">
                  <c:v>3.98</c:v>
                </c:pt>
                <c:pt idx="263">
                  <c:v>4</c:v>
                </c:pt>
                <c:pt idx="264">
                  <c:v>4</c:v>
                </c:pt>
                <c:pt idx="265">
                  <c:v>3.86</c:v>
                </c:pt>
                <c:pt idx="266">
                  <c:v>4.1399999999999997</c:v>
                </c:pt>
                <c:pt idx="267">
                  <c:v>4.2</c:v>
                </c:pt>
                <c:pt idx="268">
                  <c:v>4.46</c:v>
                </c:pt>
                <c:pt idx="269">
                  <c:v>4.74</c:v>
                </c:pt>
                <c:pt idx="270">
                  <c:v>4.7</c:v>
                </c:pt>
                <c:pt idx="271">
                  <c:v>4.7</c:v>
                </c:pt>
                <c:pt idx="272">
                  <c:v>4.82</c:v>
                </c:pt>
                <c:pt idx="273">
                  <c:v>4.8600000000000003</c:v>
                </c:pt>
                <c:pt idx="274">
                  <c:v>4.82</c:v>
                </c:pt>
                <c:pt idx="275">
                  <c:v>5.0599999999999996</c:v>
                </c:pt>
                <c:pt idx="276">
                  <c:v>5.16</c:v>
                </c:pt>
                <c:pt idx="277">
                  <c:v>5.3</c:v>
                </c:pt>
                <c:pt idx="278">
                  <c:v>5.16</c:v>
                </c:pt>
                <c:pt idx="279">
                  <c:v>4.8600000000000003</c:v>
                </c:pt>
                <c:pt idx="280">
                  <c:v>4.54</c:v>
                </c:pt>
                <c:pt idx="281">
                  <c:v>4.46</c:v>
                </c:pt>
                <c:pt idx="282">
                  <c:v>4.46</c:v>
                </c:pt>
                <c:pt idx="283">
                  <c:v>4.16</c:v>
                </c:pt>
                <c:pt idx="284">
                  <c:v>4.2</c:v>
                </c:pt>
                <c:pt idx="285">
                  <c:v>4.24</c:v>
                </c:pt>
                <c:pt idx="286">
                  <c:v>4.5999999999999996</c:v>
                </c:pt>
                <c:pt idx="287">
                  <c:v>4.62</c:v>
                </c:pt>
                <c:pt idx="288">
                  <c:v>4.0599999999999996</c:v>
                </c:pt>
                <c:pt idx="289">
                  <c:v>4.3</c:v>
                </c:pt>
                <c:pt idx="290">
                  <c:v>4.0999999999999996</c:v>
                </c:pt>
                <c:pt idx="291">
                  <c:v>4</c:v>
                </c:pt>
                <c:pt idx="292">
                  <c:v>4.3600000000000003</c:v>
                </c:pt>
                <c:pt idx="293">
                  <c:v>4.26</c:v>
                </c:pt>
                <c:pt idx="294">
                  <c:v>4.26</c:v>
                </c:pt>
                <c:pt idx="295">
                  <c:v>4.3</c:v>
                </c:pt>
                <c:pt idx="296">
                  <c:v>4.76</c:v>
                </c:pt>
                <c:pt idx="297">
                  <c:v>4.4400000000000004</c:v>
                </c:pt>
                <c:pt idx="298">
                  <c:v>4.4000000000000004</c:v>
                </c:pt>
                <c:pt idx="299">
                  <c:v>4.16</c:v>
                </c:pt>
                <c:pt idx="300">
                  <c:v>4.04</c:v>
                </c:pt>
                <c:pt idx="301">
                  <c:v>4.0599999999999996</c:v>
                </c:pt>
                <c:pt idx="302">
                  <c:v>4.16</c:v>
                </c:pt>
                <c:pt idx="303">
                  <c:v>4.18</c:v>
                </c:pt>
                <c:pt idx="304">
                  <c:v>4.26</c:v>
                </c:pt>
                <c:pt idx="305">
                  <c:v>4.24</c:v>
                </c:pt>
                <c:pt idx="306">
                  <c:v>4.28</c:v>
                </c:pt>
                <c:pt idx="307">
                  <c:v>4.4000000000000004</c:v>
                </c:pt>
                <c:pt idx="308">
                  <c:v>4.92</c:v>
                </c:pt>
                <c:pt idx="309">
                  <c:v>5.04</c:v>
                </c:pt>
                <c:pt idx="310">
                  <c:v>5</c:v>
                </c:pt>
                <c:pt idx="311">
                  <c:v>4.9400000000000004</c:v>
                </c:pt>
                <c:pt idx="312">
                  <c:v>4.92</c:v>
                </c:pt>
                <c:pt idx="313">
                  <c:v>4.9000000000000004</c:v>
                </c:pt>
                <c:pt idx="314">
                  <c:v>4.88</c:v>
                </c:pt>
                <c:pt idx="315">
                  <c:v>4.5999999999999996</c:v>
                </c:pt>
                <c:pt idx="316">
                  <c:v>4.5</c:v>
                </c:pt>
                <c:pt idx="317">
                  <c:v>4.32</c:v>
                </c:pt>
                <c:pt idx="318">
                  <c:v>4.32</c:v>
                </c:pt>
                <c:pt idx="319">
                  <c:v>4.4400000000000004</c:v>
                </c:pt>
                <c:pt idx="320">
                  <c:v>4.0599999999999996</c:v>
                </c:pt>
                <c:pt idx="321">
                  <c:v>3.92</c:v>
                </c:pt>
                <c:pt idx="322">
                  <c:v>3.88</c:v>
                </c:pt>
                <c:pt idx="323">
                  <c:v>3.9</c:v>
                </c:pt>
                <c:pt idx="324">
                  <c:v>3.66</c:v>
                </c:pt>
                <c:pt idx="325">
                  <c:v>3.56</c:v>
                </c:pt>
                <c:pt idx="326">
                  <c:v>3.5</c:v>
                </c:pt>
                <c:pt idx="327">
                  <c:v>3.62</c:v>
                </c:pt>
                <c:pt idx="328">
                  <c:v>3.5</c:v>
                </c:pt>
                <c:pt idx="329">
                  <c:v>3.52</c:v>
                </c:pt>
                <c:pt idx="330">
                  <c:v>3.46</c:v>
                </c:pt>
                <c:pt idx="331">
                  <c:v>3.66</c:v>
                </c:pt>
                <c:pt idx="332">
                  <c:v>3.76</c:v>
                </c:pt>
                <c:pt idx="333">
                  <c:v>3.9</c:v>
                </c:pt>
                <c:pt idx="334">
                  <c:v>4</c:v>
                </c:pt>
                <c:pt idx="335">
                  <c:v>3.8</c:v>
                </c:pt>
                <c:pt idx="336">
                  <c:v>4</c:v>
                </c:pt>
                <c:pt idx="337">
                  <c:v>3.78</c:v>
                </c:pt>
                <c:pt idx="338">
                  <c:v>3.76</c:v>
                </c:pt>
                <c:pt idx="339">
                  <c:v>3.62</c:v>
                </c:pt>
                <c:pt idx="340">
                  <c:v>3.64</c:v>
                </c:pt>
                <c:pt idx="341">
                  <c:v>3.82</c:v>
                </c:pt>
                <c:pt idx="342">
                  <c:v>3.82</c:v>
                </c:pt>
                <c:pt idx="343">
                  <c:v>3.68</c:v>
                </c:pt>
                <c:pt idx="344">
                  <c:v>3.7</c:v>
                </c:pt>
                <c:pt idx="345">
                  <c:v>3.6</c:v>
                </c:pt>
                <c:pt idx="346">
                  <c:v>3.62</c:v>
                </c:pt>
                <c:pt idx="347">
                  <c:v>3.62</c:v>
                </c:pt>
                <c:pt idx="348">
                  <c:v>3.48</c:v>
                </c:pt>
                <c:pt idx="349">
                  <c:v>3.54</c:v>
                </c:pt>
                <c:pt idx="350">
                  <c:v>3.4</c:v>
                </c:pt>
                <c:pt idx="351">
                  <c:v>3.5</c:v>
                </c:pt>
                <c:pt idx="352">
                  <c:v>3.12</c:v>
                </c:pt>
                <c:pt idx="353">
                  <c:v>3.2</c:v>
                </c:pt>
                <c:pt idx="354">
                  <c:v>3.32</c:v>
                </c:pt>
                <c:pt idx="355">
                  <c:v>3.42</c:v>
                </c:pt>
                <c:pt idx="356">
                  <c:v>3.06</c:v>
                </c:pt>
                <c:pt idx="357">
                  <c:v>3.32</c:v>
                </c:pt>
                <c:pt idx="358">
                  <c:v>3.52</c:v>
                </c:pt>
                <c:pt idx="359">
                  <c:v>4</c:v>
                </c:pt>
                <c:pt idx="360">
                  <c:v>3.4</c:v>
                </c:pt>
                <c:pt idx="361">
                  <c:v>3.12</c:v>
                </c:pt>
                <c:pt idx="362">
                  <c:v>3.26</c:v>
                </c:pt>
                <c:pt idx="363">
                  <c:v>3.2</c:v>
                </c:pt>
                <c:pt idx="364">
                  <c:v>2.96</c:v>
                </c:pt>
                <c:pt idx="365">
                  <c:v>3.16</c:v>
                </c:pt>
                <c:pt idx="366">
                  <c:v>3.78</c:v>
                </c:pt>
                <c:pt idx="367">
                  <c:v>3.7</c:v>
                </c:pt>
                <c:pt idx="368">
                  <c:v>3.42</c:v>
                </c:pt>
                <c:pt idx="369">
                  <c:v>3.34</c:v>
                </c:pt>
                <c:pt idx="370">
                  <c:v>2.8</c:v>
                </c:pt>
                <c:pt idx="371">
                  <c:v>2.72</c:v>
                </c:pt>
                <c:pt idx="372">
                  <c:v>2.7</c:v>
                </c:pt>
                <c:pt idx="373">
                  <c:v>2.6</c:v>
                </c:pt>
                <c:pt idx="374">
                  <c:v>2.76</c:v>
                </c:pt>
                <c:pt idx="375">
                  <c:v>2.68</c:v>
                </c:pt>
                <c:pt idx="376">
                  <c:v>3.46</c:v>
                </c:pt>
                <c:pt idx="377">
                  <c:v>3.52</c:v>
                </c:pt>
                <c:pt idx="378">
                  <c:v>3.58</c:v>
                </c:pt>
                <c:pt idx="379">
                  <c:v>3.48</c:v>
                </c:pt>
                <c:pt idx="380">
                  <c:v>3.46</c:v>
                </c:pt>
                <c:pt idx="381">
                  <c:v>3.42</c:v>
                </c:pt>
                <c:pt idx="382">
                  <c:v>3.38</c:v>
                </c:pt>
                <c:pt idx="383">
                  <c:v>3.54</c:v>
                </c:pt>
                <c:pt idx="384">
                  <c:v>3.54</c:v>
                </c:pt>
                <c:pt idx="385">
                  <c:v>3.49</c:v>
                </c:pt>
                <c:pt idx="386">
                  <c:v>3.44</c:v>
                </c:pt>
                <c:pt idx="387">
                  <c:v>3.56</c:v>
                </c:pt>
                <c:pt idx="388">
                  <c:v>3.58</c:v>
                </c:pt>
                <c:pt idx="389">
                  <c:v>3.58</c:v>
                </c:pt>
                <c:pt idx="390">
                  <c:v>3.62</c:v>
                </c:pt>
                <c:pt idx="391">
                  <c:v>3.64</c:v>
                </c:pt>
                <c:pt idx="392">
                  <c:v>3.8</c:v>
                </c:pt>
                <c:pt idx="393">
                  <c:v>3.66</c:v>
                </c:pt>
                <c:pt idx="394">
                  <c:v>3.46</c:v>
                </c:pt>
                <c:pt idx="395">
                  <c:v>3.64</c:v>
                </c:pt>
                <c:pt idx="396">
                  <c:v>3.72</c:v>
                </c:pt>
                <c:pt idx="397">
                  <c:v>3.78</c:v>
                </c:pt>
                <c:pt idx="398">
                  <c:v>3.7</c:v>
                </c:pt>
                <c:pt idx="399">
                  <c:v>3.54</c:v>
                </c:pt>
                <c:pt idx="400">
                  <c:v>3.46</c:v>
                </c:pt>
                <c:pt idx="401">
                  <c:v>3.4</c:v>
                </c:pt>
                <c:pt idx="402">
                  <c:v>3</c:v>
                </c:pt>
                <c:pt idx="403">
                  <c:v>3.1</c:v>
                </c:pt>
                <c:pt idx="404">
                  <c:v>2.98</c:v>
                </c:pt>
                <c:pt idx="405">
                  <c:v>3</c:v>
                </c:pt>
                <c:pt idx="406">
                  <c:v>2.86</c:v>
                </c:pt>
                <c:pt idx="407">
                  <c:v>2.8</c:v>
                </c:pt>
                <c:pt idx="408">
                  <c:v>2.65</c:v>
                </c:pt>
                <c:pt idx="409">
                  <c:v>2.65</c:v>
                </c:pt>
                <c:pt idx="410">
                  <c:v>2.7</c:v>
                </c:pt>
                <c:pt idx="411">
                  <c:v>2.9</c:v>
                </c:pt>
                <c:pt idx="412">
                  <c:v>3.38</c:v>
                </c:pt>
                <c:pt idx="413">
                  <c:v>3.26</c:v>
                </c:pt>
                <c:pt idx="414">
                  <c:v>2.74</c:v>
                </c:pt>
                <c:pt idx="415">
                  <c:v>3</c:v>
                </c:pt>
                <c:pt idx="416">
                  <c:v>3.34</c:v>
                </c:pt>
                <c:pt idx="417">
                  <c:v>3.54</c:v>
                </c:pt>
                <c:pt idx="418">
                  <c:v>3.5</c:v>
                </c:pt>
                <c:pt idx="419">
                  <c:v>3.38</c:v>
                </c:pt>
                <c:pt idx="420">
                  <c:v>3.3</c:v>
                </c:pt>
                <c:pt idx="421">
                  <c:v>3.32</c:v>
                </c:pt>
                <c:pt idx="422">
                  <c:v>3.48</c:v>
                </c:pt>
                <c:pt idx="423">
                  <c:v>3.4</c:v>
                </c:pt>
                <c:pt idx="424">
                  <c:v>3.4</c:v>
                </c:pt>
                <c:pt idx="425">
                  <c:v>3.5</c:v>
                </c:pt>
                <c:pt idx="426">
                  <c:v>3.48</c:v>
                </c:pt>
                <c:pt idx="427">
                  <c:v>3.98</c:v>
                </c:pt>
                <c:pt idx="428">
                  <c:v>3.56</c:v>
                </c:pt>
                <c:pt idx="429">
                  <c:v>3.54</c:v>
                </c:pt>
                <c:pt idx="430">
                  <c:v>3.3</c:v>
                </c:pt>
                <c:pt idx="431">
                  <c:v>3.26</c:v>
                </c:pt>
                <c:pt idx="432">
                  <c:v>3.3</c:v>
                </c:pt>
                <c:pt idx="433">
                  <c:v>3.4</c:v>
                </c:pt>
                <c:pt idx="434">
                  <c:v>3.28</c:v>
                </c:pt>
                <c:pt idx="435">
                  <c:v>3.28</c:v>
                </c:pt>
                <c:pt idx="436">
                  <c:v>3.1</c:v>
                </c:pt>
                <c:pt idx="437">
                  <c:v>3.18</c:v>
                </c:pt>
                <c:pt idx="438">
                  <c:v>3.1</c:v>
                </c:pt>
                <c:pt idx="439">
                  <c:v>3.26</c:v>
                </c:pt>
                <c:pt idx="440">
                  <c:v>3.1</c:v>
                </c:pt>
                <c:pt idx="441">
                  <c:v>3.09</c:v>
                </c:pt>
                <c:pt idx="442">
                  <c:v>3.08</c:v>
                </c:pt>
                <c:pt idx="443">
                  <c:v>3.06</c:v>
                </c:pt>
                <c:pt idx="444">
                  <c:v>3.04</c:v>
                </c:pt>
                <c:pt idx="445">
                  <c:v>3.12</c:v>
                </c:pt>
                <c:pt idx="446">
                  <c:v>3.12</c:v>
                </c:pt>
                <c:pt idx="447">
                  <c:v>3.22</c:v>
                </c:pt>
                <c:pt idx="448">
                  <c:v>2.98</c:v>
                </c:pt>
                <c:pt idx="449">
                  <c:v>3.04</c:v>
                </c:pt>
                <c:pt idx="450">
                  <c:v>2.54</c:v>
                </c:pt>
                <c:pt idx="451">
                  <c:v>2.5</c:v>
                </c:pt>
                <c:pt idx="452">
                  <c:v>2.5</c:v>
                </c:pt>
                <c:pt idx="453">
                  <c:v>2.74</c:v>
                </c:pt>
                <c:pt idx="454">
                  <c:v>2.7</c:v>
                </c:pt>
                <c:pt idx="455">
                  <c:v>2.75</c:v>
                </c:pt>
                <c:pt idx="456">
                  <c:v>2.85</c:v>
                </c:pt>
                <c:pt idx="457">
                  <c:v>2.6</c:v>
                </c:pt>
                <c:pt idx="458">
                  <c:v>2.4</c:v>
                </c:pt>
                <c:pt idx="459">
                  <c:v>2.5</c:v>
                </c:pt>
                <c:pt idx="460">
                  <c:v>2.82</c:v>
                </c:pt>
                <c:pt idx="461">
                  <c:v>2.62</c:v>
                </c:pt>
                <c:pt idx="462">
                  <c:v>2.64</c:v>
                </c:pt>
                <c:pt idx="463">
                  <c:v>2.58</c:v>
                </c:pt>
                <c:pt idx="464">
                  <c:v>2.58</c:v>
                </c:pt>
                <c:pt idx="465">
                  <c:v>2.6</c:v>
                </c:pt>
                <c:pt idx="466">
                  <c:v>2.64</c:v>
                </c:pt>
                <c:pt idx="467">
                  <c:v>2.7</c:v>
                </c:pt>
                <c:pt idx="468">
                  <c:v>2.84</c:v>
                </c:pt>
                <c:pt idx="469">
                  <c:v>2.8</c:v>
                </c:pt>
                <c:pt idx="470">
                  <c:v>2.7</c:v>
                </c:pt>
                <c:pt idx="471">
                  <c:v>2.6</c:v>
                </c:pt>
                <c:pt idx="472">
                  <c:v>2.72</c:v>
                </c:pt>
                <c:pt idx="473">
                  <c:v>2.78</c:v>
                </c:pt>
                <c:pt idx="474">
                  <c:v>2.78</c:v>
                </c:pt>
                <c:pt idx="475">
                  <c:v>2.7</c:v>
                </c:pt>
                <c:pt idx="476">
                  <c:v>2.7</c:v>
                </c:pt>
                <c:pt idx="477">
                  <c:v>2.7</c:v>
                </c:pt>
                <c:pt idx="478">
                  <c:v>2.68</c:v>
                </c:pt>
                <c:pt idx="479">
                  <c:v>2.58</c:v>
                </c:pt>
                <c:pt idx="480">
                  <c:v>2.54</c:v>
                </c:pt>
                <c:pt idx="481">
                  <c:v>2.6</c:v>
                </c:pt>
                <c:pt idx="482">
                  <c:v>2.6</c:v>
                </c:pt>
                <c:pt idx="483">
                  <c:v>2.54</c:v>
                </c:pt>
                <c:pt idx="484">
                  <c:v>2.5</c:v>
                </c:pt>
                <c:pt idx="485">
                  <c:v>2.4</c:v>
                </c:pt>
                <c:pt idx="486">
                  <c:v>2.54</c:v>
                </c:pt>
                <c:pt idx="487">
                  <c:v>2.42</c:v>
                </c:pt>
                <c:pt idx="488">
                  <c:v>2.42</c:v>
                </c:pt>
                <c:pt idx="489">
                  <c:v>2.36</c:v>
                </c:pt>
                <c:pt idx="490">
                  <c:v>2.4</c:v>
                </c:pt>
                <c:pt idx="491">
                  <c:v>2.36</c:v>
                </c:pt>
                <c:pt idx="492">
                  <c:v>2.38</c:v>
                </c:pt>
                <c:pt idx="493">
                  <c:v>2.38</c:v>
                </c:pt>
                <c:pt idx="494">
                  <c:v>2.36</c:v>
                </c:pt>
                <c:pt idx="495">
                  <c:v>2.38</c:v>
                </c:pt>
                <c:pt idx="496">
                  <c:v>2.56</c:v>
                </c:pt>
                <c:pt idx="497">
                  <c:v>2.4</c:v>
                </c:pt>
                <c:pt idx="498">
                  <c:v>2.44</c:v>
                </c:pt>
                <c:pt idx="499">
                  <c:v>2.4</c:v>
                </c:pt>
                <c:pt idx="500">
                  <c:v>2.42</c:v>
                </c:pt>
                <c:pt idx="501">
                  <c:v>2.44</c:v>
                </c:pt>
                <c:pt idx="502">
                  <c:v>2.4</c:v>
                </c:pt>
                <c:pt idx="503">
                  <c:v>2.46</c:v>
                </c:pt>
                <c:pt idx="504">
                  <c:v>2.52</c:v>
                </c:pt>
                <c:pt idx="505">
                  <c:v>2.5</c:v>
                </c:pt>
                <c:pt idx="506">
                  <c:v>2.5</c:v>
                </c:pt>
                <c:pt idx="507">
                  <c:v>2.54</c:v>
                </c:pt>
                <c:pt idx="508">
                  <c:v>2.6</c:v>
                </c:pt>
                <c:pt idx="509">
                  <c:v>2.65</c:v>
                </c:pt>
                <c:pt idx="510">
                  <c:v>2.68</c:v>
                </c:pt>
                <c:pt idx="511">
                  <c:v>2.68</c:v>
                </c:pt>
                <c:pt idx="512">
                  <c:v>2.7</c:v>
                </c:pt>
                <c:pt idx="513">
                  <c:v>2.72</c:v>
                </c:pt>
                <c:pt idx="514">
                  <c:v>2.75</c:v>
                </c:pt>
                <c:pt idx="515">
                  <c:v>2.6</c:v>
                </c:pt>
                <c:pt idx="516">
                  <c:v>2.62</c:v>
                </c:pt>
                <c:pt idx="517">
                  <c:v>2.5</c:v>
                </c:pt>
                <c:pt idx="518">
                  <c:v>2.5</c:v>
                </c:pt>
                <c:pt idx="519">
                  <c:v>2.5</c:v>
                </c:pt>
                <c:pt idx="520">
                  <c:v>2.5</c:v>
                </c:pt>
                <c:pt idx="521">
                  <c:v>2.62</c:v>
                </c:pt>
                <c:pt idx="522">
                  <c:v>2.72</c:v>
                </c:pt>
                <c:pt idx="523">
                  <c:v>2.6</c:v>
                </c:pt>
                <c:pt idx="524">
                  <c:v>2.6</c:v>
                </c:pt>
                <c:pt idx="525">
                  <c:v>2.54</c:v>
                </c:pt>
                <c:pt idx="526">
                  <c:v>2.58</c:v>
                </c:pt>
                <c:pt idx="527">
                  <c:v>2.6</c:v>
                </c:pt>
                <c:pt idx="528">
                  <c:v>2.64</c:v>
                </c:pt>
                <c:pt idx="529">
                  <c:v>2.54</c:v>
                </c:pt>
                <c:pt idx="530">
                  <c:v>2.5</c:v>
                </c:pt>
                <c:pt idx="531">
                  <c:v>2.44</c:v>
                </c:pt>
                <c:pt idx="532">
                  <c:v>2.48</c:v>
                </c:pt>
                <c:pt idx="533">
                  <c:v>2.44</c:v>
                </c:pt>
                <c:pt idx="534">
                  <c:v>2.5</c:v>
                </c:pt>
                <c:pt idx="535">
                  <c:v>2.48</c:v>
                </c:pt>
                <c:pt idx="536">
                  <c:v>2.52</c:v>
                </c:pt>
                <c:pt idx="537">
                  <c:v>2.5</c:v>
                </c:pt>
                <c:pt idx="538">
                  <c:v>2.8</c:v>
                </c:pt>
                <c:pt idx="539">
                  <c:v>2.9</c:v>
                </c:pt>
                <c:pt idx="540">
                  <c:v>3</c:v>
                </c:pt>
                <c:pt idx="541">
                  <c:v>3.16</c:v>
                </c:pt>
                <c:pt idx="542">
                  <c:v>3</c:v>
                </c:pt>
                <c:pt idx="543">
                  <c:v>2.98</c:v>
                </c:pt>
                <c:pt idx="544">
                  <c:v>2.96</c:v>
                </c:pt>
                <c:pt idx="545">
                  <c:v>2.94</c:v>
                </c:pt>
                <c:pt idx="546">
                  <c:v>2.7</c:v>
                </c:pt>
                <c:pt idx="547">
                  <c:v>2.94</c:v>
                </c:pt>
                <c:pt idx="548">
                  <c:v>2.78</c:v>
                </c:pt>
                <c:pt idx="549">
                  <c:v>2.7</c:v>
                </c:pt>
                <c:pt idx="550">
                  <c:v>2.7</c:v>
                </c:pt>
                <c:pt idx="551">
                  <c:v>2.74</c:v>
                </c:pt>
                <c:pt idx="552">
                  <c:v>2.78</c:v>
                </c:pt>
                <c:pt idx="553">
                  <c:v>2.9</c:v>
                </c:pt>
                <c:pt idx="554">
                  <c:v>3</c:v>
                </c:pt>
                <c:pt idx="555">
                  <c:v>3.04</c:v>
                </c:pt>
                <c:pt idx="556">
                  <c:v>2.64</c:v>
                </c:pt>
                <c:pt idx="557">
                  <c:v>3.06</c:v>
                </c:pt>
                <c:pt idx="558">
                  <c:v>3.1</c:v>
                </c:pt>
                <c:pt idx="559">
                  <c:v>3.28</c:v>
                </c:pt>
                <c:pt idx="560">
                  <c:v>2.98</c:v>
                </c:pt>
                <c:pt idx="561">
                  <c:v>3.06</c:v>
                </c:pt>
                <c:pt idx="562">
                  <c:v>3</c:v>
                </c:pt>
                <c:pt idx="563">
                  <c:v>3.06</c:v>
                </c:pt>
                <c:pt idx="564">
                  <c:v>3</c:v>
                </c:pt>
                <c:pt idx="565">
                  <c:v>2.9</c:v>
                </c:pt>
                <c:pt idx="566">
                  <c:v>2.76</c:v>
                </c:pt>
                <c:pt idx="567">
                  <c:v>2.7</c:v>
                </c:pt>
                <c:pt idx="568">
                  <c:v>3.58</c:v>
                </c:pt>
                <c:pt idx="569">
                  <c:v>3.34</c:v>
                </c:pt>
                <c:pt idx="570">
                  <c:v>3.14</c:v>
                </c:pt>
                <c:pt idx="571">
                  <c:v>3.08</c:v>
                </c:pt>
                <c:pt idx="572">
                  <c:v>3.68</c:v>
                </c:pt>
                <c:pt idx="573">
                  <c:v>3.78</c:v>
                </c:pt>
                <c:pt idx="574">
                  <c:v>3.94</c:v>
                </c:pt>
                <c:pt idx="575">
                  <c:v>3.8</c:v>
                </c:pt>
                <c:pt idx="576">
                  <c:v>3.04</c:v>
                </c:pt>
                <c:pt idx="577">
                  <c:v>3.08</c:v>
                </c:pt>
                <c:pt idx="578">
                  <c:v>3.58</c:v>
                </c:pt>
                <c:pt idx="579">
                  <c:v>3.7</c:v>
                </c:pt>
                <c:pt idx="580">
                  <c:v>3.36</c:v>
                </c:pt>
                <c:pt idx="581">
                  <c:v>3.42</c:v>
                </c:pt>
                <c:pt idx="582">
                  <c:v>3.7</c:v>
                </c:pt>
                <c:pt idx="583">
                  <c:v>3.86</c:v>
                </c:pt>
                <c:pt idx="584">
                  <c:v>4.08</c:v>
                </c:pt>
                <c:pt idx="585">
                  <c:v>4.16</c:v>
                </c:pt>
                <c:pt idx="586">
                  <c:v>3.8</c:v>
                </c:pt>
                <c:pt idx="587">
                  <c:v>3.7</c:v>
                </c:pt>
                <c:pt idx="588">
                  <c:v>3.78</c:v>
                </c:pt>
                <c:pt idx="589">
                  <c:v>3.72</c:v>
                </c:pt>
                <c:pt idx="590">
                  <c:v>3.66</c:v>
                </c:pt>
                <c:pt idx="591">
                  <c:v>3.64</c:v>
                </c:pt>
                <c:pt idx="592">
                  <c:v>3.16</c:v>
                </c:pt>
                <c:pt idx="593">
                  <c:v>3.16</c:v>
                </c:pt>
                <c:pt idx="594">
                  <c:v>3</c:v>
                </c:pt>
                <c:pt idx="595">
                  <c:v>2.9</c:v>
                </c:pt>
                <c:pt idx="596">
                  <c:v>3.48</c:v>
                </c:pt>
                <c:pt idx="597">
                  <c:v>3.3</c:v>
                </c:pt>
                <c:pt idx="598">
                  <c:v>3.32</c:v>
                </c:pt>
                <c:pt idx="599">
                  <c:v>3.24</c:v>
                </c:pt>
                <c:pt idx="600">
                  <c:v>3.3</c:v>
                </c:pt>
                <c:pt idx="601">
                  <c:v>3.34</c:v>
                </c:pt>
                <c:pt idx="602">
                  <c:v>3.06</c:v>
                </c:pt>
                <c:pt idx="603">
                  <c:v>3.06</c:v>
                </c:pt>
                <c:pt idx="604">
                  <c:v>3.04</c:v>
                </c:pt>
                <c:pt idx="605">
                  <c:v>2.9</c:v>
                </c:pt>
                <c:pt idx="606">
                  <c:v>3.34</c:v>
                </c:pt>
                <c:pt idx="607">
                  <c:v>3.28</c:v>
                </c:pt>
                <c:pt idx="608">
                  <c:v>3.16</c:v>
                </c:pt>
                <c:pt idx="609">
                  <c:v>3.04</c:v>
                </c:pt>
                <c:pt idx="610">
                  <c:v>3.04</c:v>
                </c:pt>
                <c:pt idx="611">
                  <c:v>3.2</c:v>
                </c:pt>
                <c:pt idx="612">
                  <c:v>3.16</c:v>
                </c:pt>
                <c:pt idx="613">
                  <c:v>3.08</c:v>
                </c:pt>
                <c:pt idx="614">
                  <c:v>3.06</c:v>
                </c:pt>
                <c:pt idx="615">
                  <c:v>2.94</c:v>
                </c:pt>
                <c:pt idx="616">
                  <c:v>2.98</c:v>
                </c:pt>
                <c:pt idx="617">
                  <c:v>3.06</c:v>
                </c:pt>
                <c:pt idx="618">
                  <c:v>2.7</c:v>
                </c:pt>
                <c:pt idx="619">
                  <c:v>2.6</c:v>
                </c:pt>
                <c:pt idx="620">
                  <c:v>2.9</c:v>
                </c:pt>
                <c:pt idx="621">
                  <c:v>2.98</c:v>
                </c:pt>
                <c:pt idx="622">
                  <c:v>3.7</c:v>
                </c:pt>
                <c:pt idx="623">
                  <c:v>3</c:v>
                </c:pt>
                <c:pt idx="624">
                  <c:v>3.1</c:v>
                </c:pt>
                <c:pt idx="625">
                  <c:v>2.94</c:v>
                </c:pt>
                <c:pt idx="626">
                  <c:v>3.85</c:v>
                </c:pt>
                <c:pt idx="627">
                  <c:v>3.92</c:v>
                </c:pt>
                <c:pt idx="628">
                  <c:v>3.86</c:v>
                </c:pt>
                <c:pt idx="629">
                  <c:v>3.79</c:v>
                </c:pt>
                <c:pt idx="630">
                  <c:v>3.3</c:v>
                </c:pt>
                <c:pt idx="631">
                  <c:v>3.68</c:v>
                </c:pt>
                <c:pt idx="632">
                  <c:v>3.38</c:v>
                </c:pt>
                <c:pt idx="633">
                  <c:v>3.7</c:v>
                </c:pt>
                <c:pt idx="634">
                  <c:v>4.0999999999999996</c:v>
                </c:pt>
                <c:pt idx="635">
                  <c:v>4.74</c:v>
                </c:pt>
                <c:pt idx="636">
                  <c:v>4.9000000000000004</c:v>
                </c:pt>
                <c:pt idx="637">
                  <c:v>4.0999999999999996</c:v>
                </c:pt>
                <c:pt idx="638">
                  <c:v>4.95</c:v>
                </c:pt>
                <c:pt idx="639">
                  <c:v>3.8</c:v>
                </c:pt>
                <c:pt idx="640">
                  <c:v>3.9</c:v>
                </c:pt>
                <c:pt idx="641">
                  <c:v>4</c:v>
                </c:pt>
                <c:pt idx="642">
                  <c:v>4.0999999999999996</c:v>
                </c:pt>
                <c:pt idx="643">
                  <c:v>4.0599999999999996</c:v>
                </c:pt>
                <c:pt idx="644">
                  <c:v>4.38</c:v>
                </c:pt>
                <c:pt idx="645">
                  <c:v>4.5</c:v>
                </c:pt>
                <c:pt idx="646">
                  <c:v>4.8</c:v>
                </c:pt>
                <c:pt idx="647">
                  <c:v>4.9400000000000004</c:v>
                </c:pt>
                <c:pt idx="648">
                  <c:v>4.96</c:v>
                </c:pt>
                <c:pt idx="649">
                  <c:v>4.96</c:v>
                </c:pt>
                <c:pt idx="650">
                  <c:v>4.9800000000000004</c:v>
                </c:pt>
                <c:pt idx="651">
                  <c:v>5.04</c:v>
                </c:pt>
                <c:pt idx="652">
                  <c:v>4.96</c:v>
                </c:pt>
                <c:pt idx="653">
                  <c:v>4.9400000000000004</c:v>
                </c:pt>
                <c:pt idx="654">
                  <c:v>4.84</c:v>
                </c:pt>
                <c:pt idx="655">
                  <c:v>4.9800000000000004</c:v>
                </c:pt>
                <c:pt idx="656">
                  <c:v>5.14</c:v>
                </c:pt>
                <c:pt idx="657">
                  <c:v>4.9800000000000004</c:v>
                </c:pt>
                <c:pt idx="658">
                  <c:v>5</c:v>
                </c:pt>
                <c:pt idx="659">
                  <c:v>5.14</c:v>
                </c:pt>
                <c:pt idx="660">
                  <c:v>4.76</c:v>
                </c:pt>
                <c:pt idx="661">
                  <c:v>4.8</c:v>
                </c:pt>
                <c:pt idx="662">
                  <c:v>4.7</c:v>
                </c:pt>
                <c:pt idx="663">
                  <c:v>4.4000000000000004</c:v>
                </c:pt>
                <c:pt idx="664">
                  <c:v>4.4800000000000004</c:v>
                </c:pt>
                <c:pt idx="665">
                  <c:v>4.76</c:v>
                </c:pt>
                <c:pt idx="666">
                  <c:v>4.9800000000000004</c:v>
                </c:pt>
                <c:pt idx="667">
                  <c:v>5.14</c:v>
                </c:pt>
                <c:pt idx="668">
                  <c:v>4.92</c:v>
                </c:pt>
                <c:pt idx="669">
                  <c:v>4.96</c:v>
                </c:pt>
                <c:pt idx="670">
                  <c:v>5</c:v>
                </c:pt>
                <c:pt idx="671">
                  <c:v>5.0599999999999996</c:v>
                </c:pt>
                <c:pt idx="672">
                  <c:v>4.8099999999999996</c:v>
                </c:pt>
                <c:pt idx="673">
                  <c:v>4.96</c:v>
                </c:pt>
                <c:pt idx="674">
                  <c:v>5.24</c:v>
                </c:pt>
                <c:pt idx="675">
                  <c:v>5.26</c:v>
                </c:pt>
                <c:pt idx="676">
                  <c:v>5.22</c:v>
                </c:pt>
                <c:pt idx="677">
                  <c:v>5.16</c:v>
                </c:pt>
                <c:pt idx="678">
                  <c:v>4.92</c:v>
                </c:pt>
                <c:pt idx="679">
                  <c:v>4.76</c:v>
                </c:pt>
                <c:pt idx="680">
                  <c:v>4.74</c:v>
                </c:pt>
                <c:pt idx="681">
                  <c:v>4.9400000000000004</c:v>
                </c:pt>
                <c:pt idx="682">
                  <c:v>5.0199999999999996</c:v>
                </c:pt>
                <c:pt idx="683">
                  <c:v>5.0999999999999996</c:v>
                </c:pt>
                <c:pt idx="684">
                  <c:v>5.54</c:v>
                </c:pt>
                <c:pt idx="685">
                  <c:v>5.6</c:v>
                </c:pt>
                <c:pt idx="686">
                  <c:v>5.6</c:v>
                </c:pt>
                <c:pt idx="687">
                  <c:v>5.6</c:v>
                </c:pt>
                <c:pt idx="688">
                  <c:v>5.64</c:v>
                </c:pt>
                <c:pt idx="689">
                  <c:v>5.74</c:v>
                </c:pt>
                <c:pt idx="690">
                  <c:v>5.9</c:v>
                </c:pt>
                <c:pt idx="691">
                  <c:v>5.84</c:v>
                </c:pt>
                <c:pt idx="692">
                  <c:v>5.58</c:v>
                </c:pt>
                <c:pt idx="693">
                  <c:v>5.22</c:v>
                </c:pt>
                <c:pt idx="694">
                  <c:v>4.96</c:v>
                </c:pt>
                <c:pt idx="695">
                  <c:v>5.16</c:v>
                </c:pt>
                <c:pt idx="696">
                  <c:v>5.32</c:v>
                </c:pt>
                <c:pt idx="697">
                  <c:v>5.24</c:v>
                </c:pt>
                <c:pt idx="698">
                  <c:v>5.24</c:v>
                </c:pt>
                <c:pt idx="699">
                  <c:v>5.32</c:v>
                </c:pt>
                <c:pt idx="700">
                  <c:v>5.4</c:v>
                </c:pt>
                <c:pt idx="701">
                  <c:v>5.42</c:v>
                </c:pt>
                <c:pt idx="702">
                  <c:v>5.5</c:v>
                </c:pt>
                <c:pt idx="703">
                  <c:v>5.42</c:v>
                </c:pt>
                <c:pt idx="704">
                  <c:v>5.46</c:v>
                </c:pt>
                <c:pt idx="705">
                  <c:v>5.64</c:v>
                </c:pt>
                <c:pt idx="706">
                  <c:v>6</c:v>
                </c:pt>
                <c:pt idx="707">
                  <c:v>6.1</c:v>
                </c:pt>
                <c:pt idx="708">
                  <c:v>5.84</c:v>
                </c:pt>
                <c:pt idx="709">
                  <c:v>5.5</c:v>
                </c:pt>
                <c:pt idx="710">
                  <c:v>5.48</c:v>
                </c:pt>
                <c:pt idx="711">
                  <c:v>5.54</c:v>
                </c:pt>
                <c:pt idx="712">
                  <c:v>5.5</c:v>
                </c:pt>
                <c:pt idx="713">
                  <c:v>5.3</c:v>
                </c:pt>
                <c:pt idx="714">
                  <c:v>4.74</c:v>
                </c:pt>
                <c:pt idx="715">
                  <c:v>4.42</c:v>
                </c:pt>
                <c:pt idx="716">
                  <c:v>4.24</c:v>
                </c:pt>
                <c:pt idx="717">
                  <c:v>4.3600000000000003</c:v>
                </c:pt>
                <c:pt idx="718">
                  <c:v>4.34</c:v>
                </c:pt>
                <c:pt idx="719">
                  <c:v>4.28</c:v>
                </c:pt>
                <c:pt idx="720">
                  <c:v>4</c:v>
                </c:pt>
                <c:pt idx="721">
                  <c:v>3.96</c:v>
                </c:pt>
                <c:pt idx="722">
                  <c:v>3.48</c:v>
                </c:pt>
                <c:pt idx="723">
                  <c:v>3.44</c:v>
                </c:pt>
                <c:pt idx="724">
                  <c:v>3.18</c:v>
                </c:pt>
                <c:pt idx="725">
                  <c:v>3.2</c:v>
                </c:pt>
                <c:pt idx="726">
                  <c:v>3.06</c:v>
                </c:pt>
                <c:pt idx="727">
                  <c:v>3</c:v>
                </c:pt>
                <c:pt idx="728">
                  <c:v>3</c:v>
                </c:pt>
                <c:pt idx="729">
                  <c:v>3.04</c:v>
                </c:pt>
                <c:pt idx="730">
                  <c:v>3.56</c:v>
                </c:pt>
                <c:pt idx="731">
                  <c:v>3.19</c:v>
                </c:pt>
              </c:numCache>
            </c:numRef>
          </c:val>
          <c:smooth val="1"/>
          <c:extLst>
            <c:ext xmlns:c16="http://schemas.microsoft.com/office/drawing/2014/chart" uri="{C3380CC4-5D6E-409C-BE32-E72D297353CC}">
              <c16:uniqueId val="{00000001-E246-4DFE-B6EB-0868061F4695}"/>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2.96</c:v>
                </c:pt>
                <c:pt idx="1">
                  <c:v>3</c:v>
                </c:pt>
                <c:pt idx="2">
                  <c:v>2.98</c:v>
                </c:pt>
                <c:pt idx="3">
                  <c:v>2.98</c:v>
                </c:pt>
                <c:pt idx="4">
                  <c:v>3.48</c:v>
                </c:pt>
                <c:pt idx="5">
                  <c:v>3.5</c:v>
                </c:pt>
                <c:pt idx="6">
                  <c:v>2.94</c:v>
                </c:pt>
                <c:pt idx="7">
                  <c:v>2.78</c:v>
                </c:pt>
                <c:pt idx="8">
                  <c:v>3.6</c:v>
                </c:pt>
                <c:pt idx="9">
                  <c:v>3.98</c:v>
                </c:pt>
                <c:pt idx="10">
                  <c:v>3.64</c:v>
                </c:pt>
                <c:pt idx="11">
                  <c:v>3.42</c:v>
                </c:pt>
                <c:pt idx="12">
                  <c:v>3.24</c:v>
                </c:pt>
                <c:pt idx="13">
                  <c:v>3.44</c:v>
                </c:pt>
                <c:pt idx="14">
                  <c:v>3.96</c:v>
                </c:pt>
                <c:pt idx="15">
                  <c:v>3.76</c:v>
                </c:pt>
                <c:pt idx="16">
                  <c:v>3.76</c:v>
                </c:pt>
                <c:pt idx="17">
                  <c:v>3.82</c:v>
                </c:pt>
                <c:pt idx="18">
                  <c:v>3.82</c:v>
                </c:pt>
                <c:pt idx="19">
                  <c:v>3.6</c:v>
                </c:pt>
                <c:pt idx="20">
                  <c:v>3.36</c:v>
                </c:pt>
                <c:pt idx="21">
                  <c:v>3.34</c:v>
                </c:pt>
                <c:pt idx="22">
                  <c:v>3.27</c:v>
                </c:pt>
                <c:pt idx="23">
                  <c:v>3.44</c:v>
                </c:pt>
                <c:pt idx="24">
                  <c:v>2.98</c:v>
                </c:pt>
                <c:pt idx="25">
                  <c:v>3.02</c:v>
                </c:pt>
                <c:pt idx="26">
                  <c:v>3.34</c:v>
                </c:pt>
                <c:pt idx="27">
                  <c:v>3.4</c:v>
                </c:pt>
                <c:pt idx="28">
                  <c:v>3.48</c:v>
                </c:pt>
                <c:pt idx="29">
                  <c:v>3.18</c:v>
                </c:pt>
                <c:pt idx="30">
                  <c:v>3.2</c:v>
                </c:pt>
                <c:pt idx="31">
                  <c:v>3.2</c:v>
                </c:pt>
                <c:pt idx="32">
                  <c:v>2.8</c:v>
                </c:pt>
                <c:pt idx="33">
                  <c:v>2.98</c:v>
                </c:pt>
                <c:pt idx="34">
                  <c:v>3</c:v>
                </c:pt>
                <c:pt idx="35">
                  <c:v>2.7</c:v>
                </c:pt>
                <c:pt idx="36">
                  <c:v>3.22</c:v>
                </c:pt>
                <c:pt idx="37">
                  <c:v>3.54</c:v>
                </c:pt>
                <c:pt idx="78">
                  <c:v>3.63</c:v>
                </c:pt>
                <c:pt idx="79">
                  <c:v>3.52</c:v>
                </c:pt>
                <c:pt idx="80">
                  <c:v>3.74</c:v>
                </c:pt>
                <c:pt idx="81">
                  <c:v>3.52</c:v>
                </c:pt>
                <c:pt idx="82">
                  <c:v>3.84</c:v>
                </c:pt>
                <c:pt idx="83">
                  <c:v>3.9</c:v>
                </c:pt>
                <c:pt idx="84">
                  <c:v>3.6</c:v>
                </c:pt>
                <c:pt idx="85">
                  <c:v>3.6</c:v>
                </c:pt>
                <c:pt idx="86">
                  <c:v>3.38</c:v>
                </c:pt>
                <c:pt idx="87">
                  <c:v>3.38</c:v>
                </c:pt>
                <c:pt idx="88">
                  <c:v>3.24</c:v>
                </c:pt>
                <c:pt idx="89">
                  <c:v>3.1</c:v>
                </c:pt>
                <c:pt idx="90">
                  <c:v>3.08</c:v>
                </c:pt>
                <c:pt idx="91">
                  <c:v>3.04</c:v>
                </c:pt>
                <c:pt idx="92">
                  <c:v>3</c:v>
                </c:pt>
                <c:pt idx="93">
                  <c:v>2.94</c:v>
                </c:pt>
                <c:pt idx="94">
                  <c:v>2.94</c:v>
                </c:pt>
                <c:pt idx="95">
                  <c:v>2.85</c:v>
                </c:pt>
                <c:pt idx="96">
                  <c:v>2.85</c:v>
                </c:pt>
                <c:pt idx="97">
                  <c:v>2.78</c:v>
                </c:pt>
                <c:pt idx="98">
                  <c:v>2.74</c:v>
                </c:pt>
                <c:pt idx="99">
                  <c:v>2.74</c:v>
                </c:pt>
                <c:pt idx="100">
                  <c:v>2.7</c:v>
                </c:pt>
                <c:pt idx="101">
                  <c:v>2.6</c:v>
                </c:pt>
                <c:pt idx="102">
                  <c:v>2.62</c:v>
                </c:pt>
                <c:pt idx="103">
                  <c:v>2.62</c:v>
                </c:pt>
                <c:pt idx="104">
                  <c:v>2.82</c:v>
                </c:pt>
                <c:pt idx="105">
                  <c:v>2.64</c:v>
                </c:pt>
                <c:pt idx="106">
                  <c:v>2.46</c:v>
                </c:pt>
                <c:pt idx="107">
                  <c:v>2.5</c:v>
                </c:pt>
                <c:pt idx="108">
                  <c:v>2.54</c:v>
                </c:pt>
                <c:pt idx="109">
                  <c:v>2.54</c:v>
                </c:pt>
                <c:pt idx="110">
                  <c:v>2.62</c:v>
                </c:pt>
                <c:pt idx="111">
                  <c:v>2.62</c:v>
                </c:pt>
                <c:pt idx="112">
                  <c:v>2.68</c:v>
                </c:pt>
                <c:pt idx="113">
                  <c:v>2.76</c:v>
                </c:pt>
                <c:pt idx="114">
                  <c:v>2.66</c:v>
                </c:pt>
                <c:pt idx="115">
                  <c:v>2.56</c:v>
                </c:pt>
                <c:pt idx="116">
                  <c:v>2.62</c:v>
                </c:pt>
                <c:pt idx="117">
                  <c:v>2.66</c:v>
                </c:pt>
                <c:pt idx="118">
                  <c:v>2.78</c:v>
                </c:pt>
                <c:pt idx="119">
                  <c:v>2.72</c:v>
                </c:pt>
                <c:pt idx="120">
                  <c:v>2.68</c:v>
                </c:pt>
                <c:pt idx="121">
                  <c:v>2.58</c:v>
                </c:pt>
                <c:pt idx="122">
                  <c:v>2.56</c:v>
                </c:pt>
                <c:pt idx="123">
                  <c:v>2.72</c:v>
                </c:pt>
                <c:pt idx="124">
                  <c:v>2.64</c:v>
                </c:pt>
                <c:pt idx="125">
                  <c:v>3.6</c:v>
                </c:pt>
                <c:pt idx="126">
                  <c:v>2.46</c:v>
                </c:pt>
                <c:pt idx="127">
                  <c:v>2.4</c:v>
                </c:pt>
                <c:pt idx="128">
                  <c:v>2.92</c:v>
                </c:pt>
                <c:pt idx="129">
                  <c:v>2.96</c:v>
                </c:pt>
                <c:pt idx="130">
                  <c:v>2.9</c:v>
                </c:pt>
                <c:pt idx="131">
                  <c:v>2.84</c:v>
                </c:pt>
                <c:pt idx="132">
                  <c:v>2.84</c:v>
                </c:pt>
                <c:pt idx="133">
                  <c:v>2.9</c:v>
                </c:pt>
                <c:pt idx="134">
                  <c:v>3</c:v>
                </c:pt>
                <c:pt idx="135">
                  <c:v>2.9</c:v>
                </c:pt>
                <c:pt idx="136">
                  <c:v>2.78</c:v>
                </c:pt>
                <c:pt idx="137">
                  <c:v>2.74</c:v>
                </c:pt>
                <c:pt idx="138">
                  <c:v>2.66</c:v>
                </c:pt>
                <c:pt idx="139">
                  <c:v>2.68</c:v>
                </c:pt>
                <c:pt idx="140">
                  <c:v>2.7</c:v>
                </c:pt>
                <c:pt idx="141">
                  <c:v>2.64</c:v>
                </c:pt>
                <c:pt idx="142">
                  <c:v>2.72</c:v>
                </c:pt>
                <c:pt idx="143">
                  <c:v>2.96</c:v>
                </c:pt>
                <c:pt idx="144">
                  <c:v>3</c:v>
                </c:pt>
                <c:pt idx="145">
                  <c:v>2.94</c:v>
                </c:pt>
                <c:pt idx="146">
                  <c:v>2.98</c:v>
                </c:pt>
                <c:pt idx="147">
                  <c:v>2.7</c:v>
                </c:pt>
                <c:pt idx="148">
                  <c:v>2.64</c:v>
                </c:pt>
                <c:pt idx="149">
                  <c:v>2.62</c:v>
                </c:pt>
                <c:pt idx="150">
                  <c:v>2.56</c:v>
                </c:pt>
                <c:pt idx="151">
                  <c:v>2.48</c:v>
                </c:pt>
                <c:pt idx="152">
                  <c:v>2.6</c:v>
                </c:pt>
                <c:pt idx="153">
                  <c:v>2.5499999999999998</c:v>
                </c:pt>
                <c:pt idx="154">
                  <c:v>2.5499999999999998</c:v>
                </c:pt>
                <c:pt idx="155">
                  <c:v>2.65</c:v>
                </c:pt>
                <c:pt idx="156">
                  <c:v>2.58</c:v>
                </c:pt>
                <c:pt idx="157">
                  <c:v>2.64</c:v>
                </c:pt>
                <c:pt idx="158">
                  <c:v>2.9</c:v>
                </c:pt>
                <c:pt idx="159">
                  <c:v>3.12</c:v>
                </c:pt>
                <c:pt idx="160">
                  <c:v>3.02</c:v>
                </c:pt>
                <c:pt idx="161">
                  <c:v>2.78</c:v>
                </c:pt>
                <c:pt idx="162">
                  <c:v>2.9</c:v>
                </c:pt>
                <c:pt idx="163">
                  <c:v>3.16</c:v>
                </c:pt>
                <c:pt idx="164">
                  <c:v>3.5</c:v>
                </c:pt>
                <c:pt idx="165">
                  <c:v>2.6</c:v>
                </c:pt>
                <c:pt idx="166">
                  <c:v>3.25</c:v>
                </c:pt>
                <c:pt idx="167">
                  <c:v>3.16</c:v>
                </c:pt>
                <c:pt idx="168">
                  <c:v>3.14</c:v>
                </c:pt>
                <c:pt idx="169">
                  <c:v>3.12</c:v>
                </c:pt>
                <c:pt idx="170">
                  <c:v>3.94</c:v>
                </c:pt>
                <c:pt idx="171">
                  <c:v>3.9</c:v>
                </c:pt>
                <c:pt idx="172">
                  <c:v>3.74</c:v>
                </c:pt>
                <c:pt idx="173">
                  <c:v>3.78</c:v>
                </c:pt>
                <c:pt idx="174">
                  <c:v>3.8</c:v>
                </c:pt>
                <c:pt idx="175">
                  <c:v>3.8</c:v>
                </c:pt>
                <c:pt idx="176">
                  <c:v>3.76</c:v>
                </c:pt>
                <c:pt idx="177">
                  <c:v>3.92</c:v>
                </c:pt>
                <c:pt idx="178">
                  <c:v>3.6</c:v>
                </c:pt>
                <c:pt idx="179">
                  <c:v>3.34</c:v>
                </c:pt>
                <c:pt idx="180">
                  <c:v>3.4</c:v>
                </c:pt>
                <c:pt idx="181">
                  <c:v>3.24</c:v>
                </c:pt>
                <c:pt idx="182">
                  <c:v>3.3</c:v>
                </c:pt>
                <c:pt idx="183">
                  <c:v>3.4</c:v>
                </c:pt>
                <c:pt idx="184">
                  <c:v>3.28</c:v>
                </c:pt>
                <c:pt idx="185">
                  <c:v>3.82</c:v>
                </c:pt>
                <c:pt idx="186">
                  <c:v>3.32</c:v>
                </c:pt>
                <c:pt idx="187">
                  <c:v>3.24</c:v>
                </c:pt>
                <c:pt idx="188">
                  <c:v>3.28</c:v>
                </c:pt>
                <c:pt idx="189">
                  <c:v>3.29</c:v>
                </c:pt>
                <c:pt idx="190">
                  <c:v>3.33</c:v>
                </c:pt>
                <c:pt idx="191">
                  <c:v>3.38</c:v>
                </c:pt>
                <c:pt idx="192">
                  <c:v>3.35</c:v>
                </c:pt>
                <c:pt idx="193">
                  <c:v>3.32</c:v>
                </c:pt>
                <c:pt idx="194">
                  <c:v>3.3</c:v>
                </c:pt>
                <c:pt idx="195">
                  <c:v>3.34</c:v>
                </c:pt>
                <c:pt idx="196">
                  <c:v>3.5</c:v>
                </c:pt>
                <c:pt idx="197">
                  <c:v>3.78</c:v>
                </c:pt>
                <c:pt idx="198">
                  <c:v>3.78</c:v>
                </c:pt>
                <c:pt idx="199">
                  <c:v>3.44</c:v>
                </c:pt>
                <c:pt idx="200">
                  <c:v>3.46</c:v>
                </c:pt>
                <c:pt idx="201">
                  <c:v>3.34</c:v>
                </c:pt>
                <c:pt idx="202">
                  <c:v>3.2</c:v>
                </c:pt>
                <c:pt idx="203">
                  <c:v>3.5</c:v>
                </c:pt>
                <c:pt idx="204">
                  <c:v>4.12</c:v>
                </c:pt>
                <c:pt idx="205">
                  <c:v>4.24</c:v>
                </c:pt>
                <c:pt idx="206">
                  <c:v>4.4400000000000004</c:v>
                </c:pt>
                <c:pt idx="207">
                  <c:v>4.46</c:v>
                </c:pt>
                <c:pt idx="208">
                  <c:v>4.46</c:v>
                </c:pt>
                <c:pt idx="209">
                  <c:v>4.28</c:v>
                </c:pt>
                <c:pt idx="210">
                  <c:v>3.56</c:v>
                </c:pt>
                <c:pt idx="211">
                  <c:v>3.48</c:v>
                </c:pt>
                <c:pt idx="212">
                  <c:v>3.58</c:v>
                </c:pt>
                <c:pt idx="213">
                  <c:v>3.96</c:v>
                </c:pt>
                <c:pt idx="214">
                  <c:v>3.48</c:v>
                </c:pt>
                <c:pt idx="215">
                  <c:v>3.56</c:v>
                </c:pt>
                <c:pt idx="216">
                  <c:v>3.92</c:v>
                </c:pt>
                <c:pt idx="217">
                  <c:v>3.86</c:v>
                </c:pt>
                <c:pt idx="218">
                  <c:v>4.24</c:v>
                </c:pt>
                <c:pt idx="219">
                  <c:v>4.42</c:v>
                </c:pt>
                <c:pt idx="220">
                  <c:v>4.4000000000000004</c:v>
                </c:pt>
                <c:pt idx="221">
                  <c:v>4.32</c:v>
                </c:pt>
                <c:pt idx="222">
                  <c:v>4.3600000000000003</c:v>
                </c:pt>
                <c:pt idx="223">
                  <c:v>4.12</c:v>
                </c:pt>
                <c:pt idx="224">
                  <c:v>5.0199999999999996</c:v>
                </c:pt>
                <c:pt idx="225">
                  <c:v>5.08</c:v>
                </c:pt>
                <c:pt idx="226">
                  <c:v>5.0999999999999996</c:v>
                </c:pt>
                <c:pt idx="227">
                  <c:v>5.26</c:v>
                </c:pt>
                <c:pt idx="228">
                  <c:v>4.3600000000000003</c:v>
                </c:pt>
                <c:pt idx="229">
                  <c:v>4.1399999999999997</c:v>
                </c:pt>
                <c:pt idx="230">
                  <c:v>3.96</c:v>
                </c:pt>
                <c:pt idx="231">
                  <c:v>3.7</c:v>
                </c:pt>
                <c:pt idx="232">
                  <c:v>3.46</c:v>
                </c:pt>
                <c:pt idx="233">
                  <c:v>3.44</c:v>
                </c:pt>
                <c:pt idx="234">
                  <c:v>3.46</c:v>
                </c:pt>
                <c:pt idx="235">
                  <c:v>3.34</c:v>
                </c:pt>
                <c:pt idx="236">
                  <c:v>3.72</c:v>
                </c:pt>
                <c:pt idx="237">
                  <c:v>3.68</c:v>
                </c:pt>
                <c:pt idx="238">
                  <c:v>4.2</c:v>
                </c:pt>
                <c:pt idx="239">
                  <c:v>3.8</c:v>
                </c:pt>
                <c:pt idx="240">
                  <c:v>3.78</c:v>
                </c:pt>
                <c:pt idx="241">
                  <c:v>3.9</c:v>
                </c:pt>
                <c:pt idx="242">
                  <c:v>3.9</c:v>
                </c:pt>
                <c:pt idx="243">
                  <c:v>3.94</c:v>
                </c:pt>
                <c:pt idx="244">
                  <c:v>3.82</c:v>
                </c:pt>
                <c:pt idx="245">
                  <c:v>4.12</c:v>
                </c:pt>
                <c:pt idx="246">
                  <c:v>3.86</c:v>
                </c:pt>
                <c:pt idx="247">
                  <c:v>3.74</c:v>
                </c:pt>
                <c:pt idx="248">
                  <c:v>3.82</c:v>
                </c:pt>
                <c:pt idx="249">
                  <c:v>3.76</c:v>
                </c:pt>
                <c:pt idx="250">
                  <c:v>3.78</c:v>
                </c:pt>
                <c:pt idx="251">
                  <c:v>3.72</c:v>
                </c:pt>
                <c:pt idx="252">
                  <c:v>3.76</c:v>
                </c:pt>
                <c:pt idx="253">
                  <c:v>3.72</c:v>
                </c:pt>
                <c:pt idx="254">
                  <c:v>3.96</c:v>
                </c:pt>
                <c:pt idx="255">
                  <c:v>3.74</c:v>
                </c:pt>
                <c:pt idx="256">
                  <c:v>3.76</c:v>
                </c:pt>
                <c:pt idx="257">
                  <c:v>3.72</c:v>
                </c:pt>
                <c:pt idx="258">
                  <c:v>3.46</c:v>
                </c:pt>
                <c:pt idx="259">
                  <c:v>3.52</c:v>
                </c:pt>
                <c:pt idx="260">
                  <c:v>3</c:v>
                </c:pt>
                <c:pt idx="261">
                  <c:v>3.04</c:v>
                </c:pt>
                <c:pt idx="262">
                  <c:v>3.06</c:v>
                </c:pt>
                <c:pt idx="263">
                  <c:v>3.1</c:v>
                </c:pt>
                <c:pt idx="264">
                  <c:v>2.9</c:v>
                </c:pt>
                <c:pt idx="265">
                  <c:v>2.86</c:v>
                </c:pt>
                <c:pt idx="266">
                  <c:v>2.86</c:v>
                </c:pt>
                <c:pt idx="267">
                  <c:v>2.98</c:v>
                </c:pt>
                <c:pt idx="268">
                  <c:v>3.3</c:v>
                </c:pt>
                <c:pt idx="269">
                  <c:v>3.42</c:v>
                </c:pt>
                <c:pt idx="270">
                  <c:v>3.44</c:v>
                </c:pt>
                <c:pt idx="271">
                  <c:v>3.34</c:v>
                </c:pt>
                <c:pt idx="272">
                  <c:v>3.18</c:v>
                </c:pt>
                <c:pt idx="273">
                  <c:v>3.28</c:v>
                </c:pt>
                <c:pt idx="274">
                  <c:v>3.26</c:v>
                </c:pt>
                <c:pt idx="275">
                  <c:v>2.86</c:v>
                </c:pt>
                <c:pt idx="276">
                  <c:v>2.84</c:v>
                </c:pt>
                <c:pt idx="277">
                  <c:v>3.04</c:v>
                </c:pt>
                <c:pt idx="278">
                  <c:v>2.84</c:v>
                </c:pt>
                <c:pt idx="279">
                  <c:v>2.86</c:v>
                </c:pt>
                <c:pt idx="280">
                  <c:v>2.94</c:v>
                </c:pt>
                <c:pt idx="281">
                  <c:v>2.95</c:v>
                </c:pt>
                <c:pt idx="282">
                  <c:v>2.96</c:v>
                </c:pt>
                <c:pt idx="283">
                  <c:v>2.98</c:v>
                </c:pt>
                <c:pt idx="284">
                  <c:v>3.2</c:v>
                </c:pt>
                <c:pt idx="285">
                  <c:v>3.4</c:v>
                </c:pt>
                <c:pt idx="286">
                  <c:v>2.94</c:v>
                </c:pt>
                <c:pt idx="287">
                  <c:v>2.86</c:v>
                </c:pt>
                <c:pt idx="288">
                  <c:v>3.12</c:v>
                </c:pt>
                <c:pt idx="289">
                  <c:v>3.18</c:v>
                </c:pt>
                <c:pt idx="290">
                  <c:v>2.86</c:v>
                </c:pt>
                <c:pt idx="291">
                  <c:v>2.82</c:v>
                </c:pt>
                <c:pt idx="292">
                  <c:v>2.76</c:v>
                </c:pt>
                <c:pt idx="293">
                  <c:v>2.8</c:v>
                </c:pt>
                <c:pt idx="294">
                  <c:v>2.84</c:v>
                </c:pt>
                <c:pt idx="295">
                  <c:v>2.74</c:v>
                </c:pt>
                <c:pt idx="296">
                  <c:v>2.7</c:v>
                </c:pt>
                <c:pt idx="297">
                  <c:v>2.72</c:v>
                </c:pt>
                <c:pt idx="298">
                  <c:v>2.68</c:v>
                </c:pt>
                <c:pt idx="299">
                  <c:v>2.56</c:v>
                </c:pt>
                <c:pt idx="300">
                  <c:v>2.54</c:v>
                </c:pt>
                <c:pt idx="301">
                  <c:v>2.76</c:v>
                </c:pt>
                <c:pt idx="302">
                  <c:v>2.74</c:v>
                </c:pt>
                <c:pt idx="303">
                  <c:v>2.66</c:v>
                </c:pt>
                <c:pt idx="304">
                  <c:v>2.56</c:v>
                </c:pt>
                <c:pt idx="305">
                  <c:v>2.66</c:v>
                </c:pt>
                <c:pt idx="306">
                  <c:v>2.76</c:v>
                </c:pt>
                <c:pt idx="307">
                  <c:v>2.7</c:v>
                </c:pt>
                <c:pt idx="308">
                  <c:v>2.76</c:v>
                </c:pt>
                <c:pt idx="309">
                  <c:v>3.12</c:v>
                </c:pt>
                <c:pt idx="310">
                  <c:v>3.06</c:v>
                </c:pt>
                <c:pt idx="311">
                  <c:v>3</c:v>
                </c:pt>
                <c:pt idx="312">
                  <c:v>2.7</c:v>
                </c:pt>
                <c:pt idx="313">
                  <c:v>2.58</c:v>
                </c:pt>
                <c:pt idx="314">
                  <c:v>2.8</c:v>
                </c:pt>
                <c:pt idx="315">
                  <c:v>2.86</c:v>
                </c:pt>
                <c:pt idx="316">
                  <c:v>2.74</c:v>
                </c:pt>
                <c:pt idx="317">
                  <c:v>2.96</c:v>
                </c:pt>
                <c:pt idx="318">
                  <c:v>2.68</c:v>
                </c:pt>
                <c:pt idx="319">
                  <c:v>2.74</c:v>
                </c:pt>
                <c:pt idx="320">
                  <c:v>2.56</c:v>
                </c:pt>
                <c:pt idx="321">
                  <c:v>2.48</c:v>
                </c:pt>
                <c:pt idx="322">
                  <c:v>2.48</c:v>
                </c:pt>
                <c:pt idx="323">
                  <c:v>2.4</c:v>
                </c:pt>
                <c:pt idx="324">
                  <c:v>2.52</c:v>
                </c:pt>
                <c:pt idx="325">
                  <c:v>2.56</c:v>
                </c:pt>
                <c:pt idx="326">
                  <c:v>2.6</c:v>
                </c:pt>
                <c:pt idx="327">
                  <c:v>2.62</c:v>
                </c:pt>
                <c:pt idx="328">
                  <c:v>2.54</c:v>
                </c:pt>
                <c:pt idx="329">
                  <c:v>2.88</c:v>
                </c:pt>
                <c:pt idx="330">
                  <c:v>3.04</c:v>
                </c:pt>
                <c:pt idx="331">
                  <c:v>3.04</c:v>
                </c:pt>
                <c:pt idx="332">
                  <c:v>3.08</c:v>
                </c:pt>
                <c:pt idx="333">
                  <c:v>3.12</c:v>
                </c:pt>
                <c:pt idx="334">
                  <c:v>3.06</c:v>
                </c:pt>
                <c:pt idx="335">
                  <c:v>3.06</c:v>
                </c:pt>
                <c:pt idx="336">
                  <c:v>3.08</c:v>
                </c:pt>
                <c:pt idx="337">
                  <c:v>2.98</c:v>
                </c:pt>
                <c:pt idx="338">
                  <c:v>3.04</c:v>
                </c:pt>
                <c:pt idx="339">
                  <c:v>2.8</c:v>
                </c:pt>
                <c:pt idx="340">
                  <c:v>2.74</c:v>
                </c:pt>
                <c:pt idx="341">
                  <c:v>2.78</c:v>
                </c:pt>
                <c:pt idx="342">
                  <c:v>2.8</c:v>
                </c:pt>
                <c:pt idx="343">
                  <c:v>2.52</c:v>
                </c:pt>
                <c:pt idx="344">
                  <c:v>2.7</c:v>
                </c:pt>
                <c:pt idx="345">
                  <c:v>2.8</c:v>
                </c:pt>
                <c:pt idx="346">
                  <c:v>2.48</c:v>
                </c:pt>
                <c:pt idx="347">
                  <c:v>2.52</c:v>
                </c:pt>
                <c:pt idx="348">
                  <c:v>2.78</c:v>
                </c:pt>
                <c:pt idx="349">
                  <c:v>2.88</c:v>
                </c:pt>
                <c:pt idx="350">
                  <c:v>2.7</c:v>
                </c:pt>
                <c:pt idx="351">
                  <c:v>2.72</c:v>
                </c:pt>
                <c:pt idx="352">
                  <c:v>2.46</c:v>
                </c:pt>
                <c:pt idx="353">
                  <c:v>2.62</c:v>
                </c:pt>
                <c:pt idx="354">
                  <c:v>2.46</c:v>
                </c:pt>
                <c:pt idx="355">
                  <c:v>2.36</c:v>
                </c:pt>
                <c:pt idx="356">
                  <c:v>2.2200000000000002</c:v>
                </c:pt>
                <c:pt idx="357">
                  <c:v>2.2000000000000002</c:v>
                </c:pt>
                <c:pt idx="358">
                  <c:v>2.46</c:v>
                </c:pt>
                <c:pt idx="359">
                  <c:v>2.44</c:v>
                </c:pt>
                <c:pt idx="360">
                  <c:v>2.52</c:v>
                </c:pt>
                <c:pt idx="361">
                  <c:v>2.42</c:v>
                </c:pt>
                <c:pt idx="362">
                  <c:v>2.4</c:v>
                </c:pt>
                <c:pt idx="363">
                  <c:v>2.46</c:v>
                </c:pt>
                <c:pt idx="364">
                  <c:v>2.52</c:v>
                </c:pt>
                <c:pt idx="365">
                  <c:v>2.62</c:v>
                </c:pt>
                <c:pt idx="366">
                  <c:v>2.67</c:v>
                </c:pt>
                <c:pt idx="367">
                  <c:v>2.72</c:v>
                </c:pt>
                <c:pt idx="368">
                  <c:v>2.79</c:v>
                </c:pt>
                <c:pt idx="369">
                  <c:v>2.85</c:v>
                </c:pt>
                <c:pt idx="370">
                  <c:v>2.8</c:v>
                </c:pt>
                <c:pt idx="371">
                  <c:v>2.77</c:v>
                </c:pt>
                <c:pt idx="372">
                  <c:v>2.85</c:v>
                </c:pt>
                <c:pt idx="373">
                  <c:v>2.8</c:v>
                </c:pt>
                <c:pt idx="374">
                  <c:v>2.8</c:v>
                </c:pt>
                <c:pt idx="375">
                  <c:v>2.7</c:v>
                </c:pt>
                <c:pt idx="376">
                  <c:v>2.5</c:v>
                </c:pt>
                <c:pt idx="377">
                  <c:v>2.44</c:v>
                </c:pt>
                <c:pt idx="378">
                  <c:v>2.38</c:v>
                </c:pt>
                <c:pt idx="379">
                  <c:v>2.38</c:v>
                </c:pt>
                <c:pt idx="380">
                  <c:v>2.35</c:v>
                </c:pt>
                <c:pt idx="381">
                  <c:v>2.3199999999999998</c:v>
                </c:pt>
                <c:pt idx="382">
                  <c:v>2.2999999999999998</c:v>
                </c:pt>
                <c:pt idx="383">
                  <c:v>2.4500000000000002</c:v>
                </c:pt>
                <c:pt idx="384">
                  <c:v>2.72</c:v>
                </c:pt>
                <c:pt idx="385">
                  <c:v>2.77</c:v>
                </c:pt>
                <c:pt idx="386">
                  <c:v>2.3199999999999998</c:v>
                </c:pt>
                <c:pt idx="387">
                  <c:v>2.02</c:v>
                </c:pt>
                <c:pt idx="388">
                  <c:v>2.2999999999999998</c:v>
                </c:pt>
                <c:pt idx="389">
                  <c:v>2.82</c:v>
                </c:pt>
                <c:pt idx="390">
                  <c:v>2.76</c:v>
                </c:pt>
                <c:pt idx="391">
                  <c:v>2.88</c:v>
                </c:pt>
                <c:pt idx="392">
                  <c:v>2.9</c:v>
                </c:pt>
                <c:pt idx="393">
                  <c:v>2.84</c:v>
                </c:pt>
                <c:pt idx="394">
                  <c:v>2.88</c:v>
                </c:pt>
                <c:pt idx="395">
                  <c:v>2.96</c:v>
                </c:pt>
                <c:pt idx="396">
                  <c:v>2.94</c:v>
                </c:pt>
                <c:pt idx="397">
                  <c:v>2.92</c:v>
                </c:pt>
                <c:pt idx="398">
                  <c:v>2.4500000000000002</c:v>
                </c:pt>
                <c:pt idx="399">
                  <c:v>2.3199999999999998</c:v>
                </c:pt>
                <c:pt idx="400">
                  <c:v>2.2999999999999998</c:v>
                </c:pt>
                <c:pt idx="401">
                  <c:v>2.2200000000000002</c:v>
                </c:pt>
                <c:pt idx="402">
                  <c:v>2.2400000000000002</c:v>
                </c:pt>
                <c:pt idx="403">
                  <c:v>2.2400000000000002</c:v>
                </c:pt>
                <c:pt idx="404">
                  <c:v>2.42</c:v>
                </c:pt>
                <c:pt idx="405">
                  <c:v>2.4</c:v>
                </c:pt>
                <c:pt idx="406">
                  <c:v>2.2200000000000002</c:v>
                </c:pt>
                <c:pt idx="407">
                  <c:v>2.02</c:v>
                </c:pt>
                <c:pt idx="408">
                  <c:v>1.95</c:v>
                </c:pt>
                <c:pt idx="409">
                  <c:v>2</c:v>
                </c:pt>
                <c:pt idx="410">
                  <c:v>2.72</c:v>
                </c:pt>
                <c:pt idx="411">
                  <c:v>2.76</c:v>
                </c:pt>
                <c:pt idx="412">
                  <c:v>2.36</c:v>
                </c:pt>
                <c:pt idx="413">
                  <c:v>2.4500000000000002</c:v>
                </c:pt>
                <c:pt idx="414">
                  <c:v>2.39</c:v>
                </c:pt>
                <c:pt idx="415">
                  <c:v>1.98</c:v>
                </c:pt>
                <c:pt idx="416">
                  <c:v>1.96</c:v>
                </c:pt>
                <c:pt idx="417">
                  <c:v>1.92</c:v>
                </c:pt>
                <c:pt idx="418">
                  <c:v>1.98</c:v>
                </c:pt>
                <c:pt idx="419">
                  <c:v>2.2999999999999998</c:v>
                </c:pt>
                <c:pt idx="420">
                  <c:v>1.98</c:v>
                </c:pt>
                <c:pt idx="421">
                  <c:v>2.16</c:v>
                </c:pt>
                <c:pt idx="422">
                  <c:v>2.2999999999999998</c:v>
                </c:pt>
                <c:pt idx="423">
                  <c:v>2.34</c:v>
                </c:pt>
                <c:pt idx="424">
                  <c:v>2.14</c:v>
                </c:pt>
                <c:pt idx="425">
                  <c:v>2.14</c:v>
                </c:pt>
                <c:pt idx="426">
                  <c:v>2.66</c:v>
                </c:pt>
                <c:pt idx="427">
                  <c:v>2.84</c:v>
                </c:pt>
                <c:pt idx="428">
                  <c:v>2.82</c:v>
                </c:pt>
                <c:pt idx="429">
                  <c:v>3.04</c:v>
                </c:pt>
                <c:pt idx="430">
                  <c:v>2.98</c:v>
                </c:pt>
                <c:pt idx="431">
                  <c:v>2.94</c:v>
                </c:pt>
                <c:pt idx="432">
                  <c:v>2.58</c:v>
                </c:pt>
                <c:pt idx="433">
                  <c:v>2.62</c:v>
                </c:pt>
                <c:pt idx="434">
                  <c:v>2.7</c:v>
                </c:pt>
                <c:pt idx="435">
                  <c:v>3.14</c:v>
                </c:pt>
                <c:pt idx="436">
                  <c:v>2.9</c:v>
                </c:pt>
                <c:pt idx="437">
                  <c:v>2.79</c:v>
                </c:pt>
                <c:pt idx="438">
                  <c:v>2.2799999999999998</c:v>
                </c:pt>
                <c:pt idx="439">
                  <c:v>2.12</c:v>
                </c:pt>
                <c:pt idx="440">
                  <c:v>2.12</c:v>
                </c:pt>
                <c:pt idx="441">
                  <c:v>1.84</c:v>
                </c:pt>
                <c:pt idx="442">
                  <c:v>1.94</c:v>
                </c:pt>
                <c:pt idx="443">
                  <c:v>2.2000000000000002</c:v>
                </c:pt>
                <c:pt idx="444">
                  <c:v>2.1</c:v>
                </c:pt>
                <c:pt idx="445">
                  <c:v>2.02</c:v>
                </c:pt>
                <c:pt idx="446">
                  <c:v>2</c:v>
                </c:pt>
                <c:pt idx="447">
                  <c:v>2.2799999999999998</c:v>
                </c:pt>
                <c:pt idx="448">
                  <c:v>2.02</c:v>
                </c:pt>
                <c:pt idx="449">
                  <c:v>2.12</c:v>
                </c:pt>
                <c:pt idx="450">
                  <c:v>2.14</c:v>
                </c:pt>
                <c:pt idx="451">
                  <c:v>1.96</c:v>
                </c:pt>
                <c:pt idx="452">
                  <c:v>1.93</c:v>
                </c:pt>
                <c:pt idx="453">
                  <c:v>2.2200000000000002</c:v>
                </c:pt>
                <c:pt idx="454">
                  <c:v>2.34</c:v>
                </c:pt>
                <c:pt idx="455">
                  <c:v>2.5299999999999998</c:v>
                </c:pt>
                <c:pt idx="456">
                  <c:v>2.2000000000000002</c:v>
                </c:pt>
                <c:pt idx="457">
                  <c:v>2.54</c:v>
                </c:pt>
                <c:pt idx="458">
                  <c:v>2.14</c:v>
                </c:pt>
                <c:pt idx="459">
                  <c:v>2.34</c:v>
                </c:pt>
                <c:pt idx="460">
                  <c:v>2.1</c:v>
                </c:pt>
                <c:pt idx="461">
                  <c:v>2.12</c:v>
                </c:pt>
                <c:pt idx="462">
                  <c:v>2.48</c:v>
                </c:pt>
                <c:pt idx="463">
                  <c:v>2.58</c:v>
                </c:pt>
                <c:pt idx="464">
                  <c:v>2.4</c:v>
                </c:pt>
                <c:pt idx="465">
                  <c:v>2.36</c:v>
                </c:pt>
                <c:pt idx="466">
                  <c:v>2.06</c:v>
                </c:pt>
                <c:pt idx="467">
                  <c:v>2.02</c:v>
                </c:pt>
                <c:pt idx="468">
                  <c:v>2.1800000000000002</c:v>
                </c:pt>
                <c:pt idx="469">
                  <c:v>2.2200000000000002</c:v>
                </c:pt>
                <c:pt idx="470">
                  <c:v>2.04</c:v>
                </c:pt>
                <c:pt idx="471">
                  <c:v>2.02</c:v>
                </c:pt>
                <c:pt idx="472">
                  <c:v>1.92</c:v>
                </c:pt>
                <c:pt idx="473">
                  <c:v>1.64</c:v>
                </c:pt>
                <c:pt idx="474">
                  <c:v>1.92</c:v>
                </c:pt>
                <c:pt idx="475">
                  <c:v>1.96</c:v>
                </c:pt>
                <c:pt idx="476">
                  <c:v>2.02</c:v>
                </c:pt>
                <c:pt idx="477">
                  <c:v>1.8</c:v>
                </c:pt>
                <c:pt idx="478">
                  <c:v>1.94</c:v>
                </c:pt>
                <c:pt idx="479">
                  <c:v>1.75</c:v>
                </c:pt>
                <c:pt idx="480">
                  <c:v>1.72</c:v>
                </c:pt>
                <c:pt idx="481">
                  <c:v>2.34</c:v>
                </c:pt>
                <c:pt idx="482">
                  <c:v>2.14</c:v>
                </c:pt>
                <c:pt idx="483">
                  <c:v>1.9</c:v>
                </c:pt>
                <c:pt idx="484">
                  <c:v>1.94</c:v>
                </c:pt>
                <c:pt idx="485">
                  <c:v>1.8</c:v>
                </c:pt>
                <c:pt idx="486">
                  <c:v>2.3199999999999998</c:v>
                </c:pt>
                <c:pt idx="487">
                  <c:v>2.6</c:v>
                </c:pt>
                <c:pt idx="488">
                  <c:v>2.52</c:v>
                </c:pt>
                <c:pt idx="489">
                  <c:v>2.82</c:v>
                </c:pt>
                <c:pt idx="490">
                  <c:v>2.94</c:v>
                </c:pt>
                <c:pt idx="491">
                  <c:v>2.82</c:v>
                </c:pt>
                <c:pt idx="492">
                  <c:v>2.44</c:v>
                </c:pt>
                <c:pt idx="493">
                  <c:v>2.36</c:v>
                </c:pt>
                <c:pt idx="494">
                  <c:v>2.2599999999999998</c:v>
                </c:pt>
                <c:pt idx="495">
                  <c:v>2.2400000000000002</c:v>
                </c:pt>
                <c:pt idx="496">
                  <c:v>2.2999999999999998</c:v>
                </c:pt>
                <c:pt idx="497">
                  <c:v>2.44</c:v>
                </c:pt>
                <c:pt idx="498">
                  <c:v>2.5</c:v>
                </c:pt>
                <c:pt idx="499">
                  <c:v>2.52</c:v>
                </c:pt>
                <c:pt idx="500">
                  <c:v>2.02</c:v>
                </c:pt>
                <c:pt idx="501">
                  <c:v>2.12</c:v>
                </c:pt>
                <c:pt idx="502">
                  <c:v>2.94</c:v>
                </c:pt>
                <c:pt idx="503">
                  <c:v>2.14</c:v>
                </c:pt>
                <c:pt idx="504">
                  <c:v>2.2999999999999998</c:v>
                </c:pt>
                <c:pt idx="505">
                  <c:v>2.4500000000000002</c:v>
                </c:pt>
                <c:pt idx="506">
                  <c:v>2</c:v>
                </c:pt>
                <c:pt idx="507">
                  <c:v>2.2000000000000002</c:v>
                </c:pt>
                <c:pt idx="508">
                  <c:v>2.2000000000000002</c:v>
                </c:pt>
                <c:pt idx="509">
                  <c:v>2.2999999999999998</c:v>
                </c:pt>
                <c:pt idx="510">
                  <c:v>1.98</c:v>
                </c:pt>
                <c:pt idx="511">
                  <c:v>1.65</c:v>
                </c:pt>
                <c:pt idx="512">
                  <c:v>1.74</c:v>
                </c:pt>
                <c:pt idx="513">
                  <c:v>1.8</c:v>
                </c:pt>
                <c:pt idx="514">
                  <c:v>1.8</c:v>
                </c:pt>
                <c:pt idx="515">
                  <c:v>1.65</c:v>
                </c:pt>
                <c:pt idx="516">
                  <c:v>2.02</c:v>
                </c:pt>
                <c:pt idx="517">
                  <c:v>1.54</c:v>
                </c:pt>
                <c:pt idx="518">
                  <c:v>1.92</c:v>
                </c:pt>
                <c:pt idx="519">
                  <c:v>1.5</c:v>
                </c:pt>
                <c:pt idx="520">
                  <c:v>1.5</c:v>
                </c:pt>
                <c:pt idx="521">
                  <c:v>1.64</c:v>
                </c:pt>
                <c:pt idx="522">
                  <c:v>1.8</c:v>
                </c:pt>
                <c:pt idx="523">
                  <c:v>2.36</c:v>
                </c:pt>
                <c:pt idx="524">
                  <c:v>1.96</c:v>
                </c:pt>
                <c:pt idx="525">
                  <c:v>2.02</c:v>
                </c:pt>
                <c:pt idx="526">
                  <c:v>1.94</c:v>
                </c:pt>
                <c:pt idx="527">
                  <c:v>1.66</c:v>
                </c:pt>
                <c:pt idx="528">
                  <c:v>1.92</c:v>
                </c:pt>
                <c:pt idx="529">
                  <c:v>1.6</c:v>
                </c:pt>
                <c:pt idx="530">
                  <c:v>1.54</c:v>
                </c:pt>
                <c:pt idx="531">
                  <c:v>1.5</c:v>
                </c:pt>
                <c:pt idx="532">
                  <c:v>1.7</c:v>
                </c:pt>
                <c:pt idx="533">
                  <c:v>1.56</c:v>
                </c:pt>
                <c:pt idx="534">
                  <c:v>1.6</c:v>
                </c:pt>
                <c:pt idx="535">
                  <c:v>1.52</c:v>
                </c:pt>
                <c:pt idx="536">
                  <c:v>1.48</c:v>
                </c:pt>
                <c:pt idx="537">
                  <c:v>1.48</c:v>
                </c:pt>
                <c:pt idx="538">
                  <c:v>1.6</c:v>
                </c:pt>
                <c:pt idx="539">
                  <c:v>1.6</c:v>
                </c:pt>
                <c:pt idx="540">
                  <c:v>1.94</c:v>
                </c:pt>
                <c:pt idx="541">
                  <c:v>1.72</c:v>
                </c:pt>
                <c:pt idx="542">
                  <c:v>1.68</c:v>
                </c:pt>
                <c:pt idx="543">
                  <c:v>1.62</c:v>
                </c:pt>
                <c:pt idx="544">
                  <c:v>1.52</c:v>
                </c:pt>
                <c:pt idx="545">
                  <c:v>1.52</c:v>
                </c:pt>
                <c:pt idx="546">
                  <c:v>2</c:v>
                </c:pt>
                <c:pt idx="547">
                  <c:v>2.2000000000000002</c:v>
                </c:pt>
                <c:pt idx="548">
                  <c:v>2.02</c:v>
                </c:pt>
                <c:pt idx="549">
                  <c:v>2.1</c:v>
                </c:pt>
                <c:pt idx="550">
                  <c:v>1.98</c:v>
                </c:pt>
                <c:pt idx="551">
                  <c:v>1.66</c:v>
                </c:pt>
                <c:pt idx="552">
                  <c:v>1.5</c:v>
                </c:pt>
                <c:pt idx="553">
                  <c:v>1.3</c:v>
                </c:pt>
                <c:pt idx="554">
                  <c:v>1.34</c:v>
                </c:pt>
                <c:pt idx="555">
                  <c:v>2.34</c:v>
                </c:pt>
                <c:pt idx="556">
                  <c:v>2.02</c:v>
                </c:pt>
                <c:pt idx="557">
                  <c:v>1.54</c:v>
                </c:pt>
                <c:pt idx="558">
                  <c:v>1.8</c:v>
                </c:pt>
                <c:pt idx="559">
                  <c:v>1.4</c:v>
                </c:pt>
                <c:pt idx="560">
                  <c:v>1.82</c:v>
                </c:pt>
                <c:pt idx="561">
                  <c:v>1.86</c:v>
                </c:pt>
                <c:pt idx="562">
                  <c:v>2.08</c:v>
                </c:pt>
                <c:pt idx="563">
                  <c:v>2.38</c:v>
                </c:pt>
                <c:pt idx="564">
                  <c:v>2.16</c:v>
                </c:pt>
                <c:pt idx="565">
                  <c:v>1.9</c:v>
                </c:pt>
                <c:pt idx="566">
                  <c:v>2.1</c:v>
                </c:pt>
                <c:pt idx="567">
                  <c:v>1.8</c:v>
                </c:pt>
                <c:pt idx="568">
                  <c:v>1.72</c:v>
                </c:pt>
                <c:pt idx="569">
                  <c:v>2.34</c:v>
                </c:pt>
                <c:pt idx="570">
                  <c:v>1.9</c:v>
                </c:pt>
                <c:pt idx="571">
                  <c:v>2.25</c:v>
                </c:pt>
                <c:pt idx="572">
                  <c:v>2.2999999999999998</c:v>
                </c:pt>
                <c:pt idx="573">
                  <c:v>2.48</c:v>
                </c:pt>
                <c:pt idx="574">
                  <c:v>2.1</c:v>
                </c:pt>
                <c:pt idx="575">
                  <c:v>2.04</c:v>
                </c:pt>
                <c:pt idx="576">
                  <c:v>1.94</c:v>
                </c:pt>
                <c:pt idx="577">
                  <c:v>2.12</c:v>
                </c:pt>
                <c:pt idx="578">
                  <c:v>2.2799999999999998</c:v>
                </c:pt>
                <c:pt idx="579">
                  <c:v>2.02</c:v>
                </c:pt>
                <c:pt idx="580">
                  <c:v>2.02</c:v>
                </c:pt>
                <c:pt idx="581">
                  <c:v>2.44</c:v>
                </c:pt>
                <c:pt idx="582">
                  <c:v>2.78</c:v>
                </c:pt>
                <c:pt idx="583">
                  <c:v>2.4</c:v>
                </c:pt>
                <c:pt idx="584">
                  <c:v>3.08</c:v>
                </c:pt>
                <c:pt idx="585">
                  <c:v>3.74</c:v>
                </c:pt>
                <c:pt idx="586">
                  <c:v>3.96</c:v>
                </c:pt>
                <c:pt idx="587">
                  <c:v>3.72</c:v>
                </c:pt>
                <c:pt idx="588">
                  <c:v>3.96</c:v>
                </c:pt>
                <c:pt idx="589">
                  <c:v>3.38</c:v>
                </c:pt>
                <c:pt idx="590">
                  <c:v>2.58</c:v>
                </c:pt>
                <c:pt idx="591">
                  <c:v>2.44</c:v>
                </c:pt>
                <c:pt idx="592">
                  <c:v>3</c:v>
                </c:pt>
                <c:pt idx="593">
                  <c:v>3.37</c:v>
                </c:pt>
                <c:pt idx="594">
                  <c:v>3.22</c:v>
                </c:pt>
                <c:pt idx="595">
                  <c:v>2.98</c:v>
                </c:pt>
                <c:pt idx="596">
                  <c:v>3.06</c:v>
                </c:pt>
                <c:pt idx="597">
                  <c:v>3.08</c:v>
                </c:pt>
                <c:pt idx="598">
                  <c:v>2.6</c:v>
                </c:pt>
                <c:pt idx="599">
                  <c:v>2.44</c:v>
                </c:pt>
                <c:pt idx="600">
                  <c:v>2.36</c:v>
                </c:pt>
                <c:pt idx="601">
                  <c:v>2.04</c:v>
                </c:pt>
                <c:pt idx="602">
                  <c:v>2.19</c:v>
                </c:pt>
                <c:pt idx="603">
                  <c:v>1.96</c:v>
                </c:pt>
                <c:pt idx="604">
                  <c:v>2.2200000000000002</c:v>
                </c:pt>
                <c:pt idx="605">
                  <c:v>2.44</c:v>
                </c:pt>
                <c:pt idx="606">
                  <c:v>2.1800000000000002</c:v>
                </c:pt>
                <c:pt idx="607">
                  <c:v>1.8</c:v>
                </c:pt>
                <c:pt idx="608">
                  <c:v>1.9</c:v>
                </c:pt>
                <c:pt idx="609">
                  <c:v>2.52</c:v>
                </c:pt>
                <c:pt idx="610">
                  <c:v>2.3199999999999998</c:v>
                </c:pt>
                <c:pt idx="611">
                  <c:v>2.4</c:v>
                </c:pt>
                <c:pt idx="612">
                  <c:v>2.52</c:v>
                </c:pt>
                <c:pt idx="613">
                  <c:v>2.54</c:v>
                </c:pt>
                <c:pt idx="614">
                  <c:v>2.56</c:v>
                </c:pt>
                <c:pt idx="615">
                  <c:v>1.92</c:v>
                </c:pt>
                <c:pt idx="616">
                  <c:v>2.7</c:v>
                </c:pt>
                <c:pt idx="617">
                  <c:v>2.42</c:v>
                </c:pt>
                <c:pt idx="618">
                  <c:v>2.1800000000000002</c:v>
                </c:pt>
                <c:pt idx="619">
                  <c:v>2.12</c:v>
                </c:pt>
                <c:pt idx="620">
                  <c:v>2.02</c:v>
                </c:pt>
                <c:pt idx="621">
                  <c:v>2.02</c:v>
                </c:pt>
                <c:pt idx="622">
                  <c:v>1.88</c:v>
                </c:pt>
                <c:pt idx="623">
                  <c:v>1.9</c:v>
                </c:pt>
                <c:pt idx="624">
                  <c:v>1.78</c:v>
                </c:pt>
                <c:pt idx="625">
                  <c:v>1.72</c:v>
                </c:pt>
                <c:pt idx="626">
                  <c:v>1.66</c:v>
                </c:pt>
                <c:pt idx="627">
                  <c:v>2.86</c:v>
                </c:pt>
                <c:pt idx="628">
                  <c:v>2.68</c:v>
                </c:pt>
                <c:pt idx="629">
                  <c:v>2.8</c:v>
                </c:pt>
                <c:pt idx="630">
                  <c:v>2.2599999999999998</c:v>
                </c:pt>
                <c:pt idx="631">
                  <c:v>2.4</c:v>
                </c:pt>
                <c:pt idx="632">
                  <c:v>2.2400000000000002</c:v>
                </c:pt>
                <c:pt idx="633">
                  <c:v>2.58</c:v>
                </c:pt>
                <c:pt idx="634">
                  <c:v>2.34</c:v>
                </c:pt>
                <c:pt idx="635">
                  <c:v>2.44</c:v>
                </c:pt>
                <c:pt idx="636">
                  <c:v>2.3199999999999998</c:v>
                </c:pt>
                <c:pt idx="637">
                  <c:v>2.2799999999999998</c:v>
                </c:pt>
                <c:pt idx="638">
                  <c:v>2.62</c:v>
                </c:pt>
                <c:pt idx="639">
                  <c:v>3.28</c:v>
                </c:pt>
                <c:pt idx="640">
                  <c:v>2.7</c:v>
                </c:pt>
                <c:pt idx="641">
                  <c:v>3</c:v>
                </c:pt>
                <c:pt idx="642">
                  <c:v>3.18</c:v>
                </c:pt>
                <c:pt idx="643">
                  <c:v>2.72</c:v>
                </c:pt>
                <c:pt idx="644">
                  <c:v>2.78</c:v>
                </c:pt>
                <c:pt idx="645">
                  <c:v>2.6</c:v>
                </c:pt>
                <c:pt idx="646">
                  <c:v>3.24</c:v>
                </c:pt>
                <c:pt idx="647">
                  <c:v>3.8</c:v>
                </c:pt>
                <c:pt idx="648">
                  <c:v>3.68</c:v>
                </c:pt>
                <c:pt idx="649">
                  <c:v>3.24</c:v>
                </c:pt>
                <c:pt idx="650">
                  <c:v>3.68</c:v>
                </c:pt>
                <c:pt idx="651">
                  <c:v>2.63</c:v>
                </c:pt>
                <c:pt idx="652">
                  <c:v>2.4300000000000002</c:v>
                </c:pt>
                <c:pt idx="653">
                  <c:v>2.5</c:v>
                </c:pt>
                <c:pt idx="654">
                  <c:v>2.74</c:v>
                </c:pt>
                <c:pt idx="655">
                  <c:v>2.62</c:v>
                </c:pt>
                <c:pt idx="656">
                  <c:v>2.64</c:v>
                </c:pt>
                <c:pt idx="657">
                  <c:v>2.7</c:v>
                </c:pt>
                <c:pt idx="658">
                  <c:v>2.6</c:v>
                </c:pt>
                <c:pt idx="659">
                  <c:v>2.68</c:v>
                </c:pt>
                <c:pt idx="660">
                  <c:v>2.84</c:v>
                </c:pt>
                <c:pt idx="661">
                  <c:v>2.9</c:v>
                </c:pt>
                <c:pt idx="662">
                  <c:v>2.92</c:v>
                </c:pt>
                <c:pt idx="663">
                  <c:v>3.06</c:v>
                </c:pt>
                <c:pt idx="664">
                  <c:v>2.84</c:v>
                </c:pt>
                <c:pt idx="665">
                  <c:v>2.78</c:v>
                </c:pt>
                <c:pt idx="666">
                  <c:v>2.2999999999999998</c:v>
                </c:pt>
                <c:pt idx="667">
                  <c:v>2.08</c:v>
                </c:pt>
                <c:pt idx="668">
                  <c:v>2.54</c:v>
                </c:pt>
                <c:pt idx="669">
                  <c:v>2.34</c:v>
                </c:pt>
                <c:pt idx="670">
                  <c:v>2.14</c:v>
                </c:pt>
                <c:pt idx="671">
                  <c:v>2.16</c:v>
                </c:pt>
                <c:pt idx="672">
                  <c:v>2.44</c:v>
                </c:pt>
                <c:pt idx="673">
                  <c:v>2.2999999999999998</c:v>
                </c:pt>
                <c:pt idx="674">
                  <c:v>2.2599999999999998</c:v>
                </c:pt>
                <c:pt idx="675">
                  <c:v>2.06</c:v>
                </c:pt>
                <c:pt idx="676">
                  <c:v>2.14</c:v>
                </c:pt>
                <c:pt idx="677">
                  <c:v>2.34</c:v>
                </c:pt>
                <c:pt idx="678">
                  <c:v>2.56</c:v>
                </c:pt>
                <c:pt idx="679">
                  <c:v>2.2000000000000002</c:v>
                </c:pt>
                <c:pt idx="680">
                  <c:v>2.14</c:v>
                </c:pt>
                <c:pt idx="681">
                  <c:v>1.94</c:v>
                </c:pt>
                <c:pt idx="682">
                  <c:v>2.16</c:v>
                </c:pt>
                <c:pt idx="683">
                  <c:v>2.2999999999999998</c:v>
                </c:pt>
                <c:pt idx="684">
                  <c:v>2.2799999999999998</c:v>
                </c:pt>
                <c:pt idx="685">
                  <c:v>2</c:v>
                </c:pt>
                <c:pt idx="686">
                  <c:v>2.14</c:v>
                </c:pt>
                <c:pt idx="687">
                  <c:v>2.78</c:v>
                </c:pt>
                <c:pt idx="688">
                  <c:v>2.2999999999999998</c:v>
                </c:pt>
                <c:pt idx="689">
                  <c:v>2.2000000000000002</c:v>
                </c:pt>
                <c:pt idx="690">
                  <c:v>2.54</c:v>
                </c:pt>
                <c:pt idx="691">
                  <c:v>2.44</c:v>
                </c:pt>
                <c:pt idx="692">
                  <c:v>2.2000000000000002</c:v>
                </c:pt>
                <c:pt idx="693">
                  <c:v>1.9</c:v>
                </c:pt>
                <c:pt idx="694">
                  <c:v>1.94</c:v>
                </c:pt>
                <c:pt idx="695">
                  <c:v>1.98</c:v>
                </c:pt>
                <c:pt idx="696">
                  <c:v>1.94</c:v>
                </c:pt>
                <c:pt idx="697">
                  <c:v>2.7</c:v>
                </c:pt>
                <c:pt idx="698">
                  <c:v>2.82</c:v>
                </c:pt>
                <c:pt idx="699">
                  <c:v>2.2000000000000002</c:v>
                </c:pt>
                <c:pt idx="700">
                  <c:v>2.36</c:v>
                </c:pt>
                <c:pt idx="701">
                  <c:v>2.2000000000000002</c:v>
                </c:pt>
                <c:pt idx="702">
                  <c:v>2.2799999999999998</c:v>
                </c:pt>
                <c:pt idx="703">
                  <c:v>2.64</c:v>
                </c:pt>
                <c:pt idx="704">
                  <c:v>2.68</c:v>
                </c:pt>
                <c:pt idx="705">
                  <c:v>2.5</c:v>
                </c:pt>
                <c:pt idx="706">
                  <c:v>2.98</c:v>
                </c:pt>
                <c:pt idx="707">
                  <c:v>3.2</c:v>
                </c:pt>
                <c:pt idx="708">
                  <c:v>2.7</c:v>
                </c:pt>
                <c:pt idx="709">
                  <c:v>2.54</c:v>
                </c:pt>
                <c:pt idx="710">
                  <c:v>2.54</c:v>
                </c:pt>
                <c:pt idx="711">
                  <c:v>2.34</c:v>
                </c:pt>
                <c:pt idx="712">
                  <c:v>2.1800000000000002</c:v>
                </c:pt>
                <c:pt idx="713">
                  <c:v>2.1</c:v>
                </c:pt>
                <c:pt idx="714">
                  <c:v>2.14</c:v>
                </c:pt>
                <c:pt idx="715">
                  <c:v>2.54</c:v>
                </c:pt>
                <c:pt idx="716">
                  <c:v>2.46</c:v>
                </c:pt>
                <c:pt idx="717">
                  <c:v>3.56</c:v>
                </c:pt>
                <c:pt idx="718">
                  <c:v>3.14</c:v>
                </c:pt>
                <c:pt idx="719">
                  <c:v>2.58</c:v>
                </c:pt>
                <c:pt idx="720">
                  <c:v>2.34</c:v>
                </c:pt>
                <c:pt idx="721">
                  <c:v>2.2400000000000002</c:v>
                </c:pt>
                <c:pt idx="722">
                  <c:v>2.78</c:v>
                </c:pt>
                <c:pt idx="723">
                  <c:v>2.8</c:v>
                </c:pt>
                <c:pt idx="724">
                  <c:v>2.3199999999999998</c:v>
                </c:pt>
                <c:pt idx="725">
                  <c:v>2.86</c:v>
                </c:pt>
                <c:pt idx="726">
                  <c:v>2.44</c:v>
                </c:pt>
                <c:pt idx="727">
                  <c:v>2.2999999999999998</c:v>
                </c:pt>
                <c:pt idx="728">
                  <c:v>2.12</c:v>
                </c:pt>
                <c:pt idx="729">
                  <c:v>2.04</c:v>
                </c:pt>
                <c:pt idx="730">
                  <c:v>2.7</c:v>
                </c:pt>
                <c:pt idx="731">
                  <c:v>2.7</c:v>
                </c:pt>
              </c:numCache>
            </c:numRef>
          </c:val>
          <c:smooth val="1"/>
          <c:extLst>
            <c:ext xmlns:c16="http://schemas.microsoft.com/office/drawing/2014/chart" uri="{C3380CC4-5D6E-409C-BE32-E72D297353CC}">
              <c16:uniqueId val="{00000002-E246-4DFE-B6EB-0868061F4695}"/>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2.74</c:v>
                </c:pt>
                <c:pt idx="1">
                  <c:v>2.68</c:v>
                </c:pt>
                <c:pt idx="2">
                  <c:v>2.56</c:v>
                </c:pt>
                <c:pt idx="3">
                  <c:v>2.64</c:v>
                </c:pt>
                <c:pt idx="4">
                  <c:v>2.1</c:v>
                </c:pt>
                <c:pt idx="5">
                  <c:v>1.8</c:v>
                </c:pt>
                <c:pt idx="6">
                  <c:v>1.7</c:v>
                </c:pt>
                <c:pt idx="7">
                  <c:v>1.68</c:v>
                </c:pt>
                <c:pt idx="8">
                  <c:v>1.66</c:v>
                </c:pt>
                <c:pt idx="9">
                  <c:v>1.54</c:v>
                </c:pt>
                <c:pt idx="10">
                  <c:v>1.56</c:v>
                </c:pt>
                <c:pt idx="11">
                  <c:v>1.5</c:v>
                </c:pt>
                <c:pt idx="12">
                  <c:v>1.58</c:v>
                </c:pt>
                <c:pt idx="13">
                  <c:v>1.6</c:v>
                </c:pt>
                <c:pt idx="14">
                  <c:v>1.64</c:v>
                </c:pt>
                <c:pt idx="15">
                  <c:v>1.52</c:v>
                </c:pt>
                <c:pt idx="16">
                  <c:v>1.5</c:v>
                </c:pt>
                <c:pt idx="17">
                  <c:v>1.42</c:v>
                </c:pt>
                <c:pt idx="18">
                  <c:v>1.78</c:v>
                </c:pt>
                <c:pt idx="19">
                  <c:v>2.54</c:v>
                </c:pt>
                <c:pt idx="20">
                  <c:v>2.04</c:v>
                </c:pt>
                <c:pt idx="21">
                  <c:v>1.44</c:v>
                </c:pt>
                <c:pt idx="22">
                  <c:v>1.72</c:v>
                </c:pt>
                <c:pt idx="23">
                  <c:v>1.48</c:v>
                </c:pt>
                <c:pt idx="24">
                  <c:v>1.46</c:v>
                </c:pt>
                <c:pt idx="25">
                  <c:v>1.44</c:v>
                </c:pt>
                <c:pt idx="26">
                  <c:v>1.32</c:v>
                </c:pt>
                <c:pt idx="27">
                  <c:v>1.4</c:v>
                </c:pt>
                <c:pt idx="28">
                  <c:v>1.3</c:v>
                </c:pt>
                <c:pt idx="29">
                  <c:v>1.4</c:v>
                </c:pt>
                <c:pt idx="30">
                  <c:v>2.16</c:v>
                </c:pt>
                <c:pt idx="31">
                  <c:v>1.74</c:v>
                </c:pt>
                <c:pt idx="32">
                  <c:v>1.62</c:v>
                </c:pt>
                <c:pt idx="33">
                  <c:v>1.52</c:v>
                </c:pt>
                <c:pt idx="34">
                  <c:v>1.92</c:v>
                </c:pt>
                <c:pt idx="35">
                  <c:v>1.9</c:v>
                </c:pt>
                <c:pt idx="36">
                  <c:v>1.72</c:v>
                </c:pt>
                <c:pt idx="37">
                  <c:v>2.2999999999999998</c:v>
                </c:pt>
                <c:pt idx="38">
                  <c:v>2.2599999999999998</c:v>
                </c:pt>
                <c:pt idx="39">
                  <c:v>1.96</c:v>
                </c:pt>
                <c:pt idx="40">
                  <c:v>1.82</c:v>
                </c:pt>
                <c:pt idx="41">
                  <c:v>1.6</c:v>
                </c:pt>
                <c:pt idx="42">
                  <c:v>1.54</c:v>
                </c:pt>
                <c:pt idx="43">
                  <c:v>1.5</c:v>
                </c:pt>
                <c:pt idx="44">
                  <c:v>1.48</c:v>
                </c:pt>
                <c:pt idx="45">
                  <c:v>1.6</c:v>
                </c:pt>
                <c:pt idx="46">
                  <c:v>1.72</c:v>
                </c:pt>
                <c:pt idx="47">
                  <c:v>1.54</c:v>
                </c:pt>
                <c:pt idx="48">
                  <c:v>1.72</c:v>
                </c:pt>
                <c:pt idx="49">
                  <c:v>1.58</c:v>
                </c:pt>
                <c:pt idx="50">
                  <c:v>1.58</c:v>
                </c:pt>
                <c:pt idx="51">
                  <c:v>2.2799999999999998</c:v>
                </c:pt>
                <c:pt idx="52">
                  <c:v>2.2599999999999998</c:v>
                </c:pt>
                <c:pt idx="53">
                  <c:v>2.14</c:v>
                </c:pt>
                <c:pt idx="54">
                  <c:v>2.1</c:v>
                </c:pt>
                <c:pt idx="55">
                  <c:v>1.7</c:v>
                </c:pt>
                <c:pt idx="56">
                  <c:v>1.82</c:v>
                </c:pt>
                <c:pt idx="57">
                  <c:v>1.66</c:v>
                </c:pt>
                <c:pt idx="58">
                  <c:v>1.78</c:v>
                </c:pt>
                <c:pt idx="59">
                  <c:v>1.42</c:v>
                </c:pt>
                <c:pt idx="60">
                  <c:v>1.58</c:v>
                </c:pt>
                <c:pt idx="61">
                  <c:v>1.6</c:v>
                </c:pt>
                <c:pt idx="62">
                  <c:v>1.74</c:v>
                </c:pt>
                <c:pt idx="63">
                  <c:v>1.84</c:v>
                </c:pt>
                <c:pt idx="64">
                  <c:v>2.02</c:v>
                </c:pt>
                <c:pt idx="65">
                  <c:v>1.5</c:v>
                </c:pt>
                <c:pt idx="66">
                  <c:v>1.94</c:v>
                </c:pt>
                <c:pt idx="67">
                  <c:v>1.78</c:v>
                </c:pt>
                <c:pt idx="68">
                  <c:v>2.08</c:v>
                </c:pt>
                <c:pt idx="69">
                  <c:v>2.16</c:v>
                </c:pt>
                <c:pt idx="70">
                  <c:v>2.34</c:v>
                </c:pt>
                <c:pt idx="71">
                  <c:v>2.2799999999999998</c:v>
                </c:pt>
                <c:pt idx="72">
                  <c:v>2.64</c:v>
                </c:pt>
                <c:pt idx="73">
                  <c:v>2.68</c:v>
                </c:pt>
                <c:pt idx="74">
                  <c:v>2.64</c:v>
                </c:pt>
                <c:pt idx="75">
                  <c:v>2.48</c:v>
                </c:pt>
                <c:pt idx="76">
                  <c:v>2.44</c:v>
                </c:pt>
                <c:pt idx="77">
                  <c:v>2.58</c:v>
                </c:pt>
                <c:pt idx="78">
                  <c:v>2.34</c:v>
                </c:pt>
                <c:pt idx="79">
                  <c:v>2.9</c:v>
                </c:pt>
                <c:pt idx="80">
                  <c:v>2.96</c:v>
                </c:pt>
                <c:pt idx="81">
                  <c:v>3.1</c:v>
                </c:pt>
                <c:pt idx="82">
                  <c:v>3.8</c:v>
                </c:pt>
                <c:pt idx="83">
                  <c:v>3.7</c:v>
                </c:pt>
                <c:pt idx="84">
                  <c:v>3.18</c:v>
                </c:pt>
                <c:pt idx="85">
                  <c:v>3.2</c:v>
                </c:pt>
                <c:pt idx="86">
                  <c:v>3.18</c:v>
                </c:pt>
                <c:pt idx="87">
                  <c:v>3.5</c:v>
                </c:pt>
                <c:pt idx="88">
                  <c:v>3.52</c:v>
                </c:pt>
                <c:pt idx="89">
                  <c:v>3.44</c:v>
                </c:pt>
                <c:pt idx="90">
                  <c:v>3.46</c:v>
                </c:pt>
                <c:pt idx="91">
                  <c:v>3.2</c:v>
                </c:pt>
                <c:pt idx="92">
                  <c:v>3.02</c:v>
                </c:pt>
                <c:pt idx="93">
                  <c:v>2.88</c:v>
                </c:pt>
                <c:pt idx="94">
                  <c:v>3.12</c:v>
                </c:pt>
                <c:pt idx="95">
                  <c:v>3.04</c:v>
                </c:pt>
                <c:pt idx="96">
                  <c:v>2.66</c:v>
                </c:pt>
                <c:pt idx="97">
                  <c:v>2.94</c:v>
                </c:pt>
                <c:pt idx="98">
                  <c:v>2.66</c:v>
                </c:pt>
                <c:pt idx="99">
                  <c:v>2.74</c:v>
                </c:pt>
                <c:pt idx="100">
                  <c:v>2.8</c:v>
                </c:pt>
                <c:pt idx="101">
                  <c:v>2.78</c:v>
                </c:pt>
                <c:pt idx="102">
                  <c:v>2.52</c:v>
                </c:pt>
                <c:pt idx="103">
                  <c:v>2.7</c:v>
                </c:pt>
                <c:pt idx="104">
                  <c:v>2.46</c:v>
                </c:pt>
                <c:pt idx="105">
                  <c:v>2.72</c:v>
                </c:pt>
                <c:pt idx="106">
                  <c:v>2.76</c:v>
                </c:pt>
                <c:pt idx="107">
                  <c:v>2.76</c:v>
                </c:pt>
                <c:pt idx="108">
                  <c:v>2.7</c:v>
                </c:pt>
                <c:pt idx="109">
                  <c:v>2.76</c:v>
                </c:pt>
                <c:pt idx="110">
                  <c:v>2.68</c:v>
                </c:pt>
                <c:pt idx="111">
                  <c:v>2.38</c:v>
                </c:pt>
                <c:pt idx="112">
                  <c:v>2.44</c:v>
                </c:pt>
                <c:pt idx="113">
                  <c:v>2.42</c:v>
                </c:pt>
                <c:pt idx="114">
                  <c:v>2.5</c:v>
                </c:pt>
                <c:pt idx="115">
                  <c:v>2.9</c:v>
                </c:pt>
                <c:pt idx="116">
                  <c:v>2.66</c:v>
                </c:pt>
                <c:pt idx="117">
                  <c:v>2.68</c:v>
                </c:pt>
                <c:pt idx="118">
                  <c:v>2.58</c:v>
                </c:pt>
                <c:pt idx="119">
                  <c:v>2.52</c:v>
                </c:pt>
                <c:pt idx="120">
                  <c:v>2.44</c:v>
                </c:pt>
                <c:pt idx="121">
                  <c:v>2.86</c:v>
                </c:pt>
                <c:pt idx="122">
                  <c:v>2.6</c:v>
                </c:pt>
                <c:pt idx="123">
                  <c:v>2.64</c:v>
                </c:pt>
                <c:pt idx="124">
                  <c:v>2.44</c:v>
                </c:pt>
                <c:pt idx="125">
                  <c:v>2.8</c:v>
                </c:pt>
                <c:pt idx="126">
                  <c:v>2.84</c:v>
                </c:pt>
                <c:pt idx="127">
                  <c:v>2.82</c:v>
                </c:pt>
                <c:pt idx="128">
                  <c:v>2.44</c:v>
                </c:pt>
                <c:pt idx="129">
                  <c:v>2.54</c:v>
                </c:pt>
                <c:pt idx="130">
                  <c:v>2.38</c:v>
                </c:pt>
                <c:pt idx="131">
                  <c:v>2.5</c:v>
                </c:pt>
                <c:pt idx="132">
                  <c:v>2.34</c:v>
                </c:pt>
                <c:pt idx="133">
                  <c:v>2.2400000000000002</c:v>
                </c:pt>
                <c:pt idx="134">
                  <c:v>2.2599999999999998</c:v>
                </c:pt>
                <c:pt idx="135">
                  <c:v>2.66</c:v>
                </c:pt>
                <c:pt idx="136">
                  <c:v>2.38</c:v>
                </c:pt>
                <c:pt idx="137">
                  <c:v>2.16</c:v>
                </c:pt>
                <c:pt idx="138">
                  <c:v>2.1</c:v>
                </c:pt>
                <c:pt idx="139">
                  <c:v>2.02</c:v>
                </c:pt>
                <c:pt idx="140">
                  <c:v>2.1</c:v>
                </c:pt>
                <c:pt idx="141">
                  <c:v>2.1</c:v>
                </c:pt>
                <c:pt idx="142">
                  <c:v>2.14</c:v>
                </c:pt>
                <c:pt idx="143">
                  <c:v>2.16</c:v>
                </c:pt>
                <c:pt idx="144">
                  <c:v>1.9</c:v>
                </c:pt>
                <c:pt idx="145">
                  <c:v>2.4</c:v>
                </c:pt>
                <c:pt idx="146">
                  <c:v>2.36</c:v>
                </c:pt>
                <c:pt idx="147">
                  <c:v>2.1</c:v>
                </c:pt>
                <c:pt idx="148">
                  <c:v>2.78</c:v>
                </c:pt>
                <c:pt idx="149">
                  <c:v>3.2</c:v>
                </c:pt>
                <c:pt idx="150">
                  <c:v>3.26</c:v>
                </c:pt>
                <c:pt idx="151">
                  <c:v>3.46</c:v>
                </c:pt>
                <c:pt idx="152">
                  <c:v>2.98</c:v>
                </c:pt>
                <c:pt idx="153">
                  <c:v>2.86</c:v>
                </c:pt>
                <c:pt idx="154">
                  <c:v>2.66</c:v>
                </c:pt>
                <c:pt idx="155">
                  <c:v>2.82</c:v>
                </c:pt>
                <c:pt idx="156">
                  <c:v>2.64</c:v>
                </c:pt>
                <c:pt idx="157">
                  <c:v>2.82</c:v>
                </c:pt>
                <c:pt idx="158">
                  <c:v>3.12</c:v>
                </c:pt>
                <c:pt idx="159">
                  <c:v>3.4</c:v>
                </c:pt>
                <c:pt idx="160">
                  <c:v>3.08</c:v>
                </c:pt>
                <c:pt idx="161">
                  <c:v>3</c:v>
                </c:pt>
                <c:pt idx="162">
                  <c:v>3.08</c:v>
                </c:pt>
                <c:pt idx="163">
                  <c:v>3.4</c:v>
                </c:pt>
                <c:pt idx="164">
                  <c:v>3.36</c:v>
                </c:pt>
                <c:pt idx="165">
                  <c:v>3.48</c:v>
                </c:pt>
                <c:pt idx="166">
                  <c:v>3.3</c:v>
                </c:pt>
                <c:pt idx="167">
                  <c:v>3.36</c:v>
                </c:pt>
                <c:pt idx="168">
                  <c:v>3.16</c:v>
                </c:pt>
                <c:pt idx="169">
                  <c:v>2.92</c:v>
                </c:pt>
                <c:pt idx="170">
                  <c:v>2.94</c:v>
                </c:pt>
                <c:pt idx="171">
                  <c:v>2.86</c:v>
                </c:pt>
                <c:pt idx="172">
                  <c:v>2.84</c:v>
                </c:pt>
                <c:pt idx="173">
                  <c:v>2.9</c:v>
                </c:pt>
                <c:pt idx="174">
                  <c:v>2.94</c:v>
                </c:pt>
                <c:pt idx="175">
                  <c:v>2.78</c:v>
                </c:pt>
                <c:pt idx="176">
                  <c:v>2.74</c:v>
                </c:pt>
                <c:pt idx="177">
                  <c:v>2.7</c:v>
                </c:pt>
                <c:pt idx="178">
                  <c:v>2.4</c:v>
                </c:pt>
                <c:pt idx="179">
                  <c:v>2.06</c:v>
                </c:pt>
                <c:pt idx="180">
                  <c:v>2</c:v>
                </c:pt>
                <c:pt idx="181">
                  <c:v>2.06</c:v>
                </c:pt>
                <c:pt idx="182">
                  <c:v>2.1800000000000002</c:v>
                </c:pt>
                <c:pt idx="183">
                  <c:v>2.56</c:v>
                </c:pt>
                <c:pt idx="184">
                  <c:v>2.36</c:v>
                </c:pt>
                <c:pt idx="185">
                  <c:v>2.2799999999999998</c:v>
                </c:pt>
                <c:pt idx="186">
                  <c:v>2.16</c:v>
                </c:pt>
                <c:pt idx="187">
                  <c:v>1.78</c:v>
                </c:pt>
                <c:pt idx="188">
                  <c:v>2.02</c:v>
                </c:pt>
                <c:pt idx="189">
                  <c:v>1.78</c:v>
                </c:pt>
                <c:pt idx="190">
                  <c:v>2.08</c:v>
                </c:pt>
                <c:pt idx="191">
                  <c:v>1.92</c:v>
                </c:pt>
                <c:pt idx="192">
                  <c:v>2.16</c:v>
                </c:pt>
                <c:pt idx="193">
                  <c:v>1.8</c:v>
                </c:pt>
                <c:pt idx="194">
                  <c:v>2.12</c:v>
                </c:pt>
                <c:pt idx="195">
                  <c:v>2.4</c:v>
                </c:pt>
                <c:pt idx="196">
                  <c:v>2.46</c:v>
                </c:pt>
                <c:pt idx="197">
                  <c:v>2.38</c:v>
                </c:pt>
                <c:pt idx="198">
                  <c:v>2.2599999999999998</c:v>
                </c:pt>
                <c:pt idx="199">
                  <c:v>2.12</c:v>
                </c:pt>
                <c:pt idx="200">
                  <c:v>2.1800000000000002</c:v>
                </c:pt>
                <c:pt idx="201">
                  <c:v>2.14</c:v>
                </c:pt>
                <c:pt idx="202">
                  <c:v>2.1800000000000002</c:v>
                </c:pt>
                <c:pt idx="203">
                  <c:v>1.62</c:v>
                </c:pt>
                <c:pt idx="204">
                  <c:v>1.84</c:v>
                </c:pt>
                <c:pt idx="205">
                  <c:v>1.74</c:v>
                </c:pt>
                <c:pt idx="206">
                  <c:v>2.02</c:v>
                </c:pt>
                <c:pt idx="207">
                  <c:v>1.66</c:v>
                </c:pt>
                <c:pt idx="208">
                  <c:v>2.16</c:v>
                </c:pt>
                <c:pt idx="209">
                  <c:v>1.82</c:v>
                </c:pt>
                <c:pt idx="210">
                  <c:v>1.94</c:v>
                </c:pt>
                <c:pt idx="211">
                  <c:v>1.56</c:v>
                </c:pt>
                <c:pt idx="212">
                  <c:v>1.72</c:v>
                </c:pt>
                <c:pt idx="213">
                  <c:v>1.52</c:v>
                </c:pt>
                <c:pt idx="214">
                  <c:v>1.6</c:v>
                </c:pt>
                <c:pt idx="215">
                  <c:v>2.2000000000000002</c:v>
                </c:pt>
                <c:pt idx="216">
                  <c:v>2.2799999999999998</c:v>
                </c:pt>
                <c:pt idx="217">
                  <c:v>2.78</c:v>
                </c:pt>
                <c:pt idx="218">
                  <c:v>2.66</c:v>
                </c:pt>
                <c:pt idx="219">
                  <c:v>2.8</c:v>
                </c:pt>
                <c:pt idx="220">
                  <c:v>3.18</c:v>
                </c:pt>
                <c:pt idx="221">
                  <c:v>3.34</c:v>
                </c:pt>
                <c:pt idx="222">
                  <c:v>3.22</c:v>
                </c:pt>
                <c:pt idx="223">
                  <c:v>3.36</c:v>
                </c:pt>
                <c:pt idx="224">
                  <c:v>3.24</c:v>
                </c:pt>
                <c:pt idx="225">
                  <c:v>3.24</c:v>
                </c:pt>
                <c:pt idx="226">
                  <c:v>2.8</c:v>
                </c:pt>
                <c:pt idx="227">
                  <c:v>2.82</c:v>
                </c:pt>
                <c:pt idx="228">
                  <c:v>3.18</c:v>
                </c:pt>
                <c:pt idx="229">
                  <c:v>3.12</c:v>
                </c:pt>
                <c:pt idx="230">
                  <c:v>2.94</c:v>
                </c:pt>
                <c:pt idx="231">
                  <c:v>3</c:v>
                </c:pt>
                <c:pt idx="232">
                  <c:v>2.98</c:v>
                </c:pt>
                <c:pt idx="233">
                  <c:v>2.96</c:v>
                </c:pt>
                <c:pt idx="234">
                  <c:v>2.78</c:v>
                </c:pt>
                <c:pt idx="235">
                  <c:v>2.68</c:v>
                </c:pt>
                <c:pt idx="236">
                  <c:v>2.66</c:v>
                </c:pt>
                <c:pt idx="237">
                  <c:v>2.66</c:v>
                </c:pt>
                <c:pt idx="238">
                  <c:v>2.86</c:v>
                </c:pt>
                <c:pt idx="239">
                  <c:v>2.88</c:v>
                </c:pt>
                <c:pt idx="240">
                  <c:v>2.56</c:v>
                </c:pt>
                <c:pt idx="241">
                  <c:v>2.74</c:v>
                </c:pt>
                <c:pt idx="242">
                  <c:v>2.54</c:v>
                </c:pt>
                <c:pt idx="243">
                  <c:v>2.54</c:v>
                </c:pt>
                <c:pt idx="244">
                  <c:v>3.22</c:v>
                </c:pt>
                <c:pt idx="245">
                  <c:v>3.04</c:v>
                </c:pt>
                <c:pt idx="246">
                  <c:v>2.5</c:v>
                </c:pt>
                <c:pt idx="247">
                  <c:v>3.02</c:v>
                </c:pt>
                <c:pt idx="248">
                  <c:v>3.78</c:v>
                </c:pt>
                <c:pt idx="249">
                  <c:v>3.48</c:v>
                </c:pt>
                <c:pt idx="250">
                  <c:v>3.14</c:v>
                </c:pt>
                <c:pt idx="251">
                  <c:v>3.54</c:v>
                </c:pt>
                <c:pt idx="252">
                  <c:v>3.72</c:v>
                </c:pt>
                <c:pt idx="253">
                  <c:v>3.36</c:v>
                </c:pt>
                <c:pt idx="254">
                  <c:v>2.96</c:v>
                </c:pt>
                <c:pt idx="255">
                  <c:v>3.06</c:v>
                </c:pt>
                <c:pt idx="256">
                  <c:v>2.94</c:v>
                </c:pt>
                <c:pt idx="257">
                  <c:v>3.84</c:v>
                </c:pt>
                <c:pt idx="258">
                  <c:v>3.92</c:v>
                </c:pt>
                <c:pt idx="259">
                  <c:v>3.54</c:v>
                </c:pt>
                <c:pt idx="260">
                  <c:v>3.06</c:v>
                </c:pt>
                <c:pt idx="261">
                  <c:v>2.94</c:v>
                </c:pt>
                <c:pt idx="262">
                  <c:v>2.7</c:v>
                </c:pt>
                <c:pt idx="263">
                  <c:v>2.72</c:v>
                </c:pt>
                <c:pt idx="264">
                  <c:v>2.76</c:v>
                </c:pt>
                <c:pt idx="265">
                  <c:v>3.24</c:v>
                </c:pt>
                <c:pt idx="266">
                  <c:v>2.62</c:v>
                </c:pt>
                <c:pt idx="267">
                  <c:v>2.48</c:v>
                </c:pt>
                <c:pt idx="268">
                  <c:v>2.5</c:v>
                </c:pt>
                <c:pt idx="269">
                  <c:v>2.48</c:v>
                </c:pt>
                <c:pt idx="270">
                  <c:v>2.48</c:v>
                </c:pt>
                <c:pt idx="271">
                  <c:v>3</c:v>
                </c:pt>
                <c:pt idx="272">
                  <c:v>3.38</c:v>
                </c:pt>
                <c:pt idx="273">
                  <c:v>3.1</c:v>
                </c:pt>
                <c:pt idx="274">
                  <c:v>2.98</c:v>
                </c:pt>
                <c:pt idx="275">
                  <c:v>3.48</c:v>
                </c:pt>
                <c:pt idx="276">
                  <c:v>3.36</c:v>
                </c:pt>
                <c:pt idx="277">
                  <c:v>3.5</c:v>
                </c:pt>
                <c:pt idx="278">
                  <c:v>3.3</c:v>
                </c:pt>
                <c:pt idx="279">
                  <c:v>3.4</c:v>
                </c:pt>
                <c:pt idx="280">
                  <c:v>2.96</c:v>
                </c:pt>
                <c:pt idx="281">
                  <c:v>3.14</c:v>
                </c:pt>
                <c:pt idx="282">
                  <c:v>3.32</c:v>
                </c:pt>
                <c:pt idx="283">
                  <c:v>3.56</c:v>
                </c:pt>
                <c:pt idx="284">
                  <c:v>3.39</c:v>
                </c:pt>
                <c:pt idx="285">
                  <c:v>3.84</c:v>
                </c:pt>
                <c:pt idx="286">
                  <c:v>3.5</c:v>
                </c:pt>
                <c:pt idx="287">
                  <c:v>3.46</c:v>
                </c:pt>
                <c:pt idx="288">
                  <c:v>3.84</c:v>
                </c:pt>
                <c:pt idx="289">
                  <c:v>3.54</c:v>
                </c:pt>
                <c:pt idx="290">
                  <c:v>3.76</c:v>
                </c:pt>
                <c:pt idx="291">
                  <c:v>3.84</c:v>
                </c:pt>
                <c:pt idx="292">
                  <c:v>3.7</c:v>
                </c:pt>
                <c:pt idx="293">
                  <c:v>3.56</c:v>
                </c:pt>
                <c:pt idx="294">
                  <c:v>3.64</c:v>
                </c:pt>
                <c:pt idx="295">
                  <c:v>3.62</c:v>
                </c:pt>
                <c:pt idx="296">
                  <c:v>3.52</c:v>
                </c:pt>
                <c:pt idx="297">
                  <c:v>3.36</c:v>
                </c:pt>
                <c:pt idx="298">
                  <c:v>3.72</c:v>
                </c:pt>
                <c:pt idx="299">
                  <c:v>3.48</c:v>
                </c:pt>
                <c:pt idx="300">
                  <c:v>3.42</c:v>
                </c:pt>
                <c:pt idx="301">
                  <c:v>3.2</c:v>
                </c:pt>
                <c:pt idx="302">
                  <c:v>2.84</c:v>
                </c:pt>
                <c:pt idx="303">
                  <c:v>3.48</c:v>
                </c:pt>
                <c:pt idx="304">
                  <c:v>3.42</c:v>
                </c:pt>
                <c:pt idx="305">
                  <c:v>3.18</c:v>
                </c:pt>
                <c:pt idx="306">
                  <c:v>3.3</c:v>
                </c:pt>
                <c:pt idx="307">
                  <c:v>3.42</c:v>
                </c:pt>
                <c:pt idx="308">
                  <c:v>3.22</c:v>
                </c:pt>
                <c:pt idx="309">
                  <c:v>3.24</c:v>
                </c:pt>
                <c:pt idx="310">
                  <c:v>2.8</c:v>
                </c:pt>
                <c:pt idx="311">
                  <c:v>2.64</c:v>
                </c:pt>
                <c:pt idx="312">
                  <c:v>2.64</c:v>
                </c:pt>
                <c:pt idx="313">
                  <c:v>2.6</c:v>
                </c:pt>
                <c:pt idx="314">
                  <c:v>2.46</c:v>
                </c:pt>
                <c:pt idx="315">
                  <c:v>3.1</c:v>
                </c:pt>
                <c:pt idx="316">
                  <c:v>3.06</c:v>
                </c:pt>
                <c:pt idx="317">
                  <c:v>2.98</c:v>
                </c:pt>
                <c:pt idx="318">
                  <c:v>2.54</c:v>
                </c:pt>
                <c:pt idx="319">
                  <c:v>3</c:v>
                </c:pt>
                <c:pt idx="320">
                  <c:v>3.1</c:v>
                </c:pt>
                <c:pt idx="321">
                  <c:v>3.06</c:v>
                </c:pt>
                <c:pt idx="322">
                  <c:v>2.82</c:v>
                </c:pt>
                <c:pt idx="323">
                  <c:v>2.96</c:v>
                </c:pt>
                <c:pt idx="324">
                  <c:v>2.84</c:v>
                </c:pt>
                <c:pt idx="325">
                  <c:v>2.7</c:v>
                </c:pt>
                <c:pt idx="326">
                  <c:v>2.44</c:v>
                </c:pt>
                <c:pt idx="327">
                  <c:v>3.02</c:v>
                </c:pt>
                <c:pt idx="328">
                  <c:v>2.78</c:v>
                </c:pt>
                <c:pt idx="329">
                  <c:v>3.2</c:v>
                </c:pt>
                <c:pt idx="330">
                  <c:v>3.16</c:v>
                </c:pt>
                <c:pt idx="331">
                  <c:v>3.1</c:v>
                </c:pt>
                <c:pt idx="332">
                  <c:v>2.92</c:v>
                </c:pt>
                <c:pt idx="333">
                  <c:v>2.8</c:v>
                </c:pt>
                <c:pt idx="334">
                  <c:v>2.42</c:v>
                </c:pt>
                <c:pt idx="335">
                  <c:v>2.4</c:v>
                </c:pt>
                <c:pt idx="336">
                  <c:v>2.36</c:v>
                </c:pt>
                <c:pt idx="337">
                  <c:v>2.36</c:v>
                </c:pt>
                <c:pt idx="338">
                  <c:v>2.74</c:v>
                </c:pt>
                <c:pt idx="339">
                  <c:v>2.8</c:v>
                </c:pt>
                <c:pt idx="340">
                  <c:v>2.74</c:v>
                </c:pt>
                <c:pt idx="341">
                  <c:v>2.74</c:v>
                </c:pt>
                <c:pt idx="342">
                  <c:v>2.84</c:v>
                </c:pt>
                <c:pt idx="343">
                  <c:v>2.84</c:v>
                </c:pt>
                <c:pt idx="344">
                  <c:v>2.64</c:v>
                </c:pt>
                <c:pt idx="345">
                  <c:v>2.78</c:v>
                </c:pt>
                <c:pt idx="346">
                  <c:v>2.42</c:v>
                </c:pt>
                <c:pt idx="347">
                  <c:v>2.6</c:v>
                </c:pt>
                <c:pt idx="348">
                  <c:v>2.06</c:v>
                </c:pt>
                <c:pt idx="349">
                  <c:v>1.86</c:v>
                </c:pt>
                <c:pt idx="350">
                  <c:v>2.02</c:v>
                </c:pt>
                <c:pt idx="351">
                  <c:v>1.83</c:v>
                </c:pt>
                <c:pt idx="352">
                  <c:v>1.8</c:v>
                </c:pt>
                <c:pt idx="353">
                  <c:v>1.96</c:v>
                </c:pt>
                <c:pt idx="354">
                  <c:v>2.04</c:v>
                </c:pt>
                <c:pt idx="355">
                  <c:v>2.02</c:v>
                </c:pt>
                <c:pt idx="356">
                  <c:v>2.12</c:v>
                </c:pt>
                <c:pt idx="357">
                  <c:v>1.78</c:v>
                </c:pt>
                <c:pt idx="358">
                  <c:v>2.02</c:v>
                </c:pt>
                <c:pt idx="359">
                  <c:v>2.5</c:v>
                </c:pt>
                <c:pt idx="360">
                  <c:v>2.42</c:v>
                </c:pt>
                <c:pt idx="361">
                  <c:v>2.2999999999999998</c:v>
                </c:pt>
                <c:pt idx="362">
                  <c:v>2.14</c:v>
                </c:pt>
                <c:pt idx="363">
                  <c:v>2.02</c:v>
                </c:pt>
                <c:pt idx="364">
                  <c:v>3.2</c:v>
                </c:pt>
                <c:pt idx="365">
                  <c:v>3.3</c:v>
                </c:pt>
                <c:pt idx="366">
                  <c:v>3.04</c:v>
                </c:pt>
                <c:pt idx="367">
                  <c:v>3</c:v>
                </c:pt>
                <c:pt idx="368">
                  <c:v>2.34</c:v>
                </c:pt>
                <c:pt idx="369">
                  <c:v>2.2400000000000002</c:v>
                </c:pt>
                <c:pt idx="370">
                  <c:v>2</c:v>
                </c:pt>
                <c:pt idx="371">
                  <c:v>2.04</c:v>
                </c:pt>
                <c:pt idx="372">
                  <c:v>2.1</c:v>
                </c:pt>
                <c:pt idx="373">
                  <c:v>2</c:v>
                </c:pt>
                <c:pt idx="374">
                  <c:v>2.42</c:v>
                </c:pt>
                <c:pt idx="375">
                  <c:v>2.2999999999999998</c:v>
                </c:pt>
                <c:pt idx="376">
                  <c:v>2.1</c:v>
                </c:pt>
                <c:pt idx="377">
                  <c:v>1.86</c:v>
                </c:pt>
                <c:pt idx="378">
                  <c:v>2.56</c:v>
                </c:pt>
                <c:pt idx="379">
                  <c:v>2.7</c:v>
                </c:pt>
                <c:pt idx="380">
                  <c:v>2.16</c:v>
                </c:pt>
                <c:pt idx="381">
                  <c:v>1.86</c:v>
                </c:pt>
                <c:pt idx="382">
                  <c:v>2.2599999999999998</c:v>
                </c:pt>
                <c:pt idx="383">
                  <c:v>2.62</c:v>
                </c:pt>
                <c:pt idx="384">
                  <c:v>2.2999999999999998</c:v>
                </c:pt>
                <c:pt idx="385">
                  <c:v>1.98</c:v>
                </c:pt>
                <c:pt idx="386">
                  <c:v>2.98</c:v>
                </c:pt>
                <c:pt idx="387">
                  <c:v>2.9</c:v>
                </c:pt>
                <c:pt idx="388">
                  <c:v>3</c:v>
                </c:pt>
                <c:pt idx="389">
                  <c:v>3.04</c:v>
                </c:pt>
                <c:pt idx="390">
                  <c:v>3</c:v>
                </c:pt>
                <c:pt idx="391">
                  <c:v>2.94</c:v>
                </c:pt>
                <c:pt idx="392">
                  <c:v>2.9</c:v>
                </c:pt>
                <c:pt idx="393">
                  <c:v>2.76</c:v>
                </c:pt>
                <c:pt idx="394">
                  <c:v>2.58</c:v>
                </c:pt>
                <c:pt idx="395">
                  <c:v>2.7</c:v>
                </c:pt>
                <c:pt idx="396">
                  <c:v>2.78</c:v>
                </c:pt>
                <c:pt idx="397">
                  <c:v>3.04</c:v>
                </c:pt>
                <c:pt idx="398">
                  <c:v>3.3</c:v>
                </c:pt>
                <c:pt idx="399">
                  <c:v>3.08</c:v>
                </c:pt>
                <c:pt idx="400">
                  <c:v>2.9</c:v>
                </c:pt>
                <c:pt idx="401">
                  <c:v>2.94</c:v>
                </c:pt>
                <c:pt idx="402">
                  <c:v>2.9</c:v>
                </c:pt>
                <c:pt idx="403">
                  <c:v>2.44</c:v>
                </c:pt>
                <c:pt idx="404">
                  <c:v>3.04</c:v>
                </c:pt>
                <c:pt idx="405">
                  <c:v>2.9</c:v>
                </c:pt>
                <c:pt idx="406">
                  <c:v>2.88</c:v>
                </c:pt>
                <c:pt idx="407">
                  <c:v>2.84</c:v>
                </c:pt>
                <c:pt idx="408">
                  <c:v>2.8</c:v>
                </c:pt>
                <c:pt idx="409">
                  <c:v>2.8</c:v>
                </c:pt>
                <c:pt idx="410">
                  <c:v>2.94</c:v>
                </c:pt>
                <c:pt idx="411">
                  <c:v>3.02</c:v>
                </c:pt>
                <c:pt idx="412">
                  <c:v>3.04</c:v>
                </c:pt>
                <c:pt idx="413">
                  <c:v>2.78</c:v>
                </c:pt>
                <c:pt idx="414">
                  <c:v>2.8</c:v>
                </c:pt>
                <c:pt idx="415">
                  <c:v>2.6</c:v>
                </c:pt>
                <c:pt idx="416">
                  <c:v>2.84</c:v>
                </c:pt>
                <c:pt idx="417">
                  <c:v>2.68</c:v>
                </c:pt>
                <c:pt idx="418">
                  <c:v>2.52</c:v>
                </c:pt>
                <c:pt idx="419">
                  <c:v>2.5</c:v>
                </c:pt>
                <c:pt idx="420">
                  <c:v>2.58</c:v>
                </c:pt>
                <c:pt idx="421">
                  <c:v>2.4</c:v>
                </c:pt>
                <c:pt idx="422">
                  <c:v>2.7</c:v>
                </c:pt>
                <c:pt idx="423">
                  <c:v>2.82</c:v>
                </c:pt>
                <c:pt idx="424">
                  <c:v>2.78</c:v>
                </c:pt>
                <c:pt idx="425">
                  <c:v>2.6</c:v>
                </c:pt>
                <c:pt idx="426">
                  <c:v>2.54</c:v>
                </c:pt>
                <c:pt idx="427">
                  <c:v>2.54</c:v>
                </c:pt>
                <c:pt idx="428">
                  <c:v>2.66</c:v>
                </c:pt>
                <c:pt idx="429">
                  <c:v>2.58</c:v>
                </c:pt>
                <c:pt idx="430">
                  <c:v>2.68</c:v>
                </c:pt>
                <c:pt idx="431">
                  <c:v>2.58</c:v>
                </c:pt>
                <c:pt idx="432">
                  <c:v>2.64</c:v>
                </c:pt>
                <c:pt idx="433">
                  <c:v>2.48</c:v>
                </c:pt>
                <c:pt idx="434">
                  <c:v>2.6</c:v>
                </c:pt>
                <c:pt idx="435">
                  <c:v>2.58</c:v>
                </c:pt>
                <c:pt idx="436">
                  <c:v>2.62</c:v>
                </c:pt>
                <c:pt idx="437">
                  <c:v>2.68</c:v>
                </c:pt>
                <c:pt idx="438">
                  <c:v>2.2000000000000002</c:v>
                </c:pt>
                <c:pt idx="439">
                  <c:v>1.9</c:v>
                </c:pt>
                <c:pt idx="440">
                  <c:v>1.86</c:v>
                </c:pt>
                <c:pt idx="441">
                  <c:v>1.78</c:v>
                </c:pt>
                <c:pt idx="442">
                  <c:v>1.96</c:v>
                </c:pt>
                <c:pt idx="443">
                  <c:v>2.04</c:v>
                </c:pt>
                <c:pt idx="444">
                  <c:v>2.02</c:v>
                </c:pt>
                <c:pt idx="445">
                  <c:v>1.82</c:v>
                </c:pt>
                <c:pt idx="446">
                  <c:v>2.14</c:v>
                </c:pt>
                <c:pt idx="447">
                  <c:v>2.4</c:v>
                </c:pt>
                <c:pt idx="448">
                  <c:v>2.2400000000000002</c:v>
                </c:pt>
                <c:pt idx="449">
                  <c:v>2.14</c:v>
                </c:pt>
                <c:pt idx="450">
                  <c:v>2.9</c:v>
                </c:pt>
                <c:pt idx="451">
                  <c:v>3.2</c:v>
                </c:pt>
                <c:pt idx="452">
                  <c:v>2.7</c:v>
                </c:pt>
                <c:pt idx="453">
                  <c:v>2.46</c:v>
                </c:pt>
                <c:pt idx="454">
                  <c:v>2.2799999999999998</c:v>
                </c:pt>
                <c:pt idx="455">
                  <c:v>2.58</c:v>
                </c:pt>
                <c:pt idx="456">
                  <c:v>2.92</c:v>
                </c:pt>
                <c:pt idx="457">
                  <c:v>3</c:v>
                </c:pt>
                <c:pt idx="458">
                  <c:v>2.86</c:v>
                </c:pt>
                <c:pt idx="459">
                  <c:v>2.9</c:v>
                </c:pt>
                <c:pt idx="460">
                  <c:v>2.78</c:v>
                </c:pt>
                <c:pt idx="461">
                  <c:v>2.64</c:v>
                </c:pt>
                <c:pt idx="462">
                  <c:v>2.7</c:v>
                </c:pt>
                <c:pt idx="463">
                  <c:v>2.88</c:v>
                </c:pt>
                <c:pt idx="464">
                  <c:v>2.86</c:v>
                </c:pt>
                <c:pt idx="465">
                  <c:v>2.84</c:v>
                </c:pt>
                <c:pt idx="466">
                  <c:v>2.7</c:v>
                </c:pt>
                <c:pt idx="467">
                  <c:v>2.8</c:v>
                </c:pt>
                <c:pt idx="468">
                  <c:v>2.78</c:v>
                </c:pt>
                <c:pt idx="469">
                  <c:v>2.84</c:v>
                </c:pt>
                <c:pt idx="470">
                  <c:v>2.66</c:v>
                </c:pt>
                <c:pt idx="471">
                  <c:v>2.84</c:v>
                </c:pt>
                <c:pt idx="472">
                  <c:v>2.68</c:v>
                </c:pt>
                <c:pt idx="473">
                  <c:v>2.58</c:v>
                </c:pt>
                <c:pt idx="474">
                  <c:v>2.12</c:v>
                </c:pt>
                <c:pt idx="475">
                  <c:v>1.82</c:v>
                </c:pt>
                <c:pt idx="476">
                  <c:v>1.62</c:v>
                </c:pt>
                <c:pt idx="477">
                  <c:v>1.7</c:v>
                </c:pt>
                <c:pt idx="478">
                  <c:v>2.48</c:v>
                </c:pt>
                <c:pt idx="479">
                  <c:v>1.74</c:v>
                </c:pt>
                <c:pt idx="480">
                  <c:v>1.64</c:v>
                </c:pt>
                <c:pt idx="481">
                  <c:v>2.06</c:v>
                </c:pt>
                <c:pt idx="482">
                  <c:v>2.02</c:v>
                </c:pt>
                <c:pt idx="483">
                  <c:v>1.7</c:v>
                </c:pt>
                <c:pt idx="484">
                  <c:v>2.68</c:v>
                </c:pt>
                <c:pt idx="485">
                  <c:v>3.06</c:v>
                </c:pt>
                <c:pt idx="486">
                  <c:v>3.02</c:v>
                </c:pt>
                <c:pt idx="487">
                  <c:v>2.7</c:v>
                </c:pt>
                <c:pt idx="488">
                  <c:v>2.2400000000000002</c:v>
                </c:pt>
                <c:pt idx="489">
                  <c:v>2.06</c:v>
                </c:pt>
                <c:pt idx="490">
                  <c:v>2.58</c:v>
                </c:pt>
                <c:pt idx="491">
                  <c:v>2.76</c:v>
                </c:pt>
                <c:pt idx="492">
                  <c:v>2.8</c:v>
                </c:pt>
                <c:pt idx="493">
                  <c:v>2.06</c:v>
                </c:pt>
                <c:pt idx="494">
                  <c:v>2.1</c:v>
                </c:pt>
                <c:pt idx="495">
                  <c:v>1.64</c:v>
                </c:pt>
                <c:pt idx="496">
                  <c:v>2.4</c:v>
                </c:pt>
                <c:pt idx="497">
                  <c:v>2.54</c:v>
                </c:pt>
                <c:pt idx="498">
                  <c:v>2.2999999999999998</c:v>
                </c:pt>
                <c:pt idx="499">
                  <c:v>2.02</c:v>
                </c:pt>
                <c:pt idx="500">
                  <c:v>2.46</c:v>
                </c:pt>
                <c:pt idx="501">
                  <c:v>2.56</c:v>
                </c:pt>
                <c:pt idx="502">
                  <c:v>2.64</c:v>
                </c:pt>
                <c:pt idx="503">
                  <c:v>2.66</c:v>
                </c:pt>
                <c:pt idx="504">
                  <c:v>2.34</c:v>
                </c:pt>
                <c:pt idx="505">
                  <c:v>1.78</c:v>
                </c:pt>
                <c:pt idx="506">
                  <c:v>1.9</c:v>
                </c:pt>
                <c:pt idx="507">
                  <c:v>1.94</c:v>
                </c:pt>
                <c:pt idx="508">
                  <c:v>1.78</c:v>
                </c:pt>
                <c:pt idx="509">
                  <c:v>1.84</c:v>
                </c:pt>
                <c:pt idx="510">
                  <c:v>1.74</c:v>
                </c:pt>
                <c:pt idx="511">
                  <c:v>1.64</c:v>
                </c:pt>
                <c:pt idx="512">
                  <c:v>2.2000000000000002</c:v>
                </c:pt>
                <c:pt idx="513">
                  <c:v>2.5</c:v>
                </c:pt>
                <c:pt idx="514">
                  <c:v>2.1800000000000002</c:v>
                </c:pt>
                <c:pt idx="515">
                  <c:v>1.82</c:v>
                </c:pt>
                <c:pt idx="516">
                  <c:v>1.7</c:v>
                </c:pt>
                <c:pt idx="517">
                  <c:v>1.76</c:v>
                </c:pt>
                <c:pt idx="518">
                  <c:v>1.92</c:v>
                </c:pt>
                <c:pt idx="519">
                  <c:v>2.2799999999999998</c:v>
                </c:pt>
                <c:pt idx="520">
                  <c:v>2.2400000000000002</c:v>
                </c:pt>
                <c:pt idx="521">
                  <c:v>2.2400000000000002</c:v>
                </c:pt>
                <c:pt idx="522">
                  <c:v>2.54</c:v>
                </c:pt>
                <c:pt idx="523">
                  <c:v>2.52</c:v>
                </c:pt>
                <c:pt idx="524">
                  <c:v>2.14</c:v>
                </c:pt>
                <c:pt idx="525">
                  <c:v>1.82</c:v>
                </c:pt>
                <c:pt idx="526">
                  <c:v>1.78</c:v>
                </c:pt>
                <c:pt idx="527">
                  <c:v>2.34</c:v>
                </c:pt>
                <c:pt idx="528">
                  <c:v>2.2400000000000002</c:v>
                </c:pt>
                <c:pt idx="529">
                  <c:v>2.02</c:v>
                </c:pt>
                <c:pt idx="530">
                  <c:v>2.56</c:v>
                </c:pt>
                <c:pt idx="531">
                  <c:v>2.48</c:v>
                </c:pt>
                <c:pt idx="532">
                  <c:v>2.2999999999999998</c:v>
                </c:pt>
                <c:pt idx="533">
                  <c:v>2.3199999999999998</c:v>
                </c:pt>
                <c:pt idx="534">
                  <c:v>2.3199999999999998</c:v>
                </c:pt>
                <c:pt idx="535">
                  <c:v>2.36</c:v>
                </c:pt>
                <c:pt idx="536">
                  <c:v>2.58</c:v>
                </c:pt>
                <c:pt idx="537">
                  <c:v>2.62</c:v>
                </c:pt>
                <c:pt idx="538">
                  <c:v>2.52</c:v>
                </c:pt>
                <c:pt idx="539">
                  <c:v>2.2999999999999998</c:v>
                </c:pt>
                <c:pt idx="540">
                  <c:v>2.2799999999999998</c:v>
                </c:pt>
                <c:pt idx="541">
                  <c:v>2.2999999999999998</c:v>
                </c:pt>
                <c:pt idx="542">
                  <c:v>2.12</c:v>
                </c:pt>
                <c:pt idx="543">
                  <c:v>1.82</c:v>
                </c:pt>
                <c:pt idx="544">
                  <c:v>2.14</c:v>
                </c:pt>
                <c:pt idx="545">
                  <c:v>2</c:v>
                </c:pt>
                <c:pt idx="546">
                  <c:v>2.16</c:v>
                </c:pt>
                <c:pt idx="547">
                  <c:v>2.14</c:v>
                </c:pt>
                <c:pt idx="548">
                  <c:v>2.38</c:v>
                </c:pt>
                <c:pt idx="549">
                  <c:v>2.36</c:v>
                </c:pt>
                <c:pt idx="550">
                  <c:v>2.58</c:v>
                </c:pt>
                <c:pt idx="551">
                  <c:v>2.76</c:v>
                </c:pt>
                <c:pt idx="552">
                  <c:v>2.12</c:v>
                </c:pt>
                <c:pt idx="553">
                  <c:v>2.78</c:v>
                </c:pt>
                <c:pt idx="554">
                  <c:v>2.56</c:v>
                </c:pt>
                <c:pt idx="555">
                  <c:v>2.78</c:v>
                </c:pt>
                <c:pt idx="556">
                  <c:v>2.2999999999999998</c:v>
                </c:pt>
                <c:pt idx="557">
                  <c:v>2.48</c:v>
                </c:pt>
                <c:pt idx="558">
                  <c:v>2.4</c:v>
                </c:pt>
                <c:pt idx="559">
                  <c:v>2.16</c:v>
                </c:pt>
                <c:pt idx="560">
                  <c:v>2</c:v>
                </c:pt>
                <c:pt idx="561">
                  <c:v>1.96</c:v>
                </c:pt>
                <c:pt idx="562">
                  <c:v>2.5</c:v>
                </c:pt>
                <c:pt idx="563">
                  <c:v>2.68</c:v>
                </c:pt>
                <c:pt idx="564">
                  <c:v>2.1</c:v>
                </c:pt>
                <c:pt idx="565">
                  <c:v>1.6</c:v>
                </c:pt>
                <c:pt idx="566">
                  <c:v>1.82</c:v>
                </c:pt>
                <c:pt idx="567">
                  <c:v>1.64</c:v>
                </c:pt>
                <c:pt idx="568">
                  <c:v>1.84</c:v>
                </c:pt>
                <c:pt idx="569">
                  <c:v>2.02</c:v>
                </c:pt>
                <c:pt idx="570">
                  <c:v>2.44</c:v>
                </c:pt>
                <c:pt idx="571">
                  <c:v>2.4</c:v>
                </c:pt>
                <c:pt idx="572">
                  <c:v>2.1800000000000002</c:v>
                </c:pt>
                <c:pt idx="573">
                  <c:v>1.72</c:v>
                </c:pt>
                <c:pt idx="574">
                  <c:v>1.92</c:v>
                </c:pt>
                <c:pt idx="575">
                  <c:v>1.9</c:v>
                </c:pt>
                <c:pt idx="576">
                  <c:v>2</c:v>
                </c:pt>
                <c:pt idx="577">
                  <c:v>2.0299999999999998</c:v>
                </c:pt>
                <c:pt idx="578">
                  <c:v>1.98</c:v>
                </c:pt>
                <c:pt idx="579">
                  <c:v>2.1</c:v>
                </c:pt>
                <c:pt idx="580">
                  <c:v>2.52</c:v>
                </c:pt>
                <c:pt idx="581">
                  <c:v>2.66</c:v>
                </c:pt>
                <c:pt idx="582">
                  <c:v>2.4300000000000002</c:v>
                </c:pt>
                <c:pt idx="583">
                  <c:v>2.63</c:v>
                </c:pt>
                <c:pt idx="584">
                  <c:v>2.2799999999999998</c:v>
                </c:pt>
                <c:pt idx="585">
                  <c:v>2.17</c:v>
                </c:pt>
                <c:pt idx="586">
                  <c:v>2.02</c:v>
                </c:pt>
                <c:pt idx="587">
                  <c:v>1.87</c:v>
                </c:pt>
                <c:pt idx="588">
                  <c:v>1.84</c:v>
                </c:pt>
                <c:pt idx="589">
                  <c:v>1.77</c:v>
                </c:pt>
                <c:pt idx="590">
                  <c:v>2.2000000000000002</c:v>
                </c:pt>
                <c:pt idx="591">
                  <c:v>2.77</c:v>
                </c:pt>
                <c:pt idx="592">
                  <c:v>2.33</c:v>
                </c:pt>
                <c:pt idx="593">
                  <c:v>2.5299999999999998</c:v>
                </c:pt>
                <c:pt idx="594">
                  <c:v>2.4</c:v>
                </c:pt>
                <c:pt idx="595">
                  <c:v>2.2200000000000002</c:v>
                </c:pt>
                <c:pt idx="596">
                  <c:v>1.99</c:v>
                </c:pt>
                <c:pt idx="597">
                  <c:v>1.87</c:v>
                </c:pt>
                <c:pt idx="598">
                  <c:v>2.33</c:v>
                </c:pt>
                <c:pt idx="599">
                  <c:v>2.15</c:v>
                </c:pt>
                <c:pt idx="600">
                  <c:v>2.0499999999999998</c:v>
                </c:pt>
                <c:pt idx="601">
                  <c:v>1.97</c:v>
                </c:pt>
                <c:pt idx="602">
                  <c:v>2.0499999999999998</c:v>
                </c:pt>
                <c:pt idx="603">
                  <c:v>2.2999999999999998</c:v>
                </c:pt>
                <c:pt idx="604">
                  <c:v>2.2200000000000002</c:v>
                </c:pt>
                <c:pt idx="605">
                  <c:v>2.2000000000000002</c:v>
                </c:pt>
                <c:pt idx="606">
                  <c:v>1.95</c:v>
                </c:pt>
                <c:pt idx="607">
                  <c:v>1.99</c:v>
                </c:pt>
                <c:pt idx="608">
                  <c:v>2.27</c:v>
                </c:pt>
                <c:pt idx="609">
                  <c:v>2.1</c:v>
                </c:pt>
                <c:pt idx="610">
                  <c:v>2.0699999999999998</c:v>
                </c:pt>
                <c:pt idx="611">
                  <c:v>2.78</c:v>
                </c:pt>
                <c:pt idx="612">
                  <c:v>2.7</c:v>
                </c:pt>
                <c:pt idx="613">
                  <c:v>2.62</c:v>
                </c:pt>
                <c:pt idx="614">
                  <c:v>2.2200000000000002</c:v>
                </c:pt>
                <c:pt idx="615">
                  <c:v>2.04</c:v>
                </c:pt>
                <c:pt idx="616">
                  <c:v>1.98</c:v>
                </c:pt>
                <c:pt idx="617">
                  <c:v>1.84</c:v>
                </c:pt>
                <c:pt idx="618">
                  <c:v>2.16</c:v>
                </c:pt>
                <c:pt idx="619">
                  <c:v>2.68</c:v>
                </c:pt>
                <c:pt idx="620">
                  <c:v>2.9</c:v>
                </c:pt>
                <c:pt idx="621">
                  <c:v>2.58</c:v>
                </c:pt>
                <c:pt idx="622">
                  <c:v>2.5</c:v>
                </c:pt>
                <c:pt idx="623">
                  <c:v>2.74</c:v>
                </c:pt>
                <c:pt idx="624">
                  <c:v>2.82</c:v>
                </c:pt>
                <c:pt idx="625">
                  <c:v>2.94</c:v>
                </c:pt>
                <c:pt idx="626">
                  <c:v>2.78</c:v>
                </c:pt>
                <c:pt idx="627">
                  <c:v>2.6</c:v>
                </c:pt>
                <c:pt idx="628">
                  <c:v>2.48</c:v>
                </c:pt>
                <c:pt idx="629">
                  <c:v>2.8</c:v>
                </c:pt>
                <c:pt idx="630">
                  <c:v>3.2</c:v>
                </c:pt>
                <c:pt idx="631">
                  <c:v>3.12</c:v>
                </c:pt>
                <c:pt idx="632">
                  <c:v>2.74</c:v>
                </c:pt>
                <c:pt idx="633">
                  <c:v>2.44</c:v>
                </c:pt>
                <c:pt idx="634">
                  <c:v>2.34</c:v>
                </c:pt>
                <c:pt idx="635">
                  <c:v>2.2400000000000002</c:v>
                </c:pt>
                <c:pt idx="636">
                  <c:v>2.1</c:v>
                </c:pt>
                <c:pt idx="637">
                  <c:v>2.02</c:v>
                </c:pt>
                <c:pt idx="638">
                  <c:v>2.14</c:v>
                </c:pt>
                <c:pt idx="639">
                  <c:v>2.7</c:v>
                </c:pt>
                <c:pt idx="640">
                  <c:v>2.4</c:v>
                </c:pt>
                <c:pt idx="641">
                  <c:v>2.2000000000000002</c:v>
                </c:pt>
                <c:pt idx="642">
                  <c:v>2.04</c:v>
                </c:pt>
                <c:pt idx="643">
                  <c:v>1.92</c:v>
                </c:pt>
                <c:pt idx="644">
                  <c:v>1.98</c:v>
                </c:pt>
                <c:pt idx="645">
                  <c:v>1.9</c:v>
                </c:pt>
                <c:pt idx="646">
                  <c:v>2.04</c:v>
                </c:pt>
                <c:pt idx="647">
                  <c:v>1.98</c:v>
                </c:pt>
                <c:pt idx="648">
                  <c:v>2.8</c:v>
                </c:pt>
                <c:pt idx="649">
                  <c:v>2.82</c:v>
                </c:pt>
                <c:pt idx="650">
                  <c:v>2.34</c:v>
                </c:pt>
                <c:pt idx="651">
                  <c:v>2.34</c:v>
                </c:pt>
                <c:pt idx="652">
                  <c:v>3.28</c:v>
                </c:pt>
                <c:pt idx="653">
                  <c:v>3.34</c:v>
                </c:pt>
                <c:pt idx="654">
                  <c:v>2.96</c:v>
                </c:pt>
                <c:pt idx="655">
                  <c:v>3.54</c:v>
                </c:pt>
                <c:pt idx="656">
                  <c:v>3.04</c:v>
                </c:pt>
                <c:pt idx="657">
                  <c:v>2.92</c:v>
                </c:pt>
                <c:pt idx="658">
                  <c:v>2.44</c:v>
                </c:pt>
                <c:pt idx="659">
                  <c:v>2.48</c:v>
                </c:pt>
                <c:pt idx="660">
                  <c:v>2.62</c:v>
                </c:pt>
                <c:pt idx="661">
                  <c:v>3.14</c:v>
                </c:pt>
                <c:pt idx="662">
                  <c:v>2.9</c:v>
                </c:pt>
                <c:pt idx="663">
                  <c:v>2.8</c:v>
                </c:pt>
                <c:pt idx="664">
                  <c:v>2.92</c:v>
                </c:pt>
                <c:pt idx="665">
                  <c:v>2.92</c:v>
                </c:pt>
                <c:pt idx="666">
                  <c:v>2.94</c:v>
                </c:pt>
                <c:pt idx="667">
                  <c:v>3.34</c:v>
                </c:pt>
                <c:pt idx="668">
                  <c:v>3.26</c:v>
                </c:pt>
                <c:pt idx="669">
                  <c:v>3.64</c:v>
                </c:pt>
                <c:pt idx="670">
                  <c:v>3.52</c:v>
                </c:pt>
                <c:pt idx="671">
                  <c:v>3.4</c:v>
                </c:pt>
                <c:pt idx="672">
                  <c:v>3.76</c:v>
                </c:pt>
                <c:pt idx="673">
                  <c:v>3.8</c:v>
                </c:pt>
                <c:pt idx="674">
                  <c:v>4.3600000000000003</c:v>
                </c:pt>
                <c:pt idx="675">
                  <c:v>5.5</c:v>
                </c:pt>
                <c:pt idx="676">
                  <c:v>5.0999999999999996</c:v>
                </c:pt>
                <c:pt idx="677">
                  <c:v>3.7</c:v>
                </c:pt>
                <c:pt idx="678">
                  <c:v>3.36</c:v>
                </c:pt>
                <c:pt idx="679">
                  <c:v>3.16</c:v>
                </c:pt>
                <c:pt idx="680">
                  <c:v>3.2</c:v>
                </c:pt>
                <c:pt idx="681">
                  <c:v>3.3</c:v>
                </c:pt>
                <c:pt idx="682">
                  <c:v>3.8</c:v>
                </c:pt>
                <c:pt idx="683">
                  <c:v>3.65</c:v>
                </c:pt>
                <c:pt idx="684">
                  <c:v>3.39</c:v>
                </c:pt>
                <c:pt idx="685">
                  <c:v>3.18</c:v>
                </c:pt>
                <c:pt idx="686">
                  <c:v>4.28</c:v>
                </c:pt>
                <c:pt idx="687">
                  <c:v>4.18</c:v>
                </c:pt>
                <c:pt idx="688">
                  <c:v>4.16</c:v>
                </c:pt>
                <c:pt idx="689">
                  <c:v>3.9</c:v>
                </c:pt>
                <c:pt idx="690">
                  <c:v>3.52</c:v>
                </c:pt>
                <c:pt idx="691">
                  <c:v>3.36</c:v>
                </c:pt>
                <c:pt idx="692">
                  <c:v>3.21</c:v>
                </c:pt>
                <c:pt idx="693">
                  <c:v>3.18</c:v>
                </c:pt>
                <c:pt idx="694">
                  <c:v>3.22</c:v>
                </c:pt>
                <c:pt idx="695">
                  <c:v>3.3</c:v>
                </c:pt>
                <c:pt idx="696">
                  <c:v>3.28</c:v>
                </c:pt>
                <c:pt idx="697">
                  <c:v>3.2</c:v>
                </c:pt>
                <c:pt idx="698">
                  <c:v>2.8</c:v>
                </c:pt>
                <c:pt idx="699">
                  <c:v>2.58</c:v>
                </c:pt>
                <c:pt idx="700">
                  <c:v>2.54</c:v>
                </c:pt>
                <c:pt idx="701">
                  <c:v>2.56</c:v>
                </c:pt>
                <c:pt idx="702">
                  <c:v>2.5</c:v>
                </c:pt>
                <c:pt idx="703">
                  <c:v>1.86</c:v>
                </c:pt>
                <c:pt idx="704">
                  <c:v>1.78</c:v>
                </c:pt>
                <c:pt idx="705">
                  <c:v>3</c:v>
                </c:pt>
                <c:pt idx="706">
                  <c:v>2.7</c:v>
                </c:pt>
                <c:pt idx="707">
                  <c:v>2.66</c:v>
                </c:pt>
                <c:pt idx="708">
                  <c:v>2.6</c:v>
                </c:pt>
                <c:pt idx="709">
                  <c:v>2.88</c:v>
                </c:pt>
                <c:pt idx="710">
                  <c:v>2.58</c:v>
                </c:pt>
                <c:pt idx="711">
                  <c:v>2.52</c:v>
                </c:pt>
                <c:pt idx="712">
                  <c:v>2.5</c:v>
                </c:pt>
                <c:pt idx="713">
                  <c:v>2.46</c:v>
                </c:pt>
                <c:pt idx="714">
                  <c:v>2.54</c:v>
                </c:pt>
                <c:pt idx="715">
                  <c:v>3</c:v>
                </c:pt>
                <c:pt idx="716">
                  <c:v>3.59</c:v>
                </c:pt>
                <c:pt idx="717">
                  <c:v>3.48</c:v>
                </c:pt>
                <c:pt idx="718">
                  <c:v>3.3</c:v>
                </c:pt>
                <c:pt idx="719">
                  <c:v>3.5</c:v>
                </c:pt>
                <c:pt idx="720">
                  <c:v>3.38</c:v>
                </c:pt>
                <c:pt idx="721">
                  <c:v>3.3</c:v>
                </c:pt>
                <c:pt idx="722">
                  <c:v>3.2</c:v>
                </c:pt>
                <c:pt idx="723">
                  <c:v>3</c:v>
                </c:pt>
                <c:pt idx="724">
                  <c:v>3.2</c:v>
                </c:pt>
                <c:pt idx="725">
                  <c:v>3.1</c:v>
                </c:pt>
                <c:pt idx="726">
                  <c:v>3</c:v>
                </c:pt>
                <c:pt idx="727">
                  <c:v>2</c:v>
                </c:pt>
                <c:pt idx="728">
                  <c:v>1.4</c:v>
                </c:pt>
                <c:pt idx="729">
                  <c:v>1.3</c:v>
                </c:pt>
                <c:pt idx="730">
                  <c:v>1.26</c:v>
                </c:pt>
                <c:pt idx="731">
                  <c:v>2.7</c:v>
                </c:pt>
              </c:numCache>
            </c:numRef>
          </c:val>
          <c:smooth val="0"/>
          <c:extLst>
            <c:ext xmlns:c16="http://schemas.microsoft.com/office/drawing/2014/chart" uri="{C3380CC4-5D6E-409C-BE32-E72D297353CC}">
              <c16:uniqueId val="{00000003-E246-4DFE-B6EB-0868061F4695}"/>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2.9</c:v>
                </c:pt>
                <c:pt idx="1">
                  <c:v>2.68</c:v>
                </c:pt>
                <c:pt idx="2">
                  <c:v>2.7</c:v>
                </c:pt>
                <c:pt idx="3">
                  <c:v>2.66</c:v>
                </c:pt>
                <c:pt idx="4">
                  <c:v>2.48</c:v>
                </c:pt>
                <c:pt idx="5">
                  <c:v>2</c:v>
                </c:pt>
                <c:pt idx="6">
                  <c:v>1.9</c:v>
                </c:pt>
                <c:pt idx="7">
                  <c:v>1.88</c:v>
                </c:pt>
                <c:pt idx="8">
                  <c:v>1.8</c:v>
                </c:pt>
                <c:pt idx="9">
                  <c:v>2</c:v>
                </c:pt>
                <c:pt idx="10">
                  <c:v>2.58</c:v>
                </c:pt>
                <c:pt idx="11">
                  <c:v>2.1</c:v>
                </c:pt>
                <c:pt idx="12">
                  <c:v>1.9</c:v>
                </c:pt>
                <c:pt idx="13">
                  <c:v>2.2000000000000002</c:v>
                </c:pt>
                <c:pt idx="14">
                  <c:v>3</c:v>
                </c:pt>
                <c:pt idx="15">
                  <c:v>2.9</c:v>
                </c:pt>
                <c:pt idx="16">
                  <c:v>3.1</c:v>
                </c:pt>
                <c:pt idx="17">
                  <c:v>3.3</c:v>
                </c:pt>
                <c:pt idx="18">
                  <c:v>3.6</c:v>
                </c:pt>
                <c:pt idx="19">
                  <c:v>3.2</c:v>
                </c:pt>
                <c:pt idx="20">
                  <c:v>3.4</c:v>
                </c:pt>
                <c:pt idx="21">
                  <c:v>3</c:v>
                </c:pt>
                <c:pt idx="22">
                  <c:v>3.2</c:v>
                </c:pt>
                <c:pt idx="23">
                  <c:v>3.3</c:v>
                </c:pt>
                <c:pt idx="24">
                  <c:v>3.2</c:v>
                </c:pt>
                <c:pt idx="25">
                  <c:v>3.4</c:v>
                </c:pt>
                <c:pt idx="26">
                  <c:v>3</c:v>
                </c:pt>
                <c:pt idx="27">
                  <c:v>3.09</c:v>
                </c:pt>
                <c:pt idx="28">
                  <c:v>3.02</c:v>
                </c:pt>
                <c:pt idx="29">
                  <c:v>3</c:v>
                </c:pt>
                <c:pt idx="30">
                  <c:v>3.02</c:v>
                </c:pt>
                <c:pt idx="31">
                  <c:v>2.88</c:v>
                </c:pt>
                <c:pt idx="32">
                  <c:v>1.5</c:v>
                </c:pt>
                <c:pt idx="33">
                  <c:v>2.1</c:v>
                </c:pt>
                <c:pt idx="34">
                  <c:v>2.2000000000000002</c:v>
                </c:pt>
                <c:pt idx="35">
                  <c:v>2</c:v>
                </c:pt>
                <c:pt idx="36">
                  <c:v>1.8</c:v>
                </c:pt>
                <c:pt idx="37">
                  <c:v>1.6</c:v>
                </c:pt>
                <c:pt idx="38">
                  <c:v>1.4</c:v>
                </c:pt>
                <c:pt idx="39">
                  <c:v>1.3</c:v>
                </c:pt>
                <c:pt idx="40">
                  <c:v>1.29</c:v>
                </c:pt>
                <c:pt idx="41">
                  <c:v>1.28</c:v>
                </c:pt>
                <c:pt idx="42">
                  <c:v>1.3</c:v>
                </c:pt>
                <c:pt idx="43">
                  <c:v>1.5</c:v>
                </c:pt>
                <c:pt idx="44">
                  <c:v>1.32</c:v>
                </c:pt>
                <c:pt idx="45">
                  <c:v>1.9</c:v>
                </c:pt>
                <c:pt idx="46">
                  <c:v>2.2999999999999998</c:v>
                </c:pt>
                <c:pt idx="47">
                  <c:v>2.3199999999999998</c:v>
                </c:pt>
                <c:pt idx="48">
                  <c:v>2</c:v>
                </c:pt>
                <c:pt idx="49">
                  <c:v>2.2000000000000002</c:v>
                </c:pt>
                <c:pt idx="50">
                  <c:v>2.2799999999999998</c:v>
                </c:pt>
                <c:pt idx="51">
                  <c:v>2.2000000000000002</c:v>
                </c:pt>
                <c:pt idx="52">
                  <c:v>1.8</c:v>
                </c:pt>
                <c:pt idx="53">
                  <c:v>1.7</c:v>
                </c:pt>
                <c:pt idx="54">
                  <c:v>1.68</c:v>
                </c:pt>
                <c:pt idx="55">
                  <c:v>1.8</c:v>
                </c:pt>
                <c:pt idx="56">
                  <c:v>1.88</c:v>
                </c:pt>
                <c:pt idx="57">
                  <c:v>1.96</c:v>
                </c:pt>
                <c:pt idx="58">
                  <c:v>1.9</c:v>
                </c:pt>
                <c:pt idx="59">
                  <c:v>2.2000000000000002</c:v>
                </c:pt>
                <c:pt idx="60">
                  <c:v>2.1</c:v>
                </c:pt>
                <c:pt idx="61">
                  <c:v>2</c:v>
                </c:pt>
                <c:pt idx="62">
                  <c:v>2.0499999999999998</c:v>
                </c:pt>
                <c:pt idx="63">
                  <c:v>1.8</c:v>
                </c:pt>
                <c:pt idx="64">
                  <c:v>2</c:v>
                </c:pt>
                <c:pt idx="65">
                  <c:v>1.9</c:v>
                </c:pt>
                <c:pt idx="66">
                  <c:v>1.8</c:v>
                </c:pt>
                <c:pt idx="67">
                  <c:v>2.4</c:v>
                </c:pt>
                <c:pt idx="68">
                  <c:v>2.36</c:v>
                </c:pt>
                <c:pt idx="69">
                  <c:v>2</c:v>
                </c:pt>
                <c:pt idx="70">
                  <c:v>1.99</c:v>
                </c:pt>
                <c:pt idx="71">
                  <c:v>2.2799999999999998</c:v>
                </c:pt>
                <c:pt idx="72">
                  <c:v>2.4</c:v>
                </c:pt>
                <c:pt idx="73">
                  <c:v>2.2799999999999998</c:v>
                </c:pt>
                <c:pt idx="74">
                  <c:v>2.2999999999999998</c:v>
                </c:pt>
                <c:pt idx="75">
                  <c:v>2.2599999999999998</c:v>
                </c:pt>
                <c:pt idx="76">
                  <c:v>2.2000000000000002</c:v>
                </c:pt>
                <c:pt idx="77">
                  <c:v>2.2200000000000002</c:v>
                </c:pt>
                <c:pt idx="78">
                  <c:v>2.1800000000000002</c:v>
                </c:pt>
                <c:pt idx="79">
                  <c:v>2.08</c:v>
                </c:pt>
                <c:pt idx="80">
                  <c:v>1.9</c:v>
                </c:pt>
                <c:pt idx="81">
                  <c:v>2.2000000000000002</c:v>
                </c:pt>
                <c:pt idx="82">
                  <c:v>2.2799999999999998</c:v>
                </c:pt>
                <c:pt idx="83">
                  <c:v>2.2000000000000002</c:v>
                </c:pt>
                <c:pt idx="84">
                  <c:v>2.1</c:v>
                </c:pt>
                <c:pt idx="85">
                  <c:v>1.88</c:v>
                </c:pt>
                <c:pt idx="86">
                  <c:v>1.8</c:v>
                </c:pt>
                <c:pt idx="87">
                  <c:v>2</c:v>
                </c:pt>
                <c:pt idx="88">
                  <c:v>2.2799999999999998</c:v>
                </c:pt>
                <c:pt idx="89">
                  <c:v>2</c:v>
                </c:pt>
                <c:pt idx="90">
                  <c:v>1.9</c:v>
                </c:pt>
                <c:pt idx="91">
                  <c:v>2</c:v>
                </c:pt>
                <c:pt idx="92">
                  <c:v>2.2000000000000002</c:v>
                </c:pt>
                <c:pt idx="93">
                  <c:v>1.9</c:v>
                </c:pt>
                <c:pt idx="94">
                  <c:v>2</c:v>
                </c:pt>
                <c:pt idx="95">
                  <c:v>1.8</c:v>
                </c:pt>
                <c:pt idx="96">
                  <c:v>1.9</c:v>
                </c:pt>
                <c:pt idx="97">
                  <c:v>1.82</c:v>
                </c:pt>
                <c:pt idx="98">
                  <c:v>1.78</c:v>
                </c:pt>
                <c:pt idx="99">
                  <c:v>1.98</c:v>
                </c:pt>
                <c:pt idx="100">
                  <c:v>2.2000000000000002</c:v>
                </c:pt>
                <c:pt idx="101">
                  <c:v>2.2000000000000002</c:v>
                </c:pt>
                <c:pt idx="102">
                  <c:v>2.1800000000000002</c:v>
                </c:pt>
                <c:pt idx="103">
                  <c:v>1.78</c:v>
                </c:pt>
                <c:pt idx="104">
                  <c:v>1.72</c:v>
                </c:pt>
                <c:pt idx="105">
                  <c:v>2.5</c:v>
                </c:pt>
                <c:pt idx="106">
                  <c:v>2.7</c:v>
                </c:pt>
                <c:pt idx="107">
                  <c:v>2.6</c:v>
                </c:pt>
                <c:pt idx="108">
                  <c:v>2.5</c:v>
                </c:pt>
                <c:pt idx="109">
                  <c:v>2.4</c:v>
                </c:pt>
                <c:pt idx="110">
                  <c:v>2.64</c:v>
                </c:pt>
                <c:pt idx="111">
                  <c:v>2.58</c:v>
                </c:pt>
                <c:pt idx="112">
                  <c:v>2.42</c:v>
                </c:pt>
                <c:pt idx="113">
                  <c:v>2.1800000000000002</c:v>
                </c:pt>
                <c:pt idx="114">
                  <c:v>2.7</c:v>
                </c:pt>
                <c:pt idx="115">
                  <c:v>2.6</c:v>
                </c:pt>
                <c:pt idx="116">
                  <c:v>2.72</c:v>
                </c:pt>
                <c:pt idx="117">
                  <c:v>2.6</c:v>
                </c:pt>
                <c:pt idx="118">
                  <c:v>2.68</c:v>
                </c:pt>
                <c:pt idx="119">
                  <c:v>2.7</c:v>
                </c:pt>
                <c:pt idx="120">
                  <c:v>2.9</c:v>
                </c:pt>
                <c:pt idx="121">
                  <c:v>3.1</c:v>
                </c:pt>
                <c:pt idx="122">
                  <c:v>3.02</c:v>
                </c:pt>
                <c:pt idx="123">
                  <c:v>3.3</c:v>
                </c:pt>
                <c:pt idx="124">
                  <c:v>3.26</c:v>
                </c:pt>
                <c:pt idx="125">
                  <c:v>3.5</c:v>
                </c:pt>
                <c:pt idx="126">
                  <c:v>3.64</c:v>
                </c:pt>
                <c:pt idx="127">
                  <c:v>3.5</c:v>
                </c:pt>
                <c:pt idx="128">
                  <c:v>3.7</c:v>
                </c:pt>
                <c:pt idx="129">
                  <c:v>3.28</c:v>
                </c:pt>
                <c:pt idx="130">
                  <c:v>3.2</c:v>
                </c:pt>
                <c:pt idx="131">
                  <c:v>3</c:v>
                </c:pt>
                <c:pt idx="132">
                  <c:v>3.28</c:v>
                </c:pt>
                <c:pt idx="133">
                  <c:v>3.3</c:v>
                </c:pt>
                <c:pt idx="134">
                  <c:v>3.4</c:v>
                </c:pt>
                <c:pt idx="135">
                  <c:v>3.28</c:v>
                </c:pt>
                <c:pt idx="136">
                  <c:v>3.2</c:v>
                </c:pt>
                <c:pt idx="137">
                  <c:v>3.3</c:v>
                </c:pt>
                <c:pt idx="138">
                  <c:v>3.28</c:v>
                </c:pt>
                <c:pt idx="139">
                  <c:v>3.1</c:v>
                </c:pt>
                <c:pt idx="140">
                  <c:v>3</c:v>
                </c:pt>
                <c:pt idx="141">
                  <c:v>2.8</c:v>
                </c:pt>
                <c:pt idx="142">
                  <c:v>2.9</c:v>
                </c:pt>
                <c:pt idx="143">
                  <c:v>3</c:v>
                </c:pt>
                <c:pt idx="144">
                  <c:v>3.1</c:v>
                </c:pt>
                <c:pt idx="145">
                  <c:v>3</c:v>
                </c:pt>
                <c:pt idx="146">
                  <c:v>3.28</c:v>
                </c:pt>
                <c:pt idx="147">
                  <c:v>3.32</c:v>
                </c:pt>
                <c:pt idx="148">
                  <c:v>3</c:v>
                </c:pt>
                <c:pt idx="149">
                  <c:v>3.1</c:v>
                </c:pt>
                <c:pt idx="150">
                  <c:v>3.28</c:v>
                </c:pt>
                <c:pt idx="151">
                  <c:v>3.2</c:v>
                </c:pt>
                <c:pt idx="152">
                  <c:v>3.18</c:v>
                </c:pt>
                <c:pt idx="153">
                  <c:v>3.3</c:v>
                </c:pt>
                <c:pt idx="154">
                  <c:v>3.2</c:v>
                </c:pt>
                <c:pt idx="155">
                  <c:v>3.08</c:v>
                </c:pt>
                <c:pt idx="156">
                  <c:v>3</c:v>
                </c:pt>
                <c:pt idx="157">
                  <c:v>3.06</c:v>
                </c:pt>
                <c:pt idx="158">
                  <c:v>3.02</c:v>
                </c:pt>
                <c:pt idx="159">
                  <c:v>2.88</c:v>
                </c:pt>
                <c:pt idx="160">
                  <c:v>2.82</c:v>
                </c:pt>
                <c:pt idx="161">
                  <c:v>2.8</c:v>
                </c:pt>
                <c:pt idx="162">
                  <c:v>2.7</c:v>
                </c:pt>
                <c:pt idx="163">
                  <c:v>2.68</c:v>
                </c:pt>
                <c:pt idx="164">
                  <c:v>2.6</c:v>
                </c:pt>
                <c:pt idx="165">
                  <c:v>2.64</c:v>
                </c:pt>
                <c:pt idx="166">
                  <c:v>2.7</c:v>
                </c:pt>
                <c:pt idx="167">
                  <c:v>2.72</c:v>
                </c:pt>
                <c:pt idx="168">
                  <c:v>2.9</c:v>
                </c:pt>
                <c:pt idx="169">
                  <c:v>2.8</c:v>
                </c:pt>
                <c:pt idx="170">
                  <c:v>2.76</c:v>
                </c:pt>
                <c:pt idx="171">
                  <c:v>2.74</c:v>
                </c:pt>
                <c:pt idx="172">
                  <c:v>2.72</c:v>
                </c:pt>
                <c:pt idx="173">
                  <c:v>2.68</c:v>
                </c:pt>
                <c:pt idx="174">
                  <c:v>2.59</c:v>
                </c:pt>
                <c:pt idx="175">
                  <c:v>2.6</c:v>
                </c:pt>
                <c:pt idx="176">
                  <c:v>2.58</c:v>
                </c:pt>
                <c:pt idx="177">
                  <c:v>2.7</c:v>
                </c:pt>
                <c:pt idx="178">
                  <c:v>2.68</c:v>
                </c:pt>
                <c:pt idx="179">
                  <c:v>2.7</c:v>
                </c:pt>
                <c:pt idx="180">
                  <c:v>2.62</c:v>
                </c:pt>
                <c:pt idx="181">
                  <c:v>2.7</c:v>
                </c:pt>
                <c:pt idx="182">
                  <c:v>2.65</c:v>
                </c:pt>
                <c:pt idx="183">
                  <c:v>2.6</c:v>
                </c:pt>
                <c:pt idx="184">
                  <c:v>2.56</c:v>
                </c:pt>
                <c:pt idx="185">
                  <c:v>2.54</c:v>
                </c:pt>
                <c:pt idx="186">
                  <c:v>2.58</c:v>
                </c:pt>
                <c:pt idx="187">
                  <c:v>2.6</c:v>
                </c:pt>
                <c:pt idx="188">
                  <c:v>2.48</c:v>
                </c:pt>
                <c:pt idx="189">
                  <c:v>2.42</c:v>
                </c:pt>
                <c:pt idx="190">
                  <c:v>2.36</c:v>
                </c:pt>
                <c:pt idx="191">
                  <c:v>2.2799999999999998</c:v>
                </c:pt>
                <c:pt idx="192">
                  <c:v>2.2000000000000002</c:v>
                </c:pt>
                <c:pt idx="193">
                  <c:v>1.8</c:v>
                </c:pt>
                <c:pt idx="194">
                  <c:v>2</c:v>
                </c:pt>
                <c:pt idx="195">
                  <c:v>1.9</c:v>
                </c:pt>
                <c:pt idx="196">
                  <c:v>1.8</c:v>
                </c:pt>
                <c:pt idx="197">
                  <c:v>1.98</c:v>
                </c:pt>
                <c:pt idx="198">
                  <c:v>2.1</c:v>
                </c:pt>
                <c:pt idx="199">
                  <c:v>1.39</c:v>
                </c:pt>
                <c:pt idx="200">
                  <c:v>1.48</c:v>
                </c:pt>
                <c:pt idx="201">
                  <c:v>1.6</c:v>
                </c:pt>
                <c:pt idx="202">
                  <c:v>2</c:v>
                </c:pt>
                <c:pt idx="203">
                  <c:v>2.6</c:v>
                </c:pt>
                <c:pt idx="204">
                  <c:v>2.8</c:v>
                </c:pt>
                <c:pt idx="205">
                  <c:v>2.73</c:v>
                </c:pt>
                <c:pt idx="206">
                  <c:v>2.66</c:v>
                </c:pt>
                <c:pt idx="207">
                  <c:v>2.58</c:v>
                </c:pt>
                <c:pt idx="208">
                  <c:v>2.48</c:v>
                </c:pt>
                <c:pt idx="209">
                  <c:v>2.59</c:v>
                </c:pt>
                <c:pt idx="210">
                  <c:v>2.54</c:v>
                </c:pt>
                <c:pt idx="211">
                  <c:v>2.48</c:v>
                </c:pt>
                <c:pt idx="212">
                  <c:v>2.5</c:v>
                </c:pt>
                <c:pt idx="213">
                  <c:v>2.7</c:v>
                </c:pt>
                <c:pt idx="214">
                  <c:v>2.9</c:v>
                </c:pt>
                <c:pt idx="215">
                  <c:v>2.8</c:v>
                </c:pt>
                <c:pt idx="216">
                  <c:v>2.4</c:v>
                </c:pt>
                <c:pt idx="217">
                  <c:v>2.7</c:v>
                </c:pt>
                <c:pt idx="218">
                  <c:v>2.9</c:v>
                </c:pt>
                <c:pt idx="219">
                  <c:v>2.8</c:v>
                </c:pt>
                <c:pt idx="220">
                  <c:v>2.82</c:v>
                </c:pt>
                <c:pt idx="221">
                  <c:v>2.4</c:v>
                </c:pt>
                <c:pt idx="222">
                  <c:v>2.7</c:v>
                </c:pt>
                <c:pt idx="223">
                  <c:v>2.5</c:v>
                </c:pt>
                <c:pt idx="224">
                  <c:v>2.6</c:v>
                </c:pt>
                <c:pt idx="225">
                  <c:v>2.9</c:v>
                </c:pt>
                <c:pt idx="226">
                  <c:v>2.8</c:v>
                </c:pt>
                <c:pt idx="227">
                  <c:v>2.93</c:v>
                </c:pt>
                <c:pt idx="228">
                  <c:v>3</c:v>
                </c:pt>
                <c:pt idx="229">
                  <c:v>2.98</c:v>
                </c:pt>
                <c:pt idx="230">
                  <c:v>3</c:v>
                </c:pt>
                <c:pt idx="231">
                  <c:v>3.5</c:v>
                </c:pt>
                <c:pt idx="232">
                  <c:v>3.7</c:v>
                </c:pt>
                <c:pt idx="233">
                  <c:v>3.98</c:v>
                </c:pt>
                <c:pt idx="234">
                  <c:v>3.9</c:v>
                </c:pt>
                <c:pt idx="235">
                  <c:v>4</c:v>
                </c:pt>
                <c:pt idx="236">
                  <c:v>3.7</c:v>
                </c:pt>
                <c:pt idx="237">
                  <c:v>3.5</c:v>
                </c:pt>
                <c:pt idx="238">
                  <c:v>3.8</c:v>
                </c:pt>
                <c:pt idx="239">
                  <c:v>4</c:v>
                </c:pt>
                <c:pt idx="240">
                  <c:v>4.0999999999999996</c:v>
                </c:pt>
                <c:pt idx="241">
                  <c:v>3.9</c:v>
                </c:pt>
                <c:pt idx="242">
                  <c:v>3.7</c:v>
                </c:pt>
                <c:pt idx="243">
                  <c:v>4.0999999999999996</c:v>
                </c:pt>
                <c:pt idx="244">
                  <c:v>4.32</c:v>
                </c:pt>
                <c:pt idx="245">
                  <c:v>4.5</c:v>
                </c:pt>
                <c:pt idx="246">
                  <c:v>4.2</c:v>
                </c:pt>
                <c:pt idx="247">
                  <c:v>3.5</c:v>
                </c:pt>
                <c:pt idx="248">
                  <c:v>3.4</c:v>
                </c:pt>
                <c:pt idx="249">
                  <c:v>3</c:v>
                </c:pt>
                <c:pt idx="250">
                  <c:v>2.9</c:v>
                </c:pt>
                <c:pt idx="251">
                  <c:v>2.5</c:v>
                </c:pt>
                <c:pt idx="252">
                  <c:v>2.5499999999999998</c:v>
                </c:pt>
                <c:pt idx="253">
                  <c:v>3.4</c:v>
                </c:pt>
                <c:pt idx="254">
                  <c:v>3.5</c:v>
                </c:pt>
                <c:pt idx="255">
                  <c:v>3.4</c:v>
                </c:pt>
                <c:pt idx="256">
                  <c:v>3.5</c:v>
                </c:pt>
                <c:pt idx="257">
                  <c:v>3.6</c:v>
                </c:pt>
                <c:pt idx="258">
                  <c:v>3.3</c:v>
                </c:pt>
                <c:pt idx="259">
                  <c:v>3.5</c:v>
                </c:pt>
                <c:pt idx="260">
                  <c:v>4</c:v>
                </c:pt>
                <c:pt idx="261">
                  <c:v>4.0199999999999996</c:v>
                </c:pt>
                <c:pt idx="262">
                  <c:v>3.9</c:v>
                </c:pt>
                <c:pt idx="263">
                  <c:v>4.24</c:v>
                </c:pt>
                <c:pt idx="264">
                  <c:v>4.4800000000000004</c:v>
                </c:pt>
                <c:pt idx="265">
                  <c:v>4.28</c:v>
                </c:pt>
                <c:pt idx="266">
                  <c:v>4.25</c:v>
                </c:pt>
                <c:pt idx="267">
                  <c:v>4.0999999999999996</c:v>
                </c:pt>
                <c:pt idx="268">
                  <c:v>3.68</c:v>
                </c:pt>
                <c:pt idx="269">
                  <c:v>3.7</c:v>
                </c:pt>
                <c:pt idx="270">
                  <c:v>3.52</c:v>
                </c:pt>
                <c:pt idx="271">
                  <c:v>3.7</c:v>
                </c:pt>
                <c:pt idx="272">
                  <c:v>3.61</c:v>
                </c:pt>
                <c:pt idx="273">
                  <c:v>3.51</c:v>
                </c:pt>
                <c:pt idx="274">
                  <c:v>3.8</c:v>
                </c:pt>
                <c:pt idx="275">
                  <c:v>3.7</c:v>
                </c:pt>
                <c:pt idx="276">
                  <c:v>3.51</c:v>
                </c:pt>
                <c:pt idx="277">
                  <c:v>3.55</c:v>
                </c:pt>
                <c:pt idx="278">
                  <c:v>3.45</c:v>
                </c:pt>
                <c:pt idx="279">
                  <c:v>3.38</c:v>
                </c:pt>
                <c:pt idx="280">
                  <c:v>3.4</c:v>
                </c:pt>
                <c:pt idx="281">
                  <c:v>3.68</c:v>
                </c:pt>
                <c:pt idx="282">
                  <c:v>3.9</c:v>
                </c:pt>
                <c:pt idx="283">
                  <c:v>4.05</c:v>
                </c:pt>
                <c:pt idx="284">
                  <c:v>3.98</c:v>
                </c:pt>
                <c:pt idx="285">
                  <c:v>3.8</c:v>
                </c:pt>
                <c:pt idx="286">
                  <c:v>3.69</c:v>
                </c:pt>
                <c:pt idx="287">
                  <c:v>3.5</c:v>
                </c:pt>
                <c:pt idx="288">
                  <c:v>3.35</c:v>
                </c:pt>
                <c:pt idx="289">
                  <c:v>3.1</c:v>
                </c:pt>
                <c:pt idx="290">
                  <c:v>2.87</c:v>
                </c:pt>
                <c:pt idx="291">
                  <c:v>2.54</c:v>
                </c:pt>
                <c:pt idx="292">
                  <c:v>2.5</c:v>
                </c:pt>
                <c:pt idx="293">
                  <c:v>2.59</c:v>
                </c:pt>
                <c:pt idx="294">
                  <c:v>2.52</c:v>
                </c:pt>
                <c:pt idx="295">
                  <c:v>2.98</c:v>
                </c:pt>
                <c:pt idx="296">
                  <c:v>3.04</c:v>
                </c:pt>
                <c:pt idx="297">
                  <c:v>2.9</c:v>
                </c:pt>
                <c:pt idx="298">
                  <c:v>2.4300000000000002</c:v>
                </c:pt>
                <c:pt idx="299">
                  <c:v>2.27</c:v>
                </c:pt>
                <c:pt idx="300">
                  <c:v>2.2799999999999998</c:v>
                </c:pt>
                <c:pt idx="301">
                  <c:v>2.42</c:v>
                </c:pt>
                <c:pt idx="302">
                  <c:v>2.52</c:v>
                </c:pt>
                <c:pt idx="303">
                  <c:v>2.71</c:v>
                </c:pt>
                <c:pt idx="304">
                  <c:v>2.8</c:v>
                </c:pt>
                <c:pt idx="305">
                  <c:v>3.1</c:v>
                </c:pt>
                <c:pt idx="306">
                  <c:v>3.35</c:v>
                </c:pt>
                <c:pt idx="307">
                  <c:v>2.8</c:v>
                </c:pt>
                <c:pt idx="308">
                  <c:v>2.63</c:v>
                </c:pt>
                <c:pt idx="309">
                  <c:v>2.75</c:v>
                </c:pt>
                <c:pt idx="310">
                  <c:v>3.19</c:v>
                </c:pt>
                <c:pt idx="311">
                  <c:v>2.9</c:v>
                </c:pt>
                <c:pt idx="312">
                  <c:v>3</c:v>
                </c:pt>
                <c:pt idx="313">
                  <c:v>3.09</c:v>
                </c:pt>
                <c:pt idx="314">
                  <c:v>3.2</c:v>
                </c:pt>
                <c:pt idx="315">
                  <c:v>3.28</c:v>
                </c:pt>
                <c:pt idx="316">
                  <c:v>3.3</c:v>
                </c:pt>
                <c:pt idx="317">
                  <c:v>3.52</c:v>
                </c:pt>
                <c:pt idx="318">
                  <c:v>3.45</c:v>
                </c:pt>
                <c:pt idx="319">
                  <c:v>3.42</c:v>
                </c:pt>
                <c:pt idx="320">
                  <c:v>3.33</c:v>
                </c:pt>
                <c:pt idx="321">
                  <c:v>3.34</c:v>
                </c:pt>
                <c:pt idx="322">
                  <c:v>3.31</c:v>
                </c:pt>
                <c:pt idx="323">
                  <c:v>3.21</c:v>
                </c:pt>
                <c:pt idx="324">
                  <c:v>3.45</c:v>
                </c:pt>
                <c:pt idx="325">
                  <c:v>3.32</c:v>
                </c:pt>
                <c:pt idx="326">
                  <c:v>3.2</c:v>
                </c:pt>
                <c:pt idx="327">
                  <c:v>3.12</c:v>
                </c:pt>
                <c:pt idx="328">
                  <c:v>3.01</c:v>
                </c:pt>
                <c:pt idx="329">
                  <c:v>2.99</c:v>
                </c:pt>
                <c:pt idx="330">
                  <c:v>2.97</c:v>
                </c:pt>
                <c:pt idx="331">
                  <c:v>2.94</c:v>
                </c:pt>
                <c:pt idx="332">
                  <c:v>2.9</c:v>
                </c:pt>
                <c:pt idx="333">
                  <c:v>3.08</c:v>
                </c:pt>
                <c:pt idx="334">
                  <c:v>3.25</c:v>
                </c:pt>
                <c:pt idx="335">
                  <c:v>3.18</c:v>
                </c:pt>
                <c:pt idx="336">
                  <c:v>3.1</c:v>
                </c:pt>
                <c:pt idx="337">
                  <c:v>3.22</c:v>
                </c:pt>
                <c:pt idx="338">
                  <c:v>3.19</c:v>
                </c:pt>
                <c:pt idx="339">
                  <c:v>3.2</c:v>
                </c:pt>
                <c:pt idx="340">
                  <c:v>3.44</c:v>
                </c:pt>
                <c:pt idx="341">
                  <c:v>3.4</c:v>
                </c:pt>
                <c:pt idx="342">
                  <c:v>3.55</c:v>
                </c:pt>
                <c:pt idx="343">
                  <c:v>3.5</c:v>
                </c:pt>
                <c:pt idx="344">
                  <c:v>3.53</c:v>
                </c:pt>
                <c:pt idx="345">
                  <c:v>3.38</c:v>
                </c:pt>
                <c:pt idx="346">
                  <c:v>3.3</c:v>
                </c:pt>
                <c:pt idx="347">
                  <c:v>3.2</c:v>
                </c:pt>
                <c:pt idx="348">
                  <c:v>3.18</c:v>
                </c:pt>
                <c:pt idx="349">
                  <c:v>3.08</c:v>
                </c:pt>
                <c:pt idx="350">
                  <c:v>2.9</c:v>
                </c:pt>
                <c:pt idx="351">
                  <c:v>2.83</c:v>
                </c:pt>
                <c:pt idx="352">
                  <c:v>2.72</c:v>
                </c:pt>
                <c:pt idx="353">
                  <c:v>2.97</c:v>
                </c:pt>
                <c:pt idx="354">
                  <c:v>2.92</c:v>
                </c:pt>
                <c:pt idx="355">
                  <c:v>3</c:v>
                </c:pt>
                <c:pt idx="356">
                  <c:v>2.5299999999999998</c:v>
                </c:pt>
                <c:pt idx="357">
                  <c:v>3.01</c:v>
                </c:pt>
                <c:pt idx="358">
                  <c:v>3.07</c:v>
                </c:pt>
                <c:pt idx="359">
                  <c:v>3.01</c:v>
                </c:pt>
                <c:pt idx="360">
                  <c:v>3.07</c:v>
                </c:pt>
                <c:pt idx="361">
                  <c:v>3.28</c:v>
                </c:pt>
                <c:pt idx="362">
                  <c:v>3.2</c:v>
                </c:pt>
                <c:pt idx="363">
                  <c:v>3.06</c:v>
                </c:pt>
                <c:pt idx="364">
                  <c:v>2.4300000000000002</c:v>
                </c:pt>
                <c:pt idx="365">
                  <c:v>2.23</c:v>
                </c:pt>
                <c:pt idx="366">
                  <c:v>3.18</c:v>
                </c:pt>
                <c:pt idx="367">
                  <c:v>3.26</c:v>
                </c:pt>
                <c:pt idx="368">
                  <c:v>3.2</c:v>
                </c:pt>
                <c:pt idx="369">
                  <c:v>3</c:v>
                </c:pt>
                <c:pt idx="370">
                  <c:v>2.4500000000000002</c:v>
                </c:pt>
                <c:pt idx="371">
                  <c:v>2.75</c:v>
                </c:pt>
                <c:pt idx="372">
                  <c:v>3.05</c:v>
                </c:pt>
                <c:pt idx="373">
                  <c:v>3.02</c:v>
                </c:pt>
                <c:pt idx="374">
                  <c:v>2.89</c:v>
                </c:pt>
                <c:pt idx="375">
                  <c:v>2.68</c:v>
                </c:pt>
                <c:pt idx="376">
                  <c:v>2.4</c:v>
                </c:pt>
                <c:pt idx="377">
                  <c:v>2.35</c:v>
                </c:pt>
                <c:pt idx="378">
                  <c:v>2.29</c:v>
                </c:pt>
                <c:pt idx="379">
                  <c:v>2.85</c:v>
                </c:pt>
                <c:pt idx="380">
                  <c:v>2.63</c:v>
                </c:pt>
                <c:pt idx="381">
                  <c:v>2.9</c:v>
                </c:pt>
                <c:pt idx="382">
                  <c:v>3.1</c:v>
                </c:pt>
                <c:pt idx="383">
                  <c:v>3.06</c:v>
                </c:pt>
                <c:pt idx="384">
                  <c:v>3.09</c:v>
                </c:pt>
                <c:pt idx="385">
                  <c:v>3.51</c:v>
                </c:pt>
                <c:pt idx="386">
                  <c:v>3.63</c:v>
                </c:pt>
                <c:pt idx="387">
                  <c:v>3.37</c:v>
                </c:pt>
                <c:pt idx="388">
                  <c:v>3.4</c:v>
                </c:pt>
                <c:pt idx="389">
                  <c:v>3.62</c:v>
                </c:pt>
                <c:pt idx="390">
                  <c:v>3.75</c:v>
                </c:pt>
                <c:pt idx="391">
                  <c:v>3.78</c:v>
                </c:pt>
                <c:pt idx="392">
                  <c:v>3.85</c:v>
                </c:pt>
                <c:pt idx="393">
                  <c:v>3.8</c:v>
                </c:pt>
                <c:pt idx="394">
                  <c:v>3.83</c:v>
                </c:pt>
                <c:pt idx="395">
                  <c:v>3.68</c:v>
                </c:pt>
                <c:pt idx="396">
                  <c:v>3.81</c:v>
                </c:pt>
                <c:pt idx="397">
                  <c:v>3.68</c:v>
                </c:pt>
                <c:pt idx="398">
                  <c:v>3.72</c:v>
                </c:pt>
                <c:pt idx="399">
                  <c:v>3.75</c:v>
                </c:pt>
                <c:pt idx="400">
                  <c:v>3.8</c:v>
                </c:pt>
                <c:pt idx="401">
                  <c:v>3.78</c:v>
                </c:pt>
                <c:pt idx="402">
                  <c:v>3.45</c:v>
                </c:pt>
                <c:pt idx="403">
                  <c:v>3.08</c:v>
                </c:pt>
                <c:pt idx="404">
                  <c:v>3.02</c:v>
                </c:pt>
                <c:pt idx="405">
                  <c:v>3.06</c:v>
                </c:pt>
                <c:pt idx="406">
                  <c:v>3</c:v>
                </c:pt>
                <c:pt idx="407">
                  <c:v>2.99</c:v>
                </c:pt>
                <c:pt idx="408">
                  <c:v>3.09</c:v>
                </c:pt>
                <c:pt idx="409">
                  <c:v>3.1</c:v>
                </c:pt>
                <c:pt idx="410">
                  <c:v>3.08</c:v>
                </c:pt>
                <c:pt idx="411">
                  <c:v>3.05</c:v>
                </c:pt>
                <c:pt idx="412">
                  <c:v>3</c:v>
                </c:pt>
                <c:pt idx="413">
                  <c:v>3</c:v>
                </c:pt>
                <c:pt idx="414">
                  <c:v>2.9</c:v>
                </c:pt>
                <c:pt idx="415">
                  <c:v>2.9</c:v>
                </c:pt>
                <c:pt idx="416">
                  <c:v>2.65</c:v>
                </c:pt>
                <c:pt idx="417">
                  <c:v>2.6</c:v>
                </c:pt>
                <c:pt idx="418">
                  <c:v>2.2000000000000002</c:v>
                </c:pt>
                <c:pt idx="419">
                  <c:v>2.19</c:v>
                </c:pt>
                <c:pt idx="420">
                  <c:v>2.1800000000000002</c:v>
                </c:pt>
                <c:pt idx="421">
                  <c:v>2.2400000000000002</c:v>
                </c:pt>
                <c:pt idx="422">
                  <c:v>2.2000000000000002</c:v>
                </c:pt>
                <c:pt idx="423">
                  <c:v>1.95</c:v>
                </c:pt>
                <c:pt idx="424">
                  <c:v>1.79</c:v>
                </c:pt>
                <c:pt idx="425">
                  <c:v>1.8</c:v>
                </c:pt>
                <c:pt idx="426">
                  <c:v>1.91</c:v>
                </c:pt>
                <c:pt idx="427">
                  <c:v>1.85</c:v>
                </c:pt>
                <c:pt idx="428">
                  <c:v>1.7</c:v>
                </c:pt>
                <c:pt idx="429">
                  <c:v>2.4</c:v>
                </c:pt>
                <c:pt idx="430">
                  <c:v>2.85</c:v>
                </c:pt>
                <c:pt idx="431">
                  <c:v>2.92</c:v>
                </c:pt>
                <c:pt idx="432">
                  <c:v>2.4700000000000002</c:v>
                </c:pt>
                <c:pt idx="433">
                  <c:v>2.2999999999999998</c:v>
                </c:pt>
                <c:pt idx="434">
                  <c:v>2.4900000000000002</c:v>
                </c:pt>
                <c:pt idx="435">
                  <c:v>2.5299999999999998</c:v>
                </c:pt>
                <c:pt idx="436">
                  <c:v>2.62</c:v>
                </c:pt>
                <c:pt idx="437">
                  <c:v>2.69</c:v>
                </c:pt>
                <c:pt idx="438">
                  <c:v>2.33</c:v>
                </c:pt>
                <c:pt idx="439">
                  <c:v>2.2000000000000002</c:v>
                </c:pt>
                <c:pt idx="440">
                  <c:v>2</c:v>
                </c:pt>
                <c:pt idx="441">
                  <c:v>2.4</c:v>
                </c:pt>
                <c:pt idx="442">
                  <c:v>2.69</c:v>
                </c:pt>
                <c:pt idx="443">
                  <c:v>2.79</c:v>
                </c:pt>
                <c:pt idx="444">
                  <c:v>2.82</c:v>
                </c:pt>
                <c:pt idx="445">
                  <c:v>2.7</c:v>
                </c:pt>
                <c:pt idx="446">
                  <c:v>2.2000000000000002</c:v>
                </c:pt>
                <c:pt idx="447">
                  <c:v>2.4</c:v>
                </c:pt>
                <c:pt idx="448">
                  <c:v>2.7</c:v>
                </c:pt>
                <c:pt idx="449">
                  <c:v>2.8</c:v>
                </c:pt>
                <c:pt idx="450">
                  <c:v>2.75</c:v>
                </c:pt>
                <c:pt idx="451">
                  <c:v>2.72</c:v>
                </c:pt>
                <c:pt idx="452">
                  <c:v>2.6</c:v>
                </c:pt>
                <c:pt idx="453">
                  <c:v>2.9</c:v>
                </c:pt>
                <c:pt idx="454">
                  <c:v>2.94</c:v>
                </c:pt>
                <c:pt idx="455">
                  <c:v>2.8</c:v>
                </c:pt>
                <c:pt idx="456">
                  <c:v>2.91</c:v>
                </c:pt>
                <c:pt idx="457">
                  <c:v>2.2999999999999998</c:v>
                </c:pt>
                <c:pt idx="458">
                  <c:v>2.41</c:v>
                </c:pt>
                <c:pt idx="459">
                  <c:v>2.68</c:v>
                </c:pt>
                <c:pt idx="460">
                  <c:v>2.62</c:v>
                </c:pt>
                <c:pt idx="461">
                  <c:v>2.9</c:v>
                </c:pt>
                <c:pt idx="462">
                  <c:v>2.93</c:v>
                </c:pt>
                <c:pt idx="463">
                  <c:v>3</c:v>
                </c:pt>
                <c:pt idx="464">
                  <c:v>3.3</c:v>
                </c:pt>
                <c:pt idx="465">
                  <c:v>3.1</c:v>
                </c:pt>
                <c:pt idx="466">
                  <c:v>3</c:v>
                </c:pt>
                <c:pt idx="467">
                  <c:v>2.84</c:v>
                </c:pt>
                <c:pt idx="468">
                  <c:v>2.78</c:v>
                </c:pt>
                <c:pt idx="469">
                  <c:v>2.75</c:v>
                </c:pt>
                <c:pt idx="470">
                  <c:v>2.98</c:v>
                </c:pt>
                <c:pt idx="471">
                  <c:v>2.72</c:v>
                </c:pt>
                <c:pt idx="472">
                  <c:v>2.8</c:v>
                </c:pt>
                <c:pt idx="473">
                  <c:v>2.75</c:v>
                </c:pt>
                <c:pt idx="474">
                  <c:v>2.8</c:v>
                </c:pt>
                <c:pt idx="475">
                  <c:v>1.99</c:v>
                </c:pt>
                <c:pt idx="476">
                  <c:v>1.7</c:v>
                </c:pt>
                <c:pt idx="477">
                  <c:v>1.73</c:v>
                </c:pt>
                <c:pt idx="478">
                  <c:v>1.75</c:v>
                </c:pt>
                <c:pt idx="479">
                  <c:v>2.75</c:v>
                </c:pt>
                <c:pt idx="480">
                  <c:v>2.38</c:v>
                </c:pt>
                <c:pt idx="481">
                  <c:v>2.61</c:v>
                </c:pt>
                <c:pt idx="482">
                  <c:v>2.4</c:v>
                </c:pt>
                <c:pt idx="483">
                  <c:v>2.61</c:v>
                </c:pt>
                <c:pt idx="484">
                  <c:v>2.4</c:v>
                </c:pt>
                <c:pt idx="485">
                  <c:v>2.61</c:v>
                </c:pt>
                <c:pt idx="486">
                  <c:v>2.7</c:v>
                </c:pt>
                <c:pt idx="487">
                  <c:v>2.68</c:v>
                </c:pt>
                <c:pt idx="488">
                  <c:v>2.21</c:v>
                </c:pt>
                <c:pt idx="489">
                  <c:v>1.8</c:v>
                </c:pt>
                <c:pt idx="490">
                  <c:v>1.97</c:v>
                </c:pt>
                <c:pt idx="491">
                  <c:v>2.5499999999999998</c:v>
                </c:pt>
                <c:pt idx="492">
                  <c:v>2.2000000000000002</c:v>
                </c:pt>
                <c:pt idx="493">
                  <c:v>2.33</c:v>
                </c:pt>
                <c:pt idx="494">
                  <c:v>2.14</c:v>
                </c:pt>
                <c:pt idx="495">
                  <c:v>2.2000000000000002</c:v>
                </c:pt>
                <c:pt idx="496">
                  <c:v>2.13</c:v>
                </c:pt>
                <c:pt idx="497">
                  <c:v>1.99</c:v>
                </c:pt>
                <c:pt idx="498">
                  <c:v>1.88</c:v>
                </c:pt>
                <c:pt idx="499">
                  <c:v>1.72</c:v>
                </c:pt>
                <c:pt idx="500">
                  <c:v>1.75</c:v>
                </c:pt>
                <c:pt idx="501">
                  <c:v>1.5</c:v>
                </c:pt>
                <c:pt idx="502">
                  <c:v>1.5</c:v>
                </c:pt>
                <c:pt idx="503">
                  <c:v>1.66</c:v>
                </c:pt>
                <c:pt idx="504">
                  <c:v>1.86</c:v>
                </c:pt>
                <c:pt idx="505">
                  <c:v>1.78</c:v>
                </c:pt>
                <c:pt idx="506">
                  <c:v>1.7</c:v>
                </c:pt>
                <c:pt idx="507">
                  <c:v>2.5</c:v>
                </c:pt>
                <c:pt idx="508">
                  <c:v>2.69</c:v>
                </c:pt>
                <c:pt idx="509">
                  <c:v>2.75</c:v>
                </c:pt>
                <c:pt idx="510">
                  <c:v>2.88</c:v>
                </c:pt>
                <c:pt idx="511">
                  <c:v>2.75</c:v>
                </c:pt>
                <c:pt idx="512">
                  <c:v>2.65</c:v>
                </c:pt>
                <c:pt idx="513">
                  <c:v>2.5</c:v>
                </c:pt>
                <c:pt idx="514">
                  <c:v>2.27</c:v>
                </c:pt>
                <c:pt idx="515">
                  <c:v>2.1800000000000002</c:v>
                </c:pt>
                <c:pt idx="516">
                  <c:v>1.97</c:v>
                </c:pt>
                <c:pt idx="517">
                  <c:v>2.61</c:v>
                </c:pt>
                <c:pt idx="518">
                  <c:v>2.64</c:v>
                </c:pt>
                <c:pt idx="519">
                  <c:v>2.62</c:v>
                </c:pt>
                <c:pt idx="520">
                  <c:v>2.79</c:v>
                </c:pt>
                <c:pt idx="521">
                  <c:v>2.75</c:v>
                </c:pt>
                <c:pt idx="522">
                  <c:v>2.66</c:v>
                </c:pt>
                <c:pt idx="523">
                  <c:v>2.62</c:v>
                </c:pt>
                <c:pt idx="524">
                  <c:v>2.5</c:v>
                </c:pt>
                <c:pt idx="525">
                  <c:v>2.85</c:v>
                </c:pt>
                <c:pt idx="526">
                  <c:v>3</c:v>
                </c:pt>
                <c:pt idx="527">
                  <c:v>3.02</c:v>
                </c:pt>
                <c:pt idx="528">
                  <c:v>2.87</c:v>
                </c:pt>
                <c:pt idx="529">
                  <c:v>2.6</c:v>
                </c:pt>
                <c:pt idx="530">
                  <c:v>2.6</c:v>
                </c:pt>
                <c:pt idx="531">
                  <c:v>2.76</c:v>
                </c:pt>
                <c:pt idx="532">
                  <c:v>2.4</c:v>
                </c:pt>
                <c:pt idx="533">
                  <c:v>2.6</c:v>
                </c:pt>
                <c:pt idx="534">
                  <c:v>2.35</c:v>
                </c:pt>
                <c:pt idx="535">
                  <c:v>2.7</c:v>
                </c:pt>
                <c:pt idx="536">
                  <c:v>2.66</c:v>
                </c:pt>
                <c:pt idx="537">
                  <c:v>2.68</c:v>
                </c:pt>
                <c:pt idx="538">
                  <c:v>2.79</c:v>
                </c:pt>
                <c:pt idx="539">
                  <c:v>2.63</c:v>
                </c:pt>
                <c:pt idx="540">
                  <c:v>2.25</c:v>
                </c:pt>
                <c:pt idx="541">
                  <c:v>2.08</c:v>
                </c:pt>
                <c:pt idx="542">
                  <c:v>2</c:v>
                </c:pt>
                <c:pt idx="543">
                  <c:v>1.75</c:v>
                </c:pt>
                <c:pt idx="544">
                  <c:v>1.7</c:v>
                </c:pt>
                <c:pt idx="545">
                  <c:v>1.56</c:v>
                </c:pt>
                <c:pt idx="546">
                  <c:v>1.75</c:v>
                </c:pt>
                <c:pt idx="547">
                  <c:v>2</c:v>
                </c:pt>
                <c:pt idx="548">
                  <c:v>2.09</c:v>
                </c:pt>
                <c:pt idx="549">
                  <c:v>1.63</c:v>
                </c:pt>
                <c:pt idx="550">
                  <c:v>1.63</c:v>
                </c:pt>
                <c:pt idx="551">
                  <c:v>1.63</c:v>
                </c:pt>
                <c:pt idx="552">
                  <c:v>1.63</c:v>
                </c:pt>
                <c:pt idx="553">
                  <c:v>1.63</c:v>
                </c:pt>
                <c:pt idx="554">
                  <c:v>1.63</c:v>
                </c:pt>
                <c:pt idx="555">
                  <c:v>1.63</c:v>
                </c:pt>
                <c:pt idx="556">
                  <c:v>1.63</c:v>
                </c:pt>
                <c:pt idx="557">
                  <c:v>1.63</c:v>
                </c:pt>
                <c:pt idx="558">
                  <c:v>1.63</c:v>
                </c:pt>
                <c:pt idx="559">
                  <c:v>1.63</c:v>
                </c:pt>
                <c:pt idx="560">
                  <c:v>1.63</c:v>
                </c:pt>
                <c:pt idx="561">
                  <c:v>1.63</c:v>
                </c:pt>
                <c:pt idx="562">
                  <c:v>1.63</c:v>
                </c:pt>
                <c:pt idx="563">
                  <c:v>1.75</c:v>
                </c:pt>
                <c:pt idx="564">
                  <c:v>1.68</c:v>
                </c:pt>
                <c:pt idx="565">
                  <c:v>2.94</c:v>
                </c:pt>
                <c:pt idx="566">
                  <c:v>3</c:v>
                </c:pt>
                <c:pt idx="567">
                  <c:v>2.57</c:v>
                </c:pt>
                <c:pt idx="568">
                  <c:v>2.5</c:v>
                </c:pt>
                <c:pt idx="569">
                  <c:v>2.9</c:v>
                </c:pt>
                <c:pt idx="570">
                  <c:v>2.86</c:v>
                </c:pt>
                <c:pt idx="571">
                  <c:v>2.88</c:v>
                </c:pt>
                <c:pt idx="572">
                  <c:v>2.72</c:v>
                </c:pt>
                <c:pt idx="573">
                  <c:v>2.8</c:v>
                </c:pt>
                <c:pt idx="574">
                  <c:v>3</c:v>
                </c:pt>
                <c:pt idx="575">
                  <c:v>2.85</c:v>
                </c:pt>
                <c:pt idx="576">
                  <c:v>2.87</c:v>
                </c:pt>
                <c:pt idx="577">
                  <c:v>2.9</c:v>
                </c:pt>
                <c:pt idx="578">
                  <c:v>2.16</c:v>
                </c:pt>
                <c:pt idx="579">
                  <c:v>2.2000000000000002</c:v>
                </c:pt>
                <c:pt idx="580">
                  <c:v>2</c:v>
                </c:pt>
                <c:pt idx="581">
                  <c:v>1.9</c:v>
                </c:pt>
                <c:pt idx="582">
                  <c:v>2.85</c:v>
                </c:pt>
                <c:pt idx="583">
                  <c:v>2.86</c:v>
                </c:pt>
                <c:pt idx="584">
                  <c:v>2.9</c:v>
                </c:pt>
                <c:pt idx="585">
                  <c:v>3.02</c:v>
                </c:pt>
                <c:pt idx="586">
                  <c:v>2.99</c:v>
                </c:pt>
                <c:pt idx="587">
                  <c:v>2.6</c:v>
                </c:pt>
                <c:pt idx="588">
                  <c:v>2.65</c:v>
                </c:pt>
                <c:pt idx="589">
                  <c:v>2</c:v>
                </c:pt>
                <c:pt idx="590">
                  <c:v>2.25</c:v>
                </c:pt>
                <c:pt idx="591">
                  <c:v>2</c:v>
                </c:pt>
                <c:pt idx="592">
                  <c:v>1.98</c:v>
                </c:pt>
                <c:pt idx="593">
                  <c:v>2.95</c:v>
                </c:pt>
                <c:pt idx="594">
                  <c:v>2.93</c:v>
                </c:pt>
                <c:pt idx="595">
                  <c:v>2.95</c:v>
                </c:pt>
                <c:pt idx="596">
                  <c:v>3.32</c:v>
                </c:pt>
                <c:pt idx="597">
                  <c:v>2.98</c:v>
                </c:pt>
                <c:pt idx="598">
                  <c:v>3</c:v>
                </c:pt>
                <c:pt idx="599">
                  <c:v>2.69</c:v>
                </c:pt>
                <c:pt idx="600">
                  <c:v>2.65</c:v>
                </c:pt>
                <c:pt idx="601">
                  <c:v>2.6</c:v>
                </c:pt>
                <c:pt idx="602">
                  <c:v>2.42</c:v>
                </c:pt>
                <c:pt idx="603">
                  <c:v>2.39</c:v>
                </c:pt>
                <c:pt idx="604">
                  <c:v>2.5099999999999998</c:v>
                </c:pt>
                <c:pt idx="605">
                  <c:v>2.5499999999999998</c:v>
                </c:pt>
                <c:pt idx="606">
                  <c:v>2.5</c:v>
                </c:pt>
                <c:pt idx="607">
                  <c:v>3.12</c:v>
                </c:pt>
                <c:pt idx="608">
                  <c:v>3.23</c:v>
                </c:pt>
                <c:pt idx="609">
                  <c:v>3.32</c:v>
                </c:pt>
                <c:pt idx="610">
                  <c:v>3.4</c:v>
                </c:pt>
                <c:pt idx="611">
                  <c:v>3.36</c:v>
                </c:pt>
                <c:pt idx="612">
                  <c:v>2.7</c:v>
                </c:pt>
                <c:pt idx="613">
                  <c:v>2.95</c:v>
                </c:pt>
                <c:pt idx="614">
                  <c:v>3</c:v>
                </c:pt>
                <c:pt idx="615">
                  <c:v>2.99</c:v>
                </c:pt>
                <c:pt idx="616">
                  <c:v>2.92</c:v>
                </c:pt>
                <c:pt idx="617">
                  <c:v>2.69</c:v>
                </c:pt>
                <c:pt idx="618">
                  <c:v>2.5099999999999998</c:v>
                </c:pt>
                <c:pt idx="619">
                  <c:v>2.48</c:v>
                </c:pt>
                <c:pt idx="620">
                  <c:v>2.52</c:v>
                </c:pt>
                <c:pt idx="621">
                  <c:v>3.01</c:v>
                </c:pt>
                <c:pt idx="622">
                  <c:v>2.71</c:v>
                </c:pt>
                <c:pt idx="623">
                  <c:v>3</c:v>
                </c:pt>
                <c:pt idx="624">
                  <c:v>2.99</c:v>
                </c:pt>
                <c:pt idx="625">
                  <c:v>3.48</c:v>
                </c:pt>
                <c:pt idx="626">
                  <c:v>3.08</c:v>
                </c:pt>
                <c:pt idx="627">
                  <c:v>3.1</c:v>
                </c:pt>
                <c:pt idx="628">
                  <c:v>3.32</c:v>
                </c:pt>
                <c:pt idx="629">
                  <c:v>3.55</c:v>
                </c:pt>
                <c:pt idx="630">
                  <c:v>3.17</c:v>
                </c:pt>
                <c:pt idx="631">
                  <c:v>3.95</c:v>
                </c:pt>
                <c:pt idx="632">
                  <c:v>3.66</c:v>
                </c:pt>
                <c:pt idx="633">
                  <c:v>2.62</c:v>
                </c:pt>
                <c:pt idx="634">
                  <c:v>3.97</c:v>
                </c:pt>
                <c:pt idx="635">
                  <c:v>3.99</c:v>
                </c:pt>
                <c:pt idx="636">
                  <c:v>3.69</c:v>
                </c:pt>
                <c:pt idx="637">
                  <c:v>3.48</c:v>
                </c:pt>
                <c:pt idx="638">
                  <c:v>3.52</c:v>
                </c:pt>
                <c:pt idx="639">
                  <c:v>3.46</c:v>
                </c:pt>
                <c:pt idx="640">
                  <c:v>3.6</c:v>
                </c:pt>
                <c:pt idx="641">
                  <c:v>2.5099999999999998</c:v>
                </c:pt>
                <c:pt idx="642">
                  <c:v>2.3199999999999998</c:v>
                </c:pt>
                <c:pt idx="643">
                  <c:v>2.42</c:v>
                </c:pt>
                <c:pt idx="644">
                  <c:v>2.15</c:v>
                </c:pt>
                <c:pt idx="645">
                  <c:v>2.2000000000000002</c:v>
                </c:pt>
                <c:pt idx="646">
                  <c:v>2.1800000000000002</c:v>
                </c:pt>
                <c:pt idx="647">
                  <c:v>2.15</c:v>
                </c:pt>
                <c:pt idx="648">
                  <c:v>2</c:v>
                </c:pt>
                <c:pt idx="649">
                  <c:v>2.21</c:v>
                </c:pt>
                <c:pt idx="650">
                  <c:v>2.76</c:v>
                </c:pt>
                <c:pt idx="651">
                  <c:v>2.9</c:v>
                </c:pt>
                <c:pt idx="652">
                  <c:v>2.98</c:v>
                </c:pt>
                <c:pt idx="653">
                  <c:v>3</c:v>
                </c:pt>
                <c:pt idx="654">
                  <c:v>3.08</c:v>
                </c:pt>
                <c:pt idx="655">
                  <c:v>3</c:v>
                </c:pt>
                <c:pt idx="656">
                  <c:v>2.78</c:v>
                </c:pt>
                <c:pt idx="657">
                  <c:v>2.4500000000000002</c:v>
                </c:pt>
                <c:pt idx="658">
                  <c:v>2.2799999999999998</c:v>
                </c:pt>
                <c:pt idx="659">
                  <c:v>2.46</c:v>
                </c:pt>
                <c:pt idx="660">
                  <c:v>2.44</c:v>
                </c:pt>
                <c:pt idx="661">
                  <c:v>2.76</c:v>
                </c:pt>
                <c:pt idx="662">
                  <c:v>2.4900000000000002</c:v>
                </c:pt>
                <c:pt idx="663">
                  <c:v>2.52</c:v>
                </c:pt>
                <c:pt idx="664">
                  <c:v>2.38</c:v>
                </c:pt>
                <c:pt idx="665">
                  <c:v>2.25</c:v>
                </c:pt>
                <c:pt idx="666">
                  <c:v>2.19</c:v>
                </c:pt>
                <c:pt idx="667">
                  <c:v>2.52</c:v>
                </c:pt>
                <c:pt idx="668">
                  <c:v>2.62</c:v>
                </c:pt>
                <c:pt idx="669">
                  <c:v>2.95</c:v>
                </c:pt>
                <c:pt idx="670">
                  <c:v>2.89</c:v>
                </c:pt>
                <c:pt idx="671">
                  <c:v>2.7</c:v>
                </c:pt>
                <c:pt idx="672">
                  <c:v>2.35</c:v>
                </c:pt>
                <c:pt idx="673">
                  <c:v>2.2000000000000002</c:v>
                </c:pt>
                <c:pt idx="674">
                  <c:v>2.13</c:v>
                </c:pt>
                <c:pt idx="675">
                  <c:v>2.1</c:v>
                </c:pt>
                <c:pt idx="676">
                  <c:v>2.12</c:v>
                </c:pt>
                <c:pt idx="677">
                  <c:v>2</c:v>
                </c:pt>
                <c:pt idx="678">
                  <c:v>1.9</c:v>
                </c:pt>
                <c:pt idx="679">
                  <c:v>1.91</c:v>
                </c:pt>
                <c:pt idx="680">
                  <c:v>1.89</c:v>
                </c:pt>
                <c:pt idx="681">
                  <c:v>2.0099999999999998</c:v>
                </c:pt>
                <c:pt idx="682">
                  <c:v>2.4</c:v>
                </c:pt>
                <c:pt idx="683">
                  <c:v>2.5099999999999998</c:v>
                </c:pt>
                <c:pt idx="684">
                  <c:v>2.41</c:v>
                </c:pt>
                <c:pt idx="685">
                  <c:v>2.83</c:v>
                </c:pt>
                <c:pt idx="686">
                  <c:v>2.79</c:v>
                </c:pt>
                <c:pt idx="687">
                  <c:v>3.12</c:v>
                </c:pt>
                <c:pt idx="688">
                  <c:v>3.05</c:v>
                </c:pt>
                <c:pt idx="689">
                  <c:v>2.99</c:v>
                </c:pt>
                <c:pt idx="690">
                  <c:v>3.55</c:v>
                </c:pt>
                <c:pt idx="691">
                  <c:v>4.09</c:v>
                </c:pt>
                <c:pt idx="692">
                  <c:v>4.1500000000000004</c:v>
                </c:pt>
                <c:pt idx="693">
                  <c:v>3.5</c:v>
                </c:pt>
                <c:pt idx="694">
                  <c:v>3</c:v>
                </c:pt>
                <c:pt idx="695">
                  <c:v>3.67</c:v>
                </c:pt>
                <c:pt idx="696">
                  <c:v>3.6</c:v>
                </c:pt>
                <c:pt idx="697">
                  <c:v>3.74</c:v>
                </c:pt>
                <c:pt idx="698">
                  <c:v>3.65</c:v>
                </c:pt>
                <c:pt idx="699">
                  <c:v>3.09</c:v>
                </c:pt>
                <c:pt idx="700">
                  <c:v>2.85</c:v>
                </c:pt>
                <c:pt idx="701">
                  <c:v>3.28</c:v>
                </c:pt>
                <c:pt idx="702">
                  <c:v>3.24</c:v>
                </c:pt>
                <c:pt idx="703">
                  <c:v>2.1800000000000002</c:v>
                </c:pt>
                <c:pt idx="704">
                  <c:v>3.14</c:v>
                </c:pt>
                <c:pt idx="705">
                  <c:v>3.06</c:v>
                </c:pt>
                <c:pt idx="706">
                  <c:v>2.64</c:v>
                </c:pt>
                <c:pt idx="707">
                  <c:v>2.7</c:v>
                </c:pt>
                <c:pt idx="708">
                  <c:v>2.61</c:v>
                </c:pt>
                <c:pt idx="709">
                  <c:v>3</c:v>
                </c:pt>
                <c:pt idx="710">
                  <c:v>3.1</c:v>
                </c:pt>
                <c:pt idx="711">
                  <c:v>3.18</c:v>
                </c:pt>
                <c:pt idx="712">
                  <c:v>3.21</c:v>
                </c:pt>
                <c:pt idx="713">
                  <c:v>3.18</c:v>
                </c:pt>
                <c:pt idx="714">
                  <c:v>2.9</c:v>
                </c:pt>
                <c:pt idx="715">
                  <c:v>2.68</c:v>
                </c:pt>
                <c:pt idx="716">
                  <c:v>2.93</c:v>
                </c:pt>
                <c:pt idx="717">
                  <c:v>2.19</c:v>
                </c:pt>
                <c:pt idx="718">
                  <c:v>2.19</c:v>
                </c:pt>
                <c:pt idx="719">
                  <c:v>2.2000000000000002</c:v>
                </c:pt>
                <c:pt idx="720">
                  <c:v>2.1800000000000002</c:v>
                </c:pt>
                <c:pt idx="721">
                  <c:v>2</c:v>
                </c:pt>
                <c:pt idx="722">
                  <c:v>2</c:v>
                </c:pt>
                <c:pt idx="723">
                  <c:v>1.95</c:v>
                </c:pt>
                <c:pt idx="724">
                  <c:v>1.9</c:v>
                </c:pt>
                <c:pt idx="725">
                  <c:v>1.89</c:v>
                </c:pt>
                <c:pt idx="726">
                  <c:v>1.75</c:v>
                </c:pt>
                <c:pt idx="727">
                  <c:v>1.7</c:v>
                </c:pt>
                <c:pt idx="728">
                  <c:v>1.73</c:v>
                </c:pt>
                <c:pt idx="729">
                  <c:v>1.8</c:v>
                </c:pt>
                <c:pt idx="730">
                  <c:v>1.77</c:v>
                </c:pt>
                <c:pt idx="731">
                  <c:v>1.92</c:v>
                </c:pt>
              </c:numCache>
            </c:numRef>
          </c:val>
          <c:smooth val="0"/>
          <c:extLst>
            <c:ext xmlns:c16="http://schemas.microsoft.com/office/drawing/2014/chart" uri="{C3380CC4-5D6E-409C-BE32-E72D297353CC}">
              <c16:uniqueId val="{00000004-E246-4DFE-B6EB-0868061F4695}"/>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2.38</c:v>
                </c:pt>
                <c:pt idx="1">
                  <c:v>2.23</c:v>
                </c:pt>
                <c:pt idx="2">
                  <c:v>2.1</c:v>
                </c:pt>
                <c:pt idx="3">
                  <c:v>2.0699999999999998</c:v>
                </c:pt>
                <c:pt idx="4">
                  <c:v>1.99</c:v>
                </c:pt>
                <c:pt idx="5">
                  <c:v>1.9</c:v>
                </c:pt>
                <c:pt idx="6">
                  <c:v>1.8</c:v>
                </c:pt>
                <c:pt idx="7">
                  <c:v>1.8</c:v>
                </c:pt>
                <c:pt idx="8">
                  <c:v>1.7</c:v>
                </c:pt>
                <c:pt idx="9">
                  <c:v>1.64</c:v>
                </c:pt>
                <c:pt idx="10">
                  <c:v>1.64</c:v>
                </c:pt>
                <c:pt idx="11">
                  <c:v>1.64</c:v>
                </c:pt>
                <c:pt idx="12">
                  <c:v>1.64</c:v>
                </c:pt>
                <c:pt idx="13">
                  <c:v>1.76</c:v>
                </c:pt>
                <c:pt idx="14">
                  <c:v>1.76</c:v>
                </c:pt>
                <c:pt idx="15">
                  <c:v>1.65</c:v>
                </c:pt>
                <c:pt idx="16">
                  <c:v>1.65</c:v>
                </c:pt>
                <c:pt idx="17">
                  <c:v>1.65</c:v>
                </c:pt>
                <c:pt idx="18">
                  <c:v>1.65</c:v>
                </c:pt>
                <c:pt idx="19">
                  <c:v>1.65</c:v>
                </c:pt>
                <c:pt idx="20">
                  <c:v>1.65</c:v>
                </c:pt>
                <c:pt idx="21">
                  <c:v>1.65</c:v>
                </c:pt>
                <c:pt idx="22">
                  <c:v>1.65</c:v>
                </c:pt>
                <c:pt idx="23">
                  <c:v>1.65</c:v>
                </c:pt>
                <c:pt idx="24">
                  <c:v>1.65</c:v>
                </c:pt>
                <c:pt idx="25">
                  <c:v>1.65</c:v>
                </c:pt>
                <c:pt idx="26">
                  <c:v>1.65</c:v>
                </c:pt>
                <c:pt idx="27">
                  <c:v>1.65</c:v>
                </c:pt>
                <c:pt idx="28">
                  <c:v>1.65</c:v>
                </c:pt>
                <c:pt idx="29">
                  <c:v>1.65</c:v>
                </c:pt>
                <c:pt idx="30">
                  <c:v>1.65</c:v>
                </c:pt>
                <c:pt idx="31">
                  <c:v>1.65</c:v>
                </c:pt>
                <c:pt idx="32">
                  <c:v>1.7</c:v>
                </c:pt>
                <c:pt idx="33">
                  <c:v>1.98</c:v>
                </c:pt>
                <c:pt idx="34">
                  <c:v>2</c:v>
                </c:pt>
                <c:pt idx="35">
                  <c:v>2.04</c:v>
                </c:pt>
                <c:pt idx="36">
                  <c:v>2.06</c:v>
                </c:pt>
                <c:pt idx="37">
                  <c:v>1.99</c:v>
                </c:pt>
                <c:pt idx="38">
                  <c:v>2</c:v>
                </c:pt>
                <c:pt idx="39">
                  <c:v>2.0099999999999998</c:v>
                </c:pt>
                <c:pt idx="40">
                  <c:v>2</c:v>
                </c:pt>
                <c:pt idx="41">
                  <c:v>2.15</c:v>
                </c:pt>
                <c:pt idx="42">
                  <c:v>2.19</c:v>
                </c:pt>
                <c:pt idx="43">
                  <c:v>2.46</c:v>
                </c:pt>
                <c:pt idx="44">
                  <c:v>2.35</c:v>
                </c:pt>
                <c:pt idx="45">
                  <c:v>2.99</c:v>
                </c:pt>
                <c:pt idx="46">
                  <c:v>2.9</c:v>
                </c:pt>
                <c:pt idx="47">
                  <c:v>2.48</c:v>
                </c:pt>
                <c:pt idx="48">
                  <c:v>2.54</c:v>
                </c:pt>
                <c:pt idx="49">
                  <c:v>2.6</c:v>
                </c:pt>
                <c:pt idx="50">
                  <c:v>2.65</c:v>
                </c:pt>
                <c:pt idx="51">
                  <c:v>2.54</c:v>
                </c:pt>
                <c:pt idx="52">
                  <c:v>2.48</c:v>
                </c:pt>
                <c:pt idx="53">
                  <c:v>2.6</c:v>
                </c:pt>
                <c:pt idx="54">
                  <c:v>2.69</c:v>
                </c:pt>
                <c:pt idx="55">
                  <c:v>2.71</c:v>
                </c:pt>
                <c:pt idx="56">
                  <c:v>2.75</c:v>
                </c:pt>
                <c:pt idx="57">
                  <c:v>2.7</c:v>
                </c:pt>
                <c:pt idx="58">
                  <c:v>2.65</c:v>
                </c:pt>
                <c:pt idx="59">
                  <c:v>2.6</c:v>
                </c:pt>
                <c:pt idx="60">
                  <c:v>2.38</c:v>
                </c:pt>
                <c:pt idx="61">
                  <c:v>2.4</c:v>
                </c:pt>
                <c:pt idx="62">
                  <c:v>2.6</c:v>
                </c:pt>
                <c:pt idx="63">
                  <c:v>3.02</c:v>
                </c:pt>
                <c:pt idx="64">
                  <c:v>2.99</c:v>
                </c:pt>
                <c:pt idx="65">
                  <c:v>2.9</c:v>
                </c:pt>
                <c:pt idx="66">
                  <c:v>2.65</c:v>
                </c:pt>
                <c:pt idx="67">
                  <c:v>2.48</c:v>
                </c:pt>
                <c:pt idx="68">
                  <c:v>2.56</c:v>
                </c:pt>
                <c:pt idx="69">
                  <c:v>2.62</c:v>
                </c:pt>
                <c:pt idx="70">
                  <c:v>2.72</c:v>
                </c:pt>
                <c:pt idx="71">
                  <c:v>2.68</c:v>
                </c:pt>
                <c:pt idx="72">
                  <c:v>2.89</c:v>
                </c:pt>
                <c:pt idx="73">
                  <c:v>2.92</c:v>
                </c:pt>
                <c:pt idx="74">
                  <c:v>2.76</c:v>
                </c:pt>
                <c:pt idx="75">
                  <c:v>2.71</c:v>
                </c:pt>
                <c:pt idx="76">
                  <c:v>2.8</c:v>
                </c:pt>
                <c:pt idx="77">
                  <c:v>2.79</c:v>
                </c:pt>
                <c:pt idx="78">
                  <c:v>2.88</c:v>
                </c:pt>
                <c:pt idx="79">
                  <c:v>2.95</c:v>
                </c:pt>
                <c:pt idx="80">
                  <c:v>3</c:v>
                </c:pt>
                <c:pt idx="81">
                  <c:v>3.03</c:v>
                </c:pt>
                <c:pt idx="82">
                  <c:v>3</c:v>
                </c:pt>
                <c:pt idx="83">
                  <c:v>3.03</c:v>
                </c:pt>
                <c:pt idx="84">
                  <c:v>3.1</c:v>
                </c:pt>
                <c:pt idx="85">
                  <c:v>3.15</c:v>
                </c:pt>
                <c:pt idx="86">
                  <c:v>3.28</c:v>
                </c:pt>
                <c:pt idx="87">
                  <c:v>3.3</c:v>
                </c:pt>
                <c:pt idx="88">
                  <c:v>3.2</c:v>
                </c:pt>
                <c:pt idx="89">
                  <c:v>3.1</c:v>
                </c:pt>
                <c:pt idx="90">
                  <c:v>3.2</c:v>
                </c:pt>
                <c:pt idx="91">
                  <c:v>3.12</c:v>
                </c:pt>
                <c:pt idx="92">
                  <c:v>3.16</c:v>
                </c:pt>
                <c:pt idx="93">
                  <c:v>2.88</c:v>
                </c:pt>
                <c:pt idx="94">
                  <c:v>2.79</c:v>
                </c:pt>
                <c:pt idx="95">
                  <c:v>2.75</c:v>
                </c:pt>
                <c:pt idx="96">
                  <c:v>2.6</c:v>
                </c:pt>
                <c:pt idx="97">
                  <c:v>2.5499999999999998</c:v>
                </c:pt>
                <c:pt idx="98">
                  <c:v>2.5</c:v>
                </c:pt>
                <c:pt idx="99">
                  <c:v>2.5299999999999998</c:v>
                </c:pt>
                <c:pt idx="100">
                  <c:v>2.35</c:v>
                </c:pt>
                <c:pt idx="101">
                  <c:v>2.11</c:v>
                </c:pt>
                <c:pt idx="102">
                  <c:v>2.15</c:v>
                </c:pt>
                <c:pt idx="103">
                  <c:v>1.96</c:v>
                </c:pt>
                <c:pt idx="104">
                  <c:v>2.12</c:v>
                </c:pt>
                <c:pt idx="105">
                  <c:v>1.97</c:v>
                </c:pt>
                <c:pt idx="106">
                  <c:v>2.11</c:v>
                </c:pt>
                <c:pt idx="107">
                  <c:v>2.09</c:v>
                </c:pt>
                <c:pt idx="108">
                  <c:v>2.09</c:v>
                </c:pt>
                <c:pt idx="109">
                  <c:v>2.12</c:v>
                </c:pt>
                <c:pt idx="110">
                  <c:v>2.1</c:v>
                </c:pt>
                <c:pt idx="111">
                  <c:v>2.09</c:v>
                </c:pt>
                <c:pt idx="112">
                  <c:v>2.08</c:v>
                </c:pt>
                <c:pt idx="113">
                  <c:v>1.88</c:v>
                </c:pt>
                <c:pt idx="114">
                  <c:v>2.11</c:v>
                </c:pt>
                <c:pt idx="115">
                  <c:v>2.35</c:v>
                </c:pt>
                <c:pt idx="116">
                  <c:v>2.29</c:v>
                </c:pt>
                <c:pt idx="117">
                  <c:v>2.31</c:v>
                </c:pt>
                <c:pt idx="118">
                  <c:v>2.15</c:v>
                </c:pt>
                <c:pt idx="119">
                  <c:v>2.1800000000000002</c:v>
                </c:pt>
                <c:pt idx="120">
                  <c:v>2.15</c:v>
                </c:pt>
                <c:pt idx="121">
                  <c:v>2.1800000000000002</c:v>
                </c:pt>
                <c:pt idx="122">
                  <c:v>2.2000000000000002</c:v>
                </c:pt>
                <c:pt idx="123">
                  <c:v>2.08</c:v>
                </c:pt>
                <c:pt idx="124">
                  <c:v>2.09</c:v>
                </c:pt>
                <c:pt idx="125">
                  <c:v>2.1800000000000002</c:v>
                </c:pt>
                <c:pt idx="126">
                  <c:v>2.2200000000000002</c:v>
                </c:pt>
                <c:pt idx="127">
                  <c:v>2.33</c:v>
                </c:pt>
                <c:pt idx="128">
                  <c:v>2.29</c:v>
                </c:pt>
                <c:pt idx="129">
                  <c:v>2.31</c:v>
                </c:pt>
                <c:pt idx="130">
                  <c:v>2.3199999999999998</c:v>
                </c:pt>
                <c:pt idx="131">
                  <c:v>2.4300000000000002</c:v>
                </c:pt>
                <c:pt idx="132">
                  <c:v>2.39</c:v>
                </c:pt>
                <c:pt idx="133">
                  <c:v>2.2999999999999998</c:v>
                </c:pt>
                <c:pt idx="134">
                  <c:v>2.2799999999999998</c:v>
                </c:pt>
                <c:pt idx="135">
                  <c:v>2.21</c:v>
                </c:pt>
                <c:pt idx="136">
                  <c:v>2.19</c:v>
                </c:pt>
                <c:pt idx="137">
                  <c:v>1.87</c:v>
                </c:pt>
                <c:pt idx="138">
                  <c:v>1.86</c:v>
                </c:pt>
                <c:pt idx="139">
                  <c:v>1.9</c:v>
                </c:pt>
                <c:pt idx="140">
                  <c:v>1.9</c:v>
                </c:pt>
                <c:pt idx="141">
                  <c:v>1.9</c:v>
                </c:pt>
                <c:pt idx="142">
                  <c:v>1.9</c:v>
                </c:pt>
                <c:pt idx="143">
                  <c:v>1.9</c:v>
                </c:pt>
                <c:pt idx="144">
                  <c:v>1.9</c:v>
                </c:pt>
                <c:pt idx="145">
                  <c:v>1.9</c:v>
                </c:pt>
                <c:pt idx="146">
                  <c:v>1.9</c:v>
                </c:pt>
                <c:pt idx="147">
                  <c:v>1.93</c:v>
                </c:pt>
                <c:pt idx="148">
                  <c:v>1.92</c:v>
                </c:pt>
                <c:pt idx="149">
                  <c:v>1.93</c:v>
                </c:pt>
                <c:pt idx="150">
                  <c:v>1.95</c:v>
                </c:pt>
                <c:pt idx="151">
                  <c:v>1.96</c:v>
                </c:pt>
                <c:pt idx="152">
                  <c:v>1.95</c:v>
                </c:pt>
                <c:pt idx="153">
                  <c:v>2.35</c:v>
                </c:pt>
                <c:pt idx="154">
                  <c:v>2.4500000000000002</c:v>
                </c:pt>
                <c:pt idx="155">
                  <c:v>2.6</c:v>
                </c:pt>
                <c:pt idx="156">
                  <c:v>2.98</c:v>
                </c:pt>
                <c:pt idx="157">
                  <c:v>3.05</c:v>
                </c:pt>
                <c:pt idx="158">
                  <c:v>3.08</c:v>
                </c:pt>
                <c:pt idx="159">
                  <c:v>3.1</c:v>
                </c:pt>
                <c:pt idx="160">
                  <c:v>3</c:v>
                </c:pt>
                <c:pt idx="161">
                  <c:v>2.9</c:v>
                </c:pt>
                <c:pt idx="162">
                  <c:v>3.2</c:v>
                </c:pt>
                <c:pt idx="163">
                  <c:v>3.1</c:v>
                </c:pt>
                <c:pt idx="164">
                  <c:v>3.08</c:v>
                </c:pt>
                <c:pt idx="165">
                  <c:v>3.05</c:v>
                </c:pt>
                <c:pt idx="166">
                  <c:v>3.02</c:v>
                </c:pt>
                <c:pt idx="167">
                  <c:v>3.08</c:v>
                </c:pt>
                <c:pt idx="168">
                  <c:v>3.18</c:v>
                </c:pt>
                <c:pt idx="169">
                  <c:v>3.2</c:v>
                </c:pt>
                <c:pt idx="170">
                  <c:v>3.22</c:v>
                </c:pt>
                <c:pt idx="171">
                  <c:v>3.18</c:v>
                </c:pt>
                <c:pt idx="172">
                  <c:v>3</c:v>
                </c:pt>
                <c:pt idx="173">
                  <c:v>3.02</c:v>
                </c:pt>
                <c:pt idx="174">
                  <c:v>3</c:v>
                </c:pt>
                <c:pt idx="175">
                  <c:v>2.9</c:v>
                </c:pt>
                <c:pt idx="176">
                  <c:v>3.1</c:v>
                </c:pt>
                <c:pt idx="177">
                  <c:v>3.13</c:v>
                </c:pt>
                <c:pt idx="178">
                  <c:v>3.05</c:v>
                </c:pt>
                <c:pt idx="179">
                  <c:v>3.28</c:v>
                </c:pt>
                <c:pt idx="180">
                  <c:v>3.35</c:v>
                </c:pt>
                <c:pt idx="181">
                  <c:v>3.12</c:v>
                </c:pt>
                <c:pt idx="182">
                  <c:v>3.35</c:v>
                </c:pt>
                <c:pt idx="183">
                  <c:v>3.28</c:v>
                </c:pt>
                <c:pt idx="184">
                  <c:v>3.42</c:v>
                </c:pt>
                <c:pt idx="185">
                  <c:v>3.6</c:v>
                </c:pt>
                <c:pt idx="186">
                  <c:v>3</c:v>
                </c:pt>
                <c:pt idx="187">
                  <c:v>2.99</c:v>
                </c:pt>
                <c:pt idx="188">
                  <c:v>3.8</c:v>
                </c:pt>
                <c:pt idx="189">
                  <c:v>3</c:v>
                </c:pt>
                <c:pt idx="190">
                  <c:v>3.1</c:v>
                </c:pt>
                <c:pt idx="191">
                  <c:v>3.14</c:v>
                </c:pt>
                <c:pt idx="192">
                  <c:v>3.28</c:v>
                </c:pt>
                <c:pt idx="193">
                  <c:v>3.21</c:v>
                </c:pt>
                <c:pt idx="194">
                  <c:v>3.3</c:v>
                </c:pt>
                <c:pt idx="195">
                  <c:v>3</c:v>
                </c:pt>
                <c:pt idx="196">
                  <c:v>3.05</c:v>
                </c:pt>
                <c:pt idx="197">
                  <c:v>3.02</c:v>
                </c:pt>
                <c:pt idx="198">
                  <c:v>3</c:v>
                </c:pt>
                <c:pt idx="199">
                  <c:v>2.97</c:v>
                </c:pt>
                <c:pt idx="200">
                  <c:v>2.95</c:v>
                </c:pt>
                <c:pt idx="201">
                  <c:v>2.99</c:v>
                </c:pt>
                <c:pt idx="202">
                  <c:v>2.5</c:v>
                </c:pt>
                <c:pt idx="203">
                  <c:v>2.41</c:v>
                </c:pt>
                <c:pt idx="204">
                  <c:v>2.3199999999999998</c:v>
                </c:pt>
                <c:pt idx="205">
                  <c:v>2.2000000000000002</c:v>
                </c:pt>
                <c:pt idx="206">
                  <c:v>2.21</c:v>
                </c:pt>
                <c:pt idx="207">
                  <c:v>2.2000000000000002</c:v>
                </c:pt>
                <c:pt idx="208">
                  <c:v>2.21</c:v>
                </c:pt>
                <c:pt idx="209">
                  <c:v>2.2000000000000002</c:v>
                </c:pt>
                <c:pt idx="210">
                  <c:v>2.08</c:v>
                </c:pt>
                <c:pt idx="211">
                  <c:v>2.2000000000000002</c:v>
                </c:pt>
                <c:pt idx="212">
                  <c:v>2.6</c:v>
                </c:pt>
                <c:pt idx="213">
                  <c:v>2.5</c:v>
                </c:pt>
                <c:pt idx="214">
                  <c:v>3.18</c:v>
                </c:pt>
                <c:pt idx="215">
                  <c:v>2.4900000000000002</c:v>
                </c:pt>
                <c:pt idx="216">
                  <c:v>3.28</c:v>
                </c:pt>
                <c:pt idx="217">
                  <c:v>3.23</c:v>
                </c:pt>
                <c:pt idx="218">
                  <c:v>3.26</c:v>
                </c:pt>
                <c:pt idx="219">
                  <c:v>3.24</c:v>
                </c:pt>
                <c:pt idx="220">
                  <c:v>3.4</c:v>
                </c:pt>
                <c:pt idx="221">
                  <c:v>3.65</c:v>
                </c:pt>
                <c:pt idx="222">
                  <c:v>3.8</c:v>
                </c:pt>
                <c:pt idx="223">
                  <c:v>3.9</c:v>
                </c:pt>
                <c:pt idx="224">
                  <c:v>3.79</c:v>
                </c:pt>
                <c:pt idx="225">
                  <c:v>3.3</c:v>
                </c:pt>
                <c:pt idx="226">
                  <c:v>3.28</c:v>
                </c:pt>
                <c:pt idx="227">
                  <c:v>3.1</c:v>
                </c:pt>
                <c:pt idx="228">
                  <c:v>3</c:v>
                </c:pt>
                <c:pt idx="229">
                  <c:v>2.9</c:v>
                </c:pt>
                <c:pt idx="230">
                  <c:v>3</c:v>
                </c:pt>
                <c:pt idx="231">
                  <c:v>2.95</c:v>
                </c:pt>
                <c:pt idx="232">
                  <c:v>2.89</c:v>
                </c:pt>
                <c:pt idx="233">
                  <c:v>2.9</c:v>
                </c:pt>
                <c:pt idx="234">
                  <c:v>2.8</c:v>
                </c:pt>
                <c:pt idx="235">
                  <c:v>2.61</c:v>
                </c:pt>
                <c:pt idx="236">
                  <c:v>2.76</c:v>
                </c:pt>
                <c:pt idx="237">
                  <c:v>3</c:v>
                </c:pt>
                <c:pt idx="238">
                  <c:v>2.95</c:v>
                </c:pt>
                <c:pt idx="239">
                  <c:v>2.9</c:v>
                </c:pt>
                <c:pt idx="240">
                  <c:v>2.98</c:v>
                </c:pt>
                <c:pt idx="241">
                  <c:v>2.99</c:v>
                </c:pt>
                <c:pt idx="242">
                  <c:v>3</c:v>
                </c:pt>
                <c:pt idx="243">
                  <c:v>2.83</c:v>
                </c:pt>
                <c:pt idx="244">
                  <c:v>2.8</c:v>
                </c:pt>
                <c:pt idx="245">
                  <c:v>2.85</c:v>
                </c:pt>
                <c:pt idx="246">
                  <c:v>2.69</c:v>
                </c:pt>
                <c:pt idx="247">
                  <c:v>2.67</c:v>
                </c:pt>
                <c:pt idx="248">
                  <c:v>2.75</c:v>
                </c:pt>
                <c:pt idx="249">
                  <c:v>2.79</c:v>
                </c:pt>
                <c:pt idx="250">
                  <c:v>2.69</c:v>
                </c:pt>
                <c:pt idx="251">
                  <c:v>2.65</c:v>
                </c:pt>
                <c:pt idx="252">
                  <c:v>2.68</c:v>
                </c:pt>
                <c:pt idx="253">
                  <c:v>2.64</c:v>
                </c:pt>
                <c:pt idx="254">
                  <c:v>2.65</c:v>
                </c:pt>
                <c:pt idx="255">
                  <c:v>2.52</c:v>
                </c:pt>
                <c:pt idx="256">
                  <c:v>2</c:v>
                </c:pt>
                <c:pt idx="257">
                  <c:v>1.86</c:v>
                </c:pt>
                <c:pt idx="258">
                  <c:v>1.8</c:v>
                </c:pt>
                <c:pt idx="259">
                  <c:v>1.75</c:v>
                </c:pt>
                <c:pt idx="260">
                  <c:v>1.75</c:v>
                </c:pt>
                <c:pt idx="261">
                  <c:v>1.68</c:v>
                </c:pt>
                <c:pt idx="262">
                  <c:v>1.68</c:v>
                </c:pt>
                <c:pt idx="263">
                  <c:v>1.68</c:v>
                </c:pt>
                <c:pt idx="264">
                  <c:v>2.38</c:v>
                </c:pt>
                <c:pt idx="265">
                  <c:v>2.2000000000000002</c:v>
                </c:pt>
                <c:pt idx="266">
                  <c:v>2.25</c:v>
                </c:pt>
                <c:pt idx="267">
                  <c:v>2.29</c:v>
                </c:pt>
                <c:pt idx="268">
                  <c:v>2.2999999999999998</c:v>
                </c:pt>
                <c:pt idx="269">
                  <c:v>2.34</c:v>
                </c:pt>
                <c:pt idx="270">
                  <c:v>2.81</c:v>
                </c:pt>
                <c:pt idx="271">
                  <c:v>2.76</c:v>
                </c:pt>
                <c:pt idx="272">
                  <c:v>2.5</c:v>
                </c:pt>
                <c:pt idx="273">
                  <c:v>2.62</c:v>
                </c:pt>
                <c:pt idx="274">
                  <c:v>2.65</c:v>
                </c:pt>
                <c:pt idx="275">
                  <c:v>2.7</c:v>
                </c:pt>
                <c:pt idx="276">
                  <c:v>2.78</c:v>
                </c:pt>
                <c:pt idx="277">
                  <c:v>2.79</c:v>
                </c:pt>
                <c:pt idx="278">
                  <c:v>2.82</c:v>
                </c:pt>
                <c:pt idx="279">
                  <c:v>2.76</c:v>
                </c:pt>
                <c:pt idx="280">
                  <c:v>2.79</c:v>
                </c:pt>
                <c:pt idx="281">
                  <c:v>2.7</c:v>
                </c:pt>
                <c:pt idx="282">
                  <c:v>2.64</c:v>
                </c:pt>
                <c:pt idx="283">
                  <c:v>2.69</c:v>
                </c:pt>
                <c:pt idx="284">
                  <c:v>2.85</c:v>
                </c:pt>
                <c:pt idx="285">
                  <c:v>2.96</c:v>
                </c:pt>
                <c:pt idx="286">
                  <c:v>2.97</c:v>
                </c:pt>
                <c:pt idx="287">
                  <c:v>2.8</c:v>
                </c:pt>
                <c:pt idx="288">
                  <c:v>2.83</c:v>
                </c:pt>
                <c:pt idx="289">
                  <c:v>2.79</c:v>
                </c:pt>
                <c:pt idx="290">
                  <c:v>2.65</c:v>
                </c:pt>
                <c:pt idx="291">
                  <c:v>2.8</c:v>
                </c:pt>
                <c:pt idx="292">
                  <c:v>2.5099999999999998</c:v>
                </c:pt>
                <c:pt idx="293">
                  <c:v>2.71</c:v>
                </c:pt>
                <c:pt idx="294">
                  <c:v>2.65</c:v>
                </c:pt>
                <c:pt idx="295">
                  <c:v>2.69</c:v>
                </c:pt>
                <c:pt idx="296">
                  <c:v>2.68</c:v>
                </c:pt>
                <c:pt idx="297">
                  <c:v>2.71</c:v>
                </c:pt>
                <c:pt idx="298">
                  <c:v>2.7</c:v>
                </c:pt>
                <c:pt idx="299">
                  <c:v>2.96</c:v>
                </c:pt>
                <c:pt idx="300">
                  <c:v>2.99</c:v>
                </c:pt>
                <c:pt idx="301">
                  <c:v>3.12</c:v>
                </c:pt>
                <c:pt idx="302">
                  <c:v>3.07</c:v>
                </c:pt>
                <c:pt idx="303">
                  <c:v>2.63</c:v>
                </c:pt>
                <c:pt idx="304">
                  <c:v>2.6</c:v>
                </c:pt>
                <c:pt idx="305">
                  <c:v>2.57</c:v>
                </c:pt>
                <c:pt idx="306">
                  <c:v>2.59</c:v>
                </c:pt>
                <c:pt idx="307">
                  <c:v>3.05</c:v>
                </c:pt>
                <c:pt idx="308">
                  <c:v>3.08</c:v>
                </c:pt>
                <c:pt idx="309">
                  <c:v>2.96</c:v>
                </c:pt>
                <c:pt idx="310">
                  <c:v>2.8</c:v>
                </c:pt>
                <c:pt idx="311">
                  <c:v>2.5499999999999998</c:v>
                </c:pt>
                <c:pt idx="312">
                  <c:v>2.31</c:v>
                </c:pt>
                <c:pt idx="313">
                  <c:v>2.4</c:v>
                </c:pt>
                <c:pt idx="314">
                  <c:v>2.42</c:v>
                </c:pt>
                <c:pt idx="315">
                  <c:v>2.56</c:v>
                </c:pt>
                <c:pt idx="316">
                  <c:v>2.7</c:v>
                </c:pt>
                <c:pt idx="317">
                  <c:v>2.83</c:v>
                </c:pt>
                <c:pt idx="318">
                  <c:v>2.99</c:v>
                </c:pt>
                <c:pt idx="319">
                  <c:v>3.02</c:v>
                </c:pt>
                <c:pt idx="320">
                  <c:v>3.12</c:v>
                </c:pt>
                <c:pt idx="321">
                  <c:v>3.08</c:v>
                </c:pt>
                <c:pt idx="322">
                  <c:v>3.1</c:v>
                </c:pt>
                <c:pt idx="323">
                  <c:v>3.2</c:v>
                </c:pt>
                <c:pt idx="324">
                  <c:v>3.38</c:v>
                </c:pt>
                <c:pt idx="325">
                  <c:v>3.5</c:v>
                </c:pt>
                <c:pt idx="326">
                  <c:v>3.55</c:v>
                </c:pt>
                <c:pt idx="327">
                  <c:v>2.4900000000000002</c:v>
                </c:pt>
                <c:pt idx="328">
                  <c:v>2.4</c:v>
                </c:pt>
                <c:pt idx="329">
                  <c:v>2.41</c:v>
                </c:pt>
                <c:pt idx="330">
                  <c:v>2.4300000000000002</c:v>
                </c:pt>
                <c:pt idx="331">
                  <c:v>3</c:v>
                </c:pt>
                <c:pt idx="332">
                  <c:v>3.11</c:v>
                </c:pt>
                <c:pt idx="333">
                  <c:v>3.1</c:v>
                </c:pt>
                <c:pt idx="334">
                  <c:v>3.08</c:v>
                </c:pt>
                <c:pt idx="335">
                  <c:v>3</c:v>
                </c:pt>
                <c:pt idx="336">
                  <c:v>2.99</c:v>
                </c:pt>
                <c:pt idx="337">
                  <c:v>2.5</c:v>
                </c:pt>
                <c:pt idx="338">
                  <c:v>2.2799999999999998</c:v>
                </c:pt>
                <c:pt idx="339">
                  <c:v>2.21</c:v>
                </c:pt>
                <c:pt idx="340">
                  <c:v>2.1800000000000002</c:v>
                </c:pt>
                <c:pt idx="341">
                  <c:v>2.29</c:v>
                </c:pt>
                <c:pt idx="342">
                  <c:v>2.1</c:v>
                </c:pt>
                <c:pt idx="343">
                  <c:v>2.13</c:v>
                </c:pt>
                <c:pt idx="344">
                  <c:v>2.15</c:v>
                </c:pt>
                <c:pt idx="345">
                  <c:v>3</c:v>
                </c:pt>
                <c:pt idx="346">
                  <c:v>2.97</c:v>
                </c:pt>
                <c:pt idx="347">
                  <c:v>2.99</c:v>
                </c:pt>
                <c:pt idx="348">
                  <c:v>2.98</c:v>
                </c:pt>
                <c:pt idx="349">
                  <c:v>2.97</c:v>
                </c:pt>
                <c:pt idx="350">
                  <c:v>2.98</c:v>
                </c:pt>
                <c:pt idx="351">
                  <c:v>3.1</c:v>
                </c:pt>
                <c:pt idx="352">
                  <c:v>3.29</c:v>
                </c:pt>
                <c:pt idx="353">
                  <c:v>3.21</c:v>
                </c:pt>
                <c:pt idx="354">
                  <c:v>3.3</c:v>
                </c:pt>
                <c:pt idx="355">
                  <c:v>3.29</c:v>
                </c:pt>
                <c:pt idx="356">
                  <c:v>3.28</c:v>
                </c:pt>
                <c:pt idx="357">
                  <c:v>3.23</c:v>
                </c:pt>
                <c:pt idx="358">
                  <c:v>3.18</c:v>
                </c:pt>
                <c:pt idx="359">
                  <c:v>3.1</c:v>
                </c:pt>
                <c:pt idx="360">
                  <c:v>3.08</c:v>
                </c:pt>
                <c:pt idx="361">
                  <c:v>3.85</c:v>
                </c:pt>
                <c:pt idx="362">
                  <c:v>3.9</c:v>
                </c:pt>
                <c:pt idx="363">
                  <c:v>3.78</c:v>
                </c:pt>
                <c:pt idx="364">
                  <c:v>3.69</c:v>
                </c:pt>
                <c:pt idx="365">
                  <c:v>3.62</c:v>
                </c:pt>
                <c:pt idx="366">
                  <c:v>3.4</c:v>
                </c:pt>
                <c:pt idx="367">
                  <c:v>3.39</c:v>
                </c:pt>
                <c:pt idx="368">
                  <c:v>3.42</c:v>
                </c:pt>
                <c:pt idx="369">
                  <c:v>3.4</c:v>
                </c:pt>
                <c:pt idx="370">
                  <c:v>3.44</c:v>
                </c:pt>
                <c:pt idx="371">
                  <c:v>3.1</c:v>
                </c:pt>
                <c:pt idx="372">
                  <c:v>3.05</c:v>
                </c:pt>
                <c:pt idx="373">
                  <c:v>3.02</c:v>
                </c:pt>
                <c:pt idx="374">
                  <c:v>3</c:v>
                </c:pt>
                <c:pt idx="375">
                  <c:v>2.98</c:v>
                </c:pt>
                <c:pt idx="376">
                  <c:v>2.95</c:v>
                </c:pt>
                <c:pt idx="377">
                  <c:v>2.89</c:v>
                </c:pt>
                <c:pt idx="378">
                  <c:v>2.85</c:v>
                </c:pt>
                <c:pt idx="379">
                  <c:v>2.48</c:v>
                </c:pt>
                <c:pt idx="380">
                  <c:v>2.4</c:v>
                </c:pt>
                <c:pt idx="381">
                  <c:v>2.21</c:v>
                </c:pt>
                <c:pt idx="382">
                  <c:v>2.1800000000000002</c:v>
                </c:pt>
                <c:pt idx="383">
                  <c:v>2.2000000000000002</c:v>
                </c:pt>
                <c:pt idx="384">
                  <c:v>2.12</c:v>
                </c:pt>
                <c:pt idx="385">
                  <c:v>2.15</c:v>
                </c:pt>
                <c:pt idx="386">
                  <c:v>2.1</c:v>
                </c:pt>
                <c:pt idx="387">
                  <c:v>2.29</c:v>
                </c:pt>
                <c:pt idx="388">
                  <c:v>2.4300000000000002</c:v>
                </c:pt>
                <c:pt idx="389">
                  <c:v>2.25</c:v>
                </c:pt>
                <c:pt idx="390">
                  <c:v>2.08</c:v>
                </c:pt>
                <c:pt idx="391">
                  <c:v>2.1</c:v>
                </c:pt>
                <c:pt idx="392">
                  <c:v>2.12</c:v>
                </c:pt>
                <c:pt idx="393">
                  <c:v>2.1</c:v>
                </c:pt>
                <c:pt idx="394">
                  <c:v>2.2000000000000002</c:v>
                </c:pt>
                <c:pt idx="395">
                  <c:v>2.31</c:v>
                </c:pt>
                <c:pt idx="396">
                  <c:v>2.5</c:v>
                </c:pt>
                <c:pt idx="397">
                  <c:v>2.5</c:v>
                </c:pt>
                <c:pt idx="398">
                  <c:v>2.4900000000000002</c:v>
                </c:pt>
                <c:pt idx="399">
                  <c:v>2.4900000000000002</c:v>
                </c:pt>
                <c:pt idx="400">
                  <c:v>2.5</c:v>
                </c:pt>
                <c:pt idx="401">
                  <c:v>2</c:v>
                </c:pt>
                <c:pt idx="402">
                  <c:v>1.98</c:v>
                </c:pt>
                <c:pt idx="403">
                  <c:v>1.98</c:v>
                </c:pt>
                <c:pt idx="404">
                  <c:v>1.98</c:v>
                </c:pt>
                <c:pt idx="405">
                  <c:v>2</c:v>
                </c:pt>
                <c:pt idx="406">
                  <c:v>2.0699999999999998</c:v>
                </c:pt>
                <c:pt idx="407">
                  <c:v>2.35</c:v>
                </c:pt>
                <c:pt idx="408">
                  <c:v>2.76</c:v>
                </c:pt>
                <c:pt idx="409">
                  <c:v>2.81</c:v>
                </c:pt>
                <c:pt idx="410">
                  <c:v>2.8</c:v>
                </c:pt>
                <c:pt idx="411">
                  <c:v>3</c:v>
                </c:pt>
                <c:pt idx="412">
                  <c:v>2.73</c:v>
                </c:pt>
                <c:pt idx="413">
                  <c:v>2.68</c:v>
                </c:pt>
                <c:pt idx="414">
                  <c:v>2.4</c:v>
                </c:pt>
                <c:pt idx="415">
                  <c:v>2.4700000000000002</c:v>
                </c:pt>
                <c:pt idx="416">
                  <c:v>2.29</c:v>
                </c:pt>
                <c:pt idx="417">
                  <c:v>1.89</c:v>
                </c:pt>
                <c:pt idx="418">
                  <c:v>1.99</c:v>
                </c:pt>
                <c:pt idx="419">
                  <c:v>1.97</c:v>
                </c:pt>
                <c:pt idx="420">
                  <c:v>1.95</c:v>
                </c:pt>
                <c:pt idx="421">
                  <c:v>2.4</c:v>
                </c:pt>
                <c:pt idx="422">
                  <c:v>2.62</c:v>
                </c:pt>
                <c:pt idx="423">
                  <c:v>2.6</c:v>
                </c:pt>
                <c:pt idx="424">
                  <c:v>2.91</c:v>
                </c:pt>
                <c:pt idx="425">
                  <c:v>2.99</c:v>
                </c:pt>
                <c:pt idx="426">
                  <c:v>2.99</c:v>
                </c:pt>
                <c:pt idx="427">
                  <c:v>3.02</c:v>
                </c:pt>
                <c:pt idx="428">
                  <c:v>3.08</c:v>
                </c:pt>
                <c:pt idx="429">
                  <c:v>3.1</c:v>
                </c:pt>
                <c:pt idx="430">
                  <c:v>3.08</c:v>
                </c:pt>
                <c:pt idx="431">
                  <c:v>3</c:v>
                </c:pt>
                <c:pt idx="432">
                  <c:v>2.97</c:v>
                </c:pt>
                <c:pt idx="433">
                  <c:v>2.86</c:v>
                </c:pt>
                <c:pt idx="434">
                  <c:v>2.72</c:v>
                </c:pt>
                <c:pt idx="435">
                  <c:v>2.7</c:v>
                </c:pt>
                <c:pt idx="436">
                  <c:v>2.89</c:v>
                </c:pt>
                <c:pt idx="437">
                  <c:v>2.2000000000000002</c:v>
                </c:pt>
                <c:pt idx="438">
                  <c:v>2</c:v>
                </c:pt>
                <c:pt idx="439">
                  <c:v>1.8</c:v>
                </c:pt>
                <c:pt idx="440">
                  <c:v>1.72</c:v>
                </c:pt>
                <c:pt idx="441">
                  <c:v>2.4</c:v>
                </c:pt>
                <c:pt idx="442">
                  <c:v>2.25</c:v>
                </c:pt>
                <c:pt idx="443">
                  <c:v>1.71</c:v>
                </c:pt>
                <c:pt idx="444">
                  <c:v>1.83</c:v>
                </c:pt>
                <c:pt idx="445">
                  <c:v>1.79</c:v>
                </c:pt>
                <c:pt idx="446">
                  <c:v>1.93</c:v>
                </c:pt>
                <c:pt idx="447">
                  <c:v>1.9</c:v>
                </c:pt>
                <c:pt idx="448">
                  <c:v>1.9</c:v>
                </c:pt>
                <c:pt idx="449">
                  <c:v>1.88</c:v>
                </c:pt>
                <c:pt idx="450">
                  <c:v>1.85</c:v>
                </c:pt>
                <c:pt idx="451">
                  <c:v>1.8</c:v>
                </c:pt>
                <c:pt idx="452">
                  <c:v>1.8</c:v>
                </c:pt>
                <c:pt idx="453">
                  <c:v>1.8</c:v>
                </c:pt>
                <c:pt idx="454">
                  <c:v>1.8</c:v>
                </c:pt>
                <c:pt idx="455">
                  <c:v>1.8</c:v>
                </c:pt>
                <c:pt idx="456">
                  <c:v>1.8</c:v>
                </c:pt>
                <c:pt idx="457">
                  <c:v>1.8</c:v>
                </c:pt>
                <c:pt idx="458">
                  <c:v>1.8</c:v>
                </c:pt>
                <c:pt idx="459">
                  <c:v>1.8</c:v>
                </c:pt>
                <c:pt idx="460">
                  <c:v>1.8</c:v>
                </c:pt>
                <c:pt idx="461">
                  <c:v>2.4300000000000002</c:v>
                </c:pt>
                <c:pt idx="462">
                  <c:v>2.4900000000000002</c:v>
                </c:pt>
                <c:pt idx="463">
                  <c:v>1.9</c:v>
                </c:pt>
                <c:pt idx="464">
                  <c:v>2</c:v>
                </c:pt>
                <c:pt idx="465">
                  <c:v>2.88</c:v>
                </c:pt>
                <c:pt idx="466">
                  <c:v>2.71</c:v>
                </c:pt>
                <c:pt idx="467">
                  <c:v>2.71</c:v>
                </c:pt>
                <c:pt idx="468">
                  <c:v>2.73</c:v>
                </c:pt>
                <c:pt idx="469">
                  <c:v>2.38</c:v>
                </c:pt>
                <c:pt idx="470">
                  <c:v>2.29</c:v>
                </c:pt>
                <c:pt idx="471">
                  <c:v>2.2000000000000002</c:v>
                </c:pt>
                <c:pt idx="472">
                  <c:v>1.9</c:v>
                </c:pt>
                <c:pt idx="473">
                  <c:v>1.8</c:v>
                </c:pt>
                <c:pt idx="474">
                  <c:v>1.8</c:v>
                </c:pt>
                <c:pt idx="475">
                  <c:v>1.8</c:v>
                </c:pt>
                <c:pt idx="476">
                  <c:v>1.8</c:v>
                </c:pt>
                <c:pt idx="477">
                  <c:v>1.8</c:v>
                </c:pt>
                <c:pt idx="478">
                  <c:v>1.8</c:v>
                </c:pt>
                <c:pt idx="479">
                  <c:v>1.86</c:v>
                </c:pt>
                <c:pt idx="480">
                  <c:v>1.9</c:v>
                </c:pt>
                <c:pt idx="481">
                  <c:v>1.7</c:v>
                </c:pt>
                <c:pt idx="482">
                  <c:v>1.6</c:v>
                </c:pt>
                <c:pt idx="483">
                  <c:v>1.57</c:v>
                </c:pt>
                <c:pt idx="484">
                  <c:v>1.72</c:v>
                </c:pt>
                <c:pt idx="485">
                  <c:v>2.0099999999999998</c:v>
                </c:pt>
                <c:pt idx="486">
                  <c:v>1.95</c:v>
                </c:pt>
                <c:pt idx="487">
                  <c:v>1.82</c:v>
                </c:pt>
                <c:pt idx="488">
                  <c:v>1.85</c:v>
                </c:pt>
                <c:pt idx="489">
                  <c:v>1.8</c:v>
                </c:pt>
                <c:pt idx="490">
                  <c:v>1.8</c:v>
                </c:pt>
                <c:pt idx="491">
                  <c:v>1.8</c:v>
                </c:pt>
                <c:pt idx="492">
                  <c:v>1.8</c:v>
                </c:pt>
                <c:pt idx="493">
                  <c:v>1.8</c:v>
                </c:pt>
                <c:pt idx="494">
                  <c:v>1.8</c:v>
                </c:pt>
                <c:pt idx="495">
                  <c:v>1.8</c:v>
                </c:pt>
                <c:pt idx="496">
                  <c:v>1.8</c:v>
                </c:pt>
                <c:pt idx="497">
                  <c:v>1.8</c:v>
                </c:pt>
                <c:pt idx="498">
                  <c:v>1.8</c:v>
                </c:pt>
                <c:pt idx="499">
                  <c:v>1.8</c:v>
                </c:pt>
                <c:pt idx="500">
                  <c:v>1.8</c:v>
                </c:pt>
                <c:pt idx="501">
                  <c:v>1.8</c:v>
                </c:pt>
                <c:pt idx="502">
                  <c:v>1.8</c:v>
                </c:pt>
                <c:pt idx="503">
                  <c:v>1.8</c:v>
                </c:pt>
                <c:pt idx="504">
                  <c:v>1.8</c:v>
                </c:pt>
                <c:pt idx="505">
                  <c:v>1.8</c:v>
                </c:pt>
                <c:pt idx="506">
                  <c:v>1.8</c:v>
                </c:pt>
                <c:pt idx="507">
                  <c:v>1.8</c:v>
                </c:pt>
                <c:pt idx="508">
                  <c:v>1.89</c:v>
                </c:pt>
                <c:pt idx="509">
                  <c:v>1.9</c:v>
                </c:pt>
                <c:pt idx="510">
                  <c:v>1.92</c:v>
                </c:pt>
                <c:pt idx="511">
                  <c:v>1.9</c:v>
                </c:pt>
                <c:pt idx="512">
                  <c:v>1.88</c:v>
                </c:pt>
                <c:pt idx="513">
                  <c:v>1.94</c:v>
                </c:pt>
                <c:pt idx="514">
                  <c:v>1.87</c:v>
                </c:pt>
                <c:pt idx="515">
                  <c:v>1.84</c:v>
                </c:pt>
                <c:pt idx="516">
                  <c:v>1.82</c:v>
                </c:pt>
                <c:pt idx="517">
                  <c:v>1.8</c:v>
                </c:pt>
                <c:pt idx="518">
                  <c:v>1.8</c:v>
                </c:pt>
                <c:pt idx="519">
                  <c:v>1.44</c:v>
                </c:pt>
                <c:pt idx="520">
                  <c:v>1.42</c:v>
                </c:pt>
                <c:pt idx="521">
                  <c:v>1.47</c:v>
                </c:pt>
                <c:pt idx="522">
                  <c:v>1.75</c:v>
                </c:pt>
                <c:pt idx="523">
                  <c:v>1.65</c:v>
                </c:pt>
                <c:pt idx="524">
                  <c:v>1.89</c:v>
                </c:pt>
                <c:pt idx="525">
                  <c:v>1.62</c:v>
                </c:pt>
                <c:pt idx="526">
                  <c:v>1.84</c:v>
                </c:pt>
                <c:pt idx="527">
                  <c:v>1.72</c:v>
                </c:pt>
                <c:pt idx="528">
                  <c:v>2.16</c:v>
                </c:pt>
                <c:pt idx="529">
                  <c:v>1.94</c:v>
                </c:pt>
                <c:pt idx="530">
                  <c:v>1.67</c:v>
                </c:pt>
                <c:pt idx="531">
                  <c:v>1.77</c:v>
                </c:pt>
                <c:pt idx="532">
                  <c:v>1.7</c:v>
                </c:pt>
                <c:pt idx="533">
                  <c:v>1.79</c:v>
                </c:pt>
                <c:pt idx="534">
                  <c:v>2.08</c:v>
                </c:pt>
                <c:pt idx="535">
                  <c:v>1.65</c:v>
                </c:pt>
                <c:pt idx="536">
                  <c:v>1.53</c:v>
                </c:pt>
                <c:pt idx="537">
                  <c:v>1.5</c:v>
                </c:pt>
                <c:pt idx="538">
                  <c:v>1.5</c:v>
                </c:pt>
                <c:pt idx="539">
                  <c:v>1.5</c:v>
                </c:pt>
                <c:pt idx="540">
                  <c:v>1.5</c:v>
                </c:pt>
                <c:pt idx="541">
                  <c:v>1.5</c:v>
                </c:pt>
                <c:pt idx="542">
                  <c:v>1.5</c:v>
                </c:pt>
                <c:pt idx="543">
                  <c:v>1.45</c:v>
                </c:pt>
                <c:pt idx="544">
                  <c:v>1.33</c:v>
                </c:pt>
                <c:pt idx="545">
                  <c:v>1.5</c:v>
                </c:pt>
                <c:pt idx="546">
                  <c:v>1.5</c:v>
                </c:pt>
                <c:pt idx="547">
                  <c:v>1.53</c:v>
                </c:pt>
                <c:pt idx="548">
                  <c:v>1.67</c:v>
                </c:pt>
                <c:pt idx="549">
                  <c:v>1.52</c:v>
                </c:pt>
                <c:pt idx="550">
                  <c:v>1.82</c:v>
                </c:pt>
                <c:pt idx="551">
                  <c:v>1.74</c:v>
                </c:pt>
                <c:pt idx="552">
                  <c:v>1.93</c:v>
                </c:pt>
                <c:pt idx="553">
                  <c:v>1.74</c:v>
                </c:pt>
                <c:pt idx="554">
                  <c:v>1.82</c:v>
                </c:pt>
                <c:pt idx="555">
                  <c:v>2.2000000000000002</c:v>
                </c:pt>
                <c:pt idx="556">
                  <c:v>2.2200000000000002</c:v>
                </c:pt>
                <c:pt idx="557">
                  <c:v>1.86</c:v>
                </c:pt>
                <c:pt idx="558">
                  <c:v>1.61</c:v>
                </c:pt>
                <c:pt idx="559">
                  <c:v>1.44</c:v>
                </c:pt>
                <c:pt idx="560">
                  <c:v>1.48</c:v>
                </c:pt>
                <c:pt idx="561">
                  <c:v>1.67</c:v>
                </c:pt>
                <c:pt idx="562">
                  <c:v>2</c:v>
                </c:pt>
                <c:pt idx="563">
                  <c:v>1.52</c:v>
                </c:pt>
                <c:pt idx="564">
                  <c:v>1.59</c:v>
                </c:pt>
                <c:pt idx="565">
                  <c:v>1.51</c:v>
                </c:pt>
                <c:pt idx="566">
                  <c:v>1.35</c:v>
                </c:pt>
                <c:pt idx="567">
                  <c:v>1.48</c:v>
                </c:pt>
                <c:pt idx="568">
                  <c:v>1.55</c:v>
                </c:pt>
                <c:pt idx="569">
                  <c:v>2.1</c:v>
                </c:pt>
                <c:pt idx="570">
                  <c:v>2.17</c:v>
                </c:pt>
                <c:pt idx="571">
                  <c:v>1.65</c:v>
                </c:pt>
                <c:pt idx="572">
                  <c:v>1.54</c:v>
                </c:pt>
                <c:pt idx="573">
                  <c:v>1.64</c:v>
                </c:pt>
                <c:pt idx="574">
                  <c:v>1.83</c:v>
                </c:pt>
                <c:pt idx="575">
                  <c:v>1.86</c:v>
                </c:pt>
                <c:pt idx="576">
                  <c:v>2.0099999999999998</c:v>
                </c:pt>
                <c:pt idx="577">
                  <c:v>2.2200000000000002</c:v>
                </c:pt>
                <c:pt idx="578">
                  <c:v>2.52</c:v>
                </c:pt>
                <c:pt idx="579">
                  <c:v>2.86</c:v>
                </c:pt>
                <c:pt idx="580">
                  <c:v>2.65</c:v>
                </c:pt>
                <c:pt idx="581">
                  <c:v>2.4</c:v>
                </c:pt>
                <c:pt idx="582">
                  <c:v>2.16</c:v>
                </c:pt>
                <c:pt idx="583">
                  <c:v>2.13</c:v>
                </c:pt>
                <c:pt idx="584">
                  <c:v>1.95</c:v>
                </c:pt>
                <c:pt idx="585">
                  <c:v>1.97</c:v>
                </c:pt>
                <c:pt idx="586">
                  <c:v>1.85</c:v>
                </c:pt>
                <c:pt idx="587">
                  <c:v>1.65</c:v>
                </c:pt>
                <c:pt idx="588">
                  <c:v>1.6</c:v>
                </c:pt>
                <c:pt idx="589">
                  <c:v>1.52</c:v>
                </c:pt>
                <c:pt idx="590">
                  <c:v>1.54</c:v>
                </c:pt>
                <c:pt idx="591">
                  <c:v>1.53</c:v>
                </c:pt>
                <c:pt idx="592">
                  <c:v>1.5</c:v>
                </c:pt>
                <c:pt idx="593">
                  <c:v>1.45</c:v>
                </c:pt>
                <c:pt idx="594">
                  <c:v>1.33</c:v>
                </c:pt>
                <c:pt idx="595">
                  <c:v>1.5</c:v>
                </c:pt>
                <c:pt idx="596">
                  <c:v>1.49</c:v>
                </c:pt>
                <c:pt idx="597">
                  <c:v>1.52</c:v>
                </c:pt>
                <c:pt idx="598">
                  <c:v>1.53</c:v>
                </c:pt>
                <c:pt idx="599">
                  <c:v>1.64</c:v>
                </c:pt>
                <c:pt idx="600">
                  <c:v>1.89</c:v>
                </c:pt>
                <c:pt idx="601">
                  <c:v>1.68</c:v>
                </c:pt>
                <c:pt idx="602">
                  <c:v>1.73</c:v>
                </c:pt>
                <c:pt idx="603">
                  <c:v>1.62</c:v>
                </c:pt>
                <c:pt idx="604">
                  <c:v>1.92</c:v>
                </c:pt>
                <c:pt idx="605">
                  <c:v>1.71</c:v>
                </c:pt>
                <c:pt idx="606">
                  <c:v>1.54</c:v>
                </c:pt>
                <c:pt idx="607">
                  <c:v>1.57</c:v>
                </c:pt>
                <c:pt idx="608">
                  <c:v>1.5</c:v>
                </c:pt>
                <c:pt idx="609">
                  <c:v>1.43</c:v>
                </c:pt>
                <c:pt idx="610">
                  <c:v>1.38</c:v>
                </c:pt>
                <c:pt idx="611">
                  <c:v>1.47</c:v>
                </c:pt>
                <c:pt idx="612">
                  <c:v>1.28</c:v>
                </c:pt>
                <c:pt idx="613">
                  <c:v>1.42</c:v>
                </c:pt>
                <c:pt idx="614">
                  <c:v>1.51</c:v>
                </c:pt>
                <c:pt idx="615">
                  <c:v>1.63</c:v>
                </c:pt>
                <c:pt idx="616">
                  <c:v>1.78</c:v>
                </c:pt>
                <c:pt idx="617">
                  <c:v>1.75</c:v>
                </c:pt>
                <c:pt idx="618">
                  <c:v>1.9</c:v>
                </c:pt>
                <c:pt idx="619">
                  <c:v>1.95</c:v>
                </c:pt>
                <c:pt idx="620">
                  <c:v>2.1800000000000002</c:v>
                </c:pt>
                <c:pt idx="621">
                  <c:v>1.98</c:v>
                </c:pt>
                <c:pt idx="622">
                  <c:v>2.2400000000000002</c:v>
                </c:pt>
                <c:pt idx="623">
                  <c:v>1.97</c:v>
                </c:pt>
                <c:pt idx="624">
                  <c:v>1.98</c:v>
                </c:pt>
                <c:pt idx="625">
                  <c:v>2.78</c:v>
                </c:pt>
                <c:pt idx="626">
                  <c:v>2.99</c:v>
                </c:pt>
                <c:pt idx="627">
                  <c:v>2.73</c:v>
                </c:pt>
                <c:pt idx="628">
                  <c:v>2.5499999999999998</c:v>
                </c:pt>
                <c:pt idx="629">
                  <c:v>2.35</c:v>
                </c:pt>
                <c:pt idx="630">
                  <c:v>2.11</c:v>
                </c:pt>
                <c:pt idx="631">
                  <c:v>1.99</c:v>
                </c:pt>
                <c:pt idx="632">
                  <c:v>1.97</c:v>
                </c:pt>
                <c:pt idx="633">
                  <c:v>1.85</c:v>
                </c:pt>
                <c:pt idx="634">
                  <c:v>1.84</c:v>
                </c:pt>
                <c:pt idx="635">
                  <c:v>1.7</c:v>
                </c:pt>
                <c:pt idx="636">
                  <c:v>1.64</c:v>
                </c:pt>
                <c:pt idx="637">
                  <c:v>1.54</c:v>
                </c:pt>
                <c:pt idx="638">
                  <c:v>1.48</c:v>
                </c:pt>
                <c:pt idx="639">
                  <c:v>1.45</c:v>
                </c:pt>
                <c:pt idx="640">
                  <c:v>1.39</c:v>
                </c:pt>
                <c:pt idx="641">
                  <c:v>1.39</c:v>
                </c:pt>
                <c:pt idx="642">
                  <c:v>1.37</c:v>
                </c:pt>
                <c:pt idx="643">
                  <c:v>1.51</c:v>
                </c:pt>
                <c:pt idx="644">
                  <c:v>1.55</c:v>
                </c:pt>
                <c:pt idx="645">
                  <c:v>2</c:v>
                </c:pt>
                <c:pt idx="646">
                  <c:v>2.2999999999999998</c:v>
                </c:pt>
                <c:pt idx="647">
                  <c:v>2.1</c:v>
                </c:pt>
                <c:pt idx="648">
                  <c:v>1.91</c:v>
                </c:pt>
                <c:pt idx="649">
                  <c:v>1.76</c:v>
                </c:pt>
                <c:pt idx="650">
                  <c:v>1.64</c:v>
                </c:pt>
                <c:pt idx="651">
                  <c:v>1.74</c:v>
                </c:pt>
                <c:pt idx="652">
                  <c:v>1.8</c:v>
                </c:pt>
                <c:pt idx="653">
                  <c:v>2.14</c:v>
                </c:pt>
                <c:pt idx="654">
                  <c:v>2.63</c:v>
                </c:pt>
                <c:pt idx="655">
                  <c:v>2.62</c:v>
                </c:pt>
                <c:pt idx="656">
                  <c:v>2.38</c:v>
                </c:pt>
                <c:pt idx="657">
                  <c:v>2.4700000000000002</c:v>
                </c:pt>
                <c:pt idx="658">
                  <c:v>2.34</c:v>
                </c:pt>
                <c:pt idx="659">
                  <c:v>2.31</c:v>
                </c:pt>
                <c:pt idx="660">
                  <c:v>2.7</c:v>
                </c:pt>
                <c:pt idx="661">
                  <c:v>2.83</c:v>
                </c:pt>
                <c:pt idx="662">
                  <c:v>2.4300000000000002</c:v>
                </c:pt>
                <c:pt idx="663">
                  <c:v>2.19</c:v>
                </c:pt>
                <c:pt idx="664">
                  <c:v>2.4700000000000002</c:v>
                </c:pt>
                <c:pt idx="665">
                  <c:v>2.68</c:v>
                </c:pt>
                <c:pt idx="666">
                  <c:v>2.14</c:v>
                </c:pt>
                <c:pt idx="667">
                  <c:v>1.91</c:v>
                </c:pt>
                <c:pt idx="668">
                  <c:v>1.84</c:v>
                </c:pt>
                <c:pt idx="669">
                  <c:v>1.71</c:v>
                </c:pt>
                <c:pt idx="670">
                  <c:v>2.0299999999999998</c:v>
                </c:pt>
                <c:pt idx="671">
                  <c:v>1.9</c:v>
                </c:pt>
                <c:pt idx="672">
                  <c:v>1.99</c:v>
                </c:pt>
                <c:pt idx="673">
                  <c:v>2.4300000000000002</c:v>
                </c:pt>
                <c:pt idx="674">
                  <c:v>2.25</c:v>
                </c:pt>
                <c:pt idx="675">
                  <c:v>1.69</c:v>
                </c:pt>
                <c:pt idx="676">
                  <c:v>1.6</c:v>
                </c:pt>
                <c:pt idx="677">
                  <c:v>1.89</c:v>
                </c:pt>
                <c:pt idx="678">
                  <c:v>1.93</c:v>
                </c:pt>
                <c:pt idx="679">
                  <c:v>1.89</c:v>
                </c:pt>
                <c:pt idx="680">
                  <c:v>1.89</c:v>
                </c:pt>
                <c:pt idx="681">
                  <c:v>1.62</c:v>
                </c:pt>
                <c:pt idx="682">
                  <c:v>1.51</c:v>
                </c:pt>
                <c:pt idx="683">
                  <c:v>1.81</c:v>
                </c:pt>
                <c:pt idx="684">
                  <c:v>1.94</c:v>
                </c:pt>
                <c:pt idx="685">
                  <c:v>1.99</c:v>
                </c:pt>
                <c:pt idx="686">
                  <c:v>1.93</c:v>
                </c:pt>
                <c:pt idx="687">
                  <c:v>1.54</c:v>
                </c:pt>
                <c:pt idx="688">
                  <c:v>1.64</c:v>
                </c:pt>
                <c:pt idx="689">
                  <c:v>2.04</c:v>
                </c:pt>
                <c:pt idx="690">
                  <c:v>2.12</c:v>
                </c:pt>
                <c:pt idx="691">
                  <c:v>1.82</c:v>
                </c:pt>
                <c:pt idx="692">
                  <c:v>1.89</c:v>
                </c:pt>
                <c:pt idx="693">
                  <c:v>1.52</c:v>
                </c:pt>
                <c:pt idx="694">
                  <c:v>1.38</c:v>
                </c:pt>
                <c:pt idx="695">
                  <c:v>1.53</c:v>
                </c:pt>
                <c:pt idx="696">
                  <c:v>1.83</c:v>
                </c:pt>
                <c:pt idx="697">
                  <c:v>1.46</c:v>
                </c:pt>
                <c:pt idx="698">
                  <c:v>1.2</c:v>
                </c:pt>
                <c:pt idx="699">
                  <c:v>1.53</c:v>
                </c:pt>
                <c:pt idx="700">
                  <c:v>1.78</c:v>
                </c:pt>
                <c:pt idx="701">
                  <c:v>2.08</c:v>
                </c:pt>
                <c:pt idx="702">
                  <c:v>2.0699999999999998</c:v>
                </c:pt>
                <c:pt idx="703">
                  <c:v>2.2799999999999998</c:v>
                </c:pt>
                <c:pt idx="704">
                  <c:v>2.09</c:v>
                </c:pt>
                <c:pt idx="705">
                  <c:v>1.57</c:v>
                </c:pt>
                <c:pt idx="706">
                  <c:v>1.43</c:v>
                </c:pt>
                <c:pt idx="707">
                  <c:v>1.57</c:v>
                </c:pt>
                <c:pt idx="708">
                  <c:v>1.52</c:v>
                </c:pt>
                <c:pt idx="709">
                  <c:v>1.3</c:v>
                </c:pt>
                <c:pt idx="710">
                  <c:v>1.4</c:v>
                </c:pt>
                <c:pt idx="711">
                  <c:v>1.38</c:v>
                </c:pt>
                <c:pt idx="712">
                  <c:v>1.36</c:v>
                </c:pt>
                <c:pt idx="713">
                  <c:v>1.3</c:v>
                </c:pt>
                <c:pt idx="714">
                  <c:v>1.35</c:v>
                </c:pt>
                <c:pt idx="715">
                  <c:v>1.49</c:v>
                </c:pt>
                <c:pt idx="716">
                  <c:v>1.46</c:v>
                </c:pt>
                <c:pt idx="717">
                  <c:v>1.44</c:v>
                </c:pt>
                <c:pt idx="718">
                  <c:v>1.56</c:v>
                </c:pt>
                <c:pt idx="719">
                  <c:v>1.28</c:v>
                </c:pt>
                <c:pt idx="720">
                  <c:v>1.1499999999999999</c:v>
                </c:pt>
                <c:pt idx="721">
                  <c:v>1.21</c:v>
                </c:pt>
                <c:pt idx="722">
                  <c:v>1.28</c:v>
                </c:pt>
                <c:pt idx="723">
                  <c:v>1.34</c:v>
                </c:pt>
                <c:pt idx="724">
                  <c:v>1.52</c:v>
                </c:pt>
                <c:pt idx="725">
                  <c:v>1.53</c:v>
                </c:pt>
                <c:pt idx="726">
                  <c:v>1.55</c:v>
                </c:pt>
                <c:pt idx="727">
                  <c:v>1.4</c:v>
                </c:pt>
                <c:pt idx="728">
                  <c:v>1.46</c:v>
                </c:pt>
                <c:pt idx="729">
                  <c:v>1.62</c:v>
                </c:pt>
                <c:pt idx="730">
                  <c:v>1.59</c:v>
                </c:pt>
                <c:pt idx="731">
                  <c:v>2.02</c:v>
                </c:pt>
              </c:numCache>
            </c:numRef>
          </c:val>
          <c:smooth val="1"/>
          <c:extLst>
            <c:ext xmlns:c16="http://schemas.microsoft.com/office/drawing/2014/chart" uri="{C3380CC4-5D6E-409C-BE32-E72D297353CC}">
              <c16:uniqueId val="{00000005-E246-4DFE-B6EB-0868061F4695}"/>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2.06</c:v>
                </c:pt>
                <c:pt idx="1">
                  <c:v>1.45</c:v>
                </c:pt>
                <c:pt idx="2">
                  <c:v>1.67</c:v>
                </c:pt>
                <c:pt idx="3">
                  <c:v>1.93</c:v>
                </c:pt>
                <c:pt idx="4">
                  <c:v>1.77</c:v>
                </c:pt>
                <c:pt idx="5">
                  <c:v>1.64</c:v>
                </c:pt>
                <c:pt idx="6">
                  <c:v>1.4</c:v>
                </c:pt>
                <c:pt idx="7">
                  <c:v>1.35</c:v>
                </c:pt>
                <c:pt idx="8">
                  <c:v>1.3</c:v>
                </c:pt>
                <c:pt idx="9">
                  <c:v>1.25</c:v>
                </c:pt>
                <c:pt idx="10">
                  <c:v>1.18</c:v>
                </c:pt>
                <c:pt idx="11">
                  <c:v>1.21</c:v>
                </c:pt>
                <c:pt idx="12">
                  <c:v>1.27</c:v>
                </c:pt>
                <c:pt idx="13">
                  <c:v>1.25</c:v>
                </c:pt>
                <c:pt idx="14">
                  <c:v>1.28</c:v>
                </c:pt>
                <c:pt idx="15">
                  <c:v>1.68</c:v>
                </c:pt>
                <c:pt idx="16">
                  <c:v>1.46</c:v>
                </c:pt>
                <c:pt idx="17">
                  <c:v>1.31</c:v>
                </c:pt>
                <c:pt idx="18">
                  <c:v>1.37</c:v>
                </c:pt>
                <c:pt idx="19">
                  <c:v>1.63</c:v>
                </c:pt>
                <c:pt idx="20">
                  <c:v>1.45</c:v>
                </c:pt>
                <c:pt idx="21">
                  <c:v>1.53</c:v>
                </c:pt>
                <c:pt idx="22">
                  <c:v>1.61</c:v>
                </c:pt>
                <c:pt idx="23">
                  <c:v>1.63</c:v>
                </c:pt>
                <c:pt idx="24">
                  <c:v>1.61</c:v>
                </c:pt>
                <c:pt idx="25">
                  <c:v>1.52</c:v>
                </c:pt>
                <c:pt idx="26">
                  <c:v>1.44</c:v>
                </c:pt>
                <c:pt idx="27">
                  <c:v>1.56</c:v>
                </c:pt>
                <c:pt idx="28">
                  <c:v>1.5</c:v>
                </c:pt>
                <c:pt idx="29">
                  <c:v>1.67</c:v>
                </c:pt>
                <c:pt idx="30">
                  <c:v>1.75</c:v>
                </c:pt>
                <c:pt idx="31">
                  <c:v>1.56</c:v>
                </c:pt>
                <c:pt idx="32">
                  <c:v>1.55</c:v>
                </c:pt>
                <c:pt idx="33">
                  <c:v>1.56</c:v>
                </c:pt>
                <c:pt idx="34">
                  <c:v>1.56</c:v>
                </c:pt>
                <c:pt idx="35">
                  <c:v>1.56</c:v>
                </c:pt>
                <c:pt idx="36">
                  <c:v>1.56</c:v>
                </c:pt>
                <c:pt idx="37">
                  <c:v>1.56</c:v>
                </c:pt>
                <c:pt idx="38">
                  <c:v>1.56</c:v>
                </c:pt>
                <c:pt idx="39">
                  <c:v>1.56</c:v>
                </c:pt>
                <c:pt idx="40">
                  <c:v>1.56</c:v>
                </c:pt>
                <c:pt idx="41">
                  <c:v>1.56</c:v>
                </c:pt>
                <c:pt idx="42">
                  <c:v>1.54</c:v>
                </c:pt>
                <c:pt idx="43">
                  <c:v>1.59</c:v>
                </c:pt>
                <c:pt idx="44">
                  <c:v>1.53</c:v>
                </c:pt>
                <c:pt idx="45">
                  <c:v>1.56</c:v>
                </c:pt>
                <c:pt idx="46">
                  <c:v>1.61</c:v>
                </c:pt>
                <c:pt idx="47">
                  <c:v>1.66</c:v>
                </c:pt>
                <c:pt idx="48">
                  <c:v>1.6</c:v>
                </c:pt>
                <c:pt idx="49">
                  <c:v>1.62</c:v>
                </c:pt>
                <c:pt idx="50">
                  <c:v>1.66</c:v>
                </c:pt>
                <c:pt idx="51">
                  <c:v>1.42</c:v>
                </c:pt>
                <c:pt idx="52">
                  <c:v>1.24</c:v>
                </c:pt>
                <c:pt idx="53">
                  <c:v>1.44</c:v>
                </c:pt>
                <c:pt idx="54">
                  <c:v>1.78</c:v>
                </c:pt>
                <c:pt idx="55">
                  <c:v>1.62</c:v>
                </c:pt>
                <c:pt idx="56">
                  <c:v>1.65</c:v>
                </c:pt>
                <c:pt idx="57">
                  <c:v>1.65</c:v>
                </c:pt>
                <c:pt idx="58">
                  <c:v>1.95</c:v>
                </c:pt>
                <c:pt idx="59">
                  <c:v>1.48</c:v>
                </c:pt>
                <c:pt idx="60">
                  <c:v>1.51</c:v>
                </c:pt>
                <c:pt idx="61">
                  <c:v>1.56</c:v>
                </c:pt>
                <c:pt idx="62">
                  <c:v>1.39</c:v>
                </c:pt>
                <c:pt idx="63">
                  <c:v>1.44</c:v>
                </c:pt>
                <c:pt idx="64">
                  <c:v>1.53</c:v>
                </c:pt>
                <c:pt idx="65">
                  <c:v>1.36</c:v>
                </c:pt>
                <c:pt idx="66">
                  <c:v>1.28</c:v>
                </c:pt>
                <c:pt idx="67">
                  <c:v>1.43</c:v>
                </c:pt>
                <c:pt idx="68">
                  <c:v>1.02</c:v>
                </c:pt>
                <c:pt idx="69">
                  <c:v>1.53</c:v>
                </c:pt>
                <c:pt idx="70">
                  <c:v>1.69</c:v>
                </c:pt>
                <c:pt idx="71">
                  <c:v>1.42</c:v>
                </c:pt>
                <c:pt idx="72">
                  <c:v>1.8</c:v>
                </c:pt>
                <c:pt idx="73">
                  <c:v>1.52</c:v>
                </c:pt>
                <c:pt idx="74">
                  <c:v>1.05</c:v>
                </c:pt>
                <c:pt idx="75">
                  <c:v>0.94</c:v>
                </c:pt>
                <c:pt idx="76">
                  <c:v>0.85</c:v>
                </c:pt>
                <c:pt idx="77">
                  <c:v>0.8</c:v>
                </c:pt>
                <c:pt idx="78">
                  <c:v>0.9</c:v>
                </c:pt>
                <c:pt idx="79">
                  <c:v>1.05</c:v>
                </c:pt>
                <c:pt idx="80">
                  <c:v>1.05</c:v>
                </c:pt>
                <c:pt idx="81">
                  <c:v>1</c:v>
                </c:pt>
                <c:pt idx="82">
                  <c:v>1.59</c:v>
                </c:pt>
                <c:pt idx="83">
                  <c:v>1.32</c:v>
                </c:pt>
                <c:pt idx="84">
                  <c:v>1.1000000000000001</c:v>
                </c:pt>
                <c:pt idx="85">
                  <c:v>1.35</c:v>
                </c:pt>
                <c:pt idx="86">
                  <c:v>1.6</c:v>
                </c:pt>
                <c:pt idx="87">
                  <c:v>1.4</c:v>
                </c:pt>
                <c:pt idx="88">
                  <c:v>1.26</c:v>
                </c:pt>
                <c:pt idx="89">
                  <c:v>1.43</c:v>
                </c:pt>
                <c:pt idx="90">
                  <c:v>1.05</c:v>
                </c:pt>
                <c:pt idx="91">
                  <c:v>1</c:v>
                </c:pt>
                <c:pt idx="92">
                  <c:v>1</c:v>
                </c:pt>
                <c:pt idx="93">
                  <c:v>1.05</c:v>
                </c:pt>
                <c:pt idx="94">
                  <c:v>1.25</c:v>
                </c:pt>
                <c:pt idx="95">
                  <c:v>0.92</c:v>
                </c:pt>
                <c:pt idx="96">
                  <c:v>1.04</c:v>
                </c:pt>
                <c:pt idx="97">
                  <c:v>0.93</c:v>
                </c:pt>
                <c:pt idx="98">
                  <c:v>0.9</c:v>
                </c:pt>
                <c:pt idx="99">
                  <c:v>0.93</c:v>
                </c:pt>
                <c:pt idx="100">
                  <c:v>0.9</c:v>
                </c:pt>
                <c:pt idx="101">
                  <c:v>1.27</c:v>
                </c:pt>
                <c:pt idx="102">
                  <c:v>1.43</c:v>
                </c:pt>
                <c:pt idx="103">
                  <c:v>1.46</c:v>
                </c:pt>
                <c:pt idx="104">
                  <c:v>1.93</c:v>
                </c:pt>
                <c:pt idx="105">
                  <c:v>1.48</c:v>
                </c:pt>
                <c:pt idx="106">
                  <c:v>1.56</c:v>
                </c:pt>
                <c:pt idx="107">
                  <c:v>1.43</c:v>
                </c:pt>
                <c:pt idx="108">
                  <c:v>1.87</c:v>
                </c:pt>
                <c:pt idx="109">
                  <c:v>1.77</c:v>
                </c:pt>
                <c:pt idx="110">
                  <c:v>2.1</c:v>
                </c:pt>
                <c:pt idx="111">
                  <c:v>1.77</c:v>
                </c:pt>
                <c:pt idx="112">
                  <c:v>1.9</c:v>
                </c:pt>
                <c:pt idx="113">
                  <c:v>1.98</c:v>
                </c:pt>
                <c:pt idx="114">
                  <c:v>2.0699999999999998</c:v>
                </c:pt>
                <c:pt idx="115">
                  <c:v>1.98</c:v>
                </c:pt>
                <c:pt idx="116">
                  <c:v>2.06</c:v>
                </c:pt>
                <c:pt idx="117">
                  <c:v>2.0699999999999998</c:v>
                </c:pt>
                <c:pt idx="118">
                  <c:v>2</c:v>
                </c:pt>
                <c:pt idx="119">
                  <c:v>1.53</c:v>
                </c:pt>
                <c:pt idx="120">
                  <c:v>1.69</c:v>
                </c:pt>
                <c:pt idx="121">
                  <c:v>1.4</c:v>
                </c:pt>
                <c:pt idx="122">
                  <c:v>1.69</c:v>
                </c:pt>
                <c:pt idx="123">
                  <c:v>1.69</c:v>
                </c:pt>
                <c:pt idx="124">
                  <c:v>2.0699999999999998</c:v>
                </c:pt>
                <c:pt idx="125">
                  <c:v>2.4</c:v>
                </c:pt>
                <c:pt idx="126">
                  <c:v>2.6</c:v>
                </c:pt>
                <c:pt idx="127">
                  <c:v>2.4</c:v>
                </c:pt>
                <c:pt idx="128">
                  <c:v>2.25</c:v>
                </c:pt>
                <c:pt idx="129">
                  <c:v>2.5099999999999998</c:v>
                </c:pt>
                <c:pt idx="130">
                  <c:v>2.6</c:v>
                </c:pt>
                <c:pt idx="131">
                  <c:v>2.2000000000000002</c:v>
                </c:pt>
                <c:pt idx="132">
                  <c:v>2.1</c:v>
                </c:pt>
                <c:pt idx="133">
                  <c:v>1.8</c:v>
                </c:pt>
                <c:pt idx="134">
                  <c:v>1.72</c:v>
                </c:pt>
                <c:pt idx="135">
                  <c:v>1.68</c:v>
                </c:pt>
                <c:pt idx="136">
                  <c:v>1.63</c:v>
                </c:pt>
                <c:pt idx="137">
                  <c:v>1.92</c:v>
                </c:pt>
                <c:pt idx="138">
                  <c:v>1.95</c:v>
                </c:pt>
                <c:pt idx="139">
                  <c:v>1.96</c:v>
                </c:pt>
                <c:pt idx="140">
                  <c:v>2.02</c:v>
                </c:pt>
                <c:pt idx="141">
                  <c:v>2.42</c:v>
                </c:pt>
                <c:pt idx="142">
                  <c:v>3</c:v>
                </c:pt>
                <c:pt idx="143">
                  <c:v>2.1</c:v>
                </c:pt>
                <c:pt idx="144">
                  <c:v>2.0299999999999998</c:v>
                </c:pt>
                <c:pt idx="145">
                  <c:v>2.14</c:v>
                </c:pt>
                <c:pt idx="146">
                  <c:v>2.14</c:v>
                </c:pt>
                <c:pt idx="147">
                  <c:v>2.2000000000000002</c:v>
                </c:pt>
                <c:pt idx="148">
                  <c:v>2.5</c:v>
                </c:pt>
                <c:pt idx="149">
                  <c:v>1.47</c:v>
                </c:pt>
                <c:pt idx="150">
                  <c:v>1.58</c:v>
                </c:pt>
                <c:pt idx="151">
                  <c:v>1.98</c:v>
                </c:pt>
                <c:pt idx="152">
                  <c:v>2.1</c:v>
                </c:pt>
                <c:pt idx="153">
                  <c:v>1.8</c:v>
                </c:pt>
                <c:pt idx="154">
                  <c:v>1.98</c:v>
                </c:pt>
                <c:pt idx="155">
                  <c:v>2.4700000000000002</c:v>
                </c:pt>
                <c:pt idx="156">
                  <c:v>2.2799999999999998</c:v>
                </c:pt>
                <c:pt idx="157">
                  <c:v>2.64</c:v>
                </c:pt>
                <c:pt idx="158">
                  <c:v>2.78</c:v>
                </c:pt>
                <c:pt idx="159">
                  <c:v>2.66</c:v>
                </c:pt>
                <c:pt idx="160">
                  <c:v>2.37</c:v>
                </c:pt>
                <c:pt idx="161">
                  <c:v>2.4</c:v>
                </c:pt>
                <c:pt idx="162">
                  <c:v>2.5</c:v>
                </c:pt>
                <c:pt idx="163">
                  <c:v>2.58</c:v>
                </c:pt>
                <c:pt idx="164">
                  <c:v>2.78</c:v>
                </c:pt>
                <c:pt idx="165">
                  <c:v>2.9</c:v>
                </c:pt>
                <c:pt idx="166">
                  <c:v>2.84</c:v>
                </c:pt>
                <c:pt idx="167">
                  <c:v>2.7</c:v>
                </c:pt>
                <c:pt idx="168">
                  <c:v>2.76</c:v>
                </c:pt>
                <c:pt idx="169">
                  <c:v>2.8</c:v>
                </c:pt>
                <c:pt idx="170">
                  <c:v>2.73</c:v>
                </c:pt>
                <c:pt idx="171">
                  <c:v>2.4</c:v>
                </c:pt>
                <c:pt idx="172">
                  <c:v>1.48</c:v>
                </c:pt>
                <c:pt idx="173">
                  <c:v>1.63</c:v>
                </c:pt>
                <c:pt idx="174">
                  <c:v>1.69</c:v>
                </c:pt>
                <c:pt idx="175">
                  <c:v>1.48</c:v>
                </c:pt>
                <c:pt idx="176">
                  <c:v>1.37</c:v>
                </c:pt>
                <c:pt idx="177">
                  <c:v>1.82</c:v>
                </c:pt>
                <c:pt idx="178">
                  <c:v>1.82</c:v>
                </c:pt>
                <c:pt idx="179">
                  <c:v>1.5</c:v>
                </c:pt>
                <c:pt idx="180">
                  <c:v>1.63</c:v>
                </c:pt>
                <c:pt idx="181">
                  <c:v>2.2000000000000002</c:v>
                </c:pt>
                <c:pt idx="182">
                  <c:v>2.5</c:v>
                </c:pt>
                <c:pt idx="183">
                  <c:v>2.63</c:v>
                </c:pt>
                <c:pt idx="184">
                  <c:v>2.2999999999999998</c:v>
                </c:pt>
                <c:pt idx="185">
                  <c:v>2.2799999999999998</c:v>
                </c:pt>
                <c:pt idx="186">
                  <c:v>3.44</c:v>
                </c:pt>
                <c:pt idx="187">
                  <c:v>3.3</c:v>
                </c:pt>
                <c:pt idx="188">
                  <c:v>2.5</c:v>
                </c:pt>
                <c:pt idx="189">
                  <c:v>2.4500000000000002</c:v>
                </c:pt>
                <c:pt idx="190">
                  <c:v>2.37</c:v>
                </c:pt>
                <c:pt idx="191">
                  <c:v>2.4700000000000002</c:v>
                </c:pt>
                <c:pt idx="192">
                  <c:v>2.9</c:v>
                </c:pt>
                <c:pt idx="193">
                  <c:v>2.5</c:v>
                </c:pt>
                <c:pt idx="194">
                  <c:v>2.2999999999999998</c:v>
                </c:pt>
                <c:pt idx="195">
                  <c:v>2.52</c:v>
                </c:pt>
                <c:pt idx="196">
                  <c:v>2.5</c:v>
                </c:pt>
                <c:pt idx="197">
                  <c:v>2.27</c:v>
                </c:pt>
                <c:pt idx="198">
                  <c:v>2</c:v>
                </c:pt>
                <c:pt idx="199">
                  <c:v>1.98</c:v>
                </c:pt>
                <c:pt idx="200">
                  <c:v>2</c:v>
                </c:pt>
                <c:pt idx="201">
                  <c:v>2.67</c:v>
                </c:pt>
                <c:pt idx="202">
                  <c:v>2.7</c:v>
                </c:pt>
                <c:pt idx="203">
                  <c:v>2.2999999999999998</c:v>
                </c:pt>
                <c:pt idx="204">
                  <c:v>2.9</c:v>
                </c:pt>
                <c:pt idx="205">
                  <c:v>3</c:v>
                </c:pt>
                <c:pt idx="206">
                  <c:v>3.6</c:v>
                </c:pt>
                <c:pt idx="207">
                  <c:v>3.83</c:v>
                </c:pt>
                <c:pt idx="208">
                  <c:v>3.45</c:v>
                </c:pt>
                <c:pt idx="209">
                  <c:v>3</c:v>
                </c:pt>
                <c:pt idx="210">
                  <c:v>2.8</c:v>
                </c:pt>
                <c:pt idx="211">
                  <c:v>2.56</c:v>
                </c:pt>
                <c:pt idx="212">
                  <c:v>2.35</c:v>
                </c:pt>
                <c:pt idx="213">
                  <c:v>2.6</c:v>
                </c:pt>
                <c:pt idx="214">
                  <c:v>2.78</c:v>
                </c:pt>
                <c:pt idx="215">
                  <c:v>3.47</c:v>
                </c:pt>
                <c:pt idx="216">
                  <c:v>3.73</c:v>
                </c:pt>
                <c:pt idx="217">
                  <c:v>3.65</c:v>
                </c:pt>
                <c:pt idx="218">
                  <c:v>3.6</c:v>
                </c:pt>
                <c:pt idx="219">
                  <c:v>2.9</c:v>
                </c:pt>
                <c:pt idx="220">
                  <c:v>2.76</c:v>
                </c:pt>
                <c:pt idx="221">
                  <c:v>2.75</c:v>
                </c:pt>
                <c:pt idx="222">
                  <c:v>2.4900000000000002</c:v>
                </c:pt>
                <c:pt idx="223">
                  <c:v>2.65</c:v>
                </c:pt>
                <c:pt idx="224">
                  <c:v>2.8</c:v>
                </c:pt>
                <c:pt idx="225">
                  <c:v>2.5</c:v>
                </c:pt>
                <c:pt idx="226">
                  <c:v>3</c:v>
                </c:pt>
                <c:pt idx="227">
                  <c:v>2.9</c:v>
                </c:pt>
                <c:pt idx="228">
                  <c:v>2.96</c:v>
                </c:pt>
                <c:pt idx="229">
                  <c:v>2</c:v>
                </c:pt>
                <c:pt idx="230">
                  <c:v>2.0499999999999998</c:v>
                </c:pt>
                <c:pt idx="231">
                  <c:v>2.4</c:v>
                </c:pt>
                <c:pt idx="232">
                  <c:v>2.31</c:v>
                </c:pt>
                <c:pt idx="233">
                  <c:v>2.58</c:v>
                </c:pt>
                <c:pt idx="234">
                  <c:v>2.57</c:v>
                </c:pt>
                <c:pt idx="235">
                  <c:v>2.2000000000000002</c:v>
                </c:pt>
                <c:pt idx="236">
                  <c:v>1.9</c:v>
                </c:pt>
                <c:pt idx="237">
                  <c:v>3</c:v>
                </c:pt>
                <c:pt idx="238">
                  <c:v>3.5</c:v>
                </c:pt>
                <c:pt idx="239">
                  <c:v>3.67</c:v>
                </c:pt>
                <c:pt idx="240">
                  <c:v>3.51</c:v>
                </c:pt>
                <c:pt idx="241">
                  <c:v>3.41</c:v>
                </c:pt>
                <c:pt idx="242">
                  <c:v>3.37</c:v>
                </c:pt>
                <c:pt idx="243">
                  <c:v>3.26</c:v>
                </c:pt>
                <c:pt idx="244">
                  <c:v>3.19</c:v>
                </c:pt>
                <c:pt idx="245">
                  <c:v>3.2</c:v>
                </c:pt>
                <c:pt idx="246">
                  <c:v>3.3</c:v>
                </c:pt>
                <c:pt idx="247">
                  <c:v>3.2</c:v>
                </c:pt>
                <c:pt idx="248">
                  <c:v>3.24</c:v>
                </c:pt>
                <c:pt idx="249">
                  <c:v>2.78</c:v>
                </c:pt>
                <c:pt idx="250">
                  <c:v>2.4</c:v>
                </c:pt>
                <c:pt idx="251">
                  <c:v>2.6</c:v>
                </c:pt>
                <c:pt idx="252">
                  <c:v>2.54</c:v>
                </c:pt>
                <c:pt idx="253">
                  <c:v>2.87</c:v>
                </c:pt>
                <c:pt idx="254">
                  <c:v>3</c:v>
                </c:pt>
                <c:pt idx="255">
                  <c:v>3.11</c:v>
                </c:pt>
                <c:pt idx="256">
                  <c:v>3.24</c:v>
                </c:pt>
                <c:pt idx="257">
                  <c:v>3.5</c:v>
                </c:pt>
                <c:pt idx="258">
                  <c:v>3.65</c:v>
                </c:pt>
                <c:pt idx="259">
                  <c:v>3.26</c:v>
                </c:pt>
                <c:pt idx="260">
                  <c:v>3.35</c:v>
                </c:pt>
                <c:pt idx="261">
                  <c:v>3.78</c:v>
                </c:pt>
                <c:pt idx="262">
                  <c:v>4</c:v>
                </c:pt>
                <c:pt idx="263">
                  <c:v>3.78</c:v>
                </c:pt>
                <c:pt idx="264">
                  <c:v>4</c:v>
                </c:pt>
                <c:pt idx="265">
                  <c:v>3</c:v>
                </c:pt>
                <c:pt idx="266">
                  <c:v>2.9</c:v>
                </c:pt>
                <c:pt idx="267">
                  <c:v>2.96</c:v>
                </c:pt>
                <c:pt idx="268">
                  <c:v>3.04</c:v>
                </c:pt>
                <c:pt idx="269">
                  <c:v>3.1</c:v>
                </c:pt>
                <c:pt idx="270">
                  <c:v>3</c:v>
                </c:pt>
                <c:pt idx="271">
                  <c:v>3.1</c:v>
                </c:pt>
                <c:pt idx="272">
                  <c:v>3.15</c:v>
                </c:pt>
                <c:pt idx="273">
                  <c:v>3.15</c:v>
                </c:pt>
                <c:pt idx="274">
                  <c:v>3.1</c:v>
                </c:pt>
                <c:pt idx="275">
                  <c:v>2.6</c:v>
                </c:pt>
                <c:pt idx="276">
                  <c:v>2.4900000000000002</c:v>
                </c:pt>
                <c:pt idx="277">
                  <c:v>2.44</c:v>
                </c:pt>
                <c:pt idx="278">
                  <c:v>2.4500000000000002</c:v>
                </c:pt>
                <c:pt idx="279">
                  <c:v>3.22</c:v>
                </c:pt>
                <c:pt idx="280">
                  <c:v>3.18</c:v>
                </c:pt>
                <c:pt idx="281">
                  <c:v>2.8</c:v>
                </c:pt>
                <c:pt idx="282">
                  <c:v>2.87</c:v>
                </c:pt>
                <c:pt idx="283">
                  <c:v>2.7</c:v>
                </c:pt>
                <c:pt idx="284">
                  <c:v>2.57</c:v>
                </c:pt>
                <c:pt idx="285">
                  <c:v>2.5</c:v>
                </c:pt>
                <c:pt idx="286">
                  <c:v>2.9</c:v>
                </c:pt>
                <c:pt idx="287">
                  <c:v>3</c:v>
                </c:pt>
                <c:pt idx="288">
                  <c:v>2.94</c:v>
                </c:pt>
                <c:pt idx="289">
                  <c:v>2.8</c:v>
                </c:pt>
                <c:pt idx="290">
                  <c:v>2.5099999999999998</c:v>
                </c:pt>
                <c:pt idx="291">
                  <c:v>2.33</c:v>
                </c:pt>
                <c:pt idx="292">
                  <c:v>2.93</c:v>
                </c:pt>
                <c:pt idx="293">
                  <c:v>2.82</c:v>
                </c:pt>
                <c:pt idx="294">
                  <c:v>2.9</c:v>
                </c:pt>
                <c:pt idx="295">
                  <c:v>2.84</c:v>
                </c:pt>
                <c:pt idx="296">
                  <c:v>2.8</c:v>
                </c:pt>
                <c:pt idx="297">
                  <c:v>2.79</c:v>
                </c:pt>
                <c:pt idx="298">
                  <c:v>2.7</c:v>
                </c:pt>
                <c:pt idx="299">
                  <c:v>2.79</c:v>
                </c:pt>
                <c:pt idx="300">
                  <c:v>2.7</c:v>
                </c:pt>
                <c:pt idx="301">
                  <c:v>2.7</c:v>
                </c:pt>
                <c:pt idx="302">
                  <c:v>2.6</c:v>
                </c:pt>
                <c:pt idx="303">
                  <c:v>3</c:v>
                </c:pt>
                <c:pt idx="304">
                  <c:v>3.8</c:v>
                </c:pt>
                <c:pt idx="305">
                  <c:v>3.5</c:v>
                </c:pt>
                <c:pt idx="306">
                  <c:v>3.33</c:v>
                </c:pt>
                <c:pt idx="307">
                  <c:v>3.35</c:v>
                </c:pt>
                <c:pt idx="308">
                  <c:v>3.28</c:v>
                </c:pt>
                <c:pt idx="309">
                  <c:v>3.1</c:v>
                </c:pt>
                <c:pt idx="310">
                  <c:v>2.98</c:v>
                </c:pt>
                <c:pt idx="311">
                  <c:v>3</c:v>
                </c:pt>
                <c:pt idx="312">
                  <c:v>2.97</c:v>
                </c:pt>
                <c:pt idx="313">
                  <c:v>3.06</c:v>
                </c:pt>
                <c:pt idx="314">
                  <c:v>3.18</c:v>
                </c:pt>
                <c:pt idx="315">
                  <c:v>3.18</c:v>
                </c:pt>
                <c:pt idx="316">
                  <c:v>2.7</c:v>
                </c:pt>
                <c:pt idx="317">
                  <c:v>2.58</c:v>
                </c:pt>
                <c:pt idx="318">
                  <c:v>2.46</c:v>
                </c:pt>
                <c:pt idx="319">
                  <c:v>2.4</c:v>
                </c:pt>
                <c:pt idx="320">
                  <c:v>2.1</c:v>
                </c:pt>
                <c:pt idx="321">
                  <c:v>2.15</c:v>
                </c:pt>
                <c:pt idx="322">
                  <c:v>2.2200000000000002</c:v>
                </c:pt>
                <c:pt idx="323">
                  <c:v>2.12</c:v>
                </c:pt>
                <c:pt idx="324">
                  <c:v>2.1</c:v>
                </c:pt>
                <c:pt idx="325">
                  <c:v>2.34</c:v>
                </c:pt>
                <c:pt idx="326">
                  <c:v>2.6</c:v>
                </c:pt>
                <c:pt idx="327">
                  <c:v>2.2000000000000002</c:v>
                </c:pt>
                <c:pt idx="328">
                  <c:v>2.2799999999999998</c:v>
                </c:pt>
                <c:pt idx="329">
                  <c:v>2.1</c:v>
                </c:pt>
                <c:pt idx="330">
                  <c:v>2</c:v>
                </c:pt>
                <c:pt idx="331">
                  <c:v>1.98</c:v>
                </c:pt>
                <c:pt idx="332">
                  <c:v>2.0699999999999998</c:v>
                </c:pt>
                <c:pt idx="333">
                  <c:v>2</c:v>
                </c:pt>
                <c:pt idx="334">
                  <c:v>2.0499999999999998</c:v>
                </c:pt>
                <c:pt idx="335">
                  <c:v>2.48</c:v>
                </c:pt>
                <c:pt idx="336">
                  <c:v>2.4900000000000002</c:v>
                </c:pt>
                <c:pt idx="337">
                  <c:v>2.68</c:v>
                </c:pt>
                <c:pt idx="338">
                  <c:v>2.7</c:v>
                </c:pt>
                <c:pt idx="339">
                  <c:v>2.98</c:v>
                </c:pt>
                <c:pt idx="340">
                  <c:v>2.9</c:v>
                </c:pt>
                <c:pt idx="341">
                  <c:v>3.06</c:v>
                </c:pt>
                <c:pt idx="342">
                  <c:v>2.75</c:v>
                </c:pt>
                <c:pt idx="343">
                  <c:v>2.83</c:v>
                </c:pt>
                <c:pt idx="344">
                  <c:v>2.7</c:v>
                </c:pt>
                <c:pt idx="345">
                  <c:v>3</c:v>
                </c:pt>
                <c:pt idx="346">
                  <c:v>3.06</c:v>
                </c:pt>
                <c:pt idx="347">
                  <c:v>3.12</c:v>
                </c:pt>
                <c:pt idx="348">
                  <c:v>3.18</c:v>
                </c:pt>
                <c:pt idx="349">
                  <c:v>3.3</c:v>
                </c:pt>
                <c:pt idx="350">
                  <c:v>3.23</c:v>
                </c:pt>
                <c:pt idx="351">
                  <c:v>3.12</c:v>
                </c:pt>
                <c:pt idx="352">
                  <c:v>3</c:v>
                </c:pt>
                <c:pt idx="353">
                  <c:v>3.15</c:v>
                </c:pt>
                <c:pt idx="354">
                  <c:v>3.23</c:v>
                </c:pt>
                <c:pt idx="355">
                  <c:v>3.4</c:v>
                </c:pt>
                <c:pt idx="356">
                  <c:v>3.43</c:v>
                </c:pt>
                <c:pt idx="357">
                  <c:v>3.4</c:v>
                </c:pt>
                <c:pt idx="358">
                  <c:v>3.22</c:v>
                </c:pt>
                <c:pt idx="359">
                  <c:v>3.4</c:v>
                </c:pt>
                <c:pt idx="360">
                  <c:v>3</c:v>
                </c:pt>
                <c:pt idx="361">
                  <c:v>2.9</c:v>
                </c:pt>
                <c:pt idx="362">
                  <c:v>2.8</c:v>
                </c:pt>
                <c:pt idx="363">
                  <c:v>2.9</c:v>
                </c:pt>
                <c:pt idx="364">
                  <c:v>2.86</c:v>
                </c:pt>
                <c:pt idx="365">
                  <c:v>3.4</c:v>
                </c:pt>
                <c:pt idx="366">
                  <c:v>3.65</c:v>
                </c:pt>
                <c:pt idx="367">
                  <c:v>3.78</c:v>
                </c:pt>
                <c:pt idx="368">
                  <c:v>3.22</c:v>
                </c:pt>
                <c:pt idx="369">
                  <c:v>3</c:v>
                </c:pt>
                <c:pt idx="370">
                  <c:v>3.2</c:v>
                </c:pt>
                <c:pt idx="371">
                  <c:v>3.43</c:v>
                </c:pt>
                <c:pt idx="372">
                  <c:v>3.3</c:v>
                </c:pt>
                <c:pt idx="373">
                  <c:v>3.33</c:v>
                </c:pt>
                <c:pt idx="374">
                  <c:v>3.45</c:v>
                </c:pt>
                <c:pt idx="375">
                  <c:v>3.77</c:v>
                </c:pt>
                <c:pt idx="376">
                  <c:v>3.84</c:v>
                </c:pt>
                <c:pt idx="377">
                  <c:v>3.81</c:v>
                </c:pt>
                <c:pt idx="378">
                  <c:v>3.77</c:v>
                </c:pt>
                <c:pt idx="379">
                  <c:v>3.35</c:v>
                </c:pt>
                <c:pt idx="380">
                  <c:v>3.2</c:v>
                </c:pt>
                <c:pt idx="381">
                  <c:v>3</c:v>
                </c:pt>
                <c:pt idx="382">
                  <c:v>2.8</c:v>
                </c:pt>
                <c:pt idx="383">
                  <c:v>2.83</c:v>
                </c:pt>
                <c:pt idx="384">
                  <c:v>2.77</c:v>
                </c:pt>
                <c:pt idx="385">
                  <c:v>3.04</c:v>
                </c:pt>
                <c:pt idx="386">
                  <c:v>2.97</c:v>
                </c:pt>
                <c:pt idx="387">
                  <c:v>3.02</c:v>
                </c:pt>
                <c:pt idx="388">
                  <c:v>3</c:v>
                </c:pt>
                <c:pt idx="389">
                  <c:v>2.87</c:v>
                </c:pt>
                <c:pt idx="390">
                  <c:v>2.7</c:v>
                </c:pt>
                <c:pt idx="391">
                  <c:v>2.77</c:v>
                </c:pt>
                <c:pt idx="392">
                  <c:v>2.85</c:v>
                </c:pt>
                <c:pt idx="393">
                  <c:v>2.89</c:v>
                </c:pt>
                <c:pt idx="394">
                  <c:v>2.8</c:v>
                </c:pt>
                <c:pt idx="395">
                  <c:v>2.87</c:v>
                </c:pt>
                <c:pt idx="396">
                  <c:v>3</c:v>
                </c:pt>
                <c:pt idx="397">
                  <c:v>2.91</c:v>
                </c:pt>
                <c:pt idx="398">
                  <c:v>2.83</c:v>
                </c:pt>
                <c:pt idx="399">
                  <c:v>2.87</c:v>
                </c:pt>
                <c:pt idx="400">
                  <c:v>2.98</c:v>
                </c:pt>
                <c:pt idx="401">
                  <c:v>3</c:v>
                </c:pt>
                <c:pt idx="402">
                  <c:v>2.86</c:v>
                </c:pt>
                <c:pt idx="403">
                  <c:v>3.08</c:v>
                </c:pt>
                <c:pt idx="404">
                  <c:v>2.93</c:v>
                </c:pt>
                <c:pt idx="405">
                  <c:v>2.75</c:v>
                </c:pt>
                <c:pt idx="406">
                  <c:v>2.8</c:v>
                </c:pt>
                <c:pt idx="407">
                  <c:v>3</c:v>
                </c:pt>
                <c:pt idx="408">
                  <c:v>3.25</c:v>
                </c:pt>
                <c:pt idx="409">
                  <c:v>3</c:v>
                </c:pt>
                <c:pt idx="410">
                  <c:v>2.86</c:v>
                </c:pt>
                <c:pt idx="411">
                  <c:v>2.76</c:v>
                </c:pt>
                <c:pt idx="412">
                  <c:v>2.5</c:v>
                </c:pt>
                <c:pt idx="413">
                  <c:v>2.63</c:v>
                </c:pt>
                <c:pt idx="414">
                  <c:v>2.72</c:v>
                </c:pt>
                <c:pt idx="415">
                  <c:v>3.02</c:v>
                </c:pt>
                <c:pt idx="416">
                  <c:v>3.27</c:v>
                </c:pt>
                <c:pt idx="417">
                  <c:v>3</c:v>
                </c:pt>
                <c:pt idx="418">
                  <c:v>2.78</c:v>
                </c:pt>
                <c:pt idx="419">
                  <c:v>2.68</c:v>
                </c:pt>
                <c:pt idx="420">
                  <c:v>2.5</c:v>
                </c:pt>
                <c:pt idx="421">
                  <c:v>3.05</c:v>
                </c:pt>
                <c:pt idx="422">
                  <c:v>2.98</c:v>
                </c:pt>
                <c:pt idx="423">
                  <c:v>3</c:v>
                </c:pt>
                <c:pt idx="424">
                  <c:v>2.9</c:v>
                </c:pt>
                <c:pt idx="425">
                  <c:v>2.84</c:v>
                </c:pt>
                <c:pt idx="426">
                  <c:v>2.89</c:v>
                </c:pt>
                <c:pt idx="427">
                  <c:v>2.92</c:v>
                </c:pt>
                <c:pt idx="428">
                  <c:v>2.85</c:v>
                </c:pt>
                <c:pt idx="429">
                  <c:v>2.92</c:v>
                </c:pt>
                <c:pt idx="430">
                  <c:v>3.02</c:v>
                </c:pt>
                <c:pt idx="431">
                  <c:v>3</c:v>
                </c:pt>
                <c:pt idx="432">
                  <c:v>3.08</c:v>
                </c:pt>
                <c:pt idx="433">
                  <c:v>3</c:v>
                </c:pt>
                <c:pt idx="434">
                  <c:v>2.9</c:v>
                </c:pt>
                <c:pt idx="435">
                  <c:v>2.83</c:v>
                </c:pt>
                <c:pt idx="436">
                  <c:v>2.72</c:v>
                </c:pt>
                <c:pt idx="437">
                  <c:v>2.5</c:v>
                </c:pt>
                <c:pt idx="438">
                  <c:v>2.71</c:v>
                </c:pt>
                <c:pt idx="439">
                  <c:v>2.72</c:v>
                </c:pt>
                <c:pt idx="440">
                  <c:v>2.64</c:v>
                </c:pt>
                <c:pt idx="441">
                  <c:v>2.56</c:v>
                </c:pt>
                <c:pt idx="442">
                  <c:v>2.66</c:v>
                </c:pt>
                <c:pt idx="443">
                  <c:v>2.78</c:v>
                </c:pt>
                <c:pt idx="444">
                  <c:v>2.8</c:v>
                </c:pt>
                <c:pt idx="445">
                  <c:v>2.7</c:v>
                </c:pt>
                <c:pt idx="446">
                  <c:v>2.7</c:v>
                </c:pt>
                <c:pt idx="447">
                  <c:v>2.72</c:v>
                </c:pt>
                <c:pt idx="448">
                  <c:v>2.46</c:v>
                </c:pt>
                <c:pt idx="449">
                  <c:v>2.6</c:v>
                </c:pt>
                <c:pt idx="450">
                  <c:v>2.5</c:v>
                </c:pt>
                <c:pt idx="451">
                  <c:v>2.6</c:v>
                </c:pt>
                <c:pt idx="452">
                  <c:v>2.58</c:v>
                </c:pt>
                <c:pt idx="453">
                  <c:v>2.5299999999999998</c:v>
                </c:pt>
                <c:pt idx="454">
                  <c:v>2.5</c:v>
                </c:pt>
                <c:pt idx="455">
                  <c:v>2.6</c:v>
                </c:pt>
                <c:pt idx="456">
                  <c:v>2.67</c:v>
                </c:pt>
                <c:pt idx="457">
                  <c:v>2.59</c:v>
                </c:pt>
                <c:pt idx="458">
                  <c:v>2.48</c:v>
                </c:pt>
                <c:pt idx="459">
                  <c:v>2.7</c:v>
                </c:pt>
                <c:pt idx="460">
                  <c:v>2.76</c:v>
                </c:pt>
                <c:pt idx="461">
                  <c:v>2.5</c:v>
                </c:pt>
                <c:pt idx="462">
                  <c:v>2</c:v>
                </c:pt>
                <c:pt idx="463">
                  <c:v>1.95</c:v>
                </c:pt>
                <c:pt idx="464">
                  <c:v>1.9</c:v>
                </c:pt>
                <c:pt idx="465">
                  <c:v>1.9</c:v>
                </c:pt>
                <c:pt idx="466">
                  <c:v>1.83</c:v>
                </c:pt>
                <c:pt idx="467">
                  <c:v>1.6</c:v>
                </c:pt>
                <c:pt idx="468">
                  <c:v>1.73</c:v>
                </c:pt>
                <c:pt idx="469">
                  <c:v>1.7</c:v>
                </c:pt>
                <c:pt idx="470">
                  <c:v>1.68</c:v>
                </c:pt>
                <c:pt idx="471">
                  <c:v>1.5</c:v>
                </c:pt>
                <c:pt idx="472">
                  <c:v>1.43</c:v>
                </c:pt>
                <c:pt idx="473">
                  <c:v>1.78</c:v>
                </c:pt>
                <c:pt idx="474">
                  <c:v>1.95</c:v>
                </c:pt>
                <c:pt idx="475">
                  <c:v>1.87</c:v>
                </c:pt>
                <c:pt idx="476">
                  <c:v>1.8</c:v>
                </c:pt>
                <c:pt idx="477">
                  <c:v>1.72</c:v>
                </c:pt>
                <c:pt idx="478">
                  <c:v>1.53</c:v>
                </c:pt>
                <c:pt idx="479">
                  <c:v>2.17</c:v>
                </c:pt>
                <c:pt idx="480">
                  <c:v>2.2999999999999998</c:v>
                </c:pt>
                <c:pt idx="481">
                  <c:v>2.1800000000000002</c:v>
                </c:pt>
                <c:pt idx="482">
                  <c:v>1.9</c:v>
                </c:pt>
                <c:pt idx="483">
                  <c:v>2.15</c:v>
                </c:pt>
                <c:pt idx="484">
                  <c:v>2.1</c:v>
                </c:pt>
                <c:pt idx="485">
                  <c:v>1.87</c:v>
                </c:pt>
                <c:pt idx="486">
                  <c:v>1.45</c:v>
                </c:pt>
                <c:pt idx="487">
                  <c:v>1.82</c:v>
                </c:pt>
                <c:pt idx="488">
                  <c:v>2.4700000000000002</c:v>
                </c:pt>
                <c:pt idx="489">
                  <c:v>2.1800000000000002</c:v>
                </c:pt>
                <c:pt idx="490">
                  <c:v>2</c:v>
                </c:pt>
                <c:pt idx="491">
                  <c:v>2.8</c:v>
                </c:pt>
                <c:pt idx="492">
                  <c:v>3.22</c:v>
                </c:pt>
                <c:pt idx="493">
                  <c:v>3.1</c:v>
                </c:pt>
                <c:pt idx="494">
                  <c:v>3</c:v>
                </c:pt>
                <c:pt idx="495">
                  <c:v>2.8</c:v>
                </c:pt>
                <c:pt idx="496">
                  <c:v>2</c:v>
                </c:pt>
                <c:pt idx="497">
                  <c:v>2</c:v>
                </c:pt>
                <c:pt idx="498">
                  <c:v>2.8</c:v>
                </c:pt>
                <c:pt idx="499">
                  <c:v>2</c:v>
                </c:pt>
                <c:pt idx="500">
                  <c:v>2.4</c:v>
                </c:pt>
                <c:pt idx="501">
                  <c:v>2.8</c:v>
                </c:pt>
                <c:pt idx="502">
                  <c:v>2.46</c:v>
                </c:pt>
                <c:pt idx="503">
                  <c:v>1.87</c:v>
                </c:pt>
                <c:pt idx="504">
                  <c:v>2.1</c:v>
                </c:pt>
                <c:pt idx="505">
                  <c:v>3.1</c:v>
                </c:pt>
                <c:pt idx="506">
                  <c:v>3</c:v>
                </c:pt>
                <c:pt idx="507">
                  <c:v>2.65</c:v>
                </c:pt>
                <c:pt idx="508">
                  <c:v>2.33</c:v>
                </c:pt>
                <c:pt idx="509">
                  <c:v>2.6</c:v>
                </c:pt>
                <c:pt idx="510">
                  <c:v>2.4500000000000002</c:v>
                </c:pt>
                <c:pt idx="511">
                  <c:v>2</c:v>
                </c:pt>
                <c:pt idx="512">
                  <c:v>2.67</c:v>
                </c:pt>
                <c:pt idx="513">
                  <c:v>1.48</c:v>
                </c:pt>
                <c:pt idx="514">
                  <c:v>1.4</c:v>
                </c:pt>
                <c:pt idx="515">
                  <c:v>2.6</c:v>
                </c:pt>
                <c:pt idx="516">
                  <c:v>2.4900000000000002</c:v>
                </c:pt>
                <c:pt idx="517">
                  <c:v>3.08</c:v>
                </c:pt>
                <c:pt idx="518">
                  <c:v>3.7</c:v>
                </c:pt>
                <c:pt idx="519">
                  <c:v>4.3</c:v>
                </c:pt>
                <c:pt idx="520">
                  <c:v>4</c:v>
                </c:pt>
                <c:pt idx="521">
                  <c:v>3.26</c:v>
                </c:pt>
                <c:pt idx="522">
                  <c:v>3.08</c:v>
                </c:pt>
                <c:pt idx="523">
                  <c:v>3.25</c:v>
                </c:pt>
                <c:pt idx="524">
                  <c:v>2.98</c:v>
                </c:pt>
                <c:pt idx="525">
                  <c:v>2.86</c:v>
                </c:pt>
                <c:pt idx="526">
                  <c:v>2.8</c:v>
                </c:pt>
                <c:pt idx="527">
                  <c:v>2.89</c:v>
                </c:pt>
                <c:pt idx="528">
                  <c:v>2.94</c:v>
                </c:pt>
                <c:pt idx="529">
                  <c:v>1.98</c:v>
                </c:pt>
                <c:pt idx="530">
                  <c:v>1.89</c:v>
                </c:pt>
                <c:pt idx="531">
                  <c:v>2</c:v>
                </c:pt>
                <c:pt idx="532">
                  <c:v>1.93</c:v>
                </c:pt>
                <c:pt idx="533">
                  <c:v>1.9</c:v>
                </c:pt>
                <c:pt idx="534">
                  <c:v>1.86</c:v>
                </c:pt>
                <c:pt idx="535">
                  <c:v>1.83</c:v>
                </c:pt>
                <c:pt idx="536">
                  <c:v>1.75</c:v>
                </c:pt>
                <c:pt idx="537">
                  <c:v>2.23</c:v>
                </c:pt>
                <c:pt idx="538">
                  <c:v>2.37</c:v>
                </c:pt>
                <c:pt idx="539">
                  <c:v>2.48</c:v>
                </c:pt>
                <c:pt idx="540">
                  <c:v>2.7</c:v>
                </c:pt>
                <c:pt idx="541">
                  <c:v>2.93</c:v>
                </c:pt>
                <c:pt idx="542">
                  <c:v>2.85</c:v>
                </c:pt>
                <c:pt idx="543">
                  <c:v>2.91</c:v>
                </c:pt>
                <c:pt idx="544">
                  <c:v>2.83</c:v>
                </c:pt>
                <c:pt idx="545">
                  <c:v>2.91</c:v>
                </c:pt>
                <c:pt idx="546">
                  <c:v>3.02</c:v>
                </c:pt>
                <c:pt idx="547">
                  <c:v>3</c:v>
                </c:pt>
                <c:pt idx="548">
                  <c:v>2.98</c:v>
                </c:pt>
                <c:pt idx="549">
                  <c:v>2.67</c:v>
                </c:pt>
                <c:pt idx="550">
                  <c:v>2.54</c:v>
                </c:pt>
                <c:pt idx="551">
                  <c:v>2.87</c:v>
                </c:pt>
                <c:pt idx="552">
                  <c:v>2.93</c:v>
                </c:pt>
                <c:pt idx="553">
                  <c:v>2.85</c:v>
                </c:pt>
                <c:pt idx="554">
                  <c:v>2.8</c:v>
                </c:pt>
                <c:pt idx="555">
                  <c:v>2.5</c:v>
                </c:pt>
                <c:pt idx="556">
                  <c:v>2.17</c:v>
                </c:pt>
                <c:pt idx="557">
                  <c:v>1.98</c:v>
                </c:pt>
                <c:pt idx="558">
                  <c:v>2</c:v>
                </c:pt>
                <c:pt idx="559">
                  <c:v>2.98</c:v>
                </c:pt>
                <c:pt idx="560">
                  <c:v>3.02</c:v>
                </c:pt>
                <c:pt idx="561">
                  <c:v>2.2999999999999998</c:v>
                </c:pt>
                <c:pt idx="562">
                  <c:v>2</c:v>
                </c:pt>
                <c:pt idx="563">
                  <c:v>2.74</c:v>
                </c:pt>
                <c:pt idx="564">
                  <c:v>3.08</c:v>
                </c:pt>
                <c:pt idx="565">
                  <c:v>3.38</c:v>
                </c:pt>
                <c:pt idx="566">
                  <c:v>3.67</c:v>
                </c:pt>
                <c:pt idx="567">
                  <c:v>2.98</c:v>
                </c:pt>
                <c:pt idx="568">
                  <c:v>2.89</c:v>
                </c:pt>
                <c:pt idx="569">
                  <c:v>2.63</c:v>
                </c:pt>
                <c:pt idx="570">
                  <c:v>2.4</c:v>
                </c:pt>
                <c:pt idx="571">
                  <c:v>2.2999999999999998</c:v>
                </c:pt>
                <c:pt idx="572">
                  <c:v>3</c:v>
                </c:pt>
                <c:pt idx="573">
                  <c:v>2.89</c:v>
                </c:pt>
                <c:pt idx="574">
                  <c:v>3.25</c:v>
                </c:pt>
                <c:pt idx="575">
                  <c:v>3.15</c:v>
                </c:pt>
                <c:pt idx="576">
                  <c:v>3.6</c:v>
                </c:pt>
                <c:pt idx="577">
                  <c:v>3.4</c:v>
                </c:pt>
                <c:pt idx="578">
                  <c:v>3.29</c:v>
                </c:pt>
                <c:pt idx="579">
                  <c:v>2.78</c:v>
                </c:pt>
                <c:pt idx="580">
                  <c:v>2.36</c:v>
                </c:pt>
                <c:pt idx="581">
                  <c:v>2.5299999999999998</c:v>
                </c:pt>
                <c:pt idx="582">
                  <c:v>2.7</c:v>
                </c:pt>
                <c:pt idx="583">
                  <c:v>2.98</c:v>
                </c:pt>
                <c:pt idx="584">
                  <c:v>2.63</c:v>
                </c:pt>
                <c:pt idx="585">
                  <c:v>2.71</c:v>
                </c:pt>
                <c:pt idx="586">
                  <c:v>2.95</c:v>
                </c:pt>
                <c:pt idx="587">
                  <c:v>2.5</c:v>
                </c:pt>
                <c:pt idx="588">
                  <c:v>2.67</c:v>
                </c:pt>
                <c:pt idx="589">
                  <c:v>2.79</c:v>
                </c:pt>
                <c:pt idx="590">
                  <c:v>3.02</c:v>
                </c:pt>
                <c:pt idx="591">
                  <c:v>3.1</c:v>
                </c:pt>
                <c:pt idx="592">
                  <c:v>3.2</c:v>
                </c:pt>
                <c:pt idx="593">
                  <c:v>3.18</c:v>
                </c:pt>
                <c:pt idx="594">
                  <c:v>3.08</c:v>
                </c:pt>
                <c:pt idx="595">
                  <c:v>3.4</c:v>
                </c:pt>
                <c:pt idx="596">
                  <c:v>2.83</c:v>
                </c:pt>
                <c:pt idx="597">
                  <c:v>3</c:v>
                </c:pt>
                <c:pt idx="598">
                  <c:v>2.87</c:v>
                </c:pt>
                <c:pt idx="599">
                  <c:v>2.93</c:v>
                </c:pt>
                <c:pt idx="600">
                  <c:v>3.18</c:v>
                </c:pt>
                <c:pt idx="601">
                  <c:v>3.28</c:v>
                </c:pt>
                <c:pt idx="602">
                  <c:v>3</c:v>
                </c:pt>
                <c:pt idx="605">
                  <c:v>2.98</c:v>
                </c:pt>
                <c:pt idx="606">
                  <c:v>2.8</c:v>
                </c:pt>
                <c:pt idx="607">
                  <c:v>3.38</c:v>
                </c:pt>
                <c:pt idx="608">
                  <c:v>2.8</c:v>
                </c:pt>
                <c:pt idx="609">
                  <c:v>2.4</c:v>
                </c:pt>
                <c:pt idx="610">
                  <c:v>2.1800000000000002</c:v>
                </c:pt>
                <c:pt idx="611">
                  <c:v>2.1</c:v>
                </c:pt>
                <c:pt idx="612">
                  <c:v>1.98</c:v>
                </c:pt>
                <c:pt idx="613">
                  <c:v>2.0499999999999998</c:v>
                </c:pt>
                <c:pt idx="614">
                  <c:v>2.2000000000000002</c:v>
                </c:pt>
                <c:pt idx="615">
                  <c:v>2</c:v>
                </c:pt>
                <c:pt idx="616">
                  <c:v>1.97</c:v>
                </c:pt>
                <c:pt idx="617">
                  <c:v>2</c:v>
                </c:pt>
                <c:pt idx="618">
                  <c:v>1.9</c:v>
                </c:pt>
                <c:pt idx="619">
                  <c:v>2.1</c:v>
                </c:pt>
                <c:pt idx="620">
                  <c:v>2.5299999999999998</c:v>
                </c:pt>
                <c:pt idx="621">
                  <c:v>2.98</c:v>
                </c:pt>
                <c:pt idx="622">
                  <c:v>2.8</c:v>
                </c:pt>
                <c:pt idx="623">
                  <c:v>2.65</c:v>
                </c:pt>
                <c:pt idx="624">
                  <c:v>1.9</c:v>
                </c:pt>
                <c:pt idx="625">
                  <c:v>2</c:v>
                </c:pt>
                <c:pt idx="626">
                  <c:v>1.88</c:v>
                </c:pt>
                <c:pt idx="627">
                  <c:v>2.37</c:v>
                </c:pt>
                <c:pt idx="628">
                  <c:v>3.35</c:v>
                </c:pt>
                <c:pt idx="629">
                  <c:v>3.08</c:v>
                </c:pt>
                <c:pt idx="630">
                  <c:v>3.08</c:v>
                </c:pt>
                <c:pt idx="631">
                  <c:v>3.19</c:v>
                </c:pt>
                <c:pt idx="632">
                  <c:v>3.5100000000000002</c:v>
                </c:pt>
                <c:pt idx="633">
                  <c:v>4.2300000000000004</c:v>
                </c:pt>
                <c:pt idx="634">
                  <c:v>3.96</c:v>
                </c:pt>
                <c:pt idx="635">
                  <c:v>3.37</c:v>
                </c:pt>
                <c:pt idx="636">
                  <c:v>2.91</c:v>
                </c:pt>
                <c:pt idx="637">
                  <c:v>3.48</c:v>
                </c:pt>
                <c:pt idx="638">
                  <c:v>2.78</c:v>
                </c:pt>
                <c:pt idx="639">
                  <c:v>3</c:v>
                </c:pt>
                <c:pt idx="640">
                  <c:v>2.4300000000000002</c:v>
                </c:pt>
                <c:pt idx="641">
                  <c:v>2.69</c:v>
                </c:pt>
                <c:pt idx="642">
                  <c:v>2.71</c:v>
                </c:pt>
                <c:pt idx="643">
                  <c:v>3.1</c:v>
                </c:pt>
                <c:pt idx="644">
                  <c:v>2.94</c:v>
                </c:pt>
                <c:pt idx="645">
                  <c:v>3.16</c:v>
                </c:pt>
                <c:pt idx="646">
                  <c:v>2.79</c:v>
                </c:pt>
                <c:pt idx="647">
                  <c:v>2.7</c:v>
                </c:pt>
                <c:pt idx="648">
                  <c:v>3.89</c:v>
                </c:pt>
                <c:pt idx="649">
                  <c:v>3.96</c:v>
                </c:pt>
                <c:pt idx="650">
                  <c:v>3.43</c:v>
                </c:pt>
                <c:pt idx="651">
                  <c:v>3.11</c:v>
                </c:pt>
                <c:pt idx="652">
                  <c:v>2.96</c:v>
                </c:pt>
                <c:pt idx="653">
                  <c:v>2.72</c:v>
                </c:pt>
                <c:pt idx="654">
                  <c:v>2.52</c:v>
                </c:pt>
                <c:pt idx="655">
                  <c:v>2.42</c:v>
                </c:pt>
                <c:pt idx="656">
                  <c:v>2.4900000000000002</c:v>
                </c:pt>
                <c:pt idx="657">
                  <c:v>2.36</c:v>
                </c:pt>
                <c:pt idx="658">
                  <c:v>2.88</c:v>
                </c:pt>
                <c:pt idx="659">
                  <c:v>3.17</c:v>
                </c:pt>
                <c:pt idx="660">
                  <c:v>2.92</c:v>
                </c:pt>
                <c:pt idx="661">
                  <c:v>3.13</c:v>
                </c:pt>
                <c:pt idx="662">
                  <c:v>2.92</c:v>
                </c:pt>
                <c:pt idx="663">
                  <c:v>3.15</c:v>
                </c:pt>
                <c:pt idx="664">
                  <c:v>2.99</c:v>
                </c:pt>
                <c:pt idx="665">
                  <c:v>2.95</c:v>
                </c:pt>
                <c:pt idx="666">
                  <c:v>3.54</c:v>
                </c:pt>
                <c:pt idx="667">
                  <c:v>3.4</c:v>
                </c:pt>
                <c:pt idx="668">
                  <c:v>3.16</c:v>
                </c:pt>
                <c:pt idx="669">
                  <c:v>3.73</c:v>
                </c:pt>
                <c:pt idx="670">
                  <c:v>3.45</c:v>
                </c:pt>
                <c:pt idx="671">
                  <c:v>3.1</c:v>
                </c:pt>
                <c:pt idx="672">
                  <c:v>2.9</c:v>
                </c:pt>
                <c:pt idx="673">
                  <c:v>2.71</c:v>
                </c:pt>
                <c:pt idx="674">
                  <c:v>3.31</c:v>
                </c:pt>
                <c:pt idx="675">
                  <c:v>3.4</c:v>
                </c:pt>
                <c:pt idx="676">
                  <c:v>3.67</c:v>
                </c:pt>
                <c:pt idx="677">
                  <c:v>3.62</c:v>
                </c:pt>
                <c:pt idx="678">
                  <c:v>3.24</c:v>
                </c:pt>
                <c:pt idx="680">
                  <c:v>3.57</c:v>
                </c:pt>
                <c:pt idx="681">
                  <c:v>3.74</c:v>
                </c:pt>
                <c:pt idx="682">
                  <c:v>3.29</c:v>
                </c:pt>
                <c:pt idx="683">
                  <c:v>3.4</c:v>
                </c:pt>
                <c:pt idx="684">
                  <c:v>3.81</c:v>
                </c:pt>
                <c:pt idx="685">
                  <c:v>3.89</c:v>
                </c:pt>
                <c:pt idx="686">
                  <c:v>3.55</c:v>
                </c:pt>
                <c:pt idx="687">
                  <c:v>3.42</c:v>
                </c:pt>
                <c:pt idx="688">
                  <c:v>3</c:v>
                </c:pt>
                <c:pt idx="689">
                  <c:v>3.03</c:v>
                </c:pt>
                <c:pt idx="690">
                  <c:v>3.49</c:v>
                </c:pt>
                <c:pt idx="691">
                  <c:v>3.17</c:v>
                </c:pt>
                <c:pt idx="692">
                  <c:v>2.94</c:v>
                </c:pt>
                <c:pt idx="693">
                  <c:v>2.94</c:v>
                </c:pt>
                <c:pt idx="694">
                  <c:v>3.15</c:v>
                </c:pt>
                <c:pt idx="695">
                  <c:v>3.19</c:v>
                </c:pt>
                <c:pt idx="696">
                  <c:v>3.02</c:v>
                </c:pt>
                <c:pt idx="697">
                  <c:v>2.93</c:v>
                </c:pt>
                <c:pt idx="698">
                  <c:v>2.72</c:v>
                </c:pt>
                <c:pt idx="699">
                  <c:v>2.2999999999999998</c:v>
                </c:pt>
                <c:pt idx="700">
                  <c:v>2.88</c:v>
                </c:pt>
                <c:pt idx="701">
                  <c:v>3.17</c:v>
                </c:pt>
                <c:pt idx="702">
                  <c:v>3.59</c:v>
                </c:pt>
                <c:pt idx="703">
                  <c:v>3.56</c:v>
                </c:pt>
                <c:pt idx="704">
                  <c:v>3.82</c:v>
                </c:pt>
                <c:pt idx="705">
                  <c:v>3.45</c:v>
                </c:pt>
                <c:pt idx="706">
                  <c:v>2.94</c:v>
                </c:pt>
                <c:pt idx="707">
                  <c:v>3.37</c:v>
                </c:pt>
                <c:pt idx="708">
                  <c:v>3.37</c:v>
                </c:pt>
                <c:pt idx="709">
                  <c:v>3.45</c:v>
                </c:pt>
                <c:pt idx="710">
                  <c:v>3.05</c:v>
                </c:pt>
                <c:pt idx="711">
                  <c:v>2.88</c:v>
                </c:pt>
                <c:pt idx="712">
                  <c:v>3.06</c:v>
                </c:pt>
                <c:pt idx="713">
                  <c:v>2.79</c:v>
                </c:pt>
                <c:pt idx="714">
                  <c:v>2.7</c:v>
                </c:pt>
                <c:pt idx="715">
                  <c:v>2.73</c:v>
                </c:pt>
                <c:pt idx="716">
                  <c:v>2.67</c:v>
                </c:pt>
                <c:pt idx="717">
                  <c:v>2.6</c:v>
                </c:pt>
                <c:pt idx="718">
                  <c:v>2.54</c:v>
                </c:pt>
                <c:pt idx="719">
                  <c:v>2.4500000000000002</c:v>
                </c:pt>
                <c:pt idx="720">
                  <c:v>3.24</c:v>
                </c:pt>
                <c:pt idx="721">
                  <c:v>3.44</c:v>
                </c:pt>
                <c:pt idx="722">
                  <c:v>3.17</c:v>
                </c:pt>
                <c:pt idx="723">
                  <c:v>3.18</c:v>
                </c:pt>
                <c:pt idx="724">
                  <c:v>3.32</c:v>
                </c:pt>
                <c:pt idx="725">
                  <c:v>3.46</c:v>
                </c:pt>
                <c:pt idx="726">
                  <c:v>3.39</c:v>
                </c:pt>
                <c:pt idx="727">
                  <c:v>2.99</c:v>
                </c:pt>
                <c:pt idx="728">
                  <c:v>2.91</c:v>
                </c:pt>
                <c:pt idx="729">
                  <c:v>2.68</c:v>
                </c:pt>
                <c:pt idx="730">
                  <c:v>2.8</c:v>
                </c:pt>
                <c:pt idx="731">
                  <c:v>2.71</c:v>
                </c:pt>
              </c:numCache>
            </c:numRef>
          </c:val>
          <c:smooth val="0"/>
          <c:extLst>
            <c:ext xmlns:c16="http://schemas.microsoft.com/office/drawing/2014/chart" uri="{C3380CC4-5D6E-409C-BE32-E72D297353CC}">
              <c16:uniqueId val="{00000006-E246-4DFE-B6EB-0868061F4695}"/>
            </c:ext>
          </c:extLst>
        </c:ser>
        <c:ser>
          <c:idx val="19"/>
          <c:order val="17"/>
          <c:tx>
            <c:v>2017</c:v>
          </c:tx>
          <c:spPr>
            <a:ln w="38100">
              <a:solidFill>
                <a:schemeClr val="tx1"/>
              </a:solidFill>
            </a:ln>
          </c:spPr>
          <c:marker>
            <c:symbol val="none"/>
          </c:marker>
          <c:val>
            <c:numRef>
              <c:f>[1]Teléfono!$AB$5122:$AB$5851</c:f>
              <c:numCache>
                <c:formatCode>0.00</c:formatCode>
                <c:ptCount val="730"/>
                <c:pt idx="0">
                  <c:v>3.27</c:v>
                </c:pt>
                <c:pt idx="1">
                  <c:v>3.36</c:v>
                </c:pt>
                <c:pt idx="2">
                  <c:v>3.21</c:v>
                </c:pt>
                <c:pt idx="3">
                  <c:v>3.1</c:v>
                </c:pt>
                <c:pt idx="4">
                  <c:v>3.19</c:v>
                </c:pt>
                <c:pt idx="5">
                  <c:v>3.63</c:v>
                </c:pt>
                <c:pt idx="6">
                  <c:v>2.91</c:v>
                </c:pt>
                <c:pt idx="7">
                  <c:v>2.42</c:v>
                </c:pt>
                <c:pt idx="8">
                  <c:v>2.82</c:v>
                </c:pt>
                <c:pt idx="9">
                  <c:v>3.13</c:v>
                </c:pt>
                <c:pt idx="10">
                  <c:v>2.78</c:v>
                </c:pt>
                <c:pt idx="11">
                  <c:v>2.98</c:v>
                </c:pt>
                <c:pt idx="12">
                  <c:v>3.26</c:v>
                </c:pt>
                <c:pt idx="13">
                  <c:v>3.19</c:v>
                </c:pt>
                <c:pt idx="14">
                  <c:v>3.01</c:v>
                </c:pt>
                <c:pt idx="15">
                  <c:v>2.88</c:v>
                </c:pt>
                <c:pt idx="16">
                  <c:v>3.04</c:v>
                </c:pt>
                <c:pt idx="17">
                  <c:v>3.28</c:v>
                </c:pt>
                <c:pt idx="18">
                  <c:v>2.8</c:v>
                </c:pt>
                <c:pt idx="19">
                  <c:v>3.1</c:v>
                </c:pt>
                <c:pt idx="20">
                  <c:v>3.16</c:v>
                </c:pt>
                <c:pt idx="21">
                  <c:v>3.6</c:v>
                </c:pt>
                <c:pt idx="22">
                  <c:v>3.1</c:v>
                </c:pt>
                <c:pt idx="23">
                  <c:v>3.17</c:v>
                </c:pt>
                <c:pt idx="24">
                  <c:v>3.48</c:v>
                </c:pt>
                <c:pt idx="25">
                  <c:v>3.08</c:v>
                </c:pt>
                <c:pt idx="26">
                  <c:v>3</c:v>
                </c:pt>
                <c:pt idx="27">
                  <c:v>3.32</c:v>
                </c:pt>
                <c:pt idx="28">
                  <c:v>3.42</c:v>
                </c:pt>
                <c:pt idx="29">
                  <c:v>3.3</c:v>
                </c:pt>
                <c:pt idx="30">
                  <c:v>3.22</c:v>
                </c:pt>
                <c:pt idx="31">
                  <c:v>3.78</c:v>
                </c:pt>
                <c:pt idx="32">
                  <c:v>3.63</c:v>
                </c:pt>
                <c:pt idx="33">
                  <c:v>3.71</c:v>
                </c:pt>
                <c:pt idx="34">
                  <c:v>3.63</c:v>
                </c:pt>
                <c:pt idx="35">
                  <c:v>3.8</c:v>
                </c:pt>
                <c:pt idx="36">
                  <c:v>3.92</c:v>
                </c:pt>
                <c:pt idx="37">
                  <c:v>4</c:v>
                </c:pt>
                <c:pt idx="38">
                  <c:v>4.29</c:v>
                </c:pt>
                <c:pt idx="39">
                  <c:v>3.95</c:v>
                </c:pt>
                <c:pt idx="40">
                  <c:v>3.3</c:v>
                </c:pt>
                <c:pt idx="41">
                  <c:v>3.18</c:v>
                </c:pt>
                <c:pt idx="42">
                  <c:v>3.46</c:v>
                </c:pt>
                <c:pt idx="43">
                  <c:v>3.57</c:v>
                </c:pt>
                <c:pt idx="44">
                  <c:v>3.6</c:v>
                </c:pt>
                <c:pt idx="45">
                  <c:v>4.08</c:v>
                </c:pt>
                <c:pt idx="46">
                  <c:v>3.23</c:v>
                </c:pt>
                <c:pt idx="47">
                  <c:v>2.87</c:v>
                </c:pt>
                <c:pt idx="48">
                  <c:v>2.8</c:v>
                </c:pt>
                <c:pt idx="49">
                  <c:v>3.1</c:v>
                </c:pt>
                <c:pt idx="50">
                  <c:v>2.98</c:v>
                </c:pt>
                <c:pt idx="51">
                  <c:v>3.17</c:v>
                </c:pt>
                <c:pt idx="52">
                  <c:v>2.94</c:v>
                </c:pt>
                <c:pt idx="53">
                  <c:v>3.02</c:v>
                </c:pt>
                <c:pt idx="54">
                  <c:v>3.05</c:v>
                </c:pt>
                <c:pt idx="55">
                  <c:v>3.18</c:v>
                </c:pt>
                <c:pt idx="56">
                  <c:v>3</c:v>
                </c:pt>
                <c:pt idx="57">
                  <c:v>2.8</c:v>
                </c:pt>
                <c:pt idx="58">
                  <c:v>2.83</c:v>
                </c:pt>
                <c:pt idx="59">
                  <c:v>2.67</c:v>
                </c:pt>
                <c:pt idx="60">
                  <c:v>2.72</c:v>
                </c:pt>
                <c:pt idx="61">
                  <c:v>2.7</c:v>
                </c:pt>
                <c:pt idx="62">
                  <c:v>2.9</c:v>
                </c:pt>
                <c:pt idx="63">
                  <c:v>3.37</c:v>
                </c:pt>
                <c:pt idx="64">
                  <c:v>3.48</c:v>
                </c:pt>
                <c:pt idx="65">
                  <c:v>2.4300000000000002</c:v>
                </c:pt>
                <c:pt idx="66">
                  <c:v>2.89</c:v>
                </c:pt>
                <c:pt idx="67">
                  <c:v>2.94</c:v>
                </c:pt>
                <c:pt idx="68">
                  <c:v>3.05</c:v>
                </c:pt>
                <c:pt idx="69">
                  <c:v>3.18</c:v>
                </c:pt>
                <c:pt idx="70">
                  <c:v>3.24</c:v>
                </c:pt>
                <c:pt idx="71">
                  <c:v>3.3</c:v>
                </c:pt>
                <c:pt idx="72">
                  <c:v>3.2</c:v>
                </c:pt>
                <c:pt idx="73">
                  <c:v>3.27</c:v>
                </c:pt>
                <c:pt idx="74">
                  <c:v>3.19</c:v>
                </c:pt>
                <c:pt idx="75">
                  <c:v>3.22</c:v>
                </c:pt>
                <c:pt idx="76">
                  <c:v>3.28</c:v>
                </c:pt>
                <c:pt idx="78">
                  <c:v>2.87</c:v>
                </c:pt>
                <c:pt idx="79">
                  <c:v>3</c:v>
                </c:pt>
                <c:pt idx="80">
                  <c:v>2.8</c:v>
                </c:pt>
                <c:pt idx="81">
                  <c:v>3.08</c:v>
                </c:pt>
                <c:pt idx="82">
                  <c:v>3.08</c:v>
                </c:pt>
                <c:pt idx="83">
                  <c:v>3.04</c:v>
                </c:pt>
                <c:pt idx="84">
                  <c:v>2.66</c:v>
                </c:pt>
                <c:pt idx="85">
                  <c:v>2.15</c:v>
                </c:pt>
                <c:pt idx="86">
                  <c:v>1.98</c:v>
                </c:pt>
                <c:pt idx="87">
                  <c:v>2.2999999999999998</c:v>
                </c:pt>
                <c:pt idx="88">
                  <c:v>2.68</c:v>
                </c:pt>
                <c:pt idx="89">
                  <c:v>2.75</c:v>
                </c:pt>
                <c:pt idx="90">
                  <c:v>2.77</c:v>
                </c:pt>
                <c:pt idx="91">
                  <c:v>2.71</c:v>
                </c:pt>
                <c:pt idx="92">
                  <c:v>2.67</c:v>
                </c:pt>
                <c:pt idx="93">
                  <c:v>2.7</c:v>
                </c:pt>
                <c:pt idx="94">
                  <c:v>2.7</c:v>
                </c:pt>
                <c:pt idx="95">
                  <c:v>2.73</c:v>
                </c:pt>
                <c:pt idx="96">
                  <c:v>2.68</c:v>
                </c:pt>
                <c:pt idx="97">
                  <c:v>2.5</c:v>
                </c:pt>
                <c:pt idx="98">
                  <c:v>2.37</c:v>
                </c:pt>
                <c:pt idx="99">
                  <c:v>2.5</c:v>
                </c:pt>
                <c:pt idx="100">
                  <c:v>2.4</c:v>
                </c:pt>
                <c:pt idx="101">
                  <c:v>2.4500000000000002</c:v>
                </c:pt>
                <c:pt idx="102">
                  <c:v>2.4</c:v>
                </c:pt>
                <c:pt idx="103">
                  <c:v>1.97</c:v>
                </c:pt>
                <c:pt idx="104">
                  <c:v>2.4300000000000002</c:v>
                </c:pt>
                <c:pt idx="105">
                  <c:v>2.5</c:v>
                </c:pt>
                <c:pt idx="106">
                  <c:v>2.7</c:v>
                </c:pt>
                <c:pt idx="107">
                  <c:v>3</c:v>
                </c:pt>
                <c:pt idx="108">
                  <c:v>3.36</c:v>
                </c:pt>
                <c:pt idx="109">
                  <c:v>3.1</c:v>
                </c:pt>
                <c:pt idx="110">
                  <c:v>3</c:v>
                </c:pt>
                <c:pt idx="111">
                  <c:v>3.25</c:v>
                </c:pt>
                <c:pt idx="112">
                  <c:v>3.4</c:v>
                </c:pt>
                <c:pt idx="113">
                  <c:v>3.18</c:v>
                </c:pt>
                <c:pt idx="114">
                  <c:v>2.74</c:v>
                </c:pt>
                <c:pt idx="115">
                  <c:v>3.43</c:v>
                </c:pt>
                <c:pt idx="116">
                  <c:v>3.6</c:v>
                </c:pt>
                <c:pt idx="117">
                  <c:v>3.57</c:v>
                </c:pt>
                <c:pt idx="118">
                  <c:v>3.05</c:v>
                </c:pt>
                <c:pt idx="119">
                  <c:v>3.15</c:v>
                </c:pt>
                <c:pt idx="120">
                  <c:v>3.4</c:v>
                </c:pt>
                <c:pt idx="121">
                  <c:v>3.38</c:v>
                </c:pt>
                <c:pt idx="122">
                  <c:v>3.31</c:v>
                </c:pt>
                <c:pt idx="123">
                  <c:v>4.0999999999999996</c:v>
                </c:pt>
                <c:pt idx="124">
                  <c:v>3.76</c:v>
                </c:pt>
                <c:pt idx="125">
                  <c:v>3.3</c:v>
                </c:pt>
                <c:pt idx="126">
                  <c:v>3.25</c:v>
                </c:pt>
                <c:pt idx="127">
                  <c:v>3.32</c:v>
                </c:pt>
                <c:pt idx="128">
                  <c:v>3.2</c:v>
                </c:pt>
                <c:pt idx="129">
                  <c:v>3.42</c:v>
                </c:pt>
                <c:pt idx="130">
                  <c:v>3.47</c:v>
                </c:pt>
                <c:pt idx="131">
                  <c:v>3.2</c:v>
                </c:pt>
                <c:pt idx="132">
                  <c:v>3</c:v>
                </c:pt>
                <c:pt idx="133">
                  <c:v>3.1</c:v>
                </c:pt>
                <c:pt idx="134">
                  <c:v>3.3</c:v>
                </c:pt>
                <c:pt idx="135">
                  <c:v>3.43</c:v>
                </c:pt>
                <c:pt idx="136">
                  <c:v>3.4</c:v>
                </c:pt>
                <c:pt idx="137">
                  <c:v>3.57</c:v>
                </c:pt>
                <c:pt idx="138">
                  <c:v>3.6</c:v>
                </c:pt>
                <c:pt idx="139">
                  <c:v>3.68</c:v>
                </c:pt>
                <c:pt idx="140">
                  <c:v>3.77</c:v>
                </c:pt>
                <c:pt idx="141">
                  <c:v>3.82</c:v>
                </c:pt>
                <c:pt idx="142">
                  <c:v>3.75</c:v>
                </c:pt>
                <c:pt idx="143">
                  <c:v>3.94</c:v>
                </c:pt>
                <c:pt idx="144">
                  <c:v>3.5</c:v>
                </c:pt>
                <c:pt idx="145">
                  <c:v>4.18</c:v>
                </c:pt>
                <c:pt idx="146">
                  <c:v>4.5</c:v>
                </c:pt>
                <c:pt idx="147">
                  <c:v>4.6500000000000004</c:v>
                </c:pt>
                <c:pt idx="148">
                  <c:v>4.5999999999999996</c:v>
                </c:pt>
                <c:pt idx="149">
                  <c:v>4.72</c:v>
                </c:pt>
                <c:pt idx="150">
                  <c:v>4.9000000000000004</c:v>
                </c:pt>
                <c:pt idx="151">
                  <c:v>4.68</c:v>
                </c:pt>
                <c:pt idx="152">
                  <c:v>4.2</c:v>
                </c:pt>
                <c:pt idx="153">
                  <c:v>4.1900000000000004</c:v>
                </c:pt>
                <c:pt idx="154">
                  <c:v>4.16</c:v>
                </c:pt>
                <c:pt idx="155">
                  <c:v>4.05</c:v>
                </c:pt>
                <c:pt idx="156">
                  <c:v>4</c:v>
                </c:pt>
                <c:pt idx="157">
                  <c:v>3.9</c:v>
                </c:pt>
                <c:pt idx="158">
                  <c:v>3.97</c:v>
                </c:pt>
                <c:pt idx="159">
                  <c:v>4</c:v>
                </c:pt>
                <c:pt idx="160">
                  <c:v>3.9</c:v>
                </c:pt>
                <c:pt idx="161">
                  <c:v>4.26</c:v>
                </c:pt>
                <c:pt idx="162">
                  <c:v>4.3499999999999996</c:v>
                </c:pt>
                <c:pt idx="163">
                  <c:v>4.16</c:v>
                </c:pt>
                <c:pt idx="164">
                  <c:v>4.03</c:v>
                </c:pt>
                <c:pt idx="165">
                  <c:v>3.9</c:v>
                </c:pt>
                <c:pt idx="166">
                  <c:v>4.0999999999999996</c:v>
                </c:pt>
                <c:pt idx="167">
                  <c:v>4.7</c:v>
                </c:pt>
                <c:pt idx="168">
                  <c:v>4.87</c:v>
                </c:pt>
                <c:pt idx="169">
                  <c:v>4.9400000000000004</c:v>
                </c:pt>
                <c:pt idx="170">
                  <c:v>4.9000000000000004</c:v>
                </c:pt>
                <c:pt idx="171">
                  <c:v>4.7</c:v>
                </c:pt>
                <c:pt idx="172">
                  <c:v>4.67</c:v>
                </c:pt>
                <c:pt idx="173">
                  <c:v>4.93</c:v>
                </c:pt>
                <c:pt idx="174">
                  <c:v>4.17</c:v>
                </c:pt>
                <c:pt idx="175">
                  <c:v>4.5199999999999996</c:v>
                </c:pt>
                <c:pt idx="176">
                  <c:v>4.68</c:v>
                </c:pt>
                <c:pt idx="177">
                  <c:v>5</c:v>
                </c:pt>
                <c:pt idx="178">
                  <c:v>5.28</c:v>
                </c:pt>
                <c:pt idx="179">
                  <c:v>5.37</c:v>
                </c:pt>
                <c:pt idx="180">
                  <c:v>4.8</c:v>
                </c:pt>
                <c:pt idx="181">
                  <c:v>5.37</c:v>
                </c:pt>
                <c:pt idx="182">
                  <c:v>5.53</c:v>
                </c:pt>
                <c:pt idx="183">
                  <c:v>5.72</c:v>
                </c:pt>
                <c:pt idx="184">
                  <c:v>5.55</c:v>
                </c:pt>
                <c:pt idx="185">
                  <c:v>5.2</c:v>
                </c:pt>
                <c:pt idx="186">
                  <c:v>4.34</c:v>
                </c:pt>
                <c:pt idx="187">
                  <c:v>4.2699999999999996</c:v>
                </c:pt>
                <c:pt idx="188">
                  <c:v>4.0999999999999996</c:v>
                </c:pt>
                <c:pt idx="189">
                  <c:v>3.8</c:v>
                </c:pt>
                <c:pt idx="190">
                  <c:v>3.68</c:v>
                </c:pt>
                <c:pt idx="191">
                  <c:v>3.8</c:v>
                </c:pt>
                <c:pt idx="192">
                  <c:v>3.75</c:v>
                </c:pt>
                <c:pt idx="193">
                  <c:v>3.7</c:v>
                </c:pt>
                <c:pt idx="194">
                  <c:v>3.72</c:v>
                </c:pt>
                <c:pt idx="195">
                  <c:v>3.67</c:v>
                </c:pt>
                <c:pt idx="196">
                  <c:v>3.8</c:v>
                </c:pt>
                <c:pt idx="197">
                  <c:v>4.21</c:v>
                </c:pt>
                <c:pt idx="198">
                  <c:v>4.37</c:v>
                </c:pt>
                <c:pt idx="199">
                  <c:v>4.3899999999999997</c:v>
                </c:pt>
                <c:pt idx="200">
                  <c:v>4.41</c:v>
                </c:pt>
                <c:pt idx="201">
                  <c:v>3.8</c:v>
                </c:pt>
                <c:pt idx="202">
                  <c:v>4.18</c:v>
                </c:pt>
                <c:pt idx="203">
                  <c:v>4.5</c:v>
                </c:pt>
                <c:pt idx="204">
                  <c:v>4.42</c:v>
                </c:pt>
                <c:pt idx="205">
                  <c:v>4.3</c:v>
                </c:pt>
                <c:pt idx="206">
                  <c:v>4.28</c:v>
                </c:pt>
                <c:pt idx="207">
                  <c:v>4.2</c:v>
                </c:pt>
                <c:pt idx="208">
                  <c:v>4</c:v>
                </c:pt>
                <c:pt idx="209">
                  <c:v>4.05</c:v>
                </c:pt>
                <c:pt idx="210">
                  <c:v>4.0999999999999996</c:v>
                </c:pt>
                <c:pt idx="211">
                  <c:v>4</c:v>
                </c:pt>
                <c:pt idx="212">
                  <c:v>3.6</c:v>
                </c:pt>
                <c:pt idx="215">
                  <c:v>3.67</c:v>
                </c:pt>
                <c:pt idx="216">
                  <c:v>3.68</c:v>
                </c:pt>
                <c:pt idx="217">
                  <c:v>4.05</c:v>
                </c:pt>
                <c:pt idx="218">
                  <c:v>4.2</c:v>
                </c:pt>
                <c:pt idx="219">
                  <c:v>3.96</c:v>
                </c:pt>
                <c:pt idx="220">
                  <c:v>4.0599999999999996</c:v>
                </c:pt>
                <c:pt idx="221">
                  <c:v>4.72</c:v>
                </c:pt>
                <c:pt idx="222">
                  <c:v>4.7</c:v>
                </c:pt>
                <c:pt idx="223">
                  <c:v>4.4800000000000004</c:v>
                </c:pt>
                <c:pt idx="224">
                  <c:v>4.13</c:v>
                </c:pt>
                <c:pt idx="225">
                  <c:v>3.7</c:v>
                </c:pt>
                <c:pt idx="226">
                  <c:v>3.63</c:v>
                </c:pt>
                <c:pt idx="227">
                  <c:v>3.6</c:v>
                </c:pt>
                <c:pt idx="228">
                  <c:v>3.54</c:v>
                </c:pt>
                <c:pt idx="229">
                  <c:v>4.2</c:v>
                </c:pt>
                <c:pt idx="230">
                  <c:v>4.9000000000000004</c:v>
                </c:pt>
                <c:pt idx="231">
                  <c:v>4.2</c:v>
                </c:pt>
                <c:pt idx="232">
                  <c:v>4.9000000000000004</c:v>
                </c:pt>
                <c:pt idx="233">
                  <c:v>4.78</c:v>
                </c:pt>
                <c:pt idx="234">
                  <c:v>4.8</c:v>
                </c:pt>
                <c:pt idx="241">
                  <c:v>3.5</c:v>
                </c:pt>
                <c:pt idx="242">
                  <c:v>3.7</c:v>
                </c:pt>
                <c:pt idx="243">
                  <c:v>4.2</c:v>
                </c:pt>
                <c:pt idx="244">
                  <c:v>4.3499999999999996</c:v>
                </c:pt>
                <c:pt idx="245">
                  <c:v>4.22</c:v>
                </c:pt>
                <c:pt idx="246">
                  <c:v>4.38</c:v>
                </c:pt>
                <c:pt idx="247">
                  <c:v>3.98</c:v>
                </c:pt>
                <c:pt idx="248">
                  <c:v>3.3</c:v>
                </c:pt>
                <c:pt idx="249">
                  <c:v>3.38</c:v>
                </c:pt>
                <c:pt idx="250">
                  <c:v>4.3</c:v>
                </c:pt>
                <c:pt idx="251">
                  <c:v>4.7699999999999996</c:v>
                </c:pt>
                <c:pt idx="252">
                  <c:v>5</c:v>
                </c:pt>
                <c:pt idx="253">
                  <c:v>4.5999999999999996</c:v>
                </c:pt>
                <c:pt idx="254">
                  <c:v>5.46</c:v>
                </c:pt>
                <c:pt idx="255">
                  <c:v>4.9800000000000004</c:v>
                </c:pt>
                <c:pt idx="256">
                  <c:v>5</c:v>
                </c:pt>
                <c:pt idx="257">
                  <c:v>5.58</c:v>
                </c:pt>
                <c:pt idx="258">
                  <c:v>5.6</c:v>
                </c:pt>
                <c:pt idx="259">
                  <c:v>5.3</c:v>
                </c:pt>
                <c:pt idx="260">
                  <c:v>5.5</c:v>
                </c:pt>
                <c:pt idx="261">
                  <c:v>5.58</c:v>
                </c:pt>
                <c:pt idx="262">
                  <c:v>6</c:v>
                </c:pt>
                <c:pt idx="263">
                  <c:v>6</c:v>
                </c:pt>
                <c:pt idx="264">
                  <c:v>5.8</c:v>
                </c:pt>
                <c:pt idx="265">
                  <c:v>5.55</c:v>
                </c:pt>
                <c:pt idx="266">
                  <c:v>5.3</c:v>
                </c:pt>
                <c:pt idx="267">
                  <c:v>5.38</c:v>
                </c:pt>
                <c:pt idx="268">
                  <c:v>5.6</c:v>
                </c:pt>
                <c:pt idx="269">
                  <c:v>6</c:v>
                </c:pt>
                <c:pt idx="270">
                  <c:v>6.3</c:v>
                </c:pt>
                <c:pt idx="271">
                  <c:v>6.4</c:v>
                </c:pt>
                <c:pt idx="272">
                  <c:v>6.5</c:v>
                </c:pt>
                <c:pt idx="273">
                  <c:v>6.6</c:v>
                </c:pt>
                <c:pt idx="274">
                  <c:v>6.7</c:v>
                </c:pt>
                <c:pt idx="275">
                  <c:v>6.4</c:v>
                </c:pt>
                <c:pt idx="276">
                  <c:v>5.7</c:v>
                </c:pt>
                <c:pt idx="277">
                  <c:v>5.8</c:v>
                </c:pt>
                <c:pt idx="278">
                  <c:v>5.2</c:v>
                </c:pt>
                <c:pt idx="279">
                  <c:v>4.72</c:v>
                </c:pt>
                <c:pt idx="280">
                  <c:v>4.7</c:v>
                </c:pt>
                <c:pt idx="281">
                  <c:v>4.62</c:v>
                </c:pt>
                <c:pt idx="282">
                  <c:v>4.37</c:v>
                </c:pt>
                <c:pt idx="283">
                  <c:v>4.4000000000000004</c:v>
                </c:pt>
                <c:pt idx="284">
                  <c:v>4.7</c:v>
                </c:pt>
                <c:pt idx="285">
                  <c:v>5.5</c:v>
                </c:pt>
                <c:pt idx="286">
                  <c:v>5.58</c:v>
                </c:pt>
                <c:pt idx="287">
                  <c:v>4.8</c:v>
                </c:pt>
                <c:pt idx="288">
                  <c:v>4.4000000000000004</c:v>
                </c:pt>
                <c:pt idx="289">
                  <c:v>4.13</c:v>
                </c:pt>
                <c:pt idx="290">
                  <c:v>3.98</c:v>
                </c:pt>
                <c:pt idx="291">
                  <c:v>3.95</c:v>
                </c:pt>
                <c:pt idx="292">
                  <c:v>4</c:v>
                </c:pt>
                <c:pt idx="293">
                  <c:v>3.7</c:v>
                </c:pt>
                <c:pt idx="294">
                  <c:v>3.3</c:v>
                </c:pt>
                <c:pt idx="295">
                  <c:v>3.57</c:v>
                </c:pt>
                <c:pt idx="296">
                  <c:v>3.42</c:v>
                </c:pt>
                <c:pt idx="297">
                  <c:v>3.4</c:v>
                </c:pt>
                <c:pt idx="298">
                  <c:v>3.33</c:v>
                </c:pt>
                <c:pt idx="299">
                  <c:v>2.81</c:v>
                </c:pt>
                <c:pt idx="300">
                  <c:v>3.27</c:v>
                </c:pt>
                <c:pt idx="301">
                  <c:v>2.5</c:v>
                </c:pt>
                <c:pt idx="302">
                  <c:v>3.3</c:v>
                </c:pt>
                <c:pt idx="303">
                  <c:v>3.55</c:v>
                </c:pt>
                <c:pt idx="304">
                  <c:v>3.6</c:v>
                </c:pt>
                <c:pt idx="305">
                  <c:v>3.1</c:v>
                </c:pt>
                <c:pt idx="306">
                  <c:v>3</c:v>
                </c:pt>
                <c:pt idx="307">
                  <c:v>3.1</c:v>
                </c:pt>
                <c:pt idx="308">
                  <c:v>3.24</c:v>
                </c:pt>
                <c:pt idx="309">
                  <c:v>3.17</c:v>
                </c:pt>
                <c:pt idx="310">
                  <c:v>3.2</c:v>
                </c:pt>
                <c:pt idx="311">
                  <c:v>3.23</c:v>
                </c:pt>
                <c:pt idx="312">
                  <c:v>3.4</c:v>
                </c:pt>
                <c:pt idx="313">
                  <c:v>3.28</c:v>
                </c:pt>
                <c:pt idx="314">
                  <c:v>3.07</c:v>
                </c:pt>
                <c:pt idx="323">
                  <c:v>3.3</c:v>
                </c:pt>
                <c:pt idx="324">
                  <c:v>3.4</c:v>
                </c:pt>
                <c:pt idx="325">
                  <c:v>3.7</c:v>
                </c:pt>
                <c:pt idx="326">
                  <c:v>4</c:v>
                </c:pt>
                <c:pt idx="327">
                  <c:v>4.32</c:v>
                </c:pt>
                <c:pt idx="328">
                  <c:v>4.7</c:v>
                </c:pt>
                <c:pt idx="329">
                  <c:v>4.4000000000000004</c:v>
                </c:pt>
                <c:pt idx="330">
                  <c:v>4</c:v>
                </c:pt>
                <c:pt idx="331">
                  <c:v>3.7</c:v>
                </c:pt>
                <c:pt idx="332">
                  <c:v>3.65</c:v>
                </c:pt>
                <c:pt idx="333">
                  <c:v>3.5</c:v>
                </c:pt>
                <c:pt idx="334">
                  <c:v>3.4</c:v>
                </c:pt>
                <c:pt idx="335">
                  <c:v>3.42</c:v>
                </c:pt>
                <c:pt idx="336">
                  <c:v>3.36</c:v>
                </c:pt>
                <c:pt idx="337">
                  <c:v>3.53</c:v>
                </c:pt>
                <c:pt idx="338">
                  <c:v>3.42</c:v>
                </c:pt>
                <c:pt idx="339">
                  <c:v>3.57</c:v>
                </c:pt>
                <c:pt idx="340">
                  <c:v>3.5</c:v>
                </c:pt>
                <c:pt idx="341">
                  <c:v>3.7</c:v>
                </c:pt>
                <c:pt idx="342">
                  <c:v>3.8</c:v>
                </c:pt>
                <c:pt idx="343">
                  <c:v>3.52</c:v>
                </c:pt>
                <c:pt idx="344">
                  <c:v>3.6</c:v>
                </c:pt>
                <c:pt idx="345">
                  <c:v>3.87</c:v>
                </c:pt>
                <c:pt idx="346">
                  <c:v>3.8</c:v>
                </c:pt>
                <c:pt idx="347">
                  <c:v>3.72</c:v>
                </c:pt>
                <c:pt idx="348">
                  <c:v>3.85</c:v>
                </c:pt>
                <c:pt idx="349">
                  <c:v>3.4</c:v>
                </c:pt>
                <c:pt idx="350">
                  <c:v>3.5</c:v>
                </c:pt>
                <c:pt idx="351">
                  <c:v>3.47</c:v>
                </c:pt>
                <c:pt idx="352">
                  <c:v>3.4</c:v>
                </c:pt>
                <c:pt idx="353">
                  <c:v>3.3</c:v>
                </c:pt>
                <c:pt idx="354">
                  <c:v>3.32</c:v>
                </c:pt>
                <c:pt idx="355">
                  <c:v>3.27</c:v>
                </c:pt>
                <c:pt idx="356">
                  <c:v>2.93</c:v>
                </c:pt>
                <c:pt idx="357">
                  <c:v>3.1</c:v>
                </c:pt>
                <c:pt idx="358">
                  <c:v>3.8</c:v>
                </c:pt>
                <c:pt idx="359">
                  <c:v>3.73</c:v>
                </c:pt>
                <c:pt idx="360">
                  <c:v>3.6</c:v>
                </c:pt>
                <c:pt idx="361">
                  <c:v>3.53</c:v>
                </c:pt>
                <c:pt idx="362">
                  <c:v>3.5</c:v>
                </c:pt>
                <c:pt idx="363">
                  <c:v>3.46</c:v>
                </c:pt>
                <c:pt idx="364">
                  <c:v>3.33</c:v>
                </c:pt>
                <c:pt idx="365">
                  <c:v>3.4</c:v>
                </c:pt>
                <c:pt idx="366">
                  <c:v>2.9</c:v>
                </c:pt>
                <c:pt idx="367">
                  <c:v>3.26</c:v>
                </c:pt>
                <c:pt idx="368">
                  <c:v>3.2</c:v>
                </c:pt>
                <c:pt idx="369">
                  <c:v>3.47</c:v>
                </c:pt>
                <c:pt idx="370">
                  <c:v>3.9</c:v>
                </c:pt>
                <c:pt idx="371">
                  <c:v>3.7</c:v>
                </c:pt>
                <c:pt idx="372">
                  <c:v>2.8</c:v>
                </c:pt>
                <c:pt idx="373">
                  <c:v>2.7</c:v>
                </c:pt>
                <c:pt idx="374">
                  <c:v>2.52</c:v>
                </c:pt>
                <c:pt idx="375">
                  <c:v>2.58</c:v>
                </c:pt>
                <c:pt idx="376">
                  <c:v>2.6</c:v>
                </c:pt>
                <c:pt idx="377">
                  <c:v>2.62</c:v>
                </c:pt>
                <c:pt idx="378">
                  <c:v>2.7</c:v>
                </c:pt>
                <c:pt idx="379">
                  <c:v>3.15</c:v>
                </c:pt>
                <c:pt idx="380">
                  <c:v>3.18</c:v>
                </c:pt>
                <c:pt idx="381">
                  <c:v>3</c:v>
                </c:pt>
                <c:pt idx="382">
                  <c:v>2.9</c:v>
                </c:pt>
                <c:pt idx="383">
                  <c:v>2.9</c:v>
                </c:pt>
                <c:pt idx="384">
                  <c:v>3.2</c:v>
                </c:pt>
                <c:pt idx="385">
                  <c:v>3.48</c:v>
                </c:pt>
                <c:pt idx="386">
                  <c:v>3.7</c:v>
                </c:pt>
                <c:pt idx="387">
                  <c:v>3.74</c:v>
                </c:pt>
                <c:pt idx="388">
                  <c:v>3.68</c:v>
                </c:pt>
                <c:pt idx="389">
                  <c:v>3.52</c:v>
                </c:pt>
                <c:pt idx="390">
                  <c:v>3.4</c:v>
                </c:pt>
                <c:pt idx="391">
                  <c:v>3.24</c:v>
                </c:pt>
                <c:pt idx="392">
                  <c:v>3.1</c:v>
                </c:pt>
                <c:pt idx="393">
                  <c:v>2.9</c:v>
                </c:pt>
                <c:pt idx="394">
                  <c:v>2.87</c:v>
                </c:pt>
                <c:pt idx="395">
                  <c:v>2.9</c:v>
                </c:pt>
                <c:pt idx="396">
                  <c:v>3.13</c:v>
                </c:pt>
                <c:pt idx="397">
                  <c:v>3.2</c:v>
                </c:pt>
                <c:pt idx="398">
                  <c:v>3.15</c:v>
                </c:pt>
                <c:pt idx="399">
                  <c:v>3.22</c:v>
                </c:pt>
                <c:pt idx="400">
                  <c:v>3.1</c:v>
                </c:pt>
                <c:pt idx="401">
                  <c:v>2.9</c:v>
                </c:pt>
                <c:pt idx="402">
                  <c:v>2.85</c:v>
                </c:pt>
                <c:pt idx="403">
                  <c:v>2.94</c:v>
                </c:pt>
                <c:pt idx="404">
                  <c:v>2.57</c:v>
                </c:pt>
                <c:pt idx="405">
                  <c:v>2.8</c:v>
                </c:pt>
                <c:pt idx="406">
                  <c:v>2.6</c:v>
                </c:pt>
                <c:pt idx="407">
                  <c:v>2.67</c:v>
                </c:pt>
                <c:pt idx="408">
                  <c:v>2.58</c:v>
                </c:pt>
                <c:pt idx="409">
                  <c:v>2.7</c:v>
                </c:pt>
                <c:pt idx="410">
                  <c:v>2.75</c:v>
                </c:pt>
                <c:pt idx="411">
                  <c:v>2.97</c:v>
                </c:pt>
                <c:pt idx="412">
                  <c:v>3.27</c:v>
                </c:pt>
                <c:pt idx="413">
                  <c:v>3.32</c:v>
                </c:pt>
                <c:pt idx="414">
                  <c:v>3.3</c:v>
                </c:pt>
                <c:pt idx="415">
                  <c:v>3.2</c:v>
                </c:pt>
                <c:pt idx="416">
                  <c:v>2.83</c:v>
                </c:pt>
                <c:pt idx="417">
                  <c:v>3.1</c:v>
                </c:pt>
                <c:pt idx="418">
                  <c:v>3.4</c:v>
                </c:pt>
                <c:pt idx="419">
                  <c:v>3.47</c:v>
                </c:pt>
                <c:pt idx="420">
                  <c:v>3.52</c:v>
                </c:pt>
                <c:pt idx="421">
                  <c:v>3.77</c:v>
                </c:pt>
                <c:pt idx="422">
                  <c:v>2.78</c:v>
                </c:pt>
                <c:pt idx="425">
                  <c:v>2.73</c:v>
                </c:pt>
                <c:pt idx="426">
                  <c:v>2.63</c:v>
                </c:pt>
                <c:pt idx="427">
                  <c:v>2.8</c:v>
                </c:pt>
                <c:pt idx="428">
                  <c:v>2.68</c:v>
                </c:pt>
                <c:pt idx="429">
                  <c:v>2.63</c:v>
                </c:pt>
                <c:pt idx="430">
                  <c:v>2.64</c:v>
                </c:pt>
                <c:pt idx="431">
                  <c:v>2.6</c:v>
                </c:pt>
                <c:pt idx="432">
                  <c:v>2.72</c:v>
                </c:pt>
                <c:pt idx="433">
                  <c:v>3</c:v>
                </c:pt>
                <c:pt idx="434">
                  <c:v>3.08</c:v>
                </c:pt>
                <c:pt idx="435">
                  <c:v>2.8</c:v>
                </c:pt>
                <c:pt idx="436">
                  <c:v>2.87</c:v>
                </c:pt>
                <c:pt idx="437">
                  <c:v>2.92</c:v>
                </c:pt>
                <c:pt idx="438">
                  <c:v>2.5099999999999998</c:v>
                </c:pt>
                <c:pt idx="439">
                  <c:v>2.6</c:v>
                </c:pt>
                <c:pt idx="440">
                  <c:v>2.52</c:v>
                </c:pt>
                <c:pt idx="441">
                  <c:v>3.04</c:v>
                </c:pt>
                <c:pt idx="442">
                  <c:v>2.95</c:v>
                </c:pt>
                <c:pt idx="443">
                  <c:v>2.99</c:v>
                </c:pt>
                <c:pt idx="444">
                  <c:v>2.94</c:v>
                </c:pt>
                <c:pt idx="445">
                  <c:v>2.92</c:v>
                </c:pt>
                <c:pt idx="446">
                  <c:v>2.92</c:v>
                </c:pt>
                <c:pt idx="447">
                  <c:v>2.8</c:v>
                </c:pt>
                <c:pt idx="448">
                  <c:v>2.76</c:v>
                </c:pt>
                <c:pt idx="449">
                  <c:v>2.7</c:v>
                </c:pt>
                <c:pt idx="450">
                  <c:v>2.68</c:v>
                </c:pt>
                <c:pt idx="451">
                  <c:v>2.74</c:v>
                </c:pt>
                <c:pt idx="452">
                  <c:v>2.68</c:v>
                </c:pt>
                <c:pt idx="453">
                  <c:v>2.63</c:v>
                </c:pt>
                <c:pt idx="454">
                  <c:v>2.6</c:v>
                </c:pt>
                <c:pt idx="455">
                  <c:v>2.5499999999999998</c:v>
                </c:pt>
                <c:pt idx="456">
                  <c:v>2.5</c:v>
                </c:pt>
                <c:pt idx="457">
                  <c:v>2.54</c:v>
                </c:pt>
                <c:pt idx="458">
                  <c:v>2.58</c:v>
                </c:pt>
                <c:pt idx="459">
                  <c:v>2.7</c:v>
                </c:pt>
                <c:pt idx="460">
                  <c:v>2.88</c:v>
                </c:pt>
                <c:pt idx="461">
                  <c:v>3</c:v>
                </c:pt>
                <c:pt idx="462">
                  <c:v>3.16</c:v>
                </c:pt>
                <c:pt idx="463">
                  <c:v>3.22</c:v>
                </c:pt>
                <c:pt idx="464">
                  <c:v>3.3</c:v>
                </c:pt>
                <c:pt idx="465">
                  <c:v>3.38</c:v>
                </c:pt>
                <c:pt idx="466">
                  <c:v>3</c:v>
                </c:pt>
                <c:pt idx="467">
                  <c:v>2.89</c:v>
                </c:pt>
                <c:pt idx="468">
                  <c:v>2.75</c:v>
                </c:pt>
                <c:pt idx="469">
                  <c:v>2.72</c:v>
                </c:pt>
                <c:pt idx="470">
                  <c:v>2.65</c:v>
                </c:pt>
                <c:pt idx="471">
                  <c:v>2.97</c:v>
                </c:pt>
                <c:pt idx="472">
                  <c:v>3</c:v>
                </c:pt>
                <c:pt idx="473">
                  <c:v>2.87</c:v>
                </c:pt>
                <c:pt idx="474">
                  <c:v>2.75</c:v>
                </c:pt>
                <c:pt idx="477">
                  <c:v>2.65</c:v>
                </c:pt>
                <c:pt idx="478">
                  <c:v>2.63</c:v>
                </c:pt>
                <c:pt idx="481">
                  <c:v>2.97</c:v>
                </c:pt>
                <c:pt idx="482">
                  <c:v>2.64</c:v>
                </c:pt>
                <c:pt idx="483">
                  <c:v>2.78</c:v>
                </c:pt>
                <c:pt idx="484">
                  <c:v>2.67</c:v>
                </c:pt>
                <c:pt idx="485">
                  <c:v>2.8</c:v>
                </c:pt>
                <c:pt idx="486">
                  <c:v>2.98</c:v>
                </c:pt>
                <c:pt idx="487">
                  <c:v>3.18</c:v>
                </c:pt>
                <c:pt idx="488">
                  <c:v>3.35</c:v>
                </c:pt>
                <c:pt idx="489">
                  <c:v>3</c:v>
                </c:pt>
                <c:pt idx="490">
                  <c:v>2.8</c:v>
                </c:pt>
                <c:pt idx="491">
                  <c:v>2.75</c:v>
                </c:pt>
                <c:pt idx="492">
                  <c:v>2.65</c:v>
                </c:pt>
                <c:pt idx="493">
                  <c:v>2.7</c:v>
                </c:pt>
                <c:pt idx="494">
                  <c:v>2.73</c:v>
                </c:pt>
                <c:pt idx="495">
                  <c:v>2.4500000000000002</c:v>
                </c:pt>
                <c:pt idx="496">
                  <c:v>2.36</c:v>
                </c:pt>
                <c:pt idx="497">
                  <c:v>2.3199999999999998</c:v>
                </c:pt>
                <c:pt idx="498">
                  <c:v>2.2999999999999998</c:v>
                </c:pt>
                <c:pt idx="499">
                  <c:v>2.4500000000000002</c:v>
                </c:pt>
                <c:pt idx="500">
                  <c:v>2.67</c:v>
                </c:pt>
                <c:pt idx="501">
                  <c:v>2.8</c:v>
                </c:pt>
                <c:pt idx="502">
                  <c:v>2.94</c:v>
                </c:pt>
                <c:pt idx="503">
                  <c:v>2.9</c:v>
                </c:pt>
                <c:pt idx="504">
                  <c:v>2.82</c:v>
                </c:pt>
                <c:pt idx="505">
                  <c:v>2.78</c:v>
                </c:pt>
                <c:pt idx="506">
                  <c:v>2.67</c:v>
                </c:pt>
              </c:numCache>
            </c:numRef>
          </c:val>
          <c:smooth val="0"/>
          <c:extLst>
            <c:ext xmlns:c16="http://schemas.microsoft.com/office/drawing/2014/chart" uri="{C3380CC4-5D6E-409C-BE32-E72D297353CC}">
              <c16:uniqueId val="{00000007-E246-4DFE-B6EB-0868061F4695}"/>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pt idx="21">
                  <c:v>6.2</c:v>
                </c:pt>
                <c:pt idx="22">
                  <c:v>6.2</c:v>
                </c:pt>
                <c:pt idx="23">
                  <c:v>6.2</c:v>
                </c:pt>
                <c:pt idx="24">
                  <c:v>6.2</c:v>
                </c:pt>
                <c:pt idx="25">
                  <c:v>6.2</c:v>
                </c:pt>
                <c:pt idx="26">
                  <c:v>6.2</c:v>
                </c:pt>
                <c:pt idx="27">
                  <c:v>6.2</c:v>
                </c:pt>
                <c:pt idx="28">
                  <c:v>6.2</c:v>
                </c:pt>
                <c:pt idx="29">
                  <c:v>6.2</c:v>
                </c:pt>
                <c:pt idx="30">
                  <c:v>6.2</c:v>
                </c:pt>
                <c:pt idx="31">
                  <c:v>6.2</c:v>
                </c:pt>
                <c:pt idx="32">
                  <c:v>6.2</c:v>
                </c:pt>
                <c:pt idx="33">
                  <c:v>6.2</c:v>
                </c:pt>
                <c:pt idx="34">
                  <c:v>6.2</c:v>
                </c:pt>
                <c:pt idx="35">
                  <c:v>6.2</c:v>
                </c:pt>
                <c:pt idx="36">
                  <c:v>6.2</c:v>
                </c:pt>
                <c:pt idx="37">
                  <c:v>6.2</c:v>
                </c:pt>
                <c:pt idx="38">
                  <c:v>6.2</c:v>
                </c:pt>
                <c:pt idx="39">
                  <c:v>6.2</c:v>
                </c:pt>
                <c:pt idx="40">
                  <c:v>6.2</c:v>
                </c:pt>
                <c:pt idx="41">
                  <c:v>6.2</c:v>
                </c:pt>
                <c:pt idx="42">
                  <c:v>6.2</c:v>
                </c:pt>
                <c:pt idx="43">
                  <c:v>6.2</c:v>
                </c:pt>
                <c:pt idx="44">
                  <c:v>6.2</c:v>
                </c:pt>
                <c:pt idx="45">
                  <c:v>6.2</c:v>
                </c:pt>
                <c:pt idx="46">
                  <c:v>6.2</c:v>
                </c:pt>
                <c:pt idx="47">
                  <c:v>6.2</c:v>
                </c:pt>
                <c:pt idx="48">
                  <c:v>6.2</c:v>
                </c:pt>
                <c:pt idx="49">
                  <c:v>6.2</c:v>
                </c:pt>
                <c:pt idx="50">
                  <c:v>6.2</c:v>
                </c:pt>
                <c:pt idx="51">
                  <c:v>6.2</c:v>
                </c:pt>
                <c:pt idx="52">
                  <c:v>6.2</c:v>
                </c:pt>
                <c:pt idx="53">
                  <c:v>6.2</c:v>
                </c:pt>
                <c:pt idx="54">
                  <c:v>6.2</c:v>
                </c:pt>
                <c:pt idx="55">
                  <c:v>6.2</c:v>
                </c:pt>
                <c:pt idx="56">
                  <c:v>6.2</c:v>
                </c:pt>
                <c:pt idx="57">
                  <c:v>6.2</c:v>
                </c:pt>
                <c:pt idx="58">
                  <c:v>6.2</c:v>
                </c:pt>
                <c:pt idx="59">
                  <c:v>6.2</c:v>
                </c:pt>
                <c:pt idx="60">
                  <c:v>6.2</c:v>
                </c:pt>
                <c:pt idx="61">
                  <c:v>6.2</c:v>
                </c:pt>
                <c:pt idx="62">
                  <c:v>6.2</c:v>
                </c:pt>
                <c:pt idx="63">
                  <c:v>6.2</c:v>
                </c:pt>
                <c:pt idx="64">
                  <c:v>6.2</c:v>
                </c:pt>
                <c:pt idx="65">
                  <c:v>6.2</c:v>
                </c:pt>
                <c:pt idx="66">
                  <c:v>6.2</c:v>
                </c:pt>
                <c:pt idx="67">
                  <c:v>6.2</c:v>
                </c:pt>
                <c:pt idx="68">
                  <c:v>6.2</c:v>
                </c:pt>
                <c:pt idx="69">
                  <c:v>6.2</c:v>
                </c:pt>
                <c:pt idx="70">
                  <c:v>6.2</c:v>
                </c:pt>
                <c:pt idx="71">
                  <c:v>6.2</c:v>
                </c:pt>
                <c:pt idx="72">
                  <c:v>6.2</c:v>
                </c:pt>
                <c:pt idx="73">
                  <c:v>6.2</c:v>
                </c:pt>
                <c:pt idx="74">
                  <c:v>6.2</c:v>
                </c:pt>
                <c:pt idx="75">
                  <c:v>6.2</c:v>
                </c:pt>
                <c:pt idx="76">
                  <c:v>6.2</c:v>
                </c:pt>
                <c:pt idx="77">
                  <c:v>6.2</c:v>
                </c:pt>
                <c:pt idx="78">
                  <c:v>6.2</c:v>
                </c:pt>
                <c:pt idx="79">
                  <c:v>6.2</c:v>
                </c:pt>
                <c:pt idx="80">
                  <c:v>6.2</c:v>
                </c:pt>
                <c:pt idx="81">
                  <c:v>6.2</c:v>
                </c:pt>
                <c:pt idx="82">
                  <c:v>6.2</c:v>
                </c:pt>
                <c:pt idx="83">
                  <c:v>6.2</c:v>
                </c:pt>
                <c:pt idx="84">
                  <c:v>6.2</c:v>
                </c:pt>
                <c:pt idx="85">
                  <c:v>6.2</c:v>
                </c:pt>
                <c:pt idx="86">
                  <c:v>6.2</c:v>
                </c:pt>
                <c:pt idx="87">
                  <c:v>6.2</c:v>
                </c:pt>
                <c:pt idx="88">
                  <c:v>6.2</c:v>
                </c:pt>
                <c:pt idx="89">
                  <c:v>6.2</c:v>
                </c:pt>
                <c:pt idx="90">
                  <c:v>6.2</c:v>
                </c:pt>
                <c:pt idx="91">
                  <c:v>6.2</c:v>
                </c:pt>
                <c:pt idx="92">
                  <c:v>6.2</c:v>
                </c:pt>
                <c:pt idx="93">
                  <c:v>6.2</c:v>
                </c:pt>
                <c:pt idx="94">
                  <c:v>6.2</c:v>
                </c:pt>
                <c:pt idx="95">
                  <c:v>6.2</c:v>
                </c:pt>
                <c:pt idx="96">
                  <c:v>6.2</c:v>
                </c:pt>
                <c:pt idx="97">
                  <c:v>6.2</c:v>
                </c:pt>
                <c:pt idx="98">
                  <c:v>6.2</c:v>
                </c:pt>
                <c:pt idx="99">
                  <c:v>6.2</c:v>
                </c:pt>
                <c:pt idx="100">
                  <c:v>6.2</c:v>
                </c:pt>
                <c:pt idx="101">
                  <c:v>6.2</c:v>
                </c:pt>
                <c:pt idx="102">
                  <c:v>6.2</c:v>
                </c:pt>
                <c:pt idx="103">
                  <c:v>6.2</c:v>
                </c:pt>
                <c:pt idx="104">
                  <c:v>6.2</c:v>
                </c:pt>
                <c:pt idx="105">
                  <c:v>6.2</c:v>
                </c:pt>
                <c:pt idx="106">
                  <c:v>6.2</c:v>
                </c:pt>
                <c:pt idx="107">
                  <c:v>6.2</c:v>
                </c:pt>
                <c:pt idx="108">
                  <c:v>6.2</c:v>
                </c:pt>
                <c:pt idx="109">
                  <c:v>6.2</c:v>
                </c:pt>
                <c:pt idx="110">
                  <c:v>6.2</c:v>
                </c:pt>
                <c:pt idx="111">
                  <c:v>6.2</c:v>
                </c:pt>
                <c:pt idx="112">
                  <c:v>6.2</c:v>
                </c:pt>
                <c:pt idx="113">
                  <c:v>6.2</c:v>
                </c:pt>
                <c:pt idx="114">
                  <c:v>6.2</c:v>
                </c:pt>
                <c:pt idx="115">
                  <c:v>6.2</c:v>
                </c:pt>
                <c:pt idx="116">
                  <c:v>6.2</c:v>
                </c:pt>
                <c:pt idx="117">
                  <c:v>6.2</c:v>
                </c:pt>
                <c:pt idx="118">
                  <c:v>6.2</c:v>
                </c:pt>
                <c:pt idx="119">
                  <c:v>6.2</c:v>
                </c:pt>
                <c:pt idx="120">
                  <c:v>6.2</c:v>
                </c:pt>
                <c:pt idx="121">
                  <c:v>6.2</c:v>
                </c:pt>
                <c:pt idx="122">
                  <c:v>6.2</c:v>
                </c:pt>
                <c:pt idx="123">
                  <c:v>6.2</c:v>
                </c:pt>
                <c:pt idx="124">
                  <c:v>6.2</c:v>
                </c:pt>
                <c:pt idx="125">
                  <c:v>6.2</c:v>
                </c:pt>
                <c:pt idx="126">
                  <c:v>6.2</c:v>
                </c:pt>
                <c:pt idx="127">
                  <c:v>6.2</c:v>
                </c:pt>
                <c:pt idx="128">
                  <c:v>6.2</c:v>
                </c:pt>
                <c:pt idx="129">
                  <c:v>6.2</c:v>
                </c:pt>
                <c:pt idx="130">
                  <c:v>6.2</c:v>
                </c:pt>
                <c:pt idx="131">
                  <c:v>6.2</c:v>
                </c:pt>
                <c:pt idx="132">
                  <c:v>6.2</c:v>
                </c:pt>
                <c:pt idx="133">
                  <c:v>6.2</c:v>
                </c:pt>
                <c:pt idx="134">
                  <c:v>6.2</c:v>
                </c:pt>
                <c:pt idx="135">
                  <c:v>6.2</c:v>
                </c:pt>
                <c:pt idx="136">
                  <c:v>6.2</c:v>
                </c:pt>
                <c:pt idx="137">
                  <c:v>6.2</c:v>
                </c:pt>
                <c:pt idx="138">
                  <c:v>6.2</c:v>
                </c:pt>
                <c:pt idx="139">
                  <c:v>6.2</c:v>
                </c:pt>
                <c:pt idx="140">
                  <c:v>6.2</c:v>
                </c:pt>
                <c:pt idx="141">
                  <c:v>6.2</c:v>
                </c:pt>
                <c:pt idx="142">
                  <c:v>6.2</c:v>
                </c:pt>
                <c:pt idx="143">
                  <c:v>6.2</c:v>
                </c:pt>
                <c:pt idx="144">
                  <c:v>6.2</c:v>
                </c:pt>
                <c:pt idx="145">
                  <c:v>6.2</c:v>
                </c:pt>
                <c:pt idx="146">
                  <c:v>6.2</c:v>
                </c:pt>
                <c:pt idx="147">
                  <c:v>6.2</c:v>
                </c:pt>
                <c:pt idx="148">
                  <c:v>6.2</c:v>
                </c:pt>
                <c:pt idx="149">
                  <c:v>6.2</c:v>
                </c:pt>
                <c:pt idx="150">
                  <c:v>6.2</c:v>
                </c:pt>
                <c:pt idx="151">
                  <c:v>6.2</c:v>
                </c:pt>
                <c:pt idx="152">
                  <c:v>6.2</c:v>
                </c:pt>
                <c:pt idx="153">
                  <c:v>6.2</c:v>
                </c:pt>
                <c:pt idx="154">
                  <c:v>6.2</c:v>
                </c:pt>
                <c:pt idx="155">
                  <c:v>6.2</c:v>
                </c:pt>
                <c:pt idx="156">
                  <c:v>6.2</c:v>
                </c:pt>
                <c:pt idx="157">
                  <c:v>6.2</c:v>
                </c:pt>
                <c:pt idx="158">
                  <c:v>6.2</c:v>
                </c:pt>
                <c:pt idx="159">
                  <c:v>6.2</c:v>
                </c:pt>
                <c:pt idx="160">
                  <c:v>6.2</c:v>
                </c:pt>
                <c:pt idx="161">
                  <c:v>6.2</c:v>
                </c:pt>
                <c:pt idx="162">
                  <c:v>6.2</c:v>
                </c:pt>
                <c:pt idx="163">
                  <c:v>6.2</c:v>
                </c:pt>
                <c:pt idx="164">
                  <c:v>6.2</c:v>
                </c:pt>
                <c:pt idx="165">
                  <c:v>6.2</c:v>
                </c:pt>
                <c:pt idx="166">
                  <c:v>6.2</c:v>
                </c:pt>
                <c:pt idx="167">
                  <c:v>6.2</c:v>
                </c:pt>
                <c:pt idx="168">
                  <c:v>6.2</c:v>
                </c:pt>
                <c:pt idx="169">
                  <c:v>6.2</c:v>
                </c:pt>
                <c:pt idx="170">
                  <c:v>6.2</c:v>
                </c:pt>
                <c:pt idx="171">
                  <c:v>6.2</c:v>
                </c:pt>
                <c:pt idx="172">
                  <c:v>6.2</c:v>
                </c:pt>
                <c:pt idx="173">
                  <c:v>6.2</c:v>
                </c:pt>
                <c:pt idx="174">
                  <c:v>6.2</c:v>
                </c:pt>
                <c:pt idx="175">
                  <c:v>6.2</c:v>
                </c:pt>
                <c:pt idx="176">
                  <c:v>6.2</c:v>
                </c:pt>
                <c:pt idx="177">
                  <c:v>6.2</c:v>
                </c:pt>
                <c:pt idx="178">
                  <c:v>6.2</c:v>
                </c:pt>
                <c:pt idx="179">
                  <c:v>6.2</c:v>
                </c:pt>
                <c:pt idx="180">
                  <c:v>6.2</c:v>
                </c:pt>
                <c:pt idx="181">
                  <c:v>6.2</c:v>
                </c:pt>
                <c:pt idx="182">
                  <c:v>6.2</c:v>
                </c:pt>
                <c:pt idx="183">
                  <c:v>6.2</c:v>
                </c:pt>
                <c:pt idx="184">
                  <c:v>6.2</c:v>
                </c:pt>
                <c:pt idx="185">
                  <c:v>6.2</c:v>
                </c:pt>
                <c:pt idx="186">
                  <c:v>6.2</c:v>
                </c:pt>
                <c:pt idx="187">
                  <c:v>6.2</c:v>
                </c:pt>
                <c:pt idx="188">
                  <c:v>6.2</c:v>
                </c:pt>
                <c:pt idx="189">
                  <c:v>6.2</c:v>
                </c:pt>
                <c:pt idx="190">
                  <c:v>6.2</c:v>
                </c:pt>
                <c:pt idx="191">
                  <c:v>6.2</c:v>
                </c:pt>
                <c:pt idx="192">
                  <c:v>6.2</c:v>
                </c:pt>
                <c:pt idx="193">
                  <c:v>6.2</c:v>
                </c:pt>
                <c:pt idx="194">
                  <c:v>6.2</c:v>
                </c:pt>
                <c:pt idx="195">
                  <c:v>6.2</c:v>
                </c:pt>
                <c:pt idx="196">
                  <c:v>6.2</c:v>
                </c:pt>
                <c:pt idx="197">
                  <c:v>6.2</c:v>
                </c:pt>
                <c:pt idx="198">
                  <c:v>6.2</c:v>
                </c:pt>
                <c:pt idx="199">
                  <c:v>6.2</c:v>
                </c:pt>
                <c:pt idx="200">
                  <c:v>6.2</c:v>
                </c:pt>
                <c:pt idx="201">
                  <c:v>6.2</c:v>
                </c:pt>
                <c:pt idx="202">
                  <c:v>6.2</c:v>
                </c:pt>
                <c:pt idx="203">
                  <c:v>6.2</c:v>
                </c:pt>
                <c:pt idx="204">
                  <c:v>6.2</c:v>
                </c:pt>
                <c:pt idx="205">
                  <c:v>6.2</c:v>
                </c:pt>
                <c:pt idx="206">
                  <c:v>6.2</c:v>
                </c:pt>
                <c:pt idx="207">
                  <c:v>6.2</c:v>
                </c:pt>
                <c:pt idx="208">
                  <c:v>6.2</c:v>
                </c:pt>
                <c:pt idx="209">
                  <c:v>6.2</c:v>
                </c:pt>
                <c:pt idx="210">
                  <c:v>6.2</c:v>
                </c:pt>
                <c:pt idx="211">
                  <c:v>6.2</c:v>
                </c:pt>
                <c:pt idx="212">
                  <c:v>6.2</c:v>
                </c:pt>
                <c:pt idx="213">
                  <c:v>6.2</c:v>
                </c:pt>
                <c:pt idx="214">
                  <c:v>6.2</c:v>
                </c:pt>
                <c:pt idx="215">
                  <c:v>6.2</c:v>
                </c:pt>
                <c:pt idx="216">
                  <c:v>6.2</c:v>
                </c:pt>
                <c:pt idx="217">
                  <c:v>6.2</c:v>
                </c:pt>
                <c:pt idx="218">
                  <c:v>6.2</c:v>
                </c:pt>
                <c:pt idx="219">
                  <c:v>6.2</c:v>
                </c:pt>
                <c:pt idx="220">
                  <c:v>6.2</c:v>
                </c:pt>
                <c:pt idx="221">
                  <c:v>6.2</c:v>
                </c:pt>
                <c:pt idx="222">
                  <c:v>6.2</c:v>
                </c:pt>
                <c:pt idx="223">
                  <c:v>6.2</c:v>
                </c:pt>
                <c:pt idx="224">
                  <c:v>6.2</c:v>
                </c:pt>
                <c:pt idx="225">
                  <c:v>6.2</c:v>
                </c:pt>
                <c:pt idx="226">
                  <c:v>6.2</c:v>
                </c:pt>
                <c:pt idx="227">
                  <c:v>6.2</c:v>
                </c:pt>
                <c:pt idx="228">
                  <c:v>6.2</c:v>
                </c:pt>
                <c:pt idx="229">
                  <c:v>6.2</c:v>
                </c:pt>
                <c:pt idx="230">
                  <c:v>6.2</c:v>
                </c:pt>
                <c:pt idx="231">
                  <c:v>6.2</c:v>
                </c:pt>
                <c:pt idx="232">
                  <c:v>6.2</c:v>
                </c:pt>
                <c:pt idx="233">
                  <c:v>6.2</c:v>
                </c:pt>
                <c:pt idx="234">
                  <c:v>6.2</c:v>
                </c:pt>
                <c:pt idx="235">
                  <c:v>6.2</c:v>
                </c:pt>
                <c:pt idx="236">
                  <c:v>6.2</c:v>
                </c:pt>
                <c:pt idx="237">
                  <c:v>6.2</c:v>
                </c:pt>
                <c:pt idx="238">
                  <c:v>6.2</c:v>
                </c:pt>
                <c:pt idx="239">
                  <c:v>6.2</c:v>
                </c:pt>
                <c:pt idx="240">
                  <c:v>6.2</c:v>
                </c:pt>
                <c:pt idx="241">
                  <c:v>6.2</c:v>
                </c:pt>
                <c:pt idx="242">
                  <c:v>6.2</c:v>
                </c:pt>
                <c:pt idx="243">
                  <c:v>6.2</c:v>
                </c:pt>
                <c:pt idx="244">
                  <c:v>6.2</c:v>
                </c:pt>
                <c:pt idx="245">
                  <c:v>6.2</c:v>
                </c:pt>
                <c:pt idx="246">
                  <c:v>6.2</c:v>
                </c:pt>
                <c:pt idx="247">
                  <c:v>6.2</c:v>
                </c:pt>
                <c:pt idx="248">
                  <c:v>6.2</c:v>
                </c:pt>
                <c:pt idx="249">
                  <c:v>6.2</c:v>
                </c:pt>
                <c:pt idx="250">
                  <c:v>6.2</c:v>
                </c:pt>
                <c:pt idx="251">
                  <c:v>6.2</c:v>
                </c:pt>
                <c:pt idx="252">
                  <c:v>6.2</c:v>
                </c:pt>
                <c:pt idx="253">
                  <c:v>6.2</c:v>
                </c:pt>
                <c:pt idx="254">
                  <c:v>6.2</c:v>
                </c:pt>
                <c:pt idx="255">
                  <c:v>6.2</c:v>
                </c:pt>
                <c:pt idx="256">
                  <c:v>6.2</c:v>
                </c:pt>
                <c:pt idx="257">
                  <c:v>6.2</c:v>
                </c:pt>
                <c:pt idx="258">
                  <c:v>6.2</c:v>
                </c:pt>
                <c:pt idx="259">
                  <c:v>6.2</c:v>
                </c:pt>
                <c:pt idx="260">
                  <c:v>6.2</c:v>
                </c:pt>
                <c:pt idx="261">
                  <c:v>6.2</c:v>
                </c:pt>
                <c:pt idx="262">
                  <c:v>6.2</c:v>
                </c:pt>
                <c:pt idx="263">
                  <c:v>6.2</c:v>
                </c:pt>
                <c:pt idx="264">
                  <c:v>6.2</c:v>
                </c:pt>
                <c:pt idx="265">
                  <c:v>6.2</c:v>
                </c:pt>
                <c:pt idx="266">
                  <c:v>6.2</c:v>
                </c:pt>
                <c:pt idx="267">
                  <c:v>6.2</c:v>
                </c:pt>
                <c:pt idx="268">
                  <c:v>6.2</c:v>
                </c:pt>
                <c:pt idx="269">
                  <c:v>6.2</c:v>
                </c:pt>
                <c:pt idx="270">
                  <c:v>6.2</c:v>
                </c:pt>
                <c:pt idx="271">
                  <c:v>6.2</c:v>
                </c:pt>
                <c:pt idx="272">
                  <c:v>6.2</c:v>
                </c:pt>
                <c:pt idx="273">
                  <c:v>6.2</c:v>
                </c:pt>
                <c:pt idx="274">
                  <c:v>6.2</c:v>
                </c:pt>
                <c:pt idx="275">
                  <c:v>6.2</c:v>
                </c:pt>
                <c:pt idx="276">
                  <c:v>6.2</c:v>
                </c:pt>
                <c:pt idx="277">
                  <c:v>6.2</c:v>
                </c:pt>
                <c:pt idx="278">
                  <c:v>6.2</c:v>
                </c:pt>
                <c:pt idx="279">
                  <c:v>6.2</c:v>
                </c:pt>
                <c:pt idx="280">
                  <c:v>6.2</c:v>
                </c:pt>
                <c:pt idx="281">
                  <c:v>6.2</c:v>
                </c:pt>
                <c:pt idx="282">
                  <c:v>6.2</c:v>
                </c:pt>
                <c:pt idx="283">
                  <c:v>6.2</c:v>
                </c:pt>
                <c:pt idx="284">
                  <c:v>6.2</c:v>
                </c:pt>
                <c:pt idx="285">
                  <c:v>6.2</c:v>
                </c:pt>
                <c:pt idx="286">
                  <c:v>6.2</c:v>
                </c:pt>
                <c:pt idx="287">
                  <c:v>6.2</c:v>
                </c:pt>
                <c:pt idx="288">
                  <c:v>6.2</c:v>
                </c:pt>
                <c:pt idx="289">
                  <c:v>6.2</c:v>
                </c:pt>
                <c:pt idx="290">
                  <c:v>6.2</c:v>
                </c:pt>
                <c:pt idx="291">
                  <c:v>6.2</c:v>
                </c:pt>
                <c:pt idx="292">
                  <c:v>6.2</c:v>
                </c:pt>
                <c:pt idx="293">
                  <c:v>6.2</c:v>
                </c:pt>
                <c:pt idx="294">
                  <c:v>6.2</c:v>
                </c:pt>
                <c:pt idx="295">
                  <c:v>6.2</c:v>
                </c:pt>
                <c:pt idx="296">
                  <c:v>6.2</c:v>
                </c:pt>
                <c:pt idx="297">
                  <c:v>6.2</c:v>
                </c:pt>
                <c:pt idx="298">
                  <c:v>6.2</c:v>
                </c:pt>
                <c:pt idx="299">
                  <c:v>6.2</c:v>
                </c:pt>
                <c:pt idx="300">
                  <c:v>6.2</c:v>
                </c:pt>
                <c:pt idx="301">
                  <c:v>6.2</c:v>
                </c:pt>
                <c:pt idx="302">
                  <c:v>6.2</c:v>
                </c:pt>
                <c:pt idx="303">
                  <c:v>6.2</c:v>
                </c:pt>
                <c:pt idx="304">
                  <c:v>6.2</c:v>
                </c:pt>
                <c:pt idx="305">
                  <c:v>6.2</c:v>
                </c:pt>
                <c:pt idx="306">
                  <c:v>6.2</c:v>
                </c:pt>
                <c:pt idx="307">
                  <c:v>6.2</c:v>
                </c:pt>
                <c:pt idx="308">
                  <c:v>6.2</c:v>
                </c:pt>
                <c:pt idx="309">
                  <c:v>6.2</c:v>
                </c:pt>
                <c:pt idx="310">
                  <c:v>6.2</c:v>
                </c:pt>
                <c:pt idx="311">
                  <c:v>6.2</c:v>
                </c:pt>
                <c:pt idx="312">
                  <c:v>6.2</c:v>
                </c:pt>
                <c:pt idx="313">
                  <c:v>6.2</c:v>
                </c:pt>
                <c:pt idx="314">
                  <c:v>6.2</c:v>
                </c:pt>
                <c:pt idx="315">
                  <c:v>6.2</c:v>
                </c:pt>
                <c:pt idx="316">
                  <c:v>6.2</c:v>
                </c:pt>
                <c:pt idx="317">
                  <c:v>6.2</c:v>
                </c:pt>
                <c:pt idx="318">
                  <c:v>6.2</c:v>
                </c:pt>
                <c:pt idx="319">
                  <c:v>6.2</c:v>
                </c:pt>
                <c:pt idx="320">
                  <c:v>6.2</c:v>
                </c:pt>
                <c:pt idx="321">
                  <c:v>6.2</c:v>
                </c:pt>
                <c:pt idx="322">
                  <c:v>6.2</c:v>
                </c:pt>
                <c:pt idx="323">
                  <c:v>6.2</c:v>
                </c:pt>
                <c:pt idx="324">
                  <c:v>6.2</c:v>
                </c:pt>
                <c:pt idx="325">
                  <c:v>6.2</c:v>
                </c:pt>
                <c:pt idx="326">
                  <c:v>6.2</c:v>
                </c:pt>
                <c:pt idx="327">
                  <c:v>6.2</c:v>
                </c:pt>
                <c:pt idx="328">
                  <c:v>6.2</c:v>
                </c:pt>
                <c:pt idx="329">
                  <c:v>6.2</c:v>
                </c:pt>
                <c:pt idx="330">
                  <c:v>6.2</c:v>
                </c:pt>
                <c:pt idx="331">
                  <c:v>6.2</c:v>
                </c:pt>
                <c:pt idx="332">
                  <c:v>6.2</c:v>
                </c:pt>
                <c:pt idx="333">
                  <c:v>6.2</c:v>
                </c:pt>
                <c:pt idx="334">
                  <c:v>6.2</c:v>
                </c:pt>
                <c:pt idx="335">
                  <c:v>6.2</c:v>
                </c:pt>
                <c:pt idx="336">
                  <c:v>6.2</c:v>
                </c:pt>
                <c:pt idx="337">
                  <c:v>6.2</c:v>
                </c:pt>
                <c:pt idx="338">
                  <c:v>6.2</c:v>
                </c:pt>
                <c:pt idx="339">
                  <c:v>6.2</c:v>
                </c:pt>
                <c:pt idx="340">
                  <c:v>6.2</c:v>
                </c:pt>
                <c:pt idx="341">
                  <c:v>6.2</c:v>
                </c:pt>
                <c:pt idx="342">
                  <c:v>6.2</c:v>
                </c:pt>
                <c:pt idx="343">
                  <c:v>6.2</c:v>
                </c:pt>
                <c:pt idx="344">
                  <c:v>6.2</c:v>
                </c:pt>
                <c:pt idx="345">
                  <c:v>6.2</c:v>
                </c:pt>
                <c:pt idx="346">
                  <c:v>6.2</c:v>
                </c:pt>
                <c:pt idx="347">
                  <c:v>6.2</c:v>
                </c:pt>
                <c:pt idx="348">
                  <c:v>6.2</c:v>
                </c:pt>
                <c:pt idx="349">
                  <c:v>6.2</c:v>
                </c:pt>
                <c:pt idx="350">
                  <c:v>6.2</c:v>
                </c:pt>
                <c:pt idx="351">
                  <c:v>6.2</c:v>
                </c:pt>
                <c:pt idx="352">
                  <c:v>6.2</c:v>
                </c:pt>
                <c:pt idx="353">
                  <c:v>6.2</c:v>
                </c:pt>
                <c:pt idx="354">
                  <c:v>6.2</c:v>
                </c:pt>
                <c:pt idx="355">
                  <c:v>6.2</c:v>
                </c:pt>
                <c:pt idx="356">
                  <c:v>6.2</c:v>
                </c:pt>
                <c:pt idx="357">
                  <c:v>6.2</c:v>
                </c:pt>
                <c:pt idx="358">
                  <c:v>6.2</c:v>
                </c:pt>
                <c:pt idx="359">
                  <c:v>6.2</c:v>
                </c:pt>
                <c:pt idx="360">
                  <c:v>6.2</c:v>
                </c:pt>
                <c:pt idx="361">
                  <c:v>6.2</c:v>
                </c:pt>
                <c:pt idx="362">
                  <c:v>6.2</c:v>
                </c:pt>
                <c:pt idx="363">
                  <c:v>6.2</c:v>
                </c:pt>
                <c:pt idx="364">
                  <c:v>6.2</c:v>
                </c:pt>
                <c:pt idx="365">
                  <c:v>6.2</c:v>
                </c:pt>
                <c:pt idx="366">
                  <c:v>6.2</c:v>
                </c:pt>
                <c:pt idx="367">
                  <c:v>6.2</c:v>
                </c:pt>
                <c:pt idx="368">
                  <c:v>6.2</c:v>
                </c:pt>
                <c:pt idx="369">
                  <c:v>6.2</c:v>
                </c:pt>
                <c:pt idx="370">
                  <c:v>6.2</c:v>
                </c:pt>
                <c:pt idx="371">
                  <c:v>6.2</c:v>
                </c:pt>
                <c:pt idx="372">
                  <c:v>6.2</c:v>
                </c:pt>
                <c:pt idx="373">
                  <c:v>6.2</c:v>
                </c:pt>
                <c:pt idx="374">
                  <c:v>6.2</c:v>
                </c:pt>
                <c:pt idx="375">
                  <c:v>6.2</c:v>
                </c:pt>
                <c:pt idx="376">
                  <c:v>6.2</c:v>
                </c:pt>
                <c:pt idx="377">
                  <c:v>6.2</c:v>
                </c:pt>
                <c:pt idx="378">
                  <c:v>6.2</c:v>
                </c:pt>
                <c:pt idx="379">
                  <c:v>6.2</c:v>
                </c:pt>
                <c:pt idx="380">
                  <c:v>6.2</c:v>
                </c:pt>
                <c:pt idx="381">
                  <c:v>6.2</c:v>
                </c:pt>
                <c:pt idx="382">
                  <c:v>6.2</c:v>
                </c:pt>
                <c:pt idx="383">
                  <c:v>6.2</c:v>
                </c:pt>
                <c:pt idx="384">
                  <c:v>6.2</c:v>
                </c:pt>
                <c:pt idx="385">
                  <c:v>6.2</c:v>
                </c:pt>
                <c:pt idx="386">
                  <c:v>6.2</c:v>
                </c:pt>
                <c:pt idx="387">
                  <c:v>6.2</c:v>
                </c:pt>
                <c:pt idx="388">
                  <c:v>6.2</c:v>
                </c:pt>
                <c:pt idx="389">
                  <c:v>6.2</c:v>
                </c:pt>
                <c:pt idx="390">
                  <c:v>6.2</c:v>
                </c:pt>
                <c:pt idx="391">
                  <c:v>6.2</c:v>
                </c:pt>
                <c:pt idx="392">
                  <c:v>6.2</c:v>
                </c:pt>
                <c:pt idx="393">
                  <c:v>6.2</c:v>
                </c:pt>
                <c:pt idx="394">
                  <c:v>6.2</c:v>
                </c:pt>
                <c:pt idx="395">
                  <c:v>6.2</c:v>
                </c:pt>
                <c:pt idx="396">
                  <c:v>6.2</c:v>
                </c:pt>
                <c:pt idx="397">
                  <c:v>6.2</c:v>
                </c:pt>
                <c:pt idx="398">
                  <c:v>6.2</c:v>
                </c:pt>
                <c:pt idx="399">
                  <c:v>6.2</c:v>
                </c:pt>
                <c:pt idx="400">
                  <c:v>6.2</c:v>
                </c:pt>
                <c:pt idx="401">
                  <c:v>6.2</c:v>
                </c:pt>
                <c:pt idx="402">
                  <c:v>6.2</c:v>
                </c:pt>
                <c:pt idx="403">
                  <c:v>6.2</c:v>
                </c:pt>
                <c:pt idx="404">
                  <c:v>6.2</c:v>
                </c:pt>
                <c:pt idx="405">
                  <c:v>6.2</c:v>
                </c:pt>
                <c:pt idx="406">
                  <c:v>6.2</c:v>
                </c:pt>
                <c:pt idx="407">
                  <c:v>6.2</c:v>
                </c:pt>
                <c:pt idx="408">
                  <c:v>6.2</c:v>
                </c:pt>
                <c:pt idx="409">
                  <c:v>6.2</c:v>
                </c:pt>
                <c:pt idx="410">
                  <c:v>6.2</c:v>
                </c:pt>
                <c:pt idx="411">
                  <c:v>6.2</c:v>
                </c:pt>
                <c:pt idx="412">
                  <c:v>6.2</c:v>
                </c:pt>
                <c:pt idx="413">
                  <c:v>6.2</c:v>
                </c:pt>
                <c:pt idx="414">
                  <c:v>6.2</c:v>
                </c:pt>
                <c:pt idx="415">
                  <c:v>6.2</c:v>
                </c:pt>
                <c:pt idx="416">
                  <c:v>6.2</c:v>
                </c:pt>
                <c:pt idx="417">
                  <c:v>6.2</c:v>
                </c:pt>
                <c:pt idx="418">
                  <c:v>6.2</c:v>
                </c:pt>
                <c:pt idx="419">
                  <c:v>6.2</c:v>
                </c:pt>
                <c:pt idx="420">
                  <c:v>6.2</c:v>
                </c:pt>
                <c:pt idx="421">
                  <c:v>6.2</c:v>
                </c:pt>
                <c:pt idx="422">
                  <c:v>6.2</c:v>
                </c:pt>
                <c:pt idx="423">
                  <c:v>6.2</c:v>
                </c:pt>
                <c:pt idx="424">
                  <c:v>6.2</c:v>
                </c:pt>
                <c:pt idx="425">
                  <c:v>6.2</c:v>
                </c:pt>
                <c:pt idx="426">
                  <c:v>6.2</c:v>
                </c:pt>
                <c:pt idx="427">
                  <c:v>6.2</c:v>
                </c:pt>
                <c:pt idx="428">
                  <c:v>6.2</c:v>
                </c:pt>
                <c:pt idx="429">
                  <c:v>6.2</c:v>
                </c:pt>
                <c:pt idx="430">
                  <c:v>6.2</c:v>
                </c:pt>
                <c:pt idx="431">
                  <c:v>6.2</c:v>
                </c:pt>
                <c:pt idx="432">
                  <c:v>6.2</c:v>
                </c:pt>
                <c:pt idx="433">
                  <c:v>6.2</c:v>
                </c:pt>
                <c:pt idx="434">
                  <c:v>6.2</c:v>
                </c:pt>
                <c:pt idx="435">
                  <c:v>6.2</c:v>
                </c:pt>
                <c:pt idx="436">
                  <c:v>6.2</c:v>
                </c:pt>
                <c:pt idx="437">
                  <c:v>6.2</c:v>
                </c:pt>
                <c:pt idx="438">
                  <c:v>6.2</c:v>
                </c:pt>
                <c:pt idx="439">
                  <c:v>6.2</c:v>
                </c:pt>
                <c:pt idx="440">
                  <c:v>6.2</c:v>
                </c:pt>
                <c:pt idx="441">
                  <c:v>6.2</c:v>
                </c:pt>
                <c:pt idx="442">
                  <c:v>6.2</c:v>
                </c:pt>
                <c:pt idx="443">
                  <c:v>6.2</c:v>
                </c:pt>
                <c:pt idx="444">
                  <c:v>6.2</c:v>
                </c:pt>
                <c:pt idx="445">
                  <c:v>6.2</c:v>
                </c:pt>
                <c:pt idx="446">
                  <c:v>6.2</c:v>
                </c:pt>
                <c:pt idx="447">
                  <c:v>6.2</c:v>
                </c:pt>
                <c:pt idx="448">
                  <c:v>6.2</c:v>
                </c:pt>
                <c:pt idx="449">
                  <c:v>6.2</c:v>
                </c:pt>
                <c:pt idx="450">
                  <c:v>6.2</c:v>
                </c:pt>
                <c:pt idx="451">
                  <c:v>6.2</c:v>
                </c:pt>
                <c:pt idx="452">
                  <c:v>6.2</c:v>
                </c:pt>
                <c:pt idx="453">
                  <c:v>6.2</c:v>
                </c:pt>
                <c:pt idx="454">
                  <c:v>6.2</c:v>
                </c:pt>
                <c:pt idx="455">
                  <c:v>6.2</c:v>
                </c:pt>
                <c:pt idx="456">
                  <c:v>6.2</c:v>
                </c:pt>
                <c:pt idx="457">
                  <c:v>6.2</c:v>
                </c:pt>
                <c:pt idx="458">
                  <c:v>6.2</c:v>
                </c:pt>
                <c:pt idx="459">
                  <c:v>6.2</c:v>
                </c:pt>
                <c:pt idx="460">
                  <c:v>6.2</c:v>
                </c:pt>
                <c:pt idx="461">
                  <c:v>6.2</c:v>
                </c:pt>
                <c:pt idx="462">
                  <c:v>6.2</c:v>
                </c:pt>
                <c:pt idx="463">
                  <c:v>6.2</c:v>
                </c:pt>
                <c:pt idx="464">
                  <c:v>6.2</c:v>
                </c:pt>
                <c:pt idx="465">
                  <c:v>6.2</c:v>
                </c:pt>
                <c:pt idx="466">
                  <c:v>6.2</c:v>
                </c:pt>
                <c:pt idx="467">
                  <c:v>6.2</c:v>
                </c:pt>
                <c:pt idx="468">
                  <c:v>6.2</c:v>
                </c:pt>
                <c:pt idx="469">
                  <c:v>6.2</c:v>
                </c:pt>
                <c:pt idx="470">
                  <c:v>6.2</c:v>
                </c:pt>
                <c:pt idx="471">
                  <c:v>6.2</c:v>
                </c:pt>
                <c:pt idx="472">
                  <c:v>6.2</c:v>
                </c:pt>
                <c:pt idx="473">
                  <c:v>6.2</c:v>
                </c:pt>
                <c:pt idx="474">
                  <c:v>6.2</c:v>
                </c:pt>
                <c:pt idx="475">
                  <c:v>6.2</c:v>
                </c:pt>
                <c:pt idx="476">
                  <c:v>6.2</c:v>
                </c:pt>
                <c:pt idx="477">
                  <c:v>6.2</c:v>
                </c:pt>
                <c:pt idx="478">
                  <c:v>6.2</c:v>
                </c:pt>
                <c:pt idx="479">
                  <c:v>6.2</c:v>
                </c:pt>
                <c:pt idx="480">
                  <c:v>6.2</c:v>
                </c:pt>
                <c:pt idx="481">
                  <c:v>6.2</c:v>
                </c:pt>
                <c:pt idx="482">
                  <c:v>6.2</c:v>
                </c:pt>
                <c:pt idx="483">
                  <c:v>6.2</c:v>
                </c:pt>
                <c:pt idx="484">
                  <c:v>6.2</c:v>
                </c:pt>
                <c:pt idx="485">
                  <c:v>6.2</c:v>
                </c:pt>
                <c:pt idx="486">
                  <c:v>6.2</c:v>
                </c:pt>
                <c:pt idx="487">
                  <c:v>6.2</c:v>
                </c:pt>
                <c:pt idx="488">
                  <c:v>6.2</c:v>
                </c:pt>
                <c:pt idx="489">
                  <c:v>6.2</c:v>
                </c:pt>
                <c:pt idx="490">
                  <c:v>6.2</c:v>
                </c:pt>
                <c:pt idx="491">
                  <c:v>6.2</c:v>
                </c:pt>
                <c:pt idx="492">
                  <c:v>6.2</c:v>
                </c:pt>
                <c:pt idx="493">
                  <c:v>6.2</c:v>
                </c:pt>
                <c:pt idx="494">
                  <c:v>6.2</c:v>
                </c:pt>
                <c:pt idx="495">
                  <c:v>6.2</c:v>
                </c:pt>
                <c:pt idx="496">
                  <c:v>6.2</c:v>
                </c:pt>
                <c:pt idx="497">
                  <c:v>6.2</c:v>
                </c:pt>
                <c:pt idx="498">
                  <c:v>6.2</c:v>
                </c:pt>
                <c:pt idx="499">
                  <c:v>6.2</c:v>
                </c:pt>
                <c:pt idx="500">
                  <c:v>6.2</c:v>
                </c:pt>
                <c:pt idx="501">
                  <c:v>6.2</c:v>
                </c:pt>
                <c:pt idx="502">
                  <c:v>6.2</c:v>
                </c:pt>
                <c:pt idx="503">
                  <c:v>6.2</c:v>
                </c:pt>
                <c:pt idx="504">
                  <c:v>6.2</c:v>
                </c:pt>
                <c:pt idx="505">
                  <c:v>6.2</c:v>
                </c:pt>
                <c:pt idx="506">
                  <c:v>6.2</c:v>
                </c:pt>
                <c:pt idx="507">
                  <c:v>6.2</c:v>
                </c:pt>
                <c:pt idx="508">
                  <c:v>6.2</c:v>
                </c:pt>
                <c:pt idx="509">
                  <c:v>6.2</c:v>
                </c:pt>
                <c:pt idx="510">
                  <c:v>6.2</c:v>
                </c:pt>
                <c:pt idx="511">
                  <c:v>6.2</c:v>
                </c:pt>
                <c:pt idx="512">
                  <c:v>6.2</c:v>
                </c:pt>
                <c:pt idx="513">
                  <c:v>6.2</c:v>
                </c:pt>
                <c:pt idx="514">
                  <c:v>6.2</c:v>
                </c:pt>
                <c:pt idx="515">
                  <c:v>6.2</c:v>
                </c:pt>
                <c:pt idx="516">
                  <c:v>6.2</c:v>
                </c:pt>
                <c:pt idx="517">
                  <c:v>6.2</c:v>
                </c:pt>
                <c:pt idx="518">
                  <c:v>6.2</c:v>
                </c:pt>
                <c:pt idx="519">
                  <c:v>6.2</c:v>
                </c:pt>
                <c:pt idx="520">
                  <c:v>6.2</c:v>
                </c:pt>
                <c:pt idx="521">
                  <c:v>6.2</c:v>
                </c:pt>
                <c:pt idx="522">
                  <c:v>6.2</c:v>
                </c:pt>
                <c:pt idx="523">
                  <c:v>6.2</c:v>
                </c:pt>
                <c:pt idx="524">
                  <c:v>6.2</c:v>
                </c:pt>
                <c:pt idx="525">
                  <c:v>6.2</c:v>
                </c:pt>
                <c:pt idx="526">
                  <c:v>6.2</c:v>
                </c:pt>
                <c:pt idx="527">
                  <c:v>6.2</c:v>
                </c:pt>
                <c:pt idx="528">
                  <c:v>6.2</c:v>
                </c:pt>
                <c:pt idx="529">
                  <c:v>6.2</c:v>
                </c:pt>
                <c:pt idx="530">
                  <c:v>6.2</c:v>
                </c:pt>
                <c:pt idx="531">
                  <c:v>6.2</c:v>
                </c:pt>
                <c:pt idx="532">
                  <c:v>6.2</c:v>
                </c:pt>
                <c:pt idx="533">
                  <c:v>6.2</c:v>
                </c:pt>
                <c:pt idx="534">
                  <c:v>6.2</c:v>
                </c:pt>
                <c:pt idx="535">
                  <c:v>6.2</c:v>
                </c:pt>
                <c:pt idx="536">
                  <c:v>6.2</c:v>
                </c:pt>
                <c:pt idx="537">
                  <c:v>6.2</c:v>
                </c:pt>
                <c:pt idx="538">
                  <c:v>6.2</c:v>
                </c:pt>
                <c:pt idx="539">
                  <c:v>6.2</c:v>
                </c:pt>
                <c:pt idx="540">
                  <c:v>6.2</c:v>
                </c:pt>
                <c:pt idx="541">
                  <c:v>6.2</c:v>
                </c:pt>
                <c:pt idx="542">
                  <c:v>6.2</c:v>
                </c:pt>
                <c:pt idx="543">
                  <c:v>6.2</c:v>
                </c:pt>
                <c:pt idx="544">
                  <c:v>6.2</c:v>
                </c:pt>
                <c:pt idx="545">
                  <c:v>6.2</c:v>
                </c:pt>
                <c:pt idx="546">
                  <c:v>6.2</c:v>
                </c:pt>
                <c:pt idx="547">
                  <c:v>6.2</c:v>
                </c:pt>
                <c:pt idx="548">
                  <c:v>6.2</c:v>
                </c:pt>
                <c:pt idx="549">
                  <c:v>6.2</c:v>
                </c:pt>
                <c:pt idx="550">
                  <c:v>6.2</c:v>
                </c:pt>
                <c:pt idx="551">
                  <c:v>6.2</c:v>
                </c:pt>
                <c:pt idx="552">
                  <c:v>6.2</c:v>
                </c:pt>
                <c:pt idx="553">
                  <c:v>6.2</c:v>
                </c:pt>
                <c:pt idx="554">
                  <c:v>6.2</c:v>
                </c:pt>
                <c:pt idx="555">
                  <c:v>6.2</c:v>
                </c:pt>
                <c:pt idx="556">
                  <c:v>6.2</c:v>
                </c:pt>
                <c:pt idx="557">
                  <c:v>6.2</c:v>
                </c:pt>
                <c:pt idx="558">
                  <c:v>6.2</c:v>
                </c:pt>
                <c:pt idx="559">
                  <c:v>6.2</c:v>
                </c:pt>
                <c:pt idx="560">
                  <c:v>6.2</c:v>
                </c:pt>
                <c:pt idx="561">
                  <c:v>6.2</c:v>
                </c:pt>
                <c:pt idx="562">
                  <c:v>6.2</c:v>
                </c:pt>
                <c:pt idx="563">
                  <c:v>6.2</c:v>
                </c:pt>
                <c:pt idx="564">
                  <c:v>6.2</c:v>
                </c:pt>
                <c:pt idx="565">
                  <c:v>6.2</c:v>
                </c:pt>
                <c:pt idx="566">
                  <c:v>6.2</c:v>
                </c:pt>
                <c:pt idx="567">
                  <c:v>6.2</c:v>
                </c:pt>
                <c:pt idx="568">
                  <c:v>6.2</c:v>
                </c:pt>
                <c:pt idx="569">
                  <c:v>6.2</c:v>
                </c:pt>
                <c:pt idx="570">
                  <c:v>6.2</c:v>
                </c:pt>
                <c:pt idx="571">
                  <c:v>6.2</c:v>
                </c:pt>
                <c:pt idx="572">
                  <c:v>6.2</c:v>
                </c:pt>
                <c:pt idx="573">
                  <c:v>6.2</c:v>
                </c:pt>
                <c:pt idx="574">
                  <c:v>6.2</c:v>
                </c:pt>
                <c:pt idx="575">
                  <c:v>6.2</c:v>
                </c:pt>
                <c:pt idx="576">
                  <c:v>6.2</c:v>
                </c:pt>
                <c:pt idx="577">
                  <c:v>6.2</c:v>
                </c:pt>
                <c:pt idx="578">
                  <c:v>6.2</c:v>
                </c:pt>
                <c:pt idx="579">
                  <c:v>6.2</c:v>
                </c:pt>
                <c:pt idx="580">
                  <c:v>6.2</c:v>
                </c:pt>
                <c:pt idx="581">
                  <c:v>6.2</c:v>
                </c:pt>
                <c:pt idx="582">
                  <c:v>6.2</c:v>
                </c:pt>
                <c:pt idx="583">
                  <c:v>6.2</c:v>
                </c:pt>
                <c:pt idx="584">
                  <c:v>6.2</c:v>
                </c:pt>
                <c:pt idx="585">
                  <c:v>6.2</c:v>
                </c:pt>
                <c:pt idx="586">
                  <c:v>6.2</c:v>
                </c:pt>
                <c:pt idx="587">
                  <c:v>6.2</c:v>
                </c:pt>
                <c:pt idx="588">
                  <c:v>6.2</c:v>
                </c:pt>
                <c:pt idx="589">
                  <c:v>6.2</c:v>
                </c:pt>
                <c:pt idx="590">
                  <c:v>6.2</c:v>
                </c:pt>
                <c:pt idx="591">
                  <c:v>6.2</c:v>
                </c:pt>
                <c:pt idx="592">
                  <c:v>6.2</c:v>
                </c:pt>
                <c:pt idx="593">
                  <c:v>6.2</c:v>
                </c:pt>
                <c:pt idx="594">
                  <c:v>6.2</c:v>
                </c:pt>
                <c:pt idx="595">
                  <c:v>6.2</c:v>
                </c:pt>
                <c:pt idx="596">
                  <c:v>6.2</c:v>
                </c:pt>
                <c:pt idx="597">
                  <c:v>6.2</c:v>
                </c:pt>
                <c:pt idx="598">
                  <c:v>6.2</c:v>
                </c:pt>
                <c:pt idx="599">
                  <c:v>6.2</c:v>
                </c:pt>
                <c:pt idx="600">
                  <c:v>6.2</c:v>
                </c:pt>
                <c:pt idx="601">
                  <c:v>6.2</c:v>
                </c:pt>
                <c:pt idx="602">
                  <c:v>6.2</c:v>
                </c:pt>
                <c:pt idx="603">
                  <c:v>6.2</c:v>
                </c:pt>
                <c:pt idx="604">
                  <c:v>6.2</c:v>
                </c:pt>
                <c:pt idx="605">
                  <c:v>6.2</c:v>
                </c:pt>
                <c:pt idx="606">
                  <c:v>6.2</c:v>
                </c:pt>
                <c:pt idx="607">
                  <c:v>6.2</c:v>
                </c:pt>
                <c:pt idx="608">
                  <c:v>6.2</c:v>
                </c:pt>
                <c:pt idx="609">
                  <c:v>6.2</c:v>
                </c:pt>
                <c:pt idx="610">
                  <c:v>6.2</c:v>
                </c:pt>
                <c:pt idx="611">
                  <c:v>6.2</c:v>
                </c:pt>
                <c:pt idx="612">
                  <c:v>6.2</c:v>
                </c:pt>
                <c:pt idx="613">
                  <c:v>6.2</c:v>
                </c:pt>
                <c:pt idx="614">
                  <c:v>6.2</c:v>
                </c:pt>
                <c:pt idx="615">
                  <c:v>6.2</c:v>
                </c:pt>
                <c:pt idx="616">
                  <c:v>6.2</c:v>
                </c:pt>
                <c:pt idx="617">
                  <c:v>6.2</c:v>
                </c:pt>
                <c:pt idx="618">
                  <c:v>6.2</c:v>
                </c:pt>
                <c:pt idx="619">
                  <c:v>6.2</c:v>
                </c:pt>
                <c:pt idx="620">
                  <c:v>6.2</c:v>
                </c:pt>
                <c:pt idx="621">
                  <c:v>6.2</c:v>
                </c:pt>
                <c:pt idx="622">
                  <c:v>6.2</c:v>
                </c:pt>
                <c:pt idx="623">
                  <c:v>6.2</c:v>
                </c:pt>
                <c:pt idx="624">
                  <c:v>6.2</c:v>
                </c:pt>
                <c:pt idx="625">
                  <c:v>6.2</c:v>
                </c:pt>
                <c:pt idx="626">
                  <c:v>6.2</c:v>
                </c:pt>
                <c:pt idx="627">
                  <c:v>6.2</c:v>
                </c:pt>
                <c:pt idx="628">
                  <c:v>6.2</c:v>
                </c:pt>
                <c:pt idx="629">
                  <c:v>6.2</c:v>
                </c:pt>
                <c:pt idx="630">
                  <c:v>6.2</c:v>
                </c:pt>
                <c:pt idx="631">
                  <c:v>6.2</c:v>
                </c:pt>
                <c:pt idx="632">
                  <c:v>6.2</c:v>
                </c:pt>
                <c:pt idx="633">
                  <c:v>6.2</c:v>
                </c:pt>
                <c:pt idx="634">
                  <c:v>6.2</c:v>
                </c:pt>
                <c:pt idx="635">
                  <c:v>6.2</c:v>
                </c:pt>
                <c:pt idx="636">
                  <c:v>6.2</c:v>
                </c:pt>
                <c:pt idx="637">
                  <c:v>6.2</c:v>
                </c:pt>
                <c:pt idx="638">
                  <c:v>6.2</c:v>
                </c:pt>
                <c:pt idx="639">
                  <c:v>6.2</c:v>
                </c:pt>
                <c:pt idx="640">
                  <c:v>6.2</c:v>
                </c:pt>
                <c:pt idx="641">
                  <c:v>6.2</c:v>
                </c:pt>
                <c:pt idx="642">
                  <c:v>6.2</c:v>
                </c:pt>
                <c:pt idx="643">
                  <c:v>6.2</c:v>
                </c:pt>
                <c:pt idx="644">
                  <c:v>6.2</c:v>
                </c:pt>
                <c:pt idx="645">
                  <c:v>6.2</c:v>
                </c:pt>
                <c:pt idx="646">
                  <c:v>6.2</c:v>
                </c:pt>
                <c:pt idx="647">
                  <c:v>6.2</c:v>
                </c:pt>
                <c:pt idx="648">
                  <c:v>6.2</c:v>
                </c:pt>
                <c:pt idx="649">
                  <c:v>6.2</c:v>
                </c:pt>
                <c:pt idx="650">
                  <c:v>6.2</c:v>
                </c:pt>
                <c:pt idx="651">
                  <c:v>6.2</c:v>
                </c:pt>
                <c:pt idx="652">
                  <c:v>6.2</c:v>
                </c:pt>
                <c:pt idx="653">
                  <c:v>6.2</c:v>
                </c:pt>
                <c:pt idx="654">
                  <c:v>6.2</c:v>
                </c:pt>
                <c:pt idx="655">
                  <c:v>6.2</c:v>
                </c:pt>
                <c:pt idx="656">
                  <c:v>6.2</c:v>
                </c:pt>
                <c:pt idx="657">
                  <c:v>6.2</c:v>
                </c:pt>
                <c:pt idx="658">
                  <c:v>6.2</c:v>
                </c:pt>
                <c:pt idx="659">
                  <c:v>6.2</c:v>
                </c:pt>
                <c:pt idx="660">
                  <c:v>6.2</c:v>
                </c:pt>
                <c:pt idx="661">
                  <c:v>6.2</c:v>
                </c:pt>
                <c:pt idx="662">
                  <c:v>6.2</c:v>
                </c:pt>
                <c:pt idx="663">
                  <c:v>6.2</c:v>
                </c:pt>
                <c:pt idx="664">
                  <c:v>6.2</c:v>
                </c:pt>
                <c:pt idx="665">
                  <c:v>6.2</c:v>
                </c:pt>
                <c:pt idx="666">
                  <c:v>6.2</c:v>
                </c:pt>
                <c:pt idx="667">
                  <c:v>6.2</c:v>
                </c:pt>
                <c:pt idx="668">
                  <c:v>6.2</c:v>
                </c:pt>
                <c:pt idx="669">
                  <c:v>6.2</c:v>
                </c:pt>
                <c:pt idx="670">
                  <c:v>6.2</c:v>
                </c:pt>
                <c:pt idx="671">
                  <c:v>6.2</c:v>
                </c:pt>
                <c:pt idx="672">
                  <c:v>6.2</c:v>
                </c:pt>
                <c:pt idx="673">
                  <c:v>6.2</c:v>
                </c:pt>
                <c:pt idx="674">
                  <c:v>6.2</c:v>
                </c:pt>
                <c:pt idx="675">
                  <c:v>6.2</c:v>
                </c:pt>
                <c:pt idx="676">
                  <c:v>6.2</c:v>
                </c:pt>
                <c:pt idx="677">
                  <c:v>6.2</c:v>
                </c:pt>
                <c:pt idx="678">
                  <c:v>6.2</c:v>
                </c:pt>
                <c:pt idx="679">
                  <c:v>6.2</c:v>
                </c:pt>
                <c:pt idx="680">
                  <c:v>6.2</c:v>
                </c:pt>
                <c:pt idx="681">
                  <c:v>6.2</c:v>
                </c:pt>
                <c:pt idx="682">
                  <c:v>6.2</c:v>
                </c:pt>
                <c:pt idx="683">
                  <c:v>6.2</c:v>
                </c:pt>
                <c:pt idx="684">
                  <c:v>6.2</c:v>
                </c:pt>
                <c:pt idx="685">
                  <c:v>6.2</c:v>
                </c:pt>
                <c:pt idx="686">
                  <c:v>6.2</c:v>
                </c:pt>
                <c:pt idx="687">
                  <c:v>6.2</c:v>
                </c:pt>
                <c:pt idx="688">
                  <c:v>6.2</c:v>
                </c:pt>
                <c:pt idx="689">
                  <c:v>6.2</c:v>
                </c:pt>
                <c:pt idx="690">
                  <c:v>6.2</c:v>
                </c:pt>
                <c:pt idx="691">
                  <c:v>6.2</c:v>
                </c:pt>
                <c:pt idx="692">
                  <c:v>6.2</c:v>
                </c:pt>
                <c:pt idx="693">
                  <c:v>6.2</c:v>
                </c:pt>
                <c:pt idx="694">
                  <c:v>6.2</c:v>
                </c:pt>
                <c:pt idx="695">
                  <c:v>6.2</c:v>
                </c:pt>
                <c:pt idx="696">
                  <c:v>6.2</c:v>
                </c:pt>
                <c:pt idx="697">
                  <c:v>6.2</c:v>
                </c:pt>
                <c:pt idx="698">
                  <c:v>6.2</c:v>
                </c:pt>
                <c:pt idx="699">
                  <c:v>6.2</c:v>
                </c:pt>
                <c:pt idx="700">
                  <c:v>6.2</c:v>
                </c:pt>
                <c:pt idx="701">
                  <c:v>6.2</c:v>
                </c:pt>
                <c:pt idx="702">
                  <c:v>6.2</c:v>
                </c:pt>
                <c:pt idx="703">
                  <c:v>6.2</c:v>
                </c:pt>
                <c:pt idx="704">
                  <c:v>6.2</c:v>
                </c:pt>
                <c:pt idx="705">
                  <c:v>6.2</c:v>
                </c:pt>
                <c:pt idx="706">
                  <c:v>6.2</c:v>
                </c:pt>
                <c:pt idx="707">
                  <c:v>6.2</c:v>
                </c:pt>
                <c:pt idx="708">
                  <c:v>6.2</c:v>
                </c:pt>
                <c:pt idx="709">
                  <c:v>6.2</c:v>
                </c:pt>
                <c:pt idx="710">
                  <c:v>6.2</c:v>
                </c:pt>
                <c:pt idx="711">
                  <c:v>6.2</c:v>
                </c:pt>
                <c:pt idx="712">
                  <c:v>6.2</c:v>
                </c:pt>
                <c:pt idx="713">
                  <c:v>6.2</c:v>
                </c:pt>
                <c:pt idx="714">
                  <c:v>6.2</c:v>
                </c:pt>
                <c:pt idx="715">
                  <c:v>6.2</c:v>
                </c:pt>
                <c:pt idx="716">
                  <c:v>6.2</c:v>
                </c:pt>
                <c:pt idx="717">
                  <c:v>6.2</c:v>
                </c:pt>
                <c:pt idx="718">
                  <c:v>6.2</c:v>
                </c:pt>
                <c:pt idx="719">
                  <c:v>6.2</c:v>
                </c:pt>
                <c:pt idx="720">
                  <c:v>6.2</c:v>
                </c:pt>
                <c:pt idx="721">
                  <c:v>6.2</c:v>
                </c:pt>
                <c:pt idx="722">
                  <c:v>6.2</c:v>
                </c:pt>
                <c:pt idx="723">
                  <c:v>6.2</c:v>
                </c:pt>
                <c:pt idx="724">
                  <c:v>6.2</c:v>
                </c:pt>
                <c:pt idx="725">
                  <c:v>6.2</c:v>
                </c:pt>
                <c:pt idx="726">
                  <c:v>6.2</c:v>
                </c:pt>
                <c:pt idx="727">
                  <c:v>6.2</c:v>
                </c:pt>
                <c:pt idx="728">
                  <c:v>6.2</c:v>
                </c:pt>
                <c:pt idx="729">
                  <c:v>6.2</c:v>
                </c:pt>
              </c:numCache>
            </c:numRef>
          </c:val>
          <c:smooth val="1"/>
          <c:extLst>
            <c:ext xmlns:c16="http://schemas.microsoft.com/office/drawing/2014/chart" uri="{C3380CC4-5D6E-409C-BE32-E72D297353CC}">
              <c16:uniqueId val="{00000008-E246-4DFE-B6EB-0868061F4695}"/>
            </c:ext>
          </c:extLst>
        </c:ser>
        <c:ser>
          <c:idx val="12"/>
          <c:order val="19"/>
          <c:tx>
            <c:v>MINIMO ABSOLUTO 1972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1.05</c:v>
                </c:pt>
                <c:pt idx="1">
                  <c:v>1.05</c:v>
                </c:pt>
                <c:pt idx="2">
                  <c:v>1.05</c:v>
                </c:pt>
                <c:pt idx="3">
                  <c:v>1.05</c:v>
                </c:pt>
                <c:pt idx="4">
                  <c:v>1.05</c:v>
                </c:pt>
                <c:pt idx="5">
                  <c:v>1.05</c:v>
                </c:pt>
                <c:pt idx="6">
                  <c:v>1.05</c:v>
                </c:pt>
                <c:pt idx="7">
                  <c:v>1.05</c:v>
                </c:pt>
                <c:pt idx="8">
                  <c:v>1.05</c:v>
                </c:pt>
                <c:pt idx="9">
                  <c:v>1.05</c:v>
                </c:pt>
                <c:pt idx="10">
                  <c:v>1.05</c:v>
                </c:pt>
                <c:pt idx="11">
                  <c:v>1.05</c:v>
                </c:pt>
                <c:pt idx="12">
                  <c:v>1.05</c:v>
                </c:pt>
                <c:pt idx="13">
                  <c:v>1.05</c:v>
                </c:pt>
                <c:pt idx="14">
                  <c:v>1.05</c:v>
                </c:pt>
                <c:pt idx="15">
                  <c:v>1.05</c:v>
                </c:pt>
                <c:pt idx="16">
                  <c:v>1.05</c:v>
                </c:pt>
                <c:pt idx="17">
                  <c:v>1.05</c:v>
                </c:pt>
                <c:pt idx="18">
                  <c:v>1.05</c:v>
                </c:pt>
                <c:pt idx="19">
                  <c:v>1.05</c:v>
                </c:pt>
                <c:pt idx="20">
                  <c:v>1.05</c:v>
                </c:pt>
                <c:pt idx="21">
                  <c:v>1.05</c:v>
                </c:pt>
                <c:pt idx="22">
                  <c:v>1.05</c:v>
                </c:pt>
                <c:pt idx="23">
                  <c:v>1.05</c:v>
                </c:pt>
                <c:pt idx="24">
                  <c:v>1.05</c:v>
                </c:pt>
                <c:pt idx="25">
                  <c:v>1.05</c:v>
                </c:pt>
                <c:pt idx="26">
                  <c:v>1.05</c:v>
                </c:pt>
                <c:pt idx="27">
                  <c:v>1.05</c:v>
                </c:pt>
                <c:pt idx="28">
                  <c:v>1.05</c:v>
                </c:pt>
                <c:pt idx="29">
                  <c:v>1.05</c:v>
                </c:pt>
                <c:pt idx="30">
                  <c:v>1.05</c:v>
                </c:pt>
                <c:pt idx="31">
                  <c:v>1.05</c:v>
                </c:pt>
                <c:pt idx="32">
                  <c:v>1.05</c:v>
                </c:pt>
                <c:pt idx="33">
                  <c:v>1.05</c:v>
                </c:pt>
                <c:pt idx="34">
                  <c:v>1.05</c:v>
                </c:pt>
                <c:pt idx="35">
                  <c:v>1.05</c:v>
                </c:pt>
                <c:pt idx="36">
                  <c:v>1.05</c:v>
                </c:pt>
                <c:pt idx="37">
                  <c:v>1.05</c:v>
                </c:pt>
                <c:pt idx="38">
                  <c:v>1.05</c:v>
                </c:pt>
                <c:pt idx="39">
                  <c:v>1.05</c:v>
                </c:pt>
                <c:pt idx="40">
                  <c:v>1.05</c:v>
                </c:pt>
                <c:pt idx="41">
                  <c:v>1.05</c:v>
                </c:pt>
                <c:pt idx="42">
                  <c:v>1.05</c:v>
                </c:pt>
                <c:pt idx="43">
                  <c:v>1.05</c:v>
                </c:pt>
                <c:pt idx="44">
                  <c:v>1.05</c:v>
                </c:pt>
                <c:pt idx="45">
                  <c:v>1.05</c:v>
                </c:pt>
                <c:pt idx="46">
                  <c:v>1.05</c:v>
                </c:pt>
                <c:pt idx="47">
                  <c:v>1.05</c:v>
                </c:pt>
                <c:pt idx="48">
                  <c:v>1.05</c:v>
                </c:pt>
                <c:pt idx="49">
                  <c:v>1.05</c:v>
                </c:pt>
                <c:pt idx="50">
                  <c:v>1.05</c:v>
                </c:pt>
                <c:pt idx="51">
                  <c:v>1.05</c:v>
                </c:pt>
                <c:pt idx="52">
                  <c:v>1.05</c:v>
                </c:pt>
                <c:pt idx="53">
                  <c:v>1.05</c:v>
                </c:pt>
                <c:pt idx="54">
                  <c:v>1.05</c:v>
                </c:pt>
                <c:pt idx="55">
                  <c:v>1.05</c:v>
                </c:pt>
                <c:pt idx="56">
                  <c:v>1.05</c:v>
                </c:pt>
                <c:pt idx="57">
                  <c:v>1.05</c:v>
                </c:pt>
                <c:pt idx="58">
                  <c:v>1.05</c:v>
                </c:pt>
                <c:pt idx="59">
                  <c:v>1.05</c:v>
                </c:pt>
                <c:pt idx="60">
                  <c:v>1.05</c:v>
                </c:pt>
                <c:pt idx="61">
                  <c:v>1.05</c:v>
                </c:pt>
                <c:pt idx="62">
                  <c:v>1.05</c:v>
                </c:pt>
                <c:pt idx="63">
                  <c:v>1.05</c:v>
                </c:pt>
                <c:pt idx="64">
                  <c:v>1.05</c:v>
                </c:pt>
                <c:pt idx="65">
                  <c:v>1.05</c:v>
                </c:pt>
                <c:pt idx="66">
                  <c:v>1.05</c:v>
                </c:pt>
                <c:pt idx="67">
                  <c:v>1.05</c:v>
                </c:pt>
                <c:pt idx="68">
                  <c:v>1.05</c:v>
                </c:pt>
                <c:pt idx="69">
                  <c:v>1.05</c:v>
                </c:pt>
                <c:pt idx="70">
                  <c:v>1.05</c:v>
                </c:pt>
                <c:pt idx="71">
                  <c:v>1.05</c:v>
                </c:pt>
                <c:pt idx="72">
                  <c:v>1.05</c:v>
                </c:pt>
                <c:pt idx="73">
                  <c:v>1.05</c:v>
                </c:pt>
                <c:pt idx="74">
                  <c:v>1.05</c:v>
                </c:pt>
                <c:pt idx="75">
                  <c:v>1.05</c:v>
                </c:pt>
                <c:pt idx="76">
                  <c:v>1.05</c:v>
                </c:pt>
                <c:pt idx="77">
                  <c:v>1.05</c:v>
                </c:pt>
                <c:pt idx="78">
                  <c:v>1.05</c:v>
                </c:pt>
                <c:pt idx="79">
                  <c:v>1.05</c:v>
                </c:pt>
                <c:pt idx="80">
                  <c:v>1.05</c:v>
                </c:pt>
                <c:pt idx="81">
                  <c:v>1.05</c:v>
                </c:pt>
                <c:pt idx="82">
                  <c:v>1.05</c:v>
                </c:pt>
                <c:pt idx="83">
                  <c:v>1.05</c:v>
                </c:pt>
                <c:pt idx="84">
                  <c:v>1.05</c:v>
                </c:pt>
                <c:pt idx="85">
                  <c:v>1.05</c:v>
                </c:pt>
                <c:pt idx="86">
                  <c:v>1.05</c:v>
                </c:pt>
                <c:pt idx="87">
                  <c:v>1.05</c:v>
                </c:pt>
                <c:pt idx="88">
                  <c:v>1.05</c:v>
                </c:pt>
                <c:pt idx="89">
                  <c:v>1.05</c:v>
                </c:pt>
                <c:pt idx="90">
                  <c:v>1.05</c:v>
                </c:pt>
                <c:pt idx="91">
                  <c:v>1.05</c:v>
                </c:pt>
                <c:pt idx="92">
                  <c:v>1.05</c:v>
                </c:pt>
                <c:pt idx="93">
                  <c:v>1.05</c:v>
                </c:pt>
                <c:pt idx="94">
                  <c:v>1.05</c:v>
                </c:pt>
                <c:pt idx="95">
                  <c:v>1.05</c:v>
                </c:pt>
                <c:pt idx="96">
                  <c:v>1.05</c:v>
                </c:pt>
                <c:pt idx="97">
                  <c:v>1.05</c:v>
                </c:pt>
                <c:pt idx="98">
                  <c:v>1.05</c:v>
                </c:pt>
                <c:pt idx="99">
                  <c:v>1.05</c:v>
                </c:pt>
                <c:pt idx="100">
                  <c:v>1.05</c:v>
                </c:pt>
                <c:pt idx="101">
                  <c:v>1.05</c:v>
                </c:pt>
                <c:pt idx="102">
                  <c:v>1.05</c:v>
                </c:pt>
                <c:pt idx="103">
                  <c:v>1.05</c:v>
                </c:pt>
                <c:pt idx="104">
                  <c:v>1.05</c:v>
                </c:pt>
                <c:pt idx="105">
                  <c:v>1.05</c:v>
                </c:pt>
                <c:pt idx="106">
                  <c:v>1.05</c:v>
                </c:pt>
                <c:pt idx="107">
                  <c:v>1.05</c:v>
                </c:pt>
                <c:pt idx="108">
                  <c:v>1.05</c:v>
                </c:pt>
                <c:pt idx="109">
                  <c:v>1.05</c:v>
                </c:pt>
                <c:pt idx="110">
                  <c:v>1.05</c:v>
                </c:pt>
                <c:pt idx="111">
                  <c:v>1.05</c:v>
                </c:pt>
                <c:pt idx="112">
                  <c:v>1.05</c:v>
                </c:pt>
                <c:pt idx="113">
                  <c:v>1.05</c:v>
                </c:pt>
                <c:pt idx="114">
                  <c:v>1.05</c:v>
                </c:pt>
                <c:pt idx="115">
                  <c:v>1.05</c:v>
                </c:pt>
                <c:pt idx="116">
                  <c:v>1.05</c:v>
                </c:pt>
                <c:pt idx="117">
                  <c:v>1.05</c:v>
                </c:pt>
                <c:pt idx="118">
                  <c:v>1.05</c:v>
                </c:pt>
                <c:pt idx="119">
                  <c:v>1.05</c:v>
                </c:pt>
                <c:pt idx="120">
                  <c:v>1.05</c:v>
                </c:pt>
                <c:pt idx="121">
                  <c:v>1.05</c:v>
                </c:pt>
                <c:pt idx="122">
                  <c:v>1.05</c:v>
                </c:pt>
                <c:pt idx="123">
                  <c:v>1.05</c:v>
                </c:pt>
                <c:pt idx="124">
                  <c:v>1.05</c:v>
                </c:pt>
                <c:pt idx="125">
                  <c:v>1.05</c:v>
                </c:pt>
                <c:pt idx="126">
                  <c:v>1.05</c:v>
                </c:pt>
                <c:pt idx="127">
                  <c:v>1.05</c:v>
                </c:pt>
                <c:pt idx="128">
                  <c:v>1.05</c:v>
                </c:pt>
                <c:pt idx="129">
                  <c:v>1.05</c:v>
                </c:pt>
                <c:pt idx="130">
                  <c:v>1.05</c:v>
                </c:pt>
                <c:pt idx="131">
                  <c:v>1.05</c:v>
                </c:pt>
                <c:pt idx="132">
                  <c:v>1.05</c:v>
                </c:pt>
                <c:pt idx="133">
                  <c:v>1.05</c:v>
                </c:pt>
                <c:pt idx="134">
                  <c:v>1.05</c:v>
                </c:pt>
                <c:pt idx="135">
                  <c:v>1.05</c:v>
                </c:pt>
                <c:pt idx="136">
                  <c:v>1.05</c:v>
                </c:pt>
                <c:pt idx="137">
                  <c:v>1.05</c:v>
                </c:pt>
                <c:pt idx="138">
                  <c:v>1.05</c:v>
                </c:pt>
                <c:pt idx="139">
                  <c:v>1.05</c:v>
                </c:pt>
                <c:pt idx="140">
                  <c:v>1.05</c:v>
                </c:pt>
                <c:pt idx="141">
                  <c:v>1.05</c:v>
                </c:pt>
                <c:pt idx="142">
                  <c:v>1.05</c:v>
                </c:pt>
                <c:pt idx="143">
                  <c:v>1.05</c:v>
                </c:pt>
                <c:pt idx="144">
                  <c:v>1.05</c:v>
                </c:pt>
                <c:pt idx="145">
                  <c:v>1.05</c:v>
                </c:pt>
                <c:pt idx="146">
                  <c:v>1.05</c:v>
                </c:pt>
                <c:pt idx="147">
                  <c:v>1.05</c:v>
                </c:pt>
                <c:pt idx="148">
                  <c:v>1.05</c:v>
                </c:pt>
                <c:pt idx="149">
                  <c:v>1.05</c:v>
                </c:pt>
                <c:pt idx="150">
                  <c:v>1.05</c:v>
                </c:pt>
                <c:pt idx="151">
                  <c:v>1.05</c:v>
                </c:pt>
                <c:pt idx="152">
                  <c:v>1.05</c:v>
                </c:pt>
                <c:pt idx="153">
                  <c:v>1.05</c:v>
                </c:pt>
                <c:pt idx="154">
                  <c:v>1.05</c:v>
                </c:pt>
                <c:pt idx="155">
                  <c:v>1.05</c:v>
                </c:pt>
                <c:pt idx="156">
                  <c:v>1.05</c:v>
                </c:pt>
                <c:pt idx="157">
                  <c:v>1.05</c:v>
                </c:pt>
                <c:pt idx="158">
                  <c:v>1.05</c:v>
                </c:pt>
                <c:pt idx="159">
                  <c:v>1.05</c:v>
                </c:pt>
                <c:pt idx="160">
                  <c:v>1.05</c:v>
                </c:pt>
                <c:pt idx="161">
                  <c:v>1.05</c:v>
                </c:pt>
                <c:pt idx="162">
                  <c:v>1.05</c:v>
                </c:pt>
                <c:pt idx="163">
                  <c:v>1.05</c:v>
                </c:pt>
                <c:pt idx="164">
                  <c:v>1.05</c:v>
                </c:pt>
                <c:pt idx="165">
                  <c:v>1.05</c:v>
                </c:pt>
                <c:pt idx="166">
                  <c:v>1.05</c:v>
                </c:pt>
                <c:pt idx="167">
                  <c:v>1.05</c:v>
                </c:pt>
                <c:pt idx="168">
                  <c:v>1.05</c:v>
                </c:pt>
                <c:pt idx="169">
                  <c:v>1.05</c:v>
                </c:pt>
                <c:pt idx="170">
                  <c:v>1.05</c:v>
                </c:pt>
                <c:pt idx="171">
                  <c:v>1.05</c:v>
                </c:pt>
                <c:pt idx="172">
                  <c:v>1.05</c:v>
                </c:pt>
                <c:pt idx="173">
                  <c:v>1.05</c:v>
                </c:pt>
                <c:pt idx="174">
                  <c:v>1.05</c:v>
                </c:pt>
                <c:pt idx="175">
                  <c:v>1.05</c:v>
                </c:pt>
                <c:pt idx="176">
                  <c:v>1.05</c:v>
                </c:pt>
                <c:pt idx="177">
                  <c:v>1.05</c:v>
                </c:pt>
                <c:pt idx="178">
                  <c:v>1.05</c:v>
                </c:pt>
                <c:pt idx="179">
                  <c:v>1.05</c:v>
                </c:pt>
                <c:pt idx="180">
                  <c:v>1.05</c:v>
                </c:pt>
                <c:pt idx="181">
                  <c:v>1.05</c:v>
                </c:pt>
                <c:pt idx="182">
                  <c:v>1.05</c:v>
                </c:pt>
                <c:pt idx="183">
                  <c:v>1.05</c:v>
                </c:pt>
                <c:pt idx="184">
                  <c:v>1.05</c:v>
                </c:pt>
                <c:pt idx="185">
                  <c:v>1.05</c:v>
                </c:pt>
                <c:pt idx="186">
                  <c:v>1.05</c:v>
                </c:pt>
                <c:pt idx="187">
                  <c:v>1.05</c:v>
                </c:pt>
                <c:pt idx="188">
                  <c:v>1.05</c:v>
                </c:pt>
                <c:pt idx="189">
                  <c:v>1.05</c:v>
                </c:pt>
                <c:pt idx="190">
                  <c:v>1.05</c:v>
                </c:pt>
                <c:pt idx="191">
                  <c:v>1.05</c:v>
                </c:pt>
                <c:pt idx="192">
                  <c:v>1.05</c:v>
                </c:pt>
                <c:pt idx="193">
                  <c:v>1.05</c:v>
                </c:pt>
                <c:pt idx="194">
                  <c:v>1.05</c:v>
                </c:pt>
                <c:pt idx="195">
                  <c:v>1.05</c:v>
                </c:pt>
                <c:pt idx="196">
                  <c:v>1.05</c:v>
                </c:pt>
                <c:pt idx="197">
                  <c:v>1.05</c:v>
                </c:pt>
                <c:pt idx="198">
                  <c:v>1.05</c:v>
                </c:pt>
                <c:pt idx="199">
                  <c:v>1.05</c:v>
                </c:pt>
                <c:pt idx="200">
                  <c:v>1.05</c:v>
                </c:pt>
                <c:pt idx="201">
                  <c:v>1.05</c:v>
                </c:pt>
                <c:pt idx="202">
                  <c:v>1.05</c:v>
                </c:pt>
                <c:pt idx="203">
                  <c:v>1.05</c:v>
                </c:pt>
                <c:pt idx="204">
                  <c:v>1.05</c:v>
                </c:pt>
                <c:pt idx="205">
                  <c:v>1.05</c:v>
                </c:pt>
                <c:pt idx="206">
                  <c:v>1.05</c:v>
                </c:pt>
                <c:pt idx="207">
                  <c:v>1.05</c:v>
                </c:pt>
                <c:pt idx="208">
                  <c:v>1.05</c:v>
                </c:pt>
                <c:pt idx="209">
                  <c:v>1.05</c:v>
                </c:pt>
                <c:pt idx="210">
                  <c:v>1.05</c:v>
                </c:pt>
                <c:pt idx="211">
                  <c:v>1.05</c:v>
                </c:pt>
                <c:pt idx="212">
                  <c:v>1.05</c:v>
                </c:pt>
                <c:pt idx="213">
                  <c:v>1.05</c:v>
                </c:pt>
                <c:pt idx="214">
                  <c:v>1.05</c:v>
                </c:pt>
                <c:pt idx="215">
                  <c:v>1.05</c:v>
                </c:pt>
                <c:pt idx="216">
                  <c:v>1.05</c:v>
                </c:pt>
                <c:pt idx="217">
                  <c:v>1.05</c:v>
                </c:pt>
                <c:pt idx="218">
                  <c:v>1.05</c:v>
                </c:pt>
                <c:pt idx="219">
                  <c:v>1.05</c:v>
                </c:pt>
                <c:pt idx="220">
                  <c:v>1.05</c:v>
                </c:pt>
                <c:pt idx="221">
                  <c:v>1.05</c:v>
                </c:pt>
                <c:pt idx="222">
                  <c:v>1.05</c:v>
                </c:pt>
                <c:pt idx="223">
                  <c:v>1.05</c:v>
                </c:pt>
                <c:pt idx="224">
                  <c:v>1.05</c:v>
                </c:pt>
                <c:pt idx="225">
                  <c:v>1.05</c:v>
                </c:pt>
                <c:pt idx="226">
                  <c:v>1.05</c:v>
                </c:pt>
                <c:pt idx="227">
                  <c:v>1.05</c:v>
                </c:pt>
                <c:pt idx="228">
                  <c:v>1.05</c:v>
                </c:pt>
                <c:pt idx="229">
                  <c:v>1.05</c:v>
                </c:pt>
                <c:pt idx="230">
                  <c:v>1.05</c:v>
                </c:pt>
                <c:pt idx="231">
                  <c:v>1.05</c:v>
                </c:pt>
                <c:pt idx="232">
                  <c:v>1.05</c:v>
                </c:pt>
                <c:pt idx="233">
                  <c:v>1.05</c:v>
                </c:pt>
                <c:pt idx="234">
                  <c:v>1.05</c:v>
                </c:pt>
                <c:pt idx="235">
                  <c:v>1.05</c:v>
                </c:pt>
                <c:pt idx="236">
                  <c:v>1.05</c:v>
                </c:pt>
                <c:pt idx="237">
                  <c:v>1.05</c:v>
                </c:pt>
                <c:pt idx="238">
                  <c:v>1.05</c:v>
                </c:pt>
                <c:pt idx="239">
                  <c:v>1.05</c:v>
                </c:pt>
                <c:pt idx="240">
                  <c:v>1.05</c:v>
                </c:pt>
                <c:pt idx="241">
                  <c:v>1.05</c:v>
                </c:pt>
                <c:pt idx="242">
                  <c:v>1.05</c:v>
                </c:pt>
                <c:pt idx="243">
                  <c:v>1.05</c:v>
                </c:pt>
                <c:pt idx="244">
                  <c:v>1.05</c:v>
                </c:pt>
                <c:pt idx="245">
                  <c:v>1.05</c:v>
                </c:pt>
                <c:pt idx="246">
                  <c:v>1.05</c:v>
                </c:pt>
                <c:pt idx="247">
                  <c:v>1.05</c:v>
                </c:pt>
                <c:pt idx="248">
                  <c:v>1.05</c:v>
                </c:pt>
                <c:pt idx="249">
                  <c:v>1.05</c:v>
                </c:pt>
                <c:pt idx="250">
                  <c:v>1.05</c:v>
                </c:pt>
                <c:pt idx="251">
                  <c:v>1.05</c:v>
                </c:pt>
                <c:pt idx="252">
                  <c:v>1.05</c:v>
                </c:pt>
                <c:pt idx="253">
                  <c:v>1.05</c:v>
                </c:pt>
                <c:pt idx="254">
                  <c:v>1.05</c:v>
                </c:pt>
                <c:pt idx="255">
                  <c:v>1.05</c:v>
                </c:pt>
                <c:pt idx="256">
                  <c:v>1.05</c:v>
                </c:pt>
                <c:pt idx="257">
                  <c:v>1.05</c:v>
                </c:pt>
                <c:pt idx="258">
                  <c:v>1.05</c:v>
                </c:pt>
                <c:pt idx="259">
                  <c:v>1.05</c:v>
                </c:pt>
                <c:pt idx="260">
                  <c:v>1.05</c:v>
                </c:pt>
                <c:pt idx="261">
                  <c:v>1.05</c:v>
                </c:pt>
                <c:pt idx="262">
                  <c:v>1.05</c:v>
                </c:pt>
                <c:pt idx="263">
                  <c:v>1.05</c:v>
                </c:pt>
                <c:pt idx="264">
                  <c:v>1.05</c:v>
                </c:pt>
                <c:pt idx="265">
                  <c:v>1.05</c:v>
                </c:pt>
                <c:pt idx="266">
                  <c:v>1.05</c:v>
                </c:pt>
                <c:pt idx="267">
                  <c:v>1.05</c:v>
                </c:pt>
                <c:pt idx="268">
                  <c:v>1.05</c:v>
                </c:pt>
                <c:pt idx="269">
                  <c:v>1.05</c:v>
                </c:pt>
                <c:pt idx="270">
                  <c:v>1.05</c:v>
                </c:pt>
                <c:pt idx="271">
                  <c:v>1.05</c:v>
                </c:pt>
                <c:pt idx="272">
                  <c:v>1.05</c:v>
                </c:pt>
                <c:pt idx="273">
                  <c:v>1.05</c:v>
                </c:pt>
                <c:pt idx="274">
                  <c:v>1.05</c:v>
                </c:pt>
                <c:pt idx="275">
                  <c:v>1.05</c:v>
                </c:pt>
                <c:pt idx="276">
                  <c:v>1.05</c:v>
                </c:pt>
                <c:pt idx="277">
                  <c:v>1.05</c:v>
                </c:pt>
                <c:pt idx="278">
                  <c:v>1.05</c:v>
                </c:pt>
                <c:pt idx="279">
                  <c:v>1.05</c:v>
                </c:pt>
                <c:pt idx="280">
                  <c:v>1.05</c:v>
                </c:pt>
                <c:pt idx="281">
                  <c:v>1.05</c:v>
                </c:pt>
                <c:pt idx="282">
                  <c:v>1.05</c:v>
                </c:pt>
                <c:pt idx="283">
                  <c:v>1.05</c:v>
                </c:pt>
                <c:pt idx="284">
                  <c:v>1.05</c:v>
                </c:pt>
                <c:pt idx="285">
                  <c:v>1.05</c:v>
                </c:pt>
                <c:pt idx="286">
                  <c:v>1.05</c:v>
                </c:pt>
                <c:pt idx="287">
                  <c:v>1.05</c:v>
                </c:pt>
                <c:pt idx="288">
                  <c:v>1.05</c:v>
                </c:pt>
                <c:pt idx="289">
                  <c:v>1.05</c:v>
                </c:pt>
                <c:pt idx="290">
                  <c:v>1.05</c:v>
                </c:pt>
                <c:pt idx="291">
                  <c:v>1.05</c:v>
                </c:pt>
                <c:pt idx="292">
                  <c:v>1.05</c:v>
                </c:pt>
                <c:pt idx="293">
                  <c:v>1.05</c:v>
                </c:pt>
                <c:pt idx="294">
                  <c:v>1.05</c:v>
                </c:pt>
                <c:pt idx="295">
                  <c:v>1.05</c:v>
                </c:pt>
                <c:pt idx="296">
                  <c:v>1.05</c:v>
                </c:pt>
                <c:pt idx="297">
                  <c:v>1.05</c:v>
                </c:pt>
                <c:pt idx="298">
                  <c:v>1.05</c:v>
                </c:pt>
                <c:pt idx="299">
                  <c:v>1.05</c:v>
                </c:pt>
                <c:pt idx="300">
                  <c:v>1.05</c:v>
                </c:pt>
                <c:pt idx="301">
                  <c:v>1.05</c:v>
                </c:pt>
                <c:pt idx="302">
                  <c:v>1.05</c:v>
                </c:pt>
                <c:pt idx="303">
                  <c:v>1.05</c:v>
                </c:pt>
                <c:pt idx="304">
                  <c:v>1.05</c:v>
                </c:pt>
                <c:pt idx="305">
                  <c:v>1.05</c:v>
                </c:pt>
                <c:pt idx="306">
                  <c:v>1.05</c:v>
                </c:pt>
                <c:pt idx="307">
                  <c:v>1.05</c:v>
                </c:pt>
                <c:pt idx="308">
                  <c:v>1.05</c:v>
                </c:pt>
                <c:pt idx="309">
                  <c:v>1.05</c:v>
                </c:pt>
                <c:pt idx="310">
                  <c:v>1.05</c:v>
                </c:pt>
                <c:pt idx="311">
                  <c:v>1.05</c:v>
                </c:pt>
                <c:pt idx="312">
                  <c:v>1.05</c:v>
                </c:pt>
                <c:pt idx="313">
                  <c:v>1.05</c:v>
                </c:pt>
                <c:pt idx="314">
                  <c:v>1.05</c:v>
                </c:pt>
                <c:pt idx="315">
                  <c:v>1.05</c:v>
                </c:pt>
                <c:pt idx="316">
                  <c:v>1.05</c:v>
                </c:pt>
                <c:pt idx="317">
                  <c:v>1.05</c:v>
                </c:pt>
                <c:pt idx="318">
                  <c:v>1.05</c:v>
                </c:pt>
                <c:pt idx="319">
                  <c:v>1.05</c:v>
                </c:pt>
                <c:pt idx="320">
                  <c:v>1.05</c:v>
                </c:pt>
                <c:pt idx="321">
                  <c:v>1.05</c:v>
                </c:pt>
                <c:pt idx="322">
                  <c:v>1.05</c:v>
                </c:pt>
                <c:pt idx="323">
                  <c:v>1.05</c:v>
                </c:pt>
                <c:pt idx="324">
                  <c:v>1.05</c:v>
                </c:pt>
                <c:pt idx="325">
                  <c:v>1.05</c:v>
                </c:pt>
                <c:pt idx="326">
                  <c:v>1.05</c:v>
                </c:pt>
                <c:pt idx="327">
                  <c:v>1.05</c:v>
                </c:pt>
                <c:pt idx="328">
                  <c:v>1.05</c:v>
                </c:pt>
                <c:pt idx="329">
                  <c:v>1.05</c:v>
                </c:pt>
                <c:pt idx="330">
                  <c:v>1.05</c:v>
                </c:pt>
                <c:pt idx="331">
                  <c:v>1.05</c:v>
                </c:pt>
                <c:pt idx="332">
                  <c:v>1.05</c:v>
                </c:pt>
                <c:pt idx="333">
                  <c:v>1.05</c:v>
                </c:pt>
                <c:pt idx="334">
                  <c:v>1.05</c:v>
                </c:pt>
                <c:pt idx="335">
                  <c:v>1.05</c:v>
                </c:pt>
                <c:pt idx="336">
                  <c:v>1.05</c:v>
                </c:pt>
                <c:pt idx="337">
                  <c:v>1.05</c:v>
                </c:pt>
                <c:pt idx="338">
                  <c:v>1.05</c:v>
                </c:pt>
                <c:pt idx="339">
                  <c:v>1.05</c:v>
                </c:pt>
                <c:pt idx="340">
                  <c:v>1.05</c:v>
                </c:pt>
                <c:pt idx="341">
                  <c:v>1.05</c:v>
                </c:pt>
                <c:pt idx="342">
                  <c:v>1.05</c:v>
                </c:pt>
                <c:pt idx="343">
                  <c:v>1.05</c:v>
                </c:pt>
                <c:pt idx="344">
                  <c:v>1.05</c:v>
                </c:pt>
                <c:pt idx="345">
                  <c:v>1.05</c:v>
                </c:pt>
                <c:pt idx="346">
                  <c:v>1.05</c:v>
                </c:pt>
                <c:pt idx="347">
                  <c:v>1.05</c:v>
                </c:pt>
                <c:pt idx="348">
                  <c:v>1.05</c:v>
                </c:pt>
                <c:pt idx="349">
                  <c:v>1.05</c:v>
                </c:pt>
                <c:pt idx="350">
                  <c:v>1.05</c:v>
                </c:pt>
                <c:pt idx="351">
                  <c:v>1.05</c:v>
                </c:pt>
                <c:pt idx="352">
                  <c:v>1.05</c:v>
                </c:pt>
                <c:pt idx="353">
                  <c:v>1.05</c:v>
                </c:pt>
                <c:pt idx="354">
                  <c:v>1.05</c:v>
                </c:pt>
                <c:pt idx="355">
                  <c:v>1.05</c:v>
                </c:pt>
                <c:pt idx="356">
                  <c:v>1.05</c:v>
                </c:pt>
                <c:pt idx="357">
                  <c:v>1.05</c:v>
                </c:pt>
                <c:pt idx="358">
                  <c:v>1.05</c:v>
                </c:pt>
                <c:pt idx="359">
                  <c:v>1.05</c:v>
                </c:pt>
                <c:pt idx="360">
                  <c:v>1.05</c:v>
                </c:pt>
                <c:pt idx="361">
                  <c:v>1.05</c:v>
                </c:pt>
                <c:pt idx="362">
                  <c:v>1.05</c:v>
                </c:pt>
                <c:pt idx="363">
                  <c:v>1.05</c:v>
                </c:pt>
                <c:pt idx="364">
                  <c:v>1.05</c:v>
                </c:pt>
                <c:pt idx="365">
                  <c:v>1.05</c:v>
                </c:pt>
                <c:pt idx="366">
                  <c:v>1.05</c:v>
                </c:pt>
                <c:pt idx="367">
                  <c:v>1.05</c:v>
                </c:pt>
                <c:pt idx="368">
                  <c:v>1.05</c:v>
                </c:pt>
                <c:pt idx="369">
                  <c:v>1.05</c:v>
                </c:pt>
                <c:pt idx="370">
                  <c:v>1.05</c:v>
                </c:pt>
                <c:pt idx="371">
                  <c:v>1.05</c:v>
                </c:pt>
                <c:pt idx="372">
                  <c:v>1.05</c:v>
                </c:pt>
                <c:pt idx="373">
                  <c:v>1.05</c:v>
                </c:pt>
                <c:pt idx="374">
                  <c:v>1.05</c:v>
                </c:pt>
                <c:pt idx="375">
                  <c:v>1.05</c:v>
                </c:pt>
                <c:pt idx="376">
                  <c:v>1.05</c:v>
                </c:pt>
                <c:pt idx="377">
                  <c:v>1.05</c:v>
                </c:pt>
                <c:pt idx="378">
                  <c:v>1.05</c:v>
                </c:pt>
                <c:pt idx="379">
                  <c:v>1.05</c:v>
                </c:pt>
                <c:pt idx="380">
                  <c:v>1.05</c:v>
                </c:pt>
                <c:pt idx="381">
                  <c:v>1.05</c:v>
                </c:pt>
                <c:pt idx="382">
                  <c:v>1.05</c:v>
                </c:pt>
                <c:pt idx="383">
                  <c:v>1.05</c:v>
                </c:pt>
                <c:pt idx="384">
                  <c:v>1.05</c:v>
                </c:pt>
                <c:pt idx="385">
                  <c:v>1.05</c:v>
                </c:pt>
                <c:pt idx="386">
                  <c:v>1.05</c:v>
                </c:pt>
                <c:pt idx="387">
                  <c:v>1.05</c:v>
                </c:pt>
                <c:pt idx="388">
                  <c:v>1.05</c:v>
                </c:pt>
                <c:pt idx="389">
                  <c:v>1.05</c:v>
                </c:pt>
                <c:pt idx="390">
                  <c:v>1.05</c:v>
                </c:pt>
                <c:pt idx="391">
                  <c:v>1.05</c:v>
                </c:pt>
                <c:pt idx="392">
                  <c:v>1.05</c:v>
                </c:pt>
                <c:pt idx="393">
                  <c:v>1.05</c:v>
                </c:pt>
                <c:pt idx="394">
                  <c:v>1.05</c:v>
                </c:pt>
                <c:pt idx="395">
                  <c:v>1.05</c:v>
                </c:pt>
                <c:pt idx="396">
                  <c:v>1.05</c:v>
                </c:pt>
                <c:pt idx="397">
                  <c:v>1.05</c:v>
                </c:pt>
                <c:pt idx="398">
                  <c:v>1.05</c:v>
                </c:pt>
                <c:pt idx="399">
                  <c:v>1.05</c:v>
                </c:pt>
                <c:pt idx="400">
                  <c:v>1.05</c:v>
                </c:pt>
                <c:pt idx="401">
                  <c:v>1.05</c:v>
                </c:pt>
                <c:pt idx="402">
                  <c:v>1.05</c:v>
                </c:pt>
                <c:pt idx="403">
                  <c:v>1.05</c:v>
                </c:pt>
                <c:pt idx="404">
                  <c:v>1.05</c:v>
                </c:pt>
                <c:pt idx="405">
                  <c:v>1.05</c:v>
                </c:pt>
                <c:pt idx="406">
                  <c:v>1.05</c:v>
                </c:pt>
                <c:pt idx="407">
                  <c:v>1.05</c:v>
                </c:pt>
                <c:pt idx="408">
                  <c:v>1.05</c:v>
                </c:pt>
                <c:pt idx="409">
                  <c:v>1.05</c:v>
                </c:pt>
                <c:pt idx="410">
                  <c:v>1.05</c:v>
                </c:pt>
                <c:pt idx="411">
                  <c:v>1.05</c:v>
                </c:pt>
                <c:pt idx="412">
                  <c:v>1.05</c:v>
                </c:pt>
                <c:pt idx="413">
                  <c:v>1.05</c:v>
                </c:pt>
                <c:pt idx="414">
                  <c:v>1.05</c:v>
                </c:pt>
                <c:pt idx="415">
                  <c:v>1.05</c:v>
                </c:pt>
                <c:pt idx="416">
                  <c:v>1.05</c:v>
                </c:pt>
                <c:pt idx="417">
                  <c:v>1.05</c:v>
                </c:pt>
                <c:pt idx="418">
                  <c:v>1.05</c:v>
                </c:pt>
                <c:pt idx="419">
                  <c:v>1.05</c:v>
                </c:pt>
                <c:pt idx="420">
                  <c:v>1.05</c:v>
                </c:pt>
                <c:pt idx="421">
                  <c:v>1.05</c:v>
                </c:pt>
                <c:pt idx="422">
                  <c:v>1.05</c:v>
                </c:pt>
                <c:pt idx="423">
                  <c:v>1.05</c:v>
                </c:pt>
                <c:pt idx="424">
                  <c:v>1.05</c:v>
                </c:pt>
                <c:pt idx="425">
                  <c:v>1.05</c:v>
                </c:pt>
                <c:pt idx="426">
                  <c:v>1.05</c:v>
                </c:pt>
                <c:pt idx="427">
                  <c:v>1.05</c:v>
                </c:pt>
                <c:pt idx="428">
                  <c:v>1.05</c:v>
                </c:pt>
                <c:pt idx="429">
                  <c:v>1.05</c:v>
                </c:pt>
                <c:pt idx="430">
                  <c:v>1.05</c:v>
                </c:pt>
                <c:pt idx="431">
                  <c:v>1.05</c:v>
                </c:pt>
                <c:pt idx="432">
                  <c:v>1.05</c:v>
                </c:pt>
                <c:pt idx="433">
                  <c:v>1.05</c:v>
                </c:pt>
                <c:pt idx="434">
                  <c:v>1.05</c:v>
                </c:pt>
                <c:pt idx="435">
                  <c:v>1.05</c:v>
                </c:pt>
                <c:pt idx="436">
                  <c:v>1.05</c:v>
                </c:pt>
                <c:pt idx="437">
                  <c:v>1.05</c:v>
                </c:pt>
                <c:pt idx="438">
                  <c:v>1.05</c:v>
                </c:pt>
                <c:pt idx="439">
                  <c:v>1.05</c:v>
                </c:pt>
                <c:pt idx="440">
                  <c:v>1.05</c:v>
                </c:pt>
                <c:pt idx="441">
                  <c:v>1.05</c:v>
                </c:pt>
                <c:pt idx="442">
                  <c:v>1.05</c:v>
                </c:pt>
                <c:pt idx="443">
                  <c:v>1.05</c:v>
                </c:pt>
                <c:pt idx="444">
                  <c:v>1.05</c:v>
                </c:pt>
                <c:pt idx="445">
                  <c:v>1.05</c:v>
                </c:pt>
                <c:pt idx="446">
                  <c:v>1.05</c:v>
                </c:pt>
                <c:pt idx="447">
                  <c:v>1.05</c:v>
                </c:pt>
                <c:pt idx="448">
                  <c:v>1.05</c:v>
                </c:pt>
                <c:pt idx="449">
                  <c:v>1.05</c:v>
                </c:pt>
                <c:pt idx="450">
                  <c:v>1.05</c:v>
                </c:pt>
                <c:pt idx="451">
                  <c:v>1.05</c:v>
                </c:pt>
                <c:pt idx="452">
                  <c:v>1.05</c:v>
                </c:pt>
                <c:pt idx="453">
                  <c:v>1.05</c:v>
                </c:pt>
                <c:pt idx="454">
                  <c:v>1.05</c:v>
                </c:pt>
                <c:pt idx="455">
                  <c:v>1.05</c:v>
                </c:pt>
                <c:pt idx="456">
                  <c:v>1.05</c:v>
                </c:pt>
                <c:pt idx="457">
                  <c:v>1.05</c:v>
                </c:pt>
                <c:pt idx="458">
                  <c:v>1.05</c:v>
                </c:pt>
                <c:pt idx="459">
                  <c:v>1.05</c:v>
                </c:pt>
                <c:pt idx="460">
                  <c:v>1.05</c:v>
                </c:pt>
                <c:pt idx="461">
                  <c:v>1.05</c:v>
                </c:pt>
                <c:pt idx="462">
                  <c:v>1.05</c:v>
                </c:pt>
                <c:pt idx="463">
                  <c:v>1.05</c:v>
                </c:pt>
                <c:pt idx="464">
                  <c:v>1.05</c:v>
                </c:pt>
                <c:pt idx="465">
                  <c:v>1.05</c:v>
                </c:pt>
                <c:pt idx="466">
                  <c:v>1.05</c:v>
                </c:pt>
                <c:pt idx="467">
                  <c:v>1.05</c:v>
                </c:pt>
                <c:pt idx="468">
                  <c:v>1.05</c:v>
                </c:pt>
                <c:pt idx="469">
                  <c:v>1.05</c:v>
                </c:pt>
                <c:pt idx="470">
                  <c:v>1.05</c:v>
                </c:pt>
                <c:pt idx="471">
                  <c:v>1.05</c:v>
                </c:pt>
                <c:pt idx="472">
                  <c:v>1.05</c:v>
                </c:pt>
                <c:pt idx="473">
                  <c:v>1.05</c:v>
                </c:pt>
                <c:pt idx="474">
                  <c:v>1.05</c:v>
                </c:pt>
                <c:pt idx="475">
                  <c:v>1.05</c:v>
                </c:pt>
                <c:pt idx="476">
                  <c:v>1.05</c:v>
                </c:pt>
                <c:pt idx="477">
                  <c:v>1.05</c:v>
                </c:pt>
                <c:pt idx="478">
                  <c:v>1.05</c:v>
                </c:pt>
                <c:pt idx="479">
                  <c:v>1.05</c:v>
                </c:pt>
                <c:pt idx="480">
                  <c:v>1.05</c:v>
                </c:pt>
                <c:pt idx="481">
                  <c:v>1.05</c:v>
                </c:pt>
                <c:pt idx="482">
                  <c:v>1.05</c:v>
                </c:pt>
                <c:pt idx="483">
                  <c:v>1.05</c:v>
                </c:pt>
                <c:pt idx="484">
                  <c:v>1.05</c:v>
                </c:pt>
                <c:pt idx="485">
                  <c:v>1.05</c:v>
                </c:pt>
                <c:pt idx="486">
                  <c:v>1.05</c:v>
                </c:pt>
                <c:pt idx="487">
                  <c:v>1.05</c:v>
                </c:pt>
                <c:pt idx="488">
                  <c:v>1.05</c:v>
                </c:pt>
                <c:pt idx="489">
                  <c:v>1.05</c:v>
                </c:pt>
                <c:pt idx="490">
                  <c:v>1.05</c:v>
                </c:pt>
                <c:pt idx="491">
                  <c:v>1.05</c:v>
                </c:pt>
                <c:pt idx="492">
                  <c:v>1.05</c:v>
                </c:pt>
                <c:pt idx="493">
                  <c:v>1.05</c:v>
                </c:pt>
                <c:pt idx="494">
                  <c:v>1.05</c:v>
                </c:pt>
                <c:pt idx="495">
                  <c:v>1.05</c:v>
                </c:pt>
                <c:pt idx="496">
                  <c:v>1.05</c:v>
                </c:pt>
                <c:pt idx="497">
                  <c:v>1.05</c:v>
                </c:pt>
                <c:pt idx="498">
                  <c:v>1.05</c:v>
                </c:pt>
                <c:pt idx="499">
                  <c:v>1.05</c:v>
                </c:pt>
                <c:pt idx="500">
                  <c:v>1.05</c:v>
                </c:pt>
                <c:pt idx="501">
                  <c:v>1.05</c:v>
                </c:pt>
                <c:pt idx="502">
                  <c:v>1.05</c:v>
                </c:pt>
                <c:pt idx="503">
                  <c:v>1.05</c:v>
                </c:pt>
                <c:pt idx="504">
                  <c:v>1.05</c:v>
                </c:pt>
                <c:pt idx="505">
                  <c:v>1.05</c:v>
                </c:pt>
                <c:pt idx="506">
                  <c:v>1.05</c:v>
                </c:pt>
                <c:pt idx="507">
                  <c:v>1.05</c:v>
                </c:pt>
                <c:pt idx="508">
                  <c:v>1.05</c:v>
                </c:pt>
                <c:pt idx="509">
                  <c:v>1.05</c:v>
                </c:pt>
                <c:pt idx="510">
                  <c:v>1.05</c:v>
                </c:pt>
                <c:pt idx="511">
                  <c:v>1.05</c:v>
                </c:pt>
                <c:pt idx="512">
                  <c:v>1.05</c:v>
                </c:pt>
                <c:pt idx="513">
                  <c:v>1.05</c:v>
                </c:pt>
                <c:pt idx="514">
                  <c:v>1.05</c:v>
                </c:pt>
                <c:pt idx="515">
                  <c:v>1.05</c:v>
                </c:pt>
                <c:pt idx="516">
                  <c:v>1.05</c:v>
                </c:pt>
                <c:pt idx="517">
                  <c:v>1.05</c:v>
                </c:pt>
                <c:pt idx="518">
                  <c:v>1.05</c:v>
                </c:pt>
                <c:pt idx="519">
                  <c:v>1.05</c:v>
                </c:pt>
                <c:pt idx="520">
                  <c:v>1.05</c:v>
                </c:pt>
                <c:pt idx="521">
                  <c:v>1.05</c:v>
                </c:pt>
                <c:pt idx="522">
                  <c:v>1.05</c:v>
                </c:pt>
                <c:pt idx="523">
                  <c:v>1.05</c:v>
                </c:pt>
                <c:pt idx="524">
                  <c:v>1.05</c:v>
                </c:pt>
                <c:pt idx="525">
                  <c:v>1.05</c:v>
                </c:pt>
                <c:pt idx="526">
                  <c:v>1.05</c:v>
                </c:pt>
                <c:pt idx="527">
                  <c:v>1.05</c:v>
                </c:pt>
                <c:pt idx="528">
                  <c:v>1.05</c:v>
                </c:pt>
                <c:pt idx="529">
                  <c:v>1.05</c:v>
                </c:pt>
                <c:pt idx="530">
                  <c:v>1.05</c:v>
                </c:pt>
                <c:pt idx="531">
                  <c:v>1.05</c:v>
                </c:pt>
                <c:pt idx="532">
                  <c:v>1.05</c:v>
                </c:pt>
                <c:pt idx="533">
                  <c:v>1.05</c:v>
                </c:pt>
                <c:pt idx="534">
                  <c:v>1.05</c:v>
                </c:pt>
                <c:pt idx="535">
                  <c:v>1.05</c:v>
                </c:pt>
                <c:pt idx="536">
                  <c:v>1.05</c:v>
                </c:pt>
                <c:pt idx="537">
                  <c:v>1.05</c:v>
                </c:pt>
                <c:pt idx="538">
                  <c:v>1.05</c:v>
                </c:pt>
                <c:pt idx="539">
                  <c:v>1.05</c:v>
                </c:pt>
                <c:pt idx="540">
                  <c:v>1.05</c:v>
                </c:pt>
                <c:pt idx="541">
                  <c:v>1.05</c:v>
                </c:pt>
                <c:pt idx="542">
                  <c:v>1.05</c:v>
                </c:pt>
                <c:pt idx="543">
                  <c:v>1.05</c:v>
                </c:pt>
                <c:pt idx="544">
                  <c:v>1.05</c:v>
                </c:pt>
                <c:pt idx="545">
                  <c:v>1.05</c:v>
                </c:pt>
                <c:pt idx="546">
                  <c:v>1.05</c:v>
                </c:pt>
                <c:pt idx="547">
                  <c:v>1.05</c:v>
                </c:pt>
                <c:pt idx="548">
                  <c:v>1.05</c:v>
                </c:pt>
                <c:pt idx="549">
                  <c:v>1.05</c:v>
                </c:pt>
                <c:pt idx="550">
                  <c:v>1.05</c:v>
                </c:pt>
                <c:pt idx="551">
                  <c:v>1.05</c:v>
                </c:pt>
                <c:pt idx="552">
                  <c:v>1.05</c:v>
                </c:pt>
                <c:pt idx="553">
                  <c:v>1.05</c:v>
                </c:pt>
                <c:pt idx="554">
                  <c:v>1.05</c:v>
                </c:pt>
                <c:pt idx="555">
                  <c:v>1.05</c:v>
                </c:pt>
                <c:pt idx="556">
                  <c:v>1.05</c:v>
                </c:pt>
                <c:pt idx="557">
                  <c:v>1.05</c:v>
                </c:pt>
                <c:pt idx="558">
                  <c:v>1.05</c:v>
                </c:pt>
                <c:pt idx="559">
                  <c:v>1.05</c:v>
                </c:pt>
                <c:pt idx="560">
                  <c:v>1.05</c:v>
                </c:pt>
                <c:pt idx="561">
                  <c:v>1.05</c:v>
                </c:pt>
                <c:pt idx="562">
                  <c:v>1.05</c:v>
                </c:pt>
                <c:pt idx="563">
                  <c:v>1.05</c:v>
                </c:pt>
                <c:pt idx="564">
                  <c:v>1.05</c:v>
                </c:pt>
                <c:pt idx="565">
                  <c:v>1.05</c:v>
                </c:pt>
                <c:pt idx="566">
                  <c:v>1.05</c:v>
                </c:pt>
                <c:pt idx="567">
                  <c:v>1.05</c:v>
                </c:pt>
                <c:pt idx="568">
                  <c:v>1.05</c:v>
                </c:pt>
                <c:pt idx="569">
                  <c:v>1.05</c:v>
                </c:pt>
                <c:pt idx="570">
                  <c:v>1.05</c:v>
                </c:pt>
                <c:pt idx="571">
                  <c:v>1.05</c:v>
                </c:pt>
                <c:pt idx="572">
                  <c:v>1.05</c:v>
                </c:pt>
                <c:pt idx="573">
                  <c:v>1.05</c:v>
                </c:pt>
                <c:pt idx="574">
                  <c:v>1.05</c:v>
                </c:pt>
                <c:pt idx="575">
                  <c:v>1.05</c:v>
                </c:pt>
                <c:pt idx="576">
                  <c:v>1.05</c:v>
                </c:pt>
                <c:pt idx="577">
                  <c:v>1.05</c:v>
                </c:pt>
                <c:pt idx="578">
                  <c:v>1.05</c:v>
                </c:pt>
                <c:pt idx="579">
                  <c:v>1.05</c:v>
                </c:pt>
                <c:pt idx="580">
                  <c:v>1.05</c:v>
                </c:pt>
                <c:pt idx="581">
                  <c:v>1.05</c:v>
                </c:pt>
                <c:pt idx="582">
                  <c:v>1.05</c:v>
                </c:pt>
                <c:pt idx="583">
                  <c:v>1.05</c:v>
                </c:pt>
                <c:pt idx="584">
                  <c:v>1.05</c:v>
                </c:pt>
                <c:pt idx="585">
                  <c:v>1.05</c:v>
                </c:pt>
                <c:pt idx="586">
                  <c:v>1.05</c:v>
                </c:pt>
                <c:pt idx="587">
                  <c:v>1.05</c:v>
                </c:pt>
                <c:pt idx="588">
                  <c:v>1.05</c:v>
                </c:pt>
                <c:pt idx="589">
                  <c:v>1.05</c:v>
                </c:pt>
                <c:pt idx="590">
                  <c:v>1.05</c:v>
                </c:pt>
                <c:pt idx="591">
                  <c:v>1.05</c:v>
                </c:pt>
                <c:pt idx="592">
                  <c:v>1.05</c:v>
                </c:pt>
                <c:pt idx="593">
                  <c:v>1.05</c:v>
                </c:pt>
                <c:pt idx="594">
                  <c:v>1.05</c:v>
                </c:pt>
                <c:pt idx="595">
                  <c:v>1.05</c:v>
                </c:pt>
                <c:pt idx="596">
                  <c:v>1.05</c:v>
                </c:pt>
                <c:pt idx="597">
                  <c:v>1.05</c:v>
                </c:pt>
                <c:pt idx="598">
                  <c:v>1.05</c:v>
                </c:pt>
                <c:pt idx="599">
                  <c:v>1.05</c:v>
                </c:pt>
                <c:pt idx="600">
                  <c:v>1.05</c:v>
                </c:pt>
                <c:pt idx="601">
                  <c:v>1.05</c:v>
                </c:pt>
                <c:pt idx="602">
                  <c:v>1.05</c:v>
                </c:pt>
                <c:pt idx="603">
                  <c:v>1.05</c:v>
                </c:pt>
                <c:pt idx="604">
                  <c:v>1.05</c:v>
                </c:pt>
                <c:pt idx="605">
                  <c:v>1.05</c:v>
                </c:pt>
                <c:pt idx="606">
                  <c:v>1.05</c:v>
                </c:pt>
                <c:pt idx="607">
                  <c:v>1.05</c:v>
                </c:pt>
                <c:pt idx="608">
                  <c:v>1.05</c:v>
                </c:pt>
                <c:pt idx="609">
                  <c:v>1.05</c:v>
                </c:pt>
                <c:pt idx="610">
                  <c:v>1.05</c:v>
                </c:pt>
                <c:pt idx="611">
                  <c:v>1.05</c:v>
                </c:pt>
                <c:pt idx="612">
                  <c:v>1.05</c:v>
                </c:pt>
                <c:pt idx="613">
                  <c:v>1.05</c:v>
                </c:pt>
                <c:pt idx="614">
                  <c:v>1.05</c:v>
                </c:pt>
                <c:pt idx="615">
                  <c:v>1.05</c:v>
                </c:pt>
                <c:pt idx="616">
                  <c:v>1.05</c:v>
                </c:pt>
                <c:pt idx="617">
                  <c:v>1.05</c:v>
                </c:pt>
                <c:pt idx="618">
                  <c:v>1.05</c:v>
                </c:pt>
                <c:pt idx="619">
                  <c:v>1.05</c:v>
                </c:pt>
                <c:pt idx="620">
                  <c:v>1.05</c:v>
                </c:pt>
                <c:pt idx="621">
                  <c:v>1.05</c:v>
                </c:pt>
                <c:pt idx="622">
                  <c:v>1.05</c:v>
                </c:pt>
                <c:pt idx="623">
                  <c:v>1.05</c:v>
                </c:pt>
                <c:pt idx="624">
                  <c:v>1.05</c:v>
                </c:pt>
                <c:pt idx="625">
                  <c:v>1.05</c:v>
                </c:pt>
                <c:pt idx="626">
                  <c:v>1.05</c:v>
                </c:pt>
                <c:pt idx="627">
                  <c:v>1.05</c:v>
                </c:pt>
                <c:pt idx="628">
                  <c:v>1.05</c:v>
                </c:pt>
                <c:pt idx="629">
                  <c:v>1.05</c:v>
                </c:pt>
                <c:pt idx="630">
                  <c:v>1.05</c:v>
                </c:pt>
                <c:pt idx="631">
                  <c:v>1.05</c:v>
                </c:pt>
                <c:pt idx="632">
                  <c:v>1.05</c:v>
                </c:pt>
                <c:pt idx="633">
                  <c:v>1.05</c:v>
                </c:pt>
                <c:pt idx="634">
                  <c:v>1.05</c:v>
                </c:pt>
                <c:pt idx="635">
                  <c:v>1.05</c:v>
                </c:pt>
                <c:pt idx="636">
                  <c:v>1.05</c:v>
                </c:pt>
                <c:pt idx="637">
                  <c:v>1.05</c:v>
                </c:pt>
                <c:pt idx="638">
                  <c:v>1.05</c:v>
                </c:pt>
                <c:pt idx="639">
                  <c:v>1.05</c:v>
                </c:pt>
                <c:pt idx="640">
                  <c:v>1.05</c:v>
                </c:pt>
                <c:pt idx="641">
                  <c:v>1.05</c:v>
                </c:pt>
                <c:pt idx="642">
                  <c:v>1.05</c:v>
                </c:pt>
                <c:pt idx="643">
                  <c:v>1.05</c:v>
                </c:pt>
                <c:pt idx="644">
                  <c:v>1.05</c:v>
                </c:pt>
                <c:pt idx="645">
                  <c:v>1.05</c:v>
                </c:pt>
                <c:pt idx="646">
                  <c:v>1.05</c:v>
                </c:pt>
                <c:pt idx="647">
                  <c:v>1.05</c:v>
                </c:pt>
                <c:pt idx="648">
                  <c:v>1.05</c:v>
                </c:pt>
                <c:pt idx="649">
                  <c:v>1.05</c:v>
                </c:pt>
                <c:pt idx="650">
                  <c:v>1.05</c:v>
                </c:pt>
                <c:pt idx="651">
                  <c:v>1.05</c:v>
                </c:pt>
                <c:pt idx="652">
                  <c:v>1.05</c:v>
                </c:pt>
                <c:pt idx="653">
                  <c:v>1.05</c:v>
                </c:pt>
                <c:pt idx="654">
                  <c:v>1.05</c:v>
                </c:pt>
                <c:pt idx="655">
                  <c:v>1.05</c:v>
                </c:pt>
                <c:pt idx="656">
                  <c:v>1.05</c:v>
                </c:pt>
                <c:pt idx="657">
                  <c:v>1.05</c:v>
                </c:pt>
                <c:pt idx="658">
                  <c:v>1.05</c:v>
                </c:pt>
                <c:pt idx="659">
                  <c:v>1.05</c:v>
                </c:pt>
                <c:pt idx="660">
                  <c:v>1.05</c:v>
                </c:pt>
                <c:pt idx="661">
                  <c:v>1.05</c:v>
                </c:pt>
                <c:pt idx="662">
                  <c:v>1.05</c:v>
                </c:pt>
                <c:pt idx="663">
                  <c:v>1.05</c:v>
                </c:pt>
                <c:pt idx="664">
                  <c:v>1.05</c:v>
                </c:pt>
                <c:pt idx="665">
                  <c:v>1.05</c:v>
                </c:pt>
                <c:pt idx="666">
                  <c:v>1.05</c:v>
                </c:pt>
                <c:pt idx="667">
                  <c:v>1.05</c:v>
                </c:pt>
                <c:pt idx="668">
                  <c:v>1.05</c:v>
                </c:pt>
                <c:pt idx="669">
                  <c:v>1.05</c:v>
                </c:pt>
                <c:pt idx="670">
                  <c:v>1.05</c:v>
                </c:pt>
                <c:pt idx="671">
                  <c:v>1.05</c:v>
                </c:pt>
                <c:pt idx="672">
                  <c:v>1.05</c:v>
                </c:pt>
                <c:pt idx="673">
                  <c:v>1.05</c:v>
                </c:pt>
                <c:pt idx="674">
                  <c:v>1.05</c:v>
                </c:pt>
                <c:pt idx="675">
                  <c:v>1.05</c:v>
                </c:pt>
                <c:pt idx="676">
                  <c:v>1.05</c:v>
                </c:pt>
                <c:pt idx="677">
                  <c:v>1.05</c:v>
                </c:pt>
                <c:pt idx="678">
                  <c:v>1.05</c:v>
                </c:pt>
                <c:pt idx="679">
                  <c:v>1.05</c:v>
                </c:pt>
                <c:pt idx="680">
                  <c:v>1.05</c:v>
                </c:pt>
                <c:pt idx="681">
                  <c:v>1.05</c:v>
                </c:pt>
                <c:pt idx="682">
                  <c:v>1.05</c:v>
                </c:pt>
                <c:pt idx="683">
                  <c:v>1.05</c:v>
                </c:pt>
                <c:pt idx="684">
                  <c:v>1.05</c:v>
                </c:pt>
                <c:pt idx="685">
                  <c:v>1.05</c:v>
                </c:pt>
                <c:pt idx="686">
                  <c:v>1.05</c:v>
                </c:pt>
                <c:pt idx="687">
                  <c:v>1.05</c:v>
                </c:pt>
                <c:pt idx="688">
                  <c:v>1.05</c:v>
                </c:pt>
                <c:pt idx="689">
                  <c:v>1.05</c:v>
                </c:pt>
                <c:pt idx="690">
                  <c:v>1.05</c:v>
                </c:pt>
                <c:pt idx="691">
                  <c:v>1.05</c:v>
                </c:pt>
                <c:pt idx="692">
                  <c:v>1.05</c:v>
                </c:pt>
                <c:pt idx="693">
                  <c:v>1.05</c:v>
                </c:pt>
                <c:pt idx="694">
                  <c:v>1.05</c:v>
                </c:pt>
                <c:pt idx="695">
                  <c:v>1.05</c:v>
                </c:pt>
                <c:pt idx="696">
                  <c:v>1.05</c:v>
                </c:pt>
                <c:pt idx="697">
                  <c:v>1.05</c:v>
                </c:pt>
                <c:pt idx="698">
                  <c:v>1.05</c:v>
                </c:pt>
                <c:pt idx="699">
                  <c:v>1.05</c:v>
                </c:pt>
                <c:pt idx="700">
                  <c:v>1.05</c:v>
                </c:pt>
                <c:pt idx="701">
                  <c:v>1.05</c:v>
                </c:pt>
                <c:pt idx="702">
                  <c:v>1.05</c:v>
                </c:pt>
                <c:pt idx="703">
                  <c:v>1.05</c:v>
                </c:pt>
                <c:pt idx="704">
                  <c:v>1.05</c:v>
                </c:pt>
                <c:pt idx="705">
                  <c:v>1.05</c:v>
                </c:pt>
                <c:pt idx="706">
                  <c:v>1.05</c:v>
                </c:pt>
                <c:pt idx="707">
                  <c:v>1.05</c:v>
                </c:pt>
                <c:pt idx="708">
                  <c:v>1.05</c:v>
                </c:pt>
                <c:pt idx="709">
                  <c:v>1.05</c:v>
                </c:pt>
                <c:pt idx="710">
                  <c:v>1.05</c:v>
                </c:pt>
                <c:pt idx="711">
                  <c:v>1.05</c:v>
                </c:pt>
                <c:pt idx="712">
                  <c:v>1.05</c:v>
                </c:pt>
                <c:pt idx="713">
                  <c:v>1.05</c:v>
                </c:pt>
                <c:pt idx="714">
                  <c:v>1.05</c:v>
                </c:pt>
                <c:pt idx="715">
                  <c:v>1.05</c:v>
                </c:pt>
                <c:pt idx="716">
                  <c:v>1.05</c:v>
                </c:pt>
                <c:pt idx="717">
                  <c:v>1.05</c:v>
                </c:pt>
                <c:pt idx="718">
                  <c:v>1.05</c:v>
                </c:pt>
                <c:pt idx="719">
                  <c:v>1.05</c:v>
                </c:pt>
                <c:pt idx="720">
                  <c:v>1.05</c:v>
                </c:pt>
                <c:pt idx="721">
                  <c:v>1.05</c:v>
                </c:pt>
                <c:pt idx="722">
                  <c:v>1.05</c:v>
                </c:pt>
                <c:pt idx="723">
                  <c:v>1.05</c:v>
                </c:pt>
                <c:pt idx="724">
                  <c:v>1.05</c:v>
                </c:pt>
                <c:pt idx="725">
                  <c:v>1.05</c:v>
                </c:pt>
                <c:pt idx="726">
                  <c:v>1.05</c:v>
                </c:pt>
                <c:pt idx="727">
                  <c:v>1.05</c:v>
                </c:pt>
                <c:pt idx="728">
                  <c:v>1.05</c:v>
                </c:pt>
                <c:pt idx="729">
                  <c:v>1.05</c:v>
                </c:pt>
              </c:numCache>
            </c:numRef>
          </c:val>
          <c:smooth val="1"/>
          <c:extLst>
            <c:ext xmlns:c16="http://schemas.microsoft.com/office/drawing/2014/chart" uri="{C3380CC4-5D6E-409C-BE32-E72D297353CC}">
              <c16:uniqueId val="{00000009-E246-4DFE-B6EB-0868061F4695}"/>
            </c:ext>
          </c:extLst>
        </c:ser>
        <c:dLbls>
          <c:showLegendKey val="0"/>
          <c:showVal val="0"/>
          <c:showCatName val="0"/>
          <c:showSerName val="0"/>
          <c:showPercent val="0"/>
          <c:showBubbleSize val="0"/>
        </c:dLbls>
        <c:marker val="1"/>
        <c:smooth val="0"/>
        <c:axId val="479960064"/>
        <c:axId val="480027776"/>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DATOS!$W$3:$W$732</c15:sqref>
                        </c15:formulaRef>
                      </c:ext>
                    </c:extLst>
                    <c:numCache>
                      <c:formatCode>0.00</c:formatCode>
                      <c:ptCount val="730"/>
                      <c:pt idx="0">
                        <c:v>2.98</c:v>
                      </c:pt>
                      <c:pt idx="1">
                        <c:v>3</c:v>
                      </c:pt>
                      <c:pt idx="2">
                        <c:v>2.8</c:v>
                      </c:pt>
                      <c:pt idx="3">
                        <c:v>2.9</c:v>
                      </c:pt>
                      <c:pt idx="4">
                        <c:v>2.95</c:v>
                      </c:pt>
                      <c:pt idx="5">
                        <c:v>2.7</c:v>
                      </c:pt>
                      <c:pt idx="6">
                        <c:v>2.95</c:v>
                      </c:pt>
                      <c:pt idx="7">
                        <c:v>3</c:v>
                      </c:pt>
                      <c:pt idx="8">
                        <c:v>2.95</c:v>
                      </c:pt>
                      <c:pt idx="9">
                        <c:v>2.7</c:v>
                      </c:pt>
                      <c:pt idx="10">
                        <c:v>2.76</c:v>
                      </c:pt>
                      <c:pt idx="11">
                        <c:v>2.52</c:v>
                      </c:pt>
                      <c:pt idx="12">
                        <c:v>2.4</c:v>
                      </c:pt>
                      <c:pt idx="13">
                        <c:v>2.4500000000000002</c:v>
                      </c:pt>
                      <c:pt idx="14">
                        <c:v>2.65</c:v>
                      </c:pt>
                      <c:pt idx="15">
                        <c:v>2.8</c:v>
                      </c:pt>
                      <c:pt idx="16">
                        <c:v>2.9</c:v>
                      </c:pt>
                      <c:pt idx="17">
                        <c:v>2.85</c:v>
                      </c:pt>
                      <c:pt idx="18">
                        <c:v>3.2</c:v>
                      </c:pt>
                      <c:pt idx="19">
                        <c:v>3.08</c:v>
                      </c:pt>
                      <c:pt idx="20">
                        <c:v>3.02</c:v>
                      </c:pt>
                      <c:pt idx="21">
                        <c:v>2.9</c:v>
                      </c:pt>
                      <c:pt idx="22">
                        <c:v>2.95</c:v>
                      </c:pt>
                      <c:pt idx="23">
                        <c:v>3</c:v>
                      </c:pt>
                      <c:pt idx="24">
                        <c:v>3.1</c:v>
                      </c:pt>
                      <c:pt idx="25">
                        <c:v>3.2</c:v>
                      </c:pt>
                      <c:pt idx="26">
                        <c:v>3</c:v>
                      </c:pt>
                      <c:pt idx="27">
                        <c:v>3</c:v>
                      </c:pt>
                      <c:pt idx="28">
                        <c:v>2.8</c:v>
                      </c:pt>
                      <c:pt idx="29">
                        <c:v>2.8</c:v>
                      </c:pt>
                      <c:pt idx="30">
                        <c:v>2.75</c:v>
                      </c:pt>
                      <c:pt idx="31">
                        <c:v>2.8</c:v>
                      </c:pt>
                      <c:pt idx="32">
                        <c:v>2.85</c:v>
                      </c:pt>
                      <c:pt idx="33">
                        <c:v>2.8</c:v>
                      </c:pt>
                      <c:pt idx="34">
                        <c:v>2.72</c:v>
                      </c:pt>
                      <c:pt idx="35">
                        <c:v>2.8</c:v>
                      </c:pt>
                      <c:pt idx="36">
                        <c:v>2.8</c:v>
                      </c:pt>
                      <c:pt idx="37">
                        <c:v>3.2</c:v>
                      </c:pt>
                      <c:pt idx="38">
                        <c:v>3</c:v>
                      </c:pt>
                      <c:pt idx="39">
                        <c:v>2.85</c:v>
                      </c:pt>
                      <c:pt idx="40">
                        <c:v>2.8</c:v>
                      </c:pt>
                      <c:pt idx="41">
                        <c:v>3.1</c:v>
                      </c:pt>
                      <c:pt idx="42">
                        <c:v>2.95</c:v>
                      </c:pt>
                      <c:pt idx="43">
                        <c:v>3</c:v>
                      </c:pt>
                      <c:pt idx="44">
                        <c:v>3</c:v>
                      </c:pt>
                      <c:pt idx="45">
                        <c:v>3</c:v>
                      </c:pt>
                      <c:pt idx="46">
                        <c:v>2.88</c:v>
                      </c:pt>
                      <c:pt idx="47">
                        <c:v>2.7</c:v>
                      </c:pt>
                      <c:pt idx="48">
                        <c:v>2.65</c:v>
                      </c:pt>
                      <c:pt idx="49">
                        <c:v>2.5</c:v>
                      </c:pt>
                      <c:pt idx="50">
                        <c:v>2.69</c:v>
                      </c:pt>
                      <c:pt idx="51">
                        <c:v>2.4</c:v>
                      </c:pt>
                      <c:pt idx="52">
                        <c:v>2.73</c:v>
                      </c:pt>
                      <c:pt idx="53">
                        <c:v>3.1</c:v>
                      </c:pt>
                      <c:pt idx="54">
                        <c:v>2.35</c:v>
                      </c:pt>
                      <c:pt idx="55">
                        <c:v>3</c:v>
                      </c:pt>
                      <c:pt idx="56">
                        <c:v>2.65</c:v>
                      </c:pt>
                      <c:pt idx="57">
                        <c:v>2.7</c:v>
                      </c:pt>
                      <c:pt idx="58">
                        <c:v>2.97</c:v>
                      </c:pt>
                      <c:pt idx="59">
                        <c:v>2.82</c:v>
                      </c:pt>
                      <c:pt idx="60">
                        <c:v>2.8</c:v>
                      </c:pt>
                      <c:pt idx="61">
                        <c:v>2.79</c:v>
                      </c:pt>
                      <c:pt idx="62">
                        <c:v>3</c:v>
                      </c:pt>
                      <c:pt idx="63">
                        <c:v>3.4</c:v>
                      </c:pt>
                      <c:pt idx="64">
                        <c:v>3.5</c:v>
                      </c:pt>
                      <c:pt idx="65">
                        <c:v>3.29</c:v>
                      </c:pt>
                      <c:pt idx="66">
                        <c:v>3.4</c:v>
                      </c:pt>
                      <c:pt idx="67">
                        <c:v>3.45</c:v>
                      </c:pt>
                      <c:pt idx="68">
                        <c:v>3.2</c:v>
                      </c:pt>
                      <c:pt idx="69">
                        <c:v>3.2</c:v>
                      </c:pt>
                      <c:pt idx="70">
                        <c:v>3.1</c:v>
                      </c:pt>
                      <c:pt idx="71">
                        <c:v>3</c:v>
                      </c:pt>
                      <c:pt idx="72">
                        <c:v>3</c:v>
                      </c:pt>
                      <c:pt idx="73">
                        <c:v>3.1</c:v>
                      </c:pt>
                      <c:pt idx="74">
                        <c:v>3</c:v>
                      </c:pt>
                      <c:pt idx="75">
                        <c:v>3</c:v>
                      </c:pt>
                      <c:pt idx="76">
                        <c:v>3</c:v>
                      </c:pt>
                      <c:pt idx="77">
                        <c:v>2.5499999999999998</c:v>
                      </c:pt>
                      <c:pt idx="78">
                        <c:v>2.6</c:v>
                      </c:pt>
                      <c:pt idx="79">
                        <c:v>2.5499999999999998</c:v>
                      </c:pt>
                      <c:pt idx="80">
                        <c:v>2.7</c:v>
                      </c:pt>
                      <c:pt idx="81">
                        <c:v>2.8</c:v>
                      </c:pt>
                      <c:pt idx="82">
                        <c:v>2.7</c:v>
                      </c:pt>
                      <c:pt idx="83">
                        <c:v>2.7</c:v>
                      </c:pt>
                      <c:pt idx="84">
                        <c:v>3.2</c:v>
                      </c:pt>
                      <c:pt idx="85">
                        <c:v>3.2</c:v>
                      </c:pt>
                      <c:pt idx="86">
                        <c:v>3.2</c:v>
                      </c:pt>
                      <c:pt idx="87">
                        <c:v>3.1</c:v>
                      </c:pt>
                      <c:pt idx="88">
                        <c:v>3.15</c:v>
                      </c:pt>
                      <c:pt idx="89">
                        <c:v>3</c:v>
                      </c:pt>
                      <c:pt idx="90">
                        <c:v>2.9</c:v>
                      </c:pt>
                      <c:pt idx="91">
                        <c:v>2.8</c:v>
                      </c:pt>
                      <c:pt idx="92">
                        <c:v>2.7</c:v>
                      </c:pt>
                      <c:pt idx="93">
                        <c:v>2.9</c:v>
                      </c:pt>
                      <c:pt idx="94">
                        <c:v>3</c:v>
                      </c:pt>
                      <c:pt idx="95">
                        <c:v>2.8</c:v>
                      </c:pt>
                      <c:pt idx="96">
                        <c:v>2.4900000000000002</c:v>
                      </c:pt>
                      <c:pt idx="97">
                        <c:v>2.8</c:v>
                      </c:pt>
                      <c:pt idx="98">
                        <c:v>3.38</c:v>
                      </c:pt>
                      <c:pt idx="99">
                        <c:v>3.2</c:v>
                      </c:pt>
                      <c:pt idx="100">
                        <c:v>2.78</c:v>
                      </c:pt>
                      <c:pt idx="101">
                        <c:v>2.8</c:v>
                      </c:pt>
                      <c:pt idx="102">
                        <c:v>3</c:v>
                      </c:pt>
                      <c:pt idx="103">
                        <c:v>3</c:v>
                      </c:pt>
                      <c:pt idx="104">
                        <c:v>2.9</c:v>
                      </c:pt>
                      <c:pt idx="105">
                        <c:v>2.85</c:v>
                      </c:pt>
                      <c:pt idx="106">
                        <c:v>3.2</c:v>
                      </c:pt>
                      <c:pt idx="107">
                        <c:v>3</c:v>
                      </c:pt>
                      <c:pt idx="108">
                        <c:v>3.3</c:v>
                      </c:pt>
                      <c:pt idx="109">
                        <c:v>3.3</c:v>
                      </c:pt>
                      <c:pt idx="110">
                        <c:v>2.9</c:v>
                      </c:pt>
                      <c:pt idx="111">
                        <c:v>3</c:v>
                      </c:pt>
                      <c:pt idx="112">
                        <c:v>3.7</c:v>
                      </c:pt>
                      <c:pt idx="113">
                        <c:v>3.7</c:v>
                      </c:pt>
                      <c:pt idx="114">
                        <c:v>3.6</c:v>
                      </c:pt>
                      <c:pt idx="115">
                        <c:v>3.8</c:v>
                      </c:pt>
                      <c:pt idx="116">
                        <c:v>4</c:v>
                      </c:pt>
                      <c:pt idx="117">
                        <c:v>3.9</c:v>
                      </c:pt>
                      <c:pt idx="118">
                        <c:v>3.88</c:v>
                      </c:pt>
                      <c:pt idx="119">
                        <c:v>4.4000000000000004</c:v>
                      </c:pt>
                      <c:pt idx="120">
                        <c:v>4.37</c:v>
                      </c:pt>
                      <c:pt idx="121">
                        <c:v>4.3499999999999996</c:v>
                      </c:pt>
                      <c:pt idx="122">
                        <c:v>4.2</c:v>
                      </c:pt>
                      <c:pt idx="123">
                        <c:v>4.4000000000000004</c:v>
                      </c:pt>
                      <c:pt idx="124">
                        <c:v>4.3</c:v>
                      </c:pt>
                      <c:pt idx="125">
                        <c:v>4.2</c:v>
                      </c:pt>
                      <c:pt idx="126">
                        <c:v>4</c:v>
                      </c:pt>
                      <c:pt idx="127">
                        <c:v>3.7</c:v>
                      </c:pt>
                      <c:pt idx="128">
                        <c:v>3.8</c:v>
                      </c:pt>
                      <c:pt idx="129">
                        <c:v>3.8</c:v>
                      </c:pt>
                      <c:pt idx="130">
                        <c:v>3.55</c:v>
                      </c:pt>
                      <c:pt idx="131">
                        <c:v>3.5</c:v>
                      </c:pt>
                      <c:pt idx="132">
                        <c:v>3.45</c:v>
                      </c:pt>
                      <c:pt idx="133">
                        <c:v>3.4</c:v>
                      </c:pt>
                      <c:pt idx="134">
                        <c:v>3.45</c:v>
                      </c:pt>
                      <c:pt idx="135">
                        <c:v>3.3</c:v>
                      </c:pt>
                      <c:pt idx="136">
                        <c:v>3.05</c:v>
                      </c:pt>
                      <c:pt idx="137">
                        <c:v>3.7</c:v>
                      </c:pt>
                      <c:pt idx="138">
                        <c:v>3.75</c:v>
                      </c:pt>
                      <c:pt idx="139">
                        <c:v>3.5</c:v>
                      </c:pt>
                      <c:pt idx="140">
                        <c:v>3.4</c:v>
                      </c:pt>
                      <c:pt idx="141">
                        <c:v>3.2</c:v>
                      </c:pt>
                      <c:pt idx="142">
                        <c:v>3</c:v>
                      </c:pt>
                      <c:pt idx="143">
                        <c:v>3.03</c:v>
                      </c:pt>
                      <c:pt idx="144">
                        <c:v>2.8</c:v>
                      </c:pt>
                      <c:pt idx="145">
                        <c:v>3.05</c:v>
                      </c:pt>
                      <c:pt idx="146">
                        <c:v>3</c:v>
                      </c:pt>
                      <c:pt idx="147">
                        <c:v>3.4</c:v>
                      </c:pt>
                      <c:pt idx="148">
                        <c:v>3.6</c:v>
                      </c:pt>
                      <c:pt idx="149">
                        <c:v>3.25</c:v>
                      </c:pt>
                      <c:pt idx="150">
                        <c:v>3</c:v>
                      </c:pt>
                      <c:pt idx="151">
                        <c:v>3.1</c:v>
                      </c:pt>
                      <c:pt idx="152">
                        <c:v>3</c:v>
                      </c:pt>
                      <c:pt idx="153">
                        <c:v>2.95</c:v>
                      </c:pt>
                      <c:pt idx="154">
                        <c:v>2.65</c:v>
                      </c:pt>
                      <c:pt idx="155">
                        <c:v>2.68</c:v>
                      </c:pt>
                      <c:pt idx="156">
                        <c:v>2.69</c:v>
                      </c:pt>
                      <c:pt idx="157">
                        <c:v>2.4</c:v>
                      </c:pt>
                      <c:pt idx="158">
                        <c:v>2.78</c:v>
                      </c:pt>
                      <c:pt idx="159">
                        <c:v>3</c:v>
                      </c:pt>
                      <c:pt idx="160">
                        <c:v>2.79</c:v>
                      </c:pt>
                      <c:pt idx="161">
                        <c:v>2.7</c:v>
                      </c:pt>
                      <c:pt idx="162">
                        <c:v>3.15</c:v>
                      </c:pt>
                      <c:pt idx="163">
                        <c:v>3.1</c:v>
                      </c:pt>
                      <c:pt idx="164">
                        <c:v>3.3</c:v>
                      </c:pt>
                      <c:pt idx="165">
                        <c:v>3.5</c:v>
                      </c:pt>
                      <c:pt idx="166">
                        <c:v>3.05</c:v>
                      </c:pt>
                      <c:pt idx="167">
                        <c:v>3.35</c:v>
                      </c:pt>
                      <c:pt idx="168">
                        <c:v>3.55</c:v>
                      </c:pt>
                      <c:pt idx="169">
                        <c:v>3.7</c:v>
                      </c:pt>
                      <c:pt idx="170">
                        <c:v>3.6</c:v>
                      </c:pt>
                      <c:pt idx="171">
                        <c:v>4.4000000000000004</c:v>
                      </c:pt>
                      <c:pt idx="172">
                        <c:v>4.5999999999999996</c:v>
                      </c:pt>
                      <c:pt idx="173">
                        <c:v>4.2</c:v>
                      </c:pt>
                      <c:pt idx="174">
                        <c:v>3.7</c:v>
                      </c:pt>
                      <c:pt idx="175">
                        <c:v>4.08</c:v>
                      </c:pt>
                      <c:pt idx="176">
                        <c:v>4.5999999999999996</c:v>
                      </c:pt>
                      <c:pt idx="177">
                        <c:v>4.5</c:v>
                      </c:pt>
                      <c:pt idx="178">
                        <c:v>4.7</c:v>
                      </c:pt>
                      <c:pt idx="179">
                        <c:v>4.3</c:v>
                      </c:pt>
                      <c:pt idx="180">
                        <c:v>3.6</c:v>
                      </c:pt>
                      <c:pt idx="181">
                        <c:v>3.5</c:v>
                      </c:pt>
                      <c:pt idx="182">
                        <c:v>3.68</c:v>
                      </c:pt>
                      <c:pt idx="183">
                        <c:v>3.7</c:v>
                      </c:pt>
                      <c:pt idx="184">
                        <c:v>3.5</c:v>
                      </c:pt>
                      <c:pt idx="185">
                        <c:v>3.52</c:v>
                      </c:pt>
                      <c:pt idx="186">
                        <c:v>3.2</c:v>
                      </c:pt>
                      <c:pt idx="187">
                        <c:v>3.6</c:v>
                      </c:pt>
                      <c:pt idx="188">
                        <c:v>3.2</c:v>
                      </c:pt>
                      <c:pt idx="189">
                        <c:v>3.2</c:v>
                      </c:pt>
                      <c:pt idx="190">
                        <c:v>3.35</c:v>
                      </c:pt>
                      <c:pt idx="191">
                        <c:v>3.32</c:v>
                      </c:pt>
                      <c:pt idx="192">
                        <c:v>3.5</c:v>
                      </c:pt>
                      <c:pt idx="193">
                        <c:v>3.8</c:v>
                      </c:pt>
                      <c:pt idx="194">
                        <c:v>3.78</c:v>
                      </c:pt>
                      <c:pt idx="195">
                        <c:v>3.7</c:v>
                      </c:pt>
                      <c:pt idx="196">
                        <c:v>3.25</c:v>
                      </c:pt>
                      <c:pt idx="197">
                        <c:v>3.2</c:v>
                      </c:pt>
                      <c:pt idx="198">
                        <c:v>3.18</c:v>
                      </c:pt>
                      <c:pt idx="199">
                        <c:v>3.1</c:v>
                      </c:pt>
                      <c:pt idx="200">
                        <c:v>3.09</c:v>
                      </c:pt>
                      <c:pt idx="201">
                        <c:v>3</c:v>
                      </c:pt>
                      <c:pt idx="202">
                        <c:v>3.32</c:v>
                      </c:pt>
                      <c:pt idx="203">
                        <c:v>3.2</c:v>
                      </c:pt>
                      <c:pt idx="204">
                        <c:v>3.09</c:v>
                      </c:pt>
                      <c:pt idx="205">
                        <c:v>3</c:v>
                      </c:pt>
                      <c:pt idx="206">
                        <c:v>3.9</c:v>
                      </c:pt>
                      <c:pt idx="207">
                        <c:v>3.8</c:v>
                      </c:pt>
                      <c:pt idx="208">
                        <c:v>3.7</c:v>
                      </c:pt>
                      <c:pt idx="209">
                        <c:v>3.62</c:v>
                      </c:pt>
                      <c:pt idx="210">
                        <c:v>4</c:v>
                      </c:pt>
                      <c:pt idx="211">
                        <c:v>3.69</c:v>
                      </c:pt>
                      <c:pt idx="212">
                        <c:v>3.6</c:v>
                      </c:pt>
                      <c:pt idx="213">
                        <c:v>3.58</c:v>
                      </c:pt>
                      <c:pt idx="214">
                        <c:v>3.62</c:v>
                      </c:pt>
                      <c:pt idx="215">
                        <c:v>4.2</c:v>
                      </c:pt>
                      <c:pt idx="216">
                        <c:v>3.85</c:v>
                      </c:pt>
                      <c:pt idx="217">
                        <c:v>4.3</c:v>
                      </c:pt>
                      <c:pt idx="218">
                        <c:v>4</c:v>
                      </c:pt>
                      <c:pt idx="219">
                        <c:v>3.7</c:v>
                      </c:pt>
                      <c:pt idx="220">
                        <c:v>3.9</c:v>
                      </c:pt>
                      <c:pt idx="221">
                        <c:v>3.95</c:v>
                      </c:pt>
                      <c:pt idx="222">
                        <c:v>3.7</c:v>
                      </c:pt>
                      <c:pt idx="223">
                        <c:v>3.5</c:v>
                      </c:pt>
                      <c:pt idx="224">
                        <c:v>3.35</c:v>
                      </c:pt>
                      <c:pt idx="225">
                        <c:v>3.4</c:v>
                      </c:pt>
                      <c:pt idx="226">
                        <c:v>3.2</c:v>
                      </c:pt>
                      <c:pt idx="227">
                        <c:v>3.39</c:v>
                      </c:pt>
                      <c:pt idx="228">
                        <c:v>3.45</c:v>
                      </c:pt>
                      <c:pt idx="229">
                        <c:v>3.55</c:v>
                      </c:pt>
                      <c:pt idx="230">
                        <c:v>3.5</c:v>
                      </c:pt>
                      <c:pt idx="231">
                        <c:v>3.3</c:v>
                      </c:pt>
                      <c:pt idx="232">
                        <c:v>3.4</c:v>
                      </c:pt>
                      <c:pt idx="233">
                        <c:v>3.35</c:v>
                      </c:pt>
                      <c:pt idx="234">
                        <c:v>3.3</c:v>
                      </c:pt>
                      <c:pt idx="235">
                        <c:v>3.26</c:v>
                      </c:pt>
                      <c:pt idx="236">
                        <c:v>3.23</c:v>
                      </c:pt>
                      <c:pt idx="237">
                        <c:v>3.2</c:v>
                      </c:pt>
                      <c:pt idx="238">
                        <c:v>3.17</c:v>
                      </c:pt>
                      <c:pt idx="239">
                        <c:v>3.15</c:v>
                      </c:pt>
                      <c:pt idx="240">
                        <c:v>3.11</c:v>
                      </c:pt>
                      <c:pt idx="241">
                        <c:v>3.08</c:v>
                      </c:pt>
                      <c:pt idx="242">
                        <c:v>3.04</c:v>
                      </c:pt>
                      <c:pt idx="243">
                        <c:v>2.98</c:v>
                      </c:pt>
                      <c:pt idx="244">
                        <c:v>2.9</c:v>
                      </c:pt>
                      <c:pt idx="245">
                        <c:v>2.8</c:v>
                      </c:pt>
                      <c:pt idx="246">
                        <c:v>2.77</c:v>
                      </c:pt>
                      <c:pt idx="247">
                        <c:v>3.3</c:v>
                      </c:pt>
                      <c:pt idx="248">
                        <c:v>3.1</c:v>
                      </c:pt>
                      <c:pt idx="249">
                        <c:v>3.2</c:v>
                      </c:pt>
                      <c:pt idx="250">
                        <c:v>3.5</c:v>
                      </c:pt>
                      <c:pt idx="251">
                        <c:v>3.45</c:v>
                      </c:pt>
                      <c:pt idx="252">
                        <c:v>3.49</c:v>
                      </c:pt>
                      <c:pt idx="253">
                        <c:v>3.5</c:v>
                      </c:pt>
                      <c:pt idx="254">
                        <c:v>3.8</c:v>
                      </c:pt>
                      <c:pt idx="255">
                        <c:v>4.2</c:v>
                      </c:pt>
                      <c:pt idx="256">
                        <c:v>3.8</c:v>
                      </c:pt>
                      <c:pt idx="257">
                        <c:v>3.5</c:v>
                      </c:pt>
                      <c:pt idx="258">
                        <c:v>3.8</c:v>
                      </c:pt>
                      <c:pt idx="259">
                        <c:v>4.2</c:v>
                      </c:pt>
                      <c:pt idx="260">
                        <c:v>3.9</c:v>
                      </c:pt>
                      <c:pt idx="261">
                        <c:v>3.7</c:v>
                      </c:pt>
                      <c:pt idx="262">
                        <c:v>3.2</c:v>
                      </c:pt>
                      <c:pt idx="263">
                        <c:v>3.7</c:v>
                      </c:pt>
                      <c:pt idx="264">
                        <c:v>3.2</c:v>
                      </c:pt>
                      <c:pt idx="265">
                        <c:v>3.3</c:v>
                      </c:pt>
                      <c:pt idx="266">
                        <c:v>3.5</c:v>
                      </c:pt>
                      <c:pt idx="267">
                        <c:v>3.4</c:v>
                      </c:pt>
                      <c:pt idx="268">
                        <c:v>3.55</c:v>
                      </c:pt>
                      <c:pt idx="269">
                        <c:v>3.43</c:v>
                      </c:pt>
                      <c:pt idx="270">
                        <c:v>4</c:v>
                      </c:pt>
                      <c:pt idx="271">
                        <c:v>4.05</c:v>
                      </c:pt>
                      <c:pt idx="272">
                        <c:v>4.45</c:v>
                      </c:pt>
                      <c:pt idx="273">
                        <c:v>4.6500000000000004</c:v>
                      </c:pt>
                      <c:pt idx="274">
                        <c:v>4.4000000000000004</c:v>
                      </c:pt>
                      <c:pt idx="275">
                        <c:v>3.9</c:v>
                      </c:pt>
                      <c:pt idx="276">
                        <c:v>3.65</c:v>
                      </c:pt>
                      <c:pt idx="277">
                        <c:v>3.9</c:v>
                      </c:pt>
                      <c:pt idx="278">
                        <c:v>3.95</c:v>
                      </c:pt>
                      <c:pt idx="279">
                        <c:v>4.4000000000000004</c:v>
                      </c:pt>
                      <c:pt idx="280">
                        <c:v>4.7</c:v>
                      </c:pt>
                      <c:pt idx="281">
                        <c:v>4.55</c:v>
                      </c:pt>
                      <c:pt idx="282">
                        <c:v>4.3499999999999996</c:v>
                      </c:pt>
                      <c:pt idx="283">
                        <c:v>4.3</c:v>
                      </c:pt>
                      <c:pt idx="284">
                        <c:v>4.4000000000000004</c:v>
                      </c:pt>
                      <c:pt idx="285">
                        <c:v>4.8</c:v>
                      </c:pt>
                      <c:pt idx="286">
                        <c:v>4.8899999999999997</c:v>
                      </c:pt>
                      <c:pt idx="287">
                        <c:v>4.8</c:v>
                      </c:pt>
                      <c:pt idx="288">
                        <c:v>4.95</c:v>
                      </c:pt>
                      <c:pt idx="289">
                        <c:v>5.15</c:v>
                      </c:pt>
                      <c:pt idx="290">
                        <c:v>5.17</c:v>
                      </c:pt>
                      <c:pt idx="291">
                        <c:v>4.4000000000000004</c:v>
                      </c:pt>
                      <c:pt idx="292">
                        <c:v>4.4000000000000004</c:v>
                      </c:pt>
                      <c:pt idx="293">
                        <c:v>4.42</c:v>
                      </c:pt>
                      <c:pt idx="294">
                        <c:v>4.3499999999999996</c:v>
                      </c:pt>
                      <c:pt idx="295">
                        <c:v>4.45</c:v>
                      </c:pt>
                      <c:pt idx="296">
                        <c:v>4.5</c:v>
                      </c:pt>
                      <c:pt idx="297">
                        <c:v>4.3</c:v>
                      </c:pt>
                      <c:pt idx="298">
                        <c:v>4</c:v>
                      </c:pt>
                      <c:pt idx="299">
                        <c:v>3.95</c:v>
                      </c:pt>
                      <c:pt idx="300">
                        <c:v>4.0999999999999996</c:v>
                      </c:pt>
                      <c:pt idx="301">
                        <c:v>4.3</c:v>
                      </c:pt>
                      <c:pt idx="302">
                        <c:v>4.3</c:v>
                      </c:pt>
                      <c:pt idx="303">
                        <c:v>4.2</c:v>
                      </c:pt>
                      <c:pt idx="304">
                        <c:v>4.3</c:v>
                      </c:pt>
                      <c:pt idx="305">
                        <c:v>4.3499999999999996</c:v>
                      </c:pt>
                      <c:pt idx="306">
                        <c:v>4.1500000000000004</c:v>
                      </c:pt>
                      <c:pt idx="307">
                        <c:v>4.0999999999999996</c:v>
                      </c:pt>
                      <c:pt idx="308">
                        <c:v>4</c:v>
                      </c:pt>
                      <c:pt idx="309">
                        <c:v>3.9</c:v>
                      </c:pt>
                      <c:pt idx="310">
                        <c:v>3.4</c:v>
                      </c:pt>
                      <c:pt idx="311">
                        <c:v>3.52</c:v>
                      </c:pt>
                      <c:pt idx="312">
                        <c:v>3.55</c:v>
                      </c:pt>
                      <c:pt idx="313">
                        <c:v>3.45</c:v>
                      </c:pt>
                      <c:pt idx="314">
                        <c:v>3.2</c:v>
                      </c:pt>
                      <c:pt idx="315">
                        <c:v>3.62</c:v>
                      </c:pt>
                      <c:pt idx="316">
                        <c:v>3.4</c:v>
                      </c:pt>
                      <c:pt idx="317">
                        <c:v>3.6</c:v>
                      </c:pt>
                      <c:pt idx="318">
                        <c:v>3.3</c:v>
                      </c:pt>
                      <c:pt idx="319">
                        <c:v>3.6</c:v>
                      </c:pt>
                      <c:pt idx="320">
                        <c:v>3.55</c:v>
                      </c:pt>
                      <c:pt idx="321">
                        <c:v>3.7</c:v>
                      </c:pt>
                      <c:pt idx="322">
                        <c:v>3.4</c:v>
                      </c:pt>
                      <c:pt idx="323">
                        <c:v>3.6</c:v>
                      </c:pt>
                      <c:pt idx="324">
                        <c:v>3.55</c:v>
                      </c:pt>
                      <c:pt idx="325">
                        <c:v>3.18</c:v>
                      </c:pt>
                      <c:pt idx="326">
                        <c:v>3.12</c:v>
                      </c:pt>
                      <c:pt idx="327">
                        <c:v>3.1</c:v>
                      </c:pt>
                      <c:pt idx="328">
                        <c:v>3</c:v>
                      </c:pt>
                      <c:pt idx="329">
                        <c:v>3.08</c:v>
                      </c:pt>
                      <c:pt idx="330">
                        <c:v>3.4</c:v>
                      </c:pt>
                      <c:pt idx="331">
                        <c:v>3.2</c:v>
                      </c:pt>
                      <c:pt idx="332">
                        <c:v>3</c:v>
                      </c:pt>
                      <c:pt idx="333">
                        <c:v>3.25</c:v>
                      </c:pt>
                      <c:pt idx="334">
                        <c:v>3.2</c:v>
                      </c:pt>
                      <c:pt idx="335">
                        <c:v>3.45</c:v>
                      </c:pt>
                      <c:pt idx="336">
                        <c:v>3.52</c:v>
                      </c:pt>
                      <c:pt idx="337">
                        <c:v>3.45</c:v>
                      </c:pt>
                      <c:pt idx="338">
                        <c:v>3.8</c:v>
                      </c:pt>
                      <c:pt idx="339">
                        <c:v>4</c:v>
                      </c:pt>
                      <c:pt idx="340">
                        <c:v>3.65</c:v>
                      </c:pt>
                      <c:pt idx="341">
                        <c:v>3.4</c:v>
                      </c:pt>
                      <c:pt idx="342">
                        <c:v>3.35</c:v>
                      </c:pt>
                      <c:pt idx="343">
                        <c:v>3.3</c:v>
                      </c:pt>
                      <c:pt idx="344">
                        <c:v>3.1</c:v>
                      </c:pt>
                      <c:pt idx="345">
                        <c:v>3</c:v>
                      </c:pt>
                      <c:pt idx="346">
                        <c:v>3.1</c:v>
                      </c:pt>
                      <c:pt idx="347">
                        <c:v>3.05</c:v>
                      </c:pt>
                      <c:pt idx="348">
                        <c:v>2.95</c:v>
                      </c:pt>
                      <c:pt idx="349">
                        <c:v>3</c:v>
                      </c:pt>
                      <c:pt idx="350">
                        <c:v>3.3</c:v>
                      </c:pt>
                      <c:pt idx="351">
                        <c:v>4</c:v>
                      </c:pt>
                      <c:pt idx="352">
                        <c:v>3.8</c:v>
                      </c:pt>
                      <c:pt idx="353">
                        <c:v>3.72</c:v>
                      </c:pt>
                      <c:pt idx="354">
                        <c:v>3.5</c:v>
                      </c:pt>
                      <c:pt idx="355">
                        <c:v>3.6</c:v>
                      </c:pt>
                      <c:pt idx="356">
                        <c:v>3.55</c:v>
                      </c:pt>
                      <c:pt idx="357">
                        <c:v>3.3</c:v>
                      </c:pt>
                      <c:pt idx="358">
                        <c:v>3.4</c:v>
                      </c:pt>
                      <c:pt idx="359">
                        <c:v>3.3</c:v>
                      </c:pt>
                      <c:pt idx="360">
                        <c:v>3.3</c:v>
                      </c:pt>
                      <c:pt idx="361">
                        <c:v>3</c:v>
                      </c:pt>
                      <c:pt idx="362">
                        <c:v>3.2</c:v>
                      </c:pt>
                      <c:pt idx="363">
                        <c:v>3</c:v>
                      </c:pt>
                      <c:pt idx="364">
                        <c:v>3.15</c:v>
                      </c:pt>
                      <c:pt idx="365">
                        <c:v>3.05</c:v>
                      </c:pt>
                      <c:pt idx="366">
                        <c:v>3</c:v>
                      </c:pt>
                      <c:pt idx="367">
                        <c:v>2.8</c:v>
                      </c:pt>
                      <c:pt idx="368">
                        <c:v>3.1</c:v>
                      </c:pt>
                      <c:pt idx="369">
                        <c:v>2.8</c:v>
                      </c:pt>
                      <c:pt idx="370">
                        <c:v>2.98</c:v>
                      </c:pt>
                      <c:pt idx="371">
                        <c:v>2.9</c:v>
                      </c:pt>
                      <c:pt idx="372">
                        <c:v>3.1</c:v>
                      </c:pt>
                      <c:pt idx="373">
                        <c:v>3</c:v>
                      </c:pt>
                      <c:pt idx="374">
                        <c:v>3</c:v>
                      </c:pt>
                      <c:pt idx="375">
                        <c:v>2.9</c:v>
                      </c:pt>
                      <c:pt idx="376">
                        <c:v>3.15</c:v>
                      </c:pt>
                      <c:pt idx="377">
                        <c:v>3.35</c:v>
                      </c:pt>
                      <c:pt idx="378">
                        <c:v>3.2</c:v>
                      </c:pt>
                      <c:pt idx="379">
                        <c:v>2.98</c:v>
                      </c:pt>
                      <c:pt idx="380">
                        <c:v>3.1</c:v>
                      </c:pt>
                      <c:pt idx="381">
                        <c:v>3</c:v>
                      </c:pt>
                      <c:pt idx="382">
                        <c:v>3</c:v>
                      </c:pt>
                      <c:pt idx="383">
                        <c:v>2.95</c:v>
                      </c:pt>
                      <c:pt idx="384">
                        <c:v>2.9</c:v>
                      </c:pt>
                      <c:pt idx="385">
                        <c:v>2.6</c:v>
                      </c:pt>
                      <c:pt idx="386">
                        <c:v>2.8</c:v>
                      </c:pt>
                      <c:pt idx="387">
                        <c:v>2.65</c:v>
                      </c:pt>
                      <c:pt idx="388">
                        <c:v>2.75</c:v>
                      </c:pt>
                      <c:pt idx="389">
                        <c:v>2.4</c:v>
                      </c:pt>
                      <c:pt idx="390">
                        <c:v>2.7</c:v>
                      </c:pt>
                      <c:pt idx="391">
                        <c:v>2.65</c:v>
                      </c:pt>
                      <c:pt idx="392">
                        <c:v>2.7</c:v>
                      </c:pt>
                      <c:pt idx="393">
                        <c:v>2.8</c:v>
                      </c:pt>
                      <c:pt idx="394">
                        <c:v>3</c:v>
                      </c:pt>
                      <c:pt idx="395">
                        <c:v>3.05</c:v>
                      </c:pt>
                      <c:pt idx="396">
                        <c:v>3.1</c:v>
                      </c:pt>
                      <c:pt idx="397">
                        <c:v>3</c:v>
                      </c:pt>
                      <c:pt idx="398">
                        <c:v>2.5499999999999998</c:v>
                      </c:pt>
                      <c:pt idx="399">
                        <c:v>2.82</c:v>
                      </c:pt>
                      <c:pt idx="400">
                        <c:v>2.65</c:v>
                      </c:pt>
                      <c:pt idx="401">
                        <c:v>2.62</c:v>
                      </c:pt>
                      <c:pt idx="402">
                        <c:v>2.6</c:v>
                      </c:pt>
                      <c:pt idx="403">
                        <c:v>2.8</c:v>
                      </c:pt>
                      <c:pt idx="404">
                        <c:v>2.68</c:v>
                      </c:pt>
                      <c:pt idx="405">
                        <c:v>3</c:v>
                      </c:pt>
                      <c:pt idx="406">
                        <c:v>2.8</c:v>
                      </c:pt>
                      <c:pt idx="407">
                        <c:v>2.6</c:v>
                      </c:pt>
                      <c:pt idx="408">
                        <c:v>2.79</c:v>
                      </c:pt>
                      <c:pt idx="409">
                        <c:v>3.05</c:v>
                      </c:pt>
                      <c:pt idx="410">
                        <c:v>2.75</c:v>
                      </c:pt>
                      <c:pt idx="411">
                        <c:v>2.8</c:v>
                      </c:pt>
                      <c:pt idx="412">
                        <c:v>2.81</c:v>
                      </c:pt>
                      <c:pt idx="413">
                        <c:v>2.6</c:v>
                      </c:pt>
                      <c:pt idx="414">
                        <c:v>2.4500000000000002</c:v>
                      </c:pt>
                      <c:pt idx="415">
                        <c:v>2.5</c:v>
                      </c:pt>
                      <c:pt idx="416">
                        <c:v>2.37</c:v>
                      </c:pt>
                      <c:pt idx="417">
                        <c:v>2.8</c:v>
                      </c:pt>
                      <c:pt idx="418">
                        <c:v>2.75</c:v>
                      </c:pt>
                      <c:pt idx="419">
                        <c:v>3</c:v>
                      </c:pt>
                      <c:pt idx="420">
                        <c:v>2.8</c:v>
                      </c:pt>
                      <c:pt idx="421">
                        <c:v>2.78</c:v>
                      </c:pt>
                      <c:pt idx="422">
                        <c:v>2.6</c:v>
                      </c:pt>
                      <c:pt idx="423">
                        <c:v>2.65</c:v>
                      </c:pt>
                      <c:pt idx="424">
                        <c:v>2.75</c:v>
                      </c:pt>
                      <c:pt idx="425">
                        <c:v>2.5</c:v>
                      </c:pt>
                      <c:pt idx="426">
                        <c:v>2.65</c:v>
                      </c:pt>
                      <c:pt idx="427">
                        <c:v>2.5</c:v>
                      </c:pt>
                      <c:pt idx="428">
                        <c:v>2.6</c:v>
                      </c:pt>
                      <c:pt idx="429">
                        <c:v>2.5</c:v>
                      </c:pt>
                      <c:pt idx="430">
                        <c:v>2.6</c:v>
                      </c:pt>
                      <c:pt idx="431">
                        <c:v>2.65</c:v>
                      </c:pt>
                      <c:pt idx="432">
                        <c:v>2.5499999999999998</c:v>
                      </c:pt>
                      <c:pt idx="433">
                        <c:v>2.68</c:v>
                      </c:pt>
                      <c:pt idx="434">
                        <c:v>2.84</c:v>
                      </c:pt>
                      <c:pt idx="435">
                        <c:v>2.95</c:v>
                      </c:pt>
                      <c:pt idx="436">
                        <c:v>3</c:v>
                      </c:pt>
                      <c:pt idx="437">
                        <c:v>2.8</c:v>
                      </c:pt>
                      <c:pt idx="438">
                        <c:v>2.85</c:v>
                      </c:pt>
                      <c:pt idx="439">
                        <c:v>2.67</c:v>
                      </c:pt>
                      <c:pt idx="440">
                        <c:v>2.7</c:v>
                      </c:pt>
                      <c:pt idx="441">
                        <c:v>2.85</c:v>
                      </c:pt>
                      <c:pt idx="442">
                        <c:v>2.59</c:v>
                      </c:pt>
                      <c:pt idx="443">
                        <c:v>2.72</c:v>
                      </c:pt>
                      <c:pt idx="444">
                        <c:v>2.7</c:v>
                      </c:pt>
                      <c:pt idx="445">
                        <c:v>2.5499999999999998</c:v>
                      </c:pt>
                      <c:pt idx="446">
                        <c:v>2.65</c:v>
                      </c:pt>
                      <c:pt idx="447">
                        <c:v>2.5</c:v>
                      </c:pt>
                      <c:pt idx="448">
                        <c:v>2.6</c:v>
                      </c:pt>
                      <c:pt idx="449">
                        <c:v>2.48</c:v>
                      </c:pt>
                      <c:pt idx="450">
                        <c:v>2.9</c:v>
                      </c:pt>
                      <c:pt idx="451">
                        <c:v>2.6</c:v>
                      </c:pt>
                      <c:pt idx="452">
                        <c:v>2.5</c:v>
                      </c:pt>
                      <c:pt idx="453">
                        <c:v>2.2000000000000002</c:v>
                      </c:pt>
                      <c:pt idx="454">
                        <c:v>2.5499999999999998</c:v>
                      </c:pt>
                      <c:pt idx="455">
                        <c:v>2.5</c:v>
                      </c:pt>
                      <c:pt idx="456">
                        <c:v>2.44</c:v>
                      </c:pt>
                      <c:pt idx="457">
                        <c:v>2</c:v>
                      </c:pt>
                      <c:pt idx="458">
                        <c:v>2.35</c:v>
                      </c:pt>
                      <c:pt idx="459">
                        <c:v>1.95</c:v>
                      </c:pt>
                      <c:pt idx="460">
                        <c:v>2.65</c:v>
                      </c:pt>
                      <c:pt idx="461">
                        <c:v>2.5499999999999998</c:v>
                      </c:pt>
                      <c:pt idx="462">
                        <c:v>2.6</c:v>
                      </c:pt>
                      <c:pt idx="463">
                        <c:v>2.4500000000000002</c:v>
                      </c:pt>
                      <c:pt idx="464">
                        <c:v>2.4</c:v>
                      </c:pt>
                      <c:pt idx="465">
                        <c:v>2.4300000000000002</c:v>
                      </c:pt>
                      <c:pt idx="466">
                        <c:v>2.4500000000000002</c:v>
                      </c:pt>
                      <c:pt idx="467">
                        <c:v>2.0499999999999998</c:v>
                      </c:pt>
                      <c:pt idx="468">
                        <c:v>2.25</c:v>
                      </c:pt>
                      <c:pt idx="469">
                        <c:v>2.2999999999999998</c:v>
                      </c:pt>
                      <c:pt idx="470">
                        <c:v>2.1</c:v>
                      </c:pt>
                      <c:pt idx="471">
                        <c:v>2</c:v>
                      </c:pt>
                      <c:pt idx="472">
                        <c:v>2</c:v>
                      </c:pt>
                      <c:pt idx="473">
                        <c:v>2.4</c:v>
                      </c:pt>
                      <c:pt idx="474">
                        <c:v>2.6</c:v>
                      </c:pt>
                      <c:pt idx="475">
                        <c:v>2.8</c:v>
                      </c:pt>
                      <c:pt idx="476">
                        <c:v>2.9</c:v>
                      </c:pt>
                      <c:pt idx="477">
                        <c:v>3</c:v>
                      </c:pt>
                      <c:pt idx="478">
                        <c:v>3</c:v>
                      </c:pt>
                      <c:pt idx="479">
                        <c:v>3.05</c:v>
                      </c:pt>
                      <c:pt idx="480">
                        <c:v>3.2</c:v>
                      </c:pt>
                      <c:pt idx="481">
                        <c:v>2.9</c:v>
                      </c:pt>
                      <c:pt idx="482">
                        <c:v>3.1</c:v>
                      </c:pt>
                      <c:pt idx="483">
                        <c:v>3.3</c:v>
                      </c:pt>
                      <c:pt idx="484">
                        <c:v>3.2</c:v>
                      </c:pt>
                      <c:pt idx="485">
                        <c:v>3.23</c:v>
                      </c:pt>
                      <c:pt idx="486">
                        <c:v>3.1</c:v>
                      </c:pt>
                      <c:pt idx="487">
                        <c:v>3.3</c:v>
                      </c:pt>
                      <c:pt idx="488">
                        <c:v>3.2</c:v>
                      </c:pt>
                      <c:pt idx="489">
                        <c:v>3</c:v>
                      </c:pt>
                      <c:pt idx="490">
                        <c:v>3.1</c:v>
                      </c:pt>
                      <c:pt idx="491">
                        <c:v>3.05</c:v>
                      </c:pt>
                      <c:pt idx="492">
                        <c:v>2.9</c:v>
                      </c:pt>
                      <c:pt idx="493">
                        <c:v>2.8</c:v>
                      </c:pt>
                      <c:pt idx="494">
                        <c:v>2.83</c:v>
                      </c:pt>
                      <c:pt idx="495">
                        <c:v>2.9</c:v>
                      </c:pt>
                      <c:pt idx="496">
                        <c:v>3</c:v>
                      </c:pt>
                      <c:pt idx="497">
                        <c:v>2.8</c:v>
                      </c:pt>
                      <c:pt idx="498">
                        <c:v>3.35</c:v>
                      </c:pt>
                      <c:pt idx="499">
                        <c:v>3.1</c:v>
                      </c:pt>
                      <c:pt idx="500">
                        <c:v>2.8</c:v>
                      </c:pt>
                      <c:pt idx="501">
                        <c:v>3.5</c:v>
                      </c:pt>
                      <c:pt idx="502">
                        <c:v>3.4</c:v>
                      </c:pt>
                      <c:pt idx="503">
                        <c:v>3.2</c:v>
                      </c:pt>
                      <c:pt idx="504">
                        <c:v>3.18</c:v>
                      </c:pt>
                      <c:pt idx="505">
                        <c:v>3.05</c:v>
                      </c:pt>
                      <c:pt idx="506">
                        <c:v>3.15</c:v>
                      </c:pt>
                      <c:pt idx="507">
                        <c:v>3</c:v>
                      </c:pt>
                      <c:pt idx="508">
                        <c:v>3</c:v>
                      </c:pt>
                      <c:pt idx="509">
                        <c:v>3.3</c:v>
                      </c:pt>
                      <c:pt idx="510">
                        <c:v>3</c:v>
                      </c:pt>
                      <c:pt idx="511">
                        <c:v>3.05</c:v>
                      </c:pt>
                      <c:pt idx="512">
                        <c:v>2.6</c:v>
                      </c:pt>
                      <c:pt idx="513">
                        <c:v>3</c:v>
                      </c:pt>
                      <c:pt idx="514">
                        <c:v>2.75</c:v>
                      </c:pt>
                      <c:pt idx="515">
                        <c:v>2.9</c:v>
                      </c:pt>
                      <c:pt idx="516">
                        <c:v>3.1</c:v>
                      </c:pt>
                      <c:pt idx="517">
                        <c:v>2.8</c:v>
                      </c:pt>
                      <c:pt idx="518">
                        <c:v>2.9</c:v>
                      </c:pt>
                      <c:pt idx="519">
                        <c:v>3</c:v>
                      </c:pt>
                      <c:pt idx="520">
                        <c:v>2.7</c:v>
                      </c:pt>
                      <c:pt idx="521">
                        <c:v>2.75</c:v>
                      </c:pt>
                      <c:pt idx="522">
                        <c:v>2.85</c:v>
                      </c:pt>
                      <c:pt idx="523">
                        <c:v>2.72</c:v>
                      </c:pt>
                      <c:pt idx="524">
                        <c:v>2.65</c:v>
                      </c:pt>
                      <c:pt idx="525">
                        <c:v>2.5299999999999998</c:v>
                      </c:pt>
                      <c:pt idx="526">
                        <c:v>2.6</c:v>
                      </c:pt>
                      <c:pt idx="527">
                        <c:v>2.52</c:v>
                      </c:pt>
                      <c:pt idx="528">
                        <c:v>2.5</c:v>
                      </c:pt>
                      <c:pt idx="529">
                        <c:v>2.4</c:v>
                      </c:pt>
                      <c:pt idx="530">
                        <c:v>2.44</c:v>
                      </c:pt>
                      <c:pt idx="531">
                        <c:v>2.8</c:v>
                      </c:pt>
                      <c:pt idx="532">
                        <c:v>3</c:v>
                      </c:pt>
                      <c:pt idx="533">
                        <c:v>3.05</c:v>
                      </c:pt>
                      <c:pt idx="534">
                        <c:v>2.58</c:v>
                      </c:pt>
                      <c:pt idx="535">
                        <c:v>3</c:v>
                      </c:pt>
                      <c:pt idx="536">
                        <c:v>3.5</c:v>
                      </c:pt>
                      <c:pt idx="537">
                        <c:v>2.5</c:v>
                      </c:pt>
                      <c:pt idx="538">
                        <c:v>2.65</c:v>
                      </c:pt>
                      <c:pt idx="539">
                        <c:v>3.05</c:v>
                      </c:pt>
                      <c:pt idx="540">
                        <c:v>3.2</c:v>
                      </c:pt>
                      <c:pt idx="541">
                        <c:v>3.3</c:v>
                      </c:pt>
                      <c:pt idx="542">
                        <c:v>2.8</c:v>
                      </c:pt>
                      <c:pt idx="543">
                        <c:v>2.6</c:v>
                      </c:pt>
                      <c:pt idx="544">
                        <c:v>3.35</c:v>
                      </c:pt>
                      <c:pt idx="545">
                        <c:v>3.2</c:v>
                      </c:pt>
                      <c:pt idx="546">
                        <c:v>3.1</c:v>
                      </c:pt>
                      <c:pt idx="547">
                        <c:v>3.1</c:v>
                      </c:pt>
                      <c:pt idx="548">
                        <c:v>2.8</c:v>
                      </c:pt>
                      <c:pt idx="549">
                        <c:v>3</c:v>
                      </c:pt>
                      <c:pt idx="550">
                        <c:v>3</c:v>
                      </c:pt>
                      <c:pt idx="551">
                        <c:v>3.3</c:v>
                      </c:pt>
                      <c:pt idx="552">
                        <c:v>3.32</c:v>
                      </c:pt>
                      <c:pt idx="553">
                        <c:v>3.5</c:v>
                      </c:pt>
                      <c:pt idx="554">
                        <c:v>3.3</c:v>
                      </c:pt>
                      <c:pt idx="555">
                        <c:v>3.9</c:v>
                      </c:pt>
                      <c:pt idx="556">
                        <c:v>3.7</c:v>
                      </c:pt>
                      <c:pt idx="557">
                        <c:v>3.5</c:v>
                      </c:pt>
                      <c:pt idx="558">
                        <c:v>3.4</c:v>
                      </c:pt>
                      <c:pt idx="559">
                        <c:v>3.7</c:v>
                      </c:pt>
                      <c:pt idx="560">
                        <c:v>2.9</c:v>
                      </c:pt>
                      <c:pt idx="561">
                        <c:v>3.4</c:v>
                      </c:pt>
                      <c:pt idx="562">
                        <c:v>3.2</c:v>
                      </c:pt>
                      <c:pt idx="563">
                        <c:v>3.05</c:v>
                      </c:pt>
                      <c:pt idx="564">
                        <c:v>2.9</c:v>
                      </c:pt>
                      <c:pt idx="565">
                        <c:v>2.85</c:v>
                      </c:pt>
                      <c:pt idx="566">
                        <c:v>2.7</c:v>
                      </c:pt>
                      <c:pt idx="567">
                        <c:v>2.8</c:v>
                      </c:pt>
                      <c:pt idx="568">
                        <c:v>2.5</c:v>
                      </c:pt>
                      <c:pt idx="569">
                        <c:v>3</c:v>
                      </c:pt>
                      <c:pt idx="570">
                        <c:v>2.8</c:v>
                      </c:pt>
                      <c:pt idx="571">
                        <c:v>2.7</c:v>
                      </c:pt>
                      <c:pt idx="572">
                        <c:v>2.5</c:v>
                      </c:pt>
                      <c:pt idx="573">
                        <c:v>2.7</c:v>
                      </c:pt>
                      <c:pt idx="574">
                        <c:v>2.6</c:v>
                      </c:pt>
                      <c:pt idx="575">
                        <c:v>2.65</c:v>
                      </c:pt>
                      <c:pt idx="576">
                        <c:v>2.2999999999999998</c:v>
                      </c:pt>
                      <c:pt idx="577">
                        <c:v>2.1</c:v>
                      </c:pt>
                      <c:pt idx="578">
                        <c:v>2.0499999999999998</c:v>
                      </c:pt>
                      <c:pt idx="579">
                        <c:v>2.6</c:v>
                      </c:pt>
                      <c:pt idx="580">
                        <c:v>2.25</c:v>
                      </c:pt>
                      <c:pt idx="581">
                        <c:v>2.2000000000000002</c:v>
                      </c:pt>
                      <c:pt idx="582">
                        <c:v>2.35</c:v>
                      </c:pt>
                      <c:pt idx="583">
                        <c:v>2.2999999999999998</c:v>
                      </c:pt>
                      <c:pt idx="584">
                        <c:v>2.37</c:v>
                      </c:pt>
                      <c:pt idx="585">
                        <c:v>2</c:v>
                      </c:pt>
                      <c:pt idx="586">
                        <c:v>2.1</c:v>
                      </c:pt>
                      <c:pt idx="587">
                        <c:v>2.16</c:v>
                      </c:pt>
                      <c:pt idx="588">
                        <c:v>2.2000000000000002</c:v>
                      </c:pt>
                      <c:pt idx="589">
                        <c:v>2.0499999999999998</c:v>
                      </c:pt>
                      <c:pt idx="590">
                        <c:v>2.2000000000000002</c:v>
                      </c:pt>
                      <c:pt idx="591">
                        <c:v>2.6</c:v>
                      </c:pt>
                      <c:pt idx="592">
                        <c:v>2.7</c:v>
                      </c:pt>
                      <c:pt idx="593">
                        <c:v>3</c:v>
                      </c:pt>
                      <c:pt idx="594">
                        <c:v>2.7</c:v>
                      </c:pt>
                      <c:pt idx="595">
                        <c:v>2.4</c:v>
                      </c:pt>
                      <c:pt idx="596">
                        <c:v>3</c:v>
                      </c:pt>
                      <c:pt idx="597">
                        <c:v>3.1</c:v>
                      </c:pt>
                      <c:pt idx="598">
                        <c:v>3.2</c:v>
                      </c:pt>
                      <c:pt idx="599">
                        <c:v>3.5</c:v>
                      </c:pt>
                      <c:pt idx="600">
                        <c:v>3.6</c:v>
                      </c:pt>
                      <c:pt idx="601">
                        <c:v>3.7</c:v>
                      </c:pt>
                      <c:pt idx="602">
                        <c:v>2.9</c:v>
                      </c:pt>
                      <c:pt idx="603">
                        <c:v>3.1</c:v>
                      </c:pt>
                      <c:pt idx="604">
                        <c:v>3</c:v>
                      </c:pt>
                      <c:pt idx="605">
                        <c:v>3</c:v>
                      </c:pt>
                      <c:pt idx="606">
                        <c:v>3.05</c:v>
                      </c:pt>
                      <c:pt idx="607">
                        <c:v>3.2</c:v>
                      </c:pt>
                      <c:pt idx="608">
                        <c:v>3.4</c:v>
                      </c:pt>
                      <c:pt idx="609">
                        <c:v>3.7</c:v>
                      </c:pt>
                      <c:pt idx="610">
                        <c:v>3.6</c:v>
                      </c:pt>
                      <c:pt idx="611">
                        <c:v>3.2</c:v>
                      </c:pt>
                      <c:pt idx="612">
                        <c:v>3.1</c:v>
                      </c:pt>
                      <c:pt idx="613">
                        <c:v>4.7</c:v>
                      </c:pt>
                      <c:pt idx="614">
                        <c:v>3.85</c:v>
                      </c:pt>
                      <c:pt idx="615">
                        <c:v>3.7</c:v>
                      </c:pt>
                      <c:pt idx="616">
                        <c:v>3.55</c:v>
                      </c:pt>
                      <c:pt idx="617">
                        <c:v>3.3</c:v>
                      </c:pt>
                      <c:pt idx="618">
                        <c:v>2.9</c:v>
                      </c:pt>
                      <c:pt idx="619">
                        <c:v>2.8</c:v>
                      </c:pt>
                      <c:pt idx="620">
                        <c:v>2.75</c:v>
                      </c:pt>
                      <c:pt idx="621">
                        <c:v>3</c:v>
                      </c:pt>
                      <c:pt idx="622">
                        <c:v>2.9</c:v>
                      </c:pt>
                      <c:pt idx="623">
                        <c:v>2.8</c:v>
                      </c:pt>
                      <c:pt idx="624">
                        <c:v>2.88</c:v>
                      </c:pt>
                      <c:pt idx="625">
                        <c:v>2.7</c:v>
                      </c:pt>
                      <c:pt idx="626">
                        <c:v>2.9</c:v>
                      </c:pt>
                      <c:pt idx="627">
                        <c:v>3.05</c:v>
                      </c:pt>
                      <c:pt idx="628">
                        <c:v>2.6</c:v>
                      </c:pt>
                      <c:pt idx="629">
                        <c:v>2.75</c:v>
                      </c:pt>
                      <c:pt idx="630">
                        <c:v>2.7</c:v>
                      </c:pt>
                      <c:pt idx="631">
                        <c:v>2.58</c:v>
                      </c:pt>
                      <c:pt idx="632">
                        <c:v>2.6</c:v>
                      </c:pt>
                      <c:pt idx="633">
                        <c:v>2.9</c:v>
                      </c:pt>
                      <c:pt idx="634">
                        <c:v>2.5</c:v>
                      </c:pt>
                      <c:pt idx="635">
                        <c:v>2.4</c:v>
                      </c:pt>
                      <c:pt idx="636">
                        <c:v>2.4</c:v>
                      </c:pt>
                      <c:pt idx="637">
                        <c:v>2.2999999999999998</c:v>
                      </c:pt>
                      <c:pt idx="638">
                        <c:v>2.4500000000000002</c:v>
                      </c:pt>
                      <c:pt idx="639">
                        <c:v>2.25</c:v>
                      </c:pt>
                      <c:pt idx="640">
                        <c:v>2.2999999999999998</c:v>
                      </c:pt>
                      <c:pt idx="641">
                        <c:v>2.8</c:v>
                      </c:pt>
                      <c:pt idx="642">
                        <c:v>2.85</c:v>
                      </c:pt>
                      <c:pt idx="643">
                        <c:v>2.6</c:v>
                      </c:pt>
                      <c:pt idx="644">
                        <c:v>2.73</c:v>
                      </c:pt>
                      <c:pt idx="645">
                        <c:v>3.4</c:v>
                      </c:pt>
                      <c:pt idx="646">
                        <c:v>3.7</c:v>
                      </c:pt>
                      <c:pt idx="647">
                        <c:v>3.88</c:v>
                      </c:pt>
                      <c:pt idx="648">
                        <c:v>3.4</c:v>
                      </c:pt>
                      <c:pt idx="649">
                        <c:v>3.78</c:v>
                      </c:pt>
                      <c:pt idx="650">
                        <c:v>4.4000000000000004</c:v>
                      </c:pt>
                      <c:pt idx="651">
                        <c:v>4.5</c:v>
                      </c:pt>
                      <c:pt idx="652">
                        <c:v>4</c:v>
                      </c:pt>
                      <c:pt idx="653">
                        <c:v>3.35</c:v>
                      </c:pt>
                      <c:pt idx="654">
                        <c:v>4</c:v>
                      </c:pt>
                      <c:pt idx="655">
                        <c:v>3.4</c:v>
                      </c:pt>
                      <c:pt idx="656">
                        <c:v>2.9</c:v>
                      </c:pt>
                      <c:pt idx="657">
                        <c:v>2.7</c:v>
                      </c:pt>
                      <c:pt idx="658">
                        <c:v>2.6</c:v>
                      </c:pt>
                      <c:pt idx="659">
                        <c:v>2.6</c:v>
                      </c:pt>
                      <c:pt idx="660">
                        <c:v>2.85</c:v>
                      </c:pt>
                      <c:pt idx="661">
                        <c:v>3</c:v>
                      </c:pt>
                      <c:pt idx="662">
                        <c:v>2.6</c:v>
                      </c:pt>
                      <c:pt idx="663">
                        <c:v>2.5</c:v>
                      </c:pt>
                      <c:pt idx="664">
                        <c:v>2.5499999999999998</c:v>
                      </c:pt>
                      <c:pt idx="665">
                        <c:v>2.4</c:v>
                      </c:pt>
                      <c:pt idx="666">
                        <c:v>2.9</c:v>
                      </c:pt>
                      <c:pt idx="667">
                        <c:v>2.4500000000000002</c:v>
                      </c:pt>
                      <c:pt idx="668">
                        <c:v>2.95</c:v>
                      </c:pt>
                      <c:pt idx="669">
                        <c:v>2.4</c:v>
                      </c:pt>
                      <c:pt idx="670">
                        <c:v>2.5</c:v>
                      </c:pt>
                      <c:pt idx="671">
                        <c:v>2.5499999999999998</c:v>
                      </c:pt>
                      <c:pt idx="672">
                        <c:v>2.4</c:v>
                      </c:pt>
                      <c:pt idx="673">
                        <c:v>2.02</c:v>
                      </c:pt>
                      <c:pt idx="674">
                        <c:v>2.6</c:v>
                      </c:pt>
                      <c:pt idx="675">
                        <c:v>2.5</c:v>
                      </c:pt>
                      <c:pt idx="676">
                        <c:v>2.2999999999999998</c:v>
                      </c:pt>
                      <c:pt idx="677">
                        <c:v>2</c:v>
                      </c:pt>
                      <c:pt idx="678">
                        <c:v>2.2000000000000002</c:v>
                      </c:pt>
                      <c:pt idx="679">
                        <c:v>2.1</c:v>
                      </c:pt>
                      <c:pt idx="680">
                        <c:v>2</c:v>
                      </c:pt>
                      <c:pt idx="681">
                        <c:v>2.2000000000000002</c:v>
                      </c:pt>
                      <c:pt idx="682">
                        <c:v>2.7</c:v>
                      </c:pt>
                      <c:pt idx="683">
                        <c:v>2.4</c:v>
                      </c:pt>
                      <c:pt idx="684">
                        <c:v>2.5</c:v>
                      </c:pt>
                      <c:pt idx="685">
                        <c:v>2.2999999999999998</c:v>
                      </c:pt>
                      <c:pt idx="686">
                        <c:v>2.78</c:v>
                      </c:pt>
                      <c:pt idx="687">
                        <c:v>3.2</c:v>
                      </c:pt>
                      <c:pt idx="688">
                        <c:v>3</c:v>
                      </c:pt>
                      <c:pt idx="689">
                        <c:v>2.72</c:v>
                      </c:pt>
                      <c:pt idx="690">
                        <c:v>2.4</c:v>
                      </c:pt>
                      <c:pt idx="691">
                        <c:v>2.4500000000000002</c:v>
                      </c:pt>
                      <c:pt idx="692">
                        <c:v>2.7</c:v>
                      </c:pt>
                      <c:pt idx="693">
                        <c:v>2.2200000000000002</c:v>
                      </c:pt>
                      <c:pt idx="694">
                        <c:v>2.6</c:v>
                      </c:pt>
                      <c:pt idx="695">
                        <c:v>2.5</c:v>
                      </c:pt>
                      <c:pt idx="696">
                        <c:v>2.4</c:v>
                      </c:pt>
                      <c:pt idx="697">
                        <c:v>2.2999999999999998</c:v>
                      </c:pt>
                      <c:pt idx="698">
                        <c:v>2.65</c:v>
                      </c:pt>
                      <c:pt idx="699">
                        <c:v>2.9</c:v>
                      </c:pt>
                      <c:pt idx="700">
                        <c:v>2.4</c:v>
                      </c:pt>
                      <c:pt idx="701">
                        <c:v>2.2999999999999998</c:v>
                      </c:pt>
                      <c:pt idx="702">
                        <c:v>2.4</c:v>
                      </c:pt>
                      <c:pt idx="703">
                        <c:v>2.6</c:v>
                      </c:pt>
                      <c:pt idx="704">
                        <c:v>2.4</c:v>
                      </c:pt>
                      <c:pt idx="705">
                        <c:v>2.4700000000000002</c:v>
                      </c:pt>
                      <c:pt idx="706">
                        <c:v>2.6</c:v>
                      </c:pt>
                      <c:pt idx="707">
                        <c:v>3.21</c:v>
                      </c:pt>
                      <c:pt idx="708">
                        <c:v>2.5099999999999998</c:v>
                      </c:pt>
                      <c:pt idx="709">
                        <c:v>2.48</c:v>
                      </c:pt>
                      <c:pt idx="710">
                        <c:v>2.86</c:v>
                      </c:pt>
                      <c:pt idx="711">
                        <c:v>2.96</c:v>
                      </c:pt>
                      <c:pt idx="712">
                        <c:v>2.87</c:v>
                      </c:pt>
                      <c:pt idx="713">
                        <c:v>2.91</c:v>
                      </c:pt>
                      <c:pt idx="714">
                        <c:v>2.5</c:v>
                      </c:pt>
                      <c:pt idx="715">
                        <c:v>2.35</c:v>
                      </c:pt>
                      <c:pt idx="716">
                        <c:v>2.64</c:v>
                      </c:pt>
                      <c:pt idx="717">
                        <c:v>2.4</c:v>
                      </c:pt>
                      <c:pt idx="718">
                        <c:v>3.3</c:v>
                      </c:pt>
                      <c:pt idx="719">
                        <c:v>3.2</c:v>
                      </c:pt>
                      <c:pt idx="720">
                        <c:v>3.4</c:v>
                      </c:pt>
                      <c:pt idx="721">
                        <c:v>3.15</c:v>
                      </c:pt>
                      <c:pt idx="722">
                        <c:v>3.42</c:v>
                      </c:pt>
                      <c:pt idx="723">
                        <c:v>2.2000000000000002</c:v>
                      </c:pt>
                      <c:pt idx="724">
                        <c:v>3.4</c:v>
                      </c:pt>
                      <c:pt idx="725">
                        <c:v>2.68</c:v>
                      </c:pt>
                      <c:pt idx="726">
                        <c:v>2.4500000000000002</c:v>
                      </c:pt>
                      <c:pt idx="727">
                        <c:v>2.4500000000000002</c:v>
                      </c:pt>
                      <c:pt idx="728">
                        <c:v>2.8</c:v>
                      </c:pt>
                      <c:pt idx="729">
                        <c:v>2.89</c:v>
                      </c:pt>
                    </c:numCache>
                  </c:numRef>
                </c:val>
                <c:smooth val="1"/>
                <c:extLst>
                  <c:ext xmlns:c16="http://schemas.microsoft.com/office/drawing/2014/chart" uri="{C3380CC4-5D6E-409C-BE32-E72D297353CC}">
                    <c16:uniqueId val="{0000000A-E246-4DFE-B6EB-0868061F4695}"/>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DATOS!$X$3:$X$732</c15:sqref>
                        </c15:formulaRef>
                      </c:ext>
                    </c:extLst>
                    <c:numCache>
                      <c:formatCode>0.00</c:formatCode>
                      <c:ptCount val="730"/>
                      <c:pt idx="0">
                        <c:v>2.7</c:v>
                      </c:pt>
                      <c:pt idx="1">
                        <c:v>2.48</c:v>
                      </c:pt>
                      <c:pt idx="2">
                        <c:v>2.2999999999999998</c:v>
                      </c:pt>
                      <c:pt idx="3">
                        <c:v>2.25</c:v>
                      </c:pt>
                      <c:pt idx="4">
                        <c:v>2.5</c:v>
                      </c:pt>
                      <c:pt idx="5">
                        <c:v>2.88</c:v>
                      </c:pt>
                      <c:pt idx="6">
                        <c:v>2.4500000000000002</c:v>
                      </c:pt>
                      <c:pt idx="7">
                        <c:v>1.98</c:v>
                      </c:pt>
                      <c:pt idx="8">
                        <c:v>2.1</c:v>
                      </c:pt>
                      <c:pt idx="9">
                        <c:v>2.4</c:v>
                      </c:pt>
                      <c:pt idx="10">
                        <c:v>2.2999999999999998</c:v>
                      </c:pt>
                      <c:pt idx="11">
                        <c:v>1.85</c:v>
                      </c:pt>
                      <c:pt idx="12">
                        <c:v>1.8</c:v>
                      </c:pt>
                      <c:pt idx="13">
                        <c:v>2.35</c:v>
                      </c:pt>
                      <c:pt idx="14">
                        <c:v>2.1</c:v>
                      </c:pt>
                      <c:pt idx="15">
                        <c:v>2.0499999999999998</c:v>
                      </c:pt>
                      <c:pt idx="16">
                        <c:v>1.88</c:v>
                      </c:pt>
                      <c:pt idx="17">
                        <c:v>1.75</c:v>
                      </c:pt>
                      <c:pt idx="18">
                        <c:v>1.4</c:v>
                      </c:pt>
                      <c:pt idx="19">
                        <c:v>1.25</c:v>
                      </c:pt>
                      <c:pt idx="20">
                        <c:v>1.55</c:v>
                      </c:pt>
                      <c:pt idx="21">
                        <c:v>1.88</c:v>
                      </c:pt>
                      <c:pt idx="22">
                        <c:v>2.02</c:v>
                      </c:pt>
                      <c:pt idx="23">
                        <c:v>1.9</c:v>
                      </c:pt>
                      <c:pt idx="24">
                        <c:v>1.88</c:v>
                      </c:pt>
                      <c:pt idx="25">
                        <c:v>1.84</c:v>
                      </c:pt>
                      <c:pt idx="26">
                        <c:v>1.9</c:v>
                      </c:pt>
                      <c:pt idx="27">
                        <c:v>2</c:v>
                      </c:pt>
                      <c:pt idx="28">
                        <c:v>2.1</c:v>
                      </c:pt>
                      <c:pt idx="29">
                        <c:v>2.4</c:v>
                      </c:pt>
                      <c:pt idx="30">
                        <c:v>2.2000000000000002</c:v>
                      </c:pt>
                      <c:pt idx="31">
                        <c:v>2.1</c:v>
                      </c:pt>
                      <c:pt idx="32">
                        <c:v>2.1</c:v>
                      </c:pt>
                      <c:pt idx="33">
                        <c:v>1.7</c:v>
                      </c:pt>
                      <c:pt idx="34">
                        <c:v>2.38</c:v>
                      </c:pt>
                      <c:pt idx="35">
                        <c:v>2.52</c:v>
                      </c:pt>
                      <c:pt idx="36">
                        <c:v>2.4500000000000002</c:v>
                      </c:pt>
                      <c:pt idx="37">
                        <c:v>2.5499999999999998</c:v>
                      </c:pt>
                      <c:pt idx="38">
                        <c:v>2.7</c:v>
                      </c:pt>
                      <c:pt idx="39">
                        <c:v>2</c:v>
                      </c:pt>
                      <c:pt idx="40">
                        <c:v>2.2000000000000002</c:v>
                      </c:pt>
                      <c:pt idx="41">
                        <c:v>2</c:v>
                      </c:pt>
                      <c:pt idx="42">
                        <c:v>2.2000000000000002</c:v>
                      </c:pt>
                      <c:pt idx="43">
                        <c:v>2.2000000000000002</c:v>
                      </c:pt>
                      <c:pt idx="44">
                        <c:v>2.6</c:v>
                      </c:pt>
                      <c:pt idx="45">
                        <c:v>2.35</c:v>
                      </c:pt>
                      <c:pt idx="46">
                        <c:v>2.7</c:v>
                      </c:pt>
                      <c:pt idx="47">
                        <c:v>2.7</c:v>
                      </c:pt>
                      <c:pt idx="48">
                        <c:v>2.5</c:v>
                      </c:pt>
                      <c:pt idx="49">
                        <c:v>2.2999999999999998</c:v>
                      </c:pt>
                      <c:pt idx="50">
                        <c:v>2.1</c:v>
                      </c:pt>
                      <c:pt idx="51">
                        <c:v>1.5</c:v>
                      </c:pt>
                      <c:pt idx="52">
                        <c:v>1.58</c:v>
                      </c:pt>
                      <c:pt idx="53">
                        <c:v>1.9</c:v>
                      </c:pt>
                      <c:pt idx="54">
                        <c:v>2.3199999999999998</c:v>
                      </c:pt>
                      <c:pt idx="55">
                        <c:v>2.12</c:v>
                      </c:pt>
                      <c:pt idx="56">
                        <c:v>2.35</c:v>
                      </c:pt>
                      <c:pt idx="57">
                        <c:v>1.94</c:v>
                      </c:pt>
                      <c:pt idx="58">
                        <c:v>2</c:v>
                      </c:pt>
                      <c:pt idx="59">
                        <c:v>2.1</c:v>
                      </c:pt>
                      <c:pt idx="60">
                        <c:v>2.2000000000000002</c:v>
                      </c:pt>
                      <c:pt idx="61">
                        <c:v>1.55</c:v>
                      </c:pt>
                      <c:pt idx="62">
                        <c:v>1.6</c:v>
                      </c:pt>
                      <c:pt idx="63">
                        <c:v>1.4</c:v>
                      </c:pt>
                      <c:pt idx="64">
                        <c:v>1.5</c:v>
                      </c:pt>
                      <c:pt idx="65">
                        <c:v>1.95</c:v>
                      </c:pt>
                      <c:pt idx="66">
                        <c:v>1.9</c:v>
                      </c:pt>
                      <c:pt idx="67">
                        <c:v>1.8</c:v>
                      </c:pt>
                      <c:pt idx="68">
                        <c:v>2.8</c:v>
                      </c:pt>
                      <c:pt idx="69">
                        <c:v>2.9</c:v>
                      </c:pt>
                      <c:pt idx="70">
                        <c:v>2.7</c:v>
                      </c:pt>
                      <c:pt idx="71">
                        <c:v>2.2000000000000002</c:v>
                      </c:pt>
                      <c:pt idx="72">
                        <c:v>2</c:v>
                      </c:pt>
                      <c:pt idx="73">
                        <c:v>1.8</c:v>
                      </c:pt>
                      <c:pt idx="74">
                        <c:v>1.6</c:v>
                      </c:pt>
                      <c:pt idx="75">
                        <c:v>1.65</c:v>
                      </c:pt>
                      <c:pt idx="76">
                        <c:v>1.7</c:v>
                      </c:pt>
                      <c:pt idx="77">
                        <c:v>1.68</c:v>
                      </c:pt>
                      <c:pt idx="78">
                        <c:v>1.66</c:v>
                      </c:pt>
                      <c:pt idx="79">
                        <c:v>1.65</c:v>
                      </c:pt>
                      <c:pt idx="80">
                        <c:v>1.65</c:v>
                      </c:pt>
                      <c:pt idx="81">
                        <c:v>1.85</c:v>
                      </c:pt>
                      <c:pt idx="82">
                        <c:v>1.85</c:v>
                      </c:pt>
                      <c:pt idx="83">
                        <c:v>1.75</c:v>
                      </c:pt>
                      <c:pt idx="84">
                        <c:v>1.85</c:v>
                      </c:pt>
                      <c:pt idx="85">
                        <c:v>1.85</c:v>
                      </c:pt>
                      <c:pt idx="86">
                        <c:v>2</c:v>
                      </c:pt>
                      <c:pt idx="87">
                        <c:v>2.0499999999999998</c:v>
                      </c:pt>
                      <c:pt idx="88">
                        <c:v>2.2000000000000002</c:v>
                      </c:pt>
                      <c:pt idx="89">
                        <c:v>2.56</c:v>
                      </c:pt>
                      <c:pt idx="90">
                        <c:v>2.6</c:v>
                      </c:pt>
                      <c:pt idx="91">
                        <c:v>2.2000000000000002</c:v>
                      </c:pt>
                      <c:pt idx="92">
                        <c:v>2.25</c:v>
                      </c:pt>
                      <c:pt idx="93">
                        <c:v>2.2000000000000002</c:v>
                      </c:pt>
                      <c:pt idx="94">
                        <c:v>2.2000000000000002</c:v>
                      </c:pt>
                      <c:pt idx="95">
                        <c:v>1.65</c:v>
                      </c:pt>
                      <c:pt idx="96">
                        <c:v>2.4</c:v>
                      </c:pt>
                      <c:pt idx="97">
                        <c:v>1.9</c:v>
                      </c:pt>
                      <c:pt idx="98">
                        <c:v>2.0499999999999998</c:v>
                      </c:pt>
                      <c:pt idx="99">
                        <c:v>1.65</c:v>
                      </c:pt>
                      <c:pt idx="100">
                        <c:v>1.65</c:v>
                      </c:pt>
                      <c:pt idx="101">
                        <c:v>2</c:v>
                      </c:pt>
                      <c:pt idx="102">
                        <c:v>1.65</c:v>
                      </c:pt>
                      <c:pt idx="103">
                        <c:v>1.65</c:v>
                      </c:pt>
                      <c:pt idx="104">
                        <c:v>2.2999999999999998</c:v>
                      </c:pt>
                      <c:pt idx="105">
                        <c:v>2.2000000000000002</c:v>
                      </c:pt>
                      <c:pt idx="106">
                        <c:v>2.35</c:v>
                      </c:pt>
                      <c:pt idx="107">
                        <c:v>1.85</c:v>
                      </c:pt>
                      <c:pt idx="108">
                        <c:v>1.87</c:v>
                      </c:pt>
                      <c:pt idx="109">
                        <c:v>2.04</c:v>
                      </c:pt>
                      <c:pt idx="110">
                        <c:v>2.2000000000000002</c:v>
                      </c:pt>
                      <c:pt idx="111">
                        <c:v>2.12</c:v>
                      </c:pt>
                      <c:pt idx="112">
                        <c:v>2.36</c:v>
                      </c:pt>
                      <c:pt idx="113">
                        <c:v>3.15</c:v>
                      </c:pt>
                      <c:pt idx="114">
                        <c:v>2.1</c:v>
                      </c:pt>
                      <c:pt idx="115">
                        <c:v>2.34</c:v>
                      </c:pt>
                      <c:pt idx="116">
                        <c:v>2.1</c:v>
                      </c:pt>
                      <c:pt idx="117">
                        <c:v>1.8</c:v>
                      </c:pt>
                      <c:pt idx="118">
                        <c:v>2.2000000000000002</c:v>
                      </c:pt>
                      <c:pt idx="119">
                        <c:v>2.0499999999999998</c:v>
                      </c:pt>
                      <c:pt idx="120">
                        <c:v>2</c:v>
                      </c:pt>
                      <c:pt idx="121">
                        <c:v>2.5</c:v>
                      </c:pt>
                      <c:pt idx="122">
                        <c:v>2.58</c:v>
                      </c:pt>
                      <c:pt idx="123">
                        <c:v>2.48</c:v>
                      </c:pt>
                      <c:pt idx="124">
                        <c:v>2.75</c:v>
                      </c:pt>
                      <c:pt idx="125">
                        <c:v>2.19</c:v>
                      </c:pt>
                      <c:pt idx="126">
                        <c:v>2.15</c:v>
                      </c:pt>
                      <c:pt idx="127">
                        <c:v>1.95</c:v>
                      </c:pt>
                      <c:pt idx="128">
                        <c:v>2.08</c:v>
                      </c:pt>
                      <c:pt idx="129">
                        <c:v>1.98</c:v>
                      </c:pt>
                      <c:pt idx="130">
                        <c:v>3.02</c:v>
                      </c:pt>
                      <c:pt idx="131">
                        <c:v>2.78</c:v>
                      </c:pt>
                      <c:pt idx="132">
                        <c:v>2.39</c:v>
                      </c:pt>
                      <c:pt idx="133">
                        <c:v>2.27</c:v>
                      </c:pt>
                      <c:pt idx="134">
                        <c:v>2.2799999999999998</c:v>
                      </c:pt>
                      <c:pt idx="135">
                        <c:v>2.15</c:v>
                      </c:pt>
                      <c:pt idx="136">
                        <c:v>2.5499999999999998</c:v>
                      </c:pt>
                      <c:pt idx="137">
                        <c:v>2.4500000000000002</c:v>
                      </c:pt>
                      <c:pt idx="138">
                        <c:v>2.2999999999999998</c:v>
                      </c:pt>
                      <c:pt idx="139">
                        <c:v>2.4300000000000002</c:v>
                      </c:pt>
                      <c:pt idx="140">
                        <c:v>2.6</c:v>
                      </c:pt>
                      <c:pt idx="141">
                        <c:v>3</c:v>
                      </c:pt>
                      <c:pt idx="142">
                        <c:v>3.15</c:v>
                      </c:pt>
                      <c:pt idx="143">
                        <c:v>2.9</c:v>
                      </c:pt>
                      <c:pt idx="144">
                        <c:v>2.1</c:v>
                      </c:pt>
                      <c:pt idx="145">
                        <c:v>2</c:v>
                      </c:pt>
                      <c:pt idx="146">
                        <c:v>2.14</c:v>
                      </c:pt>
                      <c:pt idx="147">
                        <c:v>1.8</c:v>
                      </c:pt>
                      <c:pt idx="148">
                        <c:v>2.35</c:v>
                      </c:pt>
                      <c:pt idx="149">
                        <c:v>2.9</c:v>
                      </c:pt>
                      <c:pt idx="150">
                        <c:v>2.75</c:v>
                      </c:pt>
                      <c:pt idx="151">
                        <c:v>2.5</c:v>
                      </c:pt>
                      <c:pt idx="152">
                        <c:v>2.35</c:v>
                      </c:pt>
                      <c:pt idx="153">
                        <c:v>2.4</c:v>
                      </c:pt>
                      <c:pt idx="154">
                        <c:v>2.4</c:v>
                      </c:pt>
                      <c:pt idx="155">
                        <c:v>2.85</c:v>
                      </c:pt>
                      <c:pt idx="156">
                        <c:v>2.95</c:v>
                      </c:pt>
                      <c:pt idx="157">
                        <c:v>3</c:v>
                      </c:pt>
                      <c:pt idx="158">
                        <c:v>3.1</c:v>
                      </c:pt>
                      <c:pt idx="159">
                        <c:v>3.35</c:v>
                      </c:pt>
                      <c:pt idx="160">
                        <c:v>3.15</c:v>
                      </c:pt>
                      <c:pt idx="161">
                        <c:v>3.15</c:v>
                      </c:pt>
                      <c:pt idx="162">
                        <c:v>3.12</c:v>
                      </c:pt>
                      <c:pt idx="163">
                        <c:v>3.5</c:v>
                      </c:pt>
                      <c:pt idx="164">
                        <c:v>3.55</c:v>
                      </c:pt>
                      <c:pt idx="165">
                        <c:v>4</c:v>
                      </c:pt>
                      <c:pt idx="166">
                        <c:v>3.65</c:v>
                      </c:pt>
                      <c:pt idx="167">
                        <c:v>3.25</c:v>
                      </c:pt>
                      <c:pt idx="168">
                        <c:v>3.3</c:v>
                      </c:pt>
                      <c:pt idx="169">
                        <c:v>3.06</c:v>
                      </c:pt>
                      <c:pt idx="170">
                        <c:v>2.91</c:v>
                      </c:pt>
                      <c:pt idx="171">
                        <c:v>2.56</c:v>
                      </c:pt>
                      <c:pt idx="172">
                        <c:v>2.5499999999999998</c:v>
                      </c:pt>
                      <c:pt idx="173">
                        <c:v>2.8</c:v>
                      </c:pt>
                      <c:pt idx="174">
                        <c:v>2.59</c:v>
                      </c:pt>
                      <c:pt idx="175">
                        <c:v>2.52</c:v>
                      </c:pt>
                      <c:pt idx="176">
                        <c:v>2.5499999999999998</c:v>
                      </c:pt>
                      <c:pt idx="177">
                        <c:v>2.5499999999999998</c:v>
                      </c:pt>
                      <c:pt idx="178">
                        <c:v>2.3199999999999998</c:v>
                      </c:pt>
                      <c:pt idx="179">
                        <c:v>2.27</c:v>
                      </c:pt>
                      <c:pt idx="180">
                        <c:v>2.25</c:v>
                      </c:pt>
                      <c:pt idx="181">
                        <c:v>2.1</c:v>
                      </c:pt>
                      <c:pt idx="182">
                        <c:v>2.4</c:v>
                      </c:pt>
                      <c:pt idx="183">
                        <c:v>2.08</c:v>
                      </c:pt>
                      <c:pt idx="184">
                        <c:v>2.15</c:v>
                      </c:pt>
                      <c:pt idx="185">
                        <c:v>2.1</c:v>
                      </c:pt>
                      <c:pt idx="186">
                        <c:v>2.2000000000000002</c:v>
                      </c:pt>
                      <c:pt idx="187">
                        <c:v>2.82</c:v>
                      </c:pt>
                      <c:pt idx="188">
                        <c:v>2.4</c:v>
                      </c:pt>
                      <c:pt idx="189">
                        <c:v>2.2799999999999998</c:v>
                      </c:pt>
                      <c:pt idx="190">
                        <c:v>2.57</c:v>
                      </c:pt>
                      <c:pt idx="191">
                        <c:v>3.05</c:v>
                      </c:pt>
                      <c:pt idx="192">
                        <c:v>2.68</c:v>
                      </c:pt>
                      <c:pt idx="193">
                        <c:v>2.4</c:v>
                      </c:pt>
                      <c:pt idx="194">
                        <c:v>2.4</c:v>
                      </c:pt>
                      <c:pt idx="195">
                        <c:v>2.7</c:v>
                      </c:pt>
                      <c:pt idx="196">
                        <c:v>2.9</c:v>
                      </c:pt>
                      <c:pt idx="197">
                        <c:v>2.88</c:v>
                      </c:pt>
                      <c:pt idx="198">
                        <c:v>2.42</c:v>
                      </c:pt>
                      <c:pt idx="199">
                        <c:v>2.1</c:v>
                      </c:pt>
                      <c:pt idx="200">
                        <c:v>2</c:v>
                      </c:pt>
                      <c:pt idx="201">
                        <c:v>1.9</c:v>
                      </c:pt>
                      <c:pt idx="202">
                        <c:v>1.7</c:v>
                      </c:pt>
                      <c:pt idx="203">
                        <c:v>1.5</c:v>
                      </c:pt>
                      <c:pt idx="204">
                        <c:v>1.7</c:v>
                      </c:pt>
                      <c:pt idx="205">
                        <c:v>1.8</c:v>
                      </c:pt>
                      <c:pt idx="206">
                        <c:v>2.58</c:v>
                      </c:pt>
                      <c:pt idx="207">
                        <c:v>2.37</c:v>
                      </c:pt>
                      <c:pt idx="208">
                        <c:v>2.1800000000000002</c:v>
                      </c:pt>
                      <c:pt idx="209">
                        <c:v>1.9</c:v>
                      </c:pt>
                      <c:pt idx="210">
                        <c:v>1.7</c:v>
                      </c:pt>
                      <c:pt idx="211">
                        <c:v>1.8</c:v>
                      </c:pt>
                      <c:pt idx="212">
                        <c:v>2.4</c:v>
                      </c:pt>
                      <c:pt idx="213">
                        <c:v>2.2000000000000002</c:v>
                      </c:pt>
                      <c:pt idx="214">
                        <c:v>2.2000000000000002</c:v>
                      </c:pt>
                      <c:pt idx="215">
                        <c:v>2.08</c:v>
                      </c:pt>
                      <c:pt idx="216">
                        <c:v>2.4</c:v>
                      </c:pt>
                      <c:pt idx="217">
                        <c:v>2.4</c:v>
                      </c:pt>
                      <c:pt idx="218">
                        <c:v>2.38</c:v>
                      </c:pt>
                      <c:pt idx="219">
                        <c:v>2.1</c:v>
                      </c:pt>
                      <c:pt idx="220">
                        <c:v>2.4500000000000002</c:v>
                      </c:pt>
                      <c:pt idx="221">
                        <c:v>2.33</c:v>
                      </c:pt>
                      <c:pt idx="222">
                        <c:v>2.2799999999999998</c:v>
                      </c:pt>
                      <c:pt idx="223">
                        <c:v>2.4</c:v>
                      </c:pt>
                      <c:pt idx="224">
                        <c:v>2.4</c:v>
                      </c:pt>
                      <c:pt idx="225">
                        <c:v>2</c:v>
                      </c:pt>
                      <c:pt idx="226">
                        <c:v>2</c:v>
                      </c:pt>
                      <c:pt idx="227">
                        <c:v>2.0299999999999998</c:v>
                      </c:pt>
                      <c:pt idx="228">
                        <c:v>2.1800000000000002</c:v>
                      </c:pt>
                      <c:pt idx="229">
                        <c:v>1.7</c:v>
                      </c:pt>
                      <c:pt idx="230">
                        <c:v>2.15</c:v>
                      </c:pt>
                      <c:pt idx="231">
                        <c:v>2.39</c:v>
                      </c:pt>
                      <c:pt idx="232">
                        <c:v>2.4</c:v>
                      </c:pt>
                      <c:pt idx="233">
                        <c:v>2.68</c:v>
                      </c:pt>
                      <c:pt idx="234">
                        <c:v>2.56</c:v>
                      </c:pt>
                      <c:pt idx="235">
                        <c:v>2.5</c:v>
                      </c:pt>
                      <c:pt idx="236">
                        <c:v>2.4</c:v>
                      </c:pt>
                      <c:pt idx="237">
                        <c:v>2.36</c:v>
                      </c:pt>
                      <c:pt idx="238">
                        <c:v>2.38</c:v>
                      </c:pt>
                      <c:pt idx="239">
                        <c:v>2.4500000000000002</c:v>
                      </c:pt>
                      <c:pt idx="240">
                        <c:v>2.2999999999999998</c:v>
                      </c:pt>
                      <c:pt idx="241">
                        <c:v>2.4</c:v>
                      </c:pt>
                      <c:pt idx="242">
                        <c:v>2.2999999999999998</c:v>
                      </c:pt>
                      <c:pt idx="243">
                        <c:v>2.48</c:v>
                      </c:pt>
                      <c:pt idx="244">
                        <c:v>2.4700000000000002</c:v>
                      </c:pt>
                      <c:pt idx="245">
                        <c:v>2.77</c:v>
                      </c:pt>
                      <c:pt idx="246">
                        <c:v>3.09</c:v>
                      </c:pt>
                      <c:pt idx="247">
                        <c:v>3.06</c:v>
                      </c:pt>
                      <c:pt idx="248">
                        <c:v>3</c:v>
                      </c:pt>
                      <c:pt idx="249">
                        <c:v>2.76</c:v>
                      </c:pt>
                      <c:pt idx="250">
                        <c:v>2.87</c:v>
                      </c:pt>
                      <c:pt idx="251">
                        <c:v>3.09</c:v>
                      </c:pt>
                      <c:pt idx="252">
                        <c:v>2.4700000000000002</c:v>
                      </c:pt>
                      <c:pt idx="253">
                        <c:v>2.5499999999999998</c:v>
                      </c:pt>
                      <c:pt idx="254">
                        <c:v>2.65</c:v>
                      </c:pt>
                      <c:pt idx="255">
                        <c:v>2.76</c:v>
                      </c:pt>
                      <c:pt idx="256">
                        <c:v>2.58</c:v>
                      </c:pt>
                      <c:pt idx="257">
                        <c:v>2.7</c:v>
                      </c:pt>
                      <c:pt idx="258">
                        <c:v>2.88</c:v>
                      </c:pt>
                      <c:pt idx="259">
                        <c:v>3</c:v>
                      </c:pt>
                      <c:pt idx="260">
                        <c:v>2.78</c:v>
                      </c:pt>
                      <c:pt idx="261">
                        <c:v>3.26</c:v>
                      </c:pt>
                      <c:pt idx="262">
                        <c:v>3.08</c:v>
                      </c:pt>
                      <c:pt idx="263">
                        <c:v>3.06</c:v>
                      </c:pt>
                      <c:pt idx="264">
                        <c:v>2.5499999999999998</c:v>
                      </c:pt>
                      <c:pt idx="265">
                        <c:v>2.5499999999999998</c:v>
                      </c:pt>
                      <c:pt idx="266">
                        <c:v>2.2799999999999998</c:v>
                      </c:pt>
                      <c:pt idx="267">
                        <c:v>2.2000000000000002</c:v>
                      </c:pt>
                      <c:pt idx="268">
                        <c:v>2.14</c:v>
                      </c:pt>
                      <c:pt idx="269">
                        <c:v>2.09</c:v>
                      </c:pt>
                      <c:pt idx="270">
                        <c:v>2.48</c:v>
                      </c:pt>
                      <c:pt idx="271">
                        <c:v>2.96</c:v>
                      </c:pt>
                      <c:pt idx="272">
                        <c:v>2.38</c:v>
                      </c:pt>
                      <c:pt idx="273">
                        <c:v>2.02</c:v>
                      </c:pt>
                      <c:pt idx="274">
                        <c:v>2.1</c:v>
                      </c:pt>
                      <c:pt idx="275">
                        <c:v>1.98</c:v>
                      </c:pt>
                      <c:pt idx="276">
                        <c:v>2.0099999999999998</c:v>
                      </c:pt>
                      <c:pt idx="277">
                        <c:v>1.9</c:v>
                      </c:pt>
                      <c:pt idx="278">
                        <c:v>2.2000000000000002</c:v>
                      </c:pt>
                      <c:pt idx="279">
                        <c:v>2.78</c:v>
                      </c:pt>
                      <c:pt idx="280">
                        <c:v>2.1800000000000002</c:v>
                      </c:pt>
                      <c:pt idx="281">
                        <c:v>2.5</c:v>
                      </c:pt>
                      <c:pt idx="282">
                        <c:v>2.6</c:v>
                      </c:pt>
                      <c:pt idx="283">
                        <c:v>2.2599999999999998</c:v>
                      </c:pt>
                      <c:pt idx="284">
                        <c:v>2.87</c:v>
                      </c:pt>
                      <c:pt idx="285">
                        <c:v>2.46</c:v>
                      </c:pt>
                      <c:pt idx="286">
                        <c:v>2.29</c:v>
                      </c:pt>
                      <c:pt idx="287">
                        <c:v>2.5</c:v>
                      </c:pt>
                      <c:pt idx="288">
                        <c:v>2.48</c:v>
                      </c:pt>
                      <c:pt idx="289">
                        <c:v>2.58</c:v>
                      </c:pt>
                      <c:pt idx="290">
                        <c:v>2.79</c:v>
                      </c:pt>
                      <c:pt idx="291">
                        <c:v>2.98</c:v>
                      </c:pt>
                      <c:pt idx="292">
                        <c:v>3.1</c:v>
                      </c:pt>
                      <c:pt idx="293">
                        <c:v>3.21</c:v>
                      </c:pt>
                      <c:pt idx="294">
                        <c:v>2.9</c:v>
                      </c:pt>
                      <c:pt idx="295">
                        <c:v>3.04</c:v>
                      </c:pt>
                      <c:pt idx="296">
                        <c:v>3.6</c:v>
                      </c:pt>
                      <c:pt idx="297">
                        <c:v>3.5</c:v>
                      </c:pt>
                      <c:pt idx="298">
                        <c:v>3.2</c:v>
                      </c:pt>
                      <c:pt idx="299">
                        <c:v>2.75</c:v>
                      </c:pt>
                      <c:pt idx="300">
                        <c:v>2.7</c:v>
                      </c:pt>
                      <c:pt idx="301">
                        <c:v>3.08</c:v>
                      </c:pt>
                      <c:pt idx="302">
                        <c:v>3.1</c:v>
                      </c:pt>
                      <c:pt idx="303">
                        <c:v>3.09</c:v>
                      </c:pt>
                      <c:pt idx="304">
                        <c:v>2.9</c:v>
                      </c:pt>
                      <c:pt idx="305">
                        <c:v>3.94</c:v>
                      </c:pt>
                      <c:pt idx="306">
                        <c:v>3.04</c:v>
                      </c:pt>
                      <c:pt idx="307">
                        <c:v>3.18</c:v>
                      </c:pt>
                      <c:pt idx="308">
                        <c:v>3.39</c:v>
                      </c:pt>
                      <c:pt idx="309">
                        <c:v>3.46</c:v>
                      </c:pt>
                      <c:pt idx="310">
                        <c:v>3.34</c:v>
                      </c:pt>
                      <c:pt idx="311">
                        <c:v>3.15</c:v>
                      </c:pt>
                      <c:pt idx="312">
                        <c:v>3.79</c:v>
                      </c:pt>
                      <c:pt idx="313">
                        <c:v>2.89</c:v>
                      </c:pt>
                      <c:pt idx="314">
                        <c:v>3.62</c:v>
                      </c:pt>
                      <c:pt idx="315">
                        <c:v>2.59</c:v>
                      </c:pt>
                      <c:pt idx="316">
                        <c:v>2.7</c:v>
                      </c:pt>
                      <c:pt idx="317">
                        <c:v>2.8</c:v>
                      </c:pt>
                      <c:pt idx="318">
                        <c:v>2.88</c:v>
                      </c:pt>
                      <c:pt idx="319">
                        <c:v>2.8</c:v>
                      </c:pt>
                      <c:pt idx="320">
                        <c:v>3</c:v>
                      </c:pt>
                      <c:pt idx="321">
                        <c:v>3.08</c:v>
                      </c:pt>
                      <c:pt idx="322">
                        <c:v>3</c:v>
                      </c:pt>
                      <c:pt idx="323">
                        <c:v>3.09</c:v>
                      </c:pt>
                      <c:pt idx="324">
                        <c:v>3.05</c:v>
                      </c:pt>
                      <c:pt idx="325">
                        <c:v>3</c:v>
                      </c:pt>
                      <c:pt idx="326">
                        <c:v>3.04</c:v>
                      </c:pt>
                      <c:pt idx="327">
                        <c:v>3.18</c:v>
                      </c:pt>
                      <c:pt idx="328">
                        <c:v>2.8</c:v>
                      </c:pt>
                      <c:pt idx="329">
                        <c:v>2.72</c:v>
                      </c:pt>
                      <c:pt idx="330">
                        <c:v>2.58</c:v>
                      </c:pt>
                      <c:pt idx="331">
                        <c:v>2.68</c:v>
                      </c:pt>
                      <c:pt idx="332">
                        <c:v>2.52</c:v>
                      </c:pt>
                      <c:pt idx="333">
                        <c:v>2.27</c:v>
                      </c:pt>
                      <c:pt idx="334">
                        <c:v>2.4</c:v>
                      </c:pt>
                      <c:pt idx="335">
                        <c:v>2.3199999999999998</c:v>
                      </c:pt>
                      <c:pt idx="336">
                        <c:v>2.36</c:v>
                      </c:pt>
                      <c:pt idx="337">
                        <c:v>2.08</c:v>
                      </c:pt>
                      <c:pt idx="338">
                        <c:v>2.06</c:v>
                      </c:pt>
                      <c:pt idx="339">
                        <c:v>2.68</c:v>
                      </c:pt>
                      <c:pt idx="340">
                        <c:v>2.3199999999999998</c:v>
                      </c:pt>
                      <c:pt idx="341">
                        <c:v>2.77</c:v>
                      </c:pt>
                      <c:pt idx="342">
                        <c:v>2.82</c:v>
                      </c:pt>
                      <c:pt idx="343">
                        <c:v>3.09</c:v>
                      </c:pt>
                      <c:pt idx="344">
                        <c:v>3.63</c:v>
                      </c:pt>
                      <c:pt idx="345">
                        <c:v>2.7</c:v>
                      </c:pt>
                      <c:pt idx="346">
                        <c:v>2.62</c:v>
                      </c:pt>
                      <c:pt idx="347">
                        <c:v>2.82</c:v>
                      </c:pt>
                      <c:pt idx="348">
                        <c:v>2.35</c:v>
                      </c:pt>
                      <c:pt idx="349">
                        <c:v>2.3199999999999998</c:v>
                      </c:pt>
                      <c:pt idx="350">
                        <c:v>2.78</c:v>
                      </c:pt>
                      <c:pt idx="351">
                        <c:v>2.78</c:v>
                      </c:pt>
                      <c:pt idx="352">
                        <c:v>2.58</c:v>
                      </c:pt>
                      <c:pt idx="353">
                        <c:v>2.56</c:v>
                      </c:pt>
                      <c:pt idx="354">
                        <c:v>2.48</c:v>
                      </c:pt>
                      <c:pt idx="355">
                        <c:v>2.5</c:v>
                      </c:pt>
                      <c:pt idx="356">
                        <c:v>2.2799999999999998</c:v>
                      </c:pt>
                      <c:pt idx="357">
                        <c:v>2.04</c:v>
                      </c:pt>
                      <c:pt idx="358">
                        <c:v>2.1800000000000002</c:v>
                      </c:pt>
                      <c:pt idx="359">
                        <c:v>1.9</c:v>
                      </c:pt>
                      <c:pt idx="360">
                        <c:v>2.2000000000000002</c:v>
                      </c:pt>
                      <c:pt idx="361">
                        <c:v>2.2000000000000002</c:v>
                      </c:pt>
                      <c:pt idx="362">
                        <c:v>3.18</c:v>
                      </c:pt>
                      <c:pt idx="363">
                        <c:v>3.2</c:v>
                      </c:pt>
                      <c:pt idx="364">
                        <c:v>2.99</c:v>
                      </c:pt>
                      <c:pt idx="365">
                        <c:v>3.06</c:v>
                      </c:pt>
                      <c:pt idx="366">
                        <c:v>3.1</c:v>
                      </c:pt>
                      <c:pt idx="367">
                        <c:v>3.02</c:v>
                      </c:pt>
                      <c:pt idx="368">
                        <c:v>3.06</c:v>
                      </c:pt>
                      <c:pt idx="369">
                        <c:v>3.09</c:v>
                      </c:pt>
                      <c:pt idx="370">
                        <c:v>2.5</c:v>
                      </c:pt>
                      <c:pt idx="371">
                        <c:v>2.88</c:v>
                      </c:pt>
                      <c:pt idx="372">
                        <c:v>2.56</c:v>
                      </c:pt>
                      <c:pt idx="373">
                        <c:v>2.83</c:v>
                      </c:pt>
                      <c:pt idx="374">
                        <c:v>2.67</c:v>
                      </c:pt>
                      <c:pt idx="375">
                        <c:v>3.2</c:v>
                      </c:pt>
                      <c:pt idx="376">
                        <c:v>3.18</c:v>
                      </c:pt>
                      <c:pt idx="377">
                        <c:v>3.15</c:v>
                      </c:pt>
                      <c:pt idx="378">
                        <c:v>3</c:v>
                      </c:pt>
                      <c:pt idx="379">
                        <c:v>2.92</c:v>
                      </c:pt>
                      <c:pt idx="380">
                        <c:v>2.8</c:v>
                      </c:pt>
                      <c:pt idx="381">
                        <c:v>2.94</c:v>
                      </c:pt>
                      <c:pt idx="382">
                        <c:v>2.69</c:v>
                      </c:pt>
                      <c:pt idx="383">
                        <c:v>2.81</c:v>
                      </c:pt>
                      <c:pt idx="384">
                        <c:v>2.8</c:v>
                      </c:pt>
                      <c:pt idx="385">
                        <c:v>2.89</c:v>
                      </c:pt>
                      <c:pt idx="386">
                        <c:v>2.48</c:v>
                      </c:pt>
                      <c:pt idx="387">
                        <c:v>2.2999999999999998</c:v>
                      </c:pt>
                      <c:pt idx="388">
                        <c:v>2.5</c:v>
                      </c:pt>
                      <c:pt idx="389">
                        <c:v>2.57</c:v>
                      </c:pt>
                      <c:pt idx="390">
                        <c:v>2.4700000000000002</c:v>
                      </c:pt>
                      <c:pt idx="391">
                        <c:v>2.4</c:v>
                      </c:pt>
                      <c:pt idx="392">
                        <c:v>3.05</c:v>
                      </c:pt>
                      <c:pt idx="393">
                        <c:v>2.71</c:v>
                      </c:pt>
                      <c:pt idx="394">
                        <c:v>2.4300000000000002</c:v>
                      </c:pt>
                      <c:pt idx="395">
                        <c:v>2.2200000000000002</c:v>
                      </c:pt>
                      <c:pt idx="396">
                        <c:v>2.2000000000000002</c:v>
                      </c:pt>
                      <c:pt idx="397">
                        <c:v>2.94</c:v>
                      </c:pt>
                      <c:pt idx="398">
                        <c:v>3</c:v>
                      </c:pt>
                      <c:pt idx="399">
                        <c:v>3.07</c:v>
                      </c:pt>
                      <c:pt idx="400">
                        <c:v>2.4900000000000002</c:v>
                      </c:pt>
                      <c:pt idx="401">
                        <c:v>2.5</c:v>
                      </c:pt>
                      <c:pt idx="402">
                        <c:v>3.08</c:v>
                      </c:pt>
                      <c:pt idx="403">
                        <c:v>3.23</c:v>
                      </c:pt>
                      <c:pt idx="404">
                        <c:v>2.7</c:v>
                      </c:pt>
                      <c:pt idx="405">
                        <c:v>2.68</c:v>
                      </c:pt>
                      <c:pt idx="406">
                        <c:v>2.52</c:v>
                      </c:pt>
                      <c:pt idx="407">
                        <c:v>3</c:v>
                      </c:pt>
                      <c:pt idx="408">
                        <c:v>2.5</c:v>
                      </c:pt>
                      <c:pt idx="409">
                        <c:v>2.42</c:v>
                      </c:pt>
                      <c:pt idx="410">
                        <c:v>2.48</c:v>
                      </c:pt>
                      <c:pt idx="411">
                        <c:v>2.52</c:v>
                      </c:pt>
                      <c:pt idx="412">
                        <c:v>2.56</c:v>
                      </c:pt>
                      <c:pt idx="413">
                        <c:v>2.58</c:v>
                      </c:pt>
                      <c:pt idx="414">
                        <c:v>2.5099999999999998</c:v>
                      </c:pt>
                      <c:pt idx="415">
                        <c:v>2.76</c:v>
                      </c:pt>
                      <c:pt idx="416">
                        <c:v>2.4</c:v>
                      </c:pt>
                      <c:pt idx="417">
                        <c:v>2.61</c:v>
                      </c:pt>
                      <c:pt idx="418">
                        <c:v>2.5499999999999998</c:v>
                      </c:pt>
                      <c:pt idx="419">
                        <c:v>2.74</c:v>
                      </c:pt>
                      <c:pt idx="420">
                        <c:v>2.35</c:v>
                      </c:pt>
                      <c:pt idx="421">
                        <c:v>2.6</c:v>
                      </c:pt>
                      <c:pt idx="422">
                        <c:v>2.4500000000000002</c:v>
                      </c:pt>
                      <c:pt idx="423">
                        <c:v>2</c:v>
                      </c:pt>
                      <c:pt idx="424">
                        <c:v>2.2000000000000002</c:v>
                      </c:pt>
                      <c:pt idx="425">
                        <c:v>2.79</c:v>
                      </c:pt>
                      <c:pt idx="426">
                        <c:v>2.6</c:v>
                      </c:pt>
                      <c:pt idx="427">
                        <c:v>3</c:v>
                      </c:pt>
                      <c:pt idx="428">
                        <c:v>3.07</c:v>
                      </c:pt>
                      <c:pt idx="429">
                        <c:v>3.04</c:v>
                      </c:pt>
                      <c:pt idx="430">
                        <c:v>3</c:v>
                      </c:pt>
                      <c:pt idx="431">
                        <c:v>2.96</c:v>
                      </c:pt>
                      <c:pt idx="432">
                        <c:v>2.4</c:v>
                      </c:pt>
                      <c:pt idx="433">
                        <c:v>2.66</c:v>
                      </c:pt>
                      <c:pt idx="434">
                        <c:v>2.3199999999999998</c:v>
                      </c:pt>
                      <c:pt idx="435">
                        <c:v>2.48</c:v>
                      </c:pt>
                      <c:pt idx="436">
                        <c:v>2.4</c:v>
                      </c:pt>
                      <c:pt idx="437">
                        <c:v>2.14</c:v>
                      </c:pt>
                      <c:pt idx="438">
                        <c:v>2.12</c:v>
                      </c:pt>
                      <c:pt idx="439">
                        <c:v>2.44</c:v>
                      </c:pt>
                      <c:pt idx="440">
                        <c:v>2.2000000000000002</c:v>
                      </c:pt>
                      <c:pt idx="441">
                        <c:v>2.16</c:v>
                      </c:pt>
                      <c:pt idx="442">
                        <c:v>2.29</c:v>
                      </c:pt>
                      <c:pt idx="443">
                        <c:v>2</c:v>
                      </c:pt>
                      <c:pt idx="444">
                        <c:v>2.2200000000000002</c:v>
                      </c:pt>
                      <c:pt idx="445">
                        <c:v>2.62</c:v>
                      </c:pt>
                      <c:pt idx="446">
                        <c:v>2.37</c:v>
                      </c:pt>
                      <c:pt idx="447">
                        <c:v>2</c:v>
                      </c:pt>
                      <c:pt idx="448">
                        <c:v>2.4</c:v>
                      </c:pt>
                      <c:pt idx="449">
                        <c:v>2.68</c:v>
                      </c:pt>
                      <c:pt idx="450">
                        <c:v>2.31</c:v>
                      </c:pt>
                      <c:pt idx="451">
                        <c:v>2.72</c:v>
                      </c:pt>
                      <c:pt idx="452">
                        <c:v>2.7</c:v>
                      </c:pt>
                      <c:pt idx="453">
                        <c:v>2.8</c:v>
                      </c:pt>
                      <c:pt idx="454">
                        <c:v>2.69</c:v>
                      </c:pt>
                      <c:pt idx="455">
                        <c:v>2.72</c:v>
                      </c:pt>
                      <c:pt idx="456">
                        <c:v>2.68</c:v>
                      </c:pt>
                      <c:pt idx="457">
                        <c:v>2.69</c:v>
                      </c:pt>
                      <c:pt idx="458">
                        <c:v>2.6</c:v>
                      </c:pt>
                      <c:pt idx="459">
                        <c:v>2.76</c:v>
                      </c:pt>
                      <c:pt idx="460">
                        <c:v>2.82</c:v>
                      </c:pt>
                      <c:pt idx="461">
                        <c:v>2.72</c:v>
                      </c:pt>
                      <c:pt idx="462">
                        <c:v>2.65</c:v>
                      </c:pt>
                      <c:pt idx="463">
                        <c:v>2.77</c:v>
                      </c:pt>
                      <c:pt idx="464">
                        <c:v>2.38</c:v>
                      </c:pt>
                      <c:pt idx="465">
                        <c:v>2.56</c:v>
                      </c:pt>
                      <c:pt idx="466">
                        <c:v>2.29</c:v>
                      </c:pt>
                      <c:pt idx="467">
                        <c:v>1.9</c:v>
                      </c:pt>
                      <c:pt idx="468">
                        <c:v>2</c:v>
                      </c:pt>
                      <c:pt idx="469">
                        <c:v>2.9</c:v>
                      </c:pt>
                      <c:pt idx="470">
                        <c:v>2.62</c:v>
                      </c:pt>
                      <c:pt idx="471">
                        <c:v>2.72</c:v>
                      </c:pt>
                      <c:pt idx="472">
                        <c:v>2.65</c:v>
                      </c:pt>
                      <c:pt idx="473">
                        <c:v>2.6</c:v>
                      </c:pt>
                      <c:pt idx="474">
                        <c:v>2.5</c:v>
                      </c:pt>
                      <c:pt idx="475">
                        <c:v>2.77</c:v>
                      </c:pt>
                      <c:pt idx="476">
                        <c:v>2.2799999999999998</c:v>
                      </c:pt>
                      <c:pt idx="477">
                        <c:v>2.5499999999999998</c:v>
                      </c:pt>
                      <c:pt idx="478">
                        <c:v>2.2999999999999998</c:v>
                      </c:pt>
                      <c:pt idx="479">
                        <c:v>2.25</c:v>
                      </c:pt>
                      <c:pt idx="480">
                        <c:v>2.2000000000000002</c:v>
                      </c:pt>
                      <c:pt idx="481">
                        <c:v>2.73</c:v>
                      </c:pt>
                      <c:pt idx="482">
                        <c:v>2.42</c:v>
                      </c:pt>
                      <c:pt idx="483">
                        <c:v>2.64</c:v>
                      </c:pt>
                      <c:pt idx="484">
                        <c:v>2.1800000000000002</c:v>
                      </c:pt>
                      <c:pt idx="485">
                        <c:v>1.5</c:v>
                      </c:pt>
                      <c:pt idx="486">
                        <c:v>1.58</c:v>
                      </c:pt>
                      <c:pt idx="487">
                        <c:v>1.6</c:v>
                      </c:pt>
                      <c:pt idx="488">
                        <c:v>1.5</c:v>
                      </c:pt>
                      <c:pt idx="489">
                        <c:v>1.7</c:v>
                      </c:pt>
                      <c:pt idx="490">
                        <c:v>2.0499999999999998</c:v>
                      </c:pt>
                      <c:pt idx="491">
                        <c:v>2.5</c:v>
                      </c:pt>
                      <c:pt idx="492">
                        <c:v>2.12</c:v>
                      </c:pt>
                      <c:pt idx="493">
                        <c:v>1.8</c:v>
                      </c:pt>
                      <c:pt idx="494">
                        <c:v>2.13</c:v>
                      </c:pt>
                      <c:pt idx="495">
                        <c:v>2.42</c:v>
                      </c:pt>
                      <c:pt idx="496">
                        <c:v>2.1800000000000002</c:v>
                      </c:pt>
                      <c:pt idx="497">
                        <c:v>1.5</c:v>
                      </c:pt>
                      <c:pt idx="498">
                        <c:v>1.5</c:v>
                      </c:pt>
                      <c:pt idx="499">
                        <c:v>3.06</c:v>
                      </c:pt>
                      <c:pt idx="500">
                        <c:v>2.8</c:v>
                      </c:pt>
                      <c:pt idx="501">
                        <c:v>2.98</c:v>
                      </c:pt>
                      <c:pt idx="502">
                        <c:v>2.29</c:v>
                      </c:pt>
                      <c:pt idx="503">
                        <c:v>2.17</c:v>
                      </c:pt>
                      <c:pt idx="504">
                        <c:v>2.4</c:v>
                      </c:pt>
                      <c:pt idx="505">
                        <c:v>2.1</c:v>
                      </c:pt>
                      <c:pt idx="506">
                        <c:v>2.4500000000000002</c:v>
                      </c:pt>
                      <c:pt idx="507">
                        <c:v>2.1</c:v>
                      </c:pt>
                      <c:pt idx="508">
                        <c:v>2.4</c:v>
                      </c:pt>
                      <c:pt idx="509">
                        <c:v>3.05</c:v>
                      </c:pt>
                      <c:pt idx="510">
                        <c:v>2.68</c:v>
                      </c:pt>
                      <c:pt idx="511">
                        <c:v>2.87</c:v>
                      </c:pt>
                      <c:pt idx="512">
                        <c:v>3</c:v>
                      </c:pt>
                      <c:pt idx="513">
                        <c:v>3.19</c:v>
                      </c:pt>
                      <c:pt idx="514">
                        <c:v>3.45</c:v>
                      </c:pt>
                      <c:pt idx="515">
                        <c:v>3.55</c:v>
                      </c:pt>
                      <c:pt idx="516">
                        <c:v>3.32</c:v>
                      </c:pt>
                      <c:pt idx="517">
                        <c:v>2.95</c:v>
                      </c:pt>
                      <c:pt idx="518">
                        <c:v>2.57</c:v>
                      </c:pt>
                      <c:pt idx="519">
                        <c:v>2.39</c:v>
                      </c:pt>
                      <c:pt idx="520">
                        <c:v>2.37</c:v>
                      </c:pt>
                      <c:pt idx="521">
                        <c:v>2.2000000000000002</c:v>
                      </c:pt>
                      <c:pt idx="522">
                        <c:v>2.02</c:v>
                      </c:pt>
                      <c:pt idx="523">
                        <c:v>2.04</c:v>
                      </c:pt>
                      <c:pt idx="524">
                        <c:v>2.06</c:v>
                      </c:pt>
                      <c:pt idx="525">
                        <c:v>2.08</c:v>
                      </c:pt>
                      <c:pt idx="526">
                        <c:v>2.37</c:v>
                      </c:pt>
                      <c:pt idx="527">
                        <c:v>1.89</c:v>
                      </c:pt>
                      <c:pt idx="528">
                        <c:v>1.9</c:v>
                      </c:pt>
                      <c:pt idx="529">
                        <c:v>2.58</c:v>
                      </c:pt>
                      <c:pt idx="530">
                        <c:v>2.4700000000000002</c:v>
                      </c:pt>
                      <c:pt idx="531">
                        <c:v>2.8</c:v>
                      </c:pt>
                      <c:pt idx="532">
                        <c:v>2.4</c:v>
                      </c:pt>
                      <c:pt idx="533">
                        <c:v>2.59</c:v>
                      </c:pt>
                      <c:pt idx="534">
                        <c:v>2.48</c:v>
                      </c:pt>
                      <c:pt idx="535">
                        <c:v>2</c:v>
                      </c:pt>
                      <c:pt idx="536">
                        <c:v>1.9</c:v>
                      </c:pt>
                      <c:pt idx="537">
                        <c:v>1.8</c:v>
                      </c:pt>
                      <c:pt idx="538">
                        <c:v>1.72</c:v>
                      </c:pt>
                      <c:pt idx="539">
                        <c:v>2.6</c:v>
                      </c:pt>
                      <c:pt idx="540">
                        <c:v>2.6</c:v>
                      </c:pt>
                      <c:pt idx="541">
                        <c:v>3.45</c:v>
                      </c:pt>
                      <c:pt idx="542">
                        <c:v>2.67</c:v>
                      </c:pt>
                      <c:pt idx="543">
                        <c:v>2.38</c:v>
                      </c:pt>
                      <c:pt idx="544">
                        <c:v>2.52</c:v>
                      </c:pt>
                      <c:pt idx="545">
                        <c:v>2.1800000000000002</c:v>
                      </c:pt>
                      <c:pt idx="546">
                        <c:v>2.15</c:v>
                      </c:pt>
                      <c:pt idx="547">
                        <c:v>1.99</c:v>
                      </c:pt>
                      <c:pt idx="548">
                        <c:v>1.8</c:v>
                      </c:pt>
                      <c:pt idx="549">
                        <c:v>1.88</c:v>
                      </c:pt>
                      <c:pt idx="550">
                        <c:v>2</c:v>
                      </c:pt>
                      <c:pt idx="551">
                        <c:v>1.88</c:v>
                      </c:pt>
                      <c:pt idx="552">
                        <c:v>1.8</c:v>
                      </c:pt>
                      <c:pt idx="553">
                        <c:v>1.75</c:v>
                      </c:pt>
                      <c:pt idx="554">
                        <c:v>1.85</c:v>
                      </c:pt>
                      <c:pt idx="555">
                        <c:v>1.87</c:v>
                      </c:pt>
                      <c:pt idx="556">
                        <c:v>2.02</c:v>
                      </c:pt>
                      <c:pt idx="557">
                        <c:v>1.78</c:v>
                      </c:pt>
                      <c:pt idx="558">
                        <c:v>2.0699999999999998</c:v>
                      </c:pt>
                      <c:pt idx="559">
                        <c:v>1.75</c:v>
                      </c:pt>
                      <c:pt idx="560">
                        <c:v>1.4</c:v>
                      </c:pt>
                      <c:pt idx="561">
                        <c:v>1.7</c:v>
                      </c:pt>
                      <c:pt idx="562">
                        <c:v>1.75</c:v>
                      </c:pt>
                      <c:pt idx="563">
                        <c:v>1.75</c:v>
                      </c:pt>
                      <c:pt idx="564">
                        <c:v>1.6</c:v>
                      </c:pt>
                      <c:pt idx="565">
                        <c:v>1.65</c:v>
                      </c:pt>
                      <c:pt idx="566">
                        <c:v>2</c:v>
                      </c:pt>
                      <c:pt idx="567">
                        <c:v>1.88</c:v>
                      </c:pt>
                      <c:pt idx="568">
                        <c:v>2.0499999999999998</c:v>
                      </c:pt>
                      <c:pt idx="569">
                        <c:v>1.5</c:v>
                      </c:pt>
                      <c:pt idx="570">
                        <c:v>1.75</c:v>
                      </c:pt>
                      <c:pt idx="571">
                        <c:v>2.48</c:v>
                      </c:pt>
                      <c:pt idx="572">
                        <c:v>2.2200000000000002</c:v>
                      </c:pt>
                      <c:pt idx="573">
                        <c:v>1.5</c:v>
                      </c:pt>
                      <c:pt idx="574">
                        <c:v>1.7</c:v>
                      </c:pt>
                      <c:pt idx="575">
                        <c:v>1.4</c:v>
                      </c:pt>
                      <c:pt idx="576">
                        <c:v>2.0499999999999998</c:v>
                      </c:pt>
                      <c:pt idx="577">
                        <c:v>1.8</c:v>
                      </c:pt>
                      <c:pt idx="578">
                        <c:v>2.2200000000000002</c:v>
                      </c:pt>
                      <c:pt idx="579">
                        <c:v>1.94</c:v>
                      </c:pt>
                      <c:pt idx="580">
                        <c:v>2.48</c:v>
                      </c:pt>
                      <c:pt idx="581">
                        <c:v>2.52</c:v>
                      </c:pt>
                      <c:pt idx="582">
                        <c:v>2.62</c:v>
                      </c:pt>
                      <c:pt idx="583">
                        <c:v>2.39</c:v>
                      </c:pt>
                      <c:pt idx="584">
                        <c:v>2.3199999999999998</c:v>
                      </c:pt>
                      <c:pt idx="585">
                        <c:v>2.1</c:v>
                      </c:pt>
                      <c:pt idx="586">
                        <c:v>2.2999999999999998</c:v>
                      </c:pt>
                      <c:pt idx="587">
                        <c:v>2.92</c:v>
                      </c:pt>
                      <c:pt idx="588">
                        <c:v>1.9</c:v>
                      </c:pt>
                      <c:pt idx="589">
                        <c:v>2</c:v>
                      </c:pt>
                      <c:pt idx="590">
                        <c:v>1.89</c:v>
                      </c:pt>
                      <c:pt idx="591">
                        <c:v>2</c:v>
                      </c:pt>
                      <c:pt idx="592">
                        <c:v>2.58</c:v>
                      </c:pt>
                      <c:pt idx="593">
                        <c:v>2.4500000000000002</c:v>
                      </c:pt>
                      <c:pt idx="594">
                        <c:v>2.8</c:v>
                      </c:pt>
                      <c:pt idx="595">
                        <c:v>2.75</c:v>
                      </c:pt>
                      <c:pt idx="596">
                        <c:v>2.5299999999999998</c:v>
                      </c:pt>
                      <c:pt idx="597">
                        <c:v>2.29</c:v>
                      </c:pt>
                      <c:pt idx="598">
                        <c:v>2.2999999999999998</c:v>
                      </c:pt>
                      <c:pt idx="599">
                        <c:v>2.1</c:v>
                      </c:pt>
                      <c:pt idx="600">
                        <c:v>2.35</c:v>
                      </c:pt>
                      <c:pt idx="601">
                        <c:v>2.4500000000000002</c:v>
                      </c:pt>
                      <c:pt idx="602">
                        <c:v>2.4</c:v>
                      </c:pt>
                      <c:pt idx="603">
                        <c:v>1.95</c:v>
                      </c:pt>
                      <c:pt idx="604">
                        <c:v>2.5499999999999998</c:v>
                      </c:pt>
                      <c:pt idx="605">
                        <c:v>2.0299999999999998</c:v>
                      </c:pt>
                      <c:pt idx="606">
                        <c:v>2</c:v>
                      </c:pt>
                      <c:pt idx="607">
                        <c:v>1.65</c:v>
                      </c:pt>
                      <c:pt idx="608">
                        <c:v>2.57</c:v>
                      </c:pt>
                      <c:pt idx="609">
                        <c:v>2.74</c:v>
                      </c:pt>
                      <c:pt idx="610">
                        <c:v>2.8</c:v>
                      </c:pt>
                      <c:pt idx="611">
                        <c:v>3.1</c:v>
                      </c:pt>
                      <c:pt idx="612">
                        <c:v>3.48</c:v>
                      </c:pt>
                      <c:pt idx="613">
                        <c:v>3.55</c:v>
                      </c:pt>
                      <c:pt idx="614">
                        <c:v>3.8</c:v>
                      </c:pt>
                      <c:pt idx="615">
                        <c:v>3.35</c:v>
                      </c:pt>
                      <c:pt idx="616">
                        <c:v>2.68</c:v>
                      </c:pt>
                      <c:pt idx="617">
                        <c:v>2.67</c:v>
                      </c:pt>
                      <c:pt idx="618">
                        <c:v>2.4500000000000002</c:v>
                      </c:pt>
                      <c:pt idx="619">
                        <c:v>2.2000000000000002</c:v>
                      </c:pt>
                      <c:pt idx="620">
                        <c:v>2.1800000000000002</c:v>
                      </c:pt>
                      <c:pt idx="621">
                        <c:v>2.2999999999999998</c:v>
                      </c:pt>
                      <c:pt idx="622">
                        <c:v>2.2000000000000002</c:v>
                      </c:pt>
                      <c:pt idx="623">
                        <c:v>2</c:v>
                      </c:pt>
                      <c:pt idx="624">
                        <c:v>2.5499999999999998</c:v>
                      </c:pt>
                      <c:pt idx="625">
                        <c:v>2.35</c:v>
                      </c:pt>
                      <c:pt idx="626">
                        <c:v>2.2000000000000002</c:v>
                      </c:pt>
                      <c:pt idx="627">
                        <c:v>2.0499999999999998</c:v>
                      </c:pt>
                      <c:pt idx="628">
                        <c:v>2.38</c:v>
                      </c:pt>
                      <c:pt idx="629">
                        <c:v>2.61</c:v>
                      </c:pt>
                      <c:pt idx="630">
                        <c:v>1.58</c:v>
                      </c:pt>
                      <c:pt idx="631">
                        <c:v>2.1800000000000002</c:v>
                      </c:pt>
                      <c:pt idx="632">
                        <c:v>2.1</c:v>
                      </c:pt>
                      <c:pt idx="633">
                        <c:v>2</c:v>
                      </c:pt>
                      <c:pt idx="634">
                        <c:v>2.82</c:v>
                      </c:pt>
                      <c:pt idx="635">
                        <c:v>2.61</c:v>
                      </c:pt>
                      <c:pt idx="636">
                        <c:v>3.18</c:v>
                      </c:pt>
                      <c:pt idx="637">
                        <c:v>3</c:v>
                      </c:pt>
                      <c:pt idx="638">
                        <c:v>2.72</c:v>
                      </c:pt>
                      <c:pt idx="639">
                        <c:v>2.57</c:v>
                      </c:pt>
                      <c:pt idx="640">
                        <c:v>2.69</c:v>
                      </c:pt>
                      <c:pt idx="641">
                        <c:v>2.57</c:v>
                      </c:pt>
                      <c:pt idx="642">
                        <c:v>2.78</c:v>
                      </c:pt>
                      <c:pt idx="643">
                        <c:v>2.52</c:v>
                      </c:pt>
                      <c:pt idx="644">
                        <c:v>2.71</c:v>
                      </c:pt>
                      <c:pt idx="645">
                        <c:v>2.97</c:v>
                      </c:pt>
                      <c:pt idx="646">
                        <c:v>2.75</c:v>
                      </c:pt>
                      <c:pt idx="647">
                        <c:v>2.68</c:v>
                      </c:pt>
                      <c:pt idx="648">
                        <c:v>2.9</c:v>
                      </c:pt>
                      <c:pt idx="649">
                        <c:v>3.2</c:v>
                      </c:pt>
                      <c:pt idx="650">
                        <c:v>3.3</c:v>
                      </c:pt>
                      <c:pt idx="651">
                        <c:v>3.2</c:v>
                      </c:pt>
                      <c:pt idx="652">
                        <c:v>3.12</c:v>
                      </c:pt>
                      <c:pt idx="653">
                        <c:v>3.6</c:v>
                      </c:pt>
                      <c:pt idx="654">
                        <c:v>3.39</c:v>
                      </c:pt>
                      <c:pt idx="655">
                        <c:v>3.21</c:v>
                      </c:pt>
                      <c:pt idx="656">
                        <c:v>3.45</c:v>
                      </c:pt>
                      <c:pt idx="657">
                        <c:v>2.5</c:v>
                      </c:pt>
                      <c:pt idx="658">
                        <c:v>2.4500000000000002</c:v>
                      </c:pt>
                      <c:pt idx="659">
                        <c:v>2.6</c:v>
                      </c:pt>
                      <c:pt idx="660">
                        <c:v>2.92</c:v>
                      </c:pt>
                      <c:pt idx="661">
                        <c:v>3.05</c:v>
                      </c:pt>
                      <c:pt idx="662">
                        <c:v>3.45</c:v>
                      </c:pt>
                      <c:pt idx="663">
                        <c:v>3.7</c:v>
                      </c:pt>
                      <c:pt idx="664">
                        <c:v>3.55</c:v>
                      </c:pt>
                      <c:pt idx="665">
                        <c:v>3.6</c:v>
                      </c:pt>
                      <c:pt idx="666">
                        <c:v>3.65</c:v>
                      </c:pt>
                      <c:pt idx="667">
                        <c:v>3.7</c:v>
                      </c:pt>
                      <c:pt idx="668">
                        <c:v>3.4</c:v>
                      </c:pt>
                      <c:pt idx="669">
                        <c:v>3.3</c:v>
                      </c:pt>
                      <c:pt idx="670">
                        <c:v>3.33</c:v>
                      </c:pt>
                      <c:pt idx="671">
                        <c:v>3.68</c:v>
                      </c:pt>
                      <c:pt idx="672">
                        <c:v>4.22</c:v>
                      </c:pt>
                      <c:pt idx="673">
                        <c:v>4.3499999999999996</c:v>
                      </c:pt>
                      <c:pt idx="674">
                        <c:v>4.4000000000000004</c:v>
                      </c:pt>
                      <c:pt idx="675">
                        <c:v>3.9</c:v>
                      </c:pt>
                      <c:pt idx="676">
                        <c:v>3.38</c:v>
                      </c:pt>
                      <c:pt idx="677">
                        <c:v>3.4</c:v>
                      </c:pt>
                      <c:pt idx="678">
                        <c:v>2.98</c:v>
                      </c:pt>
                      <c:pt idx="679">
                        <c:v>2.8</c:v>
                      </c:pt>
                      <c:pt idx="680">
                        <c:v>2.9</c:v>
                      </c:pt>
                      <c:pt idx="681">
                        <c:v>3.3</c:v>
                      </c:pt>
                      <c:pt idx="682">
                        <c:v>4.38</c:v>
                      </c:pt>
                      <c:pt idx="683">
                        <c:v>3.42</c:v>
                      </c:pt>
                      <c:pt idx="684">
                        <c:v>3.1</c:v>
                      </c:pt>
                      <c:pt idx="685">
                        <c:v>2.75</c:v>
                      </c:pt>
                      <c:pt idx="686">
                        <c:v>3.5</c:v>
                      </c:pt>
                      <c:pt idx="687">
                        <c:v>3.7</c:v>
                      </c:pt>
                      <c:pt idx="688">
                        <c:v>3.4</c:v>
                      </c:pt>
                      <c:pt idx="689">
                        <c:v>3.09</c:v>
                      </c:pt>
                      <c:pt idx="690">
                        <c:v>2.78</c:v>
                      </c:pt>
                      <c:pt idx="691">
                        <c:v>3.15</c:v>
                      </c:pt>
                      <c:pt idx="692">
                        <c:v>3.55</c:v>
                      </c:pt>
                      <c:pt idx="693">
                        <c:v>3.89</c:v>
                      </c:pt>
                      <c:pt idx="694">
                        <c:v>3.1</c:v>
                      </c:pt>
                      <c:pt idx="695">
                        <c:v>3.69</c:v>
                      </c:pt>
                      <c:pt idx="696">
                        <c:v>3.1</c:v>
                      </c:pt>
                      <c:pt idx="697">
                        <c:v>2.98</c:v>
                      </c:pt>
                      <c:pt idx="698">
                        <c:v>2.9</c:v>
                      </c:pt>
                      <c:pt idx="699">
                        <c:v>3.1</c:v>
                      </c:pt>
                      <c:pt idx="700">
                        <c:v>3.52</c:v>
                      </c:pt>
                      <c:pt idx="701">
                        <c:v>3.39</c:v>
                      </c:pt>
                      <c:pt idx="702">
                        <c:v>3.5</c:v>
                      </c:pt>
                      <c:pt idx="703">
                        <c:v>3.48</c:v>
                      </c:pt>
                      <c:pt idx="704">
                        <c:v>3.55</c:v>
                      </c:pt>
                      <c:pt idx="705">
                        <c:v>3.6</c:v>
                      </c:pt>
                      <c:pt idx="706">
                        <c:v>3.2</c:v>
                      </c:pt>
                      <c:pt idx="707">
                        <c:v>3.47</c:v>
                      </c:pt>
                      <c:pt idx="708">
                        <c:v>3.98</c:v>
                      </c:pt>
                      <c:pt idx="709">
                        <c:v>3.35</c:v>
                      </c:pt>
                      <c:pt idx="710">
                        <c:v>3.18</c:v>
                      </c:pt>
                      <c:pt idx="711">
                        <c:v>3.39</c:v>
                      </c:pt>
                      <c:pt idx="712">
                        <c:v>3.57</c:v>
                      </c:pt>
                      <c:pt idx="713">
                        <c:v>3.36</c:v>
                      </c:pt>
                      <c:pt idx="714">
                        <c:v>3.22</c:v>
                      </c:pt>
                      <c:pt idx="715">
                        <c:v>3.19</c:v>
                      </c:pt>
                      <c:pt idx="716">
                        <c:v>3.18</c:v>
                      </c:pt>
                      <c:pt idx="717">
                        <c:v>3.75</c:v>
                      </c:pt>
                      <c:pt idx="718">
                        <c:v>3.2</c:v>
                      </c:pt>
                      <c:pt idx="719">
                        <c:v>2.98</c:v>
                      </c:pt>
                      <c:pt idx="720">
                        <c:v>3.2</c:v>
                      </c:pt>
                      <c:pt idx="721">
                        <c:v>2.99</c:v>
                      </c:pt>
                      <c:pt idx="722">
                        <c:v>3.42</c:v>
                      </c:pt>
                      <c:pt idx="723">
                        <c:v>3.8</c:v>
                      </c:pt>
                      <c:pt idx="724">
                        <c:v>3.33</c:v>
                      </c:pt>
                      <c:pt idx="725">
                        <c:v>3.2</c:v>
                      </c:pt>
                      <c:pt idx="726">
                        <c:v>2.89</c:v>
                      </c:pt>
                      <c:pt idx="727">
                        <c:v>2.77</c:v>
                      </c:pt>
                      <c:pt idx="728">
                        <c:v>3.2</c:v>
                      </c:pt>
                      <c:pt idx="729">
                        <c:v>3.23</c:v>
                      </c:pt>
                    </c:numCache>
                  </c:numRef>
                </c:val>
                <c:smooth val="1"/>
                <c:extLst xmlns:c15="http://schemas.microsoft.com/office/drawing/2012/chart">
                  <c:ext xmlns:c16="http://schemas.microsoft.com/office/drawing/2014/chart" uri="{C3380CC4-5D6E-409C-BE32-E72D297353CC}">
                    <c16:uniqueId val="{0000000B-E246-4DFE-B6EB-0868061F4695}"/>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DATOS!$Y$3:$Y$732</c15:sqref>
                        </c15:formulaRef>
                      </c:ext>
                    </c:extLst>
                    <c:numCache>
                      <c:formatCode>0.00</c:formatCode>
                      <c:ptCount val="730"/>
                      <c:pt idx="0">
                        <c:v>3</c:v>
                      </c:pt>
                      <c:pt idx="1">
                        <c:v>2.75</c:v>
                      </c:pt>
                      <c:pt idx="2">
                        <c:v>2.5</c:v>
                      </c:pt>
                      <c:pt idx="3">
                        <c:v>2.2799999999999998</c:v>
                      </c:pt>
                      <c:pt idx="4">
                        <c:v>2.27</c:v>
                      </c:pt>
                      <c:pt idx="5">
                        <c:v>2.21</c:v>
                      </c:pt>
                      <c:pt idx="6">
                        <c:v>1.7</c:v>
                      </c:pt>
                      <c:pt idx="7">
                        <c:v>2.31</c:v>
                      </c:pt>
                      <c:pt idx="8">
                        <c:v>2.02</c:v>
                      </c:pt>
                      <c:pt idx="9">
                        <c:v>1.95</c:v>
                      </c:pt>
                      <c:pt idx="10">
                        <c:v>2.02</c:v>
                      </c:pt>
                      <c:pt idx="11">
                        <c:v>1.9</c:v>
                      </c:pt>
                      <c:pt idx="12">
                        <c:v>1.9</c:v>
                      </c:pt>
                      <c:pt idx="13">
                        <c:v>1.92</c:v>
                      </c:pt>
                      <c:pt idx="14">
                        <c:v>1.9</c:v>
                      </c:pt>
                      <c:pt idx="15">
                        <c:v>1.98</c:v>
                      </c:pt>
                      <c:pt idx="16">
                        <c:v>1.98</c:v>
                      </c:pt>
                      <c:pt idx="17">
                        <c:v>1.95</c:v>
                      </c:pt>
                      <c:pt idx="18">
                        <c:v>1.28</c:v>
                      </c:pt>
                      <c:pt idx="19">
                        <c:v>2.1</c:v>
                      </c:pt>
                      <c:pt idx="20">
                        <c:v>2.35</c:v>
                      </c:pt>
                      <c:pt idx="21">
                        <c:v>2</c:v>
                      </c:pt>
                      <c:pt idx="22">
                        <c:v>2.39</c:v>
                      </c:pt>
                      <c:pt idx="23">
                        <c:v>2.0499999999999998</c:v>
                      </c:pt>
                      <c:pt idx="24">
                        <c:v>2.65</c:v>
                      </c:pt>
                      <c:pt idx="25">
                        <c:v>2.38</c:v>
                      </c:pt>
                      <c:pt idx="26">
                        <c:v>3</c:v>
                      </c:pt>
                      <c:pt idx="27">
                        <c:v>2.98</c:v>
                      </c:pt>
                      <c:pt idx="28">
                        <c:v>2.4500000000000002</c:v>
                      </c:pt>
                      <c:pt idx="29">
                        <c:v>2.2000000000000002</c:v>
                      </c:pt>
                      <c:pt idx="30">
                        <c:v>2.27</c:v>
                      </c:pt>
                      <c:pt idx="31">
                        <c:v>2.17</c:v>
                      </c:pt>
                      <c:pt idx="32">
                        <c:v>2.0299999999999998</c:v>
                      </c:pt>
                      <c:pt idx="33">
                        <c:v>2.8</c:v>
                      </c:pt>
                      <c:pt idx="34">
                        <c:v>2.5</c:v>
                      </c:pt>
                      <c:pt idx="35">
                        <c:v>2.72</c:v>
                      </c:pt>
                      <c:pt idx="36">
                        <c:v>2.38</c:v>
                      </c:pt>
                      <c:pt idx="37">
                        <c:v>2.9</c:v>
                      </c:pt>
                      <c:pt idx="38">
                        <c:v>2.4</c:v>
                      </c:pt>
                      <c:pt idx="39">
                        <c:v>1.9</c:v>
                      </c:pt>
                      <c:pt idx="40">
                        <c:v>1.98</c:v>
                      </c:pt>
                      <c:pt idx="41">
                        <c:v>1.88</c:v>
                      </c:pt>
                      <c:pt idx="42">
                        <c:v>2.1800000000000002</c:v>
                      </c:pt>
                      <c:pt idx="43">
                        <c:v>2.84</c:v>
                      </c:pt>
                      <c:pt idx="44">
                        <c:v>2.5</c:v>
                      </c:pt>
                      <c:pt idx="45">
                        <c:v>2.8</c:v>
                      </c:pt>
                      <c:pt idx="46">
                        <c:v>2.65</c:v>
                      </c:pt>
                      <c:pt idx="47">
                        <c:v>1.87</c:v>
                      </c:pt>
                      <c:pt idx="48">
                        <c:v>1.9</c:v>
                      </c:pt>
                      <c:pt idx="49">
                        <c:v>2.57</c:v>
                      </c:pt>
                      <c:pt idx="50">
                        <c:v>2.4</c:v>
                      </c:pt>
                      <c:pt idx="51">
                        <c:v>2</c:v>
                      </c:pt>
                      <c:pt idx="52">
                        <c:v>2.5</c:v>
                      </c:pt>
                      <c:pt idx="53">
                        <c:v>2.65</c:v>
                      </c:pt>
                      <c:pt idx="54">
                        <c:v>1.95</c:v>
                      </c:pt>
                      <c:pt idx="55">
                        <c:v>1.7</c:v>
                      </c:pt>
                      <c:pt idx="56">
                        <c:v>1.88</c:v>
                      </c:pt>
                      <c:pt idx="57">
                        <c:v>1.8</c:v>
                      </c:pt>
                      <c:pt idx="58">
                        <c:v>1.55</c:v>
                      </c:pt>
                      <c:pt idx="59">
                        <c:v>1.6</c:v>
                      </c:pt>
                      <c:pt idx="60">
                        <c:v>2.06</c:v>
                      </c:pt>
                      <c:pt idx="61">
                        <c:v>1.8</c:v>
                      </c:pt>
                      <c:pt idx="62">
                        <c:v>1.82</c:v>
                      </c:pt>
                      <c:pt idx="63">
                        <c:v>1.7</c:v>
                      </c:pt>
                      <c:pt idx="64">
                        <c:v>2</c:v>
                      </c:pt>
                      <c:pt idx="65">
                        <c:v>2.1</c:v>
                      </c:pt>
                      <c:pt idx="66">
                        <c:v>2.08</c:v>
                      </c:pt>
                      <c:pt idx="67">
                        <c:v>1.8</c:v>
                      </c:pt>
                      <c:pt idx="68">
                        <c:v>1.92</c:v>
                      </c:pt>
                      <c:pt idx="69">
                        <c:v>1.9</c:v>
                      </c:pt>
                      <c:pt idx="70">
                        <c:v>2</c:v>
                      </c:pt>
                      <c:pt idx="71">
                        <c:v>1.65</c:v>
                      </c:pt>
                      <c:pt idx="72">
                        <c:v>1.51</c:v>
                      </c:pt>
                      <c:pt idx="73">
                        <c:v>1.58</c:v>
                      </c:pt>
                      <c:pt idx="74">
                        <c:v>1.68</c:v>
                      </c:pt>
                      <c:pt idx="75">
                        <c:v>1.77</c:v>
                      </c:pt>
                      <c:pt idx="76">
                        <c:v>1.7</c:v>
                      </c:pt>
                      <c:pt idx="77">
                        <c:v>1.68</c:v>
                      </c:pt>
                      <c:pt idx="78">
                        <c:v>1.8</c:v>
                      </c:pt>
                      <c:pt idx="79">
                        <c:v>1.7</c:v>
                      </c:pt>
                      <c:pt idx="80">
                        <c:v>1.6</c:v>
                      </c:pt>
                      <c:pt idx="81">
                        <c:v>1.79</c:v>
                      </c:pt>
                      <c:pt idx="82">
                        <c:v>1.8</c:v>
                      </c:pt>
                      <c:pt idx="83">
                        <c:v>1.95</c:v>
                      </c:pt>
                      <c:pt idx="84">
                        <c:v>2.1</c:v>
                      </c:pt>
                      <c:pt idx="85">
                        <c:v>2.0499999999999998</c:v>
                      </c:pt>
                      <c:pt idx="86">
                        <c:v>2.1800000000000002</c:v>
                      </c:pt>
                      <c:pt idx="87">
                        <c:v>2.1800000000000002</c:v>
                      </c:pt>
                      <c:pt idx="88">
                        <c:v>1.8</c:v>
                      </c:pt>
                      <c:pt idx="89">
                        <c:v>1.88</c:v>
                      </c:pt>
                      <c:pt idx="90">
                        <c:v>1.89</c:v>
                      </c:pt>
                      <c:pt idx="91">
                        <c:v>1.72</c:v>
                      </c:pt>
                      <c:pt idx="92">
                        <c:v>2.1</c:v>
                      </c:pt>
                      <c:pt idx="93">
                        <c:v>1.8</c:v>
                      </c:pt>
                      <c:pt idx="94">
                        <c:v>1.92</c:v>
                      </c:pt>
                      <c:pt idx="95">
                        <c:v>2.0299999999999998</c:v>
                      </c:pt>
                      <c:pt idx="96">
                        <c:v>1.62</c:v>
                      </c:pt>
                      <c:pt idx="97">
                        <c:v>1.62</c:v>
                      </c:pt>
                      <c:pt idx="98">
                        <c:v>1.78</c:v>
                      </c:pt>
                      <c:pt idx="99">
                        <c:v>2.2200000000000002</c:v>
                      </c:pt>
                      <c:pt idx="100">
                        <c:v>2.15</c:v>
                      </c:pt>
                      <c:pt idx="101">
                        <c:v>1.77</c:v>
                      </c:pt>
                      <c:pt idx="102">
                        <c:v>1.8</c:v>
                      </c:pt>
                      <c:pt idx="103">
                        <c:v>1.9</c:v>
                      </c:pt>
                      <c:pt idx="104">
                        <c:v>1.62</c:v>
                      </c:pt>
                      <c:pt idx="105">
                        <c:v>1.62</c:v>
                      </c:pt>
                      <c:pt idx="106">
                        <c:v>1.67</c:v>
                      </c:pt>
                      <c:pt idx="107">
                        <c:v>1.8</c:v>
                      </c:pt>
                      <c:pt idx="108">
                        <c:v>1.88</c:v>
                      </c:pt>
                      <c:pt idx="109">
                        <c:v>2.58</c:v>
                      </c:pt>
                      <c:pt idx="110">
                        <c:v>2.29</c:v>
                      </c:pt>
                      <c:pt idx="111">
                        <c:v>1.75</c:v>
                      </c:pt>
                      <c:pt idx="112">
                        <c:v>1.55</c:v>
                      </c:pt>
                      <c:pt idx="113">
                        <c:v>1.45</c:v>
                      </c:pt>
                      <c:pt idx="114">
                        <c:v>1.37</c:v>
                      </c:pt>
                      <c:pt idx="115">
                        <c:v>1.45</c:v>
                      </c:pt>
                      <c:pt idx="116">
                        <c:v>1.7</c:v>
                      </c:pt>
                      <c:pt idx="117">
                        <c:v>1.9</c:v>
                      </c:pt>
                      <c:pt idx="118">
                        <c:v>2.4700000000000002</c:v>
                      </c:pt>
                      <c:pt idx="119">
                        <c:v>2.2000000000000002</c:v>
                      </c:pt>
                      <c:pt idx="120">
                        <c:v>1.98</c:v>
                      </c:pt>
                      <c:pt idx="121">
                        <c:v>2.02</c:v>
                      </c:pt>
                      <c:pt idx="122">
                        <c:v>1.8</c:v>
                      </c:pt>
                      <c:pt idx="123">
                        <c:v>1.7</c:v>
                      </c:pt>
                      <c:pt idx="124">
                        <c:v>1.99</c:v>
                      </c:pt>
                      <c:pt idx="125">
                        <c:v>1.82</c:v>
                      </c:pt>
                      <c:pt idx="126">
                        <c:v>1.95</c:v>
                      </c:pt>
                      <c:pt idx="127">
                        <c:v>1.63</c:v>
                      </c:pt>
                      <c:pt idx="128">
                        <c:v>1.7</c:v>
                      </c:pt>
                      <c:pt idx="129">
                        <c:v>1.74</c:v>
                      </c:pt>
                      <c:pt idx="130">
                        <c:v>1.75</c:v>
                      </c:pt>
                      <c:pt idx="131">
                        <c:v>1.84</c:v>
                      </c:pt>
                      <c:pt idx="132">
                        <c:v>1.9</c:v>
                      </c:pt>
                      <c:pt idx="133">
                        <c:v>1.9</c:v>
                      </c:pt>
                      <c:pt idx="134">
                        <c:v>1.78</c:v>
                      </c:pt>
                      <c:pt idx="135">
                        <c:v>1.83</c:v>
                      </c:pt>
                      <c:pt idx="136">
                        <c:v>1.8</c:v>
                      </c:pt>
                      <c:pt idx="137">
                        <c:v>1.95</c:v>
                      </c:pt>
                      <c:pt idx="138">
                        <c:v>1.85</c:v>
                      </c:pt>
                      <c:pt idx="139">
                        <c:v>1.4</c:v>
                      </c:pt>
                      <c:pt idx="140">
                        <c:v>1.4</c:v>
                      </c:pt>
                      <c:pt idx="141">
                        <c:v>1.52</c:v>
                      </c:pt>
                      <c:pt idx="142">
                        <c:v>1.65</c:v>
                      </c:pt>
                      <c:pt idx="143">
                        <c:v>2.11</c:v>
                      </c:pt>
                      <c:pt idx="144">
                        <c:v>2.0499999999999998</c:v>
                      </c:pt>
                      <c:pt idx="145">
                        <c:v>1.89</c:v>
                      </c:pt>
                      <c:pt idx="146">
                        <c:v>2.02</c:v>
                      </c:pt>
                      <c:pt idx="147">
                        <c:v>1.97</c:v>
                      </c:pt>
                      <c:pt idx="148">
                        <c:v>2.25</c:v>
                      </c:pt>
                      <c:pt idx="149">
                        <c:v>2.0499999999999998</c:v>
                      </c:pt>
                      <c:pt idx="150">
                        <c:v>2.1</c:v>
                      </c:pt>
                      <c:pt idx="151">
                        <c:v>2.42</c:v>
                      </c:pt>
                      <c:pt idx="152">
                        <c:v>2.8</c:v>
                      </c:pt>
                      <c:pt idx="153">
                        <c:v>2.75</c:v>
                      </c:pt>
                      <c:pt idx="154">
                        <c:v>2.72</c:v>
                      </c:pt>
                      <c:pt idx="155">
                        <c:v>2.4</c:v>
                      </c:pt>
                      <c:pt idx="156">
                        <c:v>3.62</c:v>
                      </c:pt>
                      <c:pt idx="157">
                        <c:v>3.2</c:v>
                      </c:pt>
                      <c:pt idx="158">
                        <c:v>3.4</c:v>
                      </c:pt>
                      <c:pt idx="159">
                        <c:v>3</c:v>
                      </c:pt>
                      <c:pt idx="160">
                        <c:v>3.5</c:v>
                      </c:pt>
                      <c:pt idx="161">
                        <c:v>3.7</c:v>
                      </c:pt>
                      <c:pt idx="162">
                        <c:v>3.2</c:v>
                      </c:pt>
                      <c:pt idx="163">
                        <c:v>2.9</c:v>
                      </c:pt>
                      <c:pt idx="164">
                        <c:v>2.8</c:v>
                      </c:pt>
                      <c:pt idx="165">
                        <c:v>3.7</c:v>
                      </c:pt>
                      <c:pt idx="166">
                        <c:v>3.48</c:v>
                      </c:pt>
                      <c:pt idx="167">
                        <c:v>3.16</c:v>
                      </c:pt>
                      <c:pt idx="168">
                        <c:v>3.3</c:v>
                      </c:pt>
                      <c:pt idx="169">
                        <c:v>3.2</c:v>
                      </c:pt>
                      <c:pt idx="170">
                        <c:v>2.95</c:v>
                      </c:pt>
                      <c:pt idx="171">
                        <c:v>2.75</c:v>
                      </c:pt>
                      <c:pt idx="172">
                        <c:v>2.98</c:v>
                      </c:pt>
                      <c:pt idx="173">
                        <c:v>2.84</c:v>
                      </c:pt>
                      <c:pt idx="174">
                        <c:v>2.96</c:v>
                      </c:pt>
                      <c:pt idx="175">
                        <c:v>3.08</c:v>
                      </c:pt>
                      <c:pt idx="176">
                        <c:v>3.25</c:v>
                      </c:pt>
                      <c:pt idx="177">
                        <c:v>3.9</c:v>
                      </c:pt>
                      <c:pt idx="178">
                        <c:v>3.15</c:v>
                      </c:pt>
                      <c:pt idx="179">
                        <c:v>2.8</c:v>
                      </c:pt>
                      <c:pt idx="180">
                        <c:v>2.85</c:v>
                      </c:pt>
                      <c:pt idx="181">
                        <c:v>2.5</c:v>
                      </c:pt>
                      <c:pt idx="182">
                        <c:v>2.5</c:v>
                      </c:pt>
                      <c:pt idx="183">
                        <c:v>2.7</c:v>
                      </c:pt>
                      <c:pt idx="184">
                        <c:v>2.72</c:v>
                      </c:pt>
                      <c:pt idx="185">
                        <c:v>2.58</c:v>
                      </c:pt>
                      <c:pt idx="186">
                        <c:v>2.63</c:v>
                      </c:pt>
                      <c:pt idx="187">
                        <c:v>2.78</c:v>
                      </c:pt>
                      <c:pt idx="188">
                        <c:v>2.5</c:v>
                      </c:pt>
                      <c:pt idx="189">
                        <c:v>2.42</c:v>
                      </c:pt>
                      <c:pt idx="190">
                        <c:v>2.65</c:v>
                      </c:pt>
                      <c:pt idx="191">
                        <c:v>3</c:v>
                      </c:pt>
                      <c:pt idx="192">
                        <c:v>3.1</c:v>
                      </c:pt>
                      <c:pt idx="193">
                        <c:v>3.28</c:v>
                      </c:pt>
                      <c:pt idx="194">
                        <c:v>4.0999999999999996</c:v>
                      </c:pt>
                      <c:pt idx="195">
                        <c:v>3.9</c:v>
                      </c:pt>
                      <c:pt idx="196">
                        <c:v>3.84</c:v>
                      </c:pt>
                      <c:pt idx="197">
                        <c:v>2.79</c:v>
                      </c:pt>
                      <c:pt idx="198">
                        <c:v>3.92</c:v>
                      </c:pt>
                      <c:pt idx="199">
                        <c:v>4.46</c:v>
                      </c:pt>
                      <c:pt idx="200">
                        <c:v>3.9</c:v>
                      </c:pt>
                      <c:pt idx="201">
                        <c:v>3.76</c:v>
                      </c:pt>
                      <c:pt idx="202">
                        <c:v>3.6</c:v>
                      </c:pt>
                      <c:pt idx="203">
                        <c:v>3.6</c:v>
                      </c:pt>
                      <c:pt idx="204">
                        <c:v>3.56</c:v>
                      </c:pt>
                      <c:pt idx="205">
                        <c:v>3.58</c:v>
                      </c:pt>
                      <c:pt idx="206">
                        <c:v>3.62</c:v>
                      </c:pt>
                      <c:pt idx="207">
                        <c:v>3.47</c:v>
                      </c:pt>
                      <c:pt idx="208">
                        <c:v>3.64</c:v>
                      </c:pt>
                      <c:pt idx="209">
                        <c:v>3.5</c:v>
                      </c:pt>
                      <c:pt idx="210">
                        <c:v>3</c:v>
                      </c:pt>
                      <c:pt idx="211">
                        <c:v>3.37</c:v>
                      </c:pt>
                      <c:pt idx="212">
                        <c:v>3.56</c:v>
                      </c:pt>
                      <c:pt idx="213">
                        <c:v>3.42</c:v>
                      </c:pt>
                      <c:pt idx="214">
                        <c:v>2.9</c:v>
                      </c:pt>
                      <c:pt idx="215">
                        <c:v>3.1</c:v>
                      </c:pt>
                      <c:pt idx="216">
                        <c:v>3.66</c:v>
                      </c:pt>
                      <c:pt idx="217">
                        <c:v>3.24</c:v>
                      </c:pt>
                      <c:pt idx="218">
                        <c:v>3.2</c:v>
                      </c:pt>
                      <c:pt idx="219">
                        <c:v>4</c:v>
                      </c:pt>
                      <c:pt idx="220">
                        <c:v>4.2</c:v>
                      </c:pt>
                      <c:pt idx="221">
                        <c:v>4.5999999999999996</c:v>
                      </c:pt>
                      <c:pt idx="222">
                        <c:v>3.68</c:v>
                      </c:pt>
                      <c:pt idx="223">
                        <c:v>3.56</c:v>
                      </c:pt>
                      <c:pt idx="224">
                        <c:v>3.77</c:v>
                      </c:pt>
                      <c:pt idx="225">
                        <c:v>3.7</c:v>
                      </c:pt>
                      <c:pt idx="226">
                        <c:v>3.18</c:v>
                      </c:pt>
                      <c:pt idx="227">
                        <c:v>3.48</c:v>
                      </c:pt>
                      <c:pt idx="228">
                        <c:v>3.05</c:v>
                      </c:pt>
                      <c:pt idx="229">
                        <c:v>4.32</c:v>
                      </c:pt>
                      <c:pt idx="230">
                        <c:v>4.34</c:v>
                      </c:pt>
                      <c:pt idx="231">
                        <c:v>4.7</c:v>
                      </c:pt>
                      <c:pt idx="232">
                        <c:v>4.47</c:v>
                      </c:pt>
                      <c:pt idx="233">
                        <c:v>4.34</c:v>
                      </c:pt>
                      <c:pt idx="234">
                        <c:v>4.5599999999999996</c:v>
                      </c:pt>
                      <c:pt idx="235">
                        <c:v>4.8</c:v>
                      </c:pt>
                      <c:pt idx="236">
                        <c:v>4.5999999999999996</c:v>
                      </c:pt>
                      <c:pt idx="237">
                        <c:v>4.2</c:v>
                      </c:pt>
                      <c:pt idx="238">
                        <c:v>3.86</c:v>
                      </c:pt>
                      <c:pt idx="239">
                        <c:v>3.98</c:v>
                      </c:pt>
                      <c:pt idx="240">
                        <c:v>4.0599999999999996</c:v>
                      </c:pt>
                      <c:pt idx="241">
                        <c:v>3.94</c:v>
                      </c:pt>
                      <c:pt idx="242">
                        <c:v>3.3</c:v>
                      </c:pt>
                      <c:pt idx="243">
                        <c:v>3.1</c:v>
                      </c:pt>
                      <c:pt idx="244">
                        <c:v>3</c:v>
                      </c:pt>
                      <c:pt idx="245">
                        <c:v>2.86</c:v>
                      </c:pt>
                      <c:pt idx="246">
                        <c:v>3</c:v>
                      </c:pt>
                      <c:pt idx="247">
                        <c:v>3.24</c:v>
                      </c:pt>
                      <c:pt idx="248">
                        <c:v>2.34</c:v>
                      </c:pt>
                      <c:pt idx="249">
                        <c:v>2.7</c:v>
                      </c:pt>
                      <c:pt idx="250">
                        <c:v>2.74</c:v>
                      </c:pt>
                      <c:pt idx="251">
                        <c:v>2.95</c:v>
                      </c:pt>
                      <c:pt idx="252">
                        <c:v>2.62</c:v>
                      </c:pt>
                      <c:pt idx="253">
                        <c:v>2.38</c:v>
                      </c:pt>
                      <c:pt idx="254">
                        <c:v>2.44</c:v>
                      </c:pt>
                      <c:pt idx="255">
                        <c:v>2.25</c:v>
                      </c:pt>
                      <c:pt idx="256">
                        <c:v>2.7</c:v>
                      </c:pt>
                      <c:pt idx="257">
                        <c:v>2.9</c:v>
                      </c:pt>
                      <c:pt idx="258">
                        <c:v>2.9</c:v>
                      </c:pt>
                      <c:pt idx="259">
                        <c:v>2.8</c:v>
                      </c:pt>
                      <c:pt idx="260">
                        <c:v>2.84</c:v>
                      </c:pt>
                      <c:pt idx="261">
                        <c:v>2.79</c:v>
                      </c:pt>
                      <c:pt idx="262">
                        <c:v>2.8</c:v>
                      </c:pt>
                      <c:pt idx="263">
                        <c:v>2.88</c:v>
                      </c:pt>
                      <c:pt idx="264">
                        <c:v>2.86</c:v>
                      </c:pt>
                      <c:pt idx="265">
                        <c:v>2.84</c:v>
                      </c:pt>
                      <c:pt idx="266">
                        <c:v>2.83</c:v>
                      </c:pt>
                      <c:pt idx="267">
                        <c:v>2.82</c:v>
                      </c:pt>
                      <c:pt idx="268">
                        <c:v>3</c:v>
                      </c:pt>
                      <c:pt idx="269">
                        <c:v>2.65</c:v>
                      </c:pt>
                      <c:pt idx="270">
                        <c:v>2.64</c:v>
                      </c:pt>
                      <c:pt idx="271">
                        <c:v>2.27</c:v>
                      </c:pt>
                      <c:pt idx="272">
                        <c:v>2.46</c:v>
                      </c:pt>
                      <c:pt idx="273">
                        <c:v>2.46</c:v>
                      </c:pt>
                      <c:pt idx="274">
                        <c:v>2.64</c:v>
                      </c:pt>
                      <c:pt idx="275">
                        <c:v>2.77</c:v>
                      </c:pt>
                      <c:pt idx="276">
                        <c:v>2.96</c:v>
                      </c:pt>
                      <c:pt idx="277">
                        <c:v>3.16</c:v>
                      </c:pt>
                      <c:pt idx="278">
                        <c:v>2.83</c:v>
                      </c:pt>
                      <c:pt idx="279">
                        <c:v>2.9</c:v>
                      </c:pt>
                      <c:pt idx="280">
                        <c:v>3</c:v>
                      </c:pt>
                      <c:pt idx="281">
                        <c:v>3</c:v>
                      </c:pt>
                      <c:pt idx="282">
                        <c:v>2.62</c:v>
                      </c:pt>
                      <c:pt idx="283">
                        <c:v>2.89</c:v>
                      </c:pt>
                      <c:pt idx="284">
                        <c:v>2.86</c:v>
                      </c:pt>
                      <c:pt idx="285">
                        <c:v>2.87</c:v>
                      </c:pt>
                      <c:pt idx="286">
                        <c:v>2.74</c:v>
                      </c:pt>
                      <c:pt idx="287">
                        <c:v>3.1</c:v>
                      </c:pt>
                      <c:pt idx="288">
                        <c:v>2.68</c:v>
                      </c:pt>
                      <c:pt idx="289">
                        <c:v>2.75</c:v>
                      </c:pt>
                      <c:pt idx="290">
                        <c:v>3</c:v>
                      </c:pt>
                      <c:pt idx="291">
                        <c:v>3.88</c:v>
                      </c:pt>
                      <c:pt idx="292">
                        <c:v>3.8</c:v>
                      </c:pt>
                      <c:pt idx="293">
                        <c:v>3.7</c:v>
                      </c:pt>
                      <c:pt idx="294">
                        <c:v>3.62</c:v>
                      </c:pt>
                      <c:pt idx="295">
                        <c:v>4</c:v>
                      </c:pt>
                      <c:pt idx="296">
                        <c:v>4.42</c:v>
                      </c:pt>
                      <c:pt idx="297">
                        <c:v>4.9000000000000004</c:v>
                      </c:pt>
                      <c:pt idx="298">
                        <c:v>4.9000000000000004</c:v>
                      </c:pt>
                      <c:pt idx="299">
                        <c:v>4.8899999999999997</c:v>
                      </c:pt>
                      <c:pt idx="300">
                        <c:v>4.82</c:v>
                      </c:pt>
                      <c:pt idx="301">
                        <c:v>4.5</c:v>
                      </c:pt>
                      <c:pt idx="302">
                        <c:v>4.26</c:v>
                      </c:pt>
                      <c:pt idx="303">
                        <c:v>4.72</c:v>
                      </c:pt>
                      <c:pt idx="304">
                        <c:v>4.2300000000000004</c:v>
                      </c:pt>
                      <c:pt idx="305">
                        <c:v>4.58</c:v>
                      </c:pt>
                      <c:pt idx="306">
                        <c:v>4.4000000000000004</c:v>
                      </c:pt>
                      <c:pt idx="307">
                        <c:v>4.08</c:v>
                      </c:pt>
                      <c:pt idx="308">
                        <c:v>4</c:v>
                      </c:pt>
                      <c:pt idx="309">
                        <c:v>3.85</c:v>
                      </c:pt>
                      <c:pt idx="310">
                        <c:v>3.79</c:v>
                      </c:pt>
                      <c:pt idx="311">
                        <c:v>4.1399999999999997</c:v>
                      </c:pt>
                      <c:pt idx="312">
                        <c:v>4.04</c:v>
                      </c:pt>
                      <c:pt idx="313">
                        <c:v>3.92</c:v>
                      </c:pt>
                      <c:pt idx="314">
                        <c:v>4.26</c:v>
                      </c:pt>
                      <c:pt idx="315">
                        <c:v>5.12</c:v>
                      </c:pt>
                      <c:pt idx="316">
                        <c:v>5.48</c:v>
                      </c:pt>
                      <c:pt idx="317">
                        <c:v>5.0999999999999996</c:v>
                      </c:pt>
                      <c:pt idx="318">
                        <c:v>4.8</c:v>
                      </c:pt>
                      <c:pt idx="319">
                        <c:v>5.16</c:v>
                      </c:pt>
                      <c:pt idx="320">
                        <c:v>5.0599999999999996</c:v>
                      </c:pt>
                      <c:pt idx="321">
                        <c:v>5.08</c:v>
                      </c:pt>
                      <c:pt idx="322">
                        <c:v>5.01</c:v>
                      </c:pt>
                      <c:pt idx="323">
                        <c:v>4.7</c:v>
                      </c:pt>
                      <c:pt idx="324">
                        <c:v>4.45</c:v>
                      </c:pt>
                      <c:pt idx="325">
                        <c:v>4.26</c:v>
                      </c:pt>
                      <c:pt idx="326">
                        <c:v>4.25</c:v>
                      </c:pt>
                      <c:pt idx="327">
                        <c:v>4.28</c:v>
                      </c:pt>
                      <c:pt idx="328">
                        <c:v>4.1100000000000003</c:v>
                      </c:pt>
                      <c:pt idx="329">
                        <c:v>4.5</c:v>
                      </c:pt>
                      <c:pt idx="330">
                        <c:v>4.28</c:v>
                      </c:pt>
                      <c:pt idx="331">
                        <c:v>4</c:v>
                      </c:pt>
                      <c:pt idx="332">
                        <c:v>3.66</c:v>
                      </c:pt>
                      <c:pt idx="333">
                        <c:v>3.69</c:v>
                      </c:pt>
                      <c:pt idx="334">
                        <c:v>3.85</c:v>
                      </c:pt>
                      <c:pt idx="335">
                        <c:v>3.62</c:v>
                      </c:pt>
                      <c:pt idx="336">
                        <c:v>3.6</c:v>
                      </c:pt>
                      <c:pt idx="337">
                        <c:v>3.62</c:v>
                      </c:pt>
                      <c:pt idx="338">
                        <c:v>3.68</c:v>
                      </c:pt>
                      <c:pt idx="339">
                        <c:v>3.75</c:v>
                      </c:pt>
                      <c:pt idx="340">
                        <c:v>3.62</c:v>
                      </c:pt>
                      <c:pt idx="341">
                        <c:v>3.5</c:v>
                      </c:pt>
                      <c:pt idx="342">
                        <c:v>3.6</c:v>
                      </c:pt>
                      <c:pt idx="343">
                        <c:v>3.58</c:v>
                      </c:pt>
                      <c:pt idx="344">
                        <c:v>3.8</c:v>
                      </c:pt>
                      <c:pt idx="345">
                        <c:v>3.6</c:v>
                      </c:pt>
                      <c:pt idx="346">
                        <c:v>3.58</c:v>
                      </c:pt>
                      <c:pt idx="347">
                        <c:v>3.63</c:v>
                      </c:pt>
                      <c:pt idx="348">
                        <c:v>3.64</c:v>
                      </c:pt>
                      <c:pt idx="349">
                        <c:v>3.67</c:v>
                      </c:pt>
                      <c:pt idx="350">
                        <c:v>3.68</c:v>
                      </c:pt>
                      <c:pt idx="351">
                        <c:v>3.7</c:v>
                      </c:pt>
                      <c:pt idx="352">
                        <c:v>3.66</c:v>
                      </c:pt>
                      <c:pt idx="353">
                        <c:v>3.9</c:v>
                      </c:pt>
                      <c:pt idx="354">
                        <c:v>3.66</c:v>
                      </c:pt>
                      <c:pt idx="355">
                        <c:v>3.69</c:v>
                      </c:pt>
                      <c:pt idx="356">
                        <c:v>3.68</c:v>
                      </c:pt>
                      <c:pt idx="357">
                        <c:v>3.66</c:v>
                      </c:pt>
                      <c:pt idx="358">
                        <c:v>3.72</c:v>
                      </c:pt>
                      <c:pt idx="359">
                        <c:v>3.5</c:v>
                      </c:pt>
                      <c:pt idx="360">
                        <c:v>3.55</c:v>
                      </c:pt>
                      <c:pt idx="361">
                        <c:v>3.4</c:v>
                      </c:pt>
                      <c:pt idx="362">
                        <c:v>3.45</c:v>
                      </c:pt>
                      <c:pt idx="363">
                        <c:v>3.68</c:v>
                      </c:pt>
                      <c:pt idx="364">
                        <c:v>3</c:v>
                      </c:pt>
                      <c:pt idx="365">
                        <c:v>2.82</c:v>
                      </c:pt>
                      <c:pt idx="366">
                        <c:v>2.78</c:v>
                      </c:pt>
                      <c:pt idx="367">
                        <c:v>3.5</c:v>
                      </c:pt>
                      <c:pt idx="368">
                        <c:v>3.48</c:v>
                      </c:pt>
                      <c:pt idx="369">
                        <c:v>3.4</c:v>
                      </c:pt>
                      <c:pt idx="370">
                        <c:v>3.38</c:v>
                      </c:pt>
                      <c:pt idx="371">
                        <c:v>3.45</c:v>
                      </c:pt>
                      <c:pt idx="372">
                        <c:v>3.5</c:v>
                      </c:pt>
                      <c:pt idx="373">
                        <c:v>3.38</c:v>
                      </c:pt>
                      <c:pt idx="374">
                        <c:v>3.8</c:v>
                      </c:pt>
                      <c:pt idx="375">
                        <c:v>3.89</c:v>
                      </c:pt>
                      <c:pt idx="376">
                        <c:v>3.62</c:v>
                      </c:pt>
                      <c:pt idx="377">
                        <c:v>3.53</c:v>
                      </c:pt>
                      <c:pt idx="378">
                        <c:v>3.35</c:v>
                      </c:pt>
                      <c:pt idx="379">
                        <c:v>3.37</c:v>
                      </c:pt>
                      <c:pt idx="380">
                        <c:v>3.28</c:v>
                      </c:pt>
                      <c:pt idx="381">
                        <c:v>3.3</c:v>
                      </c:pt>
                      <c:pt idx="382">
                        <c:v>2.84</c:v>
                      </c:pt>
                      <c:pt idx="383">
                        <c:v>3.2</c:v>
                      </c:pt>
                      <c:pt idx="384">
                        <c:v>3.28</c:v>
                      </c:pt>
                      <c:pt idx="385">
                        <c:v>3.2</c:v>
                      </c:pt>
                      <c:pt idx="386">
                        <c:v>3.04</c:v>
                      </c:pt>
                      <c:pt idx="387">
                        <c:v>3.2</c:v>
                      </c:pt>
                      <c:pt idx="388">
                        <c:v>2.62</c:v>
                      </c:pt>
                      <c:pt idx="389">
                        <c:v>2.4</c:v>
                      </c:pt>
                      <c:pt idx="390">
                        <c:v>2.48</c:v>
                      </c:pt>
                      <c:pt idx="391">
                        <c:v>2.38</c:v>
                      </c:pt>
                      <c:pt idx="392">
                        <c:v>2.3199999999999998</c:v>
                      </c:pt>
                      <c:pt idx="393">
                        <c:v>2.2999999999999998</c:v>
                      </c:pt>
                      <c:pt idx="394">
                        <c:v>2.4300000000000002</c:v>
                      </c:pt>
                      <c:pt idx="395">
                        <c:v>2.2400000000000002</c:v>
                      </c:pt>
                      <c:pt idx="396">
                        <c:v>2.2599999999999998</c:v>
                      </c:pt>
                      <c:pt idx="397">
                        <c:v>2.25</c:v>
                      </c:pt>
                      <c:pt idx="398">
                        <c:v>2.74</c:v>
                      </c:pt>
                      <c:pt idx="399">
                        <c:v>3.34</c:v>
                      </c:pt>
                      <c:pt idx="400">
                        <c:v>3.15</c:v>
                      </c:pt>
                      <c:pt idx="401">
                        <c:v>3.2</c:v>
                      </c:pt>
                      <c:pt idx="402">
                        <c:v>3.25</c:v>
                      </c:pt>
                      <c:pt idx="403">
                        <c:v>3.2</c:v>
                      </c:pt>
                      <c:pt idx="404">
                        <c:v>2.84</c:v>
                      </c:pt>
                      <c:pt idx="405">
                        <c:v>2.8</c:v>
                      </c:pt>
                      <c:pt idx="406">
                        <c:v>2.88</c:v>
                      </c:pt>
                      <c:pt idx="407">
                        <c:v>2.61</c:v>
                      </c:pt>
                      <c:pt idx="408">
                        <c:v>2.61</c:v>
                      </c:pt>
                      <c:pt idx="409">
                        <c:v>2.2000000000000002</c:v>
                      </c:pt>
                      <c:pt idx="410">
                        <c:v>2.5</c:v>
                      </c:pt>
                      <c:pt idx="411">
                        <c:v>2.86</c:v>
                      </c:pt>
                      <c:pt idx="412">
                        <c:v>2.82</c:v>
                      </c:pt>
                      <c:pt idx="413">
                        <c:v>2.83</c:v>
                      </c:pt>
                      <c:pt idx="414">
                        <c:v>3</c:v>
                      </c:pt>
                      <c:pt idx="415">
                        <c:v>3.28</c:v>
                      </c:pt>
                      <c:pt idx="416">
                        <c:v>2.81</c:v>
                      </c:pt>
                      <c:pt idx="417">
                        <c:v>2.8</c:v>
                      </c:pt>
                      <c:pt idx="418">
                        <c:v>2.78</c:v>
                      </c:pt>
                      <c:pt idx="419">
                        <c:v>2.75</c:v>
                      </c:pt>
                      <c:pt idx="420">
                        <c:v>2.84</c:v>
                      </c:pt>
                      <c:pt idx="421">
                        <c:v>3</c:v>
                      </c:pt>
                      <c:pt idx="422">
                        <c:v>3.16</c:v>
                      </c:pt>
                      <c:pt idx="423">
                        <c:v>3</c:v>
                      </c:pt>
                      <c:pt idx="424">
                        <c:v>2.81</c:v>
                      </c:pt>
                      <c:pt idx="425">
                        <c:v>2.9</c:v>
                      </c:pt>
                      <c:pt idx="426">
                        <c:v>2.66</c:v>
                      </c:pt>
                      <c:pt idx="427">
                        <c:v>2.46</c:v>
                      </c:pt>
                      <c:pt idx="428">
                        <c:v>2.4</c:v>
                      </c:pt>
                      <c:pt idx="429">
                        <c:v>2.1</c:v>
                      </c:pt>
                      <c:pt idx="430">
                        <c:v>2.15</c:v>
                      </c:pt>
                      <c:pt idx="431">
                        <c:v>2.0299999999999998</c:v>
                      </c:pt>
                      <c:pt idx="432">
                        <c:v>2.52</c:v>
                      </c:pt>
                      <c:pt idx="433">
                        <c:v>2.46</c:v>
                      </c:pt>
                      <c:pt idx="434">
                        <c:v>2.8</c:v>
                      </c:pt>
                      <c:pt idx="435">
                        <c:v>2.95</c:v>
                      </c:pt>
                      <c:pt idx="436">
                        <c:v>2.4900000000000002</c:v>
                      </c:pt>
                      <c:pt idx="437">
                        <c:v>2.95</c:v>
                      </c:pt>
                      <c:pt idx="438">
                        <c:v>2.4300000000000002</c:v>
                      </c:pt>
                      <c:pt idx="439">
                        <c:v>2.86</c:v>
                      </c:pt>
                      <c:pt idx="440">
                        <c:v>2.48</c:v>
                      </c:pt>
                      <c:pt idx="441">
                        <c:v>1.64</c:v>
                      </c:pt>
                      <c:pt idx="442">
                        <c:v>1.36</c:v>
                      </c:pt>
                      <c:pt idx="443">
                        <c:v>1.75</c:v>
                      </c:pt>
                      <c:pt idx="444">
                        <c:v>1.9</c:v>
                      </c:pt>
                      <c:pt idx="445">
                        <c:v>3.2</c:v>
                      </c:pt>
                      <c:pt idx="446">
                        <c:v>3.18</c:v>
                      </c:pt>
                      <c:pt idx="447">
                        <c:v>3.1</c:v>
                      </c:pt>
                      <c:pt idx="448">
                        <c:v>2.74</c:v>
                      </c:pt>
                      <c:pt idx="449">
                        <c:v>2.78</c:v>
                      </c:pt>
                      <c:pt idx="450">
                        <c:v>2.63</c:v>
                      </c:pt>
                      <c:pt idx="451">
                        <c:v>2.78</c:v>
                      </c:pt>
                      <c:pt idx="452">
                        <c:v>2.64</c:v>
                      </c:pt>
                      <c:pt idx="453">
                        <c:v>2.9</c:v>
                      </c:pt>
                      <c:pt idx="454">
                        <c:v>2.63</c:v>
                      </c:pt>
                      <c:pt idx="455">
                        <c:v>3.26</c:v>
                      </c:pt>
                      <c:pt idx="456">
                        <c:v>3.38</c:v>
                      </c:pt>
                      <c:pt idx="457">
                        <c:v>3.6</c:v>
                      </c:pt>
                      <c:pt idx="458">
                        <c:v>3.7</c:v>
                      </c:pt>
                      <c:pt idx="459">
                        <c:v>3.48</c:v>
                      </c:pt>
                      <c:pt idx="460">
                        <c:v>3.44</c:v>
                      </c:pt>
                      <c:pt idx="461">
                        <c:v>3.38</c:v>
                      </c:pt>
                      <c:pt idx="462">
                        <c:v>3.12</c:v>
                      </c:pt>
                      <c:pt idx="463">
                        <c:v>3</c:v>
                      </c:pt>
                      <c:pt idx="464">
                        <c:v>2.94</c:v>
                      </c:pt>
                      <c:pt idx="465">
                        <c:v>3</c:v>
                      </c:pt>
                      <c:pt idx="466">
                        <c:v>2.87</c:v>
                      </c:pt>
                      <c:pt idx="467">
                        <c:v>3</c:v>
                      </c:pt>
                      <c:pt idx="468">
                        <c:v>2.87</c:v>
                      </c:pt>
                      <c:pt idx="469">
                        <c:v>2.9</c:v>
                      </c:pt>
                      <c:pt idx="470">
                        <c:v>2.68</c:v>
                      </c:pt>
                      <c:pt idx="471">
                        <c:v>2.9</c:v>
                      </c:pt>
                      <c:pt idx="472">
                        <c:v>2.62</c:v>
                      </c:pt>
                      <c:pt idx="473">
                        <c:v>3.1</c:v>
                      </c:pt>
                      <c:pt idx="474">
                        <c:v>2.5</c:v>
                      </c:pt>
                      <c:pt idx="475">
                        <c:v>2.12</c:v>
                      </c:pt>
                      <c:pt idx="476">
                        <c:v>2.33</c:v>
                      </c:pt>
                      <c:pt idx="477">
                        <c:v>2.76</c:v>
                      </c:pt>
                      <c:pt idx="478">
                        <c:v>2.58</c:v>
                      </c:pt>
                      <c:pt idx="479">
                        <c:v>2.74</c:v>
                      </c:pt>
                      <c:pt idx="480">
                        <c:v>2.56</c:v>
                      </c:pt>
                      <c:pt idx="481">
                        <c:v>2.8</c:v>
                      </c:pt>
                      <c:pt idx="482">
                        <c:v>2.71</c:v>
                      </c:pt>
                      <c:pt idx="483">
                        <c:v>3.1</c:v>
                      </c:pt>
                      <c:pt idx="484">
                        <c:v>2.5099999999999998</c:v>
                      </c:pt>
                      <c:pt idx="485">
                        <c:v>2.1</c:v>
                      </c:pt>
                      <c:pt idx="486">
                        <c:v>2.1</c:v>
                      </c:pt>
                      <c:pt idx="487">
                        <c:v>2.1</c:v>
                      </c:pt>
                      <c:pt idx="488">
                        <c:v>2</c:v>
                      </c:pt>
                      <c:pt idx="489">
                        <c:v>1.9</c:v>
                      </c:pt>
                      <c:pt idx="490">
                        <c:v>2</c:v>
                      </c:pt>
                      <c:pt idx="491">
                        <c:v>1.9</c:v>
                      </c:pt>
                      <c:pt idx="492">
                        <c:v>2.11</c:v>
                      </c:pt>
                      <c:pt idx="493">
                        <c:v>2.1</c:v>
                      </c:pt>
                      <c:pt idx="494">
                        <c:v>2.19</c:v>
                      </c:pt>
                      <c:pt idx="495">
                        <c:v>2.04</c:v>
                      </c:pt>
                      <c:pt idx="496">
                        <c:v>2.1</c:v>
                      </c:pt>
                      <c:pt idx="497">
                        <c:v>2.57</c:v>
                      </c:pt>
                      <c:pt idx="498">
                        <c:v>2.7</c:v>
                      </c:pt>
                      <c:pt idx="499">
                        <c:v>2.65</c:v>
                      </c:pt>
                      <c:pt idx="500">
                        <c:v>2.8</c:v>
                      </c:pt>
                      <c:pt idx="501">
                        <c:v>2.63</c:v>
                      </c:pt>
                      <c:pt idx="502">
                        <c:v>2.64</c:v>
                      </c:pt>
                      <c:pt idx="503">
                        <c:v>2.64</c:v>
                      </c:pt>
                      <c:pt idx="504">
                        <c:v>2.6</c:v>
                      </c:pt>
                      <c:pt idx="505">
                        <c:v>2.61</c:v>
                      </c:pt>
                      <c:pt idx="506">
                        <c:v>2.37</c:v>
                      </c:pt>
                      <c:pt idx="507">
                        <c:v>2.71</c:v>
                      </c:pt>
                      <c:pt idx="508">
                        <c:v>2.36</c:v>
                      </c:pt>
                      <c:pt idx="509">
                        <c:v>1.72</c:v>
                      </c:pt>
                      <c:pt idx="510">
                        <c:v>1.99</c:v>
                      </c:pt>
                      <c:pt idx="511">
                        <c:v>2.68</c:v>
                      </c:pt>
                      <c:pt idx="512">
                        <c:v>2.25</c:v>
                      </c:pt>
                      <c:pt idx="513">
                        <c:v>1.68</c:v>
                      </c:pt>
                      <c:pt idx="514">
                        <c:v>1.63</c:v>
                      </c:pt>
                      <c:pt idx="515">
                        <c:v>1.6</c:v>
                      </c:pt>
                      <c:pt idx="516">
                        <c:v>1.45</c:v>
                      </c:pt>
                      <c:pt idx="517">
                        <c:v>1.45</c:v>
                      </c:pt>
                      <c:pt idx="518">
                        <c:v>1.43</c:v>
                      </c:pt>
                      <c:pt idx="519">
                        <c:v>1.43</c:v>
                      </c:pt>
                      <c:pt idx="520">
                        <c:v>1.46</c:v>
                      </c:pt>
                      <c:pt idx="521">
                        <c:v>1.49</c:v>
                      </c:pt>
                      <c:pt idx="522">
                        <c:v>1.41</c:v>
                      </c:pt>
                      <c:pt idx="523">
                        <c:v>1.48</c:v>
                      </c:pt>
                      <c:pt idx="524">
                        <c:v>1.7</c:v>
                      </c:pt>
                      <c:pt idx="525">
                        <c:v>1.87</c:v>
                      </c:pt>
                      <c:pt idx="526">
                        <c:v>1.85</c:v>
                      </c:pt>
                      <c:pt idx="527">
                        <c:v>2</c:v>
                      </c:pt>
                      <c:pt idx="528">
                        <c:v>1.81</c:v>
                      </c:pt>
                      <c:pt idx="529">
                        <c:v>1.66</c:v>
                      </c:pt>
                      <c:pt idx="530">
                        <c:v>1.54</c:v>
                      </c:pt>
                      <c:pt idx="531">
                        <c:v>1.54</c:v>
                      </c:pt>
                      <c:pt idx="532">
                        <c:v>1.51</c:v>
                      </c:pt>
                      <c:pt idx="533">
                        <c:v>1.47</c:v>
                      </c:pt>
                      <c:pt idx="534">
                        <c:v>1.48</c:v>
                      </c:pt>
                      <c:pt idx="535">
                        <c:v>1.25</c:v>
                      </c:pt>
                      <c:pt idx="536">
                        <c:v>1.62</c:v>
                      </c:pt>
                      <c:pt idx="537">
                        <c:v>2.91</c:v>
                      </c:pt>
                      <c:pt idx="538">
                        <c:v>2.2000000000000002</c:v>
                      </c:pt>
                      <c:pt idx="539">
                        <c:v>2.64</c:v>
                      </c:pt>
                      <c:pt idx="540">
                        <c:v>3.3</c:v>
                      </c:pt>
                      <c:pt idx="541">
                        <c:v>3.47</c:v>
                      </c:pt>
                      <c:pt idx="542">
                        <c:v>2.87</c:v>
                      </c:pt>
                      <c:pt idx="543">
                        <c:v>2.5299999999999998</c:v>
                      </c:pt>
                      <c:pt idx="544">
                        <c:v>2.5</c:v>
                      </c:pt>
                      <c:pt idx="545">
                        <c:v>2.42</c:v>
                      </c:pt>
                      <c:pt idx="546">
                        <c:v>2.23</c:v>
                      </c:pt>
                      <c:pt idx="547">
                        <c:v>2.44</c:v>
                      </c:pt>
                      <c:pt idx="548">
                        <c:v>2.33</c:v>
                      </c:pt>
                      <c:pt idx="549">
                        <c:v>1.92</c:v>
                      </c:pt>
                      <c:pt idx="550">
                        <c:v>1.85</c:v>
                      </c:pt>
                      <c:pt idx="551">
                        <c:v>1.87</c:v>
                      </c:pt>
                      <c:pt idx="552">
                        <c:v>1.83</c:v>
                      </c:pt>
                      <c:pt idx="553">
                        <c:v>1.77</c:v>
                      </c:pt>
                      <c:pt idx="554">
                        <c:v>1.81</c:v>
                      </c:pt>
                      <c:pt idx="555">
                        <c:v>2.48</c:v>
                      </c:pt>
                      <c:pt idx="556">
                        <c:v>2.25</c:v>
                      </c:pt>
                      <c:pt idx="557">
                        <c:v>1.8</c:v>
                      </c:pt>
                      <c:pt idx="558">
                        <c:v>1.91</c:v>
                      </c:pt>
                      <c:pt idx="559">
                        <c:v>2.71</c:v>
                      </c:pt>
                      <c:pt idx="560">
                        <c:v>2.46</c:v>
                      </c:pt>
                      <c:pt idx="561">
                        <c:v>1.9</c:v>
                      </c:pt>
                      <c:pt idx="562">
                        <c:v>1.83</c:v>
                      </c:pt>
                      <c:pt idx="563">
                        <c:v>1.74</c:v>
                      </c:pt>
                      <c:pt idx="564">
                        <c:v>1.91</c:v>
                      </c:pt>
                      <c:pt idx="565">
                        <c:v>2.09</c:v>
                      </c:pt>
                      <c:pt idx="566">
                        <c:v>1.93</c:v>
                      </c:pt>
                      <c:pt idx="567">
                        <c:v>1.82</c:v>
                      </c:pt>
                      <c:pt idx="568">
                        <c:v>1.82</c:v>
                      </c:pt>
                      <c:pt idx="569">
                        <c:v>2.4700000000000002</c:v>
                      </c:pt>
                      <c:pt idx="570">
                        <c:v>2.6</c:v>
                      </c:pt>
                      <c:pt idx="571">
                        <c:v>2.58</c:v>
                      </c:pt>
                      <c:pt idx="572">
                        <c:v>2.3199999999999998</c:v>
                      </c:pt>
                      <c:pt idx="573">
                        <c:v>2</c:v>
                      </c:pt>
                      <c:pt idx="574">
                        <c:v>2.11</c:v>
                      </c:pt>
                      <c:pt idx="575">
                        <c:v>1.79</c:v>
                      </c:pt>
                      <c:pt idx="576">
                        <c:v>1.72</c:v>
                      </c:pt>
                      <c:pt idx="577">
                        <c:v>1.67</c:v>
                      </c:pt>
                      <c:pt idx="578">
                        <c:v>1.64</c:v>
                      </c:pt>
                      <c:pt idx="579">
                        <c:v>1.78</c:v>
                      </c:pt>
                      <c:pt idx="580">
                        <c:v>2.06</c:v>
                      </c:pt>
                      <c:pt idx="581">
                        <c:v>1.79</c:v>
                      </c:pt>
                      <c:pt idx="582">
                        <c:v>2.0499999999999998</c:v>
                      </c:pt>
                      <c:pt idx="583">
                        <c:v>1.38</c:v>
                      </c:pt>
                      <c:pt idx="584">
                        <c:v>1.85</c:v>
                      </c:pt>
                      <c:pt idx="585">
                        <c:v>1.8</c:v>
                      </c:pt>
                      <c:pt idx="586">
                        <c:v>1.59</c:v>
                      </c:pt>
                      <c:pt idx="587">
                        <c:v>1.58</c:v>
                      </c:pt>
                      <c:pt idx="588">
                        <c:v>1.63</c:v>
                      </c:pt>
                      <c:pt idx="589">
                        <c:v>2.8</c:v>
                      </c:pt>
                      <c:pt idx="590">
                        <c:v>3.08</c:v>
                      </c:pt>
                      <c:pt idx="591">
                        <c:v>2.92</c:v>
                      </c:pt>
                      <c:pt idx="592">
                        <c:v>2.74</c:v>
                      </c:pt>
                      <c:pt idx="593">
                        <c:v>2.78</c:v>
                      </c:pt>
                      <c:pt idx="594">
                        <c:v>3.08</c:v>
                      </c:pt>
                      <c:pt idx="595">
                        <c:v>3.28</c:v>
                      </c:pt>
                      <c:pt idx="596">
                        <c:v>3.08</c:v>
                      </c:pt>
                      <c:pt idx="597">
                        <c:v>3.2</c:v>
                      </c:pt>
                      <c:pt idx="598">
                        <c:v>2.8</c:v>
                      </c:pt>
                      <c:pt idx="599">
                        <c:v>3</c:v>
                      </c:pt>
                      <c:pt idx="600">
                        <c:v>4.43</c:v>
                      </c:pt>
                      <c:pt idx="601">
                        <c:v>4.6500000000000004</c:v>
                      </c:pt>
                      <c:pt idx="602">
                        <c:v>3.72</c:v>
                      </c:pt>
                      <c:pt idx="603">
                        <c:v>3.05</c:v>
                      </c:pt>
                      <c:pt idx="604">
                        <c:v>3.09</c:v>
                      </c:pt>
                      <c:pt idx="605">
                        <c:v>3</c:v>
                      </c:pt>
                      <c:pt idx="606">
                        <c:v>3.84</c:v>
                      </c:pt>
                      <c:pt idx="607">
                        <c:v>3.9</c:v>
                      </c:pt>
                      <c:pt idx="608">
                        <c:v>3.51</c:v>
                      </c:pt>
                      <c:pt idx="609">
                        <c:v>3.5</c:v>
                      </c:pt>
                      <c:pt idx="610">
                        <c:v>4.4400000000000004</c:v>
                      </c:pt>
                      <c:pt idx="611">
                        <c:v>3.6</c:v>
                      </c:pt>
                      <c:pt idx="612">
                        <c:v>3.88</c:v>
                      </c:pt>
                      <c:pt idx="613">
                        <c:v>3.15</c:v>
                      </c:pt>
                      <c:pt idx="614">
                        <c:v>3.27</c:v>
                      </c:pt>
                      <c:pt idx="615">
                        <c:v>3.8</c:v>
                      </c:pt>
                      <c:pt idx="616">
                        <c:v>3.3</c:v>
                      </c:pt>
                      <c:pt idx="617">
                        <c:v>3</c:v>
                      </c:pt>
                      <c:pt idx="618">
                        <c:v>3.48</c:v>
                      </c:pt>
                      <c:pt idx="619">
                        <c:v>3.69</c:v>
                      </c:pt>
                      <c:pt idx="620">
                        <c:v>3.43</c:v>
                      </c:pt>
                      <c:pt idx="621">
                        <c:v>3.2</c:v>
                      </c:pt>
                      <c:pt idx="622">
                        <c:v>3.42</c:v>
                      </c:pt>
                      <c:pt idx="623">
                        <c:v>3.4</c:v>
                      </c:pt>
                      <c:pt idx="624">
                        <c:v>3.6</c:v>
                      </c:pt>
                      <c:pt idx="625">
                        <c:v>3.98</c:v>
                      </c:pt>
                      <c:pt idx="626">
                        <c:v>4.09</c:v>
                      </c:pt>
                      <c:pt idx="627">
                        <c:v>4.0999999999999996</c:v>
                      </c:pt>
                      <c:pt idx="628">
                        <c:v>3.9</c:v>
                      </c:pt>
                      <c:pt idx="629">
                        <c:v>3.68</c:v>
                      </c:pt>
                      <c:pt idx="630">
                        <c:v>3.6</c:v>
                      </c:pt>
                      <c:pt idx="631">
                        <c:v>3.5</c:v>
                      </c:pt>
                      <c:pt idx="632">
                        <c:v>3.22</c:v>
                      </c:pt>
                      <c:pt idx="633">
                        <c:v>2.6</c:v>
                      </c:pt>
                      <c:pt idx="634">
                        <c:v>2.58</c:v>
                      </c:pt>
                      <c:pt idx="635">
                        <c:v>2.52</c:v>
                      </c:pt>
                      <c:pt idx="636">
                        <c:v>3.35</c:v>
                      </c:pt>
                      <c:pt idx="637">
                        <c:v>3.58</c:v>
                      </c:pt>
                      <c:pt idx="638">
                        <c:v>2.87</c:v>
                      </c:pt>
                      <c:pt idx="639">
                        <c:v>2.72</c:v>
                      </c:pt>
                      <c:pt idx="640">
                        <c:v>2.52</c:v>
                      </c:pt>
                      <c:pt idx="641">
                        <c:v>2.4</c:v>
                      </c:pt>
                      <c:pt idx="642">
                        <c:v>2.3199999999999998</c:v>
                      </c:pt>
                      <c:pt idx="643">
                        <c:v>2.2000000000000002</c:v>
                      </c:pt>
                      <c:pt idx="644">
                        <c:v>2.19</c:v>
                      </c:pt>
                      <c:pt idx="645">
                        <c:v>2.19</c:v>
                      </c:pt>
                      <c:pt idx="646">
                        <c:v>2.1800000000000002</c:v>
                      </c:pt>
                      <c:pt idx="647">
                        <c:v>2.23</c:v>
                      </c:pt>
                      <c:pt idx="648">
                        <c:v>2.78</c:v>
                      </c:pt>
                      <c:pt idx="649">
                        <c:v>2.97</c:v>
                      </c:pt>
                      <c:pt idx="650">
                        <c:v>3</c:v>
                      </c:pt>
                      <c:pt idx="651">
                        <c:v>3.2</c:v>
                      </c:pt>
                      <c:pt idx="652">
                        <c:v>2.93</c:v>
                      </c:pt>
                      <c:pt idx="653">
                        <c:v>2.88</c:v>
                      </c:pt>
                      <c:pt idx="654">
                        <c:v>2.96</c:v>
                      </c:pt>
                      <c:pt idx="655">
                        <c:v>3</c:v>
                      </c:pt>
                      <c:pt idx="656">
                        <c:v>2.76</c:v>
                      </c:pt>
                      <c:pt idx="657">
                        <c:v>2.9</c:v>
                      </c:pt>
                      <c:pt idx="658">
                        <c:v>2.4900000000000002</c:v>
                      </c:pt>
                      <c:pt idx="659">
                        <c:v>2</c:v>
                      </c:pt>
                      <c:pt idx="660">
                        <c:v>1.9</c:v>
                      </c:pt>
                      <c:pt idx="661">
                        <c:v>1.93</c:v>
                      </c:pt>
                      <c:pt idx="662">
                        <c:v>2</c:v>
                      </c:pt>
                      <c:pt idx="663">
                        <c:v>1.94</c:v>
                      </c:pt>
                      <c:pt idx="664">
                        <c:v>1.95</c:v>
                      </c:pt>
                      <c:pt idx="665">
                        <c:v>1.9</c:v>
                      </c:pt>
                      <c:pt idx="666">
                        <c:v>1.85</c:v>
                      </c:pt>
                      <c:pt idx="667">
                        <c:v>1.94</c:v>
                      </c:pt>
                      <c:pt idx="668">
                        <c:v>1.9</c:v>
                      </c:pt>
                      <c:pt idx="669">
                        <c:v>1.75</c:v>
                      </c:pt>
                      <c:pt idx="670">
                        <c:v>1.7</c:v>
                      </c:pt>
                      <c:pt idx="671">
                        <c:v>1.79</c:v>
                      </c:pt>
                      <c:pt idx="672">
                        <c:v>2</c:v>
                      </c:pt>
                      <c:pt idx="673">
                        <c:v>1.83</c:v>
                      </c:pt>
                      <c:pt idx="674">
                        <c:v>1.75</c:v>
                      </c:pt>
                      <c:pt idx="675">
                        <c:v>1.8</c:v>
                      </c:pt>
                      <c:pt idx="676">
                        <c:v>1.79</c:v>
                      </c:pt>
                      <c:pt idx="677">
                        <c:v>1.71</c:v>
                      </c:pt>
                      <c:pt idx="678">
                        <c:v>1.67</c:v>
                      </c:pt>
                      <c:pt idx="679">
                        <c:v>1.7</c:v>
                      </c:pt>
                      <c:pt idx="680">
                        <c:v>1.83</c:v>
                      </c:pt>
                      <c:pt idx="681">
                        <c:v>1.72</c:v>
                      </c:pt>
                      <c:pt idx="682">
                        <c:v>1.6</c:v>
                      </c:pt>
                      <c:pt idx="683">
                        <c:v>1.75</c:v>
                      </c:pt>
                      <c:pt idx="684">
                        <c:v>1.96</c:v>
                      </c:pt>
                      <c:pt idx="685">
                        <c:v>1.87</c:v>
                      </c:pt>
                      <c:pt idx="686">
                        <c:v>1.83</c:v>
                      </c:pt>
                      <c:pt idx="687">
                        <c:v>2.0499999999999998</c:v>
                      </c:pt>
                      <c:pt idx="688">
                        <c:v>2.2799999999999998</c:v>
                      </c:pt>
                      <c:pt idx="689">
                        <c:v>2.56</c:v>
                      </c:pt>
                      <c:pt idx="690">
                        <c:v>2.4900000000000002</c:v>
                      </c:pt>
                      <c:pt idx="691">
                        <c:v>2.5</c:v>
                      </c:pt>
                      <c:pt idx="692">
                        <c:v>2.12</c:v>
                      </c:pt>
                      <c:pt idx="693">
                        <c:v>1.93</c:v>
                      </c:pt>
                      <c:pt idx="694">
                        <c:v>1.89</c:v>
                      </c:pt>
                      <c:pt idx="695">
                        <c:v>1.91</c:v>
                      </c:pt>
                      <c:pt idx="696">
                        <c:v>1.94</c:v>
                      </c:pt>
                      <c:pt idx="697">
                        <c:v>3.2</c:v>
                      </c:pt>
                      <c:pt idx="698">
                        <c:v>2.65</c:v>
                      </c:pt>
                      <c:pt idx="699">
                        <c:v>2.4500000000000002</c:v>
                      </c:pt>
                      <c:pt idx="700">
                        <c:v>3.1</c:v>
                      </c:pt>
                      <c:pt idx="701">
                        <c:v>3.6</c:v>
                      </c:pt>
                      <c:pt idx="702">
                        <c:v>3.8</c:v>
                      </c:pt>
                      <c:pt idx="703">
                        <c:v>4</c:v>
                      </c:pt>
                      <c:pt idx="704">
                        <c:v>3.44</c:v>
                      </c:pt>
                      <c:pt idx="705">
                        <c:v>3.31</c:v>
                      </c:pt>
                      <c:pt idx="706">
                        <c:v>2.88</c:v>
                      </c:pt>
                      <c:pt idx="707">
                        <c:v>2.86</c:v>
                      </c:pt>
                      <c:pt idx="708">
                        <c:v>2.8</c:v>
                      </c:pt>
                      <c:pt idx="709">
                        <c:v>3.48</c:v>
                      </c:pt>
                      <c:pt idx="710">
                        <c:v>4</c:v>
                      </c:pt>
                      <c:pt idx="711">
                        <c:v>3.67</c:v>
                      </c:pt>
                      <c:pt idx="712">
                        <c:v>3.52</c:v>
                      </c:pt>
                      <c:pt idx="713">
                        <c:v>2.87</c:v>
                      </c:pt>
                      <c:pt idx="714">
                        <c:v>3.08</c:v>
                      </c:pt>
                      <c:pt idx="715">
                        <c:v>3.18</c:v>
                      </c:pt>
                      <c:pt idx="716">
                        <c:v>2.64</c:v>
                      </c:pt>
                      <c:pt idx="717">
                        <c:v>2.25</c:v>
                      </c:pt>
                      <c:pt idx="718">
                        <c:v>2.21</c:v>
                      </c:pt>
                      <c:pt idx="719">
                        <c:v>2.2000000000000002</c:v>
                      </c:pt>
                      <c:pt idx="720">
                        <c:v>1.98</c:v>
                      </c:pt>
                      <c:pt idx="721">
                        <c:v>2.68</c:v>
                      </c:pt>
                      <c:pt idx="722">
                        <c:v>2.54</c:v>
                      </c:pt>
                      <c:pt idx="723">
                        <c:v>2.2999999999999998</c:v>
                      </c:pt>
                      <c:pt idx="724">
                        <c:v>2.59</c:v>
                      </c:pt>
                      <c:pt idx="725">
                        <c:v>2.83</c:v>
                      </c:pt>
                      <c:pt idx="726">
                        <c:v>2.7</c:v>
                      </c:pt>
                      <c:pt idx="727">
                        <c:v>2.78</c:v>
                      </c:pt>
                      <c:pt idx="728">
                        <c:v>2.8</c:v>
                      </c:pt>
                      <c:pt idx="729">
                        <c:v>2.66</c:v>
                      </c:pt>
                    </c:numCache>
                  </c:numRef>
                </c:val>
                <c:smooth val="1"/>
                <c:extLst xmlns:c15="http://schemas.microsoft.com/office/drawing/2012/chart">
                  <c:ext xmlns:c16="http://schemas.microsoft.com/office/drawing/2014/chart" uri="{C3380CC4-5D6E-409C-BE32-E72D297353CC}">
                    <c16:uniqueId val="{0000000C-E246-4DFE-B6EB-0868061F4695}"/>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DATOS!$Z$3:$Z$732</c15:sqref>
                        </c15:formulaRef>
                      </c:ext>
                    </c:extLst>
                    <c:numCache>
                      <c:formatCode>0.00</c:formatCode>
                      <c:ptCount val="730"/>
                      <c:pt idx="0">
                        <c:v>1.55</c:v>
                      </c:pt>
                      <c:pt idx="1">
                        <c:v>1.4</c:v>
                      </c:pt>
                      <c:pt idx="2">
                        <c:v>1.3</c:v>
                      </c:pt>
                      <c:pt idx="3">
                        <c:v>1.3</c:v>
                      </c:pt>
                      <c:pt idx="4">
                        <c:v>1.25</c:v>
                      </c:pt>
                      <c:pt idx="5">
                        <c:v>1.25</c:v>
                      </c:pt>
                      <c:pt idx="6">
                        <c:v>1.25</c:v>
                      </c:pt>
                      <c:pt idx="7">
                        <c:v>1.26</c:v>
                      </c:pt>
                      <c:pt idx="8">
                        <c:v>1.26</c:v>
                      </c:pt>
                      <c:pt idx="9">
                        <c:v>1.27</c:v>
                      </c:pt>
                      <c:pt idx="10">
                        <c:v>1.29</c:v>
                      </c:pt>
                      <c:pt idx="11">
                        <c:v>1.3</c:v>
                      </c:pt>
                      <c:pt idx="12">
                        <c:v>1.32</c:v>
                      </c:pt>
                      <c:pt idx="13">
                        <c:v>1.35</c:v>
                      </c:pt>
                      <c:pt idx="14">
                        <c:v>1.37</c:v>
                      </c:pt>
                      <c:pt idx="15">
                        <c:v>1.44</c:v>
                      </c:pt>
                      <c:pt idx="16">
                        <c:v>1.32</c:v>
                      </c:pt>
                      <c:pt idx="17">
                        <c:v>1.8</c:v>
                      </c:pt>
                      <c:pt idx="18">
                        <c:v>1.77</c:v>
                      </c:pt>
                      <c:pt idx="19">
                        <c:v>1.59</c:v>
                      </c:pt>
                      <c:pt idx="20">
                        <c:v>1.44</c:v>
                      </c:pt>
                      <c:pt idx="21">
                        <c:v>1.3</c:v>
                      </c:pt>
                      <c:pt idx="22">
                        <c:v>1.3</c:v>
                      </c:pt>
                      <c:pt idx="23">
                        <c:v>1.3</c:v>
                      </c:pt>
                      <c:pt idx="24">
                        <c:v>1.3</c:v>
                      </c:pt>
                      <c:pt idx="25">
                        <c:v>2.54</c:v>
                      </c:pt>
                      <c:pt idx="26">
                        <c:v>2.5299999999999998</c:v>
                      </c:pt>
                      <c:pt idx="27">
                        <c:v>2.44</c:v>
                      </c:pt>
                      <c:pt idx="28">
                        <c:v>2.4</c:v>
                      </c:pt>
                      <c:pt idx="29">
                        <c:v>1.4</c:v>
                      </c:pt>
                      <c:pt idx="30">
                        <c:v>1.4</c:v>
                      </c:pt>
                      <c:pt idx="31">
                        <c:v>1.4</c:v>
                      </c:pt>
                      <c:pt idx="32">
                        <c:v>1.3</c:v>
                      </c:pt>
                      <c:pt idx="33">
                        <c:v>1.4</c:v>
                      </c:pt>
                      <c:pt idx="34">
                        <c:v>1.3</c:v>
                      </c:pt>
                      <c:pt idx="35">
                        <c:v>1.3</c:v>
                      </c:pt>
                      <c:pt idx="36">
                        <c:v>1.3</c:v>
                      </c:pt>
                      <c:pt idx="37">
                        <c:v>1.25</c:v>
                      </c:pt>
                      <c:pt idx="38">
                        <c:v>1.3</c:v>
                      </c:pt>
                      <c:pt idx="39">
                        <c:v>1.5</c:v>
                      </c:pt>
                      <c:pt idx="40">
                        <c:v>1.3</c:v>
                      </c:pt>
                      <c:pt idx="41">
                        <c:v>1.3</c:v>
                      </c:pt>
                      <c:pt idx="42">
                        <c:v>1.6</c:v>
                      </c:pt>
                      <c:pt idx="43">
                        <c:v>1.6</c:v>
                      </c:pt>
                      <c:pt idx="44">
                        <c:v>1.65</c:v>
                      </c:pt>
                      <c:pt idx="45">
                        <c:v>1.9</c:v>
                      </c:pt>
                      <c:pt idx="46">
                        <c:v>2.15</c:v>
                      </c:pt>
                      <c:pt idx="47">
                        <c:v>1.6</c:v>
                      </c:pt>
                      <c:pt idx="48">
                        <c:v>1.65</c:v>
                      </c:pt>
                      <c:pt idx="49">
                        <c:v>1.9</c:v>
                      </c:pt>
                      <c:pt idx="50">
                        <c:v>2.1</c:v>
                      </c:pt>
                      <c:pt idx="51">
                        <c:v>1.7</c:v>
                      </c:pt>
                      <c:pt idx="52">
                        <c:v>1.5</c:v>
                      </c:pt>
                      <c:pt idx="53">
                        <c:v>1.5</c:v>
                      </c:pt>
                      <c:pt idx="54">
                        <c:v>1.6</c:v>
                      </c:pt>
                      <c:pt idx="55">
                        <c:v>2.15</c:v>
                      </c:pt>
                      <c:pt idx="56">
                        <c:v>2.58</c:v>
                      </c:pt>
                      <c:pt idx="57">
                        <c:v>1.85</c:v>
                      </c:pt>
                      <c:pt idx="58">
                        <c:v>2.1</c:v>
                      </c:pt>
                      <c:pt idx="59">
                        <c:v>1.8</c:v>
                      </c:pt>
                      <c:pt idx="60">
                        <c:v>1.8</c:v>
                      </c:pt>
                      <c:pt idx="61">
                        <c:v>1.8</c:v>
                      </c:pt>
                      <c:pt idx="62">
                        <c:v>1.9</c:v>
                      </c:pt>
                      <c:pt idx="63">
                        <c:v>1.65</c:v>
                      </c:pt>
                      <c:pt idx="64">
                        <c:v>1.65</c:v>
                      </c:pt>
                      <c:pt idx="65">
                        <c:v>1.3</c:v>
                      </c:pt>
                      <c:pt idx="66">
                        <c:v>1.4</c:v>
                      </c:pt>
                      <c:pt idx="67">
                        <c:v>1.25</c:v>
                      </c:pt>
                      <c:pt idx="68">
                        <c:v>1.85</c:v>
                      </c:pt>
                      <c:pt idx="69">
                        <c:v>1.5</c:v>
                      </c:pt>
                      <c:pt idx="70">
                        <c:v>1.45</c:v>
                      </c:pt>
                      <c:pt idx="71">
                        <c:v>1.68</c:v>
                      </c:pt>
                      <c:pt idx="72">
                        <c:v>1.75</c:v>
                      </c:pt>
                      <c:pt idx="73">
                        <c:v>1.6</c:v>
                      </c:pt>
                      <c:pt idx="74">
                        <c:v>1.55</c:v>
                      </c:pt>
                      <c:pt idx="75">
                        <c:v>1.6</c:v>
                      </c:pt>
                      <c:pt idx="76">
                        <c:v>1.59</c:v>
                      </c:pt>
                      <c:pt idx="77">
                        <c:v>1.5</c:v>
                      </c:pt>
                      <c:pt idx="78">
                        <c:v>1.53</c:v>
                      </c:pt>
                      <c:pt idx="79">
                        <c:v>1.55</c:v>
                      </c:pt>
                      <c:pt idx="80">
                        <c:v>1.5</c:v>
                      </c:pt>
                      <c:pt idx="81">
                        <c:v>1.53</c:v>
                      </c:pt>
                      <c:pt idx="82">
                        <c:v>1.46</c:v>
                      </c:pt>
                      <c:pt idx="83">
                        <c:v>1.45</c:v>
                      </c:pt>
                      <c:pt idx="84">
                        <c:v>1.64</c:v>
                      </c:pt>
                      <c:pt idx="85">
                        <c:v>1.69</c:v>
                      </c:pt>
                      <c:pt idx="86">
                        <c:v>1.7</c:v>
                      </c:pt>
                      <c:pt idx="87">
                        <c:v>1.65</c:v>
                      </c:pt>
                      <c:pt idx="88">
                        <c:v>1.75</c:v>
                      </c:pt>
                      <c:pt idx="89">
                        <c:v>2.7</c:v>
                      </c:pt>
                      <c:pt idx="90">
                        <c:v>2.84</c:v>
                      </c:pt>
                      <c:pt idx="91">
                        <c:v>2.79</c:v>
                      </c:pt>
                      <c:pt idx="92">
                        <c:v>2.5299999999999998</c:v>
                      </c:pt>
                      <c:pt idx="93">
                        <c:v>2.19</c:v>
                      </c:pt>
                      <c:pt idx="94">
                        <c:v>2.29</c:v>
                      </c:pt>
                      <c:pt idx="95">
                        <c:v>1.99</c:v>
                      </c:pt>
                      <c:pt idx="96">
                        <c:v>2.08</c:v>
                      </c:pt>
                      <c:pt idx="97">
                        <c:v>1.9</c:v>
                      </c:pt>
                      <c:pt idx="98">
                        <c:v>1.95</c:v>
                      </c:pt>
                      <c:pt idx="99">
                        <c:v>1.9</c:v>
                      </c:pt>
                      <c:pt idx="100">
                        <c:v>1.94</c:v>
                      </c:pt>
                      <c:pt idx="101">
                        <c:v>1.77</c:v>
                      </c:pt>
                      <c:pt idx="102">
                        <c:v>1.88</c:v>
                      </c:pt>
                      <c:pt idx="103">
                        <c:v>1.82</c:v>
                      </c:pt>
                      <c:pt idx="104">
                        <c:v>1.86</c:v>
                      </c:pt>
                      <c:pt idx="105">
                        <c:v>1.7</c:v>
                      </c:pt>
                      <c:pt idx="106">
                        <c:v>1.65</c:v>
                      </c:pt>
                      <c:pt idx="107">
                        <c:v>1.75</c:v>
                      </c:pt>
                      <c:pt idx="108">
                        <c:v>1.94</c:v>
                      </c:pt>
                      <c:pt idx="109">
                        <c:v>1.67</c:v>
                      </c:pt>
                      <c:pt idx="110">
                        <c:v>1.52</c:v>
                      </c:pt>
                      <c:pt idx="111">
                        <c:v>2</c:v>
                      </c:pt>
                      <c:pt idx="112">
                        <c:v>2</c:v>
                      </c:pt>
                      <c:pt idx="113">
                        <c:v>1.94</c:v>
                      </c:pt>
                      <c:pt idx="114">
                        <c:v>2.0499999999999998</c:v>
                      </c:pt>
                      <c:pt idx="115">
                        <c:v>2.61</c:v>
                      </c:pt>
                      <c:pt idx="116">
                        <c:v>2.4</c:v>
                      </c:pt>
                      <c:pt idx="117">
                        <c:v>2.12</c:v>
                      </c:pt>
                      <c:pt idx="118">
                        <c:v>2.1800000000000002</c:v>
                      </c:pt>
                      <c:pt idx="119">
                        <c:v>2.21</c:v>
                      </c:pt>
                      <c:pt idx="120">
                        <c:v>2.52</c:v>
                      </c:pt>
                      <c:pt idx="121">
                        <c:v>2.94</c:v>
                      </c:pt>
                      <c:pt idx="122">
                        <c:v>2.52</c:v>
                      </c:pt>
                      <c:pt idx="123">
                        <c:v>2.4700000000000002</c:v>
                      </c:pt>
                      <c:pt idx="124">
                        <c:v>2.42</c:v>
                      </c:pt>
                      <c:pt idx="125">
                        <c:v>2.2999999999999998</c:v>
                      </c:pt>
                      <c:pt idx="126">
                        <c:v>2.39</c:v>
                      </c:pt>
                      <c:pt idx="127">
                        <c:v>2.84</c:v>
                      </c:pt>
                      <c:pt idx="128">
                        <c:v>2.79</c:v>
                      </c:pt>
                      <c:pt idx="129">
                        <c:v>2.3199999999999998</c:v>
                      </c:pt>
                      <c:pt idx="130">
                        <c:v>2.0499999999999998</c:v>
                      </c:pt>
                      <c:pt idx="131">
                        <c:v>1.7</c:v>
                      </c:pt>
                      <c:pt idx="132">
                        <c:v>1.8</c:v>
                      </c:pt>
                      <c:pt idx="133">
                        <c:v>1.84</c:v>
                      </c:pt>
                      <c:pt idx="134">
                        <c:v>1.75</c:v>
                      </c:pt>
                      <c:pt idx="135">
                        <c:v>1.68</c:v>
                      </c:pt>
                      <c:pt idx="136">
                        <c:v>1.7</c:v>
                      </c:pt>
                      <c:pt idx="137">
                        <c:v>1.62</c:v>
                      </c:pt>
                      <c:pt idx="138">
                        <c:v>1.58</c:v>
                      </c:pt>
                      <c:pt idx="139">
                        <c:v>2.29</c:v>
                      </c:pt>
                      <c:pt idx="140">
                        <c:v>2.38</c:v>
                      </c:pt>
                      <c:pt idx="141">
                        <c:v>1.68</c:v>
                      </c:pt>
                      <c:pt idx="142">
                        <c:v>1.7</c:v>
                      </c:pt>
                      <c:pt idx="143">
                        <c:v>1.63</c:v>
                      </c:pt>
                      <c:pt idx="144">
                        <c:v>1.59</c:v>
                      </c:pt>
                      <c:pt idx="145">
                        <c:v>3.3</c:v>
                      </c:pt>
                      <c:pt idx="146">
                        <c:v>2.6</c:v>
                      </c:pt>
                      <c:pt idx="147">
                        <c:v>2.44</c:v>
                      </c:pt>
                      <c:pt idx="148">
                        <c:v>3.28</c:v>
                      </c:pt>
                      <c:pt idx="149">
                        <c:v>2.85</c:v>
                      </c:pt>
                      <c:pt idx="150">
                        <c:v>2.4</c:v>
                      </c:pt>
                      <c:pt idx="151">
                        <c:v>2.2599999999999998</c:v>
                      </c:pt>
                      <c:pt idx="152">
                        <c:v>2.2799999999999998</c:v>
                      </c:pt>
                      <c:pt idx="153">
                        <c:v>2.48</c:v>
                      </c:pt>
                      <c:pt idx="154">
                        <c:v>2.73</c:v>
                      </c:pt>
                      <c:pt idx="155">
                        <c:v>2.58</c:v>
                      </c:pt>
                      <c:pt idx="156">
                        <c:v>2.2999999999999998</c:v>
                      </c:pt>
                      <c:pt idx="157">
                        <c:v>2.2000000000000002</c:v>
                      </c:pt>
                      <c:pt idx="158">
                        <c:v>2.39</c:v>
                      </c:pt>
                      <c:pt idx="159">
                        <c:v>2.98</c:v>
                      </c:pt>
                      <c:pt idx="160">
                        <c:v>2.6</c:v>
                      </c:pt>
                      <c:pt idx="161">
                        <c:v>2.58</c:v>
                      </c:pt>
                      <c:pt idx="162">
                        <c:v>2.8</c:v>
                      </c:pt>
                      <c:pt idx="163">
                        <c:v>3</c:v>
                      </c:pt>
                      <c:pt idx="164">
                        <c:v>2.61</c:v>
                      </c:pt>
                      <c:pt idx="165">
                        <c:v>2.4900000000000002</c:v>
                      </c:pt>
                      <c:pt idx="166">
                        <c:v>2.54</c:v>
                      </c:pt>
                      <c:pt idx="167">
                        <c:v>2.44</c:v>
                      </c:pt>
                      <c:pt idx="168">
                        <c:v>2.4</c:v>
                      </c:pt>
                      <c:pt idx="169">
                        <c:v>2.5</c:v>
                      </c:pt>
                      <c:pt idx="170">
                        <c:v>2.88</c:v>
                      </c:pt>
                      <c:pt idx="171">
                        <c:v>2.83</c:v>
                      </c:pt>
                      <c:pt idx="172">
                        <c:v>3.52</c:v>
                      </c:pt>
                      <c:pt idx="173">
                        <c:v>3.48</c:v>
                      </c:pt>
                      <c:pt idx="174">
                        <c:v>3.93</c:v>
                      </c:pt>
                      <c:pt idx="175">
                        <c:v>3.47</c:v>
                      </c:pt>
                      <c:pt idx="176">
                        <c:v>3</c:v>
                      </c:pt>
                      <c:pt idx="177">
                        <c:v>2.8</c:v>
                      </c:pt>
                      <c:pt idx="178">
                        <c:v>2.65</c:v>
                      </c:pt>
                      <c:pt idx="179">
                        <c:v>3.1</c:v>
                      </c:pt>
                      <c:pt idx="180">
                        <c:v>2.68</c:v>
                      </c:pt>
                      <c:pt idx="181">
                        <c:v>2.58</c:v>
                      </c:pt>
                      <c:pt idx="182">
                        <c:v>2.64</c:v>
                      </c:pt>
                      <c:pt idx="183">
                        <c:v>2.2999999999999998</c:v>
                      </c:pt>
                      <c:pt idx="184">
                        <c:v>2.15</c:v>
                      </c:pt>
                      <c:pt idx="185">
                        <c:v>2.15</c:v>
                      </c:pt>
                      <c:pt idx="186">
                        <c:v>2.1800000000000002</c:v>
                      </c:pt>
                      <c:pt idx="187">
                        <c:v>2</c:v>
                      </c:pt>
                      <c:pt idx="188">
                        <c:v>2.0499999999999998</c:v>
                      </c:pt>
                      <c:pt idx="189">
                        <c:v>2.0299999999999998</c:v>
                      </c:pt>
                      <c:pt idx="190">
                        <c:v>2.0299999999999998</c:v>
                      </c:pt>
                      <c:pt idx="191">
                        <c:v>2</c:v>
                      </c:pt>
                      <c:pt idx="192">
                        <c:v>2.15</c:v>
                      </c:pt>
                      <c:pt idx="193">
                        <c:v>2</c:v>
                      </c:pt>
                      <c:pt idx="194">
                        <c:v>1.96</c:v>
                      </c:pt>
                      <c:pt idx="195">
                        <c:v>1.96</c:v>
                      </c:pt>
                      <c:pt idx="196">
                        <c:v>1.95</c:v>
                      </c:pt>
                      <c:pt idx="197">
                        <c:v>1.82</c:v>
                      </c:pt>
                      <c:pt idx="198">
                        <c:v>2</c:v>
                      </c:pt>
                      <c:pt idx="199">
                        <c:v>2.0499999999999998</c:v>
                      </c:pt>
                      <c:pt idx="200">
                        <c:v>2.7</c:v>
                      </c:pt>
                      <c:pt idx="201">
                        <c:v>2.8</c:v>
                      </c:pt>
                      <c:pt idx="202">
                        <c:v>2.73</c:v>
                      </c:pt>
                      <c:pt idx="203">
                        <c:v>2.4700000000000002</c:v>
                      </c:pt>
                      <c:pt idx="204">
                        <c:v>2.65</c:v>
                      </c:pt>
                      <c:pt idx="205">
                        <c:v>2.89</c:v>
                      </c:pt>
                      <c:pt idx="206">
                        <c:v>3.28</c:v>
                      </c:pt>
                      <c:pt idx="207">
                        <c:v>4.05</c:v>
                      </c:pt>
                      <c:pt idx="208">
                        <c:v>3.68</c:v>
                      </c:pt>
                      <c:pt idx="209">
                        <c:v>3.99</c:v>
                      </c:pt>
                      <c:pt idx="210">
                        <c:v>3.75</c:v>
                      </c:pt>
                      <c:pt idx="211">
                        <c:v>3.9</c:v>
                      </c:pt>
                      <c:pt idx="212">
                        <c:v>4</c:v>
                      </c:pt>
                      <c:pt idx="213">
                        <c:v>3.65</c:v>
                      </c:pt>
                      <c:pt idx="214">
                        <c:v>3.24</c:v>
                      </c:pt>
                      <c:pt idx="215">
                        <c:v>4</c:v>
                      </c:pt>
                      <c:pt idx="216">
                        <c:v>4.05</c:v>
                      </c:pt>
                      <c:pt idx="217">
                        <c:v>3.48</c:v>
                      </c:pt>
                      <c:pt idx="218">
                        <c:v>3.8</c:v>
                      </c:pt>
                      <c:pt idx="219">
                        <c:v>3.7</c:v>
                      </c:pt>
                      <c:pt idx="220">
                        <c:v>3.66</c:v>
                      </c:pt>
                      <c:pt idx="221">
                        <c:v>3.57</c:v>
                      </c:pt>
                      <c:pt idx="222">
                        <c:v>3.94</c:v>
                      </c:pt>
                      <c:pt idx="223">
                        <c:v>4.05</c:v>
                      </c:pt>
                      <c:pt idx="224">
                        <c:v>4.58</c:v>
                      </c:pt>
                      <c:pt idx="225">
                        <c:v>4.6500000000000004</c:v>
                      </c:pt>
                      <c:pt idx="226">
                        <c:v>4.55</c:v>
                      </c:pt>
                      <c:pt idx="227">
                        <c:v>4.63</c:v>
                      </c:pt>
                      <c:pt idx="228">
                        <c:v>4.34</c:v>
                      </c:pt>
                      <c:pt idx="229">
                        <c:v>4.1399999999999997</c:v>
                      </c:pt>
                      <c:pt idx="230">
                        <c:v>3.83</c:v>
                      </c:pt>
                      <c:pt idx="231">
                        <c:v>3.65</c:v>
                      </c:pt>
                      <c:pt idx="232">
                        <c:v>3.55</c:v>
                      </c:pt>
                      <c:pt idx="233">
                        <c:v>4.05</c:v>
                      </c:pt>
                      <c:pt idx="234">
                        <c:v>3.52</c:v>
                      </c:pt>
                      <c:pt idx="235">
                        <c:v>3.5</c:v>
                      </c:pt>
                      <c:pt idx="236">
                        <c:v>3.5</c:v>
                      </c:pt>
                      <c:pt idx="237">
                        <c:v>3.42</c:v>
                      </c:pt>
                      <c:pt idx="238">
                        <c:v>3.1</c:v>
                      </c:pt>
                      <c:pt idx="239">
                        <c:v>3</c:v>
                      </c:pt>
                      <c:pt idx="240">
                        <c:v>3.56</c:v>
                      </c:pt>
                      <c:pt idx="241">
                        <c:v>3.78</c:v>
                      </c:pt>
                      <c:pt idx="242">
                        <c:v>2.9</c:v>
                      </c:pt>
                      <c:pt idx="243">
                        <c:v>2.98</c:v>
                      </c:pt>
                      <c:pt idx="244">
                        <c:v>2.21</c:v>
                      </c:pt>
                      <c:pt idx="245">
                        <c:v>2.85</c:v>
                      </c:pt>
                      <c:pt idx="246">
                        <c:v>2.91</c:v>
                      </c:pt>
                      <c:pt idx="247">
                        <c:v>2.7</c:v>
                      </c:pt>
                      <c:pt idx="248">
                        <c:v>2.68</c:v>
                      </c:pt>
                      <c:pt idx="249">
                        <c:v>2.75</c:v>
                      </c:pt>
                      <c:pt idx="250">
                        <c:v>2.72</c:v>
                      </c:pt>
                      <c:pt idx="251">
                        <c:v>3.1</c:v>
                      </c:pt>
                      <c:pt idx="252">
                        <c:v>2.93</c:v>
                      </c:pt>
                      <c:pt idx="253">
                        <c:v>2.75</c:v>
                      </c:pt>
                      <c:pt idx="254">
                        <c:v>2.72</c:v>
                      </c:pt>
                      <c:pt idx="255">
                        <c:v>2.8</c:v>
                      </c:pt>
                      <c:pt idx="256">
                        <c:v>2.65</c:v>
                      </c:pt>
                      <c:pt idx="257">
                        <c:v>2.68</c:v>
                      </c:pt>
                      <c:pt idx="258">
                        <c:v>2.72</c:v>
                      </c:pt>
                      <c:pt idx="259">
                        <c:v>2.98</c:v>
                      </c:pt>
                      <c:pt idx="260">
                        <c:v>3.3</c:v>
                      </c:pt>
                      <c:pt idx="261">
                        <c:v>2.99</c:v>
                      </c:pt>
                      <c:pt idx="262">
                        <c:v>2.78</c:v>
                      </c:pt>
                      <c:pt idx="263">
                        <c:v>2.69</c:v>
                      </c:pt>
                      <c:pt idx="264">
                        <c:v>2.65</c:v>
                      </c:pt>
                      <c:pt idx="265">
                        <c:v>2.7</c:v>
                      </c:pt>
                      <c:pt idx="266">
                        <c:v>2.5</c:v>
                      </c:pt>
                      <c:pt idx="267">
                        <c:v>2.9</c:v>
                      </c:pt>
                      <c:pt idx="268">
                        <c:v>2.9</c:v>
                      </c:pt>
                      <c:pt idx="269">
                        <c:v>2.76</c:v>
                      </c:pt>
                      <c:pt idx="270">
                        <c:v>2.79</c:v>
                      </c:pt>
                      <c:pt idx="271">
                        <c:v>2.82</c:v>
                      </c:pt>
                      <c:pt idx="272">
                        <c:v>2.5</c:v>
                      </c:pt>
                      <c:pt idx="273">
                        <c:v>2.9</c:v>
                      </c:pt>
                      <c:pt idx="274">
                        <c:v>3.02</c:v>
                      </c:pt>
                      <c:pt idx="275">
                        <c:v>2.4</c:v>
                      </c:pt>
                      <c:pt idx="276">
                        <c:v>3.1</c:v>
                      </c:pt>
                      <c:pt idx="277">
                        <c:v>3.12</c:v>
                      </c:pt>
                      <c:pt idx="278">
                        <c:v>3.36</c:v>
                      </c:pt>
                      <c:pt idx="279">
                        <c:v>3.39</c:v>
                      </c:pt>
                      <c:pt idx="280">
                        <c:v>3.14</c:v>
                      </c:pt>
                      <c:pt idx="281">
                        <c:v>3.3</c:v>
                      </c:pt>
                      <c:pt idx="282">
                        <c:v>3.1</c:v>
                      </c:pt>
                      <c:pt idx="283">
                        <c:v>3</c:v>
                      </c:pt>
                      <c:pt idx="284">
                        <c:v>2.92</c:v>
                      </c:pt>
                      <c:pt idx="285">
                        <c:v>2.95</c:v>
                      </c:pt>
                      <c:pt idx="286">
                        <c:v>2.93</c:v>
                      </c:pt>
                      <c:pt idx="287">
                        <c:v>2.4</c:v>
                      </c:pt>
                      <c:pt idx="288">
                        <c:v>2.42</c:v>
                      </c:pt>
                      <c:pt idx="289">
                        <c:v>2.5</c:v>
                      </c:pt>
                      <c:pt idx="290">
                        <c:v>2.4</c:v>
                      </c:pt>
                      <c:pt idx="291">
                        <c:v>2.2999999999999998</c:v>
                      </c:pt>
                      <c:pt idx="292">
                        <c:v>2.98</c:v>
                      </c:pt>
                      <c:pt idx="293">
                        <c:v>2.72</c:v>
                      </c:pt>
                      <c:pt idx="294">
                        <c:v>3</c:v>
                      </c:pt>
                      <c:pt idx="295">
                        <c:v>2.9</c:v>
                      </c:pt>
                      <c:pt idx="296">
                        <c:v>3.5</c:v>
                      </c:pt>
                      <c:pt idx="297">
                        <c:v>3.45</c:v>
                      </c:pt>
                      <c:pt idx="298">
                        <c:v>3.1</c:v>
                      </c:pt>
                      <c:pt idx="299">
                        <c:v>3.08</c:v>
                      </c:pt>
                      <c:pt idx="300">
                        <c:v>2.95</c:v>
                      </c:pt>
                      <c:pt idx="301">
                        <c:v>3.1</c:v>
                      </c:pt>
                      <c:pt idx="302">
                        <c:v>3.1</c:v>
                      </c:pt>
                      <c:pt idx="303">
                        <c:v>3.08</c:v>
                      </c:pt>
                      <c:pt idx="304">
                        <c:v>2.95</c:v>
                      </c:pt>
                      <c:pt idx="305">
                        <c:v>3.15</c:v>
                      </c:pt>
                      <c:pt idx="306">
                        <c:v>3.25</c:v>
                      </c:pt>
                      <c:pt idx="307">
                        <c:v>3.38</c:v>
                      </c:pt>
                      <c:pt idx="308">
                        <c:v>3.45</c:v>
                      </c:pt>
                      <c:pt idx="309">
                        <c:v>3.15</c:v>
                      </c:pt>
                      <c:pt idx="310">
                        <c:v>2.6</c:v>
                      </c:pt>
                      <c:pt idx="311">
                        <c:v>2.5499999999999998</c:v>
                      </c:pt>
                      <c:pt idx="312">
                        <c:v>2.7</c:v>
                      </c:pt>
                      <c:pt idx="313">
                        <c:v>2.6</c:v>
                      </c:pt>
                      <c:pt idx="314">
                        <c:v>2.75</c:v>
                      </c:pt>
                      <c:pt idx="315">
                        <c:v>3.2</c:v>
                      </c:pt>
                      <c:pt idx="316">
                        <c:v>2.7</c:v>
                      </c:pt>
                      <c:pt idx="317">
                        <c:v>3</c:v>
                      </c:pt>
                      <c:pt idx="318">
                        <c:v>3.03</c:v>
                      </c:pt>
                      <c:pt idx="319">
                        <c:v>2.75</c:v>
                      </c:pt>
                      <c:pt idx="320">
                        <c:v>2.4</c:v>
                      </c:pt>
                      <c:pt idx="321">
                        <c:v>2.27</c:v>
                      </c:pt>
                      <c:pt idx="322">
                        <c:v>2.2000000000000002</c:v>
                      </c:pt>
                      <c:pt idx="323">
                        <c:v>2.1</c:v>
                      </c:pt>
                      <c:pt idx="324">
                        <c:v>2.11</c:v>
                      </c:pt>
                      <c:pt idx="325">
                        <c:v>2.09</c:v>
                      </c:pt>
                      <c:pt idx="326">
                        <c:v>2.4900000000000002</c:v>
                      </c:pt>
                      <c:pt idx="327">
                        <c:v>2.65</c:v>
                      </c:pt>
                      <c:pt idx="328">
                        <c:v>3.05</c:v>
                      </c:pt>
                      <c:pt idx="329">
                        <c:v>3</c:v>
                      </c:pt>
                      <c:pt idx="330">
                        <c:v>3.9</c:v>
                      </c:pt>
                      <c:pt idx="331">
                        <c:v>2.8</c:v>
                      </c:pt>
                      <c:pt idx="332">
                        <c:v>3.5</c:v>
                      </c:pt>
                      <c:pt idx="333">
                        <c:v>3.48</c:v>
                      </c:pt>
                      <c:pt idx="334">
                        <c:v>3</c:v>
                      </c:pt>
                      <c:pt idx="335">
                        <c:v>2.9</c:v>
                      </c:pt>
                      <c:pt idx="336">
                        <c:v>3.49</c:v>
                      </c:pt>
                      <c:pt idx="337">
                        <c:v>3.46</c:v>
                      </c:pt>
                      <c:pt idx="338">
                        <c:v>3.2</c:v>
                      </c:pt>
                      <c:pt idx="339">
                        <c:v>3.15</c:v>
                      </c:pt>
                      <c:pt idx="340">
                        <c:v>3.05</c:v>
                      </c:pt>
                      <c:pt idx="341">
                        <c:v>3</c:v>
                      </c:pt>
                      <c:pt idx="342">
                        <c:v>3.6</c:v>
                      </c:pt>
                      <c:pt idx="343">
                        <c:v>3.3</c:v>
                      </c:pt>
                      <c:pt idx="344">
                        <c:v>2.9</c:v>
                      </c:pt>
                      <c:pt idx="345">
                        <c:v>2.81</c:v>
                      </c:pt>
                      <c:pt idx="346">
                        <c:v>2.8</c:v>
                      </c:pt>
                      <c:pt idx="347">
                        <c:v>2.8</c:v>
                      </c:pt>
                      <c:pt idx="348">
                        <c:v>2.85</c:v>
                      </c:pt>
                      <c:pt idx="349">
                        <c:v>2.98</c:v>
                      </c:pt>
                      <c:pt idx="350">
                        <c:v>3</c:v>
                      </c:pt>
                      <c:pt idx="351">
                        <c:v>2.77</c:v>
                      </c:pt>
                      <c:pt idx="352">
                        <c:v>3.25</c:v>
                      </c:pt>
                      <c:pt idx="353">
                        <c:v>3.28</c:v>
                      </c:pt>
                      <c:pt idx="354">
                        <c:v>2.78</c:v>
                      </c:pt>
                      <c:pt idx="355">
                        <c:v>2.58</c:v>
                      </c:pt>
                      <c:pt idx="356">
                        <c:v>2.48</c:v>
                      </c:pt>
                      <c:pt idx="357">
                        <c:v>2.34</c:v>
                      </c:pt>
                      <c:pt idx="358">
                        <c:v>2.42</c:v>
                      </c:pt>
                      <c:pt idx="359">
                        <c:v>2.9</c:v>
                      </c:pt>
                      <c:pt idx="360">
                        <c:v>2.8</c:v>
                      </c:pt>
                      <c:pt idx="361">
                        <c:v>2.85</c:v>
                      </c:pt>
                      <c:pt idx="362">
                        <c:v>2.42</c:v>
                      </c:pt>
                      <c:pt idx="363">
                        <c:v>2.1800000000000002</c:v>
                      </c:pt>
                      <c:pt idx="364">
                        <c:v>2.38</c:v>
                      </c:pt>
                      <c:pt idx="365">
                        <c:v>2.2799999999999998</c:v>
                      </c:pt>
                      <c:pt idx="366">
                        <c:v>1.49</c:v>
                      </c:pt>
                      <c:pt idx="367">
                        <c:v>2.38</c:v>
                      </c:pt>
                      <c:pt idx="368">
                        <c:v>2.12</c:v>
                      </c:pt>
                      <c:pt idx="369">
                        <c:v>1.95</c:v>
                      </c:pt>
                      <c:pt idx="370">
                        <c:v>1.8</c:v>
                      </c:pt>
                      <c:pt idx="371">
                        <c:v>1.7</c:v>
                      </c:pt>
                      <c:pt idx="372">
                        <c:v>2</c:v>
                      </c:pt>
                      <c:pt idx="373">
                        <c:v>2.85</c:v>
                      </c:pt>
                      <c:pt idx="374">
                        <c:v>2.89</c:v>
                      </c:pt>
                      <c:pt idx="375">
                        <c:v>2.95</c:v>
                      </c:pt>
                      <c:pt idx="376">
                        <c:v>2.48</c:v>
                      </c:pt>
                      <c:pt idx="377">
                        <c:v>2.2000000000000002</c:v>
                      </c:pt>
                      <c:pt idx="378">
                        <c:v>2.8</c:v>
                      </c:pt>
                      <c:pt idx="379">
                        <c:v>3.4</c:v>
                      </c:pt>
                      <c:pt idx="380">
                        <c:v>3.1</c:v>
                      </c:pt>
                      <c:pt idx="381">
                        <c:v>2.85</c:v>
                      </c:pt>
                      <c:pt idx="382">
                        <c:v>2.5</c:v>
                      </c:pt>
                      <c:pt idx="383">
                        <c:v>2.9</c:v>
                      </c:pt>
                      <c:pt idx="384">
                        <c:v>2.5</c:v>
                      </c:pt>
                      <c:pt idx="385">
                        <c:v>2.1800000000000002</c:v>
                      </c:pt>
                      <c:pt idx="386">
                        <c:v>2.4900000000000002</c:v>
                      </c:pt>
                      <c:pt idx="387">
                        <c:v>3</c:v>
                      </c:pt>
                      <c:pt idx="388">
                        <c:v>3.4</c:v>
                      </c:pt>
                      <c:pt idx="389">
                        <c:v>3.2</c:v>
                      </c:pt>
                      <c:pt idx="390">
                        <c:v>3.45</c:v>
                      </c:pt>
                      <c:pt idx="391">
                        <c:v>3.35</c:v>
                      </c:pt>
                      <c:pt idx="392">
                        <c:v>2.56</c:v>
                      </c:pt>
                      <c:pt idx="393">
                        <c:v>2.25</c:v>
                      </c:pt>
                      <c:pt idx="394">
                        <c:v>2.65</c:v>
                      </c:pt>
                      <c:pt idx="395">
                        <c:v>2.38</c:v>
                      </c:pt>
                      <c:pt idx="396">
                        <c:v>2.4</c:v>
                      </c:pt>
                      <c:pt idx="397">
                        <c:v>1.95</c:v>
                      </c:pt>
                      <c:pt idx="398">
                        <c:v>2.2200000000000002</c:v>
                      </c:pt>
                      <c:pt idx="399">
                        <c:v>1.95</c:v>
                      </c:pt>
                      <c:pt idx="400">
                        <c:v>2.2200000000000002</c:v>
                      </c:pt>
                      <c:pt idx="401">
                        <c:v>2.65</c:v>
                      </c:pt>
                      <c:pt idx="402">
                        <c:v>2.85</c:v>
                      </c:pt>
                      <c:pt idx="403">
                        <c:v>3.1</c:v>
                      </c:pt>
                      <c:pt idx="404">
                        <c:v>2.4900000000000002</c:v>
                      </c:pt>
                      <c:pt idx="405">
                        <c:v>2.68</c:v>
                      </c:pt>
                      <c:pt idx="406">
                        <c:v>2.65</c:v>
                      </c:pt>
                      <c:pt idx="407">
                        <c:v>2.87</c:v>
                      </c:pt>
                      <c:pt idx="408">
                        <c:v>3</c:v>
                      </c:pt>
                      <c:pt idx="409">
                        <c:v>3.05</c:v>
                      </c:pt>
                      <c:pt idx="410">
                        <c:v>3</c:v>
                      </c:pt>
                      <c:pt idx="411">
                        <c:v>3.1</c:v>
                      </c:pt>
                      <c:pt idx="412">
                        <c:v>2.6</c:v>
                      </c:pt>
                      <c:pt idx="413">
                        <c:v>2.34</c:v>
                      </c:pt>
                      <c:pt idx="414">
                        <c:v>2.64</c:v>
                      </c:pt>
                      <c:pt idx="415">
                        <c:v>2.4</c:v>
                      </c:pt>
                      <c:pt idx="416">
                        <c:v>2.4</c:v>
                      </c:pt>
                      <c:pt idx="417">
                        <c:v>2.7</c:v>
                      </c:pt>
                      <c:pt idx="418">
                        <c:v>2.75</c:v>
                      </c:pt>
                      <c:pt idx="419">
                        <c:v>2.5</c:v>
                      </c:pt>
                      <c:pt idx="420">
                        <c:v>2.67</c:v>
                      </c:pt>
                      <c:pt idx="421">
                        <c:v>2.62</c:v>
                      </c:pt>
                      <c:pt idx="422">
                        <c:v>3</c:v>
                      </c:pt>
                      <c:pt idx="423">
                        <c:v>3.2</c:v>
                      </c:pt>
                      <c:pt idx="424">
                        <c:v>3.25</c:v>
                      </c:pt>
                      <c:pt idx="425">
                        <c:v>3.25</c:v>
                      </c:pt>
                      <c:pt idx="426">
                        <c:v>3.2</c:v>
                      </c:pt>
                      <c:pt idx="427">
                        <c:v>3.15</c:v>
                      </c:pt>
                      <c:pt idx="428">
                        <c:v>3.07</c:v>
                      </c:pt>
                      <c:pt idx="429">
                        <c:v>2.71</c:v>
                      </c:pt>
                      <c:pt idx="430">
                        <c:v>2.61</c:v>
                      </c:pt>
                      <c:pt idx="431">
                        <c:v>2.52</c:v>
                      </c:pt>
                      <c:pt idx="432">
                        <c:v>2.4</c:v>
                      </c:pt>
                      <c:pt idx="433">
                        <c:v>2.4500000000000002</c:v>
                      </c:pt>
                      <c:pt idx="434">
                        <c:v>2.4</c:v>
                      </c:pt>
                      <c:pt idx="435">
                        <c:v>2.48</c:v>
                      </c:pt>
                      <c:pt idx="436">
                        <c:v>2.61</c:v>
                      </c:pt>
                      <c:pt idx="437">
                        <c:v>2.35</c:v>
                      </c:pt>
                      <c:pt idx="438">
                        <c:v>2.2999999999999998</c:v>
                      </c:pt>
                      <c:pt idx="439">
                        <c:v>2.2799999999999998</c:v>
                      </c:pt>
                      <c:pt idx="440">
                        <c:v>2.44</c:v>
                      </c:pt>
                      <c:pt idx="441">
                        <c:v>2.5</c:v>
                      </c:pt>
                      <c:pt idx="442">
                        <c:v>2.48</c:v>
                      </c:pt>
                      <c:pt idx="443">
                        <c:v>2.2000000000000002</c:v>
                      </c:pt>
                      <c:pt idx="444">
                        <c:v>2.2000000000000002</c:v>
                      </c:pt>
                      <c:pt idx="445">
                        <c:v>2.2400000000000002</c:v>
                      </c:pt>
                      <c:pt idx="446">
                        <c:v>2.2999999999999998</c:v>
                      </c:pt>
                      <c:pt idx="447">
                        <c:v>3.18</c:v>
                      </c:pt>
                      <c:pt idx="448">
                        <c:v>2.1</c:v>
                      </c:pt>
                      <c:pt idx="449">
                        <c:v>2.5</c:v>
                      </c:pt>
                      <c:pt idx="450">
                        <c:v>2.4</c:v>
                      </c:pt>
                      <c:pt idx="451">
                        <c:v>2.2799999999999998</c:v>
                      </c:pt>
                      <c:pt idx="452">
                        <c:v>2.35</c:v>
                      </c:pt>
                      <c:pt idx="453">
                        <c:v>2.4</c:v>
                      </c:pt>
                      <c:pt idx="454">
                        <c:v>2.98</c:v>
                      </c:pt>
                      <c:pt idx="455">
                        <c:v>2.4</c:v>
                      </c:pt>
                      <c:pt idx="456">
                        <c:v>2.3199999999999998</c:v>
                      </c:pt>
                      <c:pt idx="457">
                        <c:v>2.38</c:v>
                      </c:pt>
                      <c:pt idx="458">
                        <c:v>1.9</c:v>
                      </c:pt>
                      <c:pt idx="459">
                        <c:v>2.2999999999999998</c:v>
                      </c:pt>
                      <c:pt idx="460">
                        <c:v>1.8</c:v>
                      </c:pt>
                      <c:pt idx="461">
                        <c:v>1.98</c:v>
                      </c:pt>
                      <c:pt idx="462">
                        <c:v>1.7</c:v>
                      </c:pt>
                      <c:pt idx="463">
                        <c:v>2.04</c:v>
                      </c:pt>
                      <c:pt idx="464">
                        <c:v>2.0099999999999998</c:v>
                      </c:pt>
                      <c:pt idx="465">
                        <c:v>2.42</c:v>
                      </c:pt>
                      <c:pt idx="466">
                        <c:v>2.1</c:v>
                      </c:pt>
                      <c:pt idx="467">
                        <c:v>2.15</c:v>
                      </c:pt>
                      <c:pt idx="468">
                        <c:v>2.1800000000000002</c:v>
                      </c:pt>
                      <c:pt idx="469">
                        <c:v>2.0499999999999998</c:v>
                      </c:pt>
                      <c:pt idx="470">
                        <c:v>1.9</c:v>
                      </c:pt>
                      <c:pt idx="471">
                        <c:v>2.09</c:v>
                      </c:pt>
                      <c:pt idx="472">
                        <c:v>1.75</c:v>
                      </c:pt>
                      <c:pt idx="473">
                        <c:v>1.9</c:v>
                      </c:pt>
                      <c:pt idx="474">
                        <c:v>1.5</c:v>
                      </c:pt>
                      <c:pt idx="475">
                        <c:v>1.5</c:v>
                      </c:pt>
                      <c:pt idx="476">
                        <c:v>1.6</c:v>
                      </c:pt>
                      <c:pt idx="477">
                        <c:v>1.7</c:v>
                      </c:pt>
                      <c:pt idx="478">
                        <c:v>1.62</c:v>
                      </c:pt>
                      <c:pt idx="479">
                        <c:v>1.85</c:v>
                      </c:pt>
                      <c:pt idx="480">
                        <c:v>1.85</c:v>
                      </c:pt>
                      <c:pt idx="481">
                        <c:v>2.1</c:v>
                      </c:pt>
                      <c:pt idx="482">
                        <c:v>2.2400000000000002</c:v>
                      </c:pt>
                      <c:pt idx="483">
                        <c:v>2.1</c:v>
                      </c:pt>
                      <c:pt idx="484">
                        <c:v>1.8</c:v>
                      </c:pt>
                      <c:pt idx="485">
                        <c:v>1.76</c:v>
                      </c:pt>
                      <c:pt idx="486">
                        <c:v>1.6</c:v>
                      </c:pt>
                      <c:pt idx="487">
                        <c:v>1.55</c:v>
                      </c:pt>
                      <c:pt idx="488">
                        <c:v>1.5</c:v>
                      </c:pt>
                      <c:pt idx="489">
                        <c:v>1.85</c:v>
                      </c:pt>
                      <c:pt idx="490">
                        <c:v>1.98</c:v>
                      </c:pt>
                      <c:pt idx="491">
                        <c:v>1.98</c:v>
                      </c:pt>
                      <c:pt idx="492">
                        <c:v>2.08</c:v>
                      </c:pt>
                      <c:pt idx="493">
                        <c:v>2.4900000000000002</c:v>
                      </c:pt>
                      <c:pt idx="494">
                        <c:v>2.7</c:v>
                      </c:pt>
                      <c:pt idx="495">
                        <c:v>2.35</c:v>
                      </c:pt>
                      <c:pt idx="496">
                        <c:v>2.88</c:v>
                      </c:pt>
                      <c:pt idx="497">
                        <c:v>2.38</c:v>
                      </c:pt>
                      <c:pt idx="498">
                        <c:v>2.1</c:v>
                      </c:pt>
                      <c:pt idx="499">
                        <c:v>2.4500000000000002</c:v>
                      </c:pt>
                      <c:pt idx="500">
                        <c:v>2.2999999999999998</c:v>
                      </c:pt>
                      <c:pt idx="501">
                        <c:v>2.33</c:v>
                      </c:pt>
                      <c:pt idx="502">
                        <c:v>2.36</c:v>
                      </c:pt>
                      <c:pt idx="503">
                        <c:v>2.46</c:v>
                      </c:pt>
                      <c:pt idx="504">
                        <c:v>2.4300000000000002</c:v>
                      </c:pt>
                      <c:pt idx="505">
                        <c:v>2.23</c:v>
                      </c:pt>
                      <c:pt idx="506">
                        <c:v>2.2000000000000002</c:v>
                      </c:pt>
                      <c:pt idx="507">
                        <c:v>2.36</c:v>
                      </c:pt>
                      <c:pt idx="508">
                        <c:v>2.4</c:v>
                      </c:pt>
                      <c:pt idx="509">
                        <c:v>2.4900000000000002</c:v>
                      </c:pt>
                      <c:pt idx="510">
                        <c:v>2.35</c:v>
                      </c:pt>
                      <c:pt idx="511">
                        <c:v>2.2599999999999998</c:v>
                      </c:pt>
                      <c:pt idx="512">
                        <c:v>2.2599999999999998</c:v>
                      </c:pt>
                      <c:pt idx="513">
                        <c:v>2.35</c:v>
                      </c:pt>
                      <c:pt idx="514">
                        <c:v>2.0699999999999998</c:v>
                      </c:pt>
                      <c:pt idx="515">
                        <c:v>2.12</c:v>
                      </c:pt>
                      <c:pt idx="516">
                        <c:v>2.09</c:v>
                      </c:pt>
                      <c:pt idx="517">
                        <c:v>2.06</c:v>
                      </c:pt>
                      <c:pt idx="518">
                        <c:v>1.95</c:v>
                      </c:pt>
                      <c:pt idx="519">
                        <c:v>2.1</c:v>
                      </c:pt>
                      <c:pt idx="520">
                        <c:v>2.2999999999999998</c:v>
                      </c:pt>
                      <c:pt idx="521">
                        <c:v>2.4</c:v>
                      </c:pt>
                      <c:pt idx="522">
                        <c:v>3</c:v>
                      </c:pt>
                      <c:pt idx="523">
                        <c:v>2.2999999999999998</c:v>
                      </c:pt>
                      <c:pt idx="524">
                        <c:v>2.1</c:v>
                      </c:pt>
                      <c:pt idx="525">
                        <c:v>2.21</c:v>
                      </c:pt>
                      <c:pt idx="526">
                        <c:v>1.95</c:v>
                      </c:pt>
                      <c:pt idx="527">
                        <c:v>2.14</c:v>
                      </c:pt>
                      <c:pt idx="528">
                        <c:v>2.27</c:v>
                      </c:pt>
                      <c:pt idx="529">
                        <c:v>2.09</c:v>
                      </c:pt>
                      <c:pt idx="530">
                        <c:v>1.95</c:v>
                      </c:pt>
                      <c:pt idx="531">
                        <c:v>1.97</c:v>
                      </c:pt>
                      <c:pt idx="532">
                        <c:v>1.99</c:v>
                      </c:pt>
                      <c:pt idx="533">
                        <c:v>2.95</c:v>
                      </c:pt>
                      <c:pt idx="534">
                        <c:v>2.98</c:v>
                      </c:pt>
                      <c:pt idx="535">
                        <c:v>1.9</c:v>
                      </c:pt>
                      <c:pt idx="536">
                        <c:v>2.5</c:v>
                      </c:pt>
                      <c:pt idx="537">
                        <c:v>2.64</c:v>
                      </c:pt>
                      <c:pt idx="538">
                        <c:v>2.8</c:v>
                      </c:pt>
                      <c:pt idx="539">
                        <c:v>2.88</c:v>
                      </c:pt>
                      <c:pt idx="540">
                        <c:v>2.81</c:v>
                      </c:pt>
                      <c:pt idx="541">
                        <c:v>3.3</c:v>
                      </c:pt>
                      <c:pt idx="542">
                        <c:v>2.85</c:v>
                      </c:pt>
                      <c:pt idx="543">
                        <c:v>2.41</c:v>
                      </c:pt>
                      <c:pt idx="544">
                        <c:v>2.72</c:v>
                      </c:pt>
                      <c:pt idx="545">
                        <c:v>2.5499999999999998</c:v>
                      </c:pt>
                      <c:pt idx="546">
                        <c:v>2.7</c:v>
                      </c:pt>
                      <c:pt idx="547">
                        <c:v>2.48</c:v>
                      </c:pt>
                      <c:pt idx="548">
                        <c:v>2.39</c:v>
                      </c:pt>
                      <c:pt idx="549">
                        <c:v>2.5</c:v>
                      </c:pt>
                      <c:pt idx="550">
                        <c:v>2.4</c:v>
                      </c:pt>
                      <c:pt idx="551">
                        <c:v>2.2999999999999998</c:v>
                      </c:pt>
                      <c:pt idx="552">
                        <c:v>2.48</c:v>
                      </c:pt>
                      <c:pt idx="553">
                        <c:v>2.31</c:v>
                      </c:pt>
                      <c:pt idx="554">
                        <c:v>2.1</c:v>
                      </c:pt>
                      <c:pt idx="555">
                        <c:v>1.9</c:v>
                      </c:pt>
                      <c:pt idx="556">
                        <c:v>2.3199999999999998</c:v>
                      </c:pt>
                      <c:pt idx="557">
                        <c:v>2.61</c:v>
                      </c:pt>
                      <c:pt idx="558">
                        <c:v>2.61</c:v>
                      </c:pt>
                      <c:pt idx="559">
                        <c:v>2.6</c:v>
                      </c:pt>
                      <c:pt idx="560">
                        <c:v>2.6</c:v>
                      </c:pt>
                      <c:pt idx="561">
                        <c:v>2.6</c:v>
                      </c:pt>
                      <c:pt idx="562">
                        <c:v>2.83</c:v>
                      </c:pt>
                      <c:pt idx="563">
                        <c:v>2.76</c:v>
                      </c:pt>
                      <c:pt idx="564">
                        <c:v>2.5299999999999998</c:v>
                      </c:pt>
                      <c:pt idx="565">
                        <c:v>3.1</c:v>
                      </c:pt>
                      <c:pt idx="566">
                        <c:v>3.4</c:v>
                      </c:pt>
                      <c:pt idx="567">
                        <c:v>3.1</c:v>
                      </c:pt>
                      <c:pt idx="568">
                        <c:v>3.08</c:v>
                      </c:pt>
                      <c:pt idx="569">
                        <c:v>2.83</c:v>
                      </c:pt>
                      <c:pt idx="570">
                        <c:v>2.86</c:v>
                      </c:pt>
                      <c:pt idx="571">
                        <c:v>3.23</c:v>
                      </c:pt>
                      <c:pt idx="572">
                        <c:v>3.1</c:v>
                      </c:pt>
                      <c:pt idx="573">
                        <c:v>3.05</c:v>
                      </c:pt>
                      <c:pt idx="574">
                        <c:v>3.08</c:v>
                      </c:pt>
                      <c:pt idx="575">
                        <c:v>3.18</c:v>
                      </c:pt>
                      <c:pt idx="576">
                        <c:v>3.25</c:v>
                      </c:pt>
                      <c:pt idx="577">
                        <c:v>3.01</c:v>
                      </c:pt>
                      <c:pt idx="578">
                        <c:v>2.8</c:v>
                      </c:pt>
                      <c:pt idx="579">
                        <c:v>2.75</c:v>
                      </c:pt>
                      <c:pt idx="580">
                        <c:v>2.68</c:v>
                      </c:pt>
                      <c:pt idx="581">
                        <c:v>2.6</c:v>
                      </c:pt>
                      <c:pt idx="582">
                        <c:v>2.4</c:v>
                      </c:pt>
                      <c:pt idx="583">
                        <c:v>2.9</c:v>
                      </c:pt>
                      <c:pt idx="584">
                        <c:v>3.09</c:v>
                      </c:pt>
                      <c:pt idx="585">
                        <c:v>2.95</c:v>
                      </c:pt>
                      <c:pt idx="586">
                        <c:v>2.88</c:v>
                      </c:pt>
                      <c:pt idx="587">
                        <c:v>2.78</c:v>
                      </c:pt>
                      <c:pt idx="588">
                        <c:v>3</c:v>
                      </c:pt>
                      <c:pt idx="589">
                        <c:v>3.33</c:v>
                      </c:pt>
                      <c:pt idx="590">
                        <c:v>3.26</c:v>
                      </c:pt>
                      <c:pt idx="591">
                        <c:v>2.96</c:v>
                      </c:pt>
                      <c:pt idx="592">
                        <c:v>2.72</c:v>
                      </c:pt>
                      <c:pt idx="593">
                        <c:v>2.64</c:v>
                      </c:pt>
                      <c:pt idx="594">
                        <c:v>2.04</c:v>
                      </c:pt>
                      <c:pt idx="595">
                        <c:v>3.05</c:v>
                      </c:pt>
                      <c:pt idx="596">
                        <c:v>3</c:v>
                      </c:pt>
                      <c:pt idx="597">
                        <c:v>3.1</c:v>
                      </c:pt>
                      <c:pt idx="598">
                        <c:v>2.5299999999999998</c:v>
                      </c:pt>
                      <c:pt idx="599">
                        <c:v>2.79</c:v>
                      </c:pt>
                      <c:pt idx="600">
                        <c:v>3</c:v>
                      </c:pt>
                      <c:pt idx="601">
                        <c:v>2.9</c:v>
                      </c:pt>
                      <c:pt idx="602">
                        <c:v>3.46</c:v>
                      </c:pt>
                      <c:pt idx="603">
                        <c:v>3.5</c:v>
                      </c:pt>
                      <c:pt idx="604">
                        <c:v>3.56</c:v>
                      </c:pt>
                      <c:pt idx="605">
                        <c:v>4</c:v>
                      </c:pt>
                      <c:pt idx="606">
                        <c:v>4.08</c:v>
                      </c:pt>
                      <c:pt idx="607">
                        <c:v>4.57</c:v>
                      </c:pt>
                      <c:pt idx="608">
                        <c:v>4.7300000000000004</c:v>
                      </c:pt>
                      <c:pt idx="609">
                        <c:v>4.87</c:v>
                      </c:pt>
                      <c:pt idx="610">
                        <c:v>4.62</c:v>
                      </c:pt>
                      <c:pt idx="611">
                        <c:v>4.1500000000000004</c:v>
                      </c:pt>
                      <c:pt idx="612">
                        <c:v>4.0999999999999996</c:v>
                      </c:pt>
                      <c:pt idx="613">
                        <c:v>3.64</c:v>
                      </c:pt>
                      <c:pt idx="614">
                        <c:v>3.42</c:v>
                      </c:pt>
                      <c:pt idx="615">
                        <c:v>4.2300000000000004</c:v>
                      </c:pt>
                      <c:pt idx="616">
                        <c:v>3.9</c:v>
                      </c:pt>
                      <c:pt idx="617">
                        <c:v>3.1</c:v>
                      </c:pt>
                      <c:pt idx="618">
                        <c:v>2.96</c:v>
                      </c:pt>
                      <c:pt idx="619">
                        <c:v>2.8</c:v>
                      </c:pt>
                      <c:pt idx="620">
                        <c:v>2.81</c:v>
                      </c:pt>
                      <c:pt idx="621">
                        <c:v>2.68</c:v>
                      </c:pt>
                      <c:pt idx="622">
                        <c:v>2.8</c:v>
                      </c:pt>
                      <c:pt idx="623">
                        <c:v>2.59</c:v>
                      </c:pt>
                      <c:pt idx="624">
                        <c:v>3.05</c:v>
                      </c:pt>
                      <c:pt idx="625">
                        <c:v>3.44</c:v>
                      </c:pt>
                      <c:pt idx="626">
                        <c:v>3.1</c:v>
                      </c:pt>
                      <c:pt idx="627">
                        <c:v>3.62</c:v>
                      </c:pt>
                      <c:pt idx="628">
                        <c:v>3.5</c:v>
                      </c:pt>
                      <c:pt idx="629">
                        <c:v>4.05</c:v>
                      </c:pt>
                      <c:pt idx="630">
                        <c:v>3.42</c:v>
                      </c:pt>
                      <c:pt idx="631">
                        <c:v>3.2</c:v>
                      </c:pt>
                      <c:pt idx="632">
                        <c:v>3.15</c:v>
                      </c:pt>
                      <c:pt idx="633">
                        <c:v>3.26</c:v>
                      </c:pt>
                      <c:pt idx="634">
                        <c:v>3.1</c:v>
                      </c:pt>
                      <c:pt idx="635">
                        <c:v>3.3</c:v>
                      </c:pt>
                      <c:pt idx="636">
                        <c:v>4</c:v>
                      </c:pt>
                      <c:pt idx="637">
                        <c:v>2.66</c:v>
                      </c:pt>
                      <c:pt idx="638">
                        <c:v>3.1</c:v>
                      </c:pt>
                      <c:pt idx="639">
                        <c:v>3</c:v>
                      </c:pt>
                      <c:pt idx="640">
                        <c:v>3.05</c:v>
                      </c:pt>
                      <c:pt idx="641">
                        <c:v>3</c:v>
                      </c:pt>
                      <c:pt idx="642">
                        <c:v>2.78</c:v>
                      </c:pt>
                      <c:pt idx="643">
                        <c:v>2.57</c:v>
                      </c:pt>
                      <c:pt idx="644">
                        <c:v>2.72</c:v>
                      </c:pt>
                      <c:pt idx="645">
                        <c:v>2.7</c:v>
                      </c:pt>
                      <c:pt idx="646">
                        <c:v>2.71</c:v>
                      </c:pt>
                      <c:pt idx="647">
                        <c:v>2.75</c:v>
                      </c:pt>
                      <c:pt idx="648">
                        <c:v>2.77</c:v>
                      </c:pt>
                      <c:pt idx="649">
                        <c:v>3.35</c:v>
                      </c:pt>
                      <c:pt idx="650">
                        <c:v>3.3</c:v>
                      </c:pt>
                      <c:pt idx="651">
                        <c:v>3.2</c:v>
                      </c:pt>
                      <c:pt idx="652">
                        <c:v>3.9</c:v>
                      </c:pt>
                      <c:pt idx="653">
                        <c:v>3.94</c:v>
                      </c:pt>
                      <c:pt idx="654">
                        <c:v>3.8</c:v>
                      </c:pt>
                      <c:pt idx="655">
                        <c:v>3.4</c:v>
                      </c:pt>
                      <c:pt idx="656">
                        <c:v>3.2</c:v>
                      </c:pt>
                      <c:pt idx="657">
                        <c:v>4.0999999999999996</c:v>
                      </c:pt>
                      <c:pt idx="658">
                        <c:v>3.6</c:v>
                      </c:pt>
                      <c:pt idx="659">
                        <c:v>3.42</c:v>
                      </c:pt>
                      <c:pt idx="660">
                        <c:v>3.3</c:v>
                      </c:pt>
                      <c:pt idx="661">
                        <c:v>3.55</c:v>
                      </c:pt>
                      <c:pt idx="662">
                        <c:v>3.2</c:v>
                      </c:pt>
                      <c:pt idx="663">
                        <c:v>3.5</c:v>
                      </c:pt>
                      <c:pt idx="664">
                        <c:v>3.3</c:v>
                      </c:pt>
                      <c:pt idx="665">
                        <c:v>3.33</c:v>
                      </c:pt>
                      <c:pt idx="666">
                        <c:v>3.1</c:v>
                      </c:pt>
                      <c:pt idx="667">
                        <c:v>3.12</c:v>
                      </c:pt>
                      <c:pt idx="668">
                        <c:v>3.72</c:v>
                      </c:pt>
                      <c:pt idx="669">
                        <c:v>4.05</c:v>
                      </c:pt>
                      <c:pt idx="670">
                        <c:v>3.9</c:v>
                      </c:pt>
                      <c:pt idx="671">
                        <c:v>4.4000000000000004</c:v>
                      </c:pt>
                      <c:pt idx="672">
                        <c:v>4.45</c:v>
                      </c:pt>
                      <c:pt idx="673">
                        <c:v>4.0999999999999996</c:v>
                      </c:pt>
                      <c:pt idx="674">
                        <c:v>4.28</c:v>
                      </c:pt>
                      <c:pt idx="675">
                        <c:v>3.3</c:v>
                      </c:pt>
                      <c:pt idx="676">
                        <c:v>3.3</c:v>
                      </c:pt>
                      <c:pt idx="677">
                        <c:v>4.2</c:v>
                      </c:pt>
                      <c:pt idx="678">
                        <c:v>3.5</c:v>
                      </c:pt>
                      <c:pt idx="679">
                        <c:v>3.2</c:v>
                      </c:pt>
                      <c:pt idx="680">
                        <c:v>3.4</c:v>
                      </c:pt>
                      <c:pt idx="681">
                        <c:v>3.97</c:v>
                      </c:pt>
                      <c:pt idx="682">
                        <c:v>3.84</c:v>
                      </c:pt>
                      <c:pt idx="683">
                        <c:v>3.48</c:v>
                      </c:pt>
                      <c:pt idx="684">
                        <c:v>3.2</c:v>
                      </c:pt>
                      <c:pt idx="685">
                        <c:v>4.3</c:v>
                      </c:pt>
                      <c:pt idx="686">
                        <c:v>3.73</c:v>
                      </c:pt>
                      <c:pt idx="687">
                        <c:v>3.04</c:v>
                      </c:pt>
                      <c:pt idx="688">
                        <c:v>3.05</c:v>
                      </c:pt>
                      <c:pt idx="689">
                        <c:v>2.96</c:v>
                      </c:pt>
                      <c:pt idx="690">
                        <c:v>3.26</c:v>
                      </c:pt>
                      <c:pt idx="691">
                        <c:v>3.65</c:v>
                      </c:pt>
                      <c:pt idx="692">
                        <c:v>2.2799999999999998</c:v>
                      </c:pt>
                      <c:pt idx="693">
                        <c:v>3.74</c:v>
                      </c:pt>
                      <c:pt idx="694">
                        <c:v>2.77</c:v>
                      </c:pt>
                      <c:pt idx="695">
                        <c:v>2.9</c:v>
                      </c:pt>
                      <c:pt idx="696">
                        <c:v>2.97</c:v>
                      </c:pt>
                      <c:pt idx="697">
                        <c:v>3.15</c:v>
                      </c:pt>
                      <c:pt idx="698">
                        <c:v>3.1</c:v>
                      </c:pt>
                      <c:pt idx="699">
                        <c:v>2.8</c:v>
                      </c:pt>
                      <c:pt idx="700">
                        <c:v>2.84</c:v>
                      </c:pt>
                      <c:pt idx="701">
                        <c:v>2.72</c:v>
                      </c:pt>
                      <c:pt idx="702">
                        <c:v>2.6</c:v>
                      </c:pt>
                      <c:pt idx="703">
                        <c:v>2.35</c:v>
                      </c:pt>
                      <c:pt idx="704">
                        <c:v>2.42</c:v>
                      </c:pt>
                      <c:pt idx="705">
                        <c:v>2.38</c:v>
                      </c:pt>
                      <c:pt idx="706">
                        <c:v>2.4500000000000002</c:v>
                      </c:pt>
                      <c:pt idx="707">
                        <c:v>2.2200000000000002</c:v>
                      </c:pt>
                      <c:pt idx="708">
                        <c:v>2.2999999999999998</c:v>
                      </c:pt>
                      <c:pt idx="709">
                        <c:v>2.42</c:v>
                      </c:pt>
                      <c:pt idx="710">
                        <c:v>3</c:v>
                      </c:pt>
                      <c:pt idx="711">
                        <c:v>3.3</c:v>
                      </c:pt>
                      <c:pt idx="712">
                        <c:v>3.1</c:v>
                      </c:pt>
                      <c:pt idx="713">
                        <c:v>3.3</c:v>
                      </c:pt>
                      <c:pt idx="714">
                        <c:v>2.6</c:v>
                      </c:pt>
                      <c:pt idx="715">
                        <c:v>2.2799999999999998</c:v>
                      </c:pt>
                      <c:pt idx="716">
                        <c:v>2.62</c:v>
                      </c:pt>
                      <c:pt idx="717">
                        <c:v>2.85</c:v>
                      </c:pt>
                      <c:pt idx="718">
                        <c:v>3.02</c:v>
                      </c:pt>
                      <c:pt idx="719">
                        <c:v>3.1</c:v>
                      </c:pt>
                      <c:pt idx="720">
                        <c:v>2.7</c:v>
                      </c:pt>
                      <c:pt idx="721">
                        <c:v>2.65</c:v>
                      </c:pt>
                      <c:pt idx="722">
                        <c:v>2.6</c:v>
                      </c:pt>
                      <c:pt idx="723">
                        <c:v>2.25</c:v>
                      </c:pt>
                      <c:pt idx="724">
                        <c:v>2.4500000000000002</c:v>
                      </c:pt>
                      <c:pt idx="725">
                        <c:v>2.34</c:v>
                      </c:pt>
                      <c:pt idx="726">
                        <c:v>2.85</c:v>
                      </c:pt>
                      <c:pt idx="727">
                        <c:v>2.8</c:v>
                      </c:pt>
                      <c:pt idx="728">
                        <c:v>2.48</c:v>
                      </c:pt>
                      <c:pt idx="729">
                        <c:v>2.41</c:v>
                      </c:pt>
                    </c:numCache>
                  </c:numRef>
                </c:val>
                <c:smooth val="1"/>
                <c:extLst xmlns:c15="http://schemas.microsoft.com/office/drawing/2012/chart">
                  <c:ext xmlns:c16="http://schemas.microsoft.com/office/drawing/2014/chart" uri="{C3380CC4-5D6E-409C-BE32-E72D297353CC}">
                    <c16:uniqueId val="{0000000D-E246-4DFE-B6EB-0868061F4695}"/>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DATOS!$AA$3:$AA$732</c15:sqref>
                        </c15:formulaRef>
                      </c:ext>
                    </c:extLst>
                    <c:numCache>
                      <c:formatCode>0.00</c:formatCode>
                      <c:ptCount val="730"/>
                      <c:pt idx="0">
                        <c:v>2.4</c:v>
                      </c:pt>
                      <c:pt idx="1">
                        <c:v>2.1800000000000002</c:v>
                      </c:pt>
                      <c:pt idx="2">
                        <c:v>2.0499999999999998</c:v>
                      </c:pt>
                      <c:pt idx="3">
                        <c:v>2.02</c:v>
                      </c:pt>
                      <c:pt idx="4">
                        <c:v>2.0499999999999998</c:v>
                      </c:pt>
                      <c:pt idx="5">
                        <c:v>1.9</c:v>
                      </c:pt>
                      <c:pt idx="6">
                        <c:v>1.8</c:v>
                      </c:pt>
                      <c:pt idx="7">
                        <c:v>1.8</c:v>
                      </c:pt>
                      <c:pt idx="8">
                        <c:v>1.88</c:v>
                      </c:pt>
                      <c:pt idx="9">
                        <c:v>2.1800000000000002</c:v>
                      </c:pt>
                      <c:pt idx="10">
                        <c:v>2.08</c:v>
                      </c:pt>
                      <c:pt idx="11">
                        <c:v>3.2</c:v>
                      </c:pt>
                      <c:pt idx="12">
                        <c:v>2.6</c:v>
                      </c:pt>
                      <c:pt idx="13">
                        <c:v>2.2000000000000002</c:v>
                      </c:pt>
                      <c:pt idx="14">
                        <c:v>2.38</c:v>
                      </c:pt>
                      <c:pt idx="15">
                        <c:v>2.5</c:v>
                      </c:pt>
                      <c:pt idx="16">
                        <c:v>2.79</c:v>
                      </c:pt>
                      <c:pt idx="17">
                        <c:v>2.98</c:v>
                      </c:pt>
                      <c:pt idx="18">
                        <c:v>2.8</c:v>
                      </c:pt>
                      <c:pt idx="19">
                        <c:v>2.4</c:v>
                      </c:pt>
                      <c:pt idx="20">
                        <c:v>2.62</c:v>
                      </c:pt>
                      <c:pt idx="21">
                        <c:v>2.78</c:v>
                      </c:pt>
                      <c:pt idx="22">
                        <c:v>2.6</c:v>
                      </c:pt>
                      <c:pt idx="23">
                        <c:v>2.58</c:v>
                      </c:pt>
                      <c:pt idx="24">
                        <c:v>3</c:v>
                      </c:pt>
                      <c:pt idx="25">
                        <c:v>3.2</c:v>
                      </c:pt>
                      <c:pt idx="26">
                        <c:v>3</c:v>
                      </c:pt>
                      <c:pt idx="27">
                        <c:v>3.2</c:v>
                      </c:pt>
                      <c:pt idx="28">
                        <c:v>2.68</c:v>
                      </c:pt>
                      <c:pt idx="29">
                        <c:v>2.2400000000000002</c:v>
                      </c:pt>
                      <c:pt idx="30">
                        <c:v>2.65</c:v>
                      </c:pt>
                      <c:pt idx="31">
                        <c:v>2.0499999999999998</c:v>
                      </c:pt>
                      <c:pt idx="32">
                        <c:v>2.2599999999999998</c:v>
                      </c:pt>
                      <c:pt idx="33">
                        <c:v>2.0499999999999998</c:v>
                      </c:pt>
                      <c:pt idx="34">
                        <c:v>2.2000000000000002</c:v>
                      </c:pt>
                      <c:pt idx="35">
                        <c:v>2.25</c:v>
                      </c:pt>
                      <c:pt idx="36">
                        <c:v>3.36</c:v>
                      </c:pt>
                      <c:pt idx="37">
                        <c:v>3</c:v>
                      </c:pt>
                      <c:pt idx="38">
                        <c:v>2.36</c:v>
                      </c:pt>
                      <c:pt idx="39">
                        <c:v>3</c:v>
                      </c:pt>
                      <c:pt idx="40">
                        <c:v>2.5499999999999998</c:v>
                      </c:pt>
                      <c:pt idx="41">
                        <c:v>2.2200000000000002</c:v>
                      </c:pt>
                      <c:pt idx="42">
                        <c:v>2.39</c:v>
                      </c:pt>
                      <c:pt idx="43">
                        <c:v>2.3199999999999998</c:v>
                      </c:pt>
                      <c:pt idx="44">
                        <c:v>2.2999999999999998</c:v>
                      </c:pt>
                      <c:pt idx="45">
                        <c:v>2.4</c:v>
                      </c:pt>
                      <c:pt idx="46">
                        <c:v>2.4</c:v>
                      </c:pt>
                      <c:pt idx="47">
                        <c:v>2.48</c:v>
                      </c:pt>
                      <c:pt idx="48">
                        <c:v>2.42</c:v>
                      </c:pt>
                      <c:pt idx="49">
                        <c:v>2.2000000000000002</c:v>
                      </c:pt>
                      <c:pt idx="50">
                        <c:v>2.7</c:v>
                      </c:pt>
                      <c:pt idx="51">
                        <c:v>2.8</c:v>
                      </c:pt>
                      <c:pt idx="52">
                        <c:v>3</c:v>
                      </c:pt>
                      <c:pt idx="53">
                        <c:v>3.1</c:v>
                      </c:pt>
                      <c:pt idx="54">
                        <c:v>2.5299999999999998</c:v>
                      </c:pt>
                      <c:pt idx="55">
                        <c:v>3.05</c:v>
                      </c:pt>
                      <c:pt idx="56">
                        <c:v>2.0499999999999998</c:v>
                      </c:pt>
                      <c:pt idx="57">
                        <c:v>2.0099999999999998</c:v>
                      </c:pt>
                      <c:pt idx="58">
                        <c:v>2.4</c:v>
                      </c:pt>
                      <c:pt idx="59">
                        <c:v>1.7</c:v>
                      </c:pt>
                      <c:pt idx="60">
                        <c:v>1.88</c:v>
                      </c:pt>
                      <c:pt idx="61">
                        <c:v>1.8</c:v>
                      </c:pt>
                      <c:pt idx="62">
                        <c:v>1.9</c:v>
                      </c:pt>
                      <c:pt idx="63">
                        <c:v>1.68</c:v>
                      </c:pt>
                      <c:pt idx="64">
                        <c:v>1.8</c:v>
                      </c:pt>
                      <c:pt idx="65">
                        <c:v>1.95</c:v>
                      </c:pt>
                      <c:pt idx="66">
                        <c:v>1.8</c:v>
                      </c:pt>
                      <c:pt idx="67">
                        <c:v>2.6</c:v>
                      </c:pt>
                      <c:pt idx="68">
                        <c:v>2.8</c:v>
                      </c:pt>
                      <c:pt idx="69">
                        <c:v>1.6</c:v>
                      </c:pt>
                      <c:pt idx="70">
                        <c:v>1.72</c:v>
                      </c:pt>
                      <c:pt idx="71">
                        <c:v>1.7</c:v>
                      </c:pt>
                      <c:pt idx="72">
                        <c:v>1.71</c:v>
                      </c:pt>
                      <c:pt idx="73">
                        <c:v>2.6</c:v>
                      </c:pt>
                      <c:pt idx="74">
                        <c:v>2.37</c:v>
                      </c:pt>
                      <c:pt idx="75">
                        <c:v>1.8</c:v>
                      </c:pt>
                      <c:pt idx="76">
                        <c:v>1.5</c:v>
                      </c:pt>
                      <c:pt idx="77">
                        <c:v>1.48</c:v>
                      </c:pt>
                      <c:pt idx="78">
                        <c:v>1.95</c:v>
                      </c:pt>
                      <c:pt idx="79">
                        <c:v>1.65</c:v>
                      </c:pt>
                      <c:pt idx="80">
                        <c:v>1.86</c:v>
                      </c:pt>
                      <c:pt idx="81">
                        <c:v>2.56</c:v>
                      </c:pt>
                      <c:pt idx="82">
                        <c:v>2.4500000000000002</c:v>
                      </c:pt>
                      <c:pt idx="83">
                        <c:v>1.78</c:v>
                      </c:pt>
                      <c:pt idx="84">
                        <c:v>1.88</c:v>
                      </c:pt>
                      <c:pt idx="85">
                        <c:v>1.69</c:v>
                      </c:pt>
                      <c:pt idx="86">
                        <c:v>1.5</c:v>
                      </c:pt>
                      <c:pt idx="87">
                        <c:v>1.7</c:v>
                      </c:pt>
                      <c:pt idx="88">
                        <c:v>1.8</c:v>
                      </c:pt>
                      <c:pt idx="89">
                        <c:v>1.7</c:v>
                      </c:pt>
                      <c:pt idx="90">
                        <c:v>1.59</c:v>
                      </c:pt>
                      <c:pt idx="91">
                        <c:v>1.68</c:v>
                      </c:pt>
                      <c:pt idx="92">
                        <c:v>1.74</c:v>
                      </c:pt>
                      <c:pt idx="93">
                        <c:v>1.85</c:v>
                      </c:pt>
                      <c:pt idx="94">
                        <c:v>2.2799999999999998</c:v>
                      </c:pt>
                      <c:pt idx="95">
                        <c:v>2.19</c:v>
                      </c:pt>
                      <c:pt idx="96">
                        <c:v>2.37</c:v>
                      </c:pt>
                      <c:pt idx="97">
                        <c:v>1.82</c:v>
                      </c:pt>
                      <c:pt idx="98">
                        <c:v>1.91</c:v>
                      </c:pt>
                      <c:pt idx="99">
                        <c:v>2.11</c:v>
                      </c:pt>
                      <c:pt idx="100">
                        <c:v>2.27</c:v>
                      </c:pt>
                      <c:pt idx="101">
                        <c:v>1.8</c:v>
                      </c:pt>
                      <c:pt idx="102">
                        <c:v>2.4</c:v>
                      </c:pt>
                      <c:pt idx="103">
                        <c:v>2.33</c:v>
                      </c:pt>
                      <c:pt idx="104">
                        <c:v>2.2999999999999998</c:v>
                      </c:pt>
                      <c:pt idx="105">
                        <c:v>2.48</c:v>
                      </c:pt>
                      <c:pt idx="106">
                        <c:v>3.18</c:v>
                      </c:pt>
                      <c:pt idx="107">
                        <c:v>3.18</c:v>
                      </c:pt>
                      <c:pt idx="108">
                        <c:v>2.9</c:v>
                      </c:pt>
                      <c:pt idx="109">
                        <c:v>3.37</c:v>
                      </c:pt>
                      <c:pt idx="110">
                        <c:v>3.17</c:v>
                      </c:pt>
                      <c:pt idx="111">
                        <c:v>2.99</c:v>
                      </c:pt>
                      <c:pt idx="112">
                        <c:v>2.15</c:v>
                      </c:pt>
                      <c:pt idx="113">
                        <c:v>4.04</c:v>
                      </c:pt>
                      <c:pt idx="114">
                        <c:v>3.52</c:v>
                      </c:pt>
                      <c:pt idx="115">
                        <c:v>3.06</c:v>
                      </c:pt>
                      <c:pt idx="116">
                        <c:v>3.17</c:v>
                      </c:pt>
                      <c:pt idx="117">
                        <c:v>3</c:v>
                      </c:pt>
                      <c:pt idx="118">
                        <c:v>2.85</c:v>
                      </c:pt>
                      <c:pt idx="119">
                        <c:v>2.75</c:v>
                      </c:pt>
                      <c:pt idx="120">
                        <c:v>2.7</c:v>
                      </c:pt>
                      <c:pt idx="121">
                        <c:v>2.72</c:v>
                      </c:pt>
                      <c:pt idx="122">
                        <c:v>2.68</c:v>
                      </c:pt>
                      <c:pt idx="123">
                        <c:v>2.65</c:v>
                      </c:pt>
                      <c:pt idx="124">
                        <c:v>2.7</c:v>
                      </c:pt>
                      <c:pt idx="125">
                        <c:v>2.68</c:v>
                      </c:pt>
                      <c:pt idx="126">
                        <c:v>2.4500000000000002</c:v>
                      </c:pt>
                      <c:pt idx="127">
                        <c:v>2.4900000000000002</c:v>
                      </c:pt>
                      <c:pt idx="128">
                        <c:v>2.6</c:v>
                      </c:pt>
                      <c:pt idx="129">
                        <c:v>2.42</c:v>
                      </c:pt>
                      <c:pt idx="130">
                        <c:v>2.64</c:v>
                      </c:pt>
                      <c:pt idx="131">
                        <c:v>2.44</c:v>
                      </c:pt>
                      <c:pt idx="132">
                        <c:v>2.62</c:v>
                      </c:pt>
                      <c:pt idx="133">
                        <c:v>2.34</c:v>
                      </c:pt>
                      <c:pt idx="134">
                        <c:v>2.4500000000000002</c:v>
                      </c:pt>
                      <c:pt idx="135">
                        <c:v>2.2000000000000002</c:v>
                      </c:pt>
                      <c:pt idx="136">
                        <c:v>2.48</c:v>
                      </c:pt>
                      <c:pt idx="137">
                        <c:v>2.12</c:v>
                      </c:pt>
                      <c:pt idx="138">
                        <c:v>2.16</c:v>
                      </c:pt>
                      <c:pt idx="139">
                        <c:v>2.09</c:v>
                      </c:pt>
                      <c:pt idx="140">
                        <c:v>2.13</c:v>
                      </c:pt>
                      <c:pt idx="141">
                        <c:v>2.0299999999999998</c:v>
                      </c:pt>
                      <c:pt idx="142">
                        <c:v>2.0299999999999998</c:v>
                      </c:pt>
                      <c:pt idx="143">
                        <c:v>2.02</c:v>
                      </c:pt>
                      <c:pt idx="144">
                        <c:v>2.11</c:v>
                      </c:pt>
                      <c:pt idx="145">
                        <c:v>2.2000000000000002</c:v>
                      </c:pt>
                      <c:pt idx="146">
                        <c:v>2.2799999999999998</c:v>
                      </c:pt>
                      <c:pt idx="147">
                        <c:v>2.0499999999999998</c:v>
                      </c:pt>
                      <c:pt idx="148">
                        <c:v>2.06</c:v>
                      </c:pt>
                      <c:pt idx="149">
                        <c:v>1.9</c:v>
                      </c:pt>
                      <c:pt idx="150">
                        <c:v>1.76</c:v>
                      </c:pt>
                      <c:pt idx="151">
                        <c:v>1.6</c:v>
                      </c:pt>
                      <c:pt idx="152">
                        <c:v>1.72</c:v>
                      </c:pt>
                      <c:pt idx="153">
                        <c:v>1.71</c:v>
                      </c:pt>
                      <c:pt idx="154">
                        <c:v>1.92</c:v>
                      </c:pt>
                      <c:pt idx="155">
                        <c:v>1.97</c:v>
                      </c:pt>
                      <c:pt idx="156">
                        <c:v>1.9</c:v>
                      </c:pt>
                      <c:pt idx="157">
                        <c:v>1.87</c:v>
                      </c:pt>
                      <c:pt idx="158">
                        <c:v>1.8</c:v>
                      </c:pt>
                      <c:pt idx="159">
                        <c:v>1.77</c:v>
                      </c:pt>
                      <c:pt idx="160">
                        <c:v>1.8</c:v>
                      </c:pt>
                      <c:pt idx="161">
                        <c:v>1.98</c:v>
                      </c:pt>
                      <c:pt idx="162">
                        <c:v>1.85</c:v>
                      </c:pt>
                      <c:pt idx="163">
                        <c:v>1.75</c:v>
                      </c:pt>
                      <c:pt idx="164">
                        <c:v>1.59</c:v>
                      </c:pt>
                      <c:pt idx="165">
                        <c:v>1.75</c:v>
                      </c:pt>
                      <c:pt idx="166">
                        <c:v>1.85</c:v>
                      </c:pt>
                      <c:pt idx="167">
                        <c:v>1.77</c:v>
                      </c:pt>
                      <c:pt idx="168">
                        <c:v>1.89</c:v>
                      </c:pt>
                      <c:pt idx="169">
                        <c:v>2</c:v>
                      </c:pt>
                      <c:pt idx="170">
                        <c:v>2.21</c:v>
                      </c:pt>
                      <c:pt idx="171">
                        <c:v>1.9</c:v>
                      </c:pt>
                      <c:pt idx="172">
                        <c:v>2.0499999999999998</c:v>
                      </c:pt>
                      <c:pt idx="173">
                        <c:v>2.23</c:v>
                      </c:pt>
                      <c:pt idx="174">
                        <c:v>2.2200000000000002</c:v>
                      </c:pt>
                      <c:pt idx="175">
                        <c:v>2.02</c:v>
                      </c:pt>
                      <c:pt idx="176">
                        <c:v>2.0299999999999998</c:v>
                      </c:pt>
                      <c:pt idx="177">
                        <c:v>2.0699999999999998</c:v>
                      </c:pt>
                      <c:pt idx="178">
                        <c:v>2.16</c:v>
                      </c:pt>
                      <c:pt idx="179">
                        <c:v>2.2999999999999998</c:v>
                      </c:pt>
                      <c:pt idx="180">
                        <c:v>2.1</c:v>
                      </c:pt>
                      <c:pt idx="181">
                        <c:v>1.9</c:v>
                      </c:pt>
                      <c:pt idx="182">
                        <c:v>1.8</c:v>
                      </c:pt>
                      <c:pt idx="183">
                        <c:v>1.9</c:v>
                      </c:pt>
                      <c:pt idx="184">
                        <c:v>2.16</c:v>
                      </c:pt>
                      <c:pt idx="185">
                        <c:v>2.1</c:v>
                      </c:pt>
                      <c:pt idx="186">
                        <c:v>2.21</c:v>
                      </c:pt>
                      <c:pt idx="187">
                        <c:v>2.2999999999999998</c:v>
                      </c:pt>
                      <c:pt idx="188">
                        <c:v>2.78</c:v>
                      </c:pt>
                      <c:pt idx="189">
                        <c:v>3</c:v>
                      </c:pt>
                      <c:pt idx="190">
                        <c:v>2.92</c:v>
                      </c:pt>
                      <c:pt idx="191">
                        <c:v>2.59</c:v>
                      </c:pt>
                      <c:pt idx="192">
                        <c:v>2.46</c:v>
                      </c:pt>
                      <c:pt idx="193">
                        <c:v>2.2200000000000002</c:v>
                      </c:pt>
                      <c:pt idx="194">
                        <c:v>2.16</c:v>
                      </c:pt>
                      <c:pt idx="195">
                        <c:v>2.8</c:v>
                      </c:pt>
                      <c:pt idx="196">
                        <c:v>1.82</c:v>
                      </c:pt>
                      <c:pt idx="197">
                        <c:v>2.09</c:v>
                      </c:pt>
                      <c:pt idx="198">
                        <c:v>2.12</c:v>
                      </c:pt>
                      <c:pt idx="199">
                        <c:v>1.98</c:v>
                      </c:pt>
                      <c:pt idx="200">
                        <c:v>2.0699999999999998</c:v>
                      </c:pt>
                      <c:pt idx="201">
                        <c:v>2.0699999999999998</c:v>
                      </c:pt>
                      <c:pt idx="202">
                        <c:v>2.46</c:v>
                      </c:pt>
                      <c:pt idx="203">
                        <c:v>2.56</c:v>
                      </c:pt>
                      <c:pt idx="204">
                        <c:v>2.67</c:v>
                      </c:pt>
                      <c:pt idx="205">
                        <c:v>2.5</c:v>
                      </c:pt>
                      <c:pt idx="206">
                        <c:v>2.21</c:v>
                      </c:pt>
                      <c:pt idx="207">
                        <c:v>2.4700000000000002</c:v>
                      </c:pt>
                      <c:pt idx="208">
                        <c:v>2.31</c:v>
                      </c:pt>
                      <c:pt idx="209">
                        <c:v>2.87</c:v>
                      </c:pt>
                      <c:pt idx="210">
                        <c:v>3</c:v>
                      </c:pt>
                      <c:pt idx="211">
                        <c:v>2.5499999999999998</c:v>
                      </c:pt>
                      <c:pt idx="212">
                        <c:v>3.36</c:v>
                      </c:pt>
                      <c:pt idx="213">
                        <c:v>3.46</c:v>
                      </c:pt>
                      <c:pt idx="214">
                        <c:v>3.6</c:v>
                      </c:pt>
                      <c:pt idx="215">
                        <c:v>3.7</c:v>
                      </c:pt>
                      <c:pt idx="216">
                        <c:v>3.5</c:v>
                      </c:pt>
                      <c:pt idx="217">
                        <c:v>3.38</c:v>
                      </c:pt>
                      <c:pt idx="218">
                        <c:v>3.38</c:v>
                      </c:pt>
                      <c:pt idx="219">
                        <c:v>3.29</c:v>
                      </c:pt>
                      <c:pt idx="220">
                        <c:v>3.1</c:v>
                      </c:pt>
                      <c:pt idx="221">
                        <c:v>3.15</c:v>
                      </c:pt>
                      <c:pt idx="222">
                        <c:v>2.88</c:v>
                      </c:pt>
                      <c:pt idx="223">
                        <c:v>2.78</c:v>
                      </c:pt>
                      <c:pt idx="224">
                        <c:v>2.82</c:v>
                      </c:pt>
                      <c:pt idx="225">
                        <c:v>3.6</c:v>
                      </c:pt>
                      <c:pt idx="226">
                        <c:v>3.81</c:v>
                      </c:pt>
                      <c:pt idx="227">
                        <c:v>3.9</c:v>
                      </c:pt>
                      <c:pt idx="228">
                        <c:v>4.24</c:v>
                      </c:pt>
                      <c:pt idx="229">
                        <c:v>4.25</c:v>
                      </c:pt>
                      <c:pt idx="230">
                        <c:v>4.26</c:v>
                      </c:pt>
                      <c:pt idx="231">
                        <c:v>4.3600000000000003</c:v>
                      </c:pt>
                      <c:pt idx="232">
                        <c:v>4.1900000000000004</c:v>
                      </c:pt>
                      <c:pt idx="233">
                        <c:v>4.07</c:v>
                      </c:pt>
                      <c:pt idx="234">
                        <c:v>4</c:v>
                      </c:pt>
                      <c:pt idx="235">
                        <c:v>3.85</c:v>
                      </c:pt>
                      <c:pt idx="236">
                        <c:v>3.7</c:v>
                      </c:pt>
                      <c:pt idx="237">
                        <c:v>3.65</c:v>
                      </c:pt>
                      <c:pt idx="238">
                        <c:v>3.69</c:v>
                      </c:pt>
                      <c:pt idx="239">
                        <c:v>3.3</c:v>
                      </c:pt>
                      <c:pt idx="240">
                        <c:v>3.5</c:v>
                      </c:pt>
                      <c:pt idx="241">
                        <c:v>3.48</c:v>
                      </c:pt>
                      <c:pt idx="242">
                        <c:v>3.38</c:v>
                      </c:pt>
                      <c:pt idx="243">
                        <c:v>3.1</c:v>
                      </c:pt>
                      <c:pt idx="244">
                        <c:v>3.38</c:v>
                      </c:pt>
                      <c:pt idx="245">
                        <c:v>3.7</c:v>
                      </c:pt>
                      <c:pt idx="246">
                        <c:v>3.45</c:v>
                      </c:pt>
                      <c:pt idx="247">
                        <c:v>3.65</c:v>
                      </c:pt>
                      <c:pt idx="248">
                        <c:v>4</c:v>
                      </c:pt>
                      <c:pt idx="249">
                        <c:v>3.78</c:v>
                      </c:pt>
                      <c:pt idx="250">
                        <c:v>3.66</c:v>
                      </c:pt>
                      <c:pt idx="251">
                        <c:v>3.81</c:v>
                      </c:pt>
                      <c:pt idx="252">
                        <c:v>3.98</c:v>
                      </c:pt>
                      <c:pt idx="253">
                        <c:v>3.68</c:v>
                      </c:pt>
                      <c:pt idx="254">
                        <c:v>3.68</c:v>
                      </c:pt>
                      <c:pt idx="255">
                        <c:v>3.7</c:v>
                      </c:pt>
                      <c:pt idx="256">
                        <c:v>3.54</c:v>
                      </c:pt>
                      <c:pt idx="257">
                        <c:v>3.6</c:v>
                      </c:pt>
                      <c:pt idx="258">
                        <c:v>3.34</c:v>
                      </c:pt>
                      <c:pt idx="259">
                        <c:v>3.33</c:v>
                      </c:pt>
                      <c:pt idx="260">
                        <c:v>3.3</c:v>
                      </c:pt>
                      <c:pt idx="261">
                        <c:v>3.25</c:v>
                      </c:pt>
                      <c:pt idx="262">
                        <c:v>3.42</c:v>
                      </c:pt>
                      <c:pt idx="263">
                        <c:v>3.2</c:v>
                      </c:pt>
                      <c:pt idx="264">
                        <c:v>3.02</c:v>
                      </c:pt>
                      <c:pt idx="265">
                        <c:v>2.95</c:v>
                      </c:pt>
                      <c:pt idx="266">
                        <c:v>3</c:v>
                      </c:pt>
                      <c:pt idx="267">
                        <c:v>2.98</c:v>
                      </c:pt>
                      <c:pt idx="268">
                        <c:v>3</c:v>
                      </c:pt>
                      <c:pt idx="269">
                        <c:v>2.95</c:v>
                      </c:pt>
                      <c:pt idx="270">
                        <c:v>3.05</c:v>
                      </c:pt>
                      <c:pt idx="271">
                        <c:v>2.89</c:v>
                      </c:pt>
                      <c:pt idx="272">
                        <c:v>2.84</c:v>
                      </c:pt>
                      <c:pt idx="273">
                        <c:v>2.7</c:v>
                      </c:pt>
                      <c:pt idx="274">
                        <c:v>3.45</c:v>
                      </c:pt>
                      <c:pt idx="275">
                        <c:v>3.52</c:v>
                      </c:pt>
                      <c:pt idx="276">
                        <c:v>3.38</c:v>
                      </c:pt>
                      <c:pt idx="277">
                        <c:v>3.42</c:v>
                      </c:pt>
                      <c:pt idx="278">
                        <c:v>3.8</c:v>
                      </c:pt>
                      <c:pt idx="279">
                        <c:v>3.56</c:v>
                      </c:pt>
                      <c:pt idx="280">
                        <c:v>4.2</c:v>
                      </c:pt>
                      <c:pt idx="281">
                        <c:v>4.1500000000000004</c:v>
                      </c:pt>
                      <c:pt idx="282">
                        <c:v>4.18</c:v>
                      </c:pt>
                      <c:pt idx="283">
                        <c:v>4.4000000000000004</c:v>
                      </c:pt>
                      <c:pt idx="284">
                        <c:v>4.18</c:v>
                      </c:pt>
                      <c:pt idx="285">
                        <c:v>4</c:v>
                      </c:pt>
                      <c:pt idx="286">
                        <c:v>4.49</c:v>
                      </c:pt>
                      <c:pt idx="287">
                        <c:v>4.3</c:v>
                      </c:pt>
                      <c:pt idx="288">
                        <c:v>3.88</c:v>
                      </c:pt>
                      <c:pt idx="289">
                        <c:v>3.4</c:v>
                      </c:pt>
                      <c:pt idx="290">
                        <c:v>3.36</c:v>
                      </c:pt>
                      <c:pt idx="291">
                        <c:v>3.36</c:v>
                      </c:pt>
                      <c:pt idx="292">
                        <c:v>3.38</c:v>
                      </c:pt>
                      <c:pt idx="293">
                        <c:v>3.18</c:v>
                      </c:pt>
                      <c:pt idx="294">
                        <c:v>3.38</c:v>
                      </c:pt>
                      <c:pt idx="295">
                        <c:v>3.3</c:v>
                      </c:pt>
                      <c:pt idx="296">
                        <c:v>3.33</c:v>
                      </c:pt>
                      <c:pt idx="297">
                        <c:v>3.38</c:v>
                      </c:pt>
                      <c:pt idx="298">
                        <c:v>3.35</c:v>
                      </c:pt>
                      <c:pt idx="299">
                        <c:v>3.44</c:v>
                      </c:pt>
                      <c:pt idx="300">
                        <c:v>3.7</c:v>
                      </c:pt>
                      <c:pt idx="301">
                        <c:v>3.62</c:v>
                      </c:pt>
                      <c:pt idx="302">
                        <c:v>3.31</c:v>
                      </c:pt>
                      <c:pt idx="303">
                        <c:v>3.28</c:v>
                      </c:pt>
                      <c:pt idx="304">
                        <c:v>3.36</c:v>
                      </c:pt>
                      <c:pt idx="305">
                        <c:v>3.68</c:v>
                      </c:pt>
                      <c:pt idx="306">
                        <c:v>3.4</c:v>
                      </c:pt>
                      <c:pt idx="307">
                        <c:v>3.18</c:v>
                      </c:pt>
                      <c:pt idx="308">
                        <c:v>3.05</c:v>
                      </c:pt>
                      <c:pt idx="309">
                        <c:v>2.98</c:v>
                      </c:pt>
                      <c:pt idx="310">
                        <c:v>3.24</c:v>
                      </c:pt>
                      <c:pt idx="311">
                        <c:v>3.5</c:v>
                      </c:pt>
                      <c:pt idx="312">
                        <c:v>3.42</c:v>
                      </c:pt>
                      <c:pt idx="313">
                        <c:v>3.28</c:v>
                      </c:pt>
                      <c:pt idx="314">
                        <c:v>3.3</c:v>
                      </c:pt>
                      <c:pt idx="315">
                        <c:v>3.55</c:v>
                      </c:pt>
                      <c:pt idx="316">
                        <c:v>4.0599999999999996</c:v>
                      </c:pt>
                      <c:pt idx="317">
                        <c:v>3.98</c:v>
                      </c:pt>
                      <c:pt idx="318">
                        <c:v>3.81</c:v>
                      </c:pt>
                      <c:pt idx="319">
                        <c:v>3.59</c:v>
                      </c:pt>
                      <c:pt idx="320">
                        <c:v>3.57</c:v>
                      </c:pt>
                      <c:pt idx="321">
                        <c:v>3.5</c:v>
                      </c:pt>
                      <c:pt idx="322">
                        <c:v>3.52</c:v>
                      </c:pt>
                      <c:pt idx="323">
                        <c:v>3.48</c:v>
                      </c:pt>
                      <c:pt idx="324">
                        <c:v>3.4</c:v>
                      </c:pt>
                      <c:pt idx="325">
                        <c:v>3.31</c:v>
                      </c:pt>
                      <c:pt idx="326">
                        <c:v>3.07</c:v>
                      </c:pt>
                      <c:pt idx="327">
                        <c:v>3</c:v>
                      </c:pt>
                      <c:pt idx="328">
                        <c:v>3</c:v>
                      </c:pt>
                      <c:pt idx="329">
                        <c:v>3</c:v>
                      </c:pt>
                      <c:pt idx="330">
                        <c:v>3</c:v>
                      </c:pt>
                      <c:pt idx="331">
                        <c:v>3.07</c:v>
                      </c:pt>
                      <c:pt idx="332">
                        <c:v>3.1</c:v>
                      </c:pt>
                      <c:pt idx="333">
                        <c:v>2.84</c:v>
                      </c:pt>
                      <c:pt idx="334">
                        <c:v>3.19</c:v>
                      </c:pt>
                      <c:pt idx="335">
                        <c:v>3.32</c:v>
                      </c:pt>
                      <c:pt idx="336">
                        <c:v>3.32</c:v>
                      </c:pt>
                      <c:pt idx="337">
                        <c:v>3.32</c:v>
                      </c:pt>
                      <c:pt idx="338">
                        <c:v>3.32</c:v>
                      </c:pt>
                      <c:pt idx="339">
                        <c:v>3.18</c:v>
                      </c:pt>
                      <c:pt idx="340">
                        <c:v>3.22</c:v>
                      </c:pt>
                      <c:pt idx="341">
                        <c:v>3.25</c:v>
                      </c:pt>
                      <c:pt idx="342">
                        <c:v>3.1</c:v>
                      </c:pt>
                      <c:pt idx="343">
                        <c:v>3.4</c:v>
                      </c:pt>
                      <c:pt idx="344">
                        <c:v>3.3</c:v>
                      </c:pt>
                      <c:pt idx="345">
                        <c:v>3.4</c:v>
                      </c:pt>
                      <c:pt idx="346">
                        <c:v>3.32</c:v>
                      </c:pt>
                      <c:pt idx="347">
                        <c:v>3.47</c:v>
                      </c:pt>
                      <c:pt idx="348">
                        <c:v>3.37</c:v>
                      </c:pt>
                      <c:pt idx="349">
                        <c:v>3.43</c:v>
                      </c:pt>
                      <c:pt idx="350">
                        <c:v>3.35</c:v>
                      </c:pt>
                      <c:pt idx="351">
                        <c:v>3.35</c:v>
                      </c:pt>
                      <c:pt idx="352">
                        <c:v>3.1</c:v>
                      </c:pt>
                      <c:pt idx="353">
                        <c:v>2.99</c:v>
                      </c:pt>
                      <c:pt idx="354">
                        <c:v>3.1</c:v>
                      </c:pt>
                      <c:pt idx="355">
                        <c:v>2.9</c:v>
                      </c:pt>
                      <c:pt idx="356">
                        <c:v>2.95</c:v>
                      </c:pt>
                      <c:pt idx="357">
                        <c:v>2.91</c:v>
                      </c:pt>
                      <c:pt idx="358">
                        <c:v>3.05</c:v>
                      </c:pt>
                      <c:pt idx="359">
                        <c:v>3.07</c:v>
                      </c:pt>
                      <c:pt idx="360">
                        <c:v>2.88</c:v>
                      </c:pt>
                      <c:pt idx="361">
                        <c:v>2.87</c:v>
                      </c:pt>
                      <c:pt idx="362">
                        <c:v>3.1</c:v>
                      </c:pt>
                      <c:pt idx="363">
                        <c:v>3</c:v>
                      </c:pt>
                      <c:pt idx="364">
                        <c:v>2.98</c:v>
                      </c:pt>
                      <c:pt idx="365">
                        <c:v>2.95</c:v>
                      </c:pt>
                      <c:pt idx="366">
                        <c:v>2.57</c:v>
                      </c:pt>
                      <c:pt idx="367">
                        <c:v>2.29</c:v>
                      </c:pt>
                      <c:pt idx="368">
                        <c:v>2.4</c:v>
                      </c:pt>
                      <c:pt idx="369">
                        <c:v>2.2000000000000002</c:v>
                      </c:pt>
                      <c:pt idx="370">
                        <c:v>2.2799999999999998</c:v>
                      </c:pt>
                      <c:pt idx="371">
                        <c:v>2.12</c:v>
                      </c:pt>
                      <c:pt idx="372">
                        <c:v>2.86</c:v>
                      </c:pt>
                      <c:pt idx="373">
                        <c:v>3.1</c:v>
                      </c:pt>
                      <c:pt idx="374">
                        <c:v>2.68</c:v>
                      </c:pt>
                      <c:pt idx="375">
                        <c:v>2.3199999999999998</c:v>
                      </c:pt>
                      <c:pt idx="376">
                        <c:v>2.2200000000000002</c:v>
                      </c:pt>
                      <c:pt idx="377">
                        <c:v>2.2400000000000002</c:v>
                      </c:pt>
                      <c:pt idx="378">
                        <c:v>2.2599999999999998</c:v>
                      </c:pt>
                      <c:pt idx="379">
                        <c:v>2.2799999999999998</c:v>
                      </c:pt>
                      <c:pt idx="380">
                        <c:v>2.4</c:v>
                      </c:pt>
                      <c:pt idx="381">
                        <c:v>2.2000000000000002</c:v>
                      </c:pt>
                      <c:pt idx="382">
                        <c:v>2.2400000000000002</c:v>
                      </c:pt>
                      <c:pt idx="383">
                        <c:v>2.2799999999999998</c:v>
                      </c:pt>
                      <c:pt idx="384">
                        <c:v>2.6</c:v>
                      </c:pt>
                      <c:pt idx="385">
                        <c:v>2.68</c:v>
                      </c:pt>
                      <c:pt idx="386">
                        <c:v>2.4900000000000002</c:v>
                      </c:pt>
                      <c:pt idx="387">
                        <c:v>2.31</c:v>
                      </c:pt>
                      <c:pt idx="388">
                        <c:v>2.6</c:v>
                      </c:pt>
                      <c:pt idx="389">
                        <c:v>2.2000000000000002</c:v>
                      </c:pt>
                      <c:pt idx="390">
                        <c:v>2.7</c:v>
                      </c:pt>
                      <c:pt idx="391">
                        <c:v>2.8</c:v>
                      </c:pt>
                      <c:pt idx="392">
                        <c:v>2.79</c:v>
                      </c:pt>
                      <c:pt idx="393">
                        <c:v>2.5</c:v>
                      </c:pt>
                      <c:pt idx="394">
                        <c:v>2.58</c:v>
                      </c:pt>
                      <c:pt idx="395">
                        <c:v>2.95</c:v>
                      </c:pt>
                      <c:pt idx="396">
                        <c:v>2.8</c:v>
                      </c:pt>
                      <c:pt idx="397">
                        <c:v>2.72</c:v>
                      </c:pt>
                      <c:pt idx="398">
                        <c:v>3.18</c:v>
                      </c:pt>
                      <c:pt idx="399">
                        <c:v>3.19</c:v>
                      </c:pt>
                      <c:pt idx="400">
                        <c:v>3.2</c:v>
                      </c:pt>
                      <c:pt idx="401">
                        <c:v>3.18</c:v>
                      </c:pt>
                      <c:pt idx="402">
                        <c:v>3.2</c:v>
                      </c:pt>
                      <c:pt idx="403">
                        <c:v>3.05</c:v>
                      </c:pt>
                      <c:pt idx="404">
                        <c:v>2.98</c:v>
                      </c:pt>
                      <c:pt idx="405">
                        <c:v>3</c:v>
                      </c:pt>
                      <c:pt idx="406">
                        <c:v>3.1</c:v>
                      </c:pt>
                      <c:pt idx="407">
                        <c:v>3</c:v>
                      </c:pt>
                      <c:pt idx="408">
                        <c:v>2.99</c:v>
                      </c:pt>
                      <c:pt idx="409">
                        <c:v>2.99</c:v>
                      </c:pt>
                      <c:pt idx="410">
                        <c:v>3</c:v>
                      </c:pt>
                      <c:pt idx="411">
                        <c:v>2.92</c:v>
                      </c:pt>
                      <c:pt idx="412">
                        <c:v>3.18</c:v>
                      </c:pt>
                      <c:pt idx="413">
                        <c:v>3.22</c:v>
                      </c:pt>
                      <c:pt idx="414">
                        <c:v>2.85</c:v>
                      </c:pt>
                      <c:pt idx="415">
                        <c:v>2.9</c:v>
                      </c:pt>
                      <c:pt idx="416">
                        <c:v>2.61</c:v>
                      </c:pt>
                      <c:pt idx="417">
                        <c:v>2.35</c:v>
                      </c:pt>
                      <c:pt idx="418">
                        <c:v>2.85</c:v>
                      </c:pt>
                      <c:pt idx="419">
                        <c:v>2.75</c:v>
                      </c:pt>
                      <c:pt idx="420">
                        <c:v>2.7</c:v>
                      </c:pt>
                      <c:pt idx="421">
                        <c:v>3.3</c:v>
                      </c:pt>
                      <c:pt idx="422">
                        <c:v>3.2</c:v>
                      </c:pt>
                      <c:pt idx="423">
                        <c:v>3.42</c:v>
                      </c:pt>
                      <c:pt idx="424">
                        <c:v>3.48</c:v>
                      </c:pt>
                      <c:pt idx="425">
                        <c:v>3.5</c:v>
                      </c:pt>
                      <c:pt idx="426">
                        <c:v>3.3</c:v>
                      </c:pt>
                      <c:pt idx="427">
                        <c:v>3.38</c:v>
                      </c:pt>
                      <c:pt idx="428">
                        <c:v>3.4</c:v>
                      </c:pt>
                      <c:pt idx="429">
                        <c:v>2.95</c:v>
                      </c:pt>
                      <c:pt idx="430">
                        <c:v>2.69</c:v>
                      </c:pt>
                      <c:pt idx="431">
                        <c:v>2.5499999999999998</c:v>
                      </c:pt>
                      <c:pt idx="432">
                        <c:v>3.03</c:v>
                      </c:pt>
                      <c:pt idx="433">
                        <c:v>3.33</c:v>
                      </c:pt>
                      <c:pt idx="434">
                        <c:v>2.97</c:v>
                      </c:pt>
                      <c:pt idx="435">
                        <c:v>2.84</c:v>
                      </c:pt>
                      <c:pt idx="436">
                        <c:v>3.4</c:v>
                      </c:pt>
                      <c:pt idx="437">
                        <c:v>3.28</c:v>
                      </c:pt>
                      <c:pt idx="438">
                        <c:v>3.4</c:v>
                      </c:pt>
                      <c:pt idx="439">
                        <c:v>3.25</c:v>
                      </c:pt>
                      <c:pt idx="440">
                        <c:v>3.38</c:v>
                      </c:pt>
                      <c:pt idx="441">
                        <c:v>3.28</c:v>
                      </c:pt>
                      <c:pt idx="442">
                        <c:v>3.18</c:v>
                      </c:pt>
                      <c:pt idx="443">
                        <c:v>3.18</c:v>
                      </c:pt>
                      <c:pt idx="444">
                        <c:v>3.37</c:v>
                      </c:pt>
                      <c:pt idx="445">
                        <c:v>3.3</c:v>
                      </c:pt>
                      <c:pt idx="446">
                        <c:v>3.87</c:v>
                      </c:pt>
                      <c:pt idx="447">
                        <c:v>2.65</c:v>
                      </c:pt>
                      <c:pt idx="448">
                        <c:v>2.64</c:v>
                      </c:pt>
                      <c:pt idx="449">
                        <c:v>2.34</c:v>
                      </c:pt>
                      <c:pt idx="450">
                        <c:v>3.26</c:v>
                      </c:pt>
                      <c:pt idx="451">
                        <c:v>3.32</c:v>
                      </c:pt>
                      <c:pt idx="452">
                        <c:v>3.32</c:v>
                      </c:pt>
                      <c:pt idx="453">
                        <c:v>3.2</c:v>
                      </c:pt>
                      <c:pt idx="454">
                        <c:v>3.3</c:v>
                      </c:pt>
                      <c:pt idx="455">
                        <c:v>3.28</c:v>
                      </c:pt>
                      <c:pt idx="456">
                        <c:v>2.84</c:v>
                      </c:pt>
                      <c:pt idx="457">
                        <c:v>2.69</c:v>
                      </c:pt>
                      <c:pt idx="458">
                        <c:v>2.75</c:v>
                      </c:pt>
                      <c:pt idx="459">
                        <c:v>2.34</c:v>
                      </c:pt>
                      <c:pt idx="460">
                        <c:v>2.2999999999999998</c:v>
                      </c:pt>
                      <c:pt idx="461">
                        <c:v>2.15</c:v>
                      </c:pt>
                      <c:pt idx="462">
                        <c:v>2.3199999999999998</c:v>
                      </c:pt>
                      <c:pt idx="463">
                        <c:v>2.1</c:v>
                      </c:pt>
                      <c:pt idx="464">
                        <c:v>2.99</c:v>
                      </c:pt>
                      <c:pt idx="465">
                        <c:v>3.25</c:v>
                      </c:pt>
                      <c:pt idx="466">
                        <c:v>2.64</c:v>
                      </c:pt>
                      <c:pt idx="467">
                        <c:v>2.48</c:v>
                      </c:pt>
                      <c:pt idx="468">
                        <c:v>2.72</c:v>
                      </c:pt>
                      <c:pt idx="469">
                        <c:v>2.5</c:v>
                      </c:pt>
                      <c:pt idx="470">
                        <c:v>2.57</c:v>
                      </c:pt>
                      <c:pt idx="471">
                        <c:v>2.27</c:v>
                      </c:pt>
                      <c:pt idx="472">
                        <c:v>2.6</c:v>
                      </c:pt>
                      <c:pt idx="473">
                        <c:v>2.12</c:v>
                      </c:pt>
                      <c:pt idx="474">
                        <c:v>2.72</c:v>
                      </c:pt>
                      <c:pt idx="475">
                        <c:v>2.82</c:v>
                      </c:pt>
                      <c:pt idx="476">
                        <c:v>3.05</c:v>
                      </c:pt>
                      <c:pt idx="477">
                        <c:v>2.93</c:v>
                      </c:pt>
                      <c:pt idx="478">
                        <c:v>2.74</c:v>
                      </c:pt>
                      <c:pt idx="479">
                        <c:v>2.41</c:v>
                      </c:pt>
                      <c:pt idx="480">
                        <c:v>2.3199999999999998</c:v>
                      </c:pt>
                      <c:pt idx="481">
                        <c:v>2.2799999999999998</c:v>
                      </c:pt>
                      <c:pt idx="482">
                        <c:v>2.82</c:v>
                      </c:pt>
                      <c:pt idx="483">
                        <c:v>2.88</c:v>
                      </c:pt>
                      <c:pt idx="484">
                        <c:v>2.84</c:v>
                      </c:pt>
                      <c:pt idx="485">
                        <c:v>2.98</c:v>
                      </c:pt>
                      <c:pt idx="486">
                        <c:v>2.59</c:v>
                      </c:pt>
                      <c:pt idx="487">
                        <c:v>2.4</c:v>
                      </c:pt>
                      <c:pt idx="488">
                        <c:v>2.29</c:v>
                      </c:pt>
                      <c:pt idx="489">
                        <c:v>2.0499999999999998</c:v>
                      </c:pt>
                      <c:pt idx="490">
                        <c:v>2.1800000000000002</c:v>
                      </c:pt>
                      <c:pt idx="491">
                        <c:v>2.11</c:v>
                      </c:pt>
                      <c:pt idx="492">
                        <c:v>2.16</c:v>
                      </c:pt>
                      <c:pt idx="493">
                        <c:v>1.97</c:v>
                      </c:pt>
                      <c:pt idx="494">
                        <c:v>2.1</c:v>
                      </c:pt>
                      <c:pt idx="495">
                        <c:v>2.02</c:v>
                      </c:pt>
                      <c:pt idx="496">
                        <c:v>2.4</c:v>
                      </c:pt>
                      <c:pt idx="497">
                        <c:v>2</c:v>
                      </c:pt>
                      <c:pt idx="498">
                        <c:v>2.2000000000000002</c:v>
                      </c:pt>
                      <c:pt idx="499">
                        <c:v>2.1</c:v>
                      </c:pt>
                      <c:pt idx="500">
                        <c:v>2</c:v>
                      </c:pt>
                      <c:pt idx="501">
                        <c:v>2.23</c:v>
                      </c:pt>
                      <c:pt idx="502">
                        <c:v>2.19</c:v>
                      </c:pt>
                      <c:pt idx="503">
                        <c:v>2</c:v>
                      </c:pt>
                      <c:pt idx="504">
                        <c:v>2.25</c:v>
                      </c:pt>
                      <c:pt idx="505">
                        <c:v>2.88</c:v>
                      </c:pt>
                      <c:pt idx="506">
                        <c:v>3.05</c:v>
                      </c:pt>
                      <c:pt idx="507">
                        <c:v>3.2</c:v>
                      </c:pt>
                      <c:pt idx="508">
                        <c:v>2.98</c:v>
                      </c:pt>
                      <c:pt idx="509">
                        <c:v>3.1</c:v>
                      </c:pt>
                      <c:pt idx="510">
                        <c:v>3.02</c:v>
                      </c:pt>
                      <c:pt idx="511">
                        <c:v>3.2</c:v>
                      </c:pt>
                      <c:pt idx="512">
                        <c:v>2.87</c:v>
                      </c:pt>
                      <c:pt idx="513">
                        <c:v>2.54</c:v>
                      </c:pt>
                      <c:pt idx="514">
                        <c:v>3</c:v>
                      </c:pt>
                      <c:pt idx="515">
                        <c:v>3.3</c:v>
                      </c:pt>
                      <c:pt idx="516">
                        <c:v>2.69</c:v>
                      </c:pt>
                      <c:pt idx="517">
                        <c:v>2.27</c:v>
                      </c:pt>
                      <c:pt idx="518">
                        <c:v>2.27</c:v>
                      </c:pt>
                      <c:pt idx="519">
                        <c:v>2.25</c:v>
                      </c:pt>
                      <c:pt idx="520">
                        <c:v>2.3199999999999998</c:v>
                      </c:pt>
                      <c:pt idx="521">
                        <c:v>2.13</c:v>
                      </c:pt>
                      <c:pt idx="522">
                        <c:v>2.73</c:v>
                      </c:pt>
                      <c:pt idx="523">
                        <c:v>3.2</c:v>
                      </c:pt>
                      <c:pt idx="524">
                        <c:v>3.1</c:v>
                      </c:pt>
                      <c:pt idx="525">
                        <c:v>3.1</c:v>
                      </c:pt>
                      <c:pt idx="526">
                        <c:v>2.72</c:v>
                      </c:pt>
                      <c:pt idx="527">
                        <c:v>2.1800000000000002</c:v>
                      </c:pt>
                      <c:pt idx="528">
                        <c:v>2.27</c:v>
                      </c:pt>
                      <c:pt idx="529">
                        <c:v>2.1800000000000002</c:v>
                      </c:pt>
                      <c:pt idx="530">
                        <c:v>2.2999999999999998</c:v>
                      </c:pt>
                      <c:pt idx="531">
                        <c:v>2.21</c:v>
                      </c:pt>
                      <c:pt idx="532">
                        <c:v>2.4900000000000002</c:v>
                      </c:pt>
                      <c:pt idx="533">
                        <c:v>3.1</c:v>
                      </c:pt>
                      <c:pt idx="534">
                        <c:v>2.85</c:v>
                      </c:pt>
                      <c:pt idx="535">
                        <c:v>2.2799999999999998</c:v>
                      </c:pt>
                      <c:pt idx="536">
                        <c:v>2.9</c:v>
                      </c:pt>
                      <c:pt idx="537">
                        <c:v>2.06</c:v>
                      </c:pt>
                      <c:pt idx="538">
                        <c:v>2.88</c:v>
                      </c:pt>
                      <c:pt idx="539">
                        <c:v>3</c:v>
                      </c:pt>
                      <c:pt idx="540">
                        <c:v>2.5499999999999998</c:v>
                      </c:pt>
                      <c:pt idx="541">
                        <c:v>2.06</c:v>
                      </c:pt>
                      <c:pt idx="542">
                        <c:v>2.19</c:v>
                      </c:pt>
                      <c:pt idx="543">
                        <c:v>2.16</c:v>
                      </c:pt>
                      <c:pt idx="544">
                        <c:v>2.34</c:v>
                      </c:pt>
                      <c:pt idx="545">
                        <c:v>2.1800000000000002</c:v>
                      </c:pt>
                      <c:pt idx="546">
                        <c:v>2.38</c:v>
                      </c:pt>
                      <c:pt idx="547">
                        <c:v>2.2000000000000002</c:v>
                      </c:pt>
                      <c:pt idx="548">
                        <c:v>2.19</c:v>
                      </c:pt>
                      <c:pt idx="549">
                        <c:v>2.27</c:v>
                      </c:pt>
                      <c:pt idx="550">
                        <c:v>2.81</c:v>
                      </c:pt>
                      <c:pt idx="551">
                        <c:v>2.74</c:v>
                      </c:pt>
                      <c:pt idx="552">
                        <c:v>2.61</c:v>
                      </c:pt>
                      <c:pt idx="553">
                        <c:v>2.3199999999999998</c:v>
                      </c:pt>
                      <c:pt idx="554">
                        <c:v>2.5499999999999998</c:v>
                      </c:pt>
                      <c:pt idx="555">
                        <c:v>2.15</c:v>
                      </c:pt>
                      <c:pt idx="556">
                        <c:v>2.25</c:v>
                      </c:pt>
                      <c:pt idx="557">
                        <c:v>2.35</c:v>
                      </c:pt>
                      <c:pt idx="558">
                        <c:v>2.5499999999999998</c:v>
                      </c:pt>
                      <c:pt idx="559">
                        <c:v>2.7</c:v>
                      </c:pt>
                      <c:pt idx="560">
                        <c:v>2.6</c:v>
                      </c:pt>
                      <c:pt idx="561">
                        <c:v>2.4900000000000002</c:v>
                      </c:pt>
                      <c:pt idx="562">
                        <c:v>2.92</c:v>
                      </c:pt>
                      <c:pt idx="563">
                        <c:v>3.02</c:v>
                      </c:pt>
                      <c:pt idx="564">
                        <c:v>2.98</c:v>
                      </c:pt>
                      <c:pt idx="565">
                        <c:v>2.67</c:v>
                      </c:pt>
                      <c:pt idx="566">
                        <c:v>2.75</c:v>
                      </c:pt>
                      <c:pt idx="567">
                        <c:v>2.65</c:v>
                      </c:pt>
                      <c:pt idx="568">
                        <c:v>3.09</c:v>
                      </c:pt>
                      <c:pt idx="569">
                        <c:v>3.05</c:v>
                      </c:pt>
                      <c:pt idx="570">
                        <c:v>2.98</c:v>
                      </c:pt>
                      <c:pt idx="571">
                        <c:v>3</c:v>
                      </c:pt>
                      <c:pt idx="572">
                        <c:v>3.32</c:v>
                      </c:pt>
                      <c:pt idx="573">
                        <c:v>3.15</c:v>
                      </c:pt>
                      <c:pt idx="574">
                        <c:v>2.82</c:v>
                      </c:pt>
                      <c:pt idx="575">
                        <c:v>2.5499999999999998</c:v>
                      </c:pt>
                      <c:pt idx="576">
                        <c:v>2.66</c:v>
                      </c:pt>
                      <c:pt idx="577">
                        <c:v>2.66</c:v>
                      </c:pt>
                      <c:pt idx="578">
                        <c:v>2.68</c:v>
                      </c:pt>
                      <c:pt idx="579">
                        <c:v>2.5499999999999998</c:v>
                      </c:pt>
                      <c:pt idx="580">
                        <c:v>2.5</c:v>
                      </c:pt>
                      <c:pt idx="581">
                        <c:v>2.3199999999999998</c:v>
                      </c:pt>
                      <c:pt idx="582">
                        <c:v>2.42</c:v>
                      </c:pt>
                      <c:pt idx="583">
                        <c:v>2.12</c:v>
                      </c:pt>
                      <c:pt idx="584">
                        <c:v>3</c:v>
                      </c:pt>
                      <c:pt idx="585">
                        <c:v>2.57</c:v>
                      </c:pt>
                      <c:pt idx="586">
                        <c:v>2.61</c:v>
                      </c:pt>
                      <c:pt idx="587">
                        <c:v>2.72</c:v>
                      </c:pt>
                      <c:pt idx="588">
                        <c:v>3.32</c:v>
                      </c:pt>
                      <c:pt idx="589">
                        <c:v>3.52</c:v>
                      </c:pt>
                      <c:pt idx="590">
                        <c:v>3.75</c:v>
                      </c:pt>
                      <c:pt idx="591">
                        <c:v>3.44</c:v>
                      </c:pt>
                      <c:pt idx="592">
                        <c:v>4.5</c:v>
                      </c:pt>
                      <c:pt idx="593">
                        <c:v>3.58</c:v>
                      </c:pt>
                      <c:pt idx="594">
                        <c:v>3.76</c:v>
                      </c:pt>
                      <c:pt idx="595">
                        <c:v>3.8</c:v>
                      </c:pt>
                      <c:pt idx="596">
                        <c:v>4.18</c:v>
                      </c:pt>
                      <c:pt idx="597">
                        <c:v>3.98</c:v>
                      </c:pt>
                      <c:pt idx="598">
                        <c:v>4</c:v>
                      </c:pt>
                      <c:pt idx="599">
                        <c:v>3.98</c:v>
                      </c:pt>
                      <c:pt idx="600">
                        <c:v>3.85</c:v>
                      </c:pt>
                      <c:pt idx="601">
                        <c:v>3.91</c:v>
                      </c:pt>
                      <c:pt idx="602">
                        <c:v>3.63</c:v>
                      </c:pt>
                      <c:pt idx="603">
                        <c:v>3.48</c:v>
                      </c:pt>
                      <c:pt idx="604">
                        <c:v>3.78</c:v>
                      </c:pt>
                      <c:pt idx="605">
                        <c:v>3.62</c:v>
                      </c:pt>
                      <c:pt idx="606">
                        <c:v>3.29</c:v>
                      </c:pt>
                      <c:pt idx="607">
                        <c:v>3.69</c:v>
                      </c:pt>
                      <c:pt idx="608">
                        <c:v>3.72</c:v>
                      </c:pt>
                      <c:pt idx="609">
                        <c:v>4.0999999999999996</c:v>
                      </c:pt>
                      <c:pt idx="610">
                        <c:v>3.84</c:v>
                      </c:pt>
                      <c:pt idx="611">
                        <c:v>3.87</c:v>
                      </c:pt>
                      <c:pt idx="612">
                        <c:v>3.44</c:v>
                      </c:pt>
                      <c:pt idx="613">
                        <c:v>3.7</c:v>
                      </c:pt>
                      <c:pt idx="614">
                        <c:v>3.24</c:v>
                      </c:pt>
                      <c:pt idx="615">
                        <c:v>3.15</c:v>
                      </c:pt>
                      <c:pt idx="616">
                        <c:v>3.78</c:v>
                      </c:pt>
                      <c:pt idx="617">
                        <c:v>3.55</c:v>
                      </c:pt>
                      <c:pt idx="618">
                        <c:v>3</c:v>
                      </c:pt>
                      <c:pt idx="619">
                        <c:v>3.52</c:v>
                      </c:pt>
                      <c:pt idx="620">
                        <c:v>3.7</c:v>
                      </c:pt>
                      <c:pt idx="621">
                        <c:v>3.44</c:v>
                      </c:pt>
                      <c:pt idx="622">
                        <c:v>3.5</c:v>
                      </c:pt>
                      <c:pt idx="623">
                        <c:v>3.7</c:v>
                      </c:pt>
                      <c:pt idx="624">
                        <c:v>3.9</c:v>
                      </c:pt>
                      <c:pt idx="625">
                        <c:v>4.3</c:v>
                      </c:pt>
                      <c:pt idx="626">
                        <c:v>4</c:v>
                      </c:pt>
                      <c:pt idx="627">
                        <c:v>3.99</c:v>
                      </c:pt>
                      <c:pt idx="628">
                        <c:v>4.24</c:v>
                      </c:pt>
                      <c:pt idx="629">
                        <c:v>3.66</c:v>
                      </c:pt>
                      <c:pt idx="630">
                        <c:v>3.55</c:v>
                      </c:pt>
                      <c:pt idx="631">
                        <c:v>3.49</c:v>
                      </c:pt>
                      <c:pt idx="632">
                        <c:v>3.58</c:v>
                      </c:pt>
                      <c:pt idx="633">
                        <c:v>3.59</c:v>
                      </c:pt>
                      <c:pt idx="634">
                        <c:v>3.25</c:v>
                      </c:pt>
                      <c:pt idx="635">
                        <c:v>3.5</c:v>
                      </c:pt>
                      <c:pt idx="636">
                        <c:v>3.5</c:v>
                      </c:pt>
                      <c:pt idx="637">
                        <c:v>3.3</c:v>
                      </c:pt>
                      <c:pt idx="638">
                        <c:v>3.9</c:v>
                      </c:pt>
                      <c:pt idx="639">
                        <c:v>4.0999999999999996</c:v>
                      </c:pt>
                      <c:pt idx="640">
                        <c:v>4.3499999999999996</c:v>
                      </c:pt>
                      <c:pt idx="641">
                        <c:v>3.31</c:v>
                      </c:pt>
                      <c:pt idx="642">
                        <c:v>3.68</c:v>
                      </c:pt>
                      <c:pt idx="643">
                        <c:v>3.52</c:v>
                      </c:pt>
                      <c:pt idx="644">
                        <c:v>3.64</c:v>
                      </c:pt>
                      <c:pt idx="645">
                        <c:v>4</c:v>
                      </c:pt>
                      <c:pt idx="646">
                        <c:v>4.6399999999999997</c:v>
                      </c:pt>
                      <c:pt idx="647">
                        <c:v>4.79</c:v>
                      </c:pt>
                      <c:pt idx="648">
                        <c:v>4.8499999999999996</c:v>
                      </c:pt>
                      <c:pt idx="649">
                        <c:v>4.8899999999999997</c:v>
                      </c:pt>
                      <c:pt idx="650">
                        <c:v>5</c:v>
                      </c:pt>
                      <c:pt idx="651">
                        <c:v>5.0999999999999996</c:v>
                      </c:pt>
                      <c:pt idx="652">
                        <c:v>4.8</c:v>
                      </c:pt>
                      <c:pt idx="653">
                        <c:v>4.0999999999999996</c:v>
                      </c:pt>
                      <c:pt idx="654">
                        <c:v>4</c:v>
                      </c:pt>
                      <c:pt idx="655">
                        <c:v>3.96</c:v>
                      </c:pt>
                      <c:pt idx="656">
                        <c:v>3.88</c:v>
                      </c:pt>
                      <c:pt idx="657">
                        <c:v>3.8</c:v>
                      </c:pt>
                      <c:pt idx="658">
                        <c:v>3.2</c:v>
                      </c:pt>
                      <c:pt idx="659">
                        <c:v>3.28</c:v>
                      </c:pt>
                      <c:pt idx="660">
                        <c:v>3.5</c:v>
                      </c:pt>
                      <c:pt idx="661">
                        <c:v>3.4</c:v>
                      </c:pt>
                      <c:pt idx="662">
                        <c:v>3.2</c:v>
                      </c:pt>
                      <c:pt idx="663">
                        <c:v>3.9</c:v>
                      </c:pt>
                      <c:pt idx="664">
                        <c:v>3.32</c:v>
                      </c:pt>
                      <c:pt idx="665">
                        <c:v>3.3</c:v>
                      </c:pt>
                      <c:pt idx="666">
                        <c:v>3.4</c:v>
                      </c:pt>
                      <c:pt idx="667">
                        <c:v>3.33</c:v>
                      </c:pt>
                      <c:pt idx="668">
                        <c:v>3.1</c:v>
                      </c:pt>
                      <c:pt idx="669">
                        <c:v>3.57</c:v>
                      </c:pt>
                      <c:pt idx="670">
                        <c:v>3.48</c:v>
                      </c:pt>
                      <c:pt idx="671">
                        <c:v>3.1</c:v>
                      </c:pt>
                      <c:pt idx="672">
                        <c:v>3.25</c:v>
                      </c:pt>
                      <c:pt idx="673">
                        <c:v>3.6</c:v>
                      </c:pt>
                      <c:pt idx="674">
                        <c:v>3.68</c:v>
                      </c:pt>
                      <c:pt idx="675">
                        <c:v>3.8</c:v>
                      </c:pt>
                      <c:pt idx="676">
                        <c:v>4.05</c:v>
                      </c:pt>
                      <c:pt idx="677">
                        <c:v>3.93</c:v>
                      </c:pt>
                      <c:pt idx="678">
                        <c:v>3.78</c:v>
                      </c:pt>
                      <c:pt idx="679">
                        <c:v>3.78</c:v>
                      </c:pt>
                      <c:pt idx="680">
                        <c:v>3.48</c:v>
                      </c:pt>
                      <c:pt idx="681">
                        <c:v>3.6</c:v>
                      </c:pt>
                      <c:pt idx="682">
                        <c:v>3.58</c:v>
                      </c:pt>
                      <c:pt idx="683">
                        <c:v>3.5</c:v>
                      </c:pt>
                      <c:pt idx="684">
                        <c:v>2.98</c:v>
                      </c:pt>
                      <c:pt idx="685">
                        <c:v>2.85</c:v>
                      </c:pt>
                      <c:pt idx="686">
                        <c:v>2.89</c:v>
                      </c:pt>
                      <c:pt idx="687">
                        <c:v>2.87</c:v>
                      </c:pt>
                      <c:pt idx="688">
                        <c:v>2.79</c:v>
                      </c:pt>
                      <c:pt idx="689">
                        <c:v>2.85</c:v>
                      </c:pt>
                      <c:pt idx="690">
                        <c:v>3.4</c:v>
                      </c:pt>
                      <c:pt idx="691">
                        <c:v>3.23</c:v>
                      </c:pt>
                      <c:pt idx="692">
                        <c:v>3.18</c:v>
                      </c:pt>
                      <c:pt idx="693">
                        <c:v>2.85</c:v>
                      </c:pt>
                      <c:pt idx="694">
                        <c:v>2.08</c:v>
                      </c:pt>
                      <c:pt idx="695">
                        <c:v>2.88</c:v>
                      </c:pt>
                      <c:pt idx="696">
                        <c:v>3.32</c:v>
                      </c:pt>
                      <c:pt idx="697">
                        <c:v>3.15</c:v>
                      </c:pt>
                      <c:pt idx="698">
                        <c:v>3.68</c:v>
                      </c:pt>
                      <c:pt idx="699">
                        <c:v>3.68</c:v>
                      </c:pt>
                      <c:pt idx="700">
                        <c:v>3.8</c:v>
                      </c:pt>
                      <c:pt idx="701">
                        <c:v>3.05</c:v>
                      </c:pt>
                      <c:pt idx="702">
                        <c:v>3.2</c:v>
                      </c:pt>
                      <c:pt idx="703">
                        <c:v>3.4</c:v>
                      </c:pt>
                      <c:pt idx="704">
                        <c:v>3.65</c:v>
                      </c:pt>
                      <c:pt idx="705">
                        <c:v>3.8</c:v>
                      </c:pt>
                      <c:pt idx="706">
                        <c:v>3.4</c:v>
                      </c:pt>
                      <c:pt idx="707">
                        <c:v>3.38</c:v>
                      </c:pt>
                      <c:pt idx="708">
                        <c:v>3.8</c:v>
                      </c:pt>
                      <c:pt idx="709">
                        <c:v>3.2</c:v>
                      </c:pt>
                      <c:pt idx="710">
                        <c:v>3.02</c:v>
                      </c:pt>
                      <c:pt idx="711">
                        <c:v>3.29</c:v>
                      </c:pt>
                      <c:pt idx="712">
                        <c:v>3.75</c:v>
                      </c:pt>
                      <c:pt idx="713">
                        <c:v>3.1</c:v>
                      </c:pt>
                      <c:pt idx="714">
                        <c:v>2.79</c:v>
                      </c:pt>
                      <c:pt idx="715">
                        <c:v>2.75</c:v>
                      </c:pt>
                      <c:pt idx="716">
                        <c:v>2.58</c:v>
                      </c:pt>
                      <c:pt idx="717">
                        <c:v>3.32</c:v>
                      </c:pt>
                      <c:pt idx="718">
                        <c:v>3.42</c:v>
                      </c:pt>
                      <c:pt idx="719">
                        <c:v>3.4</c:v>
                      </c:pt>
                      <c:pt idx="720">
                        <c:v>3.48</c:v>
                      </c:pt>
                      <c:pt idx="721">
                        <c:v>2.5499999999999998</c:v>
                      </c:pt>
                      <c:pt idx="722">
                        <c:v>2.5</c:v>
                      </c:pt>
                      <c:pt idx="723">
                        <c:v>2.4</c:v>
                      </c:pt>
                      <c:pt idx="724">
                        <c:v>2.5499999999999998</c:v>
                      </c:pt>
                      <c:pt idx="725">
                        <c:v>2.48</c:v>
                      </c:pt>
                      <c:pt idx="726">
                        <c:v>2.42</c:v>
                      </c:pt>
                      <c:pt idx="727">
                        <c:v>2.6</c:v>
                      </c:pt>
                      <c:pt idx="728">
                        <c:v>2.6</c:v>
                      </c:pt>
                      <c:pt idx="729">
                        <c:v>2.63</c:v>
                      </c:pt>
                    </c:numCache>
                  </c:numRef>
                </c:val>
                <c:smooth val="1"/>
                <c:extLst xmlns:c15="http://schemas.microsoft.com/office/drawing/2012/chart">
                  <c:ext xmlns:c16="http://schemas.microsoft.com/office/drawing/2014/chart" uri="{C3380CC4-5D6E-409C-BE32-E72D297353CC}">
                    <c16:uniqueId val="{0000000E-E246-4DFE-B6EB-0868061F4695}"/>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DATOS!$AB$3:$AB$732</c15:sqref>
                        </c15:formulaRef>
                      </c:ext>
                    </c:extLst>
                    <c:numCache>
                      <c:formatCode>0.00</c:formatCode>
                      <c:ptCount val="730"/>
                      <c:pt idx="0">
                        <c:v>2.48</c:v>
                      </c:pt>
                      <c:pt idx="1">
                        <c:v>2.38</c:v>
                      </c:pt>
                      <c:pt idx="2">
                        <c:v>2.39</c:v>
                      </c:pt>
                      <c:pt idx="3">
                        <c:v>2.5</c:v>
                      </c:pt>
                      <c:pt idx="4">
                        <c:v>2.48</c:v>
                      </c:pt>
                      <c:pt idx="5">
                        <c:v>2.37</c:v>
                      </c:pt>
                      <c:pt idx="6">
                        <c:v>2.39</c:v>
                      </c:pt>
                      <c:pt idx="7">
                        <c:v>2.3199999999999998</c:v>
                      </c:pt>
                      <c:pt idx="8">
                        <c:v>2.48</c:v>
                      </c:pt>
                      <c:pt idx="9">
                        <c:v>2.4500000000000002</c:v>
                      </c:pt>
                      <c:pt idx="10">
                        <c:v>3.28</c:v>
                      </c:pt>
                      <c:pt idx="11">
                        <c:v>3.58</c:v>
                      </c:pt>
                      <c:pt idx="12">
                        <c:v>3.2</c:v>
                      </c:pt>
                      <c:pt idx="13">
                        <c:v>3.05</c:v>
                      </c:pt>
                      <c:pt idx="14">
                        <c:v>3.12</c:v>
                      </c:pt>
                      <c:pt idx="15">
                        <c:v>3</c:v>
                      </c:pt>
                      <c:pt idx="16">
                        <c:v>2.8</c:v>
                      </c:pt>
                      <c:pt idx="17">
                        <c:v>2.48</c:v>
                      </c:pt>
                      <c:pt idx="18">
                        <c:v>2.88</c:v>
                      </c:pt>
                      <c:pt idx="19">
                        <c:v>2.82</c:v>
                      </c:pt>
                      <c:pt idx="20">
                        <c:v>2.98</c:v>
                      </c:pt>
                      <c:pt idx="21">
                        <c:v>2.4500000000000002</c:v>
                      </c:pt>
                      <c:pt idx="22">
                        <c:v>2.78</c:v>
                      </c:pt>
                      <c:pt idx="23">
                        <c:v>2.85</c:v>
                      </c:pt>
                      <c:pt idx="24">
                        <c:v>3.2</c:v>
                      </c:pt>
                      <c:pt idx="25">
                        <c:v>3.1</c:v>
                      </c:pt>
                      <c:pt idx="26">
                        <c:v>2.81</c:v>
                      </c:pt>
                      <c:pt idx="27">
                        <c:v>2.99</c:v>
                      </c:pt>
                      <c:pt idx="28">
                        <c:v>2.15</c:v>
                      </c:pt>
                      <c:pt idx="29">
                        <c:v>2.75</c:v>
                      </c:pt>
                      <c:pt idx="30">
                        <c:v>3.5</c:v>
                      </c:pt>
                      <c:pt idx="31">
                        <c:v>3.48</c:v>
                      </c:pt>
                      <c:pt idx="32">
                        <c:v>3.2</c:v>
                      </c:pt>
                      <c:pt idx="33">
                        <c:v>2.78</c:v>
                      </c:pt>
                      <c:pt idx="34">
                        <c:v>2.68</c:v>
                      </c:pt>
                      <c:pt idx="35">
                        <c:v>2.68</c:v>
                      </c:pt>
                      <c:pt idx="36">
                        <c:v>2.77</c:v>
                      </c:pt>
                      <c:pt idx="37">
                        <c:v>2.68</c:v>
                      </c:pt>
                      <c:pt idx="38">
                        <c:v>2.79</c:v>
                      </c:pt>
                      <c:pt idx="39">
                        <c:v>2.5</c:v>
                      </c:pt>
                      <c:pt idx="40">
                        <c:v>2.5499999999999998</c:v>
                      </c:pt>
                      <c:pt idx="41">
                        <c:v>2.46</c:v>
                      </c:pt>
                      <c:pt idx="42">
                        <c:v>2.4500000000000002</c:v>
                      </c:pt>
                      <c:pt idx="43">
                        <c:v>2.42</c:v>
                      </c:pt>
                      <c:pt idx="44">
                        <c:v>2.46</c:v>
                      </c:pt>
                      <c:pt idx="45">
                        <c:v>2.35</c:v>
                      </c:pt>
                      <c:pt idx="46">
                        <c:v>2.4700000000000002</c:v>
                      </c:pt>
                      <c:pt idx="47">
                        <c:v>2.3199999999999998</c:v>
                      </c:pt>
                      <c:pt idx="48">
                        <c:v>2.9</c:v>
                      </c:pt>
                      <c:pt idx="49">
                        <c:v>2.59</c:v>
                      </c:pt>
                      <c:pt idx="50">
                        <c:v>2.78</c:v>
                      </c:pt>
                      <c:pt idx="51">
                        <c:v>2.23</c:v>
                      </c:pt>
                      <c:pt idx="52">
                        <c:v>2.23</c:v>
                      </c:pt>
                      <c:pt idx="53">
                        <c:v>2.2000000000000002</c:v>
                      </c:pt>
                      <c:pt idx="54">
                        <c:v>2.5</c:v>
                      </c:pt>
                      <c:pt idx="55">
                        <c:v>2.09</c:v>
                      </c:pt>
                      <c:pt idx="56">
                        <c:v>2.09</c:v>
                      </c:pt>
                      <c:pt idx="57">
                        <c:v>2.1</c:v>
                      </c:pt>
                      <c:pt idx="58">
                        <c:v>2.19</c:v>
                      </c:pt>
                      <c:pt idx="59">
                        <c:v>2.1800000000000002</c:v>
                      </c:pt>
                      <c:pt idx="60">
                        <c:v>2.61</c:v>
                      </c:pt>
                      <c:pt idx="61">
                        <c:v>2.95</c:v>
                      </c:pt>
                      <c:pt idx="62">
                        <c:v>2.75</c:v>
                      </c:pt>
                      <c:pt idx="63">
                        <c:v>3</c:v>
                      </c:pt>
                      <c:pt idx="64">
                        <c:v>2.7</c:v>
                      </c:pt>
                      <c:pt idx="65">
                        <c:v>2.4</c:v>
                      </c:pt>
                      <c:pt idx="66">
                        <c:v>2.44</c:v>
                      </c:pt>
                      <c:pt idx="67">
                        <c:v>2.4500000000000002</c:v>
                      </c:pt>
                      <c:pt idx="68">
                        <c:v>2.54</c:v>
                      </c:pt>
                      <c:pt idx="69">
                        <c:v>2.5</c:v>
                      </c:pt>
                      <c:pt idx="70">
                        <c:v>2.94</c:v>
                      </c:pt>
                      <c:pt idx="71">
                        <c:v>2.68</c:v>
                      </c:pt>
                      <c:pt idx="72">
                        <c:v>2.4500000000000002</c:v>
                      </c:pt>
                      <c:pt idx="73">
                        <c:v>2.36</c:v>
                      </c:pt>
                      <c:pt idx="74">
                        <c:v>2.42</c:v>
                      </c:pt>
                      <c:pt idx="75">
                        <c:v>2.34</c:v>
                      </c:pt>
                      <c:pt idx="76">
                        <c:v>2.41</c:v>
                      </c:pt>
                      <c:pt idx="77">
                        <c:v>2.0099999999999998</c:v>
                      </c:pt>
                      <c:pt idx="78">
                        <c:v>3.07</c:v>
                      </c:pt>
                      <c:pt idx="79">
                        <c:v>3.05</c:v>
                      </c:pt>
                      <c:pt idx="80">
                        <c:v>3.08</c:v>
                      </c:pt>
                      <c:pt idx="81">
                        <c:v>3.68</c:v>
                      </c:pt>
                      <c:pt idx="82">
                        <c:v>3.58</c:v>
                      </c:pt>
                      <c:pt idx="83">
                        <c:v>3.62</c:v>
                      </c:pt>
                      <c:pt idx="84">
                        <c:v>3.91</c:v>
                      </c:pt>
                      <c:pt idx="85">
                        <c:v>4.03</c:v>
                      </c:pt>
                      <c:pt idx="86">
                        <c:v>4.12</c:v>
                      </c:pt>
                      <c:pt idx="87">
                        <c:v>4.58</c:v>
                      </c:pt>
                      <c:pt idx="88">
                        <c:v>4.82</c:v>
                      </c:pt>
                      <c:pt idx="89">
                        <c:v>4.75</c:v>
                      </c:pt>
                      <c:pt idx="90">
                        <c:v>4.54</c:v>
                      </c:pt>
                      <c:pt idx="91">
                        <c:v>4.2</c:v>
                      </c:pt>
                      <c:pt idx="92">
                        <c:v>4.46</c:v>
                      </c:pt>
                      <c:pt idx="93">
                        <c:v>3.88</c:v>
                      </c:pt>
                      <c:pt idx="94">
                        <c:v>4.74</c:v>
                      </c:pt>
                      <c:pt idx="95">
                        <c:v>3.7</c:v>
                      </c:pt>
                      <c:pt idx="96">
                        <c:v>3.72</c:v>
                      </c:pt>
                      <c:pt idx="97">
                        <c:v>3.71</c:v>
                      </c:pt>
                      <c:pt idx="98">
                        <c:v>3.12</c:v>
                      </c:pt>
                      <c:pt idx="99">
                        <c:v>2.87</c:v>
                      </c:pt>
                      <c:pt idx="100">
                        <c:v>2.9</c:v>
                      </c:pt>
                      <c:pt idx="101">
                        <c:v>2.68</c:v>
                      </c:pt>
                      <c:pt idx="102">
                        <c:v>2.76</c:v>
                      </c:pt>
                      <c:pt idx="103">
                        <c:v>3</c:v>
                      </c:pt>
                      <c:pt idx="104">
                        <c:v>3.05</c:v>
                      </c:pt>
                      <c:pt idx="105">
                        <c:v>2.8</c:v>
                      </c:pt>
                      <c:pt idx="106">
                        <c:v>2.68</c:v>
                      </c:pt>
                      <c:pt idx="107">
                        <c:v>2.59</c:v>
                      </c:pt>
                      <c:pt idx="108">
                        <c:v>2.7</c:v>
                      </c:pt>
                      <c:pt idx="109">
                        <c:v>2.4900000000000002</c:v>
                      </c:pt>
                      <c:pt idx="110">
                        <c:v>3.12</c:v>
                      </c:pt>
                      <c:pt idx="111">
                        <c:v>3</c:v>
                      </c:pt>
                      <c:pt idx="112">
                        <c:v>2.83</c:v>
                      </c:pt>
                      <c:pt idx="113">
                        <c:v>2.5</c:v>
                      </c:pt>
                      <c:pt idx="114">
                        <c:v>2.29</c:v>
                      </c:pt>
                      <c:pt idx="115">
                        <c:v>2.2799999999999998</c:v>
                      </c:pt>
                      <c:pt idx="116">
                        <c:v>2.21</c:v>
                      </c:pt>
                      <c:pt idx="117">
                        <c:v>2.2999999999999998</c:v>
                      </c:pt>
                      <c:pt idx="118">
                        <c:v>2.91</c:v>
                      </c:pt>
                      <c:pt idx="119">
                        <c:v>3.09</c:v>
                      </c:pt>
                      <c:pt idx="120">
                        <c:v>2.78</c:v>
                      </c:pt>
                      <c:pt idx="121">
                        <c:v>2.68</c:v>
                      </c:pt>
                      <c:pt idx="122">
                        <c:v>2.67</c:v>
                      </c:pt>
                      <c:pt idx="123">
                        <c:v>2.31</c:v>
                      </c:pt>
                      <c:pt idx="124">
                        <c:v>3.02</c:v>
                      </c:pt>
                      <c:pt idx="125">
                        <c:v>3.1</c:v>
                      </c:pt>
                      <c:pt idx="126">
                        <c:v>3.3</c:v>
                      </c:pt>
                      <c:pt idx="127">
                        <c:v>3.88</c:v>
                      </c:pt>
                      <c:pt idx="128">
                        <c:v>3.6</c:v>
                      </c:pt>
                      <c:pt idx="129">
                        <c:v>3.32</c:v>
                      </c:pt>
                      <c:pt idx="130">
                        <c:v>3.39</c:v>
                      </c:pt>
                      <c:pt idx="131">
                        <c:v>3.4</c:v>
                      </c:pt>
                      <c:pt idx="132">
                        <c:v>3.45</c:v>
                      </c:pt>
                      <c:pt idx="133">
                        <c:v>1.57</c:v>
                      </c:pt>
                      <c:pt idx="134">
                        <c:v>2.56</c:v>
                      </c:pt>
                      <c:pt idx="135">
                        <c:v>3.48</c:v>
                      </c:pt>
                      <c:pt idx="136">
                        <c:v>3.22</c:v>
                      </c:pt>
                      <c:pt idx="137">
                        <c:v>3.68</c:v>
                      </c:pt>
                      <c:pt idx="138">
                        <c:v>3.12</c:v>
                      </c:pt>
                      <c:pt idx="139">
                        <c:v>2.77</c:v>
                      </c:pt>
                      <c:pt idx="140">
                        <c:v>3.12</c:v>
                      </c:pt>
                      <c:pt idx="141">
                        <c:v>2.78</c:v>
                      </c:pt>
                      <c:pt idx="142">
                        <c:v>3.28</c:v>
                      </c:pt>
                      <c:pt idx="143">
                        <c:v>3.16</c:v>
                      </c:pt>
                      <c:pt idx="144">
                        <c:v>3.28</c:v>
                      </c:pt>
                      <c:pt idx="145">
                        <c:v>3.27</c:v>
                      </c:pt>
                      <c:pt idx="146">
                        <c:v>3.3</c:v>
                      </c:pt>
                      <c:pt idx="147">
                        <c:v>3.22</c:v>
                      </c:pt>
                      <c:pt idx="148">
                        <c:v>3.4</c:v>
                      </c:pt>
                      <c:pt idx="149">
                        <c:v>3.24</c:v>
                      </c:pt>
                      <c:pt idx="150">
                        <c:v>3.5</c:v>
                      </c:pt>
                      <c:pt idx="151">
                        <c:v>3.4</c:v>
                      </c:pt>
                      <c:pt idx="152">
                        <c:v>3.58</c:v>
                      </c:pt>
                      <c:pt idx="153">
                        <c:v>3.7</c:v>
                      </c:pt>
                      <c:pt idx="154">
                        <c:v>3.55</c:v>
                      </c:pt>
                      <c:pt idx="155">
                        <c:v>3.6</c:v>
                      </c:pt>
                      <c:pt idx="156">
                        <c:v>3.39</c:v>
                      </c:pt>
                      <c:pt idx="157">
                        <c:v>3.3</c:v>
                      </c:pt>
                      <c:pt idx="158">
                        <c:v>2.87</c:v>
                      </c:pt>
                      <c:pt idx="159">
                        <c:v>2.58</c:v>
                      </c:pt>
                      <c:pt idx="160">
                        <c:v>2.7</c:v>
                      </c:pt>
                      <c:pt idx="161">
                        <c:v>3.08</c:v>
                      </c:pt>
                      <c:pt idx="162">
                        <c:v>2.7</c:v>
                      </c:pt>
                      <c:pt idx="163">
                        <c:v>2.57</c:v>
                      </c:pt>
                      <c:pt idx="164">
                        <c:v>2.4900000000000002</c:v>
                      </c:pt>
                      <c:pt idx="165">
                        <c:v>2.38</c:v>
                      </c:pt>
                      <c:pt idx="166">
                        <c:v>2.4500000000000002</c:v>
                      </c:pt>
                      <c:pt idx="167">
                        <c:v>2.39</c:v>
                      </c:pt>
                      <c:pt idx="168">
                        <c:v>2.2000000000000002</c:v>
                      </c:pt>
                      <c:pt idx="169">
                        <c:v>2.4500000000000002</c:v>
                      </c:pt>
                      <c:pt idx="170">
                        <c:v>2.57</c:v>
                      </c:pt>
                      <c:pt idx="171">
                        <c:v>2.4900000000000002</c:v>
                      </c:pt>
                      <c:pt idx="172">
                        <c:v>2.5</c:v>
                      </c:pt>
                      <c:pt idx="173">
                        <c:v>2.4500000000000002</c:v>
                      </c:pt>
                      <c:pt idx="174">
                        <c:v>2.57</c:v>
                      </c:pt>
                      <c:pt idx="175">
                        <c:v>2.9</c:v>
                      </c:pt>
                      <c:pt idx="176">
                        <c:v>3.53</c:v>
                      </c:pt>
                      <c:pt idx="177">
                        <c:v>3.3</c:v>
                      </c:pt>
                      <c:pt idx="178">
                        <c:v>3.15</c:v>
                      </c:pt>
                      <c:pt idx="179">
                        <c:v>3</c:v>
                      </c:pt>
                      <c:pt idx="180">
                        <c:v>3.18</c:v>
                      </c:pt>
                      <c:pt idx="181">
                        <c:v>3.2</c:v>
                      </c:pt>
                      <c:pt idx="182">
                        <c:v>3.35</c:v>
                      </c:pt>
                      <c:pt idx="183">
                        <c:v>3.25</c:v>
                      </c:pt>
                      <c:pt idx="184">
                        <c:v>2.78</c:v>
                      </c:pt>
                      <c:pt idx="185">
                        <c:v>2.66</c:v>
                      </c:pt>
                      <c:pt idx="186">
                        <c:v>2.9</c:v>
                      </c:pt>
                      <c:pt idx="187">
                        <c:v>2.78</c:v>
                      </c:pt>
                      <c:pt idx="188">
                        <c:v>2.76</c:v>
                      </c:pt>
                      <c:pt idx="189">
                        <c:v>2.64</c:v>
                      </c:pt>
                      <c:pt idx="190">
                        <c:v>2.85</c:v>
                      </c:pt>
                      <c:pt idx="191">
                        <c:v>2.69</c:v>
                      </c:pt>
                      <c:pt idx="192">
                        <c:v>2.68</c:v>
                      </c:pt>
                      <c:pt idx="193">
                        <c:v>2.66</c:v>
                      </c:pt>
                      <c:pt idx="194">
                        <c:v>2.77</c:v>
                      </c:pt>
                      <c:pt idx="195">
                        <c:v>2.65</c:v>
                      </c:pt>
                      <c:pt idx="196">
                        <c:v>2.6</c:v>
                      </c:pt>
                      <c:pt idx="197">
                        <c:v>2.7</c:v>
                      </c:pt>
                      <c:pt idx="198">
                        <c:v>2.68</c:v>
                      </c:pt>
                      <c:pt idx="199">
                        <c:v>2.52</c:v>
                      </c:pt>
                      <c:pt idx="200">
                        <c:v>3.22</c:v>
                      </c:pt>
                      <c:pt idx="201">
                        <c:v>3.06</c:v>
                      </c:pt>
                      <c:pt idx="202">
                        <c:v>3.23</c:v>
                      </c:pt>
                      <c:pt idx="203">
                        <c:v>3.16</c:v>
                      </c:pt>
                      <c:pt idx="204">
                        <c:v>3.14</c:v>
                      </c:pt>
                      <c:pt idx="205">
                        <c:v>3.1</c:v>
                      </c:pt>
                      <c:pt idx="206">
                        <c:v>3.12</c:v>
                      </c:pt>
                      <c:pt idx="207">
                        <c:v>3.18</c:v>
                      </c:pt>
                      <c:pt idx="208">
                        <c:v>3.32</c:v>
                      </c:pt>
                      <c:pt idx="209">
                        <c:v>3.21</c:v>
                      </c:pt>
                      <c:pt idx="210">
                        <c:v>3.22</c:v>
                      </c:pt>
                      <c:pt idx="211">
                        <c:v>3.15</c:v>
                      </c:pt>
                      <c:pt idx="212">
                        <c:v>3.47</c:v>
                      </c:pt>
                      <c:pt idx="213">
                        <c:v>3.59</c:v>
                      </c:pt>
                      <c:pt idx="214">
                        <c:v>3.82</c:v>
                      </c:pt>
                      <c:pt idx="215">
                        <c:v>3.9</c:v>
                      </c:pt>
                      <c:pt idx="216">
                        <c:v>3.02</c:v>
                      </c:pt>
                      <c:pt idx="217">
                        <c:v>2.89</c:v>
                      </c:pt>
                      <c:pt idx="218">
                        <c:v>3.6</c:v>
                      </c:pt>
                      <c:pt idx="219">
                        <c:v>3.45</c:v>
                      </c:pt>
                      <c:pt idx="220">
                        <c:v>3</c:v>
                      </c:pt>
                      <c:pt idx="221">
                        <c:v>3.6</c:v>
                      </c:pt>
                      <c:pt idx="222">
                        <c:v>3.02</c:v>
                      </c:pt>
                      <c:pt idx="223">
                        <c:v>3.06</c:v>
                      </c:pt>
                      <c:pt idx="224">
                        <c:v>3.1</c:v>
                      </c:pt>
                      <c:pt idx="225">
                        <c:v>3.2</c:v>
                      </c:pt>
                      <c:pt idx="226">
                        <c:v>3.28</c:v>
                      </c:pt>
                      <c:pt idx="227">
                        <c:v>3.15</c:v>
                      </c:pt>
                      <c:pt idx="228">
                        <c:v>3.45</c:v>
                      </c:pt>
                      <c:pt idx="229">
                        <c:v>3.48</c:v>
                      </c:pt>
                      <c:pt idx="230">
                        <c:v>3.18</c:v>
                      </c:pt>
                      <c:pt idx="231">
                        <c:v>3.16</c:v>
                      </c:pt>
                      <c:pt idx="232">
                        <c:v>3.23</c:v>
                      </c:pt>
                      <c:pt idx="233">
                        <c:v>3.44</c:v>
                      </c:pt>
                      <c:pt idx="234">
                        <c:v>3.58</c:v>
                      </c:pt>
                      <c:pt idx="235">
                        <c:v>3.51</c:v>
                      </c:pt>
                      <c:pt idx="236">
                        <c:v>3.54</c:v>
                      </c:pt>
                      <c:pt idx="237">
                        <c:v>3.57</c:v>
                      </c:pt>
                      <c:pt idx="238">
                        <c:v>3.4</c:v>
                      </c:pt>
                      <c:pt idx="239">
                        <c:v>3.41</c:v>
                      </c:pt>
                      <c:pt idx="240">
                        <c:v>3.42</c:v>
                      </c:pt>
                      <c:pt idx="241">
                        <c:v>3.4</c:v>
                      </c:pt>
                      <c:pt idx="242">
                        <c:v>3.36</c:v>
                      </c:pt>
                      <c:pt idx="243">
                        <c:v>3.4</c:v>
                      </c:pt>
                      <c:pt idx="244">
                        <c:v>3.46</c:v>
                      </c:pt>
                      <c:pt idx="245">
                        <c:v>4</c:v>
                      </c:pt>
                      <c:pt idx="246">
                        <c:v>4</c:v>
                      </c:pt>
                      <c:pt idx="247">
                        <c:v>3.95</c:v>
                      </c:pt>
                      <c:pt idx="248">
                        <c:v>4.4000000000000004</c:v>
                      </c:pt>
                      <c:pt idx="249">
                        <c:v>4.33</c:v>
                      </c:pt>
                      <c:pt idx="250">
                        <c:v>4.4000000000000004</c:v>
                      </c:pt>
                      <c:pt idx="251">
                        <c:v>4.3600000000000003</c:v>
                      </c:pt>
                      <c:pt idx="252">
                        <c:v>4.04</c:v>
                      </c:pt>
                      <c:pt idx="253">
                        <c:v>3.82</c:v>
                      </c:pt>
                      <c:pt idx="254">
                        <c:v>3.85</c:v>
                      </c:pt>
                      <c:pt idx="255">
                        <c:v>3.8</c:v>
                      </c:pt>
                      <c:pt idx="256">
                        <c:v>3.8</c:v>
                      </c:pt>
                      <c:pt idx="257">
                        <c:v>3.7</c:v>
                      </c:pt>
                      <c:pt idx="258">
                        <c:v>4.12</c:v>
                      </c:pt>
                      <c:pt idx="259">
                        <c:v>4.0199999999999996</c:v>
                      </c:pt>
                      <c:pt idx="260">
                        <c:v>3.44</c:v>
                      </c:pt>
                      <c:pt idx="261">
                        <c:v>3.4</c:v>
                      </c:pt>
                      <c:pt idx="262">
                        <c:v>3.2</c:v>
                      </c:pt>
                      <c:pt idx="263">
                        <c:v>2.58</c:v>
                      </c:pt>
                      <c:pt idx="264">
                        <c:v>3.48</c:v>
                      </c:pt>
                      <c:pt idx="265">
                        <c:v>3.55</c:v>
                      </c:pt>
                      <c:pt idx="266">
                        <c:v>3.72</c:v>
                      </c:pt>
                      <c:pt idx="267">
                        <c:v>3.48</c:v>
                      </c:pt>
                      <c:pt idx="268">
                        <c:v>3.5</c:v>
                      </c:pt>
                      <c:pt idx="269">
                        <c:v>3.48</c:v>
                      </c:pt>
                      <c:pt idx="270">
                        <c:v>3.77</c:v>
                      </c:pt>
                      <c:pt idx="271">
                        <c:v>3.73</c:v>
                      </c:pt>
                      <c:pt idx="272">
                        <c:v>3.97</c:v>
                      </c:pt>
                      <c:pt idx="273">
                        <c:v>4.3</c:v>
                      </c:pt>
                      <c:pt idx="274">
                        <c:v>4.51</c:v>
                      </c:pt>
                      <c:pt idx="275">
                        <c:v>4.47</c:v>
                      </c:pt>
                      <c:pt idx="276">
                        <c:v>4.45</c:v>
                      </c:pt>
                      <c:pt idx="277">
                        <c:v>4.3</c:v>
                      </c:pt>
                      <c:pt idx="278">
                        <c:v>4.71</c:v>
                      </c:pt>
                      <c:pt idx="279">
                        <c:v>4.4000000000000004</c:v>
                      </c:pt>
                      <c:pt idx="280">
                        <c:v>4.0999999999999996</c:v>
                      </c:pt>
                      <c:pt idx="281">
                        <c:v>3.99</c:v>
                      </c:pt>
                      <c:pt idx="282">
                        <c:v>3.84</c:v>
                      </c:pt>
                      <c:pt idx="283">
                        <c:v>3.9</c:v>
                      </c:pt>
                      <c:pt idx="284">
                        <c:v>3.92</c:v>
                      </c:pt>
                      <c:pt idx="285">
                        <c:v>3.87</c:v>
                      </c:pt>
                      <c:pt idx="286">
                        <c:v>4.4000000000000004</c:v>
                      </c:pt>
                      <c:pt idx="287">
                        <c:v>4.28</c:v>
                      </c:pt>
                      <c:pt idx="288">
                        <c:v>3.7</c:v>
                      </c:pt>
                      <c:pt idx="289">
                        <c:v>3.6</c:v>
                      </c:pt>
                      <c:pt idx="290">
                        <c:v>3.45</c:v>
                      </c:pt>
                      <c:pt idx="291">
                        <c:v>3.32</c:v>
                      </c:pt>
                      <c:pt idx="292">
                        <c:v>3.4</c:v>
                      </c:pt>
                      <c:pt idx="293">
                        <c:v>3.61</c:v>
                      </c:pt>
                      <c:pt idx="294">
                        <c:v>3.38</c:v>
                      </c:pt>
                      <c:pt idx="295">
                        <c:v>3.6</c:v>
                      </c:pt>
                      <c:pt idx="296">
                        <c:v>4</c:v>
                      </c:pt>
                      <c:pt idx="297">
                        <c:v>3.89</c:v>
                      </c:pt>
                      <c:pt idx="298">
                        <c:v>3.64</c:v>
                      </c:pt>
                      <c:pt idx="299">
                        <c:v>3.45</c:v>
                      </c:pt>
                      <c:pt idx="300">
                        <c:v>3.3</c:v>
                      </c:pt>
                      <c:pt idx="301">
                        <c:v>3.16</c:v>
                      </c:pt>
                      <c:pt idx="302">
                        <c:v>3.12</c:v>
                      </c:pt>
                      <c:pt idx="303">
                        <c:v>3.02</c:v>
                      </c:pt>
                      <c:pt idx="304">
                        <c:v>3.56</c:v>
                      </c:pt>
                      <c:pt idx="305">
                        <c:v>3.7</c:v>
                      </c:pt>
                      <c:pt idx="306">
                        <c:v>3.64</c:v>
                      </c:pt>
                      <c:pt idx="307">
                        <c:v>3.66</c:v>
                      </c:pt>
                      <c:pt idx="308">
                        <c:v>3.6</c:v>
                      </c:pt>
                      <c:pt idx="309">
                        <c:v>3.58</c:v>
                      </c:pt>
                      <c:pt idx="310">
                        <c:v>3.55</c:v>
                      </c:pt>
                      <c:pt idx="311">
                        <c:v>3.59</c:v>
                      </c:pt>
                      <c:pt idx="312">
                        <c:v>3.52</c:v>
                      </c:pt>
                      <c:pt idx="313">
                        <c:v>2.99</c:v>
                      </c:pt>
                      <c:pt idx="314">
                        <c:v>3.76</c:v>
                      </c:pt>
                      <c:pt idx="315">
                        <c:v>3.99</c:v>
                      </c:pt>
                      <c:pt idx="316">
                        <c:v>3.44</c:v>
                      </c:pt>
                      <c:pt idx="317">
                        <c:v>3.25</c:v>
                      </c:pt>
                      <c:pt idx="318">
                        <c:v>3.68</c:v>
                      </c:pt>
                      <c:pt idx="319">
                        <c:v>3.87</c:v>
                      </c:pt>
                      <c:pt idx="320">
                        <c:v>3.72</c:v>
                      </c:pt>
                      <c:pt idx="321">
                        <c:v>3.7</c:v>
                      </c:pt>
                      <c:pt idx="322">
                        <c:v>3.7</c:v>
                      </c:pt>
                      <c:pt idx="323">
                        <c:v>3.75</c:v>
                      </c:pt>
                      <c:pt idx="324">
                        <c:v>3.77</c:v>
                      </c:pt>
                      <c:pt idx="325">
                        <c:v>3.73</c:v>
                      </c:pt>
                      <c:pt idx="326">
                        <c:v>3.4</c:v>
                      </c:pt>
                      <c:pt idx="327">
                        <c:v>3.4</c:v>
                      </c:pt>
                      <c:pt idx="328">
                        <c:v>3.3</c:v>
                      </c:pt>
                      <c:pt idx="329">
                        <c:v>3.22</c:v>
                      </c:pt>
                      <c:pt idx="330">
                        <c:v>3.35</c:v>
                      </c:pt>
                      <c:pt idx="331">
                        <c:v>3.05</c:v>
                      </c:pt>
                      <c:pt idx="332">
                        <c:v>2.4</c:v>
                      </c:pt>
                      <c:pt idx="333">
                        <c:v>2.9</c:v>
                      </c:pt>
                      <c:pt idx="334">
                        <c:v>2.9</c:v>
                      </c:pt>
                      <c:pt idx="335">
                        <c:v>2.95</c:v>
                      </c:pt>
                      <c:pt idx="336">
                        <c:v>2.82</c:v>
                      </c:pt>
                      <c:pt idx="337">
                        <c:v>3.39</c:v>
                      </c:pt>
                      <c:pt idx="338">
                        <c:v>2.86</c:v>
                      </c:pt>
                      <c:pt idx="339">
                        <c:v>2.83</c:v>
                      </c:pt>
                      <c:pt idx="340">
                        <c:v>2.88</c:v>
                      </c:pt>
                      <c:pt idx="341">
                        <c:v>2.48</c:v>
                      </c:pt>
                      <c:pt idx="342">
                        <c:v>3.3</c:v>
                      </c:pt>
                      <c:pt idx="343">
                        <c:v>3.4</c:v>
                      </c:pt>
                      <c:pt idx="344">
                        <c:v>2.95</c:v>
                      </c:pt>
                      <c:pt idx="345">
                        <c:v>3.03</c:v>
                      </c:pt>
                      <c:pt idx="346">
                        <c:v>2.88</c:v>
                      </c:pt>
                      <c:pt idx="347">
                        <c:v>2.4900000000000002</c:v>
                      </c:pt>
                      <c:pt idx="348">
                        <c:v>2.3199999999999998</c:v>
                      </c:pt>
                      <c:pt idx="349">
                        <c:v>3.05</c:v>
                      </c:pt>
                      <c:pt idx="350">
                        <c:v>2.83</c:v>
                      </c:pt>
                      <c:pt idx="351">
                        <c:v>2.71</c:v>
                      </c:pt>
                      <c:pt idx="352">
                        <c:v>2.66</c:v>
                      </c:pt>
                      <c:pt idx="353">
                        <c:v>3.03</c:v>
                      </c:pt>
                      <c:pt idx="354">
                        <c:v>2.99</c:v>
                      </c:pt>
                      <c:pt idx="355">
                        <c:v>2.96</c:v>
                      </c:pt>
                      <c:pt idx="356">
                        <c:v>2.89</c:v>
                      </c:pt>
                      <c:pt idx="357">
                        <c:v>2.7</c:v>
                      </c:pt>
                      <c:pt idx="358">
                        <c:v>2.72</c:v>
                      </c:pt>
                      <c:pt idx="359">
                        <c:v>2.5299999999999998</c:v>
                      </c:pt>
                      <c:pt idx="360">
                        <c:v>3.12</c:v>
                      </c:pt>
                      <c:pt idx="361">
                        <c:v>3.45</c:v>
                      </c:pt>
                      <c:pt idx="362">
                        <c:v>3.65</c:v>
                      </c:pt>
                      <c:pt idx="363">
                        <c:v>3.45</c:v>
                      </c:pt>
                      <c:pt idx="364">
                        <c:v>2.93</c:v>
                      </c:pt>
                      <c:pt idx="365">
                        <c:v>2.5299999999999998</c:v>
                      </c:pt>
                      <c:pt idx="366">
                        <c:v>2.4500000000000002</c:v>
                      </c:pt>
                      <c:pt idx="367">
                        <c:v>3.53</c:v>
                      </c:pt>
                      <c:pt idx="368">
                        <c:v>3.49</c:v>
                      </c:pt>
                      <c:pt idx="369">
                        <c:v>3.35</c:v>
                      </c:pt>
                      <c:pt idx="370">
                        <c:v>3.38</c:v>
                      </c:pt>
                      <c:pt idx="371">
                        <c:v>3.23</c:v>
                      </c:pt>
                      <c:pt idx="372">
                        <c:v>3.5</c:v>
                      </c:pt>
                      <c:pt idx="373">
                        <c:v>3.48</c:v>
                      </c:pt>
                      <c:pt idx="374">
                        <c:v>3.48</c:v>
                      </c:pt>
                      <c:pt idx="375">
                        <c:v>3.6</c:v>
                      </c:pt>
                      <c:pt idx="376">
                        <c:v>3.57</c:v>
                      </c:pt>
                      <c:pt idx="377">
                        <c:v>3.3</c:v>
                      </c:pt>
                      <c:pt idx="378">
                        <c:v>3.24</c:v>
                      </c:pt>
                      <c:pt idx="379">
                        <c:v>3.28</c:v>
                      </c:pt>
                      <c:pt idx="380">
                        <c:v>3.3</c:v>
                      </c:pt>
                      <c:pt idx="381">
                        <c:v>3.25</c:v>
                      </c:pt>
                      <c:pt idx="382">
                        <c:v>2.94</c:v>
                      </c:pt>
                      <c:pt idx="383">
                        <c:v>2.69</c:v>
                      </c:pt>
                      <c:pt idx="384">
                        <c:v>2.82</c:v>
                      </c:pt>
                      <c:pt idx="385">
                        <c:v>2.5</c:v>
                      </c:pt>
                      <c:pt idx="386">
                        <c:v>2.62</c:v>
                      </c:pt>
                      <c:pt idx="387">
                        <c:v>2.5299999999999998</c:v>
                      </c:pt>
                      <c:pt idx="388">
                        <c:v>2.58</c:v>
                      </c:pt>
                      <c:pt idx="389">
                        <c:v>2.4900000000000002</c:v>
                      </c:pt>
                      <c:pt idx="390">
                        <c:v>2.69</c:v>
                      </c:pt>
                      <c:pt idx="391">
                        <c:v>3.18</c:v>
                      </c:pt>
                      <c:pt idx="392">
                        <c:v>2.88</c:v>
                      </c:pt>
                      <c:pt idx="393">
                        <c:v>3.01</c:v>
                      </c:pt>
                      <c:pt idx="394">
                        <c:v>3.42</c:v>
                      </c:pt>
                      <c:pt idx="395">
                        <c:v>3.05</c:v>
                      </c:pt>
                      <c:pt idx="396">
                        <c:v>3.08</c:v>
                      </c:pt>
                      <c:pt idx="397">
                        <c:v>3.05</c:v>
                      </c:pt>
                      <c:pt idx="398">
                        <c:v>3.08</c:v>
                      </c:pt>
                      <c:pt idx="399">
                        <c:v>2.97</c:v>
                      </c:pt>
                      <c:pt idx="400">
                        <c:v>2.88</c:v>
                      </c:pt>
                      <c:pt idx="401">
                        <c:v>2.79</c:v>
                      </c:pt>
                      <c:pt idx="402">
                        <c:v>2.87</c:v>
                      </c:pt>
                      <c:pt idx="403">
                        <c:v>2.9</c:v>
                      </c:pt>
                      <c:pt idx="404">
                        <c:v>3</c:v>
                      </c:pt>
                      <c:pt idx="405">
                        <c:v>2.74</c:v>
                      </c:pt>
                      <c:pt idx="406">
                        <c:v>2.8</c:v>
                      </c:pt>
                      <c:pt idx="407">
                        <c:v>2.92</c:v>
                      </c:pt>
                      <c:pt idx="408">
                        <c:v>3.04</c:v>
                      </c:pt>
                      <c:pt idx="409">
                        <c:v>3.2</c:v>
                      </c:pt>
                      <c:pt idx="410">
                        <c:v>3.44</c:v>
                      </c:pt>
                      <c:pt idx="411">
                        <c:v>3.38</c:v>
                      </c:pt>
                      <c:pt idx="412">
                        <c:v>2.92</c:v>
                      </c:pt>
                      <c:pt idx="413">
                        <c:v>2.87</c:v>
                      </c:pt>
                      <c:pt idx="414">
                        <c:v>2.78</c:v>
                      </c:pt>
                      <c:pt idx="415">
                        <c:v>2.7</c:v>
                      </c:pt>
                      <c:pt idx="416">
                        <c:v>2.75</c:v>
                      </c:pt>
                      <c:pt idx="417">
                        <c:v>2.4500000000000002</c:v>
                      </c:pt>
                      <c:pt idx="418">
                        <c:v>2.78</c:v>
                      </c:pt>
                      <c:pt idx="419">
                        <c:v>2.7</c:v>
                      </c:pt>
                      <c:pt idx="420">
                        <c:v>2.74</c:v>
                      </c:pt>
                      <c:pt idx="421">
                        <c:v>2.82</c:v>
                      </c:pt>
                      <c:pt idx="422">
                        <c:v>2.92</c:v>
                      </c:pt>
                      <c:pt idx="423">
                        <c:v>2.56</c:v>
                      </c:pt>
                      <c:pt idx="424">
                        <c:v>3.28</c:v>
                      </c:pt>
                      <c:pt idx="425">
                        <c:v>2.97</c:v>
                      </c:pt>
                      <c:pt idx="426">
                        <c:v>3.16</c:v>
                      </c:pt>
                      <c:pt idx="427">
                        <c:v>3.2</c:v>
                      </c:pt>
                      <c:pt idx="428">
                        <c:v>3.05</c:v>
                      </c:pt>
                      <c:pt idx="429">
                        <c:v>3.2</c:v>
                      </c:pt>
                      <c:pt idx="430">
                        <c:v>3</c:v>
                      </c:pt>
                      <c:pt idx="431">
                        <c:v>3.35</c:v>
                      </c:pt>
                      <c:pt idx="432">
                        <c:v>3.14</c:v>
                      </c:pt>
                      <c:pt idx="433">
                        <c:v>3.4</c:v>
                      </c:pt>
                      <c:pt idx="434">
                        <c:v>3.45</c:v>
                      </c:pt>
                      <c:pt idx="435">
                        <c:v>3.56</c:v>
                      </c:pt>
                      <c:pt idx="436">
                        <c:v>3.3</c:v>
                      </c:pt>
                      <c:pt idx="437">
                        <c:v>3.58</c:v>
                      </c:pt>
                      <c:pt idx="438">
                        <c:v>2.94</c:v>
                      </c:pt>
                      <c:pt idx="439">
                        <c:v>2.65</c:v>
                      </c:pt>
                      <c:pt idx="440">
                        <c:v>3.24</c:v>
                      </c:pt>
                      <c:pt idx="441">
                        <c:v>3.39</c:v>
                      </c:pt>
                      <c:pt idx="442">
                        <c:v>3.39</c:v>
                      </c:pt>
                      <c:pt idx="443">
                        <c:v>3.45</c:v>
                      </c:pt>
                      <c:pt idx="444">
                        <c:v>3.06</c:v>
                      </c:pt>
                      <c:pt idx="445">
                        <c:v>3.4</c:v>
                      </c:pt>
                      <c:pt idx="446">
                        <c:v>2.8</c:v>
                      </c:pt>
                      <c:pt idx="447">
                        <c:v>2.98</c:v>
                      </c:pt>
                      <c:pt idx="448">
                        <c:v>3.14</c:v>
                      </c:pt>
                      <c:pt idx="449">
                        <c:v>2.65</c:v>
                      </c:pt>
                      <c:pt idx="450">
                        <c:v>2.7</c:v>
                      </c:pt>
                      <c:pt idx="451">
                        <c:v>2.65</c:v>
                      </c:pt>
                      <c:pt idx="452">
                        <c:v>2.8</c:v>
                      </c:pt>
                      <c:pt idx="453">
                        <c:v>2.92</c:v>
                      </c:pt>
                      <c:pt idx="454">
                        <c:v>2.88</c:v>
                      </c:pt>
                      <c:pt idx="455">
                        <c:v>2.5</c:v>
                      </c:pt>
                      <c:pt idx="456">
                        <c:v>2.78</c:v>
                      </c:pt>
                      <c:pt idx="457">
                        <c:v>2.83</c:v>
                      </c:pt>
                      <c:pt idx="458">
                        <c:v>2.8</c:v>
                      </c:pt>
                      <c:pt idx="459">
                        <c:v>2.6</c:v>
                      </c:pt>
                      <c:pt idx="460">
                        <c:v>2.85</c:v>
                      </c:pt>
                      <c:pt idx="461">
                        <c:v>2.75</c:v>
                      </c:pt>
                      <c:pt idx="462">
                        <c:v>2.76</c:v>
                      </c:pt>
                      <c:pt idx="463">
                        <c:v>3.14</c:v>
                      </c:pt>
                      <c:pt idx="464">
                        <c:v>3.06</c:v>
                      </c:pt>
                      <c:pt idx="465">
                        <c:v>2.91</c:v>
                      </c:pt>
                      <c:pt idx="466">
                        <c:v>3.14</c:v>
                      </c:pt>
                      <c:pt idx="467">
                        <c:v>3.48</c:v>
                      </c:pt>
                      <c:pt idx="468">
                        <c:v>3.35</c:v>
                      </c:pt>
                      <c:pt idx="469">
                        <c:v>3.5</c:v>
                      </c:pt>
                      <c:pt idx="470">
                        <c:v>3.33</c:v>
                      </c:pt>
                      <c:pt idx="471">
                        <c:v>3.28</c:v>
                      </c:pt>
                      <c:pt idx="472">
                        <c:v>3.39</c:v>
                      </c:pt>
                      <c:pt idx="473">
                        <c:v>3.5</c:v>
                      </c:pt>
                      <c:pt idx="474">
                        <c:v>3.41</c:v>
                      </c:pt>
                      <c:pt idx="475">
                        <c:v>3.21</c:v>
                      </c:pt>
                      <c:pt idx="476">
                        <c:v>2.93</c:v>
                      </c:pt>
                      <c:pt idx="477">
                        <c:v>3.42</c:v>
                      </c:pt>
                      <c:pt idx="478">
                        <c:v>2.83</c:v>
                      </c:pt>
                      <c:pt idx="479">
                        <c:v>2.7</c:v>
                      </c:pt>
                      <c:pt idx="480">
                        <c:v>2.64</c:v>
                      </c:pt>
                      <c:pt idx="481">
                        <c:v>2.5299999999999998</c:v>
                      </c:pt>
                      <c:pt idx="482">
                        <c:v>2.5299999999999998</c:v>
                      </c:pt>
                      <c:pt idx="483">
                        <c:v>2.35</c:v>
                      </c:pt>
                      <c:pt idx="484">
                        <c:v>2.2799999999999998</c:v>
                      </c:pt>
                      <c:pt idx="485">
                        <c:v>2.19</c:v>
                      </c:pt>
                      <c:pt idx="486">
                        <c:v>2.5</c:v>
                      </c:pt>
                      <c:pt idx="487">
                        <c:v>3</c:v>
                      </c:pt>
                      <c:pt idx="488">
                        <c:v>3</c:v>
                      </c:pt>
                      <c:pt idx="489">
                        <c:v>2.89</c:v>
                      </c:pt>
                      <c:pt idx="490">
                        <c:v>2.95</c:v>
                      </c:pt>
                      <c:pt idx="491">
                        <c:v>2.9</c:v>
                      </c:pt>
                      <c:pt idx="492">
                        <c:v>2.8</c:v>
                      </c:pt>
                      <c:pt idx="493">
                        <c:v>2.75</c:v>
                      </c:pt>
                      <c:pt idx="494">
                        <c:v>2.63</c:v>
                      </c:pt>
                      <c:pt idx="495">
                        <c:v>2.85</c:v>
                      </c:pt>
                      <c:pt idx="496">
                        <c:v>2.94</c:v>
                      </c:pt>
                      <c:pt idx="497">
                        <c:v>2.85</c:v>
                      </c:pt>
                      <c:pt idx="498">
                        <c:v>2.2599999999999998</c:v>
                      </c:pt>
                      <c:pt idx="499">
                        <c:v>2.69</c:v>
                      </c:pt>
                      <c:pt idx="500">
                        <c:v>2.92</c:v>
                      </c:pt>
                      <c:pt idx="501">
                        <c:v>3.09</c:v>
                      </c:pt>
                      <c:pt idx="502">
                        <c:v>3.18</c:v>
                      </c:pt>
                      <c:pt idx="503">
                        <c:v>3.13</c:v>
                      </c:pt>
                      <c:pt idx="504">
                        <c:v>3.2</c:v>
                      </c:pt>
                      <c:pt idx="505">
                        <c:v>2.78</c:v>
                      </c:pt>
                      <c:pt idx="506">
                        <c:v>3.05</c:v>
                      </c:pt>
                      <c:pt idx="507">
                        <c:v>2.97</c:v>
                      </c:pt>
                      <c:pt idx="508">
                        <c:v>2.5</c:v>
                      </c:pt>
                      <c:pt idx="509">
                        <c:v>2.38</c:v>
                      </c:pt>
                      <c:pt idx="510">
                        <c:v>2.5</c:v>
                      </c:pt>
                      <c:pt idx="511">
                        <c:v>2.6</c:v>
                      </c:pt>
                      <c:pt idx="512">
                        <c:v>2.72</c:v>
                      </c:pt>
                      <c:pt idx="513">
                        <c:v>3</c:v>
                      </c:pt>
                      <c:pt idx="514">
                        <c:v>2.87</c:v>
                      </c:pt>
                      <c:pt idx="515">
                        <c:v>2.73</c:v>
                      </c:pt>
                      <c:pt idx="516">
                        <c:v>2.98</c:v>
                      </c:pt>
                      <c:pt idx="517">
                        <c:v>2.77</c:v>
                      </c:pt>
                      <c:pt idx="518">
                        <c:v>2.74</c:v>
                      </c:pt>
                      <c:pt idx="519">
                        <c:v>2.9</c:v>
                      </c:pt>
                      <c:pt idx="520">
                        <c:v>2.72</c:v>
                      </c:pt>
                      <c:pt idx="521">
                        <c:v>2.73</c:v>
                      </c:pt>
                      <c:pt idx="522">
                        <c:v>2.78</c:v>
                      </c:pt>
                      <c:pt idx="523">
                        <c:v>2.46</c:v>
                      </c:pt>
                      <c:pt idx="524">
                        <c:v>2.5499999999999998</c:v>
                      </c:pt>
                      <c:pt idx="525">
                        <c:v>2.42</c:v>
                      </c:pt>
                      <c:pt idx="526">
                        <c:v>2.2200000000000002</c:v>
                      </c:pt>
                      <c:pt idx="527">
                        <c:v>2.79</c:v>
                      </c:pt>
                      <c:pt idx="528">
                        <c:v>2.59</c:v>
                      </c:pt>
                      <c:pt idx="529">
                        <c:v>2.2200000000000002</c:v>
                      </c:pt>
                      <c:pt idx="530">
                        <c:v>2.35</c:v>
                      </c:pt>
                      <c:pt idx="531">
                        <c:v>2.39</c:v>
                      </c:pt>
                      <c:pt idx="532">
                        <c:v>2.4300000000000002</c:v>
                      </c:pt>
                      <c:pt idx="533">
                        <c:v>2.4700000000000002</c:v>
                      </c:pt>
                      <c:pt idx="534">
                        <c:v>3.17</c:v>
                      </c:pt>
                      <c:pt idx="535">
                        <c:v>2.95</c:v>
                      </c:pt>
                      <c:pt idx="536">
                        <c:v>3.24</c:v>
                      </c:pt>
                      <c:pt idx="537">
                        <c:v>2.76</c:v>
                      </c:pt>
                      <c:pt idx="538">
                        <c:v>2.6</c:v>
                      </c:pt>
                      <c:pt idx="539">
                        <c:v>2.58</c:v>
                      </c:pt>
                      <c:pt idx="540">
                        <c:v>3.22</c:v>
                      </c:pt>
                      <c:pt idx="541">
                        <c:v>3</c:v>
                      </c:pt>
                      <c:pt idx="542">
                        <c:v>3.06</c:v>
                      </c:pt>
                      <c:pt idx="543">
                        <c:v>3.16</c:v>
                      </c:pt>
                      <c:pt idx="544">
                        <c:v>3.2</c:v>
                      </c:pt>
                      <c:pt idx="545">
                        <c:v>3.07</c:v>
                      </c:pt>
                      <c:pt idx="546">
                        <c:v>3.03</c:v>
                      </c:pt>
                      <c:pt idx="547">
                        <c:v>3.22</c:v>
                      </c:pt>
                      <c:pt idx="548">
                        <c:v>3.18</c:v>
                      </c:pt>
                      <c:pt idx="549">
                        <c:v>2.9</c:v>
                      </c:pt>
                      <c:pt idx="550">
                        <c:v>2.99</c:v>
                      </c:pt>
                      <c:pt idx="551">
                        <c:v>2.68</c:v>
                      </c:pt>
                      <c:pt idx="552">
                        <c:v>3.22</c:v>
                      </c:pt>
                      <c:pt idx="553">
                        <c:v>3.05</c:v>
                      </c:pt>
                      <c:pt idx="554">
                        <c:v>2.9</c:v>
                      </c:pt>
                      <c:pt idx="555">
                        <c:v>2.8</c:v>
                      </c:pt>
                      <c:pt idx="556">
                        <c:v>2.76</c:v>
                      </c:pt>
                      <c:pt idx="557">
                        <c:v>2.75</c:v>
                      </c:pt>
                      <c:pt idx="558">
                        <c:v>2.85</c:v>
                      </c:pt>
                      <c:pt idx="559">
                        <c:v>3.34</c:v>
                      </c:pt>
                      <c:pt idx="560">
                        <c:v>2.7</c:v>
                      </c:pt>
                      <c:pt idx="561">
                        <c:v>2.96</c:v>
                      </c:pt>
                      <c:pt idx="562">
                        <c:v>3.1</c:v>
                      </c:pt>
                      <c:pt idx="563">
                        <c:v>3.02</c:v>
                      </c:pt>
                      <c:pt idx="564">
                        <c:v>3.12</c:v>
                      </c:pt>
                      <c:pt idx="565">
                        <c:v>2.9</c:v>
                      </c:pt>
                      <c:pt idx="566">
                        <c:v>3.2</c:v>
                      </c:pt>
                      <c:pt idx="567">
                        <c:v>3.18</c:v>
                      </c:pt>
                      <c:pt idx="568">
                        <c:v>3.24</c:v>
                      </c:pt>
                      <c:pt idx="569">
                        <c:v>3.72</c:v>
                      </c:pt>
                      <c:pt idx="570">
                        <c:v>3.44</c:v>
                      </c:pt>
                      <c:pt idx="571">
                        <c:v>3.58</c:v>
                      </c:pt>
                      <c:pt idx="572">
                        <c:v>4.25</c:v>
                      </c:pt>
                      <c:pt idx="573">
                        <c:v>3.96</c:v>
                      </c:pt>
                      <c:pt idx="574">
                        <c:v>3.78</c:v>
                      </c:pt>
                      <c:pt idx="575">
                        <c:v>4.4000000000000004</c:v>
                      </c:pt>
                      <c:pt idx="576">
                        <c:v>4.3499999999999996</c:v>
                      </c:pt>
                      <c:pt idx="577">
                        <c:v>4.42</c:v>
                      </c:pt>
                      <c:pt idx="578">
                        <c:v>4.49</c:v>
                      </c:pt>
                      <c:pt idx="579">
                        <c:v>4.45</c:v>
                      </c:pt>
                      <c:pt idx="580">
                        <c:v>3.38</c:v>
                      </c:pt>
                      <c:pt idx="581">
                        <c:v>3.9</c:v>
                      </c:pt>
                      <c:pt idx="582">
                        <c:v>4.0999999999999996</c:v>
                      </c:pt>
                      <c:pt idx="583">
                        <c:v>3.85</c:v>
                      </c:pt>
                      <c:pt idx="584">
                        <c:v>3.92</c:v>
                      </c:pt>
                      <c:pt idx="585">
                        <c:v>3.64</c:v>
                      </c:pt>
                      <c:pt idx="586">
                        <c:v>3.44</c:v>
                      </c:pt>
                      <c:pt idx="587">
                        <c:v>3.47</c:v>
                      </c:pt>
                      <c:pt idx="588">
                        <c:v>3.57</c:v>
                      </c:pt>
                      <c:pt idx="589">
                        <c:v>3.49</c:v>
                      </c:pt>
                      <c:pt idx="590">
                        <c:v>3.55</c:v>
                      </c:pt>
                      <c:pt idx="591">
                        <c:v>3.8</c:v>
                      </c:pt>
                      <c:pt idx="592">
                        <c:v>4.7300000000000004</c:v>
                      </c:pt>
                      <c:pt idx="593">
                        <c:v>4.22</c:v>
                      </c:pt>
                      <c:pt idx="594">
                        <c:v>4.09</c:v>
                      </c:pt>
                      <c:pt idx="595">
                        <c:v>4.49</c:v>
                      </c:pt>
                      <c:pt idx="596">
                        <c:v>4.55</c:v>
                      </c:pt>
                      <c:pt idx="597">
                        <c:v>4.68</c:v>
                      </c:pt>
                      <c:pt idx="598">
                        <c:v>4.54</c:v>
                      </c:pt>
                      <c:pt idx="599">
                        <c:v>4.0199999999999996</c:v>
                      </c:pt>
                      <c:pt idx="600">
                        <c:v>4.1500000000000004</c:v>
                      </c:pt>
                      <c:pt idx="601">
                        <c:v>4</c:v>
                      </c:pt>
                      <c:pt idx="602">
                        <c:v>3.9</c:v>
                      </c:pt>
                      <c:pt idx="603">
                        <c:v>4.4400000000000004</c:v>
                      </c:pt>
                      <c:pt idx="604">
                        <c:v>4.53</c:v>
                      </c:pt>
                      <c:pt idx="605">
                        <c:v>4.03</c:v>
                      </c:pt>
                      <c:pt idx="606">
                        <c:v>3.91</c:v>
                      </c:pt>
                      <c:pt idx="607">
                        <c:v>4.03</c:v>
                      </c:pt>
                      <c:pt idx="608">
                        <c:v>3.91</c:v>
                      </c:pt>
                      <c:pt idx="609">
                        <c:v>4.18</c:v>
                      </c:pt>
                      <c:pt idx="610">
                        <c:v>3.82</c:v>
                      </c:pt>
                      <c:pt idx="611">
                        <c:v>3.76</c:v>
                      </c:pt>
                      <c:pt idx="612">
                        <c:v>3.6</c:v>
                      </c:pt>
                      <c:pt idx="613">
                        <c:v>3.7</c:v>
                      </c:pt>
                      <c:pt idx="614">
                        <c:v>3.66</c:v>
                      </c:pt>
                      <c:pt idx="615">
                        <c:v>4.0599999999999996</c:v>
                      </c:pt>
                      <c:pt idx="616">
                        <c:v>3.98</c:v>
                      </c:pt>
                      <c:pt idx="617">
                        <c:v>3.91</c:v>
                      </c:pt>
                      <c:pt idx="618">
                        <c:v>3.5</c:v>
                      </c:pt>
                      <c:pt idx="619">
                        <c:v>3.48</c:v>
                      </c:pt>
                      <c:pt idx="620">
                        <c:v>3.5</c:v>
                      </c:pt>
                      <c:pt idx="621">
                        <c:v>4.09</c:v>
                      </c:pt>
                      <c:pt idx="622">
                        <c:v>3.95</c:v>
                      </c:pt>
                      <c:pt idx="623">
                        <c:v>4.8600000000000003</c:v>
                      </c:pt>
                      <c:pt idx="624">
                        <c:v>3.83</c:v>
                      </c:pt>
                      <c:pt idx="625">
                        <c:v>3.78</c:v>
                      </c:pt>
                      <c:pt idx="626">
                        <c:v>4.07</c:v>
                      </c:pt>
                      <c:pt idx="627">
                        <c:v>4.4000000000000004</c:v>
                      </c:pt>
                      <c:pt idx="628">
                        <c:v>4.63</c:v>
                      </c:pt>
                      <c:pt idx="629">
                        <c:v>4.63</c:v>
                      </c:pt>
                      <c:pt idx="630">
                        <c:v>4.42</c:v>
                      </c:pt>
                      <c:pt idx="631">
                        <c:v>4.7</c:v>
                      </c:pt>
                      <c:pt idx="632">
                        <c:v>4.75</c:v>
                      </c:pt>
                      <c:pt idx="633">
                        <c:v>4.7699999999999996</c:v>
                      </c:pt>
                      <c:pt idx="634">
                        <c:v>4.87</c:v>
                      </c:pt>
                      <c:pt idx="635">
                        <c:v>4.8</c:v>
                      </c:pt>
                      <c:pt idx="636">
                        <c:v>4.9000000000000004</c:v>
                      </c:pt>
                      <c:pt idx="637">
                        <c:v>4.3</c:v>
                      </c:pt>
                      <c:pt idx="638">
                        <c:v>4.55</c:v>
                      </c:pt>
                      <c:pt idx="639">
                        <c:v>4.42</c:v>
                      </c:pt>
                      <c:pt idx="640">
                        <c:v>4.62</c:v>
                      </c:pt>
                      <c:pt idx="641">
                        <c:v>4.8</c:v>
                      </c:pt>
                      <c:pt idx="642">
                        <c:v>4.4000000000000004</c:v>
                      </c:pt>
                      <c:pt idx="643">
                        <c:v>4.3</c:v>
                      </c:pt>
                      <c:pt idx="644">
                        <c:v>4.13</c:v>
                      </c:pt>
                      <c:pt idx="645">
                        <c:v>4.0999999999999996</c:v>
                      </c:pt>
                      <c:pt idx="646">
                        <c:v>4.0199999999999996</c:v>
                      </c:pt>
                      <c:pt idx="647">
                        <c:v>4.04</c:v>
                      </c:pt>
                      <c:pt idx="648">
                        <c:v>3.62</c:v>
                      </c:pt>
                      <c:pt idx="649">
                        <c:v>3.56</c:v>
                      </c:pt>
                      <c:pt idx="650">
                        <c:v>4.46</c:v>
                      </c:pt>
                      <c:pt idx="651">
                        <c:v>4.18</c:v>
                      </c:pt>
                      <c:pt idx="652">
                        <c:v>4.3899999999999997</c:v>
                      </c:pt>
                      <c:pt idx="653">
                        <c:v>4.41</c:v>
                      </c:pt>
                      <c:pt idx="654">
                        <c:v>4.32</c:v>
                      </c:pt>
                      <c:pt idx="655">
                        <c:v>4.0999999999999996</c:v>
                      </c:pt>
                      <c:pt idx="656">
                        <c:v>3.86</c:v>
                      </c:pt>
                      <c:pt idx="657">
                        <c:v>3.82</c:v>
                      </c:pt>
                      <c:pt idx="658">
                        <c:v>3.7</c:v>
                      </c:pt>
                      <c:pt idx="659">
                        <c:v>3.63</c:v>
                      </c:pt>
                      <c:pt idx="660">
                        <c:v>3.65</c:v>
                      </c:pt>
                      <c:pt idx="661">
                        <c:v>3.6</c:v>
                      </c:pt>
                      <c:pt idx="662">
                        <c:v>3.68</c:v>
                      </c:pt>
                      <c:pt idx="663">
                        <c:v>3.7</c:v>
                      </c:pt>
                      <c:pt idx="664">
                        <c:v>3.61</c:v>
                      </c:pt>
                      <c:pt idx="665">
                        <c:v>3.45</c:v>
                      </c:pt>
                      <c:pt idx="666">
                        <c:v>3.32</c:v>
                      </c:pt>
                      <c:pt idx="667">
                        <c:v>3.39</c:v>
                      </c:pt>
                      <c:pt idx="668">
                        <c:v>3.29</c:v>
                      </c:pt>
                      <c:pt idx="669">
                        <c:v>3.22</c:v>
                      </c:pt>
                      <c:pt idx="670">
                        <c:v>3.1</c:v>
                      </c:pt>
                      <c:pt idx="671">
                        <c:v>3.05</c:v>
                      </c:pt>
                      <c:pt idx="672">
                        <c:v>3.12</c:v>
                      </c:pt>
                      <c:pt idx="673">
                        <c:v>3.05</c:v>
                      </c:pt>
                      <c:pt idx="674">
                        <c:v>3.22</c:v>
                      </c:pt>
                      <c:pt idx="675">
                        <c:v>3.28</c:v>
                      </c:pt>
                      <c:pt idx="676">
                        <c:v>3.16</c:v>
                      </c:pt>
                      <c:pt idx="677">
                        <c:v>3.39</c:v>
                      </c:pt>
                      <c:pt idx="678">
                        <c:v>4</c:v>
                      </c:pt>
                      <c:pt idx="679">
                        <c:v>3.6</c:v>
                      </c:pt>
                      <c:pt idx="680">
                        <c:v>3.55</c:v>
                      </c:pt>
                      <c:pt idx="681">
                        <c:v>3.62</c:v>
                      </c:pt>
                      <c:pt idx="682">
                        <c:v>3.93</c:v>
                      </c:pt>
                      <c:pt idx="683">
                        <c:v>3.78</c:v>
                      </c:pt>
                      <c:pt idx="684">
                        <c:v>3.6</c:v>
                      </c:pt>
                      <c:pt idx="685">
                        <c:v>3.65</c:v>
                      </c:pt>
                      <c:pt idx="686">
                        <c:v>3.91</c:v>
                      </c:pt>
                      <c:pt idx="687">
                        <c:v>3.8</c:v>
                      </c:pt>
                      <c:pt idx="688">
                        <c:v>3.84</c:v>
                      </c:pt>
                      <c:pt idx="689">
                        <c:v>3.75</c:v>
                      </c:pt>
                      <c:pt idx="690">
                        <c:v>3.86</c:v>
                      </c:pt>
                      <c:pt idx="691">
                        <c:v>3.96</c:v>
                      </c:pt>
                      <c:pt idx="692">
                        <c:v>4.2</c:v>
                      </c:pt>
                      <c:pt idx="693">
                        <c:v>3.98</c:v>
                      </c:pt>
                      <c:pt idx="694">
                        <c:v>4.1500000000000004</c:v>
                      </c:pt>
                      <c:pt idx="695">
                        <c:v>4</c:v>
                      </c:pt>
                      <c:pt idx="696">
                        <c:v>4.2</c:v>
                      </c:pt>
                      <c:pt idx="697">
                        <c:v>4</c:v>
                      </c:pt>
                      <c:pt idx="698">
                        <c:v>4.58</c:v>
                      </c:pt>
                      <c:pt idx="699">
                        <c:v>4.28</c:v>
                      </c:pt>
                      <c:pt idx="700">
                        <c:v>4.08</c:v>
                      </c:pt>
                      <c:pt idx="701">
                        <c:v>4.1100000000000003</c:v>
                      </c:pt>
                      <c:pt idx="702">
                        <c:v>4.1500000000000004</c:v>
                      </c:pt>
                      <c:pt idx="703">
                        <c:v>4.4000000000000004</c:v>
                      </c:pt>
                      <c:pt idx="704">
                        <c:v>4.05</c:v>
                      </c:pt>
                      <c:pt idx="705">
                        <c:v>3.98</c:v>
                      </c:pt>
                      <c:pt idx="706">
                        <c:v>4.18</c:v>
                      </c:pt>
                      <c:pt idx="707">
                        <c:v>4.25</c:v>
                      </c:pt>
                      <c:pt idx="708">
                        <c:v>4.3</c:v>
                      </c:pt>
                      <c:pt idx="709">
                        <c:v>4.18</c:v>
                      </c:pt>
                      <c:pt idx="710">
                        <c:v>4.0999999999999996</c:v>
                      </c:pt>
                      <c:pt idx="711">
                        <c:v>4.2</c:v>
                      </c:pt>
                      <c:pt idx="712">
                        <c:v>4.1500000000000004</c:v>
                      </c:pt>
                      <c:pt idx="713">
                        <c:v>4.18</c:v>
                      </c:pt>
                      <c:pt idx="714">
                        <c:v>4.22</c:v>
                      </c:pt>
                      <c:pt idx="715">
                        <c:v>4.8099999999999996</c:v>
                      </c:pt>
                      <c:pt idx="716">
                        <c:v>4.72</c:v>
                      </c:pt>
                      <c:pt idx="717">
                        <c:v>4.3</c:v>
                      </c:pt>
                      <c:pt idx="718">
                        <c:v>4.4400000000000004</c:v>
                      </c:pt>
                      <c:pt idx="719">
                        <c:v>4.28</c:v>
                      </c:pt>
                      <c:pt idx="720">
                        <c:v>3.98</c:v>
                      </c:pt>
                      <c:pt idx="721">
                        <c:v>3.75</c:v>
                      </c:pt>
                      <c:pt idx="722">
                        <c:v>3.65</c:v>
                      </c:pt>
                      <c:pt idx="723">
                        <c:v>3.7</c:v>
                      </c:pt>
                      <c:pt idx="724">
                        <c:v>3.69</c:v>
                      </c:pt>
                      <c:pt idx="725">
                        <c:v>3.87</c:v>
                      </c:pt>
                      <c:pt idx="726">
                        <c:v>3.98</c:v>
                      </c:pt>
                      <c:pt idx="727">
                        <c:v>3.8</c:v>
                      </c:pt>
                      <c:pt idx="728">
                        <c:v>3.77</c:v>
                      </c:pt>
                      <c:pt idx="729">
                        <c:v>3.63</c:v>
                      </c:pt>
                    </c:numCache>
                  </c:numRef>
                </c:val>
                <c:smooth val="1"/>
                <c:extLst xmlns:c15="http://schemas.microsoft.com/office/drawing/2012/chart">
                  <c:ext xmlns:c16="http://schemas.microsoft.com/office/drawing/2014/chart" uri="{C3380CC4-5D6E-409C-BE32-E72D297353CC}">
                    <c16:uniqueId val="{0000000F-E246-4DFE-B6EB-0868061F4695}"/>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DATOS!$AC$3:$AC$732</c15:sqref>
                        </c15:formulaRef>
                      </c:ext>
                    </c:extLst>
                    <c:numCache>
                      <c:formatCode>0.00</c:formatCode>
                      <c:ptCount val="730"/>
                      <c:pt idx="0">
                        <c:v>3.5</c:v>
                      </c:pt>
                      <c:pt idx="1">
                        <c:v>3.48</c:v>
                      </c:pt>
                      <c:pt idx="2">
                        <c:v>3.34</c:v>
                      </c:pt>
                      <c:pt idx="3">
                        <c:v>3.3</c:v>
                      </c:pt>
                      <c:pt idx="4">
                        <c:v>3.38</c:v>
                      </c:pt>
                      <c:pt idx="5">
                        <c:v>3.31</c:v>
                      </c:pt>
                      <c:pt idx="6">
                        <c:v>3</c:v>
                      </c:pt>
                      <c:pt idx="7">
                        <c:v>3.2</c:v>
                      </c:pt>
                      <c:pt idx="8">
                        <c:v>3.78</c:v>
                      </c:pt>
                      <c:pt idx="9">
                        <c:v>3.65</c:v>
                      </c:pt>
                      <c:pt idx="10">
                        <c:v>3.72</c:v>
                      </c:pt>
                      <c:pt idx="11">
                        <c:v>3.28</c:v>
                      </c:pt>
                      <c:pt idx="12">
                        <c:v>3.49</c:v>
                      </c:pt>
                      <c:pt idx="13">
                        <c:v>3.1</c:v>
                      </c:pt>
                      <c:pt idx="14">
                        <c:v>3.3</c:v>
                      </c:pt>
                      <c:pt idx="15">
                        <c:v>3.4</c:v>
                      </c:pt>
                      <c:pt idx="16">
                        <c:v>4.0999999999999996</c:v>
                      </c:pt>
                      <c:pt idx="17">
                        <c:v>4.2</c:v>
                      </c:pt>
                      <c:pt idx="18">
                        <c:v>4.18</c:v>
                      </c:pt>
                      <c:pt idx="19">
                        <c:v>4.4000000000000004</c:v>
                      </c:pt>
                      <c:pt idx="20">
                        <c:v>4.28</c:v>
                      </c:pt>
                      <c:pt idx="21">
                        <c:v>4.3</c:v>
                      </c:pt>
                      <c:pt idx="22">
                        <c:v>4.18</c:v>
                      </c:pt>
                      <c:pt idx="23">
                        <c:v>4.28</c:v>
                      </c:pt>
                      <c:pt idx="24">
                        <c:v>4.28</c:v>
                      </c:pt>
                      <c:pt idx="25">
                        <c:v>4.5199999999999996</c:v>
                      </c:pt>
                      <c:pt idx="26">
                        <c:v>4.08</c:v>
                      </c:pt>
                      <c:pt idx="27">
                        <c:v>4.1500000000000004</c:v>
                      </c:pt>
                      <c:pt idx="28">
                        <c:v>4.0199999999999996</c:v>
                      </c:pt>
                      <c:pt idx="29">
                        <c:v>4.0999999999999996</c:v>
                      </c:pt>
                      <c:pt idx="30">
                        <c:v>4.32</c:v>
                      </c:pt>
                      <c:pt idx="31">
                        <c:v>4.34</c:v>
                      </c:pt>
                      <c:pt idx="32">
                        <c:v>3.76</c:v>
                      </c:pt>
                      <c:pt idx="33">
                        <c:v>4.28</c:v>
                      </c:pt>
                      <c:pt idx="34">
                        <c:v>3.96</c:v>
                      </c:pt>
                      <c:pt idx="35">
                        <c:v>4.2</c:v>
                      </c:pt>
                      <c:pt idx="36">
                        <c:v>3.8</c:v>
                      </c:pt>
                      <c:pt idx="37">
                        <c:v>3.58</c:v>
                      </c:pt>
                      <c:pt idx="38">
                        <c:v>3.7</c:v>
                      </c:pt>
                      <c:pt idx="39">
                        <c:v>3.76</c:v>
                      </c:pt>
                      <c:pt idx="40">
                        <c:v>3.61</c:v>
                      </c:pt>
                      <c:pt idx="41">
                        <c:v>3.68</c:v>
                      </c:pt>
                      <c:pt idx="42">
                        <c:v>3.98</c:v>
                      </c:pt>
                      <c:pt idx="43">
                        <c:v>4</c:v>
                      </c:pt>
                      <c:pt idx="44">
                        <c:v>3.9</c:v>
                      </c:pt>
                      <c:pt idx="45">
                        <c:v>3.82</c:v>
                      </c:pt>
                      <c:pt idx="46">
                        <c:v>3.34</c:v>
                      </c:pt>
                      <c:pt idx="47">
                        <c:v>3.28</c:v>
                      </c:pt>
                      <c:pt idx="48">
                        <c:v>3.2</c:v>
                      </c:pt>
                      <c:pt idx="49">
                        <c:v>3.09</c:v>
                      </c:pt>
                      <c:pt idx="50">
                        <c:v>3.1</c:v>
                      </c:pt>
                      <c:pt idx="51">
                        <c:v>2.95</c:v>
                      </c:pt>
                      <c:pt idx="52">
                        <c:v>3.08</c:v>
                      </c:pt>
                      <c:pt idx="53">
                        <c:v>2.94</c:v>
                      </c:pt>
                      <c:pt idx="54">
                        <c:v>3.32</c:v>
                      </c:pt>
                      <c:pt idx="55">
                        <c:v>3.04</c:v>
                      </c:pt>
                      <c:pt idx="56">
                        <c:v>3.4</c:v>
                      </c:pt>
                      <c:pt idx="57">
                        <c:v>3.52</c:v>
                      </c:pt>
                      <c:pt idx="58">
                        <c:v>3.42</c:v>
                      </c:pt>
                      <c:pt idx="59">
                        <c:v>3.38</c:v>
                      </c:pt>
                      <c:pt idx="60">
                        <c:v>3.3</c:v>
                      </c:pt>
                      <c:pt idx="61">
                        <c:v>3.32</c:v>
                      </c:pt>
                      <c:pt idx="62">
                        <c:v>3.25</c:v>
                      </c:pt>
                      <c:pt idx="63">
                        <c:v>3.98</c:v>
                      </c:pt>
                      <c:pt idx="64">
                        <c:v>3.9</c:v>
                      </c:pt>
                      <c:pt idx="65">
                        <c:v>3.85</c:v>
                      </c:pt>
                      <c:pt idx="66">
                        <c:v>3.88</c:v>
                      </c:pt>
                      <c:pt idx="67">
                        <c:v>3.74</c:v>
                      </c:pt>
                      <c:pt idx="68">
                        <c:v>3.72</c:v>
                      </c:pt>
                      <c:pt idx="69">
                        <c:v>3.64</c:v>
                      </c:pt>
                      <c:pt idx="70">
                        <c:v>3.52</c:v>
                      </c:pt>
                      <c:pt idx="71">
                        <c:v>3.69</c:v>
                      </c:pt>
                      <c:pt idx="72">
                        <c:v>3.86</c:v>
                      </c:pt>
                      <c:pt idx="73">
                        <c:v>4.17</c:v>
                      </c:pt>
                      <c:pt idx="74">
                        <c:v>3.85</c:v>
                      </c:pt>
                      <c:pt idx="75">
                        <c:v>3.72</c:v>
                      </c:pt>
                      <c:pt idx="76">
                        <c:v>3.62</c:v>
                      </c:pt>
                      <c:pt idx="77">
                        <c:v>3.85</c:v>
                      </c:pt>
                      <c:pt idx="78">
                        <c:v>3.35</c:v>
                      </c:pt>
                      <c:pt idx="79">
                        <c:v>3.5</c:v>
                      </c:pt>
                      <c:pt idx="80">
                        <c:v>3.2</c:v>
                      </c:pt>
                      <c:pt idx="81">
                        <c:v>3.16</c:v>
                      </c:pt>
                      <c:pt idx="82">
                        <c:v>3.75</c:v>
                      </c:pt>
                      <c:pt idx="83">
                        <c:v>3.69</c:v>
                      </c:pt>
                      <c:pt idx="84">
                        <c:v>3.3</c:v>
                      </c:pt>
                      <c:pt idx="85">
                        <c:v>3.26</c:v>
                      </c:pt>
                      <c:pt idx="86">
                        <c:v>3.3</c:v>
                      </c:pt>
                      <c:pt idx="87">
                        <c:v>3</c:v>
                      </c:pt>
                      <c:pt idx="88">
                        <c:v>3.35</c:v>
                      </c:pt>
                      <c:pt idx="89">
                        <c:v>3.72</c:v>
                      </c:pt>
                      <c:pt idx="90">
                        <c:v>3.5</c:v>
                      </c:pt>
                      <c:pt idx="91">
                        <c:v>3.74</c:v>
                      </c:pt>
                      <c:pt idx="92">
                        <c:v>3.2</c:v>
                      </c:pt>
                      <c:pt idx="93">
                        <c:v>3</c:v>
                      </c:pt>
                      <c:pt idx="94">
                        <c:v>3.25</c:v>
                      </c:pt>
                      <c:pt idx="95">
                        <c:v>3.65</c:v>
                      </c:pt>
                      <c:pt idx="96">
                        <c:v>3.14</c:v>
                      </c:pt>
                      <c:pt idx="97">
                        <c:v>2.82</c:v>
                      </c:pt>
                      <c:pt idx="98">
                        <c:v>2.98</c:v>
                      </c:pt>
                      <c:pt idx="99">
                        <c:v>2.78</c:v>
                      </c:pt>
                      <c:pt idx="100">
                        <c:v>3.18</c:v>
                      </c:pt>
                      <c:pt idx="101">
                        <c:v>3.5</c:v>
                      </c:pt>
                      <c:pt idx="102">
                        <c:v>3.32</c:v>
                      </c:pt>
                      <c:pt idx="103">
                        <c:v>3</c:v>
                      </c:pt>
                      <c:pt idx="104">
                        <c:v>3.46</c:v>
                      </c:pt>
                      <c:pt idx="105">
                        <c:v>3.44</c:v>
                      </c:pt>
                      <c:pt idx="106">
                        <c:v>3.38</c:v>
                      </c:pt>
                      <c:pt idx="107">
                        <c:v>3.12</c:v>
                      </c:pt>
                      <c:pt idx="108">
                        <c:v>3.04</c:v>
                      </c:pt>
                      <c:pt idx="109">
                        <c:v>2.79</c:v>
                      </c:pt>
                      <c:pt idx="110">
                        <c:v>2.92</c:v>
                      </c:pt>
                      <c:pt idx="111">
                        <c:v>2.78</c:v>
                      </c:pt>
                      <c:pt idx="112">
                        <c:v>2.85</c:v>
                      </c:pt>
                      <c:pt idx="113">
                        <c:v>2.74</c:v>
                      </c:pt>
                      <c:pt idx="114">
                        <c:v>3.25</c:v>
                      </c:pt>
                      <c:pt idx="115">
                        <c:v>3</c:v>
                      </c:pt>
                      <c:pt idx="116">
                        <c:v>3</c:v>
                      </c:pt>
                      <c:pt idx="117">
                        <c:v>2.96</c:v>
                      </c:pt>
                      <c:pt idx="118">
                        <c:v>3</c:v>
                      </c:pt>
                      <c:pt idx="119">
                        <c:v>2.95</c:v>
                      </c:pt>
                      <c:pt idx="120">
                        <c:v>3.02</c:v>
                      </c:pt>
                      <c:pt idx="121">
                        <c:v>2.94</c:v>
                      </c:pt>
                      <c:pt idx="122">
                        <c:v>2.98</c:v>
                      </c:pt>
                      <c:pt idx="123">
                        <c:v>2.93</c:v>
                      </c:pt>
                      <c:pt idx="124">
                        <c:v>2.75</c:v>
                      </c:pt>
                      <c:pt idx="125">
                        <c:v>2.66</c:v>
                      </c:pt>
                      <c:pt idx="126">
                        <c:v>2.74</c:v>
                      </c:pt>
                      <c:pt idx="127">
                        <c:v>2.58</c:v>
                      </c:pt>
                      <c:pt idx="128">
                        <c:v>2.72</c:v>
                      </c:pt>
                      <c:pt idx="129">
                        <c:v>2.73</c:v>
                      </c:pt>
                      <c:pt idx="130">
                        <c:v>2.9</c:v>
                      </c:pt>
                      <c:pt idx="131">
                        <c:v>3</c:v>
                      </c:pt>
                      <c:pt idx="132">
                        <c:v>3.12</c:v>
                      </c:pt>
                      <c:pt idx="133">
                        <c:v>3.26</c:v>
                      </c:pt>
                      <c:pt idx="134">
                        <c:v>3.44</c:v>
                      </c:pt>
                      <c:pt idx="135">
                        <c:v>3.62</c:v>
                      </c:pt>
                      <c:pt idx="136">
                        <c:v>3.68</c:v>
                      </c:pt>
                      <c:pt idx="137">
                        <c:v>3.3</c:v>
                      </c:pt>
                      <c:pt idx="138">
                        <c:v>4.05</c:v>
                      </c:pt>
                      <c:pt idx="139">
                        <c:v>3.98</c:v>
                      </c:pt>
                      <c:pt idx="140">
                        <c:v>4.05</c:v>
                      </c:pt>
                      <c:pt idx="141">
                        <c:v>3.98</c:v>
                      </c:pt>
                      <c:pt idx="142">
                        <c:v>4.08</c:v>
                      </c:pt>
                      <c:pt idx="143">
                        <c:v>3.5</c:v>
                      </c:pt>
                      <c:pt idx="144">
                        <c:v>3.9</c:v>
                      </c:pt>
                      <c:pt idx="145">
                        <c:v>4.0999999999999996</c:v>
                      </c:pt>
                      <c:pt idx="146">
                        <c:v>3.88</c:v>
                      </c:pt>
                      <c:pt idx="147">
                        <c:v>4</c:v>
                      </c:pt>
                      <c:pt idx="148">
                        <c:v>4.4000000000000004</c:v>
                      </c:pt>
                      <c:pt idx="149">
                        <c:v>4.55</c:v>
                      </c:pt>
                      <c:pt idx="150">
                        <c:v>4.5999999999999996</c:v>
                      </c:pt>
                      <c:pt idx="151">
                        <c:v>4.3</c:v>
                      </c:pt>
                      <c:pt idx="152">
                        <c:v>4.0999999999999996</c:v>
                      </c:pt>
                      <c:pt idx="153">
                        <c:v>4.32</c:v>
                      </c:pt>
                      <c:pt idx="154">
                        <c:v>4.18</c:v>
                      </c:pt>
                      <c:pt idx="155">
                        <c:v>4.2</c:v>
                      </c:pt>
                      <c:pt idx="156">
                        <c:v>4.5</c:v>
                      </c:pt>
                      <c:pt idx="157">
                        <c:v>4.5999999999999996</c:v>
                      </c:pt>
                      <c:pt idx="158">
                        <c:v>4.4000000000000004</c:v>
                      </c:pt>
                      <c:pt idx="159">
                        <c:v>4.42</c:v>
                      </c:pt>
                      <c:pt idx="160">
                        <c:v>4.3</c:v>
                      </c:pt>
                      <c:pt idx="161">
                        <c:v>4.28</c:v>
                      </c:pt>
                      <c:pt idx="162">
                        <c:v>4.37</c:v>
                      </c:pt>
                      <c:pt idx="163">
                        <c:v>4.28</c:v>
                      </c:pt>
                      <c:pt idx="164">
                        <c:v>4.0199999999999996</c:v>
                      </c:pt>
                      <c:pt idx="165">
                        <c:v>4.1399999999999997</c:v>
                      </c:pt>
                      <c:pt idx="166">
                        <c:v>4.59</c:v>
                      </c:pt>
                      <c:pt idx="167">
                        <c:v>4.5</c:v>
                      </c:pt>
                      <c:pt idx="168">
                        <c:v>4.6500000000000004</c:v>
                      </c:pt>
                      <c:pt idx="169">
                        <c:v>4.74</c:v>
                      </c:pt>
                      <c:pt idx="170">
                        <c:v>4.8099999999999996</c:v>
                      </c:pt>
                      <c:pt idx="171">
                        <c:v>4.68</c:v>
                      </c:pt>
                      <c:pt idx="172">
                        <c:v>4.54</c:v>
                      </c:pt>
                      <c:pt idx="173">
                        <c:v>4.3</c:v>
                      </c:pt>
                      <c:pt idx="174">
                        <c:v>4.25</c:v>
                      </c:pt>
                      <c:pt idx="175">
                        <c:v>4.29</c:v>
                      </c:pt>
                      <c:pt idx="176">
                        <c:v>4.26</c:v>
                      </c:pt>
                      <c:pt idx="177">
                        <c:v>4.4000000000000004</c:v>
                      </c:pt>
                      <c:pt idx="178">
                        <c:v>4.25</c:v>
                      </c:pt>
                      <c:pt idx="179">
                        <c:v>4.12</c:v>
                      </c:pt>
                      <c:pt idx="180">
                        <c:v>4.12</c:v>
                      </c:pt>
                      <c:pt idx="181">
                        <c:v>4.3</c:v>
                      </c:pt>
                      <c:pt idx="182">
                        <c:v>3.78</c:v>
                      </c:pt>
                      <c:pt idx="183">
                        <c:v>3.68</c:v>
                      </c:pt>
                      <c:pt idx="184">
                        <c:v>4.58</c:v>
                      </c:pt>
                      <c:pt idx="185">
                        <c:v>4.38</c:v>
                      </c:pt>
                      <c:pt idx="186">
                        <c:v>4.45</c:v>
                      </c:pt>
                      <c:pt idx="187">
                        <c:v>3.66</c:v>
                      </c:pt>
                      <c:pt idx="188">
                        <c:v>4.32</c:v>
                      </c:pt>
                      <c:pt idx="189">
                        <c:v>4.25</c:v>
                      </c:pt>
                      <c:pt idx="190">
                        <c:v>4.8499999999999996</c:v>
                      </c:pt>
                      <c:pt idx="191">
                        <c:v>4.9800000000000004</c:v>
                      </c:pt>
                      <c:pt idx="192">
                        <c:v>5.05</c:v>
                      </c:pt>
                      <c:pt idx="193">
                        <c:v>4.9800000000000004</c:v>
                      </c:pt>
                      <c:pt idx="194">
                        <c:v>4.6399999999999997</c:v>
                      </c:pt>
                      <c:pt idx="195">
                        <c:v>4.66</c:v>
                      </c:pt>
                      <c:pt idx="196">
                        <c:v>4.58</c:v>
                      </c:pt>
                      <c:pt idx="197">
                        <c:v>4.45</c:v>
                      </c:pt>
                      <c:pt idx="198">
                        <c:v>4.32</c:v>
                      </c:pt>
                      <c:pt idx="199">
                        <c:v>4.3499999999999996</c:v>
                      </c:pt>
                      <c:pt idx="200">
                        <c:v>3.9</c:v>
                      </c:pt>
                      <c:pt idx="201">
                        <c:v>3.9</c:v>
                      </c:pt>
                      <c:pt idx="202">
                        <c:v>4.25</c:v>
                      </c:pt>
                      <c:pt idx="203">
                        <c:v>4.4000000000000004</c:v>
                      </c:pt>
                      <c:pt idx="204">
                        <c:v>4.9800000000000004</c:v>
                      </c:pt>
                      <c:pt idx="205">
                        <c:v>4.78</c:v>
                      </c:pt>
                      <c:pt idx="206">
                        <c:v>5.12</c:v>
                      </c:pt>
                      <c:pt idx="207">
                        <c:v>5.35</c:v>
                      </c:pt>
                      <c:pt idx="208">
                        <c:v>5.5</c:v>
                      </c:pt>
                      <c:pt idx="209">
                        <c:v>5</c:v>
                      </c:pt>
                      <c:pt idx="210">
                        <c:v>5.34</c:v>
                      </c:pt>
                      <c:pt idx="211">
                        <c:v>4.84</c:v>
                      </c:pt>
                      <c:pt idx="212">
                        <c:v>4.3499999999999996</c:v>
                      </c:pt>
                      <c:pt idx="213">
                        <c:v>4.4400000000000004</c:v>
                      </c:pt>
                      <c:pt idx="214">
                        <c:v>4.6500000000000004</c:v>
                      </c:pt>
                      <c:pt idx="215">
                        <c:v>4.4800000000000004</c:v>
                      </c:pt>
                      <c:pt idx="216">
                        <c:v>4.5199999999999996</c:v>
                      </c:pt>
                      <c:pt idx="217">
                        <c:v>4.57</c:v>
                      </c:pt>
                      <c:pt idx="218">
                        <c:v>4.68</c:v>
                      </c:pt>
                      <c:pt idx="219">
                        <c:v>4.6900000000000004</c:v>
                      </c:pt>
                      <c:pt idx="220">
                        <c:v>4.6500000000000004</c:v>
                      </c:pt>
                      <c:pt idx="221">
                        <c:v>5.24</c:v>
                      </c:pt>
                      <c:pt idx="222">
                        <c:v>4.84</c:v>
                      </c:pt>
                      <c:pt idx="223">
                        <c:v>4.32</c:v>
                      </c:pt>
                      <c:pt idx="224">
                        <c:v>4.0999999999999996</c:v>
                      </c:pt>
                      <c:pt idx="225">
                        <c:v>4.0599999999999996</c:v>
                      </c:pt>
                      <c:pt idx="226">
                        <c:v>3.9</c:v>
                      </c:pt>
                      <c:pt idx="227">
                        <c:v>4.0199999999999996</c:v>
                      </c:pt>
                      <c:pt idx="228">
                        <c:v>4.26</c:v>
                      </c:pt>
                      <c:pt idx="229">
                        <c:v>4.4000000000000004</c:v>
                      </c:pt>
                      <c:pt idx="230">
                        <c:v>4.3499999999999996</c:v>
                      </c:pt>
                      <c:pt idx="231">
                        <c:v>4.2</c:v>
                      </c:pt>
                      <c:pt idx="232">
                        <c:v>4.26</c:v>
                      </c:pt>
                      <c:pt idx="233">
                        <c:v>4.3499999999999996</c:v>
                      </c:pt>
                      <c:pt idx="234">
                        <c:v>4.41</c:v>
                      </c:pt>
                      <c:pt idx="235">
                        <c:v>4.42</c:v>
                      </c:pt>
                      <c:pt idx="236">
                        <c:v>4.5999999999999996</c:v>
                      </c:pt>
                      <c:pt idx="237">
                        <c:v>4.32</c:v>
                      </c:pt>
                      <c:pt idx="238">
                        <c:v>4.42</c:v>
                      </c:pt>
                      <c:pt idx="239">
                        <c:v>5</c:v>
                      </c:pt>
                      <c:pt idx="240">
                        <c:v>4.68</c:v>
                      </c:pt>
                      <c:pt idx="241">
                        <c:v>4.7</c:v>
                      </c:pt>
                      <c:pt idx="242">
                        <c:v>4.58</c:v>
                      </c:pt>
                      <c:pt idx="243">
                        <c:v>4.4400000000000004</c:v>
                      </c:pt>
                      <c:pt idx="244">
                        <c:v>4.42</c:v>
                      </c:pt>
                      <c:pt idx="245">
                        <c:v>4.3600000000000003</c:v>
                      </c:pt>
                      <c:pt idx="246">
                        <c:v>4.3499999999999996</c:v>
                      </c:pt>
                      <c:pt idx="247">
                        <c:v>4.4000000000000004</c:v>
                      </c:pt>
                      <c:pt idx="248">
                        <c:v>4.54</c:v>
                      </c:pt>
                      <c:pt idx="249">
                        <c:v>4.7</c:v>
                      </c:pt>
                      <c:pt idx="250">
                        <c:v>4.9800000000000004</c:v>
                      </c:pt>
                      <c:pt idx="251">
                        <c:v>4.92</c:v>
                      </c:pt>
                      <c:pt idx="252">
                        <c:v>4.96</c:v>
                      </c:pt>
                      <c:pt idx="253">
                        <c:v>4.84</c:v>
                      </c:pt>
                      <c:pt idx="254">
                        <c:v>5.12</c:v>
                      </c:pt>
                      <c:pt idx="255">
                        <c:v>5.4</c:v>
                      </c:pt>
                      <c:pt idx="256">
                        <c:v>5.66</c:v>
                      </c:pt>
                      <c:pt idx="257">
                        <c:v>5.6</c:v>
                      </c:pt>
                      <c:pt idx="258">
                        <c:v>5.34</c:v>
                      </c:pt>
                      <c:pt idx="259">
                        <c:v>5.12</c:v>
                      </c:pt>
                      <c:pt idx="260">
                        <c:v>5.36</c:v>
                      </c:pt>
                      <c:pt idx="261">
                        <c:v>5.3</c:v>
                      </c:pt>
                      <c:pt idx="262">
                        <c:v>5.18</c:v>
                      </c:pt>
                      <c:pt idx="263">
                        <c:v>5.18</c:v>
                      </c:pt>
                      <c:pt idx="264">
                        <c:v>4.96</c:v>
                      </c:pt>
                      <c:pt idx="265">
                        <c:v>4.72</c:v>
                      </c:pt>
                      <c:pt idx="266">
                        <c:v>4.5</c:v>
                      </c:pt>
                      <c:pt idx="267">
                        <c:v>4.3600000000000003</c:v>
                      </c:pt>
                      <c:pt idx="268">
                        <c:v>4.42</c:v>
                      </c:pt>
                      <c:pt idx="269">
                        <c:v>4.07</c:v>
                      </c:pt>
                      <c:pt idx="270">
                        <c:v>4.4000000000000004</c:v>
                      </c:pt>
                      <c:pt idx="271">
                        <c:v>4</c:v>
                      </c:pt>
                      <c:pt idx="272">
                        <c:v>4</c:v>
                      </c:pt>
                      <c:pt idx="273">
                        <c:v>3.96</c:v>
                      </c:pt>
                      <c:pt idx="274">
                        <c:v>3.98</c:v>
                      </c:pt>
                      <c:pt idx="275">
                        <c:v>4.05</c:v>
                      </c:pt>
                      <c:pt idx="276">
                        <c:v>4.33</c:v>
                      </c:pt>
                      <c:pt idx="277">
                        <c:v>4.3600000000000003</c:v>
                      </c:pt>
                      <c:pt idx="278">
                        <c:v>4.22</c:v>
                      </c:pt>
                      <c:pt idx="279">
                        <c:v>4.0999999999999996</c:v>
                      </c:pt>
                      <c:pt idx="280">
                        <c:v>3.84</c:v>
                      </c:pt>
                      <c:pt idx="281">
                        <c:v>3.94</c:v>
                      </c:pt>
                      <c:pt idx="282">
                        <c:v>3.5</c:v>
                      </c:pt>
                      <c:pt idx="283">
                        <c:v>3.58</c:v>
                      </c:pt>
                      <c:pt idx="284">
                        <c:v>3.5</c:v>
                      </c:pt>
                      <c:pt idx="285">
                        <c:v>3.53</c:v>
                      </c:pt>
                      <c:pt idx="286">
                        <c:v>3.2</c:v>
                      </c:pt>
                      <c:pt idx="287">
                        <c:v>3.38</c:v>
                      </c:pt>
                      <c:pt idx="288">
                        <c:v>3.21</c:v>
                      </c:pt>
                      <c:pt idx="289">
                        <c:v>3.18</c:v>
                      </c:pt>
                      <c:pt idx="290">
                        <c:v>3.5</c:v>
                      </c:pt>
                      <c:pt idx="291">
                        <c:v>3.94</c:v>
                      </c:pt>
                      <c:pt idx="292">
                        <c:v>3.64</c:v>
                      </c:pt>
                      <c:pt idx="293">
                        <c:v>3.58</c:v>
                      </c:pt>
                      <c:pt idx="294">
                        <c:v>3.55</c:v>
                      </c:pt>
                      <c:pt idx="295">
                        <c:v>3.58</c:v>
                      </c:pt>
                      <c:pt idx="296">
                        <c:v>3.4</c:v>
                      </c:pt>
                      <c:pt idx="297">
                        <c:v>3.3</c:v>
                      </c:pt>
                      <c:pt idx="298">
                        <c:v>3.46</c:v>
                      </c:pt>
                      <c:pt idx="299">
                        <c:v>3.4</c:v>
                      </c:pt>
                      <c:pt idx="300">
                        <c:v>3.3</c:v>
                      </c:pt>
                      <c:pt idx="301">
                        <c:v>3.38</c:v>
                      </c:pt>
                      <c:pt idx="302">
                        <c:v>3.36</c:v>
                      </c:pt>
                      <c:pt idx="303">
                        <c:v>3.39</c:v>
                      </c:pt>
                      <c:pt idx="304">
                        <c:v>3.64</c:v>
                      </c:pt>
                      <c:pt idx="305">
                        <c:v>3.68</c:v>
                      </c:pt>
                      <c:pt idx="306">
                        <c:v>3.98</c:v>
                      </c:pt>
                      <c:pt idx="307">
                        <c:v>3.96</c:v>
                      </c:pt>
                      <c:pt idx="308">
                        <c:v>3.4</c:v>
                      </c:pt>
                      <c:pt idx="309">
                        <c:v>3.5</c:v>
                      </c:pt>
                      <c:pt idx="310">
                        <c:v>3.74</c:v>
                      </c:pt>
                      <c:pt idx="311">
                        <c:v>3.58</c:v>
                      </c:pt>
                      <c:pt idx="312">
                        <c:v>3.82</c:v>
                      </c:pt>
                      <c:pt idx="313">
                        <c:v>3.89</c:v>
                      </c:pt>
                      <c:pt idx="314">
                        <c:v>4.42</c:v>
                      </c:pt>
                      <c:pt idx="315">
                        <c:v>4.5599999999999996</c:v>
                      </c:pt>
                      <c:pt idx="316">
                        <c:v>4.38</c:v>
                      </c:pt>
                      <c:pt idx="317">
                        <c:v>4.3499999999999996</c:v>
                      </c:pt>
                      <c:pt idx="318">
                        <c:v>4.7</c:v>
                      </c:pt>
                      <c:pt idx="319">
                        <c:v>4.5</c:v>
                      </c:pt>
                      <c:pt idx="320">
                        <c:v>4.5199999999999996</c:v>
                      </c:pt>
                      <c:pt idx="321">
                        <c:v>4.3600000000000003</c:v>
                      </c:pt>
                      <c:pt idx="322">
                        <c:v>4.26</c:v>
                      </c:pt>
                      <c:pt idx="323">
                        <c:v>4.3</c:v>
                      </c:pt>
                      <c:pt idx="324">
                        <c:v>4.5</c:v>
                      </c:pt>
                      <c:pt idx="325">
                        <c:v>4.75</c:v>
                      </c:pt>
                      <c:pt idx="326">
                        <c:v>4.8499999999999996</c:v>
                      </c:pt>
                      <c:pt idx="327">
                        <c:v>4.6399999999999997</c:v>
                      </c:pt>
                      <c:pt idx="328">
                        <c:v>4.4000000000000004</c:v>
                      </c:pt>
                      <c:pt idx="329">
                        <c:v>4.45</c:v>
                      </c:pt>
                      <c:pt idx="330">
                        <c:v>4.18</c:v>
                      </c:pt>
                      <c:pt idx="331">
                        <c:v>4.2</c:v>
                      </c:pt>
                      <c:pt idx="332">
                        <c:v>4.59</c:v>
                      </c:pt>
                      <c:pt idx="333">
                        <c:v>4.74</c:v>
                      </c:pt>
                      <c:pt idx="334">
                        <c:v>4.24</c:v>
                      </c:pt>
                      <c:pt idx="335">
                        <c:v>4.12</c:v>
                      </c:pt>
                      <c:pt idx="336">
                        <c:v>4.12</c:v>
                      </c:pt>
                      <c:pt idx="337">
                        <c:v>4</c:v>
                      </c:pt>
                      <c:pt idx="338">
                        <c:v>3.85</c:v>
                      </c:pt>
                      <c:pt idx="339">
                        <c:v>3.87</c:v>
                      </c:pt>
                      <c:pt idx="340">
                        <c:v>4</c:v>
                      </c:pt>
                      <c:pt idx="341">
                        <c:v>3.8</c:v>
                      </c:pt>
                      <c:pt idx="342">
                        <c:v>3.72</c:v>
                      </c:pt>
                      <c:pt idx="343">
                        <c:v>3.86</c:v>
                      </c:pt>
                      <c:pt idx="344">
                        <c:v>3.8</c:v>
                      </c:pt>
                      <c:pt idx="345">
                        <c:v>3.96</c:v>
                      </c:pt>
                      <c:pt idx="346">
                        <c:v>3.7</c:v>
                      </c:pt>
                      <c:pt idx="347">
                        <c:v>3.88</c:v>
                      </c:pt>
                      <c:pt idx="348">
                        <c:v>3.98</c:v>
                      </c:pt>
                      <c:pt idx="349">
                        <c:v>4.18</c:v>
                      </c:pt>
                      <c:pt idx="350">
                        <c:v>4.12</c:v>
                      </c:pt>
                      <c:pt idx="351">
                        <c:v>4.0999999999999996</c:v>
                      </c:pt>
                      <c:pt idx="352">
                        <c:v>4.16</c:v>
                      </c:pt>
                      <c:pt idx="353">
                        <c:v>3.98</c:v>
                      </c:pt>
                      <c:pt idx="354">
                        <c:v>3.9</c:v>
                      </c:pt>
                      <c:pt idx="355">
                        <c:v>3.75</c:v>
                      </c:pt>
                      <c:pt idx="356">
                        <c:v>3.6</c:v>
                      </c:pt>
                      <c:pt idx="357">
                        <c:v>3.66</c:v>
                      </c:pt>
                      <c:pt idx="358">
                        <c:v>3.78</c:v>
                      </c:pt>
                      <c:pt idx="359">
                        <c:v>3.82</c:v>
                      </c:pt>
                      <c:pt idx="360">
                        <c:v>3.86</c:v>
                      </c:pt>
                      <c:pt idx="361">
                        <c:v>3.88</c:v>
                      </c:pt>
                      <c:pt idx="362">
                        <c:v>3.36</c:v>
                      </c:pt>
                      <c:pt idx="363">
                        <c:v>3.6</c:v>
                      </c:pt>
                      <c:pt idx="364">
                        <c:v>3.56</c:v>
                      </c:pt>
                      <c:pt idx="365">
                        <c:v>3.58</c:v>
                      </c:pt>
                      <c:pt idx="366">
                        <c:v>3.54</c:v>
                      </c:pt>
                      <c:pt idx="367">
                        <c:v>3.62</c:v>
                      </c:pt>
                      <c:pt idx="368">
                        <c:v>3.88</c:v>
                      </c:pt>
                      <c:pt idx="369">
                        <c:v>3.84</c:v>
                      </c:pt>
                      <c:pt idx="370">
                        <c:v>4.08</c:v>
                      </c:pt>
                      <c:pt idx="371">
                        <c:v>4.3899999999999997</c:v>
                      </c:pt>
                      <c:pt idx="372">
                        <c:v>4.34</c:v>
                      </c:pt>
                      <c:pt idx="373">
                        <c:v>4.33</c:v>
                      </c:pt>
                      <c:pt idx="374">
                        <c:v>4.28</c:v>
                      </c:pt>
                      <c:pt idx="375">
                        <c:v>4.2</c:v>
                      </c:pt>
                      <c:pt idx="376">
                        <c:v>4.04</c:v>
                      </c:pt>
                      <c:pt idx="377">
                        <c:v>4</c:v>
                      </c:pt>
                      <c:pt idx="378">
                        <c:v>3.94</c:v>
                      </c:pt>
                      <c:pt idx="379">
                        <c:v>3.98</c:v>
                      </c:pt>
                      <c:pt idx="380">
                        <c:v>3.74</c:v>
                      </c:pt>
                      <c:pt idx="381">
                        <c:v>3.54</c:v>
                      </c:pt>
                      <c:pt idx="382">
                        <c:v>3.34</c:v>
                      </c:pt>
                      <c:pt idx="383">
                        <c:v>3.4</c:v>
                      </c:pt>
                      <c:pt idx="384">
                        <c:v>3.24</c:v>
                      </c:pt>
                      <c:pt idx="385">
                        <c:v>3.62</c:v>
                      </c:pt>
                      <c:pt idx="386">
                        <c:v>3.26</c:v>
                      </c:pt>
                      <c:pt idx="387">
                        <c:v>3.56</c:v>
                      </c:pt>
                      <c:pt idx="388">
                        <c:v>3.3</c:v>
                      </c:pt>
                      <c:pt idx="389">
                        <c:v>3.2</c:v>
                      </c:pt>
                      <c:pt idx="390">
                        <c:v>3.32</c:v>
                      </c:pt>
                      <c:pt idx="391">
                        <c:v>3.44</c:v>
                      </c:pt>
                      <c:pt idx="392">
                        <c:v>3.46</c:v>
                      </c:pt>
                      <c:pt idx="393">
                        <c:v>3.38</c:v>
                      </c:pt>
                      <c:pt idx="394">
                        <c:v>3.48</c:v>
                      </c:pt>
                      <c:pt idx="395">
                        <c:v>3.66</c:v>
                      </c:pt>
                      <c:pt idx="396">
                        <c:v>3.7</c:v>
                      </c:pt>
                      <c:pt idx="397">
                        <c:v>3.66</c:v>
                      </c:pt>
                      <c:pt idx="398">
                        <c:v>3.48</c:v>
                      </c:pt>
                      <c:pt idx="399">
                        <c:v>3.28</c:v>
                      </c:pt>
                      <c:pt idx="400">
                        <c:v>3.64</c:v>
                      </c:pt>
                      <c:pt idx="401">
                        <c:v>3.74</c:v>
                      </c:pt>
                      <c:pt idx="402">
                        <c:v>3.7</c:v>
                      </c:pt>
                      <c:pt idx="403">
                        <c:v>4.7</c:v>
                      </c:pt>
                      <c:pt idx="404">
                        <c:v>3.24</c:v>
                      </c:pt>
                      <c:pt idx="405">
                        <c:v>3.36</c:v>
                      </c:pt>
                      <c:pt idx="406">
                        <c:v>3.24</c:v>
                      </c:pt>
                      <c:pt idx="407">
                        <c:v>3.2</c:v>
                      </c:pt>
                      <c:pt idx="408">
                        <c:v>3.12</c:v>
                      </c:pt>
                      <c:pt idx="409">
                        <c:v>3.3</c:v>
                      </c:pt>
                      <c:pt idx="410">
                        <c:v>3.54</c:v>
                      </c:pt>
                      <c:pt idx="411">
                        <c:v>3.22</c:v>
                      </c:pt>
                      <c:pt idx="412">
                        <c:v>3.48</c:v>
                      </c:pt>
                      <c:pt idx="413">
                        <c:v>3.04</c:v>
                      </c:pt>
                      <c:pt idx="414">
                        <c:v>3.3</c:v>
                      </c:pt>
                      <c:pt idx="415">
                        <c:v>3.38</c:v>
                      </c:pt>
                      <c:pt idx="416">
                        <c:v>3.75</c:v>
                      </c:pt>
                      <c:pt idx="417">
                        <c:v>3.74</c:v>
                      </c:pt>
                      <c:pt idx="418">
                        <c:v>3.1</c:v>
                      </c:pt>
                      <c:pt idx="419">
                        <c:v>3.39</c:v>
                      </c:pt>
                      <c:pt idx="420">
                        <c:v>3.81</c:v>
                      </c:pt>
                      <c:pt idx="421">
                        <c:v>3.48</c:v>
                      </c:pt>
                      <c:pt idx="422">
                        <c:v>3.18</c:v>
                      </c:pt>
                      <c:pt idx="423">
                        <c:v>3.08</c:v>
                      </c:pt>
                      <c:pt idx="424">
                        <c:v>3.22</c:v>
                      </c:pt>
                      <c:pt idx="425">
                        <c:v>3.1</c:v>
                      </c:pt>
                      <c:pt idx="426">
                        <c:v>3</c:v>
                      </c:pt>
                      <c:pt idx="427">
                        <c:v>3.1</c:v>
                      </c:pt>
                      <c:pt idx="428">
                        <c:v>3.14</c:v>
                      </c:pt>
                      <c:pt idx="429">
                        <c:v>3.2</c:v>
                      </c:pt>
                      <c:pt idx="430">
                        <c:v>3.64</c:v>
                      </c:pt>
                      <c:pt idx="431">
                        <c:v>3.5</c:v>
                      </c:pt>
                      <c:pt idx="432">
                        <c:v>3.16</c:v>
                      </c:pt>
                      <c:pt idx="433">
                        <c:v>3.2</c:v>
                      </c:pt>
                      <c:pt idx="434">
                        <c:v>3.06</c:v>
                      </c:pt>
                      <c:pt idx="435">
                        <c:v>3.02</c:v>
                      </c:pt>
                      <c:pt idx="436">
                        <c:v>3.04</c:v>
                      </c:pt>
                      <c:pt idx="437">
                        <c:v>3</c:v>
                      </c:pt>
                      <c:pt idx="438">
                        <c:v>2.98</c:v>
                      </c:pt>
                      <c:pt idx="439">
                        <c:v>2.8</c:v>
                      </c:pt>
                      <c:pt idx="440">
                        <c:v>2.88</c:v>
                      </c:pt>
                      <c:pt idx="441">
                        <c:v>2.78</c:v>
                      </c:pt>
                      <c:pt idx="442">
                        <c:v>2.96</c:v>
                      </c:pt>
                      <c:pt idx="443">
                        <c:v>2.86</c:v>
                      </c:pt>
                      <c:pt idx="444">
                        <c:v>3.18</c:v>
                      </c:pt>
                      <c:pt idx="445">
                        <c:v>3.1</c:v>
                      </c:pt>
                      <c:pt idx="446">
                        <c:v>3</c:v>
                      </c:pt>
                      <c:pt idx="447">
                        <c:v>2.92</c:v>
                      </c:pt>
                      <c:pt idx="448">
                        <c:v>2.82</c:v>
                      </c:pt>
                      <c:pt idx="449">
                        <c:v>2.76</c:v>
                      </c:pt>
                      <c:pt idx="450">
                        <c:v>2.64</c:v>
                      </c:pt>
                      <c:pt idx="451">
                        <c:v>2.4300000000000002</c:v>
                      </c:pt>
                      <c:pt idx="452">
                        <c:v>2.4</c:v>
                      </c:pt>
                      <c:pt idx="453">
                        <c:v>2.44</c:v>
                      </c:pt>
                      <c:pt idx="454">
                        <c:v>2.78</c:v>
                      </c:pt>
                      <c:pt idx="455">
                        <c:v>2.63</c:v>
                      </c:pt>
                      <c:pt idx="456">
                        <c:v>2.94</c:v>
                      </c:pt>
                      <c:pt idx="457">
                        <c:v>2.86</c:v>
                      </c:pt>
                      <c:pt idx="458">
                        <c:v>3.06</c:v>
                      </c:pt>
                      <c:pt idx="459">
                        <c:v>3.16</c:v>
                      </c:pt>
                      <c:pt idx="460">
                        <c:v>3.14</c:v>
                      </c:pt>
                      <c:pt idx="461">
                        <c:v>3.04</c:v>
                      </c:pt>
                      <c:pt idx="462">
                        <c:v>3.08</c:v>
                      </c:pt>
                      <c:pt idx="463">
                        <c:v>3.06</c:v>
                      </c:pt>
                      <c:pt idx="464">
                        <c:v>2.94</c:v>
                      </c:pt>
                      <c:pt idx="465">
                        <c:v>3.1</c:v>
                      </c:pt>
                      <c:pt idx="466">
                        <c:v>3.04</c:v>
                      </c:pt>
                      <c:pt idx="467">
                        <c:v>2.86</c:v>
                      </c:pt>
                      <c:pt idx="468">
                        <c:v>2.95</c:v>
                      </c:pt>
                      <c:pt idx="469">
                        <c:v>2.6</c:v>
                      </c:pt>
                      <c:pt idx="470">
                        <c:v>3.02</c:v>
                      </c:pt>
                      <c:pt idx="471">
                        <c:v>3.2</c:v>
                      </c:pt>
                      <c:pt idx="472">
                        <c:v>3.26</c:v>
                      </c:pt>
                      <c:pt idx="473">
                        <c:v>3.46</c:v>
                      </c:pt>
                      <c:pt idx="474">
                        <c:v>3.5</c:v>
                      </c:pt>
                      <c:pt idx="475">
                        <c:v>3.56</c:v>
                      </c:pt>
                      <c:pt idx="476">
                        <c:v>3.22</c:v>
                      </c:pt>
                      <c:pt idx="477">
                        <c:v>3.26</c:v>
                      </c:pt>
                      <c:pt idx="478">
                        <c:v>3.14</c:v>
                      </c:pt>
                      <c:pt idx="479">
                        <c:v>3.2</c:v>
                      </c:pt>
                      <c:pt idx="480">
                        <c:v>3.06</c:v>
                      </c:pt>
                      <c:pt idx="481">
                        <c:v>3.26</c:v>
                      </c:pt>
                      <c:pt idx="482">
                        <c:v>3.28</c:v>
                      </c:pt>
                      <c:pt idx="483">
                        <c:v>3.38</c:v>
                      </c:pt>
                      <c:pt idx="484">
                        <c:v>3.2</c:v>
                      </c:pt>
                      <c:pt idx="485">
                        <c:v>3.46</c:v>
                      </c:pt>
                      <c:pt idx="486">
                        <c:v>3.28</c:v>
                      </c:pt>
                      <c:pt idx="487">
                        <c:v>3.24</c:v>
                      </c:pt>
                      <c:pt idx="488">
                        <c:v>3.14</c:v>
                      </c:pt>
                      <c:pt idx="489">
                        <c:v>3.06</c:v>
                      </c:pt>
                      <c:pt idx="490">
                        <c:v>3</c:v>
                      </c:pt>
                      <c:pt idx="491">
                        <c:v>3.2</c:v>
                      </c:pt>
                      <c:pt idx="492">
                        <c:v>3.09</c:v>
                      </c:pt>
                      <c:pt idx="493">
                        <c:v>3.1</c:v>
                      </c:pt>
                      <c:pt idx="494">
                        <c:v>2.8</c:v>
                      </c:pt>
                      <c:pt idx="495">
                        <c:v>3.15</c:v>
                      </c:pt>
                      <c:pt idx="496">
                        <c:v>3</c:v>
                      </c:pt>
                      <c:pt idx="497">
                        <c:v>2.83</c:v>
                      </c:pt>
                      <c:pt idx="498">
                        <c:v>3.17</c:v>
                      </c:pt>
                      <c:pt idx="499">
                        <c:v>3.6</c:v>
                      </c:pt>
                      <c:pt idx="500">
                        <c:v>3.14</c:v>
                      </c:pt>
                      <c:pt idx="501">
                        <c:v>3.1</c:v>
                      </c:pt>
                      <c:pt idx="502">
                        <c:v>3.18</c:v>
                      </c:pt>
                      <c:pt idx="503">
                        <c:v>3.1</c:v>
                      </c:pt>
                      <c:pt idx="504">
                        <c:v>3.16</c:v>
                      </c:pt>
                      <c:pt idx="505">
                        <c:v>3.3</c:v>
                      </c:pt>
                      <c:pt idx="506">
                        <c:v>3.12</c:v>
                      </c:pt>
                      <c:pt idx="507">
                        <c:v>3.18</c:v>
                      </c:pt>
                      <c:pt idx="508">
                        <c:v>3.14</c:v>
                      </c:pt>
                      <c:pt idx="509">
                        <c:v>3.2</c:v>
                      </c:pt>
                      <c:pt idx="510">
                        <c:v>3.1</c:v>
                      </c:pt>
                      <c:pt idx="511">
                        <c:v>3.16</c:v>
                      </c:pt>
                      <c:pt idx="512">
                        <c:v>3.2</c:v>
                      </c:pt>
                      <c:pt idx="513">
                        <c:v>2.98</c:v>
                      </c:pt>
                      <c:pt idx="514">
                        <c:v>3.24</c:v>
                      </c:pt>
                      <c:pt idx="515">
                        <c:v>3.2</c:v>
                      </c:pt>
                      <c:pt idx="516">
                        <c:v>2.6</c:v>
                      </c:pt>
                      <c:pt idx="517">
                        <c:v>3.1</c:v>
                      </c:pt>
                      <c:pt idx="518">
                        <c:v>2.86</c:v>
                      </c:pt>
                      <c:pt idx="519">
                        <c:v>2.76</c:v>
                      </c:pt>
                      <c:pt idx="520">
                        <c:v>3.1</c:v>
                      </c:pt>
                      <c:pt idx="521">
                        <c:v>3.05</c:v>
                      </c:pt>
                      <c:pt idx="522">
                        <c:v>3.1</c:v>
                      </c:pt>
                      <c:pt idx="523">
                        <c:v>2.94</c:v>
                      </c:pt>
                      <c:pt idx="524">
                        <c:v>3.3</c:v>
                      </c:pt>
                      <c:pt idx="525">
                        <c:v>3.3</c:v>
                      </c:pt>
                      <c:pt idx="526">
                        <c:v>3</c:v>
                      </c:pt>
                      <c:pt idx="527">
                        <c:v>2.98</c:v>
                      </c:pt>
                      <c:pt idx="528">
                        <c:v>2.84</c:v>
                      </c:pt>
                      <c:pt idx="529">
                        <c:v>2.81</c:v>
                      </c:pt>
                      <c:pt idx="530">
                        <c:v>2.83</c:v>
                      </c:pt>
                      <c:pt idx="531">
                        <c:v>3.1</c:v>
                      </c:pt>
                      <c:pt idx="532">
                        <c:v>3.02</c:v>
                      </c:pt>
                      <c:pt idx="533">
                        <c:v>2.94</c:v>
                      </c:pt>
                      <c:pt idx="534">
                        <c:v>3.12</c:v>
                      </c:pt>
                      <c:pt idx="535">
                        <c:v>2.98</c:v>
                      </c:pt>
                      <c:pt idx="536">
                        <c:v>3.18</c:v>
                      </c:pt>
                      <c:pt idx="537">
                        <c:v>3.33</c:v>
                      </c:pt>
                      <c:pt idx="538">
                        <c:v>3.26</c:v>
                      </c:pt>
                      <c:pt idx="539">
                        <c:v>3.1</c:v>
                      </c:pt>
                      <c:pt idx="540">
                        <c:v>3.24</c:v>
                      </c:pt>
                      <c:pt idx="541">
                        <c:v>3.12</c:v>
                      </c:pt>
                      <c:pt idx="542">
                        <c:v>3.02</c:v>
                      </c:pt>
                      <c:pt idx="543">
                        <c:v>2.88</c:v>
                      </c:pt>
                      <c:pt idx="544">
                        <c:v>2.8</c:v>
                      </c:pt>
                      <c:pt idx="545">
                        <c:v>2.72</c:v>
                      </c:pt>
                      <c:pt idx="546">
                        <c:v>2.64</c:v>
                      </c:pt>
                      <c:pt idx="547">
                        <c:v>2.42</c:v>
                      </c:pt>
                      <c:pt idx="548">
                        <c:v>2.42</c:v>
                      </c:pt>
                      <c:pt idx="549">
                        <c:v>2.46</c:v>
                      </c:pt>
                      <c:pt idx="550">
                        <c:v>2.68</c:v>
                      </c:pt>
                      <c:pt idx="551">
                        <c:v>2.58</c:v>
                      </c:pt>
                      <c:pt idx="552">
                        <c:v>2.5</c:v>
                      </c:pt>
                      <c:pt idx="553">
                        <c:v>2.48</c:v>
                      </c:pt>
                      <c:pt idx="554">
                        <c:v>2.44</c:v>
                      </c:pt>
                      <c:pt idx="555">
                        <c:v>2.37</c:v>
                      </c:pt>
                      <c:pt idx="556">
                        <c:v>2.4</c:v>
                      </c:pt>
                      <c:pt idx="557">
                        <c:v>2.4</c:v>
                      </c:pt>
                      <c:pt idx="558">
                        <c:v>2.2999999999999998</c:v>
                      </c:pt>
                      <c:pt idx="559">
                        <c:v>2.38</c:v>
                      </c:pt>
                      <c:pt idx="560">
                        <c:v>2.4</c:v>
                      </c:pt>
                      <c:pt idx="561">
                        <c:v>2.2000000000000002</c:v>
                      </c:pt>
                      <c:pt idx="562">
                        <c:v>2.16</c:v>
                      </c:pt>
                      <c:pt idx="563">
                        <c:v>2.12</c:v>
                      </c:pt>
                      <c:pt idx="564">
                        <c:v>2.2000000000000002</c:v>
                      </c:pt>
                      <c:pt idx="565">
                        <c:v>2.16</c:v>
                      </c:pt>
                      <c:pt idx="566">
                        <c:v>2.16</c:v>
                      </c:pt>
                      <c:pt idx="567">
                        <c:v>2.2000000000000002</c:v>
                      </c:pt>
                      <c:pt idx="568">
                        <c:v>2.64</c:v>
                      </c:pt>
                      <c:pt idx="569">
                        <c:v>3.3</c:v>
                      </c:pt>
                      <c:pt idx="570">
                        <c:v>3.21</c:v>
                      </c:pt>
                      <c:pt idx="571">
                        <c:v>3.33</c:v>
                      </c:pt>
                      <c:pt idx="572">
                        <c:v>3.38</c:v>
                      </c:pt>
                      <c:pt idx="573">
                        <c:v>3.26</c:v>
                      </c:pt>
                      <c:pt idx="574">
                        <c:v>3.28</c:v>
                      </c:pt>
                      <c:pt idx="575">
                        <c:v>3.7</c:v>
                      </c:pt>
                      <c:pt idx="576">
                        <c:v>3.72</c:v>
                      </c:pt>
                      <c:pt idx="577">
                        <c:v>3.86</c:v>
                      </c:pt>
                      <c:pt idx="578">
                        <c:v>3.55</c:v>
                      </c:pt>
                      <c:pt idx="579">
                        <c:v>3.63</c:v>
                      </c:pt>
                      <c:pt idx="580">
                        <c:v>3.32</c:v>
                      </c:pt>
                      <c:pt idx="581">
                        <c:v>3.1</c:v>
                      </c:pt>
                      <c:pt idx="582">
                        <c:v>3.1</c:v>
                      </c:pt>
                      <c:pt idx="583">
                        <c:v>3.46</c:v>
                      </c:pt>
                      <c:pt idx="584">
                        <c:v>3.36</c:v>
                      </c:pt>
                      <c:pt idx="585">
                        <c:v>3.32</c:v>
                      </c:pt>
                      <c:pt idx="586">
                        <c:v>3.27</c:v>
                      </c:pt>
                      <c:pt idx="587">
                        <c:v>3.2</c:v>
                      </c:pt>
                      <c:pt idx="588">
                        <c:v>3.28</c:v>
                      </c:pt>
                      <c:pt idx="589">
                        <c:v>3.77</c:v>
                      </c:pt>
                      <c:pt idx="590">
                        <c:v>3.8</c:v>
                      </c:pt>
                      <c:pt idx="591">
                        <c:v>4.0999999999999996</c:v>
                      </c:pt>
                      <c:pt idx="592">
                        <c:v>3.7</c:v>
                      </c:pt>
                      <c:pt idx="593">
                        <c:v>3.83</c:v>
                      </c:pt>
                      <c:pt idx="594">
                        <c:v>3.64</c:v>
                      </c:pt>
                      <c:pt idx="595">
                        <c:v>3.32</c:v>
                      </c:pt>
                      <c:pt idx="596">
                        <c:v>3.56</c:v>
                      </c:pt>
                      <c:pt idx="597">
                        <c:v>3.28</c:v>
                      </c:pt>
                      <c:pt idx="598">
                        <c:v>3.04</c:v>
                      </c:pt>
                      <c:pt idx="599">
                        <c:v>2.9</c:v>
                      </c:pt>
                      <c:pt idx="600">
                        <c:v>3.32</c:v>
                      </c:pt>
                      <c:pt idx="601">
                        <c:v>3.39</c:v>
                      </c:pt>
                      <c:pt idx="602">
                        <c:v>3.3</c:v>
                      </c:pt>
                      <c:pt idx="603">
                        <c:v>3.68</c:v>
                      </c:pt>
                      <c:pt idx="604">
                        <c:v>3.2</c:v>
                      </c:pt>
                      <c:pt idx="605">
                        <c:v>3.56</c:v>
                      </c:pt>
                      <c:pt idx="606">
                        <c:v>3.68</c:v>
                      </c:pt>
                      <c:pt idx="607">
                        <c:v>4.05</c:v>
                      </c:pt>
                      <c:pt idx="608">
                        <c:v>3.76</c:v>
                      </c:pt>
                      <c:pt idx="609">
                        <c:v>3.52</c:v>
                      </c:pt>
                      <c:pt idx="610">
                        <c:v>3.4</c:v>
                      </c:pt>
                      <c:pt idx="611">
                        <c:v>3.56</c:v>
                      </c:pt>
                      <c:pt idx="612">
                        <c:v>3.6</c:v>
                      </c:pt>
                      <c:pt idx="613">
                        <c:v>3.58</c:v>
                      </c:pt>
                      <c:pt idx="614">
                        <c:v>3.68</c:v>
                      </c:pt>
                      <c:pt idx="615">
                        <c:v>3.5</c:v>
                      </c:pt>
                      <c:pt idx="616">
                        <c:v>3.76</c:v>
                      </c:pt>
                      <c:pt idx="617">
                        <c:v>3.68</c:v>
                      </c:pt>
                      <c:pt idx="618">
                        <c:v>3.5</c:v>
                      </c:pt>
                      <c:pt idx="619">
                        <c:v>3.58</c:v>
                      </c:pt>
                      <c:pt idx="620">
                        <c:v>3.54</c:v>
                      </c:pt>
                      <c:pt idx="621">
                        <c:v>3.58</c:v>
                      </c:pt>
                      <c:pt idx="622">
                        <c:v>3.56</c:v>
                      </c:pt>
                      <c:pt idx="623">
                        <c:v>3.86</c:v>
                      </c:pt>
                      <c:pt idx="624">
                        <c:v>4</c:v>
                      </c:pt>
                      <c:pt idx="625">
                        <c:v>4.2</c:v>
                      </c:pt>
                      <c:pt idx="626">
                        <c:v>4.46</c:v>
                      </c:pt>
                      <c:pt idx="627">
                        <c:v>4.12</c:v>
                      </c:pt>
                      <c:pt idx="628">
                        <c:v>4.3600000000000003</c:v>
                      </c:pt>
                      <c:pt idx="629">
                        <c:v>4.6399999999999997</c:v>
                      </c:pt>
                      <c:pt idx="630">
                        <c:v>4.0199999999999996</c:v>
                      </c:pt>
                      <c:pt idx="631">
                        <c:v>3.9</c:v>
                      </c:pt>
                      <c:pt idx="632">
                        <c:v>4.5599999999999996</c:v>
                      </c:pt>
                      <c:pt idx="633">
                        <c:v>4.58</c:v>
                      </c:pt>
                      <c:pt idx="634">
                        <c:v>3.88</c:v>
                      </c:pt>
                      <c:pt idx="635">
                        <c:v>3.9</c:v>
                      </c:pt>
                      <c:pt idx="636">
                        <c:v>4.66</c:v>
                      </c:pt>
                      <c:pt idx="637">
                        <c:v>5.12</c:v>
                      </c:pt>
                      <c:pt idx="638">
                        <c:v>4.28</c:v>
                      </c:pt>
                      <c:pt idx="639">
                        <c:v>5.42</c:v>
                      </c:pt>
                      <c:pt idx="640">
                        <c:v>5.34</c:v>
                      </c:pt>
                      <c:pt idx="641">
                        <c:v>5.04</c:v>
                      </c:pt>
                      <c:pt idx="642">
                        <c:v>5</c:v>
                      </c:pt>
                      <c:pt idx="643">
                        <c:v>4.84</c:v>
                      </c:pt>
                      <c:pt idx="644">
                        <c:v>4.54</c:v>
                      </c:pt>
                      <c:pt idx="645">
                        <c:v>4.6900000000000004</c:v>
                      </c:pt>
                      <c:pt idx="646">
                        <c:v>4.5599999999999996</c:v>
                      </c:pt>
                      <c:pt idx="647">
                        <c:v>4.58</c:v>
                      </c:pt>
                      <c:pt idx="648">
                        <c:v>4.3</c:v>
                      </c:pt>
                      <c:pt idx="649">
                        <c:v>4.22</c:v>
                      </c:pt>
                      <c:pt idx="650">
                        <c:v>4.1399999999999997</c:v>
                      </c:pt>
                      <c:pt idx="651">
                        <c:v>4.1900000000000004</c:v>
                      </c:pt>
                      <c:pt idx="652">
                        <c:v>3.96</c:v>
                      </c:pt>
                      <c:pt idx="653">
                        <c:v>4.28</c:v>
                      </c:pt>
                      <c:pt idx="654">
                        <c:v>4.3600000000000003</c:v>
                      </c:pt>
                      <c:pt idx="655">
                        <c:v>3.96</c:v>
                      </c:pt>
                      <c:pt idx="656">
                        <c:v>3.89</c:v>
                      </c:pt>
                      <c:pt idx="657">
                        <c:v>4</c:v>
                      </c:pt>
                      <c:pt idx="658">
                        <c:v>4.5199999999999996</c:v>
                      </c:pt>
                      <c:pt idx="659">
                        <c:v>4.42</c:v>
                      </c:pt>
                      <c:pt idx="660">
                        <c:v>4.4000000000000004</c:v>
                      </c:pt>
                      <c:pt idx="661">
                        <c:v>4.0999999999999996</c:v>
                      </c:pt>
                      <c:pt idx="662">
                        <c:v>3.9</c:v>
                      </c:pt>
                      <c:pt idx="663">
                        <c:v>4.0999999999999996</c:v>
                      </c:pt>
                      <c:pt idx="664">
                        <c:v>4.38</c:v>
                      </c:pt>
                      <c:pt idx="665">
                        <c:v>4.34</c:v>
                      </c:pt>
                      <c:pt idx="666">
                        <c:v>3.64</c:v>
                      </c:pt>
                      <c:pt idx="667">
                        <c:v>3.69</c:v>
                      </c:pt>
                      <c:pt idx="668">
                        <c:v>3.74</c:v>
                      </c:pt>
                      <c:pt idx="669">
                        <c:v>3.9</c:v>
                      </c:pt>
                      <c:pt idx="670">
                        <c:v>3.66</c:v>
                      </c:pt>
                      <c:pt idx="671">
                        <c:v>3</c:v>
                      </c:pt>
                      <c:pt idx="672">
                        <c:v>3.86</c:v>
                      </c:pt>
                      <c:pt idx="673">
                        <c:v>4.0999999999999996</c:v>
                      </c:pt>
                      <c:pt idx="674">
                        <c:v>3.64</c:v>
                      </c:pt>
                      <c:pt idx="675">
                        <c:v>3.79</c:v>
                      </c:pt>
                      <c:pt idx="676">
                        <c:v>3.36</c:v>
                      </c:pt>
                      <c:pt idx="677">
                        <c:v>3.38</c:v>
                      </c:pt>
                      <c:pt idx="678">
                        <c:v>3.88</c:v>
                      </c:pt>
                      <c:pt idx="679">
                        <c:v>4.4000000000000004</c:v>
                      </c:pt>
                      <c:pt idx="680">
                        <c:v>3.98</c:v>
                      </c:pt>
                      <c:pt idx="681">
                        <c:v>4.0999999999999996</c:v>
                      </c:pt>
                      <c:pt idx="682">
                        <c:v>4.74</c:v>
                      </c:pt>
                      <c:pt idx="683">
                        <c:v>4.8600000000000003</c:v>
                      </c:pt>
                      <c:pt idx="684">
                        <c:v>4.16</c:v>
                      </c:pt>
                      <c:pt idx="685">
                        <c:v>3.96</c:v>
                      </c:pt>
                      <c:pt idx="686">
                        <c:v>4.5599999999999996</c:v>
                      </c:pt>
                      <c:pt idx="687">
                        <c:v>4.5</c:v>
                      </c:pt>
                      <c:pt idx="688">
                        <c:v>4.5199999999999996</c:v>
                      </c:pt>
                      <c:pt idx="689">
                        <c:v>4.4000000000000004</c:v>
                      </c:pt>
                      <c:pt idx="690">
                        <c:v>4.3</c:v>
                      </c:pt>
                      <c:pt idx="691">
                        <c:v>4.28</c:v>
                      </c:pt>
                      <c:pt idx="692">
                        <c:v>4.82</c:v>
                      </c:pt>
                      <c:pt idx="693">
                        <c:v>4.9800000000000004</c:v>
                      </c:pt>
                      <c:pt idx="694">
                        <c:v>4.5199999999999996</c:v>
                      </c:pt>
                      <c:pt idx="695">
                        <c:v>4.3600000000000003</c:v>
                      </c:pt>
                      <c:pt idx="696">
                        <c:v>4.16</c:v>
                      </c:pt>
                      <c:pt idx="697">
                        <c:v>4.0999999999999996</c:v>
                      </c:pt>
                      <c:pt idx="698">
                        <c:v>4.04</c:v>
                      </c:pt>
                      <c:pt idx="699">
                        <c:v>3.34</c:v>
                      </c:pt>
                      <c:pt idx="700">
                        <c:v>3.98</c:v>
                      </c:pt>
                      <c:pt idx="701">
                        <c:v>4.08</c:v>
                      </c:pt>
                      <c:pt idx="702">
                        <c:v>4.22</c:v>
                      </c:pt>
                      <c:pt idx="703">
                        <c:v>4.78</c:v>
                      </c:pt>
                      <c:pt idx="704">
                        <c:v>3.98</c:v>
                      </c:pt>
                      <c:pt idx="705">
                        <c:v>3.86</c:v>
                      </c:pt>
                      <c:pt idx="706">
                        <c:v>3.8</c:v>
                      </c:pt>
                      <c:pt idx="707">
                        <c:v>3.98</c:v>
                      </c:pt>
                      <c:pt idx="708">
                        <c:v>4.68</c:v>
                      </c:pt>
                      <c:pt idx="709">
                        <c:v>4.55</c:v>
                      </c:pt>
                      <c:pt idx="710">
                        <c:v>4.28</c:v>
                      </c:pt>
                      <c:pt idx="711">
                        <c:v>4.55</c:v>
                      </c:pt>
                      <c:pt idx="712">
                        <c:v>4.28</c:v>
                      </c:pt>
                      <c:pt idx="713">
                        <c:v>3.74</c:v>
                      </c:pt>
                      <c:pt idx="714">
                        <c:v>3.54</c:v>
                      </c:pt>
                      <c:pt idx="715">
                        <c:v>3.8</c:v>
                      </c:pt>
                      <c:pt idx="716">
                        <c:v>3.46</c:v>
                      </c:pt>
                      <c:pt idx="717">
                        <c:v>3.4</c:v>
                      </c:pt>
                      <c:pt idx="718">
                        <c:v>3.62</c:v>
                      </c:pt>
                      <c:pt idx="719">
                        <c:v>3.89</c:v>
                      </c:pt>
                      <c:pt idx="720">
                        <c:v>3.86</c:v>
                      </c:pt>
                      <c:pt idx="721">
                        <c:v>3.9</c:v>
                      </c:pt>
                      <c:pt idx="722">
                        <c:v>3.68</c:v>
                      </c:pt>
                      <c:pt idx="723">
                        <c:v>3.54</c:v>
                      </c:pt>
                      <c:pt idx="724">
                        <c:v>3.48</c:v>
                      </c:pt>
                      <c:pt idx="725">
                        <c:v>3.7</c:v>
                      </c:pt>
                      <c:pt idx="726">
                        <c:v>3.16</c:v>
                      </c:pt>
                      <c:pt idx="727">
                        <c:v>3.2</c:v>
                      </c:pt>
                      <c:pt idx="728">
                        <c:v>3.04</c:v>
                      </c:pt>
                      <c:pt idx="729">
                        <c:v>3.05</c:v>
                      </c:pt>
                    </c:numCache>
                  </c:numRef>
                </c:val>
                <c:smooth val="1"/>
                <c:extLst xmlns:c15="http://schemas.microsoft.com/office/drawing/2012/chart">
                  <c:ext xmlns:c16="http://schemas.microsoft.com/office/drawing/2014/chart" uri="{C3380CC4-5D6E-409C-BE32-E72D297353CC}">
                    <c16:uniqueId val="{00000010-E246-4DFE-B6EB-0868061F4695}"/>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DATOS!$AD$3:$AD$732</c15:sqref>
                        </c15:formulaRef>
                      </c:ext>
                    </c:extLst>
                    <c:numCache>
                      <c:formatCode>0.00</c:formatCode>
                      <c:ptCount val="730"/>
                      <c:pt idx="0">
                        <c:v>3.04</c:v>
                      </c:pt>
                      <c:pt idx="1">
                        <c:v>2.94</c:v>
                      </c:pt>
                      <c:pt idx="2">
                        <c:v>3</c:v>
                      </c:pt>
                      <c:pt idx="3">
                        <c:v>3.05</c:v>
                      </c:pt>
                      <c:pt idx="4">
                        <c:v>3</c:v>
                      </c:pt>
                      <c:pt idx="5">
                        <c:v>2.78</c:v>
                      </c:pt>
                      <c:pt idx="6">
                        <c:v>2.72</c:v>
                      </c:pt>
                      <c:pt idx="7">
                        <c:v>2.73</c:v>
                      </c:pt>
                      <c:pt idx="8">
                        <c:v>2.84</c:v>
                      </c:pt>
                      <c:pt idx="9">
                        <c:v>2.73</c:v>
                      </c:pt>
                      <c:pt idx="10">
                        <c:v>2.84</c:v>
                      </c:pt>
                      <c:pt idx="11">
                        <c:v>2.82</c:v>
                      </c:pt>
                      <c:pt idx="12">
                        <c:v>2.86</c:v>
                      </c:pt>
                      <c:pt idx="13">
                        <c:v>2.82</c:v>
                      </c:pt>
                      <c:pt idx="14">
                        <c:v>3.3</c:v>
                      </c:pt>
                      <c:pt idx="15">
                        <c:v>3.54</c:v>
                      </c:pt>
                      <c:pt idx="16">
                        <c:v>3.48</c:v>
                      </c:pt>
                      <c:pt idx="17">
                        <c:v>3.2</c:v>
                      </c:pt>
                      <c:pt idx="18">
                        <c:v>3.38</c:v>
                      </c:pt>
                      <c:pt idx="19">
                        <c:v>3.46</c:v>
                      </c:pt>
                      <c:pt idx="20">
                        <c:v>3.32</c:v>
                      </c:pt>
                      <c:pt idx="21">
                        <c:v>3.33</c:v>
                      </c:pt>
                      <c:pt idx="22">
                        <c:v>3.1</c:v>
                      </c:pt>
                      <c:pt idx="23">
                        <c:v>3.06</c:v>
                      </c:pt>
                      <c:pt idx="24">
                        <c:v>3.06</c:v>
                      </c:pt>
                      <c:pt idx="25">
                        <c:v>3.15</c:v>
                      </c:pt>
                      <c:pt idx="26">
                        <c:v>3.1</c:v>
                      </c:pt>
                      <c:pt idx="27">
                        <c:v>3.09</c:v>
                      </c:pt>
                      <c:pt idx="28">
                        <c:v>3.16</c:v>
                      </c:pt>
                      <c:pt idx="29">
                        <c:v>2.8</c:v>
                      </c:pt>
                      <c:pt idx="30">
                        <c:v>2.9</c:v>
                      </c:pt>
                      <c:pt idx="31">
                        <c:v>3</c:v>
                      </c:pt>
                      <c:pt idx="32">
                        <c:v>3.08</c:v>
                      </c:pt>
                      <c:pt idx="33">
                        <c:v>2.88</c:v>
                      </c:pt>
                      <c:pt idx="34">
                        <c:v>2.96</c:v>
                      </c:pt>
                      <c:pt idx="35">
                        <c:v>2.6</c:v>
                      </c:pt>
                      <c:pt idx="36">
                        <c:v>2.72</c:v>
                      </c:pt>
                      <c:pt idx="37">
                        <c:v>2.84</c:v>
                      </c:pt>
                      <c:pt idx="38">
                        <c:v>3.26</c:v>
                      </c:pt>
                      <c:pt idx="39">
                        <c:v>3.1</c:v>
                      </c:pt>
                      <c:pt idx="40">
                        <c:v>3.54</c:v>
                      </c:pt>
                      <c:pt idx="41">
                        <c:v>2.98</c:v>
                      </c:pt>
                      <c:pt idx="42">
                        <c:v>2.86</c:v>
                      </c:pt>
                      <c:pt idx="43">
                        <c:v>2.38</c:v>
                      </c:pt>
                      <c:pt idx="44">
                        <c:v>2.42</c:v>
                      </c:pt>
                      <c:pt idx="45">
                        <c:v>2.78</c:v>
                      </c:pt>
                      <c:pt idx="46">
                        <c:v>2.68</c:v>
                      </c:pt>
                      <c:pt idx="47">
                        <c:v>2.66</c:v>
                      </c:pt>
                      <c:pt idx="48">
                        <c:v>2.64</c:v>
                      </c:pt>
                      <c:pt idx="49">
                        <c:v>2.8</c:v>
                      </c:pt>
                      <c:pt idx="50">
                        <c:v>2.88</c:v>
                      </c:pt>
                      <c:pt idx="51">
                        <c:v>3.42</c:v>
                      </c:pt>
                      <c:pt idx="52">
                        <c:v>3.16</c:v>
                      </c:pt>
                      <c:pt idx="53">
                        <c:v>3.64</c:v>
                      </c:pt>
                      <c:pt idx="54">
                        <c:v>3.4</c:v>
                      </c:pt>
                      <c:pt idx="55">
                        <c:v>3.2</c:v>
                      </c:pt>
                      <c:pt idx="56">
                        <c:v>3.4</c:v>
                      </c:pt>
                      <c:pt idx="57">
                        <c:v>3.04</c:v>
                      </c:pt>
                      <c:pt idx="58">
                        <c:v>3.06</c:v>
                      </c:pt>
                      <c:pt idx="59">
                        <c:v>2.8</c:v>
                      </c:pt>
                      <c:pt idx="60">
                        <c:v>2.88</c:v>
                      </c:pt>
                      <c:pt idx="61">
                        <c:v>2.82</c:v>
                      </c:pt>
                      <c:pt idx="62">
                        <c:v>2.82</c:v>
                      </c:pt>
                      <c:pt idx="63">
                        <c:v>3.05</c:v>
                      </c:pt>
                      <c:pt idx="64">
                        <c:v>3.42</c:v>
                      </c:pt>
                      <c:pt idx="65">
                        <c:v>3.44</c:v>
                      </c:pt>
                      <c:pt idx="66">
                        <c:v>2.88</c:v>
                      </c:pt>
                      <c:pt idx="67">
                        <c:v>2.83</c:v>
                      </c:pt>
                      <c:pt idx="68">
                        <c:v>2.85</c:v>
                      </c:pt>
                      <c:pt idx="69">
                        <c:v>2.74</c:v>
                      </c:pt>
                      <c:pt idx="70">
                        <c:v>2.64</c:v>
                      </c:pt>
                      <c:pt idx="71">
                        <c:v>2.56</c:v>
                      </c:pt>
                      <c:pt idx="72">
                        <c:v>2.82</c:v>
                      </c:pt>
                      <c:pt idx="73">
                        <c:v>2.6</c:v>
                      </c:pt>
                      <c:pt idx="74">
                        <c:v>2.72</c:v>
                      </c:pt>
                      <c:pt idx="75">
                        <c:v>2.72</c:v>
                      </c:pt>
                      <c:pt idx="76">
                        <c:v>2.8</c:v>
                      </c:pt>
                      <c:pt idx="77">
                        <c:v>2.62</c:v>
                      </c:pt>
                      <c:pt idx="78">
                        <c:v>2.82</c:v>
                      </c:pt>
                      <c:pt idx="79">
                        <c:v>2.58</c:v>
                      </c:pt>
                      <c:pt idx="80">
                        <c:v>2.8</c:v>
                      </c:pt>
                      <c:pt idx="81">
                        <c:v>2.62</c:v>
                      </c:pt>
                      <c:pt idx="82">
                        <c:v>2.9</c:v>
                      </c:pt>
                      <c:pt idx="83">
                        <c:v>2.72</c:v>
                      </c:pt>
                      <c:pt idx="84">
                        <c:v>2.98</c:v>
                      </c:pt>
                      <c:pt idx="85">
                        <c:v>2.65</c:v>
                      </c:pt>
                      <c:pt idx="86">
                        <c:v>2.88</c:v>
                      </c:pt>
                      <c:pt idx="87">
                        <c:v>2.61</c:v>
                      </c:pt>
                      <c:pt idx="88">
                        <c:v>3.08</c:v>
                      </c:pt>
                      <c:pt idx="89">
                        <c:v>3.38</c:v>
                      </c:pt>
                      <c:pt idx="90">
                        <c:v>2.98</c:v>
                      </c:pt>
                      <c:pt idx="91">
                        <c:v>2.5</c:v>
                      </c:pt>
                      <c:pt idx="92">
                        <c:v>2.74</c:v>
                      </c:pt>
                      <c:pt idx="93">
                        <c:v>2.6</c:v>
                      </c:pt>
                      <c:pt idx="94">
                        <c:v>2.83</c:v>
                      </c:pt>
                      <c:pt idx="95">
                        <c:v>2.38</c:v>
                      </c:pt>
                      <c:pt idx="96">
                        <c:v>2.64</c:v>
                      </c:pt>
                      <c:pt idx="97">
                        <c:v>2.4</c:v>
                      </c:pt>
                      <c:pt idx="98">
                        <c:v>2.6</c:v>
                      </c:pt>
                      <c:pt idx="99">
                        <c:v>2.48</c:v>
                      </c:pt>
                      <c:pt idx="100">
                        <c:v>2.64</c:v>
                      </c:pt>
                      <c:pt idx="101">
                        <c:v>2.75</c:v>
                      </c:pt>
                      <c:pt idx="102">
                        <c:v>2.7</c:v>
                      </c:pt>
                      <c:pt idx="103">
                        <c:v>2.48</c:v>
                      </c:pt>
                      <c:pt idx="104">
                        <c:v>2.66</c:v>
                      </c:pt>
                      <c:pt idx="105">
                        <c:v>2.4</c:v>
                      </c:pt>
                      <c:pt idx="106">
                        <c:v>2.2599999999999998</c:v>
                      </c:pt>
                      <c:pt idx="107">
                        <c:v>2.3199999999999998</c:v>
                      </c:pt>
                      <c:pt idx="108">
                        <c:v>2.2599999999999998</c:v>
                      </c:pt>
                      <c:pt idx="109">
                        <c:v>2.2799999999999998</c:v>
                      </c:pt>
                      <c:pt idx="110">
                        <c:v>2.44</c:v>
                      </c:pt>
                      <c:pt idx="111">
                        <c:v>2.36</c:v>
                      </c:pt>
                      <c:pt idx="112">
                        <c:v>2.38</c:v>
                      </c:pt>
                      <c:pt idx="113">
                        <c:v>2.3199999999999998</c:v>
                      </c:pt>
                      <c:pt idx="114">
                        <c:v>2.2400000000000002</c:v>
                      </c:pt>
                      <c:pt idx="115">
                        <c:v>2.2599999999999998</c:v>
                      </c:pt>
                      <c:pt idx="116">
                        <c:v>2.3199999999999998</c:v>
                      </c:pt>
                      <c:pt idx="117">
                        <c:v>2.44</c:v>
                      </c:pt>
                      <c:pt idx="118">
                        <c:v>2.46</c:v>
                      </c:pt>
                      <c:pt idx="119">
                        <c:v>2.33</c:v>
                      </c:pt>
                      <c:pt idx="120">
                        <c:v>2.2599999999999998</c:v>
                      </c:pt>
                      <c:pt idx="121">
                        <c:v>2.2000000000000002</c:v>
                      </c:pt>
                      <c:pt idx="122">
                        <c:v>2</c:v>
                      </c:pt>
                      <c:pt idx="123">
                        <c:v>2.04</c:v>
                      </c:pt>
                      <c:pt idx="124">
                        <c:v>2.0699999999999998</c:v>
                      </c:pt>
                      <c:pt idx="125">
                        <c:v>2.14</c:v>
                      </c:pt>
                      <c:pt idx="126">
                        <c:v>2.14</c:v>
                      </c:pt>
                      <c:pt idx="127">
                        <c:v>2.2000000000000002</c:v>
                      </c:pt>
                      <c:pt idx="128">
                        <c:v>2.1800000000000002</c:v>
                      </c:pt>
                      <c:pt idx="129">
                        <c:v>2.16</c:v>
                      </c:pt>
                      <c:pt idx="130">
                        <c:v>2.25</c:v>
                      </c:pt>
                      <c:pt idx="131">
                        <c:v>2.2599999999999998</c:v>
                      </c:pt>
                      <c:pt idx="132">
                        <c:v>2.34</c:v>
                      </c:pt>
                      <c:pt idx="133">
                        <c:v>2.48</c:v>
                      </c:pt>
                      <c:pt idx="134">
                        <c:v>2.46</c:v>
                      </c:pt>
                      <c:pt idx="135">
                        <c:v>2.38</c:v>
                      </c:pt>
                      <c:pt idx="136">
                        <c:v>2.2200000000000002</c:v>
                      </c:pt>
                      <c:pt idx="137">
                        <c:v>2.2999999999999998</c:v>
                      </c:pt>
                      <c:pt idx="138">
                        <c:v>2.2999999999999998</c:v>
                      </c:pt>
                      <c:pt idx="139">
                        <c:v>2.3199999999999998</c:v>
                      </c:pt>
                      <c:pt idx="140">
                        <c:v>2.67</c:v>
                      </c:pt>
                      <c:pt idx="141">
                        <c:v>2.63</c:v>
                      </c:pt>
                      <c:pt idx="142">
                        <c:v>2.5</c:v>
                      </c:pt>
                      <c:pt idx="143">
                        <c:v>2.44</c:v>
                      </c:pt>
                      <c:pt idx="144">
                        <c:v>2.46</c:v>
                      </c:pt>
                      <c:pt idx="145">
                        <c:v>2.4</c:v>
                      </c:pt>
                      <c:pt idx="146">
                        <c:v>2.54</c:v>
                      </c:pt>
                      <c:pt idx="147">
                        <c:v>2.6</c:v>
                      </c:pt>
                      <c:pt idx="148">
                        <c:v>2.88</c:v>
                      </c:pt>
                      <c:pt idx="149">
                        <c:v>2.74</c:v>
                      </c:pt>
                      <c:pt idx="150">
                        <c:v>2.87</c:v>
                      </c:pt>
                      <c:pt idx="151">
                        <c:v>2.78</c:v>
                      </c:pt>
                      <c:pt idx="152">
                        <c:v>3.3</c:v>
                      </c:pt>
                      <c:pt idx="153">
                        <c:v>2.85</c:v>
                      </c:pt>
                      <c:pt idx="154">
                        <c:v>2.8</c:v>
                      </c:pt>
                      <c:pt idx="155">
                        <c:v>3.1</c:v>
                      </c:pt>
                      <c:pt idx="156">
                        <c:v>3.47</c:v>
                      </c:pt>
                      <c:pt idx="157">
                        <c:v>3.25</c:v>
                      </c:pt>
                      <c:pt idx="158">
                        <c:v>2.8</c:v>
                      </c:pt>
                      <c:pt idx="159">
                        <c:v>2.73</c:v>
                      </c:pt>
                      <c:pt idx="160">
                        <c:v>2.66</c:v>
                      </c:pt>
                      <c:pt idx="161">
                        <c:v>2.6</c:v>
                      </c:pt>
                      <c:pt idx="162">
                        <c:v>2.54</c:v>
                      </c:pt>
                      <c:pt idx="163">
                        <c:v>2.68</c:v>
                      </c:pt>
                      <c:pt idx="164">
                        <c:v>2.95</c:v>
                      </c:pt>
                      <c:pt idx="165">
                        <c:v>3.33</c:v>
                      </c:pt>
                      <c:pt idx="166">
                        <c:v>3.77</c:v>
                      </c:pt>
                      <c:pt idx="167">
                        <c:v>4.3</c:v>
                      </c:pt>
                      <c:pt idx="168">
                        <c:v>3.98</c:v>
                      </c:pt>
                      <c:pt idx="169">
                        <c:v>3.8</c:v>
                      </c:pt>
                      <c:pt idx="170">
                        <c:v>3.82</c:v>
                      </c:pt>
                      <c:pt idx="171">
                        <c:v>3.68</c:v>
                      </c:pt>
                      <c:pt idx="172">
                        <c:v>3.3</c:v>
                      </c:pt>
                      <c:pt idx="173">
                        <c:v>3.2</c:v>
                      </c:pt>
                      <c:pt idx="174">
                        <c:v>3.92</c:v>
                      </c:pt>
                      <c:pt idx="175">
                        <c:v>4.0599999999999996</c:v>
                      </c:pt>
                      <c:pt idx="176">
                        <c:v>4.12</c:v>
                      </c:pt>
                      <c:pt idx="177">
                        <c:v>4.0999999999999996</c:v>
                      </c:pt>
                      <c:pt idx="178">
                        <c:v>3.83</c:v>
                      </c:pt>
                      <c:pt idx="179">
                        <c:v>3.9</c:v>
                      </c:pt>
                      <c:pt idx="180">
                        <c:v>3.74</c:v>
                      </c:pt>
                      <c:pt idx="181">
                        <c:v>3.54</c:v>
                      </c:pt>
                      <c:pt idx="182">
                        <c:v>3.94</c:v>
                      </c:pt>
                      <c:pt idx="183">
                        <c:v>3.5</c:v>
                      </c:pt>
                      <c:pt idx="184">
                        <c:v>3.5</c:v>
                      </c:pt>
                      <c:pt idx="185">
                        <c:v>3.14</c:v>
                      </c:pt>
                      <c:pt idx="186">
                        <c:v>3.25</c:v>
                      </c:pt>
                      <c:pt idx="187">
                        <c:v>3.44</c:v>
                      </c:pt>
                      <c:pt idx="188">
                        <c:v>3.52</c:v>
                      </c:pt>
                      <c:pt idx="189">
                        <c:v>4.0999999999999996</c:v>
                      </c:pt>
                      <c:pt idx="190">
                        <c:v>4.3499999999999996</c:v>
                      </c:pt>
                      <c:pt idx="191">
                        <c:v>4.42</c:v>
                      </c:pt>
                      <c:pt idx="192">
                        <c:v>4.5599999999999996</c:v>
                      </c:pt>
                      <c:pt idx="193">
                        <c:v>4.8</c:v>
                      </c:pt>
                      <c:pt idx="194">
                        <c:v>4.84</c:v>
                      </c:pt>
                      <c:pt idx="195">
                        <c:v>4.78</c:v>
                      </c:pt>
                      <c:pt idx="196">
                        <c:v>4.04</c:v>
                      </c:pt>
                      <c:pt idx="197">
                        <c:v>3.7</c:v>
                      </c:pt>
                      <c:pt idx="198">
                        <c:v>4.1399999999999997</c:v>
                      </c:pt>
                      <c:pt idx="199">
                        <c:v>3.98</c:v>
                      </c:pt>
                      <c:pt idx="200">
                        <c:v>3.76</c:v>
                      </c:pt>
                      <c:pt idx="201">
                        <c:v>4.42</c:v>
                      </c:pt>
                      <c:pt idx="202">
                        <c:v>3.9</c:v>
                      </c:pt>
                      <c:pt idx="203">
                        <c:v>4.3</c:v>
                      </c:pt>
                      <c:pt idx="204">
                        <c:v>3.42</c:v>
                      </c:pt>
                      <c:pt idx="205">
                        <c:v>3.26</c:v>
                      </c:pt>
                      <c:pt idx="206">
                        <c:v>3.78</c:v>
                      </c:pt>
                      <c:pt idx="207">
                        <c:v>3.9</c:v>
                      </c:pt>
                      <c:pt idx="208">
                        <c:v>3.45</c:v>
                      </c:pt>
                      <c:pt idx="209">
                        <c:v>3.36</c:v>
                      </c:pt>
                      <c:pt idx="210">
                        <c:v>3.42</c:v>
                      </c:pt>
                      <c:pt idx="211">
                        <c:v>3.51</c:v>
                      </c:pt>
                      <c:pt idx="212">
                        <c:v>4.45</c:v>
                      </c:pt>
                      <c:pt idx="213">
                        <c:v>4.62</c:v>
                      </c:pt>
                      <c:pt idx="214">
                        <c:v>3.98</c:v>
                      </c:pt>
                      <c:pt idx="215">
                        <c:v>4.4000000000000004</c:v>
                      </c:pt>
                      <c:pt idx="216">
                        <c:v>3.48</c:v>
                      </c:pt>
                      <c:pt idx="217">
                        <c:v>4.38</c:v>
                      </c:pt>
                      <c:pt idx="218">
                        <c:v>5.7</c:v>
                      </c:pt>
                      <c:pt idx="219">
                        <c:v>4.5</c:v>
                      </c:pt>
                      <c:pt idx="220">
                        <c:v>5</c:v>
                      </c:pt>
                      <c:pt idx="221">
                        <c:v>4.8</c:v>
                      </c:pt>
                      <c:pt idx="222">
                        <c:v>5.36</c:v>
                      </c:pt>
                      <c:pt idx="223">
                        <c:v>5.32</c:v>
                      </c:pt>
                      <c:pt idx="224">
                        <c:v>5.34</c:v>
                      </c:pt>
                      <c:pt idx="225">
                        <c:v>5.32</c:v>
                      </c:pt>
                      <c:pt idx="226">
                        <c:v>4.5999999999999996</c:v>
                      </c:pt>
                      <c:pt idx="227">
                        <c:v>4.24</c:v>
                      </c:pt>
                      <c:pt idx="228">
                        <c:v>5.12</c:v>
                      </c:pt>
                      <c:pt idx="229">
                        <c:v>5.0199999999999996</c:v>
                      </c:pt>
                      <c:pt idx="230">
                        <c:v>5.22</c:v>
                      </c:pt>
                      <c:pt idx="231">
                        <c:v>5.28</c:v>
                      </c:pt>
                      <c:pt idx="232">
                        <c:v>5.3</c:v>
                      </c:pt>
                      <c:pt idx="233">
                        <c:v>5.52</c:v>
                      </c:pt>
                      <c:pt idx="234">
                        <c:v>5.7</c:v>
                      </c:pt>
                      <c:pt idx="235">
                        <c:v>5.7</c:v>
                      </c:pt>
                      <c:pt idx="236">
                        <c:v>5.5</c:v>
                      </c:pt>
                      <c:pt idx="237">
                        <c:v>5.16</c:v>
                      </c:pt>
                      <c:pt idx="238">
                        <c:v>5.04</c:v>
                      </c:pt>
                      <c:pt idx="239">
                        <c:v>5.0999999999999996</c:v>
                      </c:pt>
                      <c:pt idx="240">
                        <c:v>4.78</c:v>
                      </c:pt>
                      <c:pt idx="241">
                        <c:v>4.58</c:v>
                      </c:pt>
                      <c:pt idx="242">
                        <c:v>4.4000000000000004</c:v>
                      </c:pt>
                      <c:pt idx="243">
                        <c:v>4.7</c:v>
                      </c:pt>
                      <c:pt idx="244">
                        <c:v>4.42</c:v>
                      </c:pt>
                      <c:pt idx="245">
                        <c:v>4.37</c:v>
                      </c:pt>
                      <c:pt idx="246">
                        <c:v>4.3</c:v>
                      </c:pt>
                      <c:pt idx="247">
                        <c:v>4.2</c:v>
                      </c:pt>
                      <c:pt idx="248">
                        <c:v>3.9</c:v>
                      </c:pt>
                      <c:pt idx="249">
                        <c:v>4</c:v>
                      </c:pt>
                      <c:pt idx="250">
                        <c:v>3.86</c:v>
                      </c:pt>
                      <c:pt idx="251">
                        <c:v>4.5199999999999996</c:v>
                      </c:pt>
                      <c:pt idx="252">
                        <c:v>4.32</c:v>
                      </c:pt>
                      <c:pt idx="253">
                        <c:v>4.58</c:v>
                      </c:pt>
                      <c:pt idx="254">
                        <c:v>4.58</c:v>
                      </c:pt>
                      <c:pt idx="255">
                        <c:v>5.14</c:v>
                      </c:pt>
                      <c:pt idx="256">
                        <c:v>5.0999999999999996</c:v>
                      </c:pt>
                      <c:pt idx="257">
                        <c:v>4.58</c:v>
                      </c:pt>
                      <c:pt idx="258">
                        <c:v>4.0999999999999996</c:v>
                      </c:pt>
                      <c:pt idx="259">
                        <c:v>4.2</c:v>
                      </c:pt>
                      <c:pt idx="260">
                        <c:v>4.74</c:v>
                      </c:pt>
                      <c:pt idx="261">
                        <c:v>4.24</c:v>
                      </c:pt>
                      <c:pt idx="262">
                        <c:v>4.0599999999999996</c:v>
                      </c:pt>
                      <c:pt idx="263">
                        <c:v>4.42</c:v>
                      </c:pt>
                      <c:pt idx="264">
                        <c:v>4.46</c:v>
                      </c:pt>
                      <c:pt idx="265">
                        <c:v>4.42</c:v>
                      </c:pt>
                      <c:pt idx="266">
                        <c:v>4.32</c:v>
                      </c:pt>
                      <c:pt idx="267">
                        <c:v>4.18</c:v>
                      </c:pt>
                      <c:pt idx="268">
                        <c:v>3.9</c:v>
                      </c:pt>
                      <c:pt idx="269">
                        <c:v>4.04</c:v>
                      </c:pt>
                      <c:pt idx="270">
                        <c:v>3.84</c:v>
                      </c:pt>
                      <c:pt idx="271">
                        <c:v>4.04</c:v>
                      </c:pt>
                      <c:pt idx="272">
                        <c:v>3.48</c:v>
                      </c:pt>
                      <c:pt idx="273">
                        <c:v>4.08</c:v>
                      </c:pt>
                      <c:pt idx="274">
                        <c:v>3.92</c:v>
                      </c:pt>
                      <c:pt idx="275">
                        <c:v>4.16</c:v>
                      </c:pt>
                      <c:pt idx="276">
                        <c:v>4.9000000000000004</c:v>
                      </c:pt>
                      <c:pt idx="277">
                        <c:v>4.8</c:v>
                      </c:pt>
                      <c:pt idx="278">
                        <c:v>4</c:v>
                      </c:pt>
                      <c:pt idx="279">
                        <c:v>4.08</c:v>
                      </c:pt>
                      <c:pt idx="280">
                        <c:v>4.0999999999999996</c:v>
                      </c:pt>
                      <c:pt idx="281">
                        <c:v>4.5199999999999996</c:v>
                      </c:pt>
                      <c:pt idx="282">
                        <c:v>5.0599999999999996</c:v>
                      </c:pt>
                      <c:pt idx="283">
                        <c:v>4.9800000000000004</c:v>
                      </c:pt>
                      <c:pt idx="284">
                        <c:v>4.5599999999999996</c:v>
                      </c:pt>
                      <c:pt idx="285">
                        <c:v>4.76</c:v>
                      </c:pt>
                      <c:pt idx="286">
                        <c:v>4.4400000000000004</c:v>
                      </c:pt>
                      <c:pt idx="287">
                        <c:v>4.34</c:v>
                      </c:pt>
                      <c:pt idx="288">
                        <c:v>4.3600000000000003</c:v>
                      </c:pt>
                      <c:pt idx="289">
                        <c:v>4.34</c:v>
                      </c:pt>
                      <c:pt idx="290">
                        <c:v>4.38</c:v>
                      </c:pt>
                      <c:pt idx="291">
                        <c:v>4.78</c:v>
                      </c:pt>
                      <c:pt idx="292">
                        <c:v>4.5199999999999996</c:v>
                      </c:pt>
                      <c:pt idx="293">
                        <c:v>4.3600000000000003</c:v>
                      </c:pt>
                      <c:pt idx="294">
                        <c:v>4.32</c:v>
                      </c:pt>
                      <c:pt idx="295">
                        <c:v>4.0999999999999996</c:v>
                      </c:pt>
                      <c:pt idx="296">
                        <c:v>4.58</c:v>
                      </c:pt>
                      <c:pt idx="297">
                        <c:v>4.78</c:v>
                      </c:pt>
                      <c:pt idx="298">
                        <c:v>4.7</c:v>
                      </c:pt>
                      <c:pt idx="299">
                        <c:v>4.68</c:v>
                      </c:pt>
                      <c:pt idx="300">
                        <c:v>4.42</c:v>
                      </c:pt>
                      <c:pt idx="301">
                        <c:v>4.5999999999999996</c:v>
                      </c:pt>
                      <c:pt idx="302">
                        <c:v>4.9000000000000004</c:v>
                      </c:pt>
                      <c:pt idx="303">
                        <c:v>4.9000000000000004</c:v>
                      </c:pt>
                      <c:pt idx="304">
                        <c:v>4.8</c:v>
                      </c:pt>
                      <c:pt idx="305">
                        <c:v>4.75</c:v>
                      </c:pt>
                      <c:pt idx="306">
                        <c:v>4.78</c:v>
                      </c:pt>
                      <c:pt idx="307">
                        <c:v>5</c:v>
                      </c:pt>
                      <c:pt idx="308">
                        <c:v>4.8600000000000003</c:v>
                      </c:pt>
                      <c:pt idx="309">
                        <c:v>5.0599999999999996</c:v>
                      </c:pt>
                      <c:pt idx="310">
                        <c:v>5</c:v>
                      </c:pt>
                      <c:pt idx="311">
                        <c:v>4.84</c:v>
                      </c:pt>
                      <c:pt idx="312">
                        <c:v>4.66</c:v>
                      </c:pt>
                      <c:pt idx="313">
                        <c:v>4.5</c:v>
                      </c:pt>
                      <c:pt idx="314">
                        <c:v>4.5</c:v>
                      </c:pt>
                      <c:pt idx="315">
                        <c:v>4.4000000000000004</c:v>
                      </c:pt>
                      <c:pt idx="316">
                        <c:v>4.4400000000000004</c:v>
                      </c:pt>
                      <c:pt idx="317">
                        <c:v>4.4400000000000004</c:v>
                      </c:pt>
                      <c:pt idx="318">
                        <c:v>4.3</c:v>
                      </c:pt>
                      <c:pt idx="319">
                        <c:v>4.34</c:v>
                      </c:pt>
                      <c:pt idx="320">
                        <c:v>4.3600000000000003</c:v>
                      </c:pt>
                      <c:pt idx="321">
                        <c:v>4.38</c:v>
                      </c:pt>
                      <c:pt idx="322">
                        <c:v>4.3</c:v>
                      </c:pt>
                      <c:pt idx="323">
                        <c:v>4.54</c:v>
                      </c:pt>
                      <c:pt idx="324">
                        <c:v>4.62</c:v>
                      </c:pt>
                      <c:pt idx="325">
                        <c:v>4.38</c:v>
                      </c:pt>
                      <c:pt idx="326">
                        <c:v>4.46</c:v>
                      </c:pt>
                      <c:pt idx="327">
                        <c:v>4.4000000000000004</c:v>
                      </c:pt>
                      <c:pt idx="328">
                        <c:v>4.12</c:v>
                      </c:pt>
                      <c:pt idx="329">
                        <c:v>4.08</c:v>
                      </c:pt>
                      <c:pt idx="330">
                        <c:v>3.92</c:v>
                      </c:pt>
                      <c:pt idx="331">
                        <c:v>3.86</c:v>
                      </c:pt>
                      <c:pt idx="332">
                        <c:v>4.16</c:v>
                      </c:pt>
                      <c:pt idx="333">
                        <c:v>4.42</c:v>
                      </c:pt>
                      <c:pt idx="334">
                        <c:v>4.5999999999999996</c:v>
                      </c:pt>
                      <c:pt idx="335">
                        <c:v>4.6500000000000004</c:v>
                      </c:pt>
                      <c:pt idx="336">
                        <c:v>4.58</c:v>
                      </c:pt>
                      <c:pt idx="337">
                        <c:v>4.54</c:v>
                      </c:pt>
                      <c:pt idx="338">
                        <c:v>4.28</c:v>
                      </c:pt>
                      <c:pt idx="339">
                        <c:v>4.24</c:v>
                      </c:pt>
                      <c:pt idx="340">
                        <c:v>4.0599999999999996</c:v>
                      </c:pt>
                      <c:pt idx="341">
                        <c:v>3.94</c:v>
                      </c:pt>
                      <c:pt idx="342">
                        <c:v>3.94</c:v>
                      </c:pt>
                      <c:pt idx="343">
                        <c:v>4</c:v>
                      </c:pt>
                      <c:pt idx="344">
                        <c:v>3.9</c:v>
                      </c:pt>
                      <c:pt idx="345">
                        <c:v>3.96</c:v>
                      </c:pt>
                      <c:pt idx="346">
                        <c:v>3.9</c:v>
                      </c:pt>
                      <c:pt idx="347">
                        <c:v>3.98</c:v>
                      </c:pt>
                      <c:pt idx="348">
                        <c:v>4.0599999999999996</c:v>
                      </c:pt>
                      <c:pt idx="349">
                        <c:v>3.96</c:v>
                      </c:pt>
                      <c:pt idx="350">
                        <c:v>4.22</c:v>
                      </c:pt>
                      <c:pt idx="351">
                        <c:v>4.38</c:v>
                      </c:pt>
                      <c:pt idx="352">
                        <c:v>4.3600000000000003</c:v>
                      </c:pt>
                      <c:pt idx="353">
                        <c:v>4.38</c:v>
                      </c:pt>
                      <c:pt idx="354">
                        <c:v>4.9000000000000004</c:v>
                      </c:pt>
                      <c:pt idx="355">
                        <c:v>4.78</c:v>
                      </c:pt>
                      <c:pt idx="356">
                        <c:v>4.88</c:v>
                      </c:pt>
                      <c:pt idx="357">
                        <c:v>5.0999999999999996</c:v>
                      </c:pt>
                      <c:pt idx="358">
                        <c:v>5.04</c:v>
                      </c:pt>
                      <c:pt idx="359">
                        <c:v>4.92</c:v>
                      </c:pt>
                      <c:pt idx="360">
                        <c:v>4.8600000000000003</c:v>
                      </c:pt>
                      <c:pt idx="361">
                        <c:v>4.78</c:v>
                      </c:pt>
                      <c:pt idx="362">
                        <c:v>4.66</c:v>
                      </c:pt>
                      <c:pt idx="363">
                        <c:v>4.49</c:v>
                      </c:pt>
                      <c:pt idx="364">
                        <c:v>4.26</c:v>
                      </c:pt>
                      <c:pt idx="365">
                        <c:v>4.29</c:v>
                      </c:pt>
                      <c:pt idx="366">
                        <c:v>4.16</c:v>
                      </c:pt>
                      <c:pt idx="367">
                        <c:v>4.1100000000000003</c:v>
                      </c:pt>
                      <c:pt idx="368">
                        <c:v>3.92</c:v>
                      </c:pt>
                      <c:pt idx="369">
                        <c:v>3.9</c:v>
                      </c:pt>
                      <c:pt idx="370">
                        <c:v>3.79</c:v>
                      </c:pt>
                      <c:pt idx="371">
                        <c:v>3.73</c:v>
                      </c:pt>
                      <c:pt idx="372">
                        <c:v>3.63</c:v>
                      </c:pt>
                      <c:pt idx="373">
                        <c:v>3.5</c:v>
                      </c:pt>
                      <c:pt idx="374">
                        <c:v>3.31</c:v>
                      </c:pt>
                      <c:pt idx="375">
                        <c:v>3.22</c:v>
                      </c:pt>
                      <c:pt idx="376">
                        <c:v>3.19</c:v>
                      </c:pt>
                      <c:pt idx="377">
                        <c:v>3</c:v>
                      </c:pt>
                      <c:pt idx="378">
                        <c:v>3.06</c:v>
                      </c:pt>
                      <c:pt idx="379">
                        <c:v>3</c:v>
                      </c:pt>
                      <c:pt idx="380">
                        <c:v>3.06</c:v>
                      </c:pt>
                      <c:pt idx="381">
                        <c:v>3.76</c:v>
                      </c:pt>
                      <c:pt idx="382">
                        <c:v>3.62</c:v>
                      </c:pt>
                      <c:pt idx="383">
                        <c:v>3.58</c:v>
                      </c:pt>
                      <c:pt idx="384">
                        <c:v>3.5</c:v>
                      </c:pt>
                      <c:pt idx="385">
                        <c:v>3.46</c:v>
                      </c:pt>
                      <c:pt idx="386">
                        <c:v>3.5</c:v>
                      </c:pt>
                      <c:pt idx="387">
                        <c:v>3.52</c:v>
                      </c:pt>
                      <c:pt idx="388">
                        <c:v>3.76</c:v>
                      </c:pt>
                      <c:pt idx="389">
                        <c:v>3.8</c:v>
                      </c:pt>
                      <c:pt idx="390">
                        <c:v>3.4</c:v>
                      </c:pt>
                      <c:pt idx="391">
                        <c:v>3.7</c:v>
                      </c:pt>
                      <c:pt idx="392">
                        <c:v>3.1</c:v>
                      </c:pt>
                      <c:pt idx="393">
                        <c:v>3</c:v>
                      </c:pt>
                      <c:pt idx="394">
                        <c:v>3.22</c:v>
                      </c:pt>
                      <c:pt idx="395">
                        <c:v>3.18</c:v>
                      </c:pt>
                      <c:pt idx="396">
                        <c:v>3.22</c:v>
                      </c:pt>
                      <c:pt idx="397">
                        <c:v>3.9</c:v>
                      </c:pt>
                      <c:pt idx="398">
                        <c:v>3.64</c:v>
                      </c:pt>
                      <c:pt idx="399">
                        <c:v>3.9</c:v>
                      </c:pt>
                      <c:pt idx="400">
                        <c:v>3.64</c:v>
                      </c:pt>
                      <c:pt idx="401">
                        <c:v>3.88</c:v>
                      </c:pt>
                      <c:pt idx="402">
                        <c:v>3.4</c:v>
                      </c:pt>
                      <c:pt idx="403">
                        <c:v>3.76</c:v>
                      </c:pt>
                      <c:pt idx="404">
                        <c:v>3.64</c:v>
                      </c:pt>
                      <c:pt idx="405">
                        <c:v>3.72</c:v>
                      </c:pt>
                      <c:pt idx="406">
                        <c:v>3.78</c:v>
                      </c:pt>
                      <c:pt idx="407">
                        <c:v>3.83</c:v>
                      </c:pt>
                      <c:pt idx="408">
                        <c:v>3.74</c:v>
                      </c:pt>
                      <c:pt idx="409">
                        <c:v>4.3499999999999996</c:v>
                      </c:pt>
                      <c:pt idx="410">
                        <c:v>4.05</c:v>
                      </c:pt>
                      <c:pt idx="411">
                        <c:v>3.58</c:v>
                      </c:pt>
                      <c:pt idx="412">
                        <c:v>3.36</c:v>
                      </c:pt>
                      <c:pt idx="413">
                        <c:v>3.3</c:v>
                      </c:pt>
                      <c:pt idx="414">
                        <c:v>3.24</c:v>
                      </c:pt>
                      <c:pt idx="415">
                        <c:v>3</c:v>
                      </c:pt>
                      <c:pt idx="416">
                        <c:v>3.7</c:v>
                      </c:pt>
                      <c:pt idx="417">
                        <c:v>3.6</c:v>
                      </c:pt>
                      <c:pt idx="418">
                        <c:v>3.42</c:v>
                      </c:pt>
                      <c:pt idx="419">
                        <c:v>3.46</c:v>
                      </c:pt>
                      <c:pt idx="420">
                        <c:v>3.17</c:v>
                      </c:pt>
                      <c:pt idx="421">
                        <c:v>2.98</c:v>
                      </c:pt>
                      <c:pt idx="422">
                        <c:v>3</c:v>
                      </c:pt>
                      <c:pt idx="423">
                        <c:v>3</c:v>
                      </c:pt>
                      <c:pt idx="424">
                        <c:v>2.98</c:v>
                      </c:pt>
                      <c:pt idx="425">
                        <c:v>2.84</c:v>
                      </c:pt>
                      <c:pt idx="426">
                        <c:v>2.98</c:v>
                      </c:pt>
                      <c:pt idx="427">
                        <c:v>3.09</c:v>
                      </c:pt>
                      <c:pt idx="428">
                        <c:v>3.1</c:v>
                      </c:pt>
                      <c:pt idx="429">
                        <c:v>3.14</c:v>
                      </c:pt>
                      <c:pt idx="430">
                        <c:v>3.1</c:v>
                      </c:pt>
                      <c:pt idx="431">
                        <c:v>2.94</c:v>
                      </c:pt>
                      <c:pt idx="432">
                        <c:v>2.82</c:v>
                      </c:pt>
                      <c:pt idx="433">
                        <c:v>2.74</c:v>
                      </c:pt>
                      <c:pt idx="434">
                        <c:v>3.05</c:v>
                      </c:pt>
                      <c:pt idx="435">
                        <c:v>2.98</c:v>
                      </c:pt>
                      <c:pt idx="436">
                        <c:v>3.28</c:v>
                      </c:pt>
                      <c:pt idx="437">
                        <c:v>3.74</c:v>
                      </c:pt>
                      <c:pt idx="438">
                        <c:v>3.46</c:v>
                      </c:pt>
                      <c:pt idx="439">
                        <c:v>3.6</c:v>
                      </c:pt>
                      <c:pt idx="440">
                        <c:v>3.22</c:v>
                      </c:pt>
                      <c:pt idx="441">
                        <c:v>3.38</c:v>
                      </c:pt>
                      <c:pt idx="442">
                        <c:v>3.34</c:v>
                      </c:pt>
                      <c:pt idx="443">
                        <c:v>3.68</c:v>
                      </c:pt>
                      <c:pt idx="444">
                        <c:v>3.3</c:v>
                      </c:pt>
                      <c:pt idx="445">
                        <c:v>3.32</c:v>
                      </c:pt>
                      <c:pt idx="446">
                        <c:v>3</c:v>
                      </c:pt>
                      <c:pt idx="447">
                        <c:v>2.66</c:v>
                      </c:pt>
                      <c:pt idx="448">
                        <c:v>2.74</c:v>
                      </c:pt>
                      <c:pt idx="449">
                        <c:v>3.14</c:v>
                      </c:pt>
                      <c:pt idx="450">
                        <c:v>3.1</c:v>
                      </c:pt>
                      <c:pt idx="451">
                        <c:v>3.64</c:v>
                      </c:pt>
                      <c:pt idx="452">
                        <c:v>3.2</c:v>
                      </c:pt>
                      <c:pt idx="453">
                        <c:v>3.15</c:v>
                      </c:pt>
                      <c:pt idx="454">
                        <c:v>3.08</c:v>
                      </c:pt>
                      <c:pt idx="455">
                        <c:v>2.81</c:v>
                      </c:pt>
                      <c:pt idx="456">
                        <c:v>3.12</c:v>
                      </c:pt>
                      <c:pt idx="457">
                        <c:v>3.1</c:v>
                      </c:pt>
                      <c:pt idx="458">
                        <c:v>3.06</c:v>
                      </c:pt>
                      <c:pt idx="459">
                        <c:v>3.1</c:v>
                      </c:pt>
                      <c:pt idx="460">
                        <c:v>3.3</c:v>
                      </c:pt>
                      <c:pt idx="461">
                        <c:v>3.02</c:v>
                      </c:pt>
                      <c:pt idx="462">
                        <c:v>2.96</c:v>
                      </c:pt>
                      <c:pt idx="463">
                        <c:v>2.86</c:v>
                      </c:pt>
                      <c:pt idx="464">
                        <c:v>3.05</c:v>
                      </c:pt>
                      <c:pt idx="465">
                        <c:v>2.88</c:v>
                      </c:pt>
                      <c:pt idx="466">
                        <c:v>3.08</c:v>
                      </c:pt>
                      <c:pt idx="467">
                        <c:v>3.68</c:v>
                      </c:pt>
                      <c:pt idx="468">
                        <c:v>3.75</c:v>
                      </c:pt>
                      <c:pt idx="469">
                        <c:v>3.99</c:v>
                      </c:pt>
                      <c:pt idx="470">
                        <c:v>3.4</c:v>
                      </c:pt>
                      <c:pt idx="471">
                        <c:v>3.59</c:v>
                      </c:pt>
                      <c:pt idx="472">
                        <c:v>3.24</c:v>
                      </c:pt>
                      <c:pt idx="473">
                        <c:v>3.58</c:v>
                      </c:pt>
                      <c:pt idx="474">
                        <c:v>3.4</c:v>
                      </c:pt>
                      <c:pt idx="475">
                        <c:v>3.84</c:v>
                      </c:pt>
                      <c:pt idx="476">
                        <c:v>3.94</c:v>
                      </c:pt>
                      <c:pt idx="477">
                        <c:v>4.0999999999999996</c:v>
                      </c:pt>
                      <c:pt idx="478">
                        <c:v>3.72</c:v>
                      </c:pt>
                      <c:pt idx="479">
                        <c:v>3.94</c:v>
                      </c:pt>
                      <c:pt idx="480">
                        <c:v>3.75</c:v>
                      </c:pt>
                      <c:pt idx="481">
                        <c:v>3.45</c:v>
                      </c:pt>
                      <c:pt idx="482">
                        <c:v>3.3</c:v>
                      </c:pt>
                      <c:pt idx="483">
                        <c:v>3.72</c:v>
                      </c:pt>
                      <c:pt idx="484">
                        <c:v>3.48</c:v>
                      </c:pt>
                      <c:pt idx="485">
                        <c:v>3.77</c:v>
                      </c:pt>
                      <c:pt idx="486">
                        <c:v>3.32</c:v>
                      </c:pt>
                      <c:pt idx="487">
                        <c:v>3.3</c:v>
                      </c:pt>
                      <c:pt idx="488">
                        <c:v>3.07</c:v>
                      </c:pt>
                      <c:pt idx="489">
                        <c:v>2.75</c:v>
                      </c:pt>
                      <c:pt idx="490">
                        <c:v>2.9</c:v>
                      </c:pt>
                      <c:pt idx="491">
                        <c:v>2.78</c:v>
                      </c:pt>
                      <c:pt idx="492">
                        <c:v>3.26</c:v>
                      </c:pt>
                      <c:pt idx="493">
                        <c:v>3.53</c:v>
                      </c:pt>
                      <c:pt idx="494">
                        <c:v>3.38</c:v>
                      </c:pt>
                      <c:pt idx="495">
                        <c:v>3.8</c:v>
                      </c:pt>
                      <c:pt idx="496">
                        <c:v>3.02</c:v>
                      </c:pt>
                      <c:pt idx="497">
                        <c:v>2.6</c:v>
                      </c:pt>
                      <c:pt idx="498">
                        <c:v>2.83</c:v>
                      </c:pt>
                      <c:pt idx="499">
                        <c:v>2.62</c:v>
                      </c:pt>
                      <c:pt idx="500">
                        <c:v>2.9</c:v>
                      </c:pt>
                      <c:pt idx="501">
                        <c:v>2.63</c:v>
                      </c:pt>
                      <c:pt idx="502">
                        <c:v>2.96</c:v>
                      </c:pt>
                      <c:pt idx="503">
                        <c:v>3</c:v>
                      </c:pt>
                      <c:pt idx="504">
                        <c:v>3.1</c:v>
                      </c:pt>
                      <c:pt idx="505">
                        <c:v>3.1</c:v>
                      </c:pt>
                      <c:pt idx="506">
                        <c:v>3.4</c:v>
                      </c:pt>
                      <c:pt idx="507">
                        <c:v>3.39</c:v>
                      </c:pt>
                      <c:pt idx="508">
                        <c:v>3.2</c:v>
                      </c:pt>
                      <c:pt idx="509">
                        <c:v>2.94</c:v>
                      </c:pt>
                      <c:pt idx="510">
                        <c:v>3.05</c:v>
                      </c:pt>
                      <c:pt idx="511">
                        <c:v>2.62</c:v>
                      </c:pt>
                      <c:pt idx="512">
                        <c:v>2.94</c:v>
                      </c:pt>
                      <c:pt idx="513">
                        <c:v>3.29</c:v>
                      </c:pt>
                      <c:pt idx="514">
                        <c:v>3.05</c:v>
                      </c:pt>
                      <c:pt idx="515">
                        <c:v>2.7</c:v>
                      </c:pt>
                      <c:pt idx="516">
                        <c:v>3.08</c:v>
                      </c:pt>
                      <c:pt idx="517">
                        <c:v>2.64</c:v>
                      </c:pt>
                      <c:pt idx="518">
                        <c:v>3.08</c:v>
                      </c:pt>
                      <c:pt idx="519">
                        <c:v>2.96</c:v>
                      </c:pt>
                      <c:pt idx="520">
                        <c:v>3.2</c:v>
                      </c:pt>
                      <c:pt idx="521">
                        <c:v>3.1</c:v>
                      </c:pt>
                      <c:pt idx="522">
                        <c:v>3.3</c:v>
                      </c:pt>
                      <c:pt idx="523">
                        <c:v>3.1</c:v>
                      </c:pt>
                      <c:pt idx="524">
                        <c:v>3.08</c:v>
                      </c:pt>
                      <c:pt idx="525">
                        <c:v>2.9</c:v>
                      </c:pt>
                      <c:pt idx="526">
                        <c:v>3</c:v>
                      </c:pt>
                      <c:pt idx="527">
                        <c:v>3.06</c:v>
                      </c:pt>
                      <c:pt idx="528">
                        <c:v>3.04</c:v>
                      </c:pt>
                      <c:pt idx="529">
                        <c:v>2.78</c:v>
                      </c:pt>
                      <c:pt idx="530">
                        <c:v>2.9</c:v>
                      </c:pt>
                      <c:pt idx="531">
                        <c:v>2.78</c:v>
                      </c:pt>
                      <c:pt idx="532">
                        <c:v>2.93</c:v>
                      </c:pt>
                      <c:pt idx="533">
                        <c:v>2.82</c:v>
                      </c:pt>
                      <c:pt idx="534">
                        <c:v>3.06</c:v>
                      </c:pt>
                      <c:pt idx="535">
                        <c:v>2.9</c:v>
                      </c:pt>
                      <c:pt idx="536">
                        <c:v>2.85</c:v>
                      </c:pt>
                      <c:pt idx="537">
                        <c:v>2.8</c:v>
                      </c:pt>
                      <c:pt idx="538">
                        <c:v>2.74</c:v>
                      </c:pt>
                      <c:pt idx="539">
                        <c:v>2.76</c:v>
                      </c:pt>
                      <c:pt idx="540">
                        <c:v>2.85</c:v>
                      </c:pt>
                      <c:pt idx="541">
                        <c:v>3.2</c:v>
                      </c:pt>
                      <c:pt idx="542">
                        <c:v>3.18</c:v>
                      </c:pt>
                      <c:pt idx="543">
                        <c:v>2.86</c:v>
                      </c:pt>
                      <c:pt idx="544">
                        <c:v>3</c:v>
                      </c:pt>
                      <c:pt idx="545">
                        <c:v>2.93</c:v>
                      </c:pt>
                      <c:pt idx="546">
                        <c:v>2.93</c:v>
                      </c:pt>
                      <c:pt idx="547">
                        <c:v>2.64</c:v>
                      </c:pt>
                      <c:pt idx="548">
                        <c:v>2.77</c:v>
                      </c:pt>
                      <c:pt idx="549">
                        <c:v>2.6</c:v>
                      </c:pt>
                      <c:pt idx="550">
                        <c:v>2.4900000000000002</c:v>
                      </c:pt>
                      <c:pt idx="551">
                        <c:v>2.6</c:v>
                      </c:pt>
                      <c:pt idx="552">
                        <c:v>2.62</c:v>
                      </c:pt>
                      <c:pt idx="553">
                        <c:v>2.77</c:v>
                      </c:pt>
                      <c:pt idx="554">
                        <c:v>2.7</c:v>
                      </c:pt>
                      <c:pt idx="555">
                        <c:v>2.68</c:v>
                      </c:pt>
                      <c:pt idx="556">
                        <c:v>2.94</c:v>
                      </c:pt>
                      <c:pt idx="557">
                        <c:v>2.63</c:v>
                      </c:pt>
                      <c:pt idx="558">
                        <c:v>2.75</c:v>
                      </c:pt>
                      <c:pt idx="559">
                        <c:v>2.7</c:v>
                      </c:pt>
                      <c:pt idx="560">
                        <c:v>3.56</c:v>
                      </c:pt>
                      <c:pt idx="561">
                        <c:v>3.17</c:v>
                      </c:pt>
                      <c:pt idx="562">
                        <c:v>3.66</c:v>
                      </c:pt>
                      <c:pt idx="563">
                        <c:v>3.54</c:v>
                      </c:pt>
                      <c:pt idx="564">
                        <c:v>3.87</c:v>
                      </c:pt>
                      <c:pt idx="565">
                        <c:v>4</c:v>
                      </c:pt>
                      <c:pt idx="566">
                        <c:v>4</c:v>
                      </c:pt>
                      <c:pt idx="567">
                        <c:v>3.6</c:v>
                      </c:pt>
                      <c:pt idx="568">
                        <c:v>3.14</c:v>
                      </c:pt>
                      <c:pt idx="569">
                        <c:v>3.46</c:v>
                      </c:pt>
                      <c:pt idx="570">
                        <c:v>3.41</c:v>
                      </c:pt>
                      <c:pt idx="571">
                        <c:v>3.49</c:v>
                      </c:pt>
                      <c:pt idx="572">
                        <c:v>3.47</c:v>
                      </c:pt>
                      <c:pt idx="573">
                        <c:v>3.9</c:v>
                      </c:pt>
                      <c:pt idx="574">
                        <c:v>3.88</c:v>
                      </c:pt>
                      <c:pt idx="575">
                        <c:v>4.46</c:v>
                      </c:pt>
                      <c:pt idx="576">
                        <c:v>4.5</c:v>
                      </c:pt>
                      <c:pt idx="577">
                        <c:v>4.4800000000000004</c:v>
                      </c:pt>
                      <c:pt idx="578">
                        <c:v>3.88</c:v>
                      </c:pt>
                      <c:pt idx="579">
                        <c:v>4.04</c:v>
                      </c:pt>
                      <c:pt idx="580">
                        <c:v>3.95</c:v>
                      </c:pt>
                      <c:pt idx="581">
                        <c:v>3.8</c:v>
                      </c:pt>
                      <c:pt idx="582">
                        <c:v>3.83</c:v>
                      </c:pt>
                      <c:pt idx="583">
                        <c:v>3.76</c:v>
                      </c:pt>
                      <c:pt idx="584">
                        <c:v>4.12</c:v>
                      </c:pt>
                      <c:pt idx="585">
                        <c:v>4.5</c:v>
                      </c:pt>
                      <c:pt idx="586">
                        <c:v>4.88</c:v>
                      </c:pt>
                      <c:pt idx="587">
                        <c:v>5.0599999999999996</c:v>
                      </c:pt>
                      <c:pt idx="588">
                        <c:v>4.91</c:v>
                      </c:pt>
                      <c:pt idx="589">
                        <c:v>4.5</c:v>
                      </c:pt>
                      <c:pt idx="590">
                        <c:v>4.8</c:v>
                      </c:pt>
                      <c:pt idx="591">
                        <c:v>5.19</c:v>
                      </c:pt>
                      <c:pt idx="592">
                        <c:v>4.8099999999999996</c:v>
                      </c:pt>
                      <c:pt idx="593">
                        <c:v>4.42</c:v>
                      </c:pt>
                      <c:pt idx="594">
                        <c:v>4.3099999999999996</c:v>
                      </c:pt>
                      <c:pt idx="595">
                        <c:v>4.42</c:v>
                      </c:pt>
                      <c:pt idx="596">
                        <c:v>4.5199999999999996</c:v>
                      </c:pt>
                      <c:pt idx="597">
                        <c:v>4.74</c:v>
                      </c:pt>
                      <c:pt idx="598">
                        <c:v>4.34</c:v>
                      </c:pt>
                      <c:pt idx="599">
                        <c:v>4.6100000000000003</c:v>
                      </c:pt>
                      <c:pt idx="600">
                        <c:v>4.57</c:v>
                      </c:pt>
                      <c:pt idx="601">
                        <c:v>4.3499999999999996</c:v>
                      </c:pt>
                      <c:pt idx="602">
                        <c:v>4.8099999999999996</c:v>
                      </c:pt>
                      <c:pt idx="603">
                        <c:v>4.9400000000000004</c:v>
                      </c:pt>
                      <c:pt idx="604">
                        <c:v>4.83</c:v>
                      </c:pt>
                      <c:pt idx="605">
                        <c:v>5.04</c:v>
                      </c:pt>
                      <c:pt idx="606">
                        <c:v>5.08</c:v>
                      </c:pt>
                      <c:pt idx="607">
                        <c:v>4.9800000000000004</c:v>
                      </c:pt>
                      <c:pt idx="608">
                        <c:v>4.75</c:v>
                      </c:pt>
                      <c:pt idx="609">
                        <c:v>4.78</c:v>
                      </c:pt>
                      <c:pt idx="610">
                        <c:v>4.8</c:v>
                      </c:pt>
                      <c:pt idx="611">
                        <c:v>5.04</c:v>
                      </c:pt>
                      <c:pt idx="612">
                        <c:v>4.8</c:v>
                      </c:pt>
                      <c:pt idx="613">
                        <c:v>4.88</c:v>
                      </c:pt>
                      <c:pt idx="614">
                        <c:v>4.4000000000000004</c:v>
                      </c:pt>
                      <c:pt idx="615">
                        <c:v>4.68</c:v>
                      </c:pt>
                      <c:pt idx="616">
                        <c:v>4.6399999999999997</c:v>
                      </c:pt>
                      <c:pt idx="617">
                        <c:v>4.58</c:v>
                      </c:pt>
                      <c:pt idx="618">
                        <c:v>4.67</c:v>
                      </c:pt>
                      <c:pt idx="619">
                        <c:v>4.6399999999999997</c:v>
                      </c:pt>
                      <c:pt idx="620">
                        <c:v>4.59</c:v>
                      </c:pt>
                      <c:pt idx="621">
                        <c:v>4.8600000000000003</c:v>
                      </c:pt>
                      <c:pt idx="622">
                        <c:v>5.03</c:v>
                      </c:pt>
                      <c:pt idx="623">
                        <c:v>5.22</c:v>
                      </c:pt>
                      <c:pt idx="624">
                        <c:v>5.31</c:v>
                      </c:pt>
                      <c:pt idx="625">
                        <c:v>5.29</c:v>
                      </c:pt>
                      <c:pt idx="626">
                        <c:v>5.24</c:v>
                      </c:pt>
                      <c:pt idx="627">
                        <c:v>5.29</c:v>
                      </c:pt>
                      <c:pt idx="628">
                        <c:v>5.18</c:v>
                      </c:pt>
                      <c:pt idx="629">
                        <c:v>5.0199999999999996</c:v>
                      </c:pt>
                      <c:pt idx="630">
                        <c:v>4.4000000000000004</c:v>
                      </c:pt>
                      <c:pt idx="631">
                        <c:v>4.5199999999999996</c:v>
                      </c:pt>
                      <c:pt idx="632">
                        <c:v>4.71</c:v>
                      </c:pt>
                      <c:pt idx="633">
                        <c:v>4.8099999999999996</c:v>
                      </c:pt>
                      <c:pt idx="634">
                        <c:v>5.0199999999999996</c:v>
                      </c:pt>
                      <c:pt idx="635">
                        <c:v>4.8099999999999996</c:v>
                      </c:pt>
                      <c:pt idx="636">
                        <c:v>5</c:v>
                      </c:pt>
                      <c:pt idx="637">
                        <c:v>5.09</c:v>
                      </c:pt>
                      <c:pt idx="638">
                        <c:v>4.75</c:v>
                      </c:pt>
                      <c:pt idx="639">
                        <c:v>4.68</c:v>
                      </c:pt>
                      <c:pt idx="640">
                        <c:v>4.8499999999999996</c:v>
                      </c:pt>
                      <c:pt idx="641">
                        <c:v>4.78</c:v>
                      </c:pt>
                      <c:pt idx="642">
                        <c:v>4.53</c:v>
                      </c:pt>
                      <c:pt idx="643">
                        <c:v>4.72</c:v>
                      </c:pt>
                      <c:pt idx="644">
                        <c:v>4.74</c:v>
                      </c:pt>
                      <c:pt idx="645">
                        <c:v>4.38</c:v>
                      </c:pt>
                      <c:pt idx="646">
                        <c:v>3.65</c:v>
                      </c:pt>
                      <c:pt idx="647">
                        <c:v>3.3</c:v>
                      </c:pt>
                      <c:pt idx="648">
                        <c:v>3.27</c:v>
                      </c:pt>
                      <c:pt idx="649">
                        <c:v>3.36</c:v>
                      </c:pt>
                      <c:pt idx="650">
                        <c:v>3.55</c:v>
                      </c:pt>
                      <c:pt idx="651">
                        <c:v>3.26</c:v>
                      </c:pt>
                      <c:pt idx="652">
                        <c:v>3.56</c:v>
                      </c:pt>
                      <c:pt idx="653">
                        <c:v>3.29</c:v>
                      </c:pt>
                      <c:pt idx="654">
                        <c:v>3.74</c:v>
                      </c:pt>
                      <c:pt idx="655">
                        <c:v>3.9</c:v>
                      </c:pt>
                      <c:pt idx="656">
                        <c:v>4.16</c:v>
                      </c:pt>
                      <c:pt idx="657">
                        <c:v>4.4000000000000004</c:v>
                      </c:pt>
                      <c:pt idx="658">
                        <c:v>3.96</c:v>
                      </c:pt>
                      <c:pt idx="659">
                        <c:v>4.0999999999999996</c:v>
                      </c:pt>
                      <c:pt idx="660">
                        <c:v>4.2699999999999996</c:v>
                      </c:pt>
                      <c:pt idx="661">
                        <c:v>4.12</c:v>
                      </c:pt>
                      <c:pt idx="662">
                        <c:v>3.84</c:v>
                      </c:pt>
                      <c:pt idx="663">
                        <c:v>4.2</c:v>
                      </c:pt>
                      <c:pt idx="664">
                        <c:v>3.54</c:v>
                      </c:pt>
                      <c:pt idx="665">
                        <c:v>3.94</c:v>
                      </c:pt>
                      <c:pt idx="666">
                        <c:v>3.94</c:v>
                      </c:pt>
                      <c:pt idx="667">
                        <c:v>4</c:v>
                      </c:pt>
                      <c:pt idx="668">
                        <c:v>3.68</c:v>
                      </c:pt>
                      <c:pt idx="669">
                        <c:v>3.9</c:v>
                      </c:pt>
                      <c:pt idx="670">
                        <c:v>3.98</c:v>
                      </c:pt>
                      <c:pt idx="671">
                        <c:v>3.32</c:v>
                      </c:pt>
                      <c:pt idx="672">
                        <c:v>3.44</c:v>
                      </c:pt>
                      <c:pt idx="673">
                        <c:v>3.34</c:v>
                      </c:pt>
                      <c:pt idx="674">
                        <c:v>3.43</c:v>
                      </c:pt>
                      <c:pt idx="675">
                        <c:v>3.36</c:v>
                      </c:pt>
                      <c:pt idx="676">
                        <c:v>3.38</c:v>
                      </c:pt>
                      <c:pt idx="677">
                        <c:v>3.3</c:v>
                      </c:pt>
                      <c:pt idx="678">
                        <c:v>3.26</c:v>
                      </c:pt>
                      <c:pt idx="679">
                        <c:v>3.1</c:v>
                      </c:pt>
                      <c:pt idx="680">
                        <c:v>3</c:v>
                      </c:pt>
                      <c:pt idx="681">
                        <c:v>3.09</c:v>
                      </c:pt>
                      <c:pt idx="682">
                        <c:v>3.1</c:v>
                      </c:pt>
                      <c:pt idx="683">
                        <c:v>3</c:v>
                      </c:pt>
                      <c:pt idx="684">
                        <c:v>3.3</c:v>
                      </c:pt>
                      <c:pt idx="685">
                        <c:v>3.43</c:v>
                      </c:pt>
                      <c:pt idx="686">
                        <c:v>3.88</c:v>
                      </c:pt>
                      <c:pt idx="687">
                        <c:v>3.9</c:v>
                      </c:pt>
                      <c:pt idx="688">
                        <c:v>3.72</c:v>
                      </c:pt>
                      <c:pt idx="689">
                        <c:v>3.38</c:v>
                      </c:pt>
                      <c:pt idx="690">
                        <c:v>3.58</c:v>
                      </c:pt>
                      <c:pt idx="691">
                        <c:v>3.62</c:v>
                      </c:pt>
                      <c:pt idx="692">
                        <c:v>3.36</c:v>
                      </c:pt>
                      <c:pt idx="693">
                        <c:v>3.32</c:v>
                      </c:pt>
                      <c:pt idx="694">
                        <c:v>3.3</c:v>
                      </c:pt>
                      <c:pt idx="695">
                        <c:v>3.78</c:v>
                      </c:pt>
                      <c:pt idx="696">
                        <c:v>3.96</c:v>
                      </c:pt>
                      <c:pt idx="697">
                        <c:v>3.98</c:v>
                      </c:pt>
                      <c:pt idx="698">
                        <c:v>4.08</c:v>
                      </c:pt>
                      <c:pt idx="699">
                        <c:v>3.96</c:v>
                      </c:pt>
                      <c:pt idx="700">
                        <c:v>4.0999999999999996</c:v>
                      </c:pt>
                      <c:pt idx="701">
                        <c:v>4.3</c:v>
                      </c:pt>
                      <c:pt idx="702">
                        <c:v>4.38</c:v>
                      </c:pt>
                      <c:pt idx="703">
                        <c:v>4.88</c:v>
                      </c:pt>
                      <c:pt idx="704">
                        <c:v>5.12</c:v>
                      </c:pt>
                      <c:pt idx="705">
                        <c:v>5.24</c:v>
                      </c:pt>
                      <c:pt idx="706">
                        <c:v>5.3</c:v>
                      </c:pt>
                      <c:pt idx="707">
                        <c:v>5.28</c:v>
                      </c:pt>
                      <c:pt idx="708">
                        <c:v>4.28</c:v>
                      </c:pt>
                      <c:pt idx="709">
                        <c:v>4.78</c:v>
                      </c:pt>
                      <c:pt idx="710">
                        <c:v>4.87</c:v>
                      </c:pt>
                      <c:pt idx="711">
                        <c:v>4.67</c:v>
                      </c:pt>
                      <c:pt idx="712">
                        <c:v>4.66</c:v>
                      </c:pt>
                      <c:pt idx="713">
                        <c:v>4.8099999999999996</c:v>
                      </c:pt>
                      <c:pt idx="714">
                        <c:v>4.5</c:v>
                      </c:pt>
                      <c:pt idx="715">
                        <c:v>4.1449999999999996</c:v>
                      </c:pt>
                      <c:pt idx="716">
                        <c:v>4.68</c:v>
                      </c:pt>
                      <c:pt idx="717">
                        <c:v>4.9800000000000004</c:v>
                      </c:pt>
                      <c:pt idx="718">
                        <c:v>5</c:v>
                      </c:pt>
                      <c:pt idx="719">
                        <c:v>4.92</c:v>
                      </c:pt>
                      <c:pt idx="720">
                        <c:v>4.76</c:v>
                      </c:pt>
                      <c:pt idx="721">
                        <c:v>4.8</c:v>
                      </c:pt>
                      <c:pt idx="722">
                        <c:v>4.71</c:v>
                      </c:pt>
                      <c:pt idx="723">
                        <c:v>4.79</c:v>
                      </c:pt>
                      <c:pt idx="724">
                        <c:v>5.07</c:v>
                      </c:pt>
                      <c:pt idx="725">
                        <c:v>4.8</c:v>
                      </c:pt>
                      <c:pt idx="726">
                        <c:v>4.3</c:v>
                      </c:pt>
                      <c:pt idx="727">
                        <c:v>4.55</c:v>
                      </c:pt>
                      <c:pt idx="728">
                        <c:v>4.7</c:v>
                      </c:pt>
                      <c:pt idx="729">
                        <c:v>4.53</c:v>
                      </c:pt>
                    </c:numCache>
                  </c:numRef>
                </c:val>
                <c:smooth val="1"/>
                <c:extLst xmlns:c15="http://schemas.microsoft.com/office/drawing/2012/chart">
                  <c:ext xmlns:c16="http://schemas.microsoft.com/office/drawing/2014/chart" uri="{C3380CC4-5D6E-409C-BE32-E72D297353CC}">
                    <c16:uniqueId val="{00000011-E246-4DFE-B6EB-0868061F4695}"/>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DATOS!$AE$3:$AE$732</c15:sqref>
                        </c15:formulaRef>
                      </c:ext>
                    </c:extLst>
                    <c:numCache>
                      <c:formatCode>0.00</c:formatCode>
                      <c:ptCount val="730"/>
                      <c:pt idx="0">
                        <c:v>4.22</c:v>
                      </c:pt>
                      <c:pt idx="1">
                        <c:v>4.45</c:v>
                      </c:pt>
                      <c:pt idx="2">
                        <c:v>4.42</c:v>
                      </c:pt>
                      <c:pt idx="3">
                        <c:v>4.25</c:v>
                      </c:pt>
                      <c:pt idx="4">
                        <c:v>4.12</c:v>
                      </c:pt>
                      <c:pt idx="5">
                        <c:v>4.22</c:v>
                      </c:pt>
                      <c:pt idx="6">
                        <c:v>3.58</c:v>
                      </c:pt>
                      <c:pt idx="7">
                        <c:v>3.7</c:v>
                      </c:pt>
                      <c:pt idx="8">
                        <c:v>3.62</c:v>
                      </c:pt>
                      <c:pt idx="9">
                        <c:v>3.74</c:v>
                      </c:pt>
                      <c:pt idx="10">
                        <c:v>3.5</c:v>
                      </c:pt>
                      <c:pt idx="11">
                        <c:v>3.38</c:v>
                      </c:pt>
                      <c:pt idx="12">
                        <c:v>3.44</c:v>
                      </c:pt>
                      <c:pt idx="13">
                        <c:v>3.63</c:v>
                      </c:pt>
                      <c:pt idx="14">
                        <c:v>3.63</c:v>
                      </c:pt>
                      <c:pt idx="15">
                        <c:v>3.3</c:v>
                      </c:pt>
                      <c:pt idx="16">
                        <c:v>3.53</c:v>
                      </c:pt>
                      <c:pt idx="17">
                        <c:v>3.9</c:v>
                      </c:pt>
                      <c:pt idx="18">
                        <c:v>3.98</c:v>
                      </c:pt>
                      <c:pt idx="19">
                        <c:v>4.7</c:v>
                      </c:pt>
                      <c:pt idx="20">
                        <c:v>4.28</c:v>
                      </c:pt>
                      <c:pt idx="21">
                        <c:v>3.8</c:v>
                      </c:pt>
                      <c:pt idx="22">
                        <c:v>3.68</c:v>
                      </c:pt>
                      <c:pt idx="23">
                        <c:v>3.6</c:v>
                      </c:pt>
                      <c:pt idx="24">
                        <c:v>3.45</c:v>
                      </c:pt>
                      <c:pt idx="25">
                        <c:v>3.18</c:v>
                      </c:pt>
                      <c:pt idx="26">
                        <c:v>3.26</c:v>
                      </c:pt>
                      <c:pt idx="27">
                        <c:v>3.01</c:v>
                      </c:pt>
                      <c:pt idx="28">
                        <c:v>3.82</c:v>
                      </c:pt>
                      <c:pt idx="29">
                        <c:v>4.0199999999999996</c:v>
                      </c:pt>
                      <c:pt idx="30">
                        <c:v>3.6</c:v>
                      </c:pt>
                      <c:pt idx="31">
                        <c:v>3.34</c:v>
                      </c:pt>
                      <c:pt idx="32">
                        <c:v>4.1399999999999997</c:v>
                      </c:pt>
                      <c:pt idx="33">
                        <c:v>4.46</c:v>
                      </c:pt>
                      <c:pt idx="34">
                        <c:v>4.2699999999999996</c:v>
                      </c:pt>
                      <c:pt idx="35">
                        <c:v>4.3</c:v>
                      </c:pt>
                      <c:pt idx="36">
                        <c:v>3.7</c:v>
                      </c:pt>
                      <c:pt idx="37">
                        <c:v>3.78</c:v>
                      </c:pt>
                      <c:pt idx="38">
                        <c:v>3.83</c:v>
                      </c:pt>
                      <c:pt idx="39">
                        <c:v>3.27</c:v>
                      </c:pt>
                      <c:pt idx="40">
                        <c:v>3.27</c:v>
                      </c:pt>
                      <c:pt idx="41">
                        <c:v>3.07</c:v>
                      </c:pt>
                      <c:pt idx="42">
                        <c:v>3.11</c:v>
                      </c:pt>
                      <c:pt idx="43">
                        <c:v>3.06</c:v>
                      </c:pt>
                      <c:pt idx="44">
                        <c:v>3.27</c:v>
                      </c:pt>
                      <c:pt idx="45">
                        <c:v>3.3</c:v>
                      </c:pt>
                      <c:pt idx="46">
                        <c:v>3.27</c:v>
                      </c:pt>
                      <c:pt idx="47">
                        <c:v>3.1</c:v>
                      </c:pt>
                      <c:pt idx="48">
                        <c:v>3.2</c:v>
                      </c:pt>
                      <c:pt idx="49">
                        <c:v>3.1</c:v>
                      </c:pt>
                      <c:pt idx="50">
                        <c:v>3.3</c:v>
                      </c:pt>
                      <c:pt idx="51">
                        <c:v>3.5</c:v>
                      </c:pt>
                      <c:pt idx="52">
                        <c:v>3.9</c:v>
                      </c:pt>
                      <c:pt idx="53">
                        <c:v>4</c:v>
                      </c:pt>
                      <c:pt idx="54">
                        <c:v>3.5</c:v>
                      </c:pt>
                      <c:pt idx="55">
                        <c:v>3.24</c:v>
                      </c:pt>
                      <c:pt idx="56">
                        <c:v>3.36</c:v>
                      </c:pt>
                      <c:pt idx="57">
                        <c:v>3.27</c:v>
                      </c:pt>
                      <c:pt idx="58">
                        <c:v>3.18</c:v>
                      </c:pt>
                      <c:pt idx="59">
                        <c:v>3.28</c:v>
                      </c:pt>
                      <c:pt idx="60">
                        <c:v>3.72</c:v>
                      </c:pt>
                      <c:pt idx="61">
                        <c:v>3.65</c:v>
                      </c:pt>
                      <c:pt idx="62">
                        <c:v>3.16</c:v>
                      </c:pt>
                      <c:pt idx="63">
                        <c:v>3.21</c:v>
                      </c:pt>
                      <c:pt idx="64">
                        <c:v>3.19</c:v>
                      </c:pt>
                      <c:pt idx="65">
                        <c:v>2.65</c:v>
                      </c:pt>
                      <c:pt idx="66">
                        <c:v>3.12</c:v>
                      </c:pt>
                      <c:pt idx="67">
                        <c:v>3.18</c:v>
                      </c:pt>
                      <c:pt idx="68">
                        <c:v>3.13</c:v>
                      </c:pt>
                      <c:pt idx="69">
                        <c:v>2.75</c:v>
                      </c:pt>
                      <c:pt idx="70">
                        <c:v>2.9</c:v>
                      </c:pt>
                      <c:pt idx="71">
                        <c:v>2.72</c:v>
                      </c:pt>
                      <c:pt idx="72">
                        <c:v>2.9</c:v>
                      </c:pt>
                      <c:pt idx="73">
                        <c:v>3.54</c:v>
                      </c:pt>
                      <c:pt idx="74">
                        <c:v>3.2</c:v>
                      </c:pt>
                      <c:pt idx="75">
                        <c:v>3.28</c:v>
                      </c:pt>
                      <c:pt idx="76">
                        <c:v>3.1</c:v>
                      </c:pt>
                      <c:pt idx="77">
                        <c:v>3.13</c:v>
                      </c:pt>
                      <c:pt idx="78">
                        <c:v>3.12</c:v>
                      </c:pt>
                      <c:pt idx="79">
                        <c:v>2.71</c:v>
                      </c:pt>
                      <c:pt idx="80">
                        <c:v>2.19</c:v>
                      </c:pt>
                      <c:pt idx="81">
                        <c:v>3.2</c:v>
                      </c:pt>
                      <c:pt idx="82">
                        <c:v>3.4</c:v>
                      </c:pt>
                      <c:pt idx="83">
                        <c:v>3</c:v>
                      </c:pt>
                      <c:pt idx="84">
                        <c:v>3.02</c:v>
                      </c:pt>
                      <c:pt idx="85">
                        <c:v>2.71</c:v>
                      </c:pt>
                      <c:pt idx="86">
                        <c:v>2.74</c:v>
                      </c:pt>
                      <c:pt idx="87">
                        <c:v>2.72</c:v>
                      </c:pt>
                      <c:pt idx="88">
                        <c:v>3.1</c:v>
                      </c:pt>
                      <c:pt idx="89">
                        <c:v>2.66</c:v>
                      </c:pt>
                      <c:pt idx="90">
                        <c:v>3.28</c:v>
                      </c:pt>
                      <c:pt idx="91">
                        <c:v>3.1</c:v>
                      </c:pt>
                      <c:pt idx="92">
                        <c:v>3.17</c:v>
                      </c:pt>
                      <c:pt idx="93">
                        <c:v>2.81</c:v>
                      </c:pt>
                      <c:pt idx="94">
                        <c:v>3.38</c:v>
                      </c:pt>
                      <c:pt idx="95">
                        <c:v>3.1</c:v>
                      </c:pt>
                      <c:pt idx="96">
                        <c:v>3.3</c:v>
                      </c:pt>
                      <c:pt idx="97">
                        <c:v>3.68</c:v>
                      </c:pt>
                      <c:pt idx="98">
                        <c:v>3.97</c:v>
                      </c:pt>
                      <c:pt idx="99">
                        <c:v>3.98</c:v>
                      </c:pt>
                      <c:pt idx="100">
                        <c:v>4.18</c:v>
                      </c:pt>
                      <c:pt idx="101">
                        <c:v>4.4000000000000004</c:v>
                      </c:pt>
                      <c:pt idx="102">
                        <c:v>4.3600000000000003</c:v>
                      </c:pt>
                      <c:pt idx="103">
                        <c:v>4.74</c:v>
                      </c:pt>
                      <c:pt idx="104">
                        <c:v>4.82</c:v>
                      </c:pt>
                      <c:pt idx="105">
                        <c:v>4.96</c:v>
                      </c:pt>
                      <c:pt idx="106">
                        <c:v>5.15</c:v>
                      </c:pt>
                      <c:pt idx="107">
                        <c:v>4.9400000000000004</c:v>
                      </c:pt>
                      <c:pt idx="108">
                        <c:v>4.8600000000000003</c:v>
                      </c:pt>
                      <c:pt idx="109">
                        <c:v>4.8600000000000003</c:v>
                      </c:pt>
                      <c:pt idx="110">
                        <c:v>4.76</c:v>
                      </c:pt>
                      <c:pt idx="111">
                        <c:v>4.7</c:v>
                      </c:pt>
                      <c:pt idx="112">
                        <c:v>4.5599999999999996</c:v>
                      </c:pt>
                      <c:pt idx="113">
                        <c:v>4.4000000000000004</c:v>
                      </c:pt>
                      <c:pt idx="114">
                        <c:v>4.0999999999999996</c:v>
                      </c:pt>
                      <c:pt idx="115">
                        <c:v>4.21</c:v>
                      </c:pt>
                      <c:pt idx="116">
                        <c:v>4.2699999999999996</c:v>
                      </c:pt>
                      <c:pt idx="117">
                        <c:v>4.08</c:v>
                      </c:pt>
                      <c:pt idx="118">
                        <c:v>4.0999999999999996</c:v>
                      </c:pt>
                      <c:pt idx="119">
                        <c:v>4.38</c:v>
                      </c:pt>
                      <c:pt idx="120">
                        <c:v>4.22</c:v>
                      </c:pt>
                      <c:pt idx="121">
                        <c:v>3.9</c:v>
                      </c:pt>
                      <c:pt idx="122">
                        <c:v>3.8</c:v>
                      </c:pt>
                      <c:pt idx="123">
                        <c:v>3.82</c:v>
                      </c:pt>
                      <c:pt idx="124">
                        <c:v>3.76</c:v>
                      </c:pt>
                      <c:pt idx="125">
                        <c:v>3.73</c:v>
                      </c:pt>
                      <c:pt idx="126">
                        <c:v>3.46</c:v>
                      </c:pt>
                      <c:pt idx="127">
                        <c:v>3.48</c:v>
                      </c:pt>
                      <c:pt idx="128">
                        <c:v>3.45</c:v>
                      </c:pt>
                      <c:pt idx="129">
                        <c:v>4</c:v>
                      </c:pt>
                      <c:pt idx="130">
                        <c:v>3.75</c:v>
                      </c:pt>
                      <c:pt idx="131">
                        <c:v>3.74</c:v>
                      </c:pt>
                      <c:pt idx="132">
                        <c:v>4</c:v>
                      </c:pt>
                      <c:pt idx="133">
                        <c:v>3.84</c:v>
                      </c:pt>
                      <c:pt idx="134">
                        <c:v>3.9</c:v>
                      </c:pt>
                      <c:pt idx="135">
                        <c:v>3.9</c:v>
                      </c:pt>
                      <c:pt idx="136">
                        <c:v>3.7</c:v>
                      </c:pt>
                      <c:pt idx="137">
                        <c:v>3.65</c:v>
                      </c:pt>
                      <c:pt idx="138">
                        <c:v>4.4000000000000004</c:v>
                      </c:pt>
                      <c:pt idx="139">
                        <c:v>4.25</c:v>
                      </c:pt>
                      <c:pt idx="140">
                        <c:v>4.16</c:v>
                      </c:pt>
                      <c:pt idx="141">
                        <c:v>3.98</c:v>
                      </c:pt>
                      <c:pt idx="142">
                        <c:v>4.08</c:v>
                      </c:pt>
                      <c:pt idx="143">
                        <c:v>4.45</c:v>
                      </c:pt>
                      <c:pt idx="144">
                        <c:v>4.42</c:v>
                      </c:pt>
                      <c:pt idx="145">
                        <c:v>4.7</c:v>
                      </c:pt>
                      <c:pt idx="146">
                        <c:v>4.46</c:v>
                      </c:pt>
                      <c:pt idx="147">
                        <c:v>4.8</c:v>
                      </c:pt>
                      <c:pt idx="148">
                        <c:v>5.04</c:v>
                      </c:pt>
                      <c:pt idx="149">
                        <c:v>4.9400000000000004</c:v>
                      </c:pt>
                      <c:pt idx="150">
                        <c:v>4.9800000000000004</c:v>
                      </c:pt>
                      <c:pt idx="151">
                        <c:v>5.0999999999999996</c:v>
                      </c:pt>
                      <c:pt idx="152">
                        <c:v>4.95</c:v>
                      </c:pt>
                      <c:pt idx="153">
                        <c:v>4.75</c:v>
                      </c:pt>
                      <c:pt idx="154">
                        <c:v>4.78</c:v>
                      </c:pt>
                      <c:pt idx="155">
                        <c:v>4.6399999999999997</c:v>
                      </c:pt>
                      <c:pt idx="156">
                        <c:v>4.0999999999999996</c:v>
                      </c:pt>
                      <c:pt idx="157">
                        <c:v>3.96</c:v>
                      </c:pt>
                      <c:pt idx="158">
                        <c:v>3.8</c:v>
                      </c:pt>
                      <c:pt idx="159">
                        <c:v>3.82</c:v>
                      </c:pt>
                      <c:pt idx="160">
                        <c:v>3.95</c:v>
                      </c:pt>
                      <c:pt idx="161">
                        <c:v>3.8</c:v>
                      </c:pt>
                      <c:pt idx="162">
                        <c:v>3.9</c:v>
                      </c:pt>
                      <c:pt idx="163">
                        <c:v>3.85</c:v>
                      </c:pt>
                      <c:pt idx="164">
                        <c:v>3.9</c:v>
                      </c:pt>
                      <c:pt idx="165">
                        <c:v>3.78</c:v>
                      </c:pt>
                      <c:pt idx="166">
                        <c:v>3.7</c:v>
                      </c:pt>
                      <c:pt idx="167">
                        <c:v>3.56</c:v>
                      </c:pt>
                      <c:pt idx="168">
                        <c:v>3.35</c:v>
                      </c:pt>
                      <c:pt idx="169">
                        <c:v>3.65</c:v>
                      </c:pt>
                      <c:pt idx="170">
                        <c:v>3.7</c:v>
                      </c:pt>
                      <c:pt idx="171">
                        <c:v>3.6</c:v>
                      </c:pt>
                      <c:pt idx="172">
                        <c:v>3.5</c:v>
                      </c:pt>
                      <c:pt idx="173">
                        <c:v>3.52</c:v>
                      </c:pt>
                      <c:pt idx="174">
                        <c:v>3.33</c:v>
                      </c:pt>
                      <c:pt idx="175">
                        <c:v>3.2</c:v>
                      </c:pt>
                      <c:pt idx="176">
                        <c:v>3.19</c:v>
                      </c:pt>
                      <c:pt idx="177">
                        <c:v>3.29</c:v>
                      </c:pt>
                      <c:pt idx="178">
                        <c:v>3.5</c:v>
                      </c:pt>
                      <c:pt idx="179">
                        <c:v>3.56</c:v>
                      </c:pt>
                      <c:pt idx="180">
                        <c:v>4.0599999999999996</c:v>
                      </c:pt>
                      <c:pt idx="181">
                        <c:v>3.6</c:v>
                      </c:pt>
                      <c:pt idx="182">
                        <c:v>3.69</c:v>
                      </c:pt>
                      <c:pt idx="183">
                        <c:v>3.69</c:v>
                      </c:pt>
                      <c:pt idx="184">
                        <c:v>4.57</c:v>
                      </c:pt>
                      <c:pt idx="185">
                        <c:v>4.72</c:v>
                      </c:pt>
                      <c:pt idx="186">
                        <c:v>4.93</c:v>
                      </c:pt>
                      <c:pt idx="187">
                        <c:v>4.7</c:v>
                      </c:pt>
                      <c:pt idx="188">
                        <c:v>4.12</c:v>
                      </c:pt>
                      <c:pt idx="189">
                        <c:v>4.0999999999999996</c:v>
                      </c:pt>
                      <c:pt idx="190">
                        <c:v>3.85</c:v>
                      </c:pt>
                      <c:pt idx="191">
                        <c:v>3.99</c:v>
                      </c:pt>
                      <c:pt idx="192">
                        <c:v>4.0999999999999996</c:v>
                      </c:pt>
                      <c:pt idx="193">
                        <c:v>4.09</c:v>
                      </c:pt>
                      <c:pt idx="194">
                        <c:v>4.12</c:v>
                      </c:pt>
                      <c:pt idx="195">
                        <c:v>4.0999999999999996</c:v>
                      </c:pt>
                      <c:pt idx="196">
                        <c:v>4.22</c:v>
                      </c:pt>
                      <c:pt idx="197">
                        <c:v>4.45</c:v>
                      </c:pt>
                      <c:pt idx="198">
                        <c:v>4.6500000000000004</c:v>
                      </c:pt>
                      <c:pt idx="199">
                        <c:v>4.2</c:v>
                      </c:pt>
                      <c:pt idx="200">
                        <c:v>4.2</c:v>
                      </c:pt>
                      <c:pt idx="201">
                        <c:v>4.1500000000000004</c:v>
                      </c:pt>
                      <c:pt idx="202">
                        <c:v>4.32</c:v>
                      </c:pt>
                      <c:pt idx="203">
                        <c:v>4.5599999999999996</c:v>
                      </c:pt>
                      <c:pt idx="204">
                        <c:v>4.68</c:v>
                      </c:pt>
                      <c:pt idx="205">
                        <c:v>3.9</c:v>
                      </c:pt>
                      <c:pt idx="206">
                        <c:v>3.54</c:v>
                      </c:pt>
                      <c:pt idx="207">
                        <c:v>4.4400000000000004</c:v>
                      </c:pt>
                      <c:pt idx="208">
                        <c:v>4.3</c:v>
                      </c:pt>
                      <c:pt idx="209">
                        <c:v>4.37</c:v>
                      </c:pt>
                      <c:pt idx="210">
                        <c:v>4.8600000000000003</c:v>
                      </c:pt>
                      <c:pt idx="211">
                        <c:v>3.46</c:v>
                      </c:pt>
                      <c:pt idx="212">
                        <c:v>3.44</c:v>
                      </c:pt>
                      <c:pt idx="213">
                        <c:v>4.9000000000000004</c:v>
                      </c:pt>
                      <c:pt idx="214">
                        <c:v>4.91</c:v>
                      </c:pt>
                      <c:pt idx="215">
                        <c:v>5.07</c:v>
                      </c:pt>
                      <c:pt idx="216">
                        <c:v>4.38</c:v>
                      </c:pt>
                      <c:pt idx="217">
                        <c:v>3.8</c:v>
                      </c:pt>
                      <c:pt idx="218">
                        <c:v>4.18</c:v>
                      </c:pt>
                      <c:pt idx="219">
                        <c:v>4.0999999999999996</c:v>
                      </c:pt>
                      <c:pt idx="220">
                        <c:v>3.98</c:v>
                      </c:pt>
                      <c:pt idx="221">
                        <c:v>4</c:v>
                      </c:pt>
                      <c:pt idx="222">
                        <c:v>3.92</c:v>
                      </c:pt>
                      <c:pt idx="223">
                        <c:v>3.87</c:v>
                      </c:pt>
                      <c:pt idx="224">
                        <c:v>4</c:v>
                      </c:pt>
                      <c:pt idx="225">
                        <c:v>3.98</c:v>
                      </c:pt>
                      <c:pt idx="226">
                        <c:v>4</c:v>
                      </c:pt>
                      <c:pt idx="227">
                        <c:v>4.0999999999999996</c:v>
                      </c:pt>
                      <c:pt idx="228">
                        <c:v>3.8</c:v>
                      </c:pt>
                      <c:pt idx="229">
                        <c:v>3.98</c:v>
                      </c:pt>
                      <c:pt idx="230">
                        <c:v>3.78</c:v>
                      </c:pt>
                      <c:pt idx="231">
                        <c:v>3.76</c:v>
                      </c:pt>
                      <c:pt idx="232">
                        <c:v>3.79</c:v>
                      </c:pt>
                      <c:pt idx="233">
                        <c:v>3.98</c:v>
                      </c:pt>
                      <c:pt idx="234">
                        <c:v>4.58</c:v>
                      </c:pt>
                      <c:pt idx="235">
                        <c:v>5.09</c:v>
                      </c:pt>
                      <c:pt idx="236">
                        <c:v>5.44</c:v>
                      </c:pt>
                      <c:pt idx="237">
                        <c:v>5.2</c:v>
                      </c:pt>
                      <c:pt idx="238">
                        <c:v>5.04</c:v>
                      </c:pt>
                      <c:pt idx="239">
                        <c:v>4.72</c:v>
                      </c:pt>
                      <c:pt idx="240">
                        <c:v>4.5199999999999996</c:v>
                      </c:pt>
                      <c:pt idx="241">
                        <c:v>4.3</c:v>
                      </c:pt>
                      <c:pt idx="242">
                        <c:v>3.9</c:v>
                      </c:pt>
                      <c:pt idx="243">
                        <c:v>4.3</c:v>
                      </c:pt>
                      <c:pt idx="244">
                        <c:v>4.28</c:v>
                      </c:pt>
                      <c:pt idx="245">
                        <c:v>4.9000000000000004</c:v>
                      </c:pt>
                      <c:pt idx="246">
                        <c:v>5.0999999999999996</c:v>
                      </c:pt>
                      <c:pt idx="247">
                        <c:v>5.26</c:v>
                      </c:pt>
                      <c:pt idx="248">
                        <c:v>5.0999999999999996</c:v>
                      </c:pt>
                      <c:pt idx="249">
                        <c:v>5.3</c:v>
                      </c:pt>
                      <c:pt idx="250">
                        <c:v>5.29</c:v>
                      </c:pt>
                      <c:pt idx="251">
                        <c:v>5.0999999999999996</c:v>
                      </c:pt>
                      <c:pt idx="252">
                        <c:v>4.5999999999999996</c:v>
                      </c:pt>
                      <c:pt idx="253">
                        <c:v>5</c:v>
                      </c:pt>
                      <c:pt idx="254">
                        <c:v>5.2</c:v>
                      </c:pt>
                      <c:pt idx="255">
                        <c:v>4.5999999999999996</c:v>
                      </c:pt>
                      <c:pt idx="256">
                        <c:v>4.3</c:v>
                      </c:pt>
                      <c:pt idx="257">
                        <c:v>4</c:v>
                      </c:pt>
                      <c:pt idx="258">
                        <c:v>3.97</c:v>
                      </c:pt>
                      <c:pt idx="259">
                        <c:v>4</c:v>
                      </c:pt>
                      <c:pt idx="260">
                        <c:v>3.98</c:v>
                      </c:pt>
                      <c:pt idx="261">
                        <c:v>3.9</c:v>
                      </c:pt>
                      <c:pt idx="262">
                        <c:v>3.95</c:v>
                      </c:pt>
                      <c:pt idx="263">
                        <c:v>3.9</c:v>
                      </c:pt>
                      <c:pt idx="264">
                        <c:v>3.96</c:v>
                      </c:pt>
                      <c:pt idx="265">
                        <c:v>3.5</c:v>
                      </c:pt>
                      <c:pt idx="266">
                        <c:v>3.4</c:v>
                      </c:pt>
                      <c:pt idx="267">
                        <c:v>3.42</c:v>
                      </c:pt>
                      <c:pt idx="268">
                        <c:v>3.38</c:v>
                      </c:pt>
                      <c:pt idx="269">
                        <c:v>3.52</c:v>
                      </c:pt>
                      <c:pt idx="270">
                        <c:v>3.42</c:v>
                      </c:pt>
                      <c:pt idx="271">
                        <c:v>3.48</c:v>
                      </c:pt>
                      <c:pt idx="272">
                        <c:v>3.78</c:v>
                      </c:pt>
                      <c:pt idx="273">
                        <c:v>3.65</c:v>
                      </c:pt>
                      <c:pt idx="274">
                        <c:v>3.7</c:v>
                      </c:pt>
                      <c:pt idx="275">
                        <c:v>4.0999999999999996</c:v>
                      </c:pt>
                      <c:pt idx="276">
                        <c:v>3.4</c:v>
                      </c:pt>
                      <c:pt idx="277">
                        <c:v>3.88</c:v>
                      </c:pt>
                      <c:pt idx="278">
                        <c:v>3.94</c:v>
                      </c:pt>
                      <c:pt idx="279">
                        <c:v>4.0999999999999996</c:v>
                      </c:pt>
                      <c:pt idx="280">
                        <c:v>4</c:v>
                      </c:pt>
                      <c:pt idx="281">
                        <c:v>3.94</c:v>
                      </c:pt>
                      <c:pt idx="282">
                        <c:v>4</c:v>
                      </c:pt>
                      <c:pt idx="283">
                        <c:v>4.54</c:v>
                      </c:pt>
                      <c:pt idx="284">
                        <c:v>4.5999999999999996</c:v>
                      </c:pt>
                      <c:pt idx="285">
                        <c:v>5</c:v>
                      </c:pt>
                      <c:pt idx="286">
                        <c:v>5.18</c:v>
                      </c:pt>
                      <c:pt idx="287">
                        <c:v>5.0199999999999996</c:v>
                      </c:pt>
                      <c:pt idx="288">
                        <c:v>5.2</c:v>
                      </c:pt>
                      <c:pt idx="289">
                        <c:v>5.62</c:v>
                      </c:pt>
                      <c:pt idx="290">
                        <c:v>5.7</c:v>
                      </c:pt>
                      <c:pt idx="291">
                        <c:v>5.7</c:v>
                      </c:pt>
                      <c:pt idx="292">
                        <c:v>5.76</c:v>
                      </c:pt>
                      <c:pt idx="293">
                        <c:v>6</c:v>
                      </c:pt>
                      <c:pt idx="294">
                        <c:v>6.15</c:v>
                      </c:pt>
                      <c:pt idx="295">
                        <c:v>6.15</c:v>
                      </c:pt>
                      <c:pt idx="296">
                        <c:v>6.1</c:v>
                      </c:pt>
                      <c:pt idx="297">
                        <c:v>6.06</c:v>
                      </c:pt>
                      <c:pt idx="298">
                        <c:v>6.17</c:v>
                      </c:pt>
                      <c:pt idx="299">
                        <c:v>6.04</c:v>
                      </c:pt>
                      <c:pt idx="300">
                        <c:v>6.03</c:v>
                      </c:pt>
                      <c:pt idx="301">
                        <c:v>5.98</c:v>
                      </c:pt>
                      <c:pt idx="302">
                        <c:v>5.7</c:v>
                      </c:pt>
                      <c:pt idx="303">
                        <c:v>5.38</c:v>
                      </c:pt>
                      <c:pt idx="304">
                        <c:v>5.39</c:v>
                      </c:pt>
                      <c:pt idx="305">
                        <c:v>5.0999999999999996</c:v>
                      </c:pt>
                      <c:pt idx="306">
                        <c:v>4.5599999999999996</c:v>
                      </c:pt>
                      <c:pt idx="307">
                        <c:v>4.62</c:v>
                      </c:pt>
                      <c:pt idx="308">
                        <c:v>4.5</c:v>
                      </c:pt>
                      <c:pt idx="309">
                        <c:v>4.47</c:v>
                      </c:pt>
                      <c:pt idx="310">
                        <c:v>4.5199999999999996</c:v>
                      </c:pt>
                      <c:pt idx="311">
                        <c:v>4.5599999999999996</c:v>
                      </c:pt>
                      <c:pt idx="312">
                        <c:v>4.54</c:v>
                      </c:pt>
                      <c:pt idx="313">
                        <c:v>4.6500000000000004</c:v>
                      </c:pt>
                      <c:pt idx="314">
                        <c:v>4.78</c:v>
                      </c:pt>
                      <c:pt idx="315">
                        <c:v>4.4400000000000004</c:v>
                      </c:pt>
                      <c:pt idx="316">
                        <c:v>4.26</c:v>
                      </c:pt>
                      <c:pt idx="317">
                        <c:v>4.4400000000000004</c:v>
                      </c:pt>
                      <c:pt idx="318">
                        <c:v>4.34</c:v>
                      </c:pt>
                      <c:pt idx="319">
                        <c:v>4.1500000000000004</c:v>
                      </c:pt>
                      <c:pt idx="320">
                        <c:v>4.2</c:v>
                      </c:pt>
                      <c:pt idx="321">
                        <c:v>4.28</c:v>
                      </c:pt>
                      <c:pt idx="322">
                        <c:v>4.34</c:v>
                      </c:pt>
                      <c:pt idx="323">
                        <c:v>4.3</c:v>
                      </c:pt>
                      <c:pt idx="324">
                        <c:v>4.09</c:v>
                      </c:pt>
                      <c:pt idx="325">
                        <c:v>4.4400000000000004</c:v>
                      </c:pt>
                      <c:pt idx="326">
                        <c:v>4.26</c:v>
                      </c:pt>
                      <c:pt idx="327">
                        <c:v>4.2</c:v>
                      </c:pt>
                      <c:pt idx="328">
                        <c:v>4.0999999999999996</c:v>
                      </c:pt>
                      <c:pt idx="329">
                        <c:v>3.98</c:v>
                      </c:pt>
                      <c:pt idx="330">
                        <c:v>3.82</c:v>
                      </c:pt>
                      <c:pt idx="331">
                        <c:v>4</c:v>
                      </c:pt>
                      <c:pt idx="332">
                        <c:v>3.9</c:v>
                      </c:pt>
                      <c:pt idx="333">
                        <c:v>3.82</c:v>
                      </c:pt>
                      <c:pt idx="334">
                        <c:v>4.0199999999999996</c:v>
                      </c:pt>
                      <c:pt idx="335">
                        <c:v>3.74</c:v>
                      </c:pt>
                      <c:pt idx="336">
                        <c:v>3.68</c:v>
                      </c:pt>
                      <c:pt idx="337">
                        <c:v>3.9</c:v>
                      </c:pt>
                      <c:pt idx="338">
                        <c:v>4.0599999999999996</c:v>
                      </c:pt>
                      <c:pt idx="339">
                        <c:v>3.94</c:v>
                      </c:pt>
                      <c:pt idx="340">
                        <c:v>3.98</c:v>
                      </c:pt>
                      <c:pt idx="341">
                        <c:v>4</c:v>
                      </c:pt>
                      <c:pt idx="342">
                        <c:v>3.98</c:v>
                      </c:pt>
                      <c:pt idx="343">
                        <c:v>4.0999999999999996</c:v>
                      </c:pt>
                      <c:pt idx="344">
                        <c:v>4.3</c:v>
                      </c:pt>
                      <c:pt idx="345">
                        <c:v>4.16</c:v>
                      </c:pt>
                      <c:pt idx="346">
                        <c:v>3.98</c:v>
                      </c:pt>
                      <c:pt idx="347">
                        <c:v>3.96</c:v>
                      </c:pt>
                      <c:pt idx="348">
                        <c:v>4.16</c:v>
                      </c:pt>
                      <c:pt idx="349">
                        <c:v>4.34</c:v>
                      </c:pt>
                      <c:pt idx="350">
                        <c:v>4.38</c:v>
                      </c:pt>
                      <c:pt idx="351">
                        <c:v>4.34</c:v>
                      </c:pt>
                      <c:pt idx="352">
                        <c:v>4.0999999999999996</c:v>
                      </c:pt>
                      <c:pt idx="353">
                        <c:v>4.2</c:v>
                      </c:pt>
                      <c:pt idx="354">
                        <c:v>4.0999999999999996</c:v>
                      </c:pt>
                      <c:pt idx="355">
                        <c:v>4.0599999999999996</c:v>
                      </c:pt>
                      <c:pt idx="356">
                        <c:v>3.96</c:v>
                      </c:pt>
                      <c:pt idx="357">
                        <c:v>4</c:v>
                      </c:pt>
                      <c:pt idx="358">
                        <c:v>4.5199999999999996</c:v>
                      </c:pt>
                      <c:pt idx="359">
                        <c:v>4.3</c:v>
                      </c:pt>
                      <c:pt idx="360">
                        <c:v>4</c:v>
                      </c:pt>
                      <c:pt idx="361">
                        <c:v>4.0199999999999996</c:v>
                      </c:pt>
                      <c:pt idx="362">
                        <c:v>4.16</c:v>
                      </c:pt>
                      <c:pt idx="363">
                        <c:v>4.3</c:v>
                      </c:pt>
                      <c:pt idx="364">
                        <c:v>4.2</c:v>
                      </c:pt>
                      <c:pt idx="365">
                        <c:v>4</c:v>
                      </c:pt>
                      <c:pt idx="366">
                        <c:v>3.94</c:v>
                      </c:pt>
                      <c:pt idx="367">
                        <c:v>3.98</c:v>
                      </c:pt>
                      <c:pt idx="368">
                        <c:v>4.0199999999999996</c:v>
                      </c:pt>
                      <c:pt idx="369">
                        <c:v>4.0999999999999996</c:v>
                      </c:pt>
                      <c:pt idx="370">
                        <c:v>4.26</c:v>
                      </c:pt>
                      <c:pt idx="371">
                        <c:v>4.0199999999999996</c:v>
                      </c:pt>
                      <c:pt idx="372">
                        <c:v>4.24</c:v>
                      </c:pt>
                      <c:pt idx="373">
                        <c:v>4.18</c:v>
                      </c:pt>
                      <c:pt idx="374">
                        <c:v>4.12</c:v>
                      </c:pt>
                      <c:pt idx="375">
                        <c:v>4.08</c:v>
                      </c:pt>
                      <c:pt idx="376">
                        <c:v>4.0199999999999996</c:v>
                      </c:pt>
                      <c:pt idx="377">
                        <c:v>4.0599999999999996</c:v>
                      </c:pt>
                      <c:pt idx="378">
                        <c:v>3.94</c:v>
                      </c:pt>
                      <c:pt idx="379">
                        <c:v>4.0599999999999996</c:v>
                      </c:pt>
                      <c:pt idx="380">
                        <c:v>3.1</c:v>
                      </c:pt>
                      <c:pt idx="381">
                        <c:v>3.43</c:v>
                      </c:pt>
                      <c:pt idx="382">
                        <c:v>4.26</c:v>
                      </c:pt>
                      <c:pt idx="383">
                        <c:v>4.62</c:v>
                      </c:pt>
                      <c:pt idx="384">
                        <c:v>4.22</c:v>
                      </c:pt>
                      <c:pt idx="385">
                        <c:v>4.26</c:v>
                      </c:pt>
                      <c:pt idx="386">
                        <c:v>4.3</c:v>
                      </c:pt>
                      <c:pt idx="387">
                        <c:v>4.2</c:v>
                      </c:pt>
                      <c:pt idx="388">
                        <c:v>4.34</c:v>
                      </c:pt>
                      <c:pt idx="389">
                        <c:v>4.38</c:v>
                      </c:pt>
                      <c:pt idx="390">
                        <c:v>4.24</c:v>
                      </c:pt>
                      <c:pt idx="391">
                        <c:v>4.22</c:v>
                      </c:pt>
                      <c:pt idx="392">
                        <c:v>4.5999999999999996</c:v>
                      </c:pt>
                      <c:pt idx="393">
                        <c:v>4.9800000000000004</c:v>
                      </c:pt>
                      <c:pt idx="394">
                        <c:v>4.88</c:v>
                      </c:pt>
                      <c:pt idx="395">
                        <c:v>4.3</c:v>
                      </c:pt>
                      <c:pt idx="396">
                        <c:v>3.96</c:v>
                      </c:pt>
                      <c:pt idx="397">
                        <c:v>3.88</c:v>
                      </c:pt>
                      <c:pt idx="398">
                        <c:v>4.22</c:v>
                      </c:pt>
                      <c:pt idx="399">
                        <c:v>4.12</c:v>
                      </c:pt>
                      <c:pt idx="400">
                        <c:v>4</c:v>
                      </c:pt>
                      <c:pt idx="401">
                        <c:v>4.42</c:v>
                      </c:pt>
                      <c:pt idx="402">
                        <c:v>4.5999999999999996</c:v>
                      </c:pt>
                      <c:pt idx="403">
                        <c:v>4.5999999999999996</c:v>
                      </c:pt>
                      <c:pt idx="404">
                        <c:v>4.24</c:v>
                      </c:pt>
                      <c:pt idx="405">
                        <c:v>4</c:v>
                      </c:pt>
                      <c:pt idx="406">
                        <c:v>3.98</c:v>
                      </c:pt>
                      <c:pt idx="407">
                        <c:v>4</c:v>
                      </c:pt>
                      <c:pt idx="408">
                        <c:v>4.24</c:v>
                      </c:pt>
                      <c:pt idx="409">
                        <c:v>4.2</c:v>
                      </c:pt>
                      <c:pt idx="410">
                        <c:v>4</c:v>
                      </c:pt>
                      <c:pt idx="411">
                        <c:v>3.8</c:v>
                      </c:pt>
                      <c:pt idx="412">
                        <c:v>3.5</c:v>
                      </c:pt>
                      <c:pt idx="413">
                        <c:v>3.64</c:v>
                      </c:pt>
                      <c:pt idx="414">
                        <c:v>3.6</c:v>
                      </c:pt>
                      <c:pt idx="415">
                        <c:v>3.84</c:v>
                      </c:pt>
                      <c:pt idx="416">
                        <c:v>3.6</c:v>
                      </c:pt>
                      <c:pt idx="417">
                        <c:v>3.64</c:v>
                      </c:pt>
                      <c:pt idx="418">
                        <c:v>3.8</c:v>
                      </c:pt>
                      <c:pt idx="419">
                        <c:v>3.82</c:v>
                      </c:pt>
                      <c:pt idx="420">
                        <c:v>3.77</c:v>
                      </c:pt>
                      <c:pt idx="421">
                        <c:v>3.84</c:v>
                      </c:pt>
                      <c:pt idx="422">
                        <c:v>3.84</c:v>
                      </c:pt>
                      <c:pt idx="423">
                        <c:v>3.8</c:v>
                      </c:pt>
                      <c:pt idx="424">
                        <c:v>3.9</c:v>
                      </c:pt>
                      <c:pt idx="425">
                        <c:v>3.96</c:v>
                      </c:pt>
                      <c:pt idx="426">
                        <c:v>3.84</c:v>
                      </c:pt>
                      <c:pt idx="427">
                        <c:v>3.76</c:v>
                      </c:pt>
                      <c:pt idx="428">
                        <c:v>3.78</c:v>
                      </c:pt>
                      <c:pt idx="429">
                        <c:v>3.96</c:v>
                      </c:pt>
                      <c:pt idx="430">
                        <c:v>3.98</c:v>
                      </c:pt>
                      <c:pt idx="431">
                        <c:v>4</c:v>
                      </c:pt>
                      <c:pt idx="432">
                        <c:v>4.12</c:v>
                      </c:pt>
                      <c:pt idx="433">
                        <c:v>4</c:v>
                      </c:pt>
                      <c:pt idx="434">
                        <c:v>3.8</c:v>
                      </c:pt>
                      <c:pt idx="435">
                        <c:v>3.9</c:v>
                      </c:pt>
                      <c:pt idx="436">
                        <c:v>3.62</c:v>
                      </c:pt>
                      <c:pt idx="437">
                        <c:v>3.84</c:v>
                      </c:pt>
                      <c:pt idx="438">
                        <c:v>3.76</c:v>
                      </c:pt>
                      <c:pt idx="439">
                        <c:v>3.86</c:v>
                      </c:pt>
                      <c:pt idx="440">
                        <c:v>3.66</c:v>
                      </c:pt>
                      <c:pt idx="441">
                        <c:v>3.58</c:v>
                      </c:pt>
                      <c:pt idx="442">
                        <c:v>3.46</c:v>
                      </c:pt>
                      <c:pt idx="443">
                        <c:v>3.46</c:v>
                      </c:pt>
                      <c:pt idx="444">
                        <c:v>3.2</c:v>
                      </c:pt>
                      <c:pt idx="445">
                        <c:v>3.12</c:v>
                      </c:pt>
                      <c:pt idx="446">
                        <c:v>3.1</c:v>
                      </c:pt>
                      <c:pt idx="447">
                        <c:v>3.4</c:v>
                      </c:pt>
                      <c:pt idx="448">
                        <c:v>3.2</c:v>
                      </c:pt>
                      <c:pt idx="449">
                        <c:v>3.4</c:v>
                      </c:pt>
                      <c:pt idx="450">
                        <c:v>3.4</c:v>
                      </c:pt>
                      <c:pt idx="451">
                        <c:v>3.28</c:v>
                      </c:pt>
                      <c:pt idx="452">
                        <c:v>3.4</c:v>
                      </c:pt>
                      <c:pt idx="453">
                        <c:v>3.7</c:v>
                      </c:pt>
                      <c:pt idx="454">
                        <c:v>3.2</c:v>
                      </c:pt>
                      <c:pt idx="455">
                        <c:v>3.2</c:v>
                      </c:pt>
                      <c:pt idx="456">
                        <c:v>3.3</c:v>
                      </c:pt>
                      <c:pt idx="457">
                        <c:v>3.2</c:v>
                      </c:pt>
                      <c:pt idx="458">
                        <c:v>3.18</c:v>
                      </c:pt>
                      <c:pt idx="459">
                        <c:v>3.1</c:v>
                      </c:pt>
                      <c:pt idx="460">
                        <c:v>3.54</c:v>
                      </c:pt>
                      <c:pt idx="461">
                        <c:v>3.88</c:v>
                      </c:pt>
                      <c:pt idx="462">
                        <c:v>3.65</c:v>
                      </c:pt>
                      <c:pt idx="463">
                        <c:v>3.2</c:v>
                      </c:pt>
                      <c:pt idx="464">
                        <c:v>3.28</c:v>
                      </c:pt>
                      <c:pt idx="465">
                        <c:v>3.24</c:v>
                      </c:pt>
                      <c:pt idx="466">
                        <c:v>3.48</c:v>
                      </c:pt>
                      <c:pt idx="467">
                        <c:v>3.24</c:v>
                      </c:pt>
                      <c:pt idx="468">
                        <c:v>4</c:v>
                      </c:pt>
                      <c:pt idx="469">
                        <c:v>4</c:v>
                      </c:pt>
                      <c:pt idx="470">
                        <c:v>4.05</c:v>
                      </c:pt>
                      <c:pt idx="471">
                        <c:v>4.5</c:v>
                      </c:pt>
                      <c:pt idx="472">
                        <c:v>4.62</c:v>
                      </c:pt>
                      <c:pt idx="473">
                        <c:v>4.9400000000000004</c:v>
                      </c:pt>
                      <c:pt idx="474">
                        <c:v>4.9800000000000004</c:v>
                      </c:pt>
                      <c:pt idx="475">
                        <c:v>4.9800000000000004</c:v>
                      </c:pt>
                      <c:pt idx="476">
                        <c:v>4.0999999999999996</c:v>
                      </c:pt>
                      <c:pt idx="477">
                        <c:v>4.2</c:v>
                      </c:pt>
                      <c:pt idx="478">
                        <c:v>3.8</c:v>
                      </c:pt>
                      <c:pt idx="479">
                        <c:v>3.78</c:v>
                      </c:pt>
                      <c:pt idx="480">
                        <c:v>3.68</c:v>
                      </c:pt>
                      <c:pt idx="481">
                        <c:v>3.98</c:v>
                      </c:pt>
                      <c:pt idx="482">
                        <c:v>3.5</c:v>
                      </c:pt>
                      <c:pt idx="483">
                        <c:v>3.62</c:v>
                      </c:pt>
                      <c:pt idx="484">
                        <c:v>3.68</c:v>
                      </c:pt>
                      <c:pt idx="485">
                        <c:v>4.0999999999999996</c:v>
                      </c:pt>
                      <c:pt idx="486">
                        <c:v>3.84</c:v>
                      </c:pt>
                      <c:pt idx="487">
                        <c:v>3.78</c:v>
                      </c:pt>
                      <c:pt idx="488">
                        <c:v>3.6</c:v>
                      </c:pt>
                      <c:pt idx="489">
                        <c:v>3.62</c:v>
                      </c:pt>
                      <c:pt idx="490">
                        <c:v>4</c:v>
                      </c:pt>
                      <c:pt idx="491">
                        <c:v>3.62</c:v>
                      </c:pt>
                      <c:pt idx="492">
                        <c:v>3.72</c:v>
                      </c:pt>
                      <c:pt idx="493">
                        <c:v>3.5</c:v>
                      </c:pt>
                      <c:pt idx="494">
                        <c:v>3.65</c:v>
                      </c:pt>
                      <c:pt idx="495">
                        <c:v>3.96</c:v>
                      </c:pt>
                      <c:pt idx="496">
                        <c:v>3.56</c:v>
                      </c:pt>
                      <c:pt idx="497">
                        <c:v>4.4000000000000004</c:v>
                      </c:pt>
                      <c:pt idx="498">
                        <c:v>4.1399999999999997</c:v>
                      </c:pt>
                      <c:pt idx="499">
                        <c:v>4</c:v>
                      </c:pt>
                      <c:pt idx="500">
                        <c:v>3.78</c:v>
                      </c:pt>
                      <c:pt idx="501">
                        <c:v>3.78</c:v>
                      </c:pt>
                      <c:pt idx="502">
                        <c:v>3.98</c:v>
                      </c:pt>
                      <c:pt idx="503">
                        <c:v>3.96</c:v>
                      </c:pt>
                      <c:pt idx="504">
                        <c:v>3.9</c:v>
                      </c:pt>
                      <c:pt idx="505">
                        <c:v>3.58</c:v>
                      </c:pt>
                      <c:pt idx="506">
                        <c:v>3.3</c:v>
                      </c:pt>
                      <c:pt idx="507">
                        <c:v>3.3</c:v>
                      </c:pt>
                      <c:pt idx="508">
                        <c:v>3.18</c:v>
                      </c:pt>
                      <c:pt idx="509">
                        <c:v>3.6</c:v>
                      </c:pt>
                      <c:pt idx="510">
                        <c:v>2.98</c:v>
                      </c:pt>
                      <c:pt idx="511">
                        <c:v>3.05</c:v>
                      </c:pt>
                      <c:pt idx="512">
                        <c:v>3.04</c:v>
                      </c:pt>
                      <c:pt idx="513">
                        <c:v>3.06</c:v>
                      </c:pt>
                      <c:pt idx="514">
                        <c:v>2.96</c:v>
                      </c:pt>
                      <c:pt idx="515">
                        <c:v>2.7</c:v>
                      </c:pt>
                      <c:pt idx="516">
                        <c:v>2.84</c:v>
                      </c:pt>
                      <c:pt idx="517">
                        <c:v>2.76</c:v>
                      </c:pt>
                      <c:pt idx="518">
                        <c:v>3.05</c:v>
                      </c:pt>
                      <c:pt idx="519">
                        <c:v>2.76</c:v>
                      </c:pt>
                      <c:pt idx="520">
                        <c:v>2.96</c:v>
                      </c:pt>
                      <c:pt idx="521">
                        <c:v>3.48</c:v>
                      </c:pt>
                      <c:pt idx="522">
                        <c:v>3.76</c:v>
                      </c:pt>
                      <c:pt idx="523">
                        <c:v>3.61</c:v>
                      </c:pt>
                      <c:pt idx="524">
                        <c:v>3.5</c:v>
                      </c:pt>
                      <c:pt idx="525">
                        <c:v>3.49</c:v>
                      </c:pt>
                      <c:pt idx="526">
                        <c:v>3.55</c:v>
                      </c:pt>
                      <c:pt idx="527">
                        <c:v>3.81</c:v>
                      </c:pt>
                      <c:pt idx="528">
                        <c:v>3.5</c:v>
                      </c:pt>
                      <c:pt idx="529">
                        <c:v>3.4</c:v>
                      </c:pt>
                      <c:pt idx="530">
                        <c:v>3.1</c:v>
                      </c:pt>
                      <c:pt idx="531">
                        <c:v>3.1</c:v>
                      </c:pt>
                      <c:pt idx="532">
                        <c:v>3.5</c:v>
                      </c:pt>
                      <c:pt idx="533">
                        <c:v>3.2</c:v>
                      </c:pt>
                      <c:pt idx="534">
                        <c:v>3.24</c:v>
                      </c:pt>
                      <c:pt idx="535">
                        <c:v>3.15</c:v>
                      </c:pt>
                      <c:pt idx="536">
                        <c:v>3.32</c:v>
                      </c:pt>
                      <c:pt idx="537">
                        <c:v>3.5</c:v>
                      </c:pt>
                      <c:pt idx="538">
                        <c:v>4.0999999999999996</c:v>
                      </c:pt>
                      <c:pt idx="539">
                        <c:v>4.0999999999999996</c:v>
                      </c:pt>
                      <c:pt idx="540">
                        <c:v>3.86</c:v>
                      </c:pt>
                      <c:pt idx="541">
                        <c:v>3.86</c:v>
                      </c:pt>
                      <c:pt idx="542">
                        <c:v>3.45</c:v>
                      </c:pt>
                      <c:pt idx="543">
                        <c:v>3.54</c:v>
                      </c:pt>
                      <c:pt idx="544">
                        <c:v>3</c:v>
                      </c:pt>
                      <c:pt idx="545">
                        <c:v>3.4</c:v>
                      </c:pt>
                      <c:pt idx="546">
                        <c:v>3.2</c:v>
                      </c:pt>
                      <c:pt idx="547">
                        <c:v>3.3</c:v>
                      </c:pt>
                      <c:pt idx="548">
                        <c:v>3.26</c:v>
                      </c:pt>
                      <c:pt idx="549">
                        <c:v>3.38</c:v>
                      </c:pt>
                      <c:pt idx="550">
                        <c:v>3.42</c:v>
                      </c:pt>
                      <c:pt idx="551">
                        <c:v>3.7</c:v>
                      </c:pt>
                      <c:pt idx="552">
                        <c:v>3.16</c:v>
                      </c:pt>
                      <c:pt idx="553">
                        <c:v>3.12</c:v>
                      </c:pt>
                      <c:pt idx="554">
                        <c:v>3</c:v>
                      </c:pt>
                      <c:pt idx="555">
                        <c:v>3.1</c:v>
                      </c:pt>
                      <c:pt idx="556">
                        <c:v>3.2</c:v>
                      </c:pt>
                      <c:pt idx="557">
                        <c:v>3.15</c:v>
                      </c:pt>
                      <c:pt idx="558">
                        <c:v>3.1</c:v>
                      </c:pt>
                      <c:pt idx="559">
                        <c:v>3.45</c:v>
                      </c:pt>
                      <c:pt idx="560">
                        <c:v>3.4</c:v>
                      </c:pt>
                      <c:pt idx="561">
                        <c:v>3.75</c:v>
                      </c:pt>
                      <c:pt idx="562">
                        <c:v>4.08</c:v>
                      </c:pt>
                      <c:pt idx="563">
                        <c:v>4</c:v>
                      </c:pt>
                      <c:pt idx="564">
                        <c:v>3.98</c:v>
                      </c:pt>
                      <c:pt idx="565">
                        <c:v>3.45</c:v>
                      </c:pt>
                      <c:pt idx="566">
                        <c:v>3.5</c:v>
                      </c:pt>
                      <c:pt idx="567">
                        <c:v>3.2</c:v>
                      </c:pt>
                      <c:pt idx="568">
                        <c:v>3.1</c:v>
                      </c:pt>
                      <c:pt idx="569">
                        <c:v>3.55</c:v>
                      </c:pt>
                      <c:pt idx="570">
                        <c:v>3.5</c:v>
                      </c:pt>
                      <c:pt idx="571">
                        <c:v>4</c:v>
                      </c:pt>
                      <c:pt idx="572">
                        <c:v>3.9</c:v>
                      </c:pt>
                      <c:pt idx="573">
                        <c:v>4.5999999999999996</c:v>
                      </c:pt>
                      <c:pt idx="574">
                        <c:v>4.38</c:v>
                      </c:pt>
                      <c:pt idx="575">
                        <c:v>4.0999999999999996</c:v>
                      </c:pt>
                      <c:pt idx="576">
                        <c:v>4.3</c:v>
                      </c:pt>
                      <c:pt idx="577">
                        <c:v>4.5</c:v>
                      </c:pt>
                      <c:pt idx="578">
                        <c:v>4.5</c:v>
                      </c:pt>
                      <c:pt idx="579">
                        <c:v>4.55</c:v>
                      </c:pt>
                      <c:pt idx="580">
                        <c:v>4.6500000000000004</c:v>
                      </c:pt>
                      <c:pt idx="581">
                        <c:v>3.2</c:v>
                      </c:pt>
                      <c:pt idx="582">
                        <c:v>3.48</c:v>
                      </c:pt>
                      <c:pt idx="583">
                        <c:v>3.55</c:v>
                      </c:pt>
                      <c:pt idx="584">
                        <c:v>3.88</c:v>
                      </c:pt>
                      <c:pt idx="585">
                        <c:v>4.0999999999999996</c:v>
                      </c:pt>
                      <c:pt idx="586">
                        <c:v>3.9</c:v>
                      </c:pt>
                      <c:pt idx="587">
                        <c:v>3.88</c:v>
                      </c:pt>
                      <c:pt idx="588">
                        <c:v>3.55</c:v>
                      </c:pt>
                      <c:pt idx="589">
                        <c:v>3.4</c:v>
                      </c:pt>
                      <c:pt idx="590">
                        <c:v>3.35</c:v>
                      </c:pt>
                      <c:pt idx="591">
                        <c:v>3.5</c:v>
                      </c:pt>
                      <c:pt idx="592">
                        <c:v>3.96</c:v>
                      </c:pt>
                      <c:pt idx="593">
                        <c:v>3.77</c:v>
                      </c:pt>
                      <c:pt idx="594">
                        <c:v>3.45</c:v>
                      </c:pt>
                      <c:pt idx="595">
                        <c:v>3.4</c:v>
                      </c:pt>
                      <c:pt idx="596">
                        <c:v>3.55</c:v>
                      </c:pt>
                      <c:pt idx="597">
                        <c:v>3.35</c:v>
                      </c:pt>
                      <c:pt idx="598">
                        <c:v>3.3</c:v>
                      </c:pt>
                      <c:pt idx="599">
                        <c:v>3.3</c:v>
                      </c:pt>
                      <c:pt idx="600">
                        <c:v>3.32</c:v>
                      </c:pt>
                      <c:pt idx="601">
                        <c:v>3.18</c:v>
                      </c:pt>
                      <c:pt idx="602">
                        <c:v>3.5</c:v>
                      </c:pt>
                      <c:pt idx="603">
                        <c:v>3.9</c:v>
                      </c:pt>
                      <c:pt idx="604">
                        <c:v>3.48</c:v>
                      </c:pt>
                      <c:pt idx="605">
                        <c:v>4.0999999999999996</c:v>
                      </c:pt>
                      <c:pt idx="606">
                        <c:v>4.9000000000000004</c:v>
                      </c:pt>
                      <c:pt idx="607">
                        <c:v>4.7</c:v>
                      </c:pt>
                      <c:pt idx="608">
                        <c:v>4.3</c:v>
                      </c:pt>
                      <c:pt idx="609">
                        <c:v>4.3</c:v>
                      </c:pt>
                      <c:pt idx="610">
                        <c:v>4.3499999999999996</c:v>
                      </c:pt>
                      <c:pt idx="611">
                        <c:v>4.5999999999999996</c:v>
                      </c:pt>
                      <c:pt idx="612">
                        <c:v>4.5</c:v>
                      </c:pt>
                      <c:pt idx="613">
                        <c:v>4.76</c:v>
                      </c:pt>
                      <c:pt idx="614">
                        <c:v>4.8499999999999996</c:v>
                      </c:pt>
                      <c:pt idx="615">
                        <c:v>4.8600000000000003</c:v>
                      </c:pt>
                      <c:pt idx="616">
                        <c:v>4.96</c:v>
                      </c:pt>
                      <c:pt idx="617">
                        <c:v>5.0999999999999996</c:v>
                      </c:pt>
                      <c:pt idx="618">
                        <c:v>5.2</c:v>
                      </c:pt>
                      <c:pt idx="619">
                        <c:v>5.0999999999999996</c:v>
                      </c:pt>
                      <c:pt idx="620">
                        <c:v>5.2</c:v>
                      </c:pt>
                      <c:pt idx="621">
                        <c:v>4.9000000000000004</c:v>
                      </c:pt>
                      <c:pt idx="622">
                        <c:v>4.58</c:v>
                      </c:pt>
                      <c:pt idx="623">
                        <c:v>4.42</c:v>
                      </c:pt>
                      <c:pt idx="624">
                        <c:v>4.3600000000000003</c:v>
                      </c:pt>
                      <c:pt idx="625">
                        <c:v>4.5</c:v>
                      </c:pt>
                      <c:pt idx="626">
                        <c:v>4.82</c:v>
                      </c:pt>
                      <c:pt idx="627">
                        <c:v>4.9000000000000004</c:v>
                      </c:pt>
                      <c:pt idx="628">
                        <c:v>4.46</c:v>
                      </c:pt>
                      <c:pt idx="629">
                        <c:v>4.3</c:v>
                      </c:pt>
                      <c:pt idx="630">
                        <c:v>4.0599999999999996</c:v>
                      </c:pt>
                      <c:pt idx="631">
                        <c:v>3.9</c:v>
                      </c:pt>
                      <c:pt idx="632">
                        <c:v>4.26</c:v>
                      </c:pt>
                      <c:pt idx="633">
                        <c:v>3.7</c:v>
                      </c:pt>
                      <c:pt idx="634">
                        <c:v>3.58</c:v>
                      </c:pt>
                      <c:pt idx="635">
                        <c:v>4.4000000000000004</c:v>
                      </c:pt>
                      <c:pt idx="636">
                        <c:v>4.3600000000000003</c:v>
                      </c:pt>
                      <c:pt idx="637">
                        <c:v>4.9000000000000004</c:v>
                      </c:pt>
                      <c:pt idx="638">
                        <c:v>5.3</c:v>
                      </c:pt>
                      <c:pt idx="639">
                        <c:v>5.14</c:v>
                      </c:pt>
                      <c:pt idx="640">
                        <c:v>5.72</c:v>
                      </c:pt>
                      <c:pt idx="641">
                        <c:v>5.4</c:v>
                      </c:pt>
                      <c:pt idx="642">
                        <c:v>5.46</c:v>
                      </c:pt>
                      <c:pt idx="643">
                        <c:v>5.66</c:v>
                      </c:pt>
                      <c:pt idx="644">
                        <c:v>5.54</c:v>
                      </c:pt>
                      <c:pt idx="645">
                        <c:v>6</c:v>
                      </c:pt>
                      <c:pt idx="646">
                        <c:v>5.25</c:v>
                      </c:pt>
                      <c:pt idx="647">
                        <c:v>5.0599999999999996</c:v>
                      </c:pt>
                      <c:pt idx="648">
                        <c:v>4.8600000000000003</c:v>
                      </c:pt>
                      <c:pt idx="649">
                        <c:v>4.74</c:v>
                      </c:pt>
                      <c:pt idx="650">
                        <c:v>4.8</c:v>
                      </c:pt>
                      <c:pt idx="651">
                        <c:v>5.12</c:v>
                      </c:pt>
                      <c:pt idx="652">
                        <c:v>5.16</c:v>
                      </c:pt>
                      <c:pt idx="653">
                        <c:v>5.3</c:v>
                      </c:pt>
                      <c:pt idx="654">
                        <c:v>5.64</c:v>
                      </c:pt>
                      <c:pt idx="655">
                        <c:v>5.6</c:v>
                      </c:pt>
                      <c:pt idx="656">
                        <c:v>5.54</c:v>
                      </c:pt>
                      <c:pt idx="657">
                        <c:v>5.68</c:v>
                      </c:pt>
                      <c:pt idx="658">
                        <c:v>5.62</c:v>
                      </c:pt>
                      <c:pt idx="659">
                        <c:v>5.54</c:v>
                      </c:pt>
                      <c:pt idx="660">
                        <c:v>5.96</c:v>
                      </c:pt>
                      <c:pt idx="661">
                        <c:v>5.58</c:v>
                      </c:pt>
                      <c:pt idx="662">
                        <c:v>5.7</c:v>
                      </c:pt>
                      <c:pt idx="663">
                        <c:v>5.96</c:v>
                      </c:pt>
                      <c:pt idx="664">
                        <c:v>6.36</c:v>
                      </c:pt>
                      <c:pt idx="665">
                        <c:v>6.38</c:v>
                      </c:pt>
                      <c:pt idx="666">
                        <c:v>6.26</c:v>
                      </c:pt>
                      <c:pt idx="667">
                        <c:v>5.0999999999999996</c:v>
                      </c:pt>
                      <c:pt idx="668">
                        <c:v>5.2</c:v>
                      </c:pt>
                      <c:pt idx="669">
                        <c:v>5.26</c:v>
                      </c:pt>
                      <c:pt idx="670">
                        <c:v>5.3</c:v>
                      </c:pt>
                      <c:pt idx="671">
                        <c:v>5.46</c:v>
                      </c:pt>
                      <c:pt idx="672">
                        <c:v>5.4</c:v>
                      </c:pt>
                      <c:pt idx="673">
                        <c:v>5.52</c:v>
                      </c:pt>
                      <c:pt idx="674">
                        <c:v>5.42</c:v>
                      </c:pt>
                      <c:pt idx="675">
                        <c:v>5.55</c:v>
                      </c:pt>
                      <c:pt idx="676">
                        <c:v>5.8</c:v>
                      </c:pt>
                      <c:pt idx="677">
                        <c:v>6.12</c:v>
                      </c:pt>
                      <c:pt idx="678">
                        <c:v>6.1</c:v>
                      </c:pt>
                      <c:pt idx="679">
                        <c:v>5.82</c:v>
                      </c:pt>
                      <c:pt idx="680">
                        <c:v>5.7</c:v>
                      </c:pt>
                      <c:pt idx="681">
                        <c:v>4.76</c:v>
                      </c:pt>
                      <c:pt idx="682">
                        <c:v>4.8600000000000003</c:v>
                      </c:pt>
                      <c:pt idx="683">
                        <c:v>4.78</c:v>
                      </c:pt>
                      <c:pt idx="684">
                        <c:v>5.3</c:v>
                      </c:pt>
                      <c:pt idx="685">
                        <c:v>4.9400000000000004</c:v>
                      </c:pt>
                      <c:pt idx="686">
                        <c:v>4.5</c:v>
                      </c:pt>
                      <c:pt idx="687">
                        <c:v>4.42</c:v>
                      </c:pt>
                      <c:pt idx="688">
                        <c:v>4.3600000000000003</c:v>
                      </c:pt>
                      <c:pt idx="689">
                        <c:v>4</c:v>
                      </c:pt>
                      <c:pt idx="690">
                        <c:v>3.94</c:v>
                      </c:pt>
                      <c:pt idx="691">
                        <c:v>3.98</c:v>
                      </c:pt>
                      <c:pt idx="692">
                        <c:v>4</c:v>
                      </c:pt>
                      <c:pt idx="693">
                        <c:v>3.96</c:v>
                      </c:pt>
                      <c:pt idx="694">
                        <c:v>3.9</c:v>
                      </c:pt>
                      <c:pt idx="695">
                        <c:v>3.94</c:v>
                      </c:pt>
                      <c:pt idx="696">
                        <c:v>4</c:v>
                      </c:pt>
                      <c:pt idx="697">
                        <c:v>3.84</c:v>
                      </c:pt>
                      <c:pt idx="698">
                        <c:v>3.76</c:v>
                      </c:pt>
                      <c:pt idx="699">
                        <c:v>3.9</c:v>
                      </c:pt>
                      <c:pt idx="700">
                        <c:v>3.8</c:v>
                      </c:pt>
                      <c:pt idx="701">
                        <c:v>3.92</c:v>
                      </c:pt>
                      <c:pt idx="702">
                        <c:v>4.2</c:v>
                      </c:pt>
                      <c:pt idx="703">
                        <c:v>4.0999999999999996</c:v>
                      </c:pt>
                      <c:pt idx="704">
                        <c:v>3.86</c:v>
                      </c:pt>
                      <c:pt idx="705">
                        <c:v>3.76</c:v>
                      </c:pt>
                      <c:pt idx="706">
                        <c:v>3.84</c:v>
                      </c:pt>
                      <c:pt idx="707">
                        <c:v>3.89</c:v>
                      </c:pt>
                      <c:pt idx="708">
                        <c:v>3.85</c:v>
                      </c:pt>
                      <c:pt idx="709">
                        <c:v>3.9</c:v>
                      </c:pt>
                      <c:pt idx="710">
                        <c:v>3.95</c:v>
                      </c:pt>
                      <c:pt idx="711">
                        <c:v>3.94</c:v>
                      </c:pt>
                      <c:pt idx="712">
                        <c:v>3.96</c:v>
                      </c:pt>
                      <c:pt idx="713">
                        <c:v>3.94</c:v>
                      </c:pt>
                      <c:pt idx="714">
                        <c:v>4</c:v>
                      </c:pt>
                      <c:pt idx="715">
                        <c:v>4</c:v>
                      </c:pt>
                      <c:pt idx="716">
                        <c:v>3.94</c:v>
                      </c:pt>
                      <c:pt idx="717">
                        <c:v>3.96</c:v>
                      </c:pt>
                      <c:pt idx="718">
                        <c:v>3.92</c:v>
                      </c:pt>
                      <c:pt idx="719">
                        <c:v>3.95</c:v>
                      </c:pt>
                      <c:pt idx="720">
                        <c:v>3.8</c:v>
                      </c:pt>
                      <c:pt idx="721">
                        <c:v>3.7</c:v>
                      </c:pt>
                      <c:pt idx="722">
                        <c:v>3.67</c:v>
                      </c:pt>
                      <c:pt idx="723">
                        <c:v>3.64</c:v>
                      </c:pt>
                      <c:pt idx="724">
                        <c:v>3.66</c:v>
                      </c:pt>
                      <c:pt idx="725">
                        <c:v>3.66</c:v>
                      </c:pt>
                      <c:pt idx="726">
                        <c:v>3.6</c:v>
                      </c:pt>
                      <c:pt idx="727">
                        <c:v>3.74</c:v>
                      </c:pt>
                      <c:pt idx="728">
                        <c:v>3.5</c:v>
                      </c:pt>
                      <c:pt idx="729">
                        <c:v>3.56</c:v>
                      </c:pt>
                    </c:numCache>
                  </c:numRef>
                </c:val>
                <c:smooth val="1"/>
                <c:extLst xmlns:c15="http://schemas.microsoft.com/office/drawing/2012/chart">
                  <c:ext xmlns:c16="http://schemas.microsoft.com/office/drawing/2014/chart" uri="{C3380CC4-5D6E-409C-BE32-E72D297353CC}">
                    <c16:uniqueId val="{00000012-E246-4DFE-B6EB-0868061F4695}"/>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DATOS!$AF$3:$AF$732</c15:sqref>
                        </c15:formulaRef>
                      </c:ext>
                    </c:extLst>
                    <c:numCache>
                      <c:formatCode>0.00</c:formatCode>
                      <c:ptCount val="730"/>
                      <c:pt idx="0">
                        <c:v>3.48</c:v>
                      </c:pt>
                      <c:pt idx="1">
                        <c:v>3.52</c:v>
                      </c:pt>
                      <c:pt idx="2">
                        <c:v>3.52</c:v>
                      </c:pt>
                      <c:pt idx="3">
                        <c:v>3.56</c:v>
                      </c:pt>
                      <c:pt idx="4">
                        <c:v>3.22</c:v>
                      </c:pt>
                      <c:pt idx="5">
                        <c:v>3.22</c:v>
                      </c:pt>
                      <c:pt idx="6">
                        <c:v>3.18</c:v>
                      </c:pt>
                      <c:pt idx="7">
                        <c:v>3.24</c:v>
                      </c:pt>
                      <c:pt idx="8">
                        <c:v>3.44</c:v>
                      </c:pt>
                      <c:pt idx="9">
                        <c:v>3.42</c:v>
                      </c:pt>
                      <c:pt idx="10">
                        <c:v>3.4</c:v>
                      </c:pt>
                      <c:pt idx="11">
                        <c:v>3.74</c:v>
                      </c:pt>
                      <c:pt idx="12">
                        <c:v>3.8</c:v>
                      </c:pt>
                      <c:pt idx="13">
                        <c:v>3.56</c:v>
                      </c:pt>
                      <c:pt idx="14">
                        <c:v>3.44</c:v>
                      </c:pt>
                      <c:pt idx="15">
                        <c:v>3.52</c:v>
                      </c:pt>
                      <c:pt idx="16">
                        <c:v>3.62</c:v>
                      </c:pt>
                      <c:pt idx="17">
                        <c:v>3.75</c:v>
                      </c:pt>
                      <c:pt idx="18">
                        <c:v>3.7</c:v>
                      </c:pt>
                      <c:pt idx="19">
                        <c:v>3.8</c:v>
                      </c:pt>
                      <c:pt idx="20">
                        <c:v>3.82</c:v>
                      </c:pt>
                      <c:pt idx="21">
                        <c:v>3.6</c:v>
                      </c:pt>
                      <c:pt idx="22">
                        <c:v>3.42</c:v>
                      </c:pt>
                      <c:pt idx="23">
                        <c:v>3.6</c:v>
                      </c:pt>
                      <c:pt idx="24">
                        <c:v>3.52</c:v>
                      </c:pt>
                      <c:pt idx="25">
                        <c:v>3.46</c:v>
                      </c:pt>
                      <c:pt idx="26">
                        <c:v>3.48</c:v>
                      </c:pt>
                      <c:pt idx="27">
                        <c:v>3.7</c:v>
                      </c:pt>
                      <c:pt idx="28">
                        <c:v>3.65</c:v>
                      </c:pt>
                      <c:pt idx="29">
                        <c:v>3.65</c:v>
                      </c:pt>
                      <c:pt idx="30">
                        <c:v>3.7</c:v>
                      </c:pt>
                      <c:pt idx="31">
                        <c:v>3.6</c:v>
                      </c:pt>
                      <c:pt idx="32">
                        <c:v>3.76</c:v>
                      </c:pt>
                      <c:pt idx="33">
                        <c:v>3.7</c:v>
                      </c:pt>
                      <c:pt idx="34">
                        <c:v>4.0999999999999996</c:v>
                      </c:pt>
                      <c:pt idx="35">
                        <c:v>3.4</c:v>
                      </c:pt>
                      <c:pt idx="36">
                        <c:v>3.42</c:v>
                      </c:pt>
                      <c:pt idx="37">
                        <c:v>4</c:v>
                      </c:pt>
                      <c:pt idx="38">
                        <c:v>3.98</c:v>
                      </c:pt>
                      <c:pt idx="39">
                        <c:v>4.3</c:v>
                      </c:pt>
                      <c:pt idx="40">
                        <c:v>4.34</c:v>
                      </c:pt>
                      <c:pt idx="41">
                        <c:v>4.76</c:v>
                      </c:pt>
                      <c:pt idx="42">
                        <c:v>4.5199999999999996</c:v>
                      </c:pt>
                      <c:pt idx="43">
                        <c:v>4.12</c:v>
                      </c:pt>
                      <c:pt idx="44">
                        <c:v>4.16</c:v>
                      </c:pt>
                      <c:pt idx="45">
                        <c:v>4.5</c:v>
                      </c:pt>
                      <c:pt idx="46">
                        <c:v>4.76</c:v>
                      </c:pt>
                      <c:pt idx="47">
                        <c:v>5</c:v>
                      </c:pt>
                      <c:pt idx="48">
                        <c:v>4.66</c:v>
                      </c:pt>
                      <c:pt idx="49">
                        <c:v>4.3</c:v>
                      </c:pt>
                      <c:pt idx="50">
                        <c:v>4.24</c:v>
                      </c:pt>
                      <c:pt idx="51">
                        <c:v>4.24</c:v>
                      </c:pt>
                      <c:pt idx="52">
                        <c:v>4.26</c:v>
                      </c:pt>
                      <c:pt idx="53">
                        <c:v>4</c:v>
                      </c:pt>
                      <c:pt idx="54">
                        <c:v>4</c:v>
                      </c:pt>
                      <c:pt idx="55">
                        <c:v>4</c:v>
                      </c:pt>
                      <c:pt idx="56">
                        <c:v>4.04</c:v>
                      </c:pt>
                      <c:pt idx="57">
                        <c:v>4</c:v>
                      </c:pt>
                      <c:pt idx="58">
                        <c:v>3.86</c:v>
                      </c:pt>
                      <c:pt idx="59">
                        <c:v>3.94</c:v>
                      </c:pt>
                      <c:pt idx="60">
                        <c:v>4.0199999999999996</c:v>
                      </c:pt>
                      <c:pt idx="61">
                        <c:v>3.96</c:v>
                      </c:pt>
                      <c:pt idx="62">
                        <c:v>3.6</c:v>
                      </c:pt>
                      <c:pt idx="63">
                        <c:v>4</c:v>
                      </c:pt>
                      <c:pt idx="64">
                        <c:v>4.4000000000000004</c:v>
                      </c:pt>
                      <c:pt idx="65">
                        <c:v>4</c:v>
                      </c:pt>
                      <c:pt idx="66">
                        <c:v>3.78</c:v>
                      </c:pt>
                      <c:pt idx="67">
                        <c:v>3.68</c:v>
                      </c:pt>
                      <c:pt idx="68">
                        <c:v>3.6</c:v>
                      </c:pt>
                      <c:pt idx="69">
                        <c:v>3.62</c:v>
                      </c:pt>
                      <c:pt idx="70">
                        <c:v>3.68</c:v>
                      </c:pt>
                      <c:pt idx="71">
                        <c:v>3.62</c:v>
                      </c:pt>
                      <c:pt idx="72">
                        <c:v>3.68</c:v>
                      </c:pt>
                      <c:pt idx="73">
                        <c:v>3.98</c:v>
                      </c:pt>
                      <c:pt idx="74">
                        <c:v>3.5</c:v>
                      </c:pt>
                      <c:pt idx="75">
                        <c:v>3.8</c:v>
                      </c:pt>
                      <c:pt idx="76">
                        <c:v>3.42</c:v>
                      </c:pt>
                      <c:pt idx="77">
                        <c:v>3.54</c:v>
                      </c:pt>
                      <c:pt idx="78">
                        <c:v>3.7</c:v>
                      </c:pt>
                      <c:pt idx="79">
                        <c:v>3.74</c:v>
                      </c:pt>
                      <c:pt idx="80">
                        <c:v>3.47</c:v>
                      </c:pt>
                      <c:pt idx="81">
                        <c:v>3.42</c:v>
                      </c:pt>
                      <c:pt idx="82">
                        <c:v>3.48</c:v>
                      </c:pt>
                      <c:pt idx="83">
                        <c:v>3.72</c:v>
                      </c:pt>
                      <c:pt idx="84">
                        <c:v>3.4</c:v>
                      </c:pt>
                      <c:pt idx="85">
                        <c:v>3.48</c:v>
                      </c:pt>
                      <c:pt idx="86">
                        <c:v>3.52</c:v>
                      </c:pt>
                      <c:pt idx="87">
                        <c:v>3.7</c:v>
                      </c:pt>
                      <c:pt idx="88">
                        <c:v>3.8</c:v>
                      </c:pt>
                      <c:pt idx="89">
                        <c:v>3.68</c:v>
                      </c:pt>
                      <c:pt idx="90">
                        <c:v>3.78</c:v>
                      </c:pt>
                      <c:pt idx="91">
                        <c:v>3.64</c:v>
                      </c:pt>
                      <c:pt idx="92">
                        <c:v>3.86</c:v>
                      </c:pt>
                      <c:pt idx="93">
                        <c:v>3.68</c:v>
                      </c:pt>
                      <c:pt idx="94">
                        <c:v>3.78</c:v>
                      </c:pt>
                      <c:pt idx="95">
                        <c:v>3.64</c:v>
                      </c:pt>
                      <c:pt idx="96">
                        <c:v>3.72</c:v>
                      </c:pt>
                      <c:pt idx="97">
                        <c:v>4</c:v>
                      </c:pt>
                      <c:pt idx="98">
                        <c:v>3.98</c:v>
                      </c:pt>
                      <c:pt idx="99">
                        <c:v>4</c:v>
                      </c:pt>
                      <c:pt idx="100">
                        <c:v>3.9</c:v>
                      </c:pt>
                      <c:pt idx="101">
                        <c:v>3.88</c:v>
                      </c:pt>
                      <c:pt idx="102">
                        <c:v>3.78</c:v>
                      </c:pt>
                      <c:pt idx="103">
                        <c:v>4</c:v>
                      </c:pt>
                      <c:pt idx="104">
                        <c:v>4.0599999999999996</c:v>
                      </c:pt>
                      <c:pt idx="105">
                        <c:v>3.6</c:v>
                      </c:pt>
                      <c:pt idx="106">
                        <c:v>3.4</c:v>
                      </c:pt>
                      <c:pt idx="107">
                        <c:v>3.6</c:v>
                      </c:pt>
                      <c:pt idx="108">
                        <c:v>3.56</c:v>
                      </c:pt>
                      <c:pt idx="109">
                        <c:v>3.76</c:v>
                      </c:pt>
                      <c:pt idx="110">
                        <c:v>3.79</c:v>
                      </c:pt>
                      <c:pt idx="111">
                        <c:v>3.8</c:v>
                      </c:pt>
                      <c:pt idx="112">
                        <c:v>3.6</c:v>
                      </c:pt>
                      <c:pt idx="113">
                        <c:v>3.6</c:v>
                      </c:pt>
                      <c:pt idx="114">
                        <c:v>3.5</c:v>
                      </c:pt>
                      <c:pt idx="115">
                        <c:v>4</c:v>
                      </c:pt>
                      <c:pt idx="116">
                        <c:v>3.92</c:v>
                      </c:pt>
                      <c:pt idx="117">
                        <c:v>4.3</c:v>
                      </c:pt>
                      <c:pt idx="118">
                        <c:v>4</c:v>
                      </c:pt>
                      <c:pt idx="119">
                        <c:v>3.8</c:v>
                      </c:pt>
                      <c:pt idx="120">
                        <c:v>3.72</c:v>
                      </c:pt>
                      <c:pt idx="121">
                        <c:v>3.6</c:v>
                      </c:pt>
                      <c:pt idx="122">
                        <c:v>3.4</c:v>
                      </c:pt>
                      <c:pt idx="123">
                        <c:v>3.6</c:v>
                      </c:pt>
                      <c:pt idx="124">
                        <c:v>4.3</c:v>
                      </c:pt>
                      <c:pt idx="125">
                        <c:v>4.28</c:v>
                      </c:pt>
                      <c:pt idx="126">
                        <c:v>4.0999999999999996</c:v>
                      </c:pt>
                      <c:pt idx="127">
                        <c:v>4.3</c:v>
                      </c:pt>
                      <c:pt idx="128">
                        <c:v>4.03</c:v>
                      </c:pt>
                      <c:pt idx="129">
                        <c:v>3.6</c:v>
                      </c:pt>
                      <c:pt idx="130">
                        <c:v>3.8</c:v>
                      </c:pt>
                      <c:pt idx="131">
                        <c:v>3.74</c:v>
                      </c:pt>
                      <c:pt idx="132">
                        <c:v>3.68</c:v>
                      </c:pt>
                      <c:pt idx="133">
                        <c:v>3.5</c:v>
                      </c:pt>
                      <c:pt idx="134">
                        <c:v>3.64</c:v>
                      </c:pt>
                      <c:pt idx="135">
                        <c:v>3.58</c:v>
                      </c:pt>
                      <c:pt idx="136">
                        <c:v>3.66</c:v>
                      </c:pt>
                      <c:pt idx="137">
                        <c:v>3.62</c:v>
                      </c:pt>
                      <c:pt idx="138">
                        <c:v>3.6</c:v>
                      </c:pt>
                      <c:pt idx="139">
                        <c:v>3.64</c:v>
                      </c:pt>
                      <c:pt idx="140">
                        <c:v>3.66</c:v>
                      </c:pt>
                      <c:pt idx="141">
                        <c:v>3.92</c:v>
                      </c:pt>
                      <c:pt idx="142">
                        <c:v>3.6</c:v>
                      </c:pt>
                      <c:pt idx="143">
                        <c:v>3.8</c:v>
                      </c:pt>
                      <c:pt idx="144">
                        <c:v>3.6</c:v>
                      </c:pt>
                      <c:pt idx="145">
                        <c:v>3.62</c:v>
                      </c:pt>
                      <c:pt idx="146">
                        <c:v>3.74</c:v>
                      </c:pt>
                      <c:pt idx="147">
                        <c:v>4.2</c:v>
                      </c:pt>
                      <c:pt idx="148">
                        <c:v>4</c:v>
                      </c:pt>
                      <c:pt idx="149">
                        <c:v>3.92</c:v>
                      </c:pt>
                      <c:pt idx="150">
                        <c:v>3.9</c:v>
                      </c:pt>
                      <c:pt idx="151">
                        <c:v>3.62</c:v>
                      </c:pt>
                      <c:pt idx="152">
                        <c:v>3.56</c:v>
                      </c:pt>
                      <c:pt idx="153">
                        <c:v>3.52</c:v>
                      </c:pt>
                      <c:pt idx="154">
                        <c:v>4.3600000000000003</c:v>
                      </c:pt>
                      <c:pt idx="155">
                        <c:v>4.5999999999999996</c:v>
                      </c:pt>
                      <c:pt idx="156">
                        <c:v>4.5</c:v>
                      </c:pt>
                      <c:pt idx="157">
                        <c:v>5.04</c:v>
                      </c:pt>
                      <c:pt idx="158">
                        <c:v>4.92</c:v>
                      </c:pt>
                      <c:pt idx="159">
                        <c:v>4.68</c:v>
                      </c:pt>
                      <c:pt idx="160">
                        <c:v>4.0599999999999996</c:v>
                      </c:pt>
                      <c:pt idx="161">
                        <c:v>4.2</c:v>
                      </c:pt>
                      <c:pt idx="162">
                        <c:v>4.04</c:v>
                      </c:pt>
                      <c:pt idx="163">
                        <c:v>4.7</c:v>
                      </c:pt>
                      <c:pt idx="164">
                        <c:v>4.76</c:v>
                      </c:pt>
                      <c:pt idx="165">
                        <c:v>4.72</c:v>
                      </c:pt>
                      <c:pt idx="166">
                        <c:v>4.5199999999999996</c:v>
                      </c:pt>
                      <c:pt idx="167">
                        <c:v>4.5</c:v>
                      </c:pt>
                      <c:pt idx="168">
                        <c:v>4.82</c:v>
                      </c:pt>
                      <c:pt idx="169">
                        <c:v>5.4</c:v>
                      </c:pt>
                      <c:pt idx="170">
                        <c:v>5.26</c:v>
                      </c:pt>
                      <c:pt idx="171">
                        <c:v>4.95</c:v>
                      </c:pt>
                      <c:pt idx="172">
                        <c:v>4.76</c:v>
                      </c:pt>
                      <c:pt idx="173">
                        <c:v>4.63</c:v>
                      </c:pt>
                      <c:pt idx="174">
                        <c:v>4.5199999999999996</c:v>
                      </c:pt>
                      <c:pt idx="175">
                        <c:v>4.58</c:v>
                      </c:pt>
                      <c:pt idx="176">
                        <c:v>4.78</c:v>
                      </c:pt>
                      <c:pt idx="177">
                        <c:v>4.7</c:v>
                      </c:pt>
                      <c:pt idx="178">
                        <c:v>4.88</c:v>
                      </c:pt>
                      <c:pt idx="179">
                        <c:v>4.9000000000000004</c:v>
                      </c:pt>
                      <c:pt idx="180">
                        <c:v>5.0999999999999996</c:v>
                      </c:pt>
                      <c:pt idx="181">
                        <c:v>4.92</c:v>
                      </c:pt>
                      <c:pt idx="182">
                        <c:v>5.0999999999999996</c:v>
                      </c:pt>
                      <c:pt idx="183">
                        <c:v>5.36</c:v>
                      </c:pt>
                      <c:pt idx="184">
                        <c:v>5.36</c:v>
                      </c:pt>
                      <c:pt idx="185">
                        <c:v>5.66</c:v>
                      </c:pt>
                      <c:pt idx="186">
                        <c:v>5.38</c:v>
                      </c:pt>
                      <c:pt idx="187">
                        <c:v>4.8899999999999997</c:v>
                      </c:pt>
                      <c:pt idx="188">
                        <c:v>4.54</c:v>
                      </c:pt>
                      <c:pt idx="189">
                        <c:v>4.5</c:v>
                      </c:pt>
                      <c:pt idx="190">
                        <c:v>4.68</c:v>
                      </c:pt>
                      <c:pt idx="191">
                        <c:v>4.2</c:v>
                      </c:pt>
                      <c:pt idx="192">
                        <c:v>3.82</c:v>
                      </c:pt>
                      <c:pt idx="193">
                        <c:v>3.74</c:v>
                      </c:pt>
                      <c:pt idx="194">
                        <c:v>4.18</c:v>
                      </c:pt>
                      <c:pt idx="195">
                        <c:v>4</c:v>
                      </c:pt>
                      <c:pt idx="196">
                        <c:v>4.4000000000000004</c:v>
                      </c:pt>
                      <c:pt idx="197">
                        <c:v>5</c:v>
                      </c:pt>
                      <c:pt idx="198">
                        <c:v>5.18</c:v>
                      </c:pt>
                      <c:pt idx="199">
                        <c:v>5.0599999999999996</c:v>
                      </c:pt>
                      <c:pt idx="200">
                        <c:v>4.5999999999999996</c:v>
                      </c:pt>
                      <c:pt idx="201">
                        <c:v>4.8600000000000003</c:v>
                      </c:pt>
                      <c:pt idx="202">
                        <c:v>4.92</c:v>
                      </c:pt>
                      <c:pt idx="203">
                        <c:v>4.7</c:v>
                      </c:pt>
                      <c:pt idx="204">
                        <c:v>4.92</c:v>
                      </c:pt>
                      <c:pt idx="205">
                        <c:v>4.8899999999999997</c:v>
                      </c:pt>
                      <c:pt idx="206">
                        <c:v>5.08</c:v>
                      </c:pt>
                      <c:pt idx="207">
                        <c:v>5.08</c:v>
                      </c:pt>
                      <c:pt idx="208">
                        <c:v>4.04</c:v>
                      </c:pt>
                      <c:pt idx="209">
                        <c:v>4.0999999999999996</c:v>
                      </c:pt>
                      <c:pt idx="210">
                        <c:v>4.18</c:v>
                      </c:pt>
                      <c:pt idx="211">
                        <c:v>4.16</c:v>
                      </c:pt>
                      <c:pt idx="212">
                        <c:v>3.92</c:v>
                      </c:pt>
                      <c:pt idx="213">
                        <c:v>3.92</c:v>
                      </c:pt>
                      <c:pt idx="214">
                        <c:v>3.9</c:v>
                      </c:pt>
                      <c:pt idx="215">
                        <c:v>3.82</c:v>
                      </c:pt>
                      <c:pt idx="216">
                        <c:v>3.54</c:v>
                      </c:pt>
                      <c:pt idx="217">
                        <c:v>3.38</c:v>
                      </c:pt>
                      <c:pt idx="218">
                        <c:v>3.32</c:v>
                      </c:pt>
                      <c:pt idx="219">
                        <c:v>3.38</c:v>
                      </c:pt>
                      <c:pt idx="220">
                        <c:v>3.28</c:v>
                      </c:pt>
                      <c:pt idx="221">
                        <c:v>3.8</c:v>
                      </c:pt>
                      <c:pt idx="222">
                        <c:v>3.94</c:v>
                      </c:pt>
                      <c:pt idx="223">
                        <c:v>4.0999999999999996</c:v>
                      </c:pt>
                      <c:pt idx="224">
                        <c:v>3.88</c:v>
                      </c:pt>
                      <c:pt idx="225">
                        <c:v>3.8</c:v>
                      </c:pt>
                      <c:pt idx="226">
                        <c:v>3.7</c:v>
                      </c:pt>
                      <c:pt idx="227">
                        <c:v>3.7</c:v>
                      </c:pt>
                      <c:pt idx="228">
                        <c:v>3.6</c:v>
                      </c:pt>
                      <c:pt idx="229">
                        <c:v>3.22</c:v>
                      </c:pt>
                      <c:pt idx="230">
                        <c:v>3.1</c:v>
                      </c:pt>
                      <c:pt idx="231">
                        <c:v>3.42</c:v>
                      </c:pt>
                      <c:pt idx="232">
                        <c:v>3.24</c:v>
                      </c:pt>
                      <c:pt idx="233">
                        <c:v>3.4</c:v>
                      </c:pt>
                      <c:pt idx="234">
                        <c:v>3.16</c:v>
                      </c:pt>
                      <c:pt idx="235">
                        <c:v>3.2</c:v>
                      </c:pt>
                      <c:pt idx="236">
                        <c:v>3.18</c:v>
                      </c:pt>
                      <c:pt idx="237">
                        <c:v>3.6</c:v>
                      </c:pt>
                      <c:pt idx="238">
                        <c:v>3.24</c:v>
                      </c:pt>
                      <c:pt idx="239">
                        <c:v>3.4</c:v>
                      </c:pt>
                      <c:pt idx="240">
                        <c:v>3.44</c:v>
                      </c:pt>
                      <c:pt idx="241">
                        <c:v>4.0199999999999996</c:v>
                      </c:pt>
                      <c:pt idx="242">
                        <c:v>3.76</c:v>
                      </c:pt>
                      <c:pt idx="243">
                        <c:v>3.92</c:v>
                      </c:pt>
                      <c:pt idx="244">
                        <c:v>3.84</c:v>
                      </c:pt>
                      <c:pt idx="245">
                        <c:v>4.4800000000000004</c:v>
                      </c:pt>
                      <c:pt idx="246">
                        <c:v>4.4400000000000004</c:v>
                      </c:pt>
                      <c:pt idx="247">
                        <c:v>3.94</c:v>
                      </c:pt>
                      <c:pt idx="248">
                        <c:v>4.0199999999999996</c:v>
                      </c:pt>
                      <c:pt idx="249">
                        <c:v>4.54</c:v>
                      </c:pt>
                      <c:pt idx="250">
                        <c:v>4.5599999999999996</c:v>
                      </c:pt>
                      <c:pt idx="251">
                        <c:v>4.22</c:v>
                      </c:pt>
                      <c:pt idx="252">
                        <c:v>4.16</c:v>
                      </c:pt>
                      <c:pt idx="253">
                        <c:v>4.42</c:v>
                      </c:pt>
                      <c:pt idx="254">
                        <c:v>4.62</c:v>
                      </c:pt>
                      <c:pt idx="255">
                        <c:v>4.46</c:v>
                      </c:pt>
                      <c:pt idx="256">
                        <c:v>4.42</c:v>
                      </c:pt>
                      <c:pt idx="257">
                        <c:v>4.4000000000000004</c:v>
                      </c:pt>
                      <c:pt idx="258">
                        <c:v>4.3600000000000003</c:v>
                      </c:pt>
                      <c:pt idx="259">
                        <c:v>3.46</c:v>
                      </c:pt>
                      <c:pt idx="260">
                        <c:v>3.32</c:v>
                      </c:pt>
                      <c:pt idx="261">
                        <c:v>3.46</c:v>
                      </c:pt>
                      <c:pt idx="262">
                        <c:v>3.36</c:v>
                      </c:pt>
                      <c:pt idx="263">
                        <c:v>3.32</c:v>
                      </c:pt>
                      <c:pt idx="264">
                        <c:v>3.42</c:v>
                      </c:pt>
                      <c:pt idx="265">
                        <c:v>4.0199999999999996</c:v>
                      </c:pt>
                      <c:pt idx="266">
                        <c:v>3.78</c:v>
                      </c:pt>
                      <c:pt idx="267">
                        <c:v>3.61</c:v>
                      </c:pt>
                      <c:pt idx="268">
                        <c:v>3.53</c:v>
                      </c:pt>
                      <c:pt idx="269">
                        <c:v>3.64</c:v>
                      </c:pt>
                      <c:pt idx="270">
                        <c:v>3.5</c:v>
                      </c:pt>
                      <c:pt idx="271">
                        <c:v>3.32</c:v>
                      </c:pt>
                      <c:pt idx="272">
                        <c:v>3.2</c:v>
                      </c:pt>
                      <c:pt idx="273">
                        <c:v>3.52</c:v>
                      </c:pt>
                      <c:pt idx="274">
                        <c:v>3.96</c:v>
                      </c:pt>
                      <c:pt idx="275">
                        <c:v>3.52</c:v>
                      </c:pt>
                      <c:pt idx="276">
                        <c:v>3.22</c:v>
                      </c:pt>
                      <c:pt idx="277">
                        <c:v>3.18</c:v>
                      </c:pt>
                      <c:pt idx="278">
                        <c:v>3.2</c:v>
                      </c:pt>
                      <c:pt idx="279">
                        <c:v>3.3</c:v>
                      </c:pt>
                      <c:pt idx="280">
                        <c:v>3.44</c:v>
                      </c:pt>
                      <c:pt idx="281">
                        <c:v>3.59</c:v>
                      </c:pt>
                      <c:pt idx="282">
                        <c:v>3.42</c:v>
                      </c:pt>
                      <c:pt idx="283">
                        <c:v>3.2</c:v>
                      </c:pt>
                      <c:pt idx="284">
                        <c:v>2.94</c:v>
                      </c:pt>
                      <c:pt idx="285">
                        <c:v>2.9</c:v>
                      </c:pt>
                      <c:pt idx="286">
                        <c:v>2.92</c:v>
                      </c:pt>
                      <c:pt idx="287">
                        <c:v>2.94</c:v>
                      </c:pt>
                      <c:pt idx="288">
                        <c:v>2.8</c:v>
                      </c:pt>
                      <c:pt idx="289">
                        <c:v>2.6</c:v>
                      </c:pt>
                      <c:pt idx="290">
                        <c:v>2.62</c:v>
                      </c:pt>
                      <c:pt idx="291">
                        <c:v>2.66</c:v>
                      </c:pt>
                      <c:pt idx="292">
                        <c:v>2.68</c:v>
                      </c:pt>
                      <c:pt idx="293">
                        <c:v>2.7</c:v>
                      </c:pt>
                      <c:pt idx="294">
                        <c:v>2.74</c:v>
                      </c:pt>
                      <c:pt idx="295">
                        <c:v>3.04</c:v>
                      </c:pt>
                      <c:pt idx="296">
                        <c:v>2.94</c:v>
                      </c:pt>
                      <c:pt idx="297">
                        <c:v>2.66</c:v>
                      </c:pt>
                      <c:pt idx="298">
                        <c:v>2.74</c:v>
                      </c:pt>
                      <c:pt idx="299">
                        <c:v>2.88</c:v>
                      </c:pt>
                      <c:pt idx="300">
                        <c:v>2.86</c:v>
                      </c:pt>
                      <c:pt idx="301">
                        <c:v>2.71</c:v>
                      </c:pt>
                      <c:pt idx="302">
                        <c:v>2.6</c:v>
                      </c:pt>
                      <c:pt idx="303">
                        <c:v>2.64</c:v>
                      </c:pt>
                      <c:pt idx="304">
                        <c:v>2.68</c:v>
                      </c:pt>
                      <c:pt idx="305">
                        <c:v>2.66</c:v>
                      </c:pt>
                      <c:pt idx="306">
                        <c:v>2.52</c:v>
                      </c:pt>
                      <c:pt idx="307">
                        <c:v>2.54</c:v>
                      </c:pt>
                      <c:pt idx="308">
                        <c:v>2.42</c:v>
                      </c:pt>
                      <c:pt idx="309">
                        <c:v>2.56</c:v>
                      </c:pt>
                      <c:pt idx="310">
                        <c:v>2.76</c:v>
                      </c:pt>
                      <c:pt idx="311">
                        <c:v>2.98</c:v>
                      </c:pt>
                      <c:pt idx="312">
                        <c:v>2.62</c:v>
                      </c:pt>
                      <c:pt idx="313">
                        <c:v>2.7</c:v>
                      </c:pt>
                      <c:pt idx="314">
                        <c:v>2.98</c:v>
                      </c:pt>
                      <c:pt idx="315">
                        <c:v>3.34</c:v>
                      </c:pt>
                      <c:pt idx="316">
                        <c:v>3.66</c:v>
                      </c:pt>
                      <c:pt idx="317">
                        <c:v>3.7</c:v>
                      </c:pt>
                      <c:pt idx="318">
                        <c:v>3.72</c:v>
                      </c:pt>
                      <c:pt idx="319">
                        <c:v>3.82</c:v>
                      </c:pt>
                      <c:pt idx="320">
                        <c:v>3.96</c:v>
                      </c:pt>
                      <c:pt idx="321">
                        <c:v>3.86</c:v>
                      </c:pt>
                      <c:pt idx="322">
                        <c:v>3.89</c:v>
                      </c:pt>
                      <c:pt idx="323">
                        <c:v>3.85</c:v>
                      </c:pt>
                      <c:pt idx="324">
                        <c:v>3.89</c:v>
                      </c:pt>
                      <c:pt idx="325">
                        <c:v>4.0999999999999996</c:v>
                      </c:pt>
                      <c:pt idx="326">
                        <c:v>4</c:v>
                      </c:pt>
                      <c:pt idx="327">
                        <c:v>3.88</c:v>
                      </c:pt>
                      <c:pt idx="328">
                        <c:v>3.66</c:v>
                      </c:pt>
                      <c:pt idx="329">
                        <c:v>3.72</c:v>
                      </c:pt>
                      <c:pt idx="330">
                        <c:v>3.68</c:v>
                      </c:pt>
                      <c:pt idx="331">
                        <c:v>3.68</c:v>
                      </c:pt>
                      <c:pt idx="332">
                        <c:v>3.46</c:v>
                      </c:pt>
                      <c:pt idx="333">
                        <c:v>3.48</c:v>
                      </c:pt>
                      <c:pt idx="334">
                        <c:v>3.54</c:v>
                      </c:pt>
                      <c:pt idx="335">
                        <c:v>3.46</c:v>
                      </c:pt>
                      <c:pt idx="336">
                        <c:v>3.56</c:v>
                      </c:pt>
                      <c:pt idx="337">
                        <c:v>3.2</c:v>
                      </c:pt>
                      <c:pt idx="338">
                        <c:v>3.49</c:v>
                      </c:pt>
                      <c:pt idx="339">
                        <c:v>3.48</c:v>
                      </c:pt>
                      <c:pt idx="340">
                        <c:v>3.56</c:v>
                      </c:pt>
                      <c:pt idx="341">
                        <c:v>3.48</c:v>
                      </c:pt>
                      <c:pt idx="342">
                        <c:v>3.44</c:v>
                      </c:pt>
                      <c:pt idx="343">
                        <c:v>3.34</c:v>
                      </c:pt>
                      <c:pt idx="344">
                        <c:v>2.94</c:v>
                      </c:pt>
                      <c:pt idx="345">
                        <c:v>2.98</c:v>
                      </c:pt>
                      <c:pt idx="346">
                        <c:v>3.18</c:v>
                      </c:pt>
                      <c:pt idx="347">
                        <c:v>3.24</c:v>
                      </c:pt>
                      <c:pt idx="348">
                        <c:v>3.46</c:v>
                      </c:pt>
                      <c:pt idx="349">
                        <c:v>3.32</c:v>
                      </c:pt>
                      <c:pt idx="350">
                        <c:v>3.28</c:v>
                      </c:pt>
                      <c:pt idx="351">
                        <c:v>3.32</c:v>
                      </c:pt>
                      <c:pt idx="352">
                        <c:v>2.9</c:v>
                      </c:pt>
                      <c:pt idx="353">
                        <c:v>3.18</c:v>
                      </c:pt>
                      <c:pt idx="354">
                        <c:v>2.84</c:v>
                      </c:pt>
                      <c:pt idx="355">
                        <c:v>2.92</c:v>
                      </c:pt>
                      <c:pt idx="356">
                        <c:v>2.9</c:v>
                      </c:pt>
                      <c:pt idx="357">
                        <c:v>3.26</c:v>
                      </c:pt>
                      <c:pt idx="358">
                        <c:v>3.34</c:v>
                      </c:pt>
                      <c:pt idx="359">
                        <c:v>2.94</c:v>
                      </c:pt>
                      <c:pt idx="360">
                        <c:v>2.9</c:v>
                      </c:pt>
                      <c:pt idx="361">
                        <c:v>2.84</c:v>
                      </c:pt>
                      <c:pt idx="362">
                        <c:v>2.8</c:v>
                      </c:pt>
                      <c:pt idx="363">
                        <c:v>2.12</c:v>
                      </c:pt>
                      <c:pt idx="364">
                        <c:v>2.9</c:v>
                      </c:pt>
                      <c:pt idx="365">
                        <c:v>3.2</c:v>
                      </c:pt>
                      <c:pt idx="366">
                        <c:v>3.4</c:v>
                      </c:pt>
                      <c:pt idx="367">
                        <c:v>3.22</c:v>
                      </c:pt>
                      <c:pt idx="368">
                        <c:v>2.94</c:v>
                      </c:pt>
                      <c:pt idx="369">
                        <c:v>3</c:v>
                      </c:pt>
                      <c:pt idx="370">
                        <c:v>3.12</c:v>
                      </c:pt>
                      <c:pt idx="371">
                        <c:v>3.02</c:v>
                      </c:pt>
                      <c:pt idx="372">
                        <c:v>2.94</c:v>
                      </c:pt>
                      <c:pt idx="373">
                        <c:v>2.92</c:v>
                      </c:pt>
                      <c:pt idx="374">
                        <c:v>2.86</c:v>
                      </c:pt>
                      <c:pt idx="375">
                        <c:v>2.64</c:v>
                      </c:pt>
                      <c:pt idx="376">
                        <c:v>3.16</c:v>
                      </c:pt>
                      <c:pt idx="377">
                        <c:v>3</c:v>
                      </c:pt>
                      <c:pt idx="378">
                        <c:v>2.94</c:v>
                      </c:pt>
                      <c:pt idx="379">
                        <c:v>3.48</c:v>
                      </c:pt>
                      <c:pt idx="380">
                        <c:v>3.78</c:v>
                      </c:pt>
                      <c:pt idx="381">
                        <c:v>3.65</c:v>
                      </c:pt>
                      <c:pt idx="382">
                        <c:v>3.7429999999999999</c:v>
                      </c:pt>
                      <c:pt idx="383">
                        <c:v>3.62</c:v>
                      </c:pt>
                      <c:pt idx="384">
                        <c:v>3.56</c:v>
                      </c:pt>
                      <c:pt idx="385">
                        <c:v>3.2</c:v>
                      </c:pt>
                      <c:pt idx="386">
                        <c:v>3.44</c:v>
                      </c:pt>
                      <c:pt idx="387">
                        <c:v>3.24</c:v>
                      </c:pt>
                      <c:pt idx="388">
                        <c:v>3.38</c:v>
                      </c:pt>
                      <c:pt idx="389">
                        <c:v>3.2</c:v>
                      </c:pt>
                      <c:pt idx="390">
                        <c:v>3.16</c:v>
                      </c:pt>
                      <c:pt idx="391">
                        <c:v>3.1</c:v>
                      </c:pt>
                      <c:pt idx="392">
                        <c:v>2.86</c:v>
                      </c:pt>
                      <c:pt idx="393">
                        <c:v>3.1</c:v>
                      </c:pt>
                      <c:pt idx="394">
                        <c:v>2.88</c:v>
                      </c:pt>
                      <c:pt idx="395">
                        <c:v>2.68</c:v>
                      </c:pt>
                      <c:pt idx="396">
                        <c:v>3.06</c:v>
                      </c:pt>
                      <c:pt idx="397">
                        <c:v>3.26</c:v>
                      </c:pt>
                      <c:pt idx="398">
                        <c:v>2.86</c:v>
                      </c:pt>
                      <c:pt idx="399">
                        <c:v>2.2999999999999998</c:v>
                      </c:pt>
                      <c:pt idx="400">
                        <c:v>3.06</c:v>
                      </c:pt>
                      <c:pt idx="401">
                        <c:v>3.25</c:v>
                      </c:pt>
                      <c:pt idx="402">
                        <c:v>2.68</c:v>
                      </c:pt>
                      <c:pt idx="403">
                        <c:v>2.62</c:v>
                      </c:pt>
                      <c:pt idx="404">
                        <c:v>3.24</c:v>
                      </c:pt>
                      <c:pt idx="405">
                        <c:v>3</c:v>
                      </c:pt>
                      <c:pt idx="406">
                        <c:v>3.02</c:v>
                      </c:pt>
                      <c:pt idx="407">
                        <c:v>3.24</c:v>
                      </c:pt>
                      <c:pt idx="408">
                        <c:v>3.36</c:v>
                      </c:pt>
                      <c:pt idx="409">
                        <c:v>3.26</c:v>
                      </c:pt>
                      <c:pt idx="410">
                        <c:v>3.3</c:v>
                      </c:pt>
                      <c:pt idx="411">
                        <c:v>3.26</c:v>
                      </c:pt>
                      <c:pt idx="412">
                        <c:v>3</c:v>
                      </c:pt>
                      <c:pt idx="413">
                        <c:v>3.28</c:v>
                      </c:pt>
                      <c:pt idx="414">
                        <c:v>3.22</c:v>
                      </c:pt>
                      <c:pt idx="415">
                        <c:v>3.02</c:v>
                      </c:pt>
                      <c:pt idx="416">
                        <c:v>2.76</c:v>
                      </c:pt>
                      <c:pt idx="417">
                        <c:v>2.64</c:v>
                      </c:pt>
                      <c:pt idx="418">
                        <c:v>2.48</c:v>
                      </c:pt>
                      <c:pt idx="419">
                        <c:v>2.66</c:v>
                      </c:pt>
                      <c:pt idx="420">
                        <c:v>2.74</c:v>
                      </c:pt>
                      <c:pt idx="421">
                        <c:v>2.86</c:v>
                      </c:pt>
                      <c:pt idx="422">
                        <c:v>3</c:v>
                      </c:pt>
                      <c:pt idx="423">
                        <c:v>3.2</c:v>
                      </c:pt>
                      <c:pt idx="424">
                        <c:v>2.92</c:v>
                      </c:pt>
                      <c:pt idx="425">
                        <c:v>3.2</c:v>
                      </c:pt>
                      <c:pt idx="426">
                        <c:v>3.16</c:v>
                      </c:pt>
                      <c:pt idx="427">
                        <c:v>3.12</c:v>
                      </c:pt>
                      <c:pt idx="428">
                        <c:v>2.72</c:v>
                      </c:pt>
                      <c:pt idx="429">
                        <c:v>2.74</c:v>
                      </c:pt>
                      <c:pt idx="430">
                        <c:v>2.7</c:v>
                      </c:pt>
                      <c:pt idx="431">
                        <c:v>2.93</c:v>
                      </c:pt>
                      <c:pt idx="432">
                        <c:v>2.6</c:v>
                      </c:pt>
                      <c:pt idx="433">
                        <c:v>2.62</c:v>
                      </c:pt>
                      <c:pt idx="434">
                        <c:v>2.6</c:v>
                      </c:pt>
                      <c:pt idx="435">
                        <c:v>2.68</c:v>
                      </c:pt>
                      <c:pt idx="436">
                        <c:v>2.74</c:v>
                      </c:pt>
                      <c:pt idx="437">
                        <c:v>2.78</c:v>
                      </c:pt>
                      <c:pt idx="438">
                        <c:v>2.9</c:v>
                      </c:pt>
                      <c:pt idx="439">
                        <c:v>2.86</c:v>
                      </c:pt>
                      <c:pt idx="440">
                        <c:v>2.82</c:v>
                      </c:pt>
                      <c:pt idx="441">
                        <c:v>2.84</c:v>
                      </c:pt>
                      <c:pt idx="442">
                        <c:v>3.04</c:v>
                      </c:pt>
                      <c:pt idx="443">
                        <c:v>3.1</c:v>
                      </c:pt>
                      <c:pt idx="444">
                        <c:v>3.26</c:v>
                      </c:pt>
                      <c:pt idx="445">
                        <c:v>2.88</c:v>
                      </c:pt>
                      <c:pt idx="446">
                        <c:v>3.26</c:v>
                      </c:pt>
                      <c:pt idx="447">
                        <c:v>3.18</c:v>
                      </c:pt>
                      <c:pt idx="448">
                        <c:v>3.28</c:v>
                      </c:pt>
                      <c:pt idx="449">
                        <c:v>3.22</c:v>
                      </c:pt>
                      <c:pt idx="450">
                        <c:v>3.3</c:v>
                      </c:pt>
                      <c:pt idx="451">
                        <c:v>3.2</c:v>
                      </c:pt>
                      <c:pt idx="452">
                        <c:v>2.9</c:v>
                      </c:pt>
                      <c:pt idx="453">
                        <c:v>2.98</c:v>
                      </c:pt>
                      <c:pt idx="454">
                        <c:v>2.9</c:v>
                      </c:pt>
                      <c:pt idx="455">
                        <c:v>3</c:v>
                      </c:pt>
                      <c:pt idx="456">
                        <c:v>2.72</c:v>
                      </c:pt>
                      <c:pt idx="457">
                        <c:v>2.68</c:v>
                      </c:pt>
                      <c:pt idx="458">
                        <c:v>2.66</c:v>
                      </c:pt>
                      <c:pt idx="459">
                        <c:v>2.8</c:v>
                      </c:pt>
                      <c:pt idx="460">
                        <c:v>3.1</c:v>
                      </c:pt>
                      <c:pt idx="461">
                        <c:v>2.92</c:v>
                      </c:pt>
                      <c:pt idx="462">
                        <c:v>2.8</c:v>
                      </c:pt>
                      <c:pt idx="463">
                        <c:v>2.88</c:v>
                      </c:pt>
                      <c:pt idx="464">
                        <c:v>2.86</c:v>
                      </c:pt>
                      <c:pt idx="465">
                        <c:v>2.74</c:v>
                      </c:pt>
                      <c:pt idx="466">
                        <c:v>2.64</c:v>
                      </c:pt>
                      <c:pt idx="467">
                        <c:v>2.98</c:v>
                      </c:pt>
                      <c:pt idx="468">
                        <c:v>3.1</c:v>
                      </c:pt>
                      <c:pt idx="469">
                        <c:v>3.04</c:v>
                      </c:pt>
                      <c:pt idx="470">
                        <c:v>2.66</c:v>
                      </c:pt>
                      <c:pt idx="471">
                        <c:v>2.52</c:v>
                      </c:pt>
                      <c:pt idx="472">
                        <c:v>2.54</c:v>
                      </c:pt>
                      <c:pt idx="473">
                        <c:v>2.78</c:v>
                      </c:pt>
                      <c:pt idx="474">
                        <c:v>2.76</c:v>
                      </c:pt>
                      <c:pt idx="475">
                        <c:v>2.5</c:v>
                      </c:pt>
                      <c:pt idx="476">
                        <c:v>2.68</c:v>
                      </c:pt>
                      <c:pt idx="477">
                        <c:v>2.9</c:v>
                      </c:pt>
                      <c:pt idx="478">
                        <c:v>2.88</c:v>
                      </c:pt>
                      <c:pt idx="479">
                        <c:v>2.88</c:v>
                      </c:pt>
                      <c:pt idx="480">
                        <c:v>2.74</c:v>
                      </c:pt>
                      <c:pt idx="481">
                        <c:v>2.58</c:v>
                      </c:pt>
                      <c:pt idx="482">
                        <c:v>2.56</c:v>
                      </c:pt>
                      <c:pt idx="483">
                        <c:v>2.5</c:v>
                      </c:pt>
                      <c:pt idx="484">
                        <c:v>2.74</c:v>
                      </c:pt>
                      <c:pt idx="485">
                        <c:v>2.86</c:v>
                      </c:pt>
                      <c:pt idx="486">
                        <c:v>2.84</c:v>
                      </c:pt>
                      <c:pt idx="487">
                        <c:v>2.9</c:v>
                      </c:pt>
                      <c:pt idx="488">
                        <c:v>2.88</c:v>
                      </c:pt>
                      <c:pt idx="489">
                        <c:v>2.76</c:v>
                      </c:pt>
                      <c:pt idx="490">
                        <c:v>2.8</c:v>
                      </c:pt>
                      <c:pt idx="491">
                        <c:v>2.74</c:v>
                      </c:pt>
                      <c:pt idx="492">
                        <c:v>2.68</c:v>
                      </c:pt>
                      <c:pt idx="493">
                        <c:v>2.6</c:v>
                      </c:pt>
                      <c:pt idx="494">
                        <c:v>2.4</c:v>
                      </c:pt>
                      <c:pt idx="495">
                        <c:v>2.52</c:v>
                      </c:pt>
                      <c:pt idx="496">
                        <c:v>2.48</c:v>
                      </c:pt>
                      <c:pt idx="497">
                        <c:v>2.42</c:v>
                      </c:pt>
                      <c:pt idx="498">
                        <c:v>2.68</c:v>
                      </c:pt>
                      <c:pt idx="499">
                        <c:v>2.57</c:v>
                      </c:pt>
                      <c:pt idx="500">
                        <c:v>2.38</c:v>
                      </c:pt>
                      <c:pt idx="501">
                        <c:v>2.4</c:v>
                      </c:pt>
                      <c:pt idx="502">
                        <c:v>2.36</c:v>
                      </c:pt>
                      <c:pt idx="503">
                        <c:v>2.72</c:v>
                      </c:pt>
                      <c:pt idx="504">
                        <c:v>3</c:v>
                      </c:pt>
                      <c:pt idx="505">
                        <c:v>2.8</c:v>
                      </c:pt>
                      <c:pt idx="506">
                        <c:v>2.66</c:v>
                      </c:pt>
                      <c:pt idx="507">
                        <c:v>2.54</c:v>
                      </c:pt>
                      <c:pt idx="508">
                        <c:v>2.68</c:v>
                      </c:pt>
                      <c:pt idx="509">
                        <c:v>2.48</c:v>
                      </c:pt>
                      <c:pt idx="510">
                        <c:v>2.38</c:v>
                      </c:pt>
                      <c:pt idx="511">
                        <c:v>2.42</c:v>
                      </c:pt>
                      <c:pt idx="512">
                        <c:v>2.38</c:v>
                      </c:pt>
                      <c:pt idx="513">
                        <c:v>2.36</c:v>
                      </c:pt>
                      <c:pt idx="514">
                        <c:v>2.38</c:v>
                      </c:pt>
                      <c:pt idx="515">
                        <c:v>2.36</c:v>
                      </c:pt>
                      <c:pt idx="516">
                        <c:v>2.2999999999999998</c:v>
                      </c:pt>
                      <c:pt idx="517">
                        <c:v>2.7</c:v>
                      </c:pt>
                      <c:pt idx="518">
                        <c:v>2.84</c:v>
                      </c:pt>
                      <c:pt idx="519">
                        <c:v>2.78</c:v>
                      </c:pt>
                      <c:pt idx="520">
                        <c:v>2.86</c:v>
                      </c:pt>
                      <c:pt idx="521">
                        <c:v>2.8</c:v>
                      </c:pt>
                      <c:pt idx="522">
                        <c:v>2.84</c:v>
                      </c:pt>
                      <c:pt idx="523">
                        <c:v>2.78</c:v>
                      </c:pt>
                      <c:pt idx="524">
                        <c:v>2.74</c:v>
                      </c:pt>
                      <c:pt idx="525">
                        <c:v>2.44</c:v>
                      </c:pt>
                      <c:pt idx="526">
                        <c:v>2.3199999999999998</c:v>
                      </c:pt>
                      <c:pt idx="527">
                        <c:v>2.34</c:v>
                      </c:pt>
                      <c:pt idx="528">
                        <c:v>2.2999999999999998</c:v>
                      </c:pt>
                      <c:pt idx="529">
                        <c:v>2.44</c:v>
                      </c:pt>
                      <c:pt idx="530">
                        <c:v>2.23</c:v>
                      </c:pt>
                      <c:pt idx="531">
                        <c:v>2.2000000000000002</c:v>
                      </c:pt>
                      <c:pt idx="532">
                        <c:v>2.15</c:v>
                      </c:pt>
                      <c:pt idx="533">
                        <c:v>2.78</c:v>
                      </c:pt>
                      <c:pt idx="534">
                        <c:v>2.58</c:v>
                      </c:pt>
                      <c:pt idx="535">
                        <c:v>2.12</c:v>
                      </c:pt>
                      <c:pt idx="536">
                        <c:v>1.94</c:v>
                      </c:pt>
                      <c:pt idx="537">
                        <c:v>1.9</c:v>
                      </c:pt>
                      <c:pt idx="538">
                        <c:v>2.2000000000000002</c:v>
                      </c:pt>
                      <c:pt idx="539">
                        <c:v>2.1</c:v>
                      </c:pt>
                      <c:pt idx="540">
                        <c:v>2.2999999999999998</c:v>
                      </c:pt>
                      <c:pt idx="541">
                        <c:v>2.5</c:v>
                      </c:pt>
                      <c:pt idx="542">
                        <c:v>2.4</c:v>
                      </c:pt>
                      <c:pt idx="543">
                        <c:v>2.48</c:v>
                      </c:pt>
                      <c:pt idx="544">
                        <c:v>2.54</c:v>
                      </c:pt>
                      <c:pt idx="545">
                        <c:v>2.4</c:v>
                      </c:pt>
                      <c:pt idx="546">
                        <c:v>2.38</c:v>
                      </c:pt>
                      <c:pt idx="547">
                        <c:v>2.2999999999999998</c:v>
                      </c:pt>
                      <c:pt idx="548">
                        <c:v>2.2999999999999998</c:v>
                      </c:pt>
                      <c:pt idx="549">
                        <c:v>2.34</c:v>
                      </c:pt>
                      <c:pt idx="550">
                        <c:v>2.3199999999999998</c:v>
                      </c:pt>
                      <c:pt idx="551">
                        <c:v>2.56</c:v>
                      </c:pt>
                      <c:pt idx="552">
                        <c:v>2.46</c:v>
                      </c:pt>
                      <c:pt idx="553">
                        <c:v>2.2200000000000002</c:v>
                      </c:pt>
                      <c:pt idx="554">
                        <c:v>2</c:v>
                      </c:pt>
                      <c:pt idx="555">
                        <c:v>2.1</c:v>
                      </c:pt>
                      <c:pt idx="556">
                        <c:v>2.12</c:v>
                      </c:pt>
                      <c:pt idx="557">
                        <c:v>2.15</c:v>
                      </c:pt>
                      <c:pt idx="558">
                        <c:v>2</c:v>
                      </c:pt>
                      <c:pt idx="559">
                        <c:v>2.0499999999999998</c:v>
                      </c:pt>
                      <c:pt idx="560">
                        <c:v>2.2000000000000002</c:v>
                      </c:pt>
                      <c:pt idx="561">
                        <c:v>2.08</c:v>
                      </c:pt>
                      <c:pt idx="562">
                        <c:v>2.15</c:v>
                      </c:pt>
                      <c:pt idx="563">
                        <c:v>2.1</c:v>
                      </c:pt>
                      <c:pt idx="564">
                        <c:v>2</c:v>
                      </c:pt>
                      <c:pt idx="565">
                        <c:v>2.0499999999999998</c:v>
                      </c:pt>
                      <c:pt idx="566">
                        <c:v>2.15</c:v>
                      </c:pt>
                      <c:pt idx="567">
                        <c:v>2.0499999999999998</c:v>
                      </c:pt>
                      <c:pt idx="568">
                        <c:v>1.9</c:v>
                      </c:pt>
                      <c:pt idx="569">
                        <c:v>2</c:v>
                      </c:pt>
                      <c:pt idx="570">
                        <c:v>2.0499999999999998</c:v>
                      </c:pt>
                      <c:pt idx="571">
                        <c:v>2</c:v>
                      </c:pt>
                      <c:pt idx="572">
                        <c:v>2.1</c:v>
                      </c:pt>
                      <c:pt idx="573">
                        <c:v>2.2799999999999998</c:v>
                      </c:pt>
                      <c:pt idx="574">
                        <c:v>2.5</c:v>
                      </c:pt>
                      <c:pt idx="575">
                        <c:v>2.88</c:v>
                      </c:pt>
                      <c:pt idx="576">
                        <c:v>3</c:v>
                      </c:pt>
                      <c:pt idx="577">
                        <c:v>3.06</c:v>
                      </c:pt>
                      <c:pt idx="578">
                        <c:v>3</c:v>
                      </c:pt>
                      <c:pt idx="579">
                        <c:v>2.68</c:v>
                      </c:pt>
                      <c:pt idx="580">
                        <c:v>2.48</c:v>
                      </c:pt>
                      <c:pt idx="581">
                        <c:v>3</c:v>
                      </c:pt>
                      <c:pt idx="582">
                        <c:v>2.86</c:v>
                      </c:pt>
                      <c:pt idx="583">
                        <c:v>2.92</c:v>
                      </c:pt>
                      <c:pt idx="584">
                        <c:v>2.94</c:v>
                      </c:pt>
                      <c:pt idx="585">
                        <c:v>3</c:v>
                      </c:pt>
                      <c:pt idx="586">
                        <c:v>3.05</c:v>
                      </c:pt>
                      <c:pt idx="587">
                        <c:v>2.84</c:v>
                      </c:pt>
                      <c:pt idx="588">
                        <c:v>2.68</c:v>
                      </c:pt>
                      <c:pt idx="589">
                        <c:v>2.6</c:v>
                      </c:pt>
                      <c:pt idx="590">
                        <c:v>2.44</c:v>
                      </c:pt>
                      <c:pt idx="591">
                        <c:v>2.58</c:v>
                      </c:pt>
                      <c:pt idx="592">
                        <c:v>3.6</c:v>
                      </c:pt>
                      <c:pt idx="593">
                        <c:v>3.54</c:v>
                      </c:pt>
                      <c:pt idx="594">
                        <c:v>3.04</c:v>
                      </c:pt>
                      <c:pt idx="595">
                        <c:v>3.58</c:v>
                      </c:pt>
                      <c:pt idx="596">
                        <c:v>3.42</c:v>
                      </c:pt>
                      <c:pt idx="597">
                        <c:v>3.62</c:v>
                      </c:pt>
                      <c:pt idx="598">
                        <c:v>3.58</c:v>
                      </c:pt>
                      <c:pt idx="599">
                        <c:v>2.92</c:v>
                      </c:pt>
                      <c:pt idx="600">
                        <c:v>2.64</c:v>
                      </c:pt>
                      <c:pt idx="601">
                        <c:v>2.46</c:v>
                      </c:pt>
                      <c:pt idx="602">
                        <c:v>2.64</c:v>
                      </c:pt>
                      <c:pt idx="603">
                        <c:v>2.92</c:v>
                      </c:pt>
                      <c:pt idx="604">
                        <c:v>3.04</c:v>
                      </c:pt>
                      <c:pt idx="605">
                        <c:v>3.18</c:v>
                      </c:pt>
                      <c:pt idx="606">
                        <c:v>2.88</c:v>
                      </c:pt>
                      <c:pt idx="607">
                        <c:v>2.9</c:v>
                      </c:pt>
                      <c:pt idx="608">
                        <c:v>3</c:v>
                      </c:pt>
                      <c:pt idx="609">
                        <c:v>2.25</c:v>
                      </c:pt>
                      <c:pt idx="610">
                        <c:v>2</c:v>
                      </c:pt>
                      <c:pt idx="611">
                        <c:v>2.0499999999999998</c:v>
                      </c:pt>
                      <c:pt idx="612">
                        <c:v>2.2000000000000002</c:v>
                      </c:pt>
                      <c:pt idx="613">
                        <c:v>2.0499999999999998</c:v>
                      </c:pt>
                      <c:pt idx="614">
                        <c:v>3.3</c:v>
                      </c:pt>
                      <c:pt idx="615">
                        <c:v>3.03</c:v>
                      </c:pt>
                      <c:pt idx="616">
                        <c:v>3.05</c:v>
                      </c:pt>
                      <c:pt idx="617">
                        <c:v>3.18</c:v>
                      </c:pt>
                      <c:pt idx="618">
                        <c:v>2.86</c:v>
                      </c:pt>
                      <c:pt idx="619">
                        <c:v>3.45</c:v>
                      </c:pt>
                      <c:pt idx="620">
                        <c:v>3.38</c:v>
                      </c:pt>
                      <c:pt idx="621">
                        <c:v>3.06</c:v>
                      </c:pt>
                      <c:pt idx="622">
                        <c:v>3.18</c:v>
                      </c:pt>
                      <c:pt idx="623">
                        <c:v>3.26</c:v>
                      </c:pt>
                      <c:pt idx="624">
                        <c:v>2.98</c:v>
                      </c:pt>
                      <c:pt idx="625">
                        <c:v>2.92</c:v>
                      </c:pt>
                      <c:pt idx="626">
                        <c:v>2.86</c:v>
                      </c:pt>
                      <c:pt idx="627">
                        <c:v>3</c:v>
                      </c:pt>
                      <c:pt idx="628">
                        <c:v>2.94</c:v>
                      </c:pt>
                      <c:pt idx="629">
                        <c:v>2.95</c:v>
                      </c:pt>
                      <c:pt idx="630">
                        <c:v>3</c:v>
                      </c:pt>
                      <c:pt idx="631">
                        <c:v>3.1</c:v>
                      </c:pt>
                      <c:pt idx="632">
                        <c:v>3.22</c:v>
                      </c:pt>
                      <c:pt idx="633">
                        <c:v>2.92</c:v>
                      </c:pt>
                      <c:pt idx="634">
                        <c:v>2.84</c:v>
                      </c:pt>
                      <c:pt idx="635">
                        <c:v>2.72</c:v>
                      </c:pt>
                      <c:pt idx="636">
                        <c:v>2.64</c:v>
                      </c:pt>
                      <c:pt idx="637">
                        <c:v>2.54</c:v>
                      </c:pt>
                      <c:pt idx="638">
                        <c:v>2.2999999999999998</c:v>
                      </c:pt>
                      <c:pt idx="639">
                        <c:v>2.2999999999999998</c:v>
                      </c:pt>
                      <c:pt idx="640">
                        <c:v>2.36</c:v>
                      </c:pt>
                      <c:pt idx="641">
                        <c:v>2.44</c:v>
                      </c:pt>
                      <c:pt idx="642">
                        <c:v>2.44</c:v>
                      </c:pt>
                      <c:pt idx="643">
                        <c:v>3.02</c:v>
                      </c:pt>
                      <c:pt idx="644">
                        <c:v>3.2</c:v>
                      </c:pt>
                      <c:pt idx="645">
                        <c:v>3.16</c:v>
                      </c:pt>
                      <c:pt idx="646">
                        <c:v>3.22</c:v>
                      </c:pt>
                      <c:pt idx="647">
                        <c:v>3</c:v>
                      </c:pt>
                      <c:pt idx="648">
                        <c:v>2.98</c:v>
                      </c:pt>
                      <c:pt idx="649">
                        <c:v>2.8</c:v>
                      </c:pt>
                      <c:pt idx="650">
                        <c:v>2.84</c:v>
                      </c:pt>
                      <c:pt idx="651">
                        <c:v>2.74</c:v>
                      </c:pt>
                      <c:pt idx="652">
                        <c:v>2.7</c:v>
                      </c:pt>
                      <c:pt idx="653">
                        <c:v>2.42</c:v>
                      </c:pt>
                      <c:pt idx="654">
                        <c:v>2.2999999999999998</c:v>
                      </c:pt>
                      <c:pt idx="655">
                        <c:v>2.2000000000000002</c:v>
                      </c:pt>
                      <c:pt idx="656">
                        <c:v>1.96</c:v>
                      </c:pt>
                      <c:pt idx="657">
                        <c:v>2.1</c:v>
                      </c:pt>
                      <c:pt idx="658">
                        <c:v>2.3199999999999998</c:v>
                      </c:pt>
                      <c:pt idx="659">
                        <c:v>2.3199999999999998</c:v>
                      </c:pt>
                      <c:pt idx="660">
                        <c:v>2.15</c:v>
                      </c:pt>
                      <c:pt idx="661">
                        <c:v>2.4</c:v>
                      </c:pt>
                      <c:pt idx="662">
                        <c:v>2.7</c:v>
                      </c:pt>
                      <c:pt idx="663">
                        <c:v>2.84</c:v>
                      </c:pt>
                      <c:pt idx="664">
                        <c:v>2.8</c:v>
                      </c:pt>
                      <c:pt idx="665">
                        <c:v>2.84</c:v>
                      </c:pt>
                      <c:pt idx="666">
                        <c:v>2.7</c:v>
                      </c:pt>
                      <c:pt idx="667">
                        <c:v>2.68</c:v>
                      </c:pt>
                      <c:pt idx="668">
                        <c:v>2.72</c:v>
                      </c:pt>
                      <c:pt idx="669">
                        <c:v>2.62</c:v>
                      </c:pt>
                      <c:pt idx="670">
                        <c:v>2.54</c:v>
                      </c:pt>
                      <c:pt idx="671">
                        <c:v>2.48</c:v>
                      </c:pt>
                      <c:pt idx="672">
                        <c:v>2.46</c:v>
                      </c:pt>
                      <c:pt idx="673">
                        <c:v>2.58</c:v>
                      </c:pt>
                      <c:pt idx="674">
                        <c:v>2.38</c:v>
                      </c:pt>
                      <c:pt idx="675">
                        <c:v>2.42</c:v>
                      </c:pt>
                      <c:pt idx="676">
                        <c:v>2.86</c:v>
                      </c:pt>
                      <c:pt idx="677">
                        <c:v>2.72</c:v>
                      </c:pt>
                      <c:pt idx="678">
                        <c:v>2.68</c:v>
                      </c:pt>
                      <c:pt idx="679">
                        <c:v>2.36</c:v>
                      </c:pt>
                      <c:pt idx="680">
                        <c:v>2.2000000000000002</c:v>
                      </c:pt>
                      <c:pt idx="681">
                        <c:v>2</c:v>
                      </c:pt>
                      <c:pt idx="682">
                        <c:v>1.95</c:v>
                      </c:pt>
                      <c:pt idx="683">
                        <c:v>1.95</c:v>
                      </c:pt>
                      <c:pt idx="684">
                        <c:v>2</c:v>
                      </c:pt>
                      <c:pt idx="685">
                        <c:v>2.1</c:v>
                      </c:pt>
                      <c:pt idx="686">
                        <c:v>2.25</c:v>
                      </c:pt>
                      <c:pt idx="687">
                        <c:v>2.08</c:v>
                      </c:pt>
                      <c:pt idx="688">
                        <c:v>2.2200000000000002</c:v>
                      </c:pt>
                      <c:pt idx="689">
                        <c:v>2.2000000000000002</c:v>
                      </c:pt>
                      <c:pt idx="690">
                        <c:v>2.2799999999999998</c:v>
                      </c:pt>
                      <c:pt idx="691">
                        <c:v>2.1</c:v>
                      </c:pt>
                      <c:pt idx="692">
                        <c:v>2</c:v>
                      </c:pt>
                      <c:pt idx="693">
                        <c:v>2.56</c:v>
                      </c:pt>
                      <c:pt idx="694">
                        <c:v>2.52</c:v>
                      </c:pt>
                      <c:pt idx="695">
                        <c:v>1.98</c:v>
                      </c:pt>
                      <c:pt idx="696">
                        <c:v>2.02</c:v>
                      </c:pt>
                      <c:pt idx="697">
                        <c:v>2.04</c:v>
                      </c:pt>
                      <c:pt idx="698">
                        <c:v>2</c:v>
                      </c:pt>
                      <c:pt idx="699">
                        <c:v>1.85</c:v>
                      </c:pt>
                      <c:pt idx="700">
                        <c:v>1.82</c:v>
                      </c:pt>
                      <c:pt idx="701">
                        <c:v>1.78</c:v>
                      </c:pt>
                      <c:pt idx="702">
                        <c:v>2.02</c:v>
                      </c:pt>
                      <c:pt idx="703">
                        <c:v>2.04</c:v>
                      </c:pt>
                      <c:pt idx="704">
                        <c:v>2.1</c:v>
                      </c:pt>
                      <c:pt idx="705">
                        <c:v>2.4500000000000002</c:v>
                      </c:pt>
                      <c:pt idx="706">
                        <c:v>2.54</c:v>
                      </c:pt>
                      <c:pt idx="707">
                        <c:v>2.68</c:v>
                      </c:pt>
                      <c:pt idx="708">
                        <c:v>2.74</c:v>
                      </c:pt>
                      <c:pt idx="709">
                        <c:v>2.38</c:v>
                      </c:pt>
                      <c:pt idx="710">
                        <c:v>2.04</c:v>
                      </c:pt>
                      <c:pt idx="711">
                        <c:v>2.3199999999999998</c:v>
                      </c:pt>
                      <c:pt idx="712">
                        <c:v>2.36</c:v>
                      </c:pt>
                      <c:pt idx="713">
                        <c:v>2.34</c:v>
                      </c:pt>
                      <c:pt idx="714">
                        <c:v>2.35</c:v>
                      </c:pt>
                      <c:pt idx="715">
                        <c:v>2.35</c:v>
                      </c:pt>
                      <c:pt idx="716">
                        <c:v>2.3199999999999998</c:v>
                      </c:pt>
                      <c:pt idx="717">
                        <c:v>2.1</c:v>
                      </c:pt>
                      <c:pt idx="718">
                        <c:v>2.34</c:v>
                      </c:pt>
                      <c:pt idx="719">
                        <c:v>2.54</c:v>
                      </c:pt>
                      <c:pt idx="720">
                        <c:v>2.74</c:v>
                      </c:pt>
                      <c:pt idx="721">
                        <c:v>3</c:v>
                      </c:pt>
                      <c:pt idx="722">
                        <c:v>2.6</c:v>
                      </c:pt>
                      <c:pt idx="723">
                        <c:v>2.66</c:v>
                      </c:pt>
                      <c:pt idx="724">
                        <c:v>2.74</c:v>
                      </c:pt>
                      <c:pt idx="725">
                        <c:v>2.5</c:v>
                      </c:pt>
                      <c:pt idx="726">
                        <c:v>2.54</c:v>
                      </c:pt>
                      <c:pt idx="727">
                        <c:v>2.2200000000000002</c:v>
                      </c:pt>
                      <c:pt idx="728">
                        <c:v>2.1</c:v>
                      </c:pt>
                      <c:pt idx="729">
                        <c:v>2.12</c:v>
                      </c:pt>
                    </c:numCache>
                  </c:numRef>
                </c:val>
                <c:smooth val="1"/>
                <c:extLst xmlns:c15="http://schemas.microsoft.com/office/drawing/2012/chart">
                  <c:ext xmlns:c16="http://schemas.microsoft.com/office/drawing/2014/chart" uri="{C3380CC4-5D6E-409C-BE32-E72D297353CC}">
                    <c16:uniqueId val="{00000013-E246-4DFE-B6EB-0868061F4695}"/>
                  </c:ext>
                </c:extLst>
              </c15:ser>
            </c15:filteredLineSeries>
          </c:ext>
        </c:extLst>
      </c:lineChart>
      <c:dateAx>
        <c:axId val="479960064"/>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480027776"/>
        <c:crossesAt val="0"/>
        <c:auto val="0"/>
        <c:lblOffset val="100"/>
        <c:baseTimeUnit val="days"/>
        <c:majorUnit val="1"/>
        <c:majorTimeUnit val="months"/>
        <c:minorUnit val="1"/>
        <c:minorTimeUnit val="months"/>
      </c:dateAx>
      <c:valAx>
        <c:axId val="480027776"/>
        <c:scaling>
          <c:orientation val="minMax"/>
          <c:max val="7"/>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479960064"/>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bg2">
                    <a:lumMod val="25000"/>
                  </a:schemeClr>
                </a:solidFill>
                <a:latin typeface="Arial" panose="020B0604020202020204" pitchFamily="34" charset="0"/>
                <a:ea typeface="Arial"/>
                <a:cs typeface="Arial" panose="020B0604020202020204" pitchFamily="34" charset="0"/>
              </a:defRPr>
            </a:pPr>
            <a:r>
              <a:rPr lang="en-US" sz="1400" b="1">
                <a:solidFill>
                  <a:schemeClr val="accent1">
                    <a:lumMod val="75000"/>
                  </a:schemeClr>
                </a:solidFill>
                <a:latin typeface="Arial" panose="020B0604020202020204" pitchFamily="34" charset="0"/>
                <a:cs typeface="Arial" panose="020B0604020202020204" pitchFamily="34" charset="0"/>
              </a:rPr>
              <a:t>IDEAM - Oficina del Servicio de Pronósticos y Alertas </a:t>
            </a:r>
          </a:p>
          <a:p>
            <a:pPr algn="ctr" rtl="0">
              <a:defRPr lang="es-CO" sz="1400" b="1" i="0" u="none" strike="noStrike" kern="1200" baseline="0">
                <a:solidFill>
                  <a:schemeClr val="bg2">
                    <a:lumMod val="25000"/>
                  </a:schemeClr>
                </a:solidFill>
                <a:latin typeface="Arial" panose="020B0604020202020204" pitchFamily="34" charset="0"/>
                <a:ea typeface="Arial"/>
                <a:cs typeface="Arial" panose="020B0604020202020204" pitchFamily="34" charset="0"/>
              </a:defRPr>
            </a:pPr>
            <a:r>
              <a:rPr lang="en-US" sz="1400" b="1">
                <a:solidFill>
                  <a:srgbClr val="FF0000"/>
                </a:solidFill>
                <a:latin typeface="Arial" panose="020B0604020202020204" pitchFamily="34" charset="0"/>
                <a:cs typeface="Arial" panose="020B0604020202020204" pitchFamily="34" charset="0"/>
              </a:rPr>
              <a:t>ARRANCAPLUMAS - RIO MAGDALENA</a:t>
            </a:r>
            <a:r>
              <a:rPr lang="en-US" sz="1400" b="1" baseline="0">
                <a:solidFill>
                  <a:srgbClr val="FF0000"/>
                </a:solidFill>
                <a:latin typeface="Arial" panose="020B0604020202020204" pitchFamily="34" charset="0"/>
                <a:cs typeface="Arial" panose="020B0604020202020204" pitchFamily="34" charset="0"/>
              </a:rPr>
              <a:t> </a:t>
            </a:r>
            <a:r>
              <a:rPr lang="en-US" sz="1400" b="0" i="1" baseline="0">
                <a:solidFill>
                  <a:schemeClr val="accent1">
                    <a:lumMod val="75000"/>
                  </a:schemeClr>
                </a:solidFill>
                <a:latin typeface="Arial" panose="020B0604020202020204" pitchFamily="34" charset="0"/>
                <a:cs typeface="Arial" panose="020B0604020202020204" pitchFamily="34" charset="0"/>
              </a:rPr>
              <a:t>(</a:t>
            </a:r>
            <a:r>
              <a:rPr lang="en-US" sz="1400" b="0" i="1">
                <a:solidFill>
                  <a:schemeClr val="accent1">
                    <a:lumMod val="75000"/>
                  </a:schemeClr>
                </a:solidFill>
                <a:latin typeface="Arial" panose="020B0604020202020204" pitchFamily="34" charset="0"/>
                <a:cs typeface="Arial" panose="020B0604020202020204" pitchFamily="34" charset="0"/>
              </a:rPr>
              <a:t>Municipio de HONDA - Tolima)</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1.97</c:v>
                </c:pt>
                <c:pt idx="1">
                  <c:v>1.81</c:v>
                </c:pt>
                <c:pt idx="2">
                  <c:v>1.65</c:v>
                </c:pt>
                <c:pt idx="3">
                  <c:v>1.7</c:v>
                </c:pt>
                <c:pt idx="4">
                  <c:v>1.73</c:v>
                </c:pt>
                <c:pt idx="5">
                  <c:v>1.62</c:v>
                </c:pt>
                <c:pt idx="6">
                  <c:v>1.6</c:v>
                </c:pt>
                <c:pt idx="7">
                  <c:v>2.23</c:v>
                </c:pt>
                <c:pt idx="8">
                  <c:v>2.48</c:v>
                </c:pt>
                <c:pt idx="9">
                  <c:v>2.09</c:v>
                </c:pt>
                <c:pt idx="10">
                  <c:v>1.33</c:v>
                </c:pt>
                <c:pt idx="11">
                  <c:v>1.53</c:v>
                </c:pt>
                <c:pt idx="12">
                  <c:v>1.42</c:v>
                </c:pt>
                <c:pt idx="13">
                  <c:v>1.3</c:v>
                </c:pt>
                <c:pt idx="14">
                  <c:v>1.23</c:v>
                </c:pt>
                <c:pt idx="15">
                  <c:v>1.35</c:v>
                </c:pt>
                <c:pt idx="16">
                  <c:v>1.2</c:v>
                </c:pt>
                <c:pt idx="17">
                  <c:v>1.35</c:v>
                </c:pt>
                <c:pt idx="18">
                  <c:v>1.3</c:v>
                </c:pt>
                <c:pt idx="19">
                  <c:v>1.42</c:v>
                </c:pt>
                <c:pt idx="20">
                  <c:v>1.34</c:v>
                </c:pt>
                <c:pt idx="21">
                  <c:v>1.31</c:v>
                </c:pt>
                <c:pt idx="22">
                  <c:v>1.3</c:v>
                </c:pt>
                <c:pt idx="23">
                  <c:v>1.32</c:v>
                </c:pt>
                <c:pt idx="24">
                  <c:v>1.44</c:v>
                </c:pt>
                <c:pt idx="25">
                  <c:v>1.4</c:v>
                </c:pt>
                <c:pt idx="26">
                  <c:v>1.31</c:v>
                </c:pt>
                <c:pt idx="27">
                  <c:v>1.28</c:v>
                </c:pt>
                <c:pt idx="28">
                  <c:v>1.33</c:v>
                </c:pt>
                <c:pt idx="29">
                  <c:v>1.36</c:v>
                </c:pt>
                <c:pt idx="30">
                  <c:v>1.27</c:v>
                </c:pt>
                <c:pt idx="31">
                  <c:v>1.2</c:v>
                </c:pt>
                <c:pt idx="32">
                  <c:v>1.05</c:v>
                </c:pt>
                <c:pt idx="33">
                  <c:v>1</c:v>
                </c:pt>
                <c:pt idx="34">
                  <c:v>1.4</c:v>
                </c:pt>
                <c:pt idx="35">
                  <c:v>1.5</c:v>
                </c:pt>
                <c:pt idx="36">
                  <c:v>1.43</c:v>
                </c:pt>
                <c:pt idx="37">
                  <c:v>1.45</c:v>
                </c:pt>
                <c:pt idx="38">
                  <c:v>1.38</c:v>
                </c:pt>
                <c:pt idx="39">
                  <c:v>1.3</c:v>
                </c:pt>
                <c:pt idx="40">
                  <c:v>1.21</c:v>
                </c:pt>
                <c:pt idx="41">
                  <c:v>1.2</c:v>
                </c:pt>
                <c:pt idx="42">
                  <c:v>1.17</c:v>
                </c:pt>
                <c:pt idx="43">
                  <c:v>1.19</c:v>
                </c:pt>
                <c:pt idx="44">
                  <c:v>1.22</c:v>
                </c:pt>
                <c:pt idx="45">
                  <c:v>1.2</c:v>
                </c:pt>
                <c:pt idx="46">
                  <c:v>1.1000000000000001</c:v>
                </c:pt>
                <c:pt idx="47">
                  <c:v>1.08</c:v>
                </c:pt>
                <c:pt idx="48">
                  <c:v>1.1100000000000001</c:v>
                </c:pt>
                <c:pt idx="49">
                  <c:v>1.39</c:v>
                </c:pt>
                <c:pt idx="50">
                  <c:v>1.95</c:v>
                </c:pt>
                <c:pt idx="51">
                  <c:v>2.2799999999999998</c:v>
                </c:pt>
                <c:pt idx="52">
                  <c:v>1.7</c:v>
                </c:pt>
                <c:pt idx="53">
                  <c:v>1.99</c:v>
                </c:pt>
                <c:pt idx="54">
                  <c:v>1.88</c:v>
                </c:pt>
                <c:pt idx="55">
                  <c:v>2.02</c:v>
                </c:pt>
                <c:pt idx="56">
                  <c:v>2.1800000000000002</c:v>
                </c:pt>
                <c:pt idx="57">
                  <c:v>2.2000000000000002</c:v>
                </c:pt>
                <c:pt idx="58">
                  <c:v>2</c:v>
                </c:pt>
                <c:pt idx="59">
                  <c:v>2.04</c:v>
                </c:pt>
                <c:pt idx="60">
                  <c:v>1.93</c:v>
                </c:pt>
                <c:pt idx="61">
                  <c:v>1.9</c:v>
                </c:pt>
                <c:pt idx="62">
                  <c:v>1.42</c:v>
                </c:pt>
                <c:pt idx="63">
                  <c:v>1.4</c:v>
                </c:pt>
                <c:pt idx="64">
                  <c:v>1.31</c:v>
                </c:pt>
                <c:pt idx="65">
                  <c:v>1.32</c:v>
                </c:pt>
                <c:pt idx="66">
                  <c:v>1.2</c:v>
                </c:pt>
                <c:pt idx="67">
                  <c:v>1.22</c:v>
                </c:pt>
                <c:pt idx="68">
                  <c:v>1.17</c:v>
                </c:pt>
                <c:pt idx="69">
                  <c:v>1.08</c:v>
                </c:pt>
                <c:pt idx="70">
                  <c:v>1.05</c:v>
                </c:pt>
                <c:pt idx="71">
                  <c:v>1.1200000000000001</c:v>
                </c:pt>
                <c:pt idx="72">
                  <c:v>1.0900000000000001</c:v>
                </c:pt>
                <c:pt idx="73">
                  <c:v>1</c:v>
                </c:pt>
                <c:pt idx="74">
                  <c:v>1.1000000000000001</c:v>
                </c:pt>
                <c:pt idx="75">
                  <c:v>0.96</c:v>
                </c:pt>
                <c:pt idx="76">
                  <c:v>1.1000000000000001</c:v>
                </c:pt>
                <c:pt idx="77">
                  <c:v>1.38</c:v>
                </c:pt>
                <c:pt idx="78">
                  <c:v>1.81</c:v>
                </c:pt>
                <c:pt idx="79">
                  <c:v>1.8</c:v>
                </c:pt>
                <c:pt idx="80">
                  <c:v>1.63</c:v>
                </c:pt>
                <c:pt idx="81">
                  <c:v>1.82</c:v>
                </c:pt>
                <c:pt idx="82">
                  <c:v>2.4900000000000002</c:v>
                </c:pt>
                <c:pt idx="83">
                  <c:v>2.1</c:v>
                </c:pt>
                <c:pt idx="84">
                  <c:v>2.2999999999999998</c:v>
                </c:pt>
                <c:pt idx="85">
                  <c:v>2.5099999999999998</c:v>
                </c:pt>
                <c:pt idx="86">
                  <c:v>1.9</c:v>
                </c:pt>
                <c:pt idx="87">
                  <c:v>1.84</c:v>
                </c:pt>
                <c:pt idx="88">
                  <c:v>1.92</c:v>
                </c:pt>
                <c:pt idx="89">
                  <c:v>1.9</c:v>
                </c:pt>
                <c:pt idx="90">
                  <c:v>1.42</c:v>
                </c:pt>
                <c:pt idx="91">
                  <c:v>1.36</c:v>
                </c:pt>
                <c:pt idx="92">
                  <c:v>1.3</c:v>
                </c:pt>
                <c:pt idx="93">
                  <c:v>1.1000000000000001</c:v>
                </c:pt>
                <c:pt idx="94">
                  <c:v>1.05</c:v>
                </c:pt>
                <c:pt idx="95">
                  <c:v>1.31</c:v>
                </c:pt>
                <c:pt idx="96">
                  <c:v>2.0299999999999998</c:v>
                </c:pt>
                <c:pt idx="97">
                  <c:v>2.4900000000000002</c:v>
                </c:pt>
                <c:pt idx="98">
                  <c:v>2.2000000000000002</c:v>
                </c:pt>
                <c:pt idx="99">
                  <c:v>2.14</c:v>
                </c:pt>
                <c:pt idx="100">
                  <c:v>1.8</c:v>
                </c:pt>
                <c:pt idx="101">
                  <c:v>1.4</c:v>
                </c:pt>
                <c:pt idx="102">
                  <c:v>1.65</c:v>
                </c:pt>
                <c:pt idx="103">
                  <c:v>2.0499999999999998</c:v>
                </c:pt>
                <c:pt idx="104">
                  <c:v>1.08</c:v>
                </c:pt>
                <c:pt idx="105">
                  <c:v>1.19</c:v>
                </c:pt>
                <c:pt idx="106">
                  <c:v>1.05</c:v>
                </c:pt>
                <c:pt idx="107">
                  <c:v>2.4300000000000002</c:v>
                </c:pt>
                <c:pt idx="108">
                  <c:v>2.29</c:v>
                </c:pt>
                <c:pt idx="109">
                  <c:v>2.34</c:v>
                </c:pt>
                <c:pt idx="110">
                  <c:v>2.2000000000000002</c:v>
                </c:pt>
                <c:pt idx="111">
                  <c:v>2.44</c:v>
                </c:pt>
                <c:pt idx="112">
                  <c:v>2.31</c:v>
                </c:pt>
                <c:pt idx="113">
                  <c:v>2.2999999999999998</c:v>
                </c:pt>
                <c:pt idx="114">
                  <c:v>1.83</c:v>
                </c:pt>
                <c:pt idx="115">
                  <c:v>1.8</c:v>
                </c:pt>
                <c:pt idx="116">
                  <c:v>1.7</c:v>
                </c:pt>
                <c:pt idx="117">
                  <c:v>1.91</c:v>
                </c:pt>
                <c:pt idx="118">
                  <c:v>2.0299999999999998</c:v>
                </c:pt>
                <c:pt idx="119">
                  <c:v>2.08</c:v>
                </c:pt>
                <c:pt idx="120">
                  <c:v>2.15</c:v>
                </c:pt>
                <c:pt idx="121">
                  <c:v>2</c:v>
                </c:pt>
                <c:pt idx="122">
                  <c:v>1.7</c:v>
                </c:pt>
                <c:pt idx="123">
                  <c:v>1.75</c:v>
                </c:pt>
                <c:pt idx="124">
                  <c:v>2</c:v>
                </c:pt>
                <c:pt idx="125">
                  <c:v>2.0299999999999998</c:v>
                </c:pt>
                <c:pt idx="126">
                  <c:v>1.94</c:v>
                </c:pt>
                <c:pt idx="127">
                  <c:v>1.9</c:v>
                </c:pt>
                <c:pt idx="128">
                  <c:v>1.95</c:v>
                </c:pt>
                <c:pt idx="129">
                  <c:v>1.9</c:v>
                </c:pt>
                <c:pt idx="130">
                  <c:v>2.38</c:v>
                </c:pt>
                <c:pt idx="131">
                  <c:v>3.4</c:v>
                </c:pt>
                <c:pt idx="132">
                  <c:v>2.44</c:v>
                </c:pt>
                <c:pt idx="133">
                  <c:v>2.0299999999999998</c:v>
                </c:pt>
                <c:pt idx="134">
                  <c:v>1.82</c:v>
                </c:pt>
                <c:pt idx="135">
                  <c:v>1.98</c:v>
                </c:pt>
                <c:pt idx="136">
                  <c:v>1.8</c:v>
                </c:pt>
                <c:pt idx="137">
                  <c:v>1.74</c:v>
                </c:pt>
                <c:pt idx="138">
                  <c:v>1.9</c:v>
                </c:pt>
                <c:pt idx="139">
                  <c:v>1.97</c:v>
                </c:pt>
                <c:pt idx="140">
                  <c:v>2.02</c:v>
                </c:pt>
                <c:pt idx="141">
                  <c:v>2.1</c:v>
                </c:pt>
                <c:pt idx="142">
                  <c:v>2.39</c:v>
                </c:pt>
                <c:pt idx="143">
                  <c:v>2.48</c:v>
                </c:pt>
                <c:pt idx="144">
                  <c:v>2.77</c:v>
                </c:pt>
                <c:pt idx="145">
                  <c:v>2.7</c:v>
                </c:pt>
                <c:pt idx="146">
                  <c:v>2.84</c:v>
                </c:pt>
                <c:pt idx="147">
                  <c:v>2.89</c:v>
                </c:pt>
                <c:pt idx="148">
                  <c:v>2.9</c:v>
                </c:pt>
                <c:pt idx="149">
                  <c:v>2.7</c:v>
                </c:pt>
                <c:pt idx="150">
                  <c:v>2.94</c:v>
                </c:pt>
                <c:pt idx="151">
                  <c:v>2.65</c:v>
                </c:pt>
                <c:pt idx="152">
                  <c:v>2.1</c:v>
                </c:pt>
                <c:pt idx="153">
                  <c:v>2.08</c:v>
                </c:pt>
                <c:pt idx="154">
                  <c:v>2.99</c:v>
                </c:pt>
                <c:pt idx="155">
                  <c:v>2.7</c:v>
                </c:pt>
                <c:pt idx="156">
                  <c:v>2.38</c:v>
                </c:pt>
                <c:pt idx="157">
                  <c:v>2.2999999999999998</c:v>
                </c:pt>
                <c:pt idx="158">
                  <c:v>2.44</c:v>
                </c:pt>
                <c:pt idx="159">
                  <c:v>2.0699999999999998</c:v>
                </c:pt>
                <c:pt idx="160">
                  <c:v>2.1</c:v>
                </c:pt>
                <c:pt idx="161">
                  <c:v>1.9</c:v>
                </c:pt>
                <c:pt idx="162">
                  <c:v>1.77</c:v>
                </c:pt>
                <c:pt idx="163">
                  <c:v>1.7</c:v>
                </c:pt>
                <c:pt idx="164">
                  <c:v>1.65</c:v>
                </c:pt>
                <c:pt idx="165">
                  <c:v>1.73</c:v>
                </c:pt>
                <c:pt idx="166">
                  <c:v>1.84</c:v>
                </c:pt>
                <c:pt idx="167">
                  <c:v>1.8</c:v>
                </c:pt>
                <c:pt idx="168">
                  <c:v>1.71</c:v>
                </c:pt>
                <c:pt idx="169">
                  <c:v>2.08</c:v>
                </c:pt>
                <c:pt idx="170">
                  <c:v>2.7</c:v>
                </c:pt>
                <c:pt idx="171">
                  <c:v>2.93</c:v>
                </c:pt>
                <c:pt idx="172">
                  <c:v>2.84</c:v>
                </c:pt>
                <c:pt idx="173">
                  <c:v>2.1</c:v>
                </c:pt>
                <c:pt idx="174">
                  <c:v>2</c:v>
                </c:pt>
                <c:pt idx="175">
                  <c:v>2.38</c:v>
                </c:pt>
                <c:pt idx="176">
                  <c:v>3</c:v>
                </c:pt>
                <c:pt idx="177">
                  <c:v>3.07</c:v>
                </c:pt>
                <c:pt idx="178">
                  <c:v>3.15</c:v>
                </c:pt>
                <c:pt idx="179">
                  <c:v>3.02</c:v>
                </c:pt>
                <c:pt idx="180">
                  <c:v>2.2999999999999998</c:v>
                </c:pt>
                <c:pt idx="181">
                  <c:v>2</c:v>
                </c:pt>
                <c:pt idx="182">
                  <c:v>1.92</c:v>
                </c:pt>
                <c:pt idx="183">
                  <c:v>1.99</c:v>
                </c:pt>
                <c:pt idx="184">
                  <c:v>1.8</c:v>
                </c:pt>
                <c:pt idx="185">
                  <c:v>1.84</c:v>
                </c:pt>
                <c:pt idx="186">
                  <c:v>1.73</c:v>
                </c:pt>
                <c:pt idx="187">
                  <c:v>1.8</c:v>
                </c:pt>
                <c:pt idx="188">
                  <c:v>1.89</c:v>
                </c:pt>
                <c:pt idx="189">
                  <c:v>2.44</c:v>
                </c:pt>
                <c:pt idx="190">
                  <c:v>2.2799999999999998</c:v>
                </c:pt>
                <c:pt idx="191">
                  <c:v>3.2</c:v>
                </c:pt>
                <c:pt idx="192">
                  <c:v>3.68</c:v>
                </c:pt>
                <c:pt idx="193">
                  <c:v>4.3600000000000003</c:v>
                </c:pt>
                <c:pt idx="194">
                  <c:v>4.59</c:v>
                </c:pt>
                <c:pt idx="195">
                  <c:v>5.19</c:v>
                </c:pt>
                <c:pt idx="196">
                  <c:v>6</c:v>
                </c:pt>
                <c:pt idx="197">
                  <c:v>5.18</c:v>
                </c:pt>
                <c:pt idx="198">
                  <c:v>5.61</c:v>
                </c:pt>
                <c:pt idx="199">
                  <c:v>5.73</c:v>
                </c:pt>
                <c:pt idx="200">
                  <c:v>6.7</c:v>
                </c:pt>
                <c:pt idx="201">
                  <c:v>5.59</c:v>
                </c:pt>
                <c:pt idx="202">
                  <c:v>4.8</c:v>
                </c:pt>
                <c:pt idx="203">
                  <c:v>6</c:v>
                </c:pt>
                <c:pt idx="204">
                  <c:v>6.5</c:v>
                </c:pt>
                <c:pt idx="205">
                  <c:v>5.9</c:v>
                </c:pt>
                <c:pt idx="206">
                  <c:v>4.67</c:v>
                </c:pt>
                <c:pt idx="207">
                  <c:v>4.59</c:v>
                </c:pt>
                <c:pt idx="208">
                  <c:v>6.6</c:v>
                </c:pt>
                <c:pt idx="209">
                  <c:v>7.7</c:v>
                </c:pt>
                <c:pt idx="210">
                  <c:v>8.77</c:v>
                </c:pt>
                <c:pt idx="211">
                  <c:v>7.7</c:v>
                </c:pt>
                <c:pt idx="212">
                  <c:v>6.3</c:v>
                </c:pt>
                <c:pt idx="213">
                  <c:v>7.19</c:v>
                </c:pt>
                <c:pt idx="214">
                  <c:v>7</c:v>
                </c:pt>
                <c:pt idx="215">
                  <c:v>7.25</c:v>
                </c:pt>
                <c:pt idx="216">
                  <c:v>5.75</c:v>
                </c:pt>
                <c:pt idx="217">
                  <c:v>5.9</c:v>
                </c:pt>
                <c:pt idx="218">
                  <c:v>5.23</c:v>
                </c:pt>
                <c:pt idx="219">
                  <c:v>5.72</c:v>
                </c:pt>
                <c:pt idx="220">
                  <c:v>6.81</c:v>
                </c:pt>
                <c:pt idx="221">
                  <c:v>8</c:v>
                </c:pt>
                <c:pt idx="222">
                  <c:v>7.98</c:v>
                </c:pt>
                <c:pt idx="223">
                  <c:v>7.12</c:v>
                </c:pt>
                <c:pt idx="224">
                  <c:v>6.09</c:v>
                </c:pt>
                <c:pt idx="225">
                  <c:v>5.29</c:v>
                </c:pt>
                <c:pt idx="226">
                  <c:v>4.8</c:v>
                </c:pt>
                <c:pt idx="227">
                  <c:v>4.38</c:v>
                </c:pt>
                <c:pt idx="228">
                  <c:v>4.63</c:v>
                </c:pt>
                <c:pt idx="229">
                  <c:v>4.2</c:v>
                </c:pt>
                <c:pt idx="230">
                  <c:v>4.0999999999999996</c:v>
                </c:pt>
                <c:pt idx="231">
                  <c:v>3.8</c:v>
                </c:pt>
                <c:pt idx="232">
                  <c:v>3.82</c:v>
                </c:pt>
                <c:pt idx="233">
                  <c:v>3.64</c:v>
                </c:pt>
                <c:pt idx="234">
                  <c:v>4.71</c:v>
                </c:pt>
                <c:pt idx="235">
                  <c:v>5</c:v>
                </c:pt>
                <c:pt idx="236">
                  <c:v>4.28</c:v>
                </c:pt>
                <c:pt idx="237">
                  <c:v>4.72</c:v>
                </c:pt>
                <c:pt idx="238">
                  <c:v>5.8</c:v>
                </c:pt>
                <c:pt idx="239">
                  <c:v>5.4</c:v>
                </c:pt>
                <c:pt idx="240">
                  <c:v>5.76</c:v>
                </c:pt>
                <c:pt idx="241">
                  <c:v>6.7</c:v>
                </c:pt>
                <c:pt idx="242">
                  <c:v>6.5</c:v>
                </c:pt>
                <c:pt idx="243">
                  <c:v>7.1</c:v>
                </c:pt>
                <c:pt idx="244">
                  <c:v>6.81</c:v>
                </c:pt>
                <c:pt idx="245">
                  <c:v>6.02</c:v>
                </c:pt>
                <c:pt idx="246">
                  <c:v>5.0999999999999996</c:v>
                </c:pt>
                <c:pt idx="247">
                  <c:v>5.74</c:v>
                </c:pt>
                <c:pt idx="248">
                  <c:v>6.56</c:v>
                </c:pt>
                <c:pt idx="249">
                  <c:v>7.51</c:v>
                </c:pt>
                <c:pt idx="250">
                  <c:v>7.33</c:v>
                </c:pt>
                <c:pt idx="251">
                  <c:v>6.62</c:v>
                </c:pt>
                <c:pt idx="252">
                  <c:v>5.89</c:v>
                </c:pt>
                <c:pt idx="253">
                  <c:v>5.7</c:v>
                </c:pt>
                <c:pt idx="254">
                  <c:v>7.1</c:v>
                </c:pt>
                <c:pt idx="255">
                  <c:v>7.84</c:v>
                </c:pt>
                <c:pt idx="256">
                  <c:v>7</c:v>
                </c:pt>
                <c:pt idx="257">
                  <c:v>6.48</c:v>
                </c:pt>
                <c:pt idx="258">
                  <c:v>5.88</c:v>
                </c:pt>
                <c:pt idx="259">
                  <c:v>5.14</c:v>
                </c:pt>
                <c:pt idx="260">
                  <c:v>4.58</c:v>
                </c:pt>
                <c:pt idx="261">
                  <c:v>4.5</c:v>
                </c:pt>
                <c:pt idx="262">
                  <c:v>4.8899999999999997</c:v>
                </c:pt>
                <c:pt idx="263">
                  <c:v>4.0999999999999996</c:v>
                </c:pt>
                <c:pt idx="264">
                  <c:v>3.5</c:v>
                </c:pt>
                <c:pt idx="265">
                  <c:v>3.48</c:v>
                </c:pt>
                <c:pt idx="266">
                  <c:v>3.1</c:v>
                </c:pt>
                <c:pt idx="267">
                  <c:v>3.88</c:v>
                </c:pt>
                <c:pt idx="268">
                  <c:v>4.3899999999999997</c:v>
                </c:pt>
                <c:pt idx="269">
                  <c:v>3.03</c:v>
                </c:pt>
                <c:pt idx="270">
                  <c:v>3.49</c:v>
                </c:pt>
                <c:pt idx="271">
                  <c:v>3.77</c:v>
                </c:pt>
                <c:pt idx="272">
                  <c:v>3.27</c:v>
                </c:pt>
                <c:pt idx="273">
                  <c:v>3.68</c:v>
                </c:pt>
                <c:pt idx="274">
                  <c:v>4.1500000000000004</c:v>
                </c:pt>
                <c:pt idx="275">
                  <c:v>4.03</c:v>
                </c:pt>
                <c:pt idx="276">
                  <c:v>3.1</c:v>
                </c:pt>
                <c:pt idx="277">
                  <c:v>3.41</c:v>
                </c:pt>
                <c:pt idx="278">
                  <c:v>2.8</c:v>
                </c:pt>
                <c:pt idx="279">
                  <c:v>2.73</c:v>
                </c:pt>
                <c:pt idx="280">
                  <c:v>2.64</c:v>
                </c:pt>
                <c:pt idx="281">
                  <c:v>2.7</c:v>
                </c:pt>
                <c:pt idx="282">
                  <c:v>3.5</c:v>
                </c:pt>
                <c:pt idx="283">
                  <c:v>4.28</c:v>
                </c:pt>
                <c:pt idx="284">
                  <c:v>4.59</c:v>
                </c:pt>
                <c:pt idx="285">
                  <c:v>5.48</c:v>
                </c:pt>
                <c:pt idx="286">
                  <c:v>5.69</c:v>
                </c:pt>
                <c:pt idx="287">
                  <c:v>5.8</c:v>
                </c:pt>
                <c:pt idx="288">
                  <c:v>5.2</c:v>
                </c:pt>
                <c:pt idx="289">
                  <c:v>5.05</c:v>
                </c:pt>
                <c:pt idx="290">
                  <c:v>5.61</c:v>
                </c:pt>
                <c:pt idx="291">
                  <c:v>5.09</c:v>
                </c:pt>
                <c:pt idx="292">
                  <c:v>3.66</c:v>
                </c:pt>
                <c:pt idx="293">
                  <c:v>6.4</c:v>
                </c:pt>
                <c:pt idx="294">
                  <c:v>6.23</c:v>
                </c:pt>
                <c:pt idx="295">
                  <c:v>7.5</c:v>
                </c:pt>
                <c:pt idx="296">
                  <c:v>8.52</c:v>
                </c:pt>
                <c:pt idx="297">
                  <c:v>8.5</c:v>
                </c:pt>
                <c:pt idx="298">
                  <c:v>6.3</c:v>
                </c:pt>
                <c:pt idx="299">
                  <c:v>5.43</c:v>
                </c:pt>
                <c:pt idx="300">
                  <c:v>5.12</c:v>
                </c:pt>
                <c:pt idx="301">
                  <c:v>5.51</c:v>
                </c:pt>
                <c:pt idx="302">
                  <c:v>5.69</c:v>
                </c:pt>
                <c:pt idx="303">
                  <c:v>5.12</c:v>
                </c:pt>
                <c:pt idx="304">
                  <c:v>4.68</c:v>
                </c:pt>
                <c:pt idx="305">
                  <c:v>4.5999999999999996</c:v>
                </c:pt>
                <c:pt idx="306">
                  <c:v>4.51</c:v>
                </c:pt>
                <c:pt idx="307">
                  <c:v>4.2300000000000004</c:v>
                </c:pt>
                <c:pt idx="308">
                  <c:v>4.18</c:v>
                </c:pt>
                <c:pt idx="309">
                  <c:v>5.8</c:v>
                </c:pt>
                <c:pt idx="310">
                  <c:v>6.2</c:v>
                </c:pt>
                <c:pt idx="311">
                  <c:v>7.07</c:v>
                </c:pt>
                <c:pt idx="312">
                  <c:v>6.93</c:v>
                </c:pt>
                <c:pt idx="313">
                  <c:v>7.1</c:v>
                </c:pt>
                <c:pt idx="314">
                  <c:v>6.25</c:v>
                </c:pt>
                <c:pt idx="315">
                  <c:v>5.01</c:v>
                </c:pt>
                <c:pt idx="316">
                  <c:v>4.4400000000000004</c:v>
                </c:pt>
                <c:pt idx="317">
                  <c:v>4.99</c:v>
                </c:pt>
                <c:pt idx="318">
                  <c:v>5.3</c:v>
                </c:pt>
                <c:pt idx="319">
                  <c:v>5.29</c:v>
                </c:pt>
                <c:pt idx="320">
                  <c:v>5.2</c:v>
                </c:pt>
                <c:pt idx="321">
                  <c:v>4.2</c:v>
                </c:pt>
                <c:pt idx="322">
                  <c:v>3.69</c:v>
                </c:pt>
                <c:pt idx="323">
                  <c:v>3.1</c:v>
                </c:pt>
                <c:pt idx="324">
                  <c:v>3.38</c:v>
                </c:pt>
                <c:pt idx="325">
                  <c:v>3.09</c:v>
                </c:pt>
                <c:pt idx="326">
                  <c:v>3.68</c:v>
                </c:pt>
                <c:pt idx="327">
                  <c:v>3.2</c:v>
                </c:pt>
                <c:pt idx="328">
                  <c:v>3.15</c:v>
                </c:pt>
                <c:pt idx="329">
                  <c:v>3.27</c:v>
                </c:pt>
                <c:pt idx="330">
                  <c:v>3.79</c:v>
                </c:pt>
                <c:pt idx="331">
                  <c:v>3.6</c:v>
                </c:pt>
                <c:pt idx="332">
                  <c:v>4.3</c:v>
                </c:pt>
                <c:pt idx="333">
                  <c:v>4.63</c:v>
                </c:pt>
                <c:pt idx="334">
                  <c:v>4.51</c:v>
                </c:pt>
                <c:pt idx="335">
                  <c:v>4.5</c:v>
                </c:pt>
                <c:pt idx="336">
                  <c:v>5.3</c:v>
                </c:pt>
                <c:pt idx="337">
                  <c:v>5.44</c:v>
                </c:pt>
                <c:pt idx="338">
                  <c:v>5.29</c:v>
                </c:pt>
                <c:pt idx="339">
                  <c:v>5.67</c:v>
                </c:pt>
                <c:pt idx="340">
                  <c:v>5.48</c:v>
                </c:pt>
                <c:pt idx="341">
                  <c:v>5.53</c:v>
                </c:pt>
                <c:pt idx="342">
                  <c:v>6.18</c:v>
                </c:pt>
                <c:pt idx="343">
                  <c:v>5.76</c:v>
                </c:pt>
                <c:pt idx="344">
                  <c:v>5.4</c:v>
                </c:pt>
                <c:pt idx="345">
                  <c:v>6.1</c:v>
                </c:pt>
                <c:pt idx="346">
                  <c:v>6.35</c:v>
                </c:pt>
                <c:pt idx="347">
                  <c:v>6.03</c:v>
                </c:pt>
                <c:pt idx="348">
                  <c:v>5.28</c:v>
                </c:pt>
                <c:pt idx="349">
                  <c:v>5.32</c:v>
                </c:pt>
                <c:pt idx="350">
                  <c:v>5.4</c:v>
                </c:pt>
                <c:pt idx="351">
                  <c:v>5.2</c:v>
                </c:pt>
                <c:pt idx="352">
                  <c:v>4.78</c:v>
                </c:pt>
                <c:pt idx="353">
                  <c:v>4.29</c:v>
                </c:pt>
                <c:pt idx="354">
                  <c:v>3.8</c:v>
                </c:pt>
                <c:pt idx="355">
                  <c:v>3.11</c:v>
                </c:pt>
                <c:pt idx="356">
                  <c:v>3.02</c:v>
                </c:pt>
                <c:pt idx="357">
                  <c:v>2.84</c:v>
                </c:pt>
                <c:pt idx="358">
                  <c:v>2.6</c:v>
                </c:pt>
                <c:pt idx="359">
                  <c:v>3.08</c:v>
                </c:pt>
                <c:pt idx="360">
                  <c:v>3.43</c:v>
                </c:pt>
                <c:pt idx="361">
                  <c:v>3.48</c:v>
                </c:pt>
                <c:pt idx="362">
                  <c:v>3.5</c:v>
                </c:pt>
                <c:pt idx="363">
                  <c:v>3.48</c:v>
                </c:pt>
                <c:pt idx="364">
                  <c:v>3.68</c:v>
                </c:pt>
                <c:pt idx="365">
                  <c:v>4.0999999999999996</c:v>
                </c:pt>
                <c:pt idx="366">
                  <c:v>4.07</c:v>
                </c:pt>
                <c:pt idx="367">
                  <c:v>4.5</c:v>
                </c:pt>
                <c:pt idx="368">
                  <c:v>4.68</c:v>
                </c:pt>
                <c:pt idx="369">
                  <c:v>4.7300000000000004</c:v>
                </c:pt>
                <c:pt idx="370">
                  <c:v>4.5999999999999996</c:v>
                </c:pt>
                <c:pt idx="371">
                  <c:v>5.03</c:v>
                </c:pt>
                <c:pt idx="372">
                  <c:v>5.0999999999999996</c:v>
                </c:pt>
                <c:pt idx="373">
                  <c:v>5.15</c:v>
                </c:pt>
                <c:pt idx="374">
                  <c:v>5.22</c:v>
                </c:pt>
                <c:pt idx="375">
                  <c:v>5.13</c:v>
                </c:pt>
                <c:pt idx="376">
                  <c:v>6.02</c:v>
                </c:pt>
                <c:pt idx="377">
                  <c:v>6.18</c:v>
                </c:pt>
                <c:pt idx="378">
                  <c:v>6.39</c:v>
                </c:pt>
                <c:pt idx="379">
                  <c:v>6.68</c:v>
                </c:pt>
                <c:pt idx="380">
                  <c:v>7.2</c:v>
                </c:pt>
                <c:pt idx="381">
                  <c:v>7.31</c:v>
                </c:pt>
                <c:pt idx="382">
                  <c:v>6.84</c:v>
                </c:pt>
                <c:pt idx="383">
                  <c:v>6.99</c:v>
                </c:pt>
                <c:pt idx="384">
                  <c:v>6.72</c:v>
                </c:pt>
                <c:pt idx="385">
                  <c:v>6.56</c:v>
                </c:pt>
                <c:pt idx="386">
                  <c:v>6.09</c:v>
                </c:pt>
                <c:pt idx="387">
                  <c:v>6.03</c:v>
                </c:pt>
                <c:pt idx="388">
                  <c:v>5.5</c:v>
                </c:pt>
                <c:pt idx="389">
                  <c:v>5.43</c:v>
                </c:pt>
                <c:pt idx="390">
                  <c:v>7.03</c:v>
                </c:pt>
                <c:pt idx="391">
                  <c:v>6.7</c:v>
                </c:pt>
                <c:pt idx="392">
                  <c:v>6.53</c:v>
                </c:pt>
                <c:pt idx="393">
                  <c:v>6.78</c:v>
                </c:pt>
                <c:pt idx="394">
                  <c:v>6.15</c:v>
                </c:pt>
                <c:pt idx="395">
                  <c:v>6.8</c:v>
                </c:pt>
                <c:pt idx="396">
                  <c:v>8.15</c:v>
                </c:pt>
                <c:pt idx="397">
                  <c:v>8.6</c:v>
                </c:pt>
                <c:pt idx="398">
                  <c:v>8</c:v>
                </c:pt>
                <c:pt idx="399">
                  <c:v>7.33</c:v>
                </c:pt>
                <c:pt idx="400">
                  <c:v>6.35</c:v>
                </c:pt>
                <c:pt idx="401">
                  <c:v>6.16</c:v>
                </c:pt>
                <c:pt idx="402">
                  <c:v>6.3</c:v>
                </c:pt>
                <c:pt idx="403">
                  <c:v>6.48</c:v>
                </c:pt>
                <c:pt idx="404">
                  <c:v>6.23</c:v>
                </c:pt>
                <c:pt idx="405">
                  <c:v>6.03</c:v>
                </c:pt>
                <c:pt idx="406">
                  <c:v>5.3</c:v>
                </c:pt>
                <c:pt idx="407">
                  <c:v>5.39</c:v>
                </c:pt>
                <c:pt idx="408">
                  <c:v>5.0999999999999996</c:v>
                </c:pt>
                <c:pt idx="409">
                  <c:v>5.28</c:v>
                </c:pt>
                <c:pt idx="410">
                  <c:v>5.4</c:v>
                </c:pt>
                <c:pt idx="411">
                  <c:v>5.2</c:v>
                </c:pt>
                <c:pt idx="412">
                  <c:v>4.9000000000000004</c:v>
                </c:pt>
                <c:pt idx="413">
                  <c:v>4.68</c:v>
                </c:pt>
                <c:pt idx="414">
                  <c:v>4.29</c:v>
                </c:pt>
                <c:pt idx="415">
                  <c:v>4.8</c:v>
                </c:pt>
                <c:pt idx="416">
                  <c:v>4.67</c:v>
                </c:pt>
                <c:pt idx="417">
                  <c:v>4.13</c:v>
                </c:pt>
                <c:pt idx="418">
                  <c:v>3.88</c:v>
                </c:pt>
                <c:pt idx="419">
                  <c:v>4.4800000000000004</c:v>
                </c:pt>
                <c:pt idx="420">
                  <c:v>4.7300000000000004</c:v>
                </c:pt>
                <c:pt idx="421">
                  <c:v>4.5999999999999996</c:v>
                </c:pt>
                <c:pt idx="422">
                  <c:v>4.6900000000000004</c:v>
                </c:pt>
                <c:pt idx="423">
                  <c:v>4.5</c:v>
                </c:pt>
                <c:pt idx="424">
                  <c:v>4.68</c:v>
                </c:pt>
                <c:pt idx="425">
                  <c:v>3.49</c:v>
                </c:pt>
                <c:pt idx="426">
                  <c:v>3.31</c:v>
                </c:pt>
                <c:pt idx="427">
                  <c:v>4.03</c:v>
                </c:pt>
                <c:pt idx="428">
                  <c:v>5.0999999999999996</c:v>
                </c:pt>
                <c:pt idx="429">
                  <c:v>5.53</c:v>
                </c:pt>
                <c:pt idx="430">
                  <c:v>5.38</c:v>
                </c:pt>
                <c:pt idx="431">
                  <c:v>4.99</c:v>
                </c:pt>
                <c:pt idx="432">
                  <c:v>4.8</c:v>
                </c:pt>
                <c:pt idx="433">
                  <c:v>4.88</c:v>
                </c:pt>
                <c:pt idx="434">
                  <c:v>4.7</c:v>
                </c:pt>
                <c:pt idx="435">
                  <c:v>3.8</c:v>
                </c:pt>
                <c:pt idx="436">
                  <c:v>3.67</c:v>
                </c:pt>
                <c:pt idx="437">
                  <c:v>3.89</c:v>
                </c:pt>
                <c:pt idx="438">
                  <c:v>3.65</c:v>
                </c:pt>
                <c:pt idx="439">
                  <c:v>3.94</c:v>
                </c:pt>
                <c:pt idx="440">
                  <c:v>4.12</c:v>
                </c:pt>
                <c:pt idx="441">
                  <c:v>4.4400000000000004</c:v>
                </c:pt>
                <c:pt idx="442">
                  <c:v>4.03</c:v>
                </c:pt>
                <c:pt idx="443">
                  <c:v>4.1500000000000004</c:v>
                </c:pt>
                <c:pt idx="444">
                  <c:v>3.84</c:v>
                </c:pt>
                <c:pt idx="445">
                  <c:v>3.8</c:v>
                </c:pt>
                <c:pt idx="446">
                  <c:v>3.7</c:v>
                </c:pt>
                <c:pt idx="447">
                  <c:v>3.64</c:v>
                </c:pt>
                <c:pt idx="448">
                  <c:v>3.48</c:v>
                </c:pt>
                <c:pt idx="449">
                  <c:v>3.53</c:v>
                </c:pt>
                <c:pt idx="450">
                  <c:v>3.5</c:v>
                </c:pt>
                <c:pt idx="451">
                  <c:v>3.74</c:v>
                </c:pt>
                <c:pt idx="452">
                  <c:v>3.69</c:v>
                </c:pt>
                <c:pt idx="453">
                  <c:v>3</c:v>
                </c:pt>
                <c:pt idx="454">
                  <c:v>2.71</c:v>
                </c:pt>
                <c:pt idx="455">
                  <c:v>2.75</c:v>
                </c:pt>
                <c:pt idx="456">
                  <c:v>2.83</c:v>
                </c:pt>
                <c:pt idx="457">
                  <c:v>2.89</c:v>
                </c:pt>
                <c:pt idx="458">
                  <c:v>2.7</c:v>
                </c:pt>
                <c:pt idx="459">
                  <c:v>2.68</c:v>
                </c:pt>
                <c:pt idx="460">
                  <c:v>2.59</c:v>
                </c:pt>
                <c:pt idx="461">
                  <c:v>2.4300000000000002</c:v>
                </c:pt>
                <c:pt idx="462">
                  <c:v>2.78</c:v>
                </c:pt>
                <c:pt idx="463">
                  <c:v>2.6</c:v>
                </c:pt>
                <c:pt idx="464">
                  <c:v>2.54</c:v>
                </c:pt>
                <c:pt idx="465">
                  <c:v>2.63</c:v>
                </c:pt>
                <c:pt idx="466">
                  <c:v>3.08</c:v>
                </c:pt>
                <c:pt idx="467">
                  <c:v>3.19</c:v>
                </c:pt>
                <c:pt idx="468">
                  <c:v>2.2000000000000002</c:v>
                </c:pt>
                <c:pt idx="469">
                  <c:v>2.15</c:v>
                </c:pt>
                <c:pt idx="470">
                  <c:v>2.31</c:v>
                </c:pt>
                <c:pt idx="471">
                  <c:v>2.2000000000000002</c:v>
                </c:pt>
                <c:pt idx="472">
                  <c:v>2.2599999999999998</c:v>
                </c:pt>
                <c:pt idx="473">
                  <c:v>2.21</c:v>
                </c:pt>
                <c:pt idx="474">
                  <c:v>2.36</c:v>
                </c:pt>
                <c:pt idx="475">
                  <c:v>2.2999999999999998</c:v>
                </c:pt>
                <c:pt idx="476">
                  <c:v>2.41</c:v>
                </c:pt>
                <c:pt idx="477">
                  <c:v>2.38</c:v>
                </c:pt>
                <c:pt idx="478">
                  <c:v>2.2999999999999998</c:v>
                </c:pt>
                <c:pt idx="479">
                  <c:v>3.1</c:v>
                </c:pt>
                <c:pt idx="480">
                  <c:v>3.08</c:v>
                </c:pt>
                <c:pt idx="481">
                  <c:v>3</c:v>
                </c:pt>
                <c:pt idx="482">
                  <c:v>3.19</c:v>
                </c:pt>
                <c:pt idx="483">
                  <c:v>2.84</c:v>
                </c:pt>
                <c:pt idx="484">
                  <c:v>2.7</c:v>
                </c:pt>
                <c:pt idx="485">
                  <c:v>2.66</c:v>
                </c:pt>
                <c:pt idx="486">
                  <c:v>2.81</c:v>
                </c:pt>
                <c:pt idx="487">
                  <c:v>2.89</c:v>
                </c:pt>
                <c:pt idx="488">
                  <c:v>2.94</c:v>
                </c:pt>
                <c:pt idx="489">
                  <c:v>2.9</c:v>
                </c:pt>
                <c:pt idx="490">
                  <c:v>2.99</c:v>
                </c:pt>
                <c:pt idx="491">
                  <c:v>2.93</c:v>
                </c:pt>
                <c:pt idx="492">
                  <c:v>3.07</c:v>
                </c:pt>
                <c:pt idx="493">
                  <c:v>4.4000000000000004</c:v>
                </c:pt>
                <c:pt idx="494">
                  <c:v>4.21</c:v>
                </c:pt>
                <c:pt idx="495">
                  <c:v>4.43</c:v>
                </c:pt>
                <c:pt idx="496">
                  <c:v>4.58</c:v>
                </c:pt>
                <c:pt idx="497">
                  <c:v>4.1500000000000004</c:v>
                </c:pt>
                <c:pt idx="498">
                  <c:v>3.68</c:v>
                </c:pt>
                <c:pt idx="499">
                  <c:v>3.89</c:v>
                </c:pt>
                <c:pt idx="500">
                  <c:v>4.28</c:v>
                </c:pt>
                <c:pt idx="501">
                  <c:v>3.6</c:v>
                </c:pt>
                <c:pt idx="502">
                  <c:v>3.08</c:v>
                </c:pt>
                <c:pt idx="503">
                  <c:v>3</c:v>
                </c:pt>
                <c:pt idx="504">
                  <c:v>3.05</c:v>
                </c:pt>
                <c:pt idx="505">
                  <c:v>4.0999999999999996</c:v>
                </c:pt>
                <c:pt idx="506">
                  <c:v>3.55</c:v>
                </c:pt>
                <c:pt idx="507">
                  <c:v>3.5</c:v>
                </c:pt>
                <c:pt idx="508">
                  <c:v>3.23</c:v>
                </c:pt>
                <c:pt idx="509">
                  <c:v>3</c:v>
                </c:pt>
                <c:pt idx="510">
                  <c:v>2.94</c:v>
                </c:pt>
                <c:pt idx="511">
                  <c:v>2.98</c:v>
                </c:pt>
                <c:pt idx="512">
                  <c:v>4.25</c:v>
                </c:pt>
                <c:pt idx="513">
                  <c:v>4.3</c:v>
                </c:pt>
                <c:pt idx="514">
                  <c:v>4.1500000000000004</c:v>
                </c:pt>
                <c:pt idx="515">
                  <c:v>4.07</c:v>
                </c:pt>
                <c:pt idx="516">
                  <c:v>3.29</c:v>
                </c:pt>
                <c:pt idx="517">
                  <c:v>2.99</c:v>
                </c:pt>
                <c:pt idx="518">
                  <c:v>2.9</c:v>
                </c:pt>
                <c:pt idx="519">
                  <c:v>2.83</c:v>
                </c:pt>
                <c:pt idx="520">
                  <c:v>2.84</c:v>
                </c:pt>
                <c:pt idx="521">
                  <c:v>2.99</c:v>
                </c:pt>
                <c:pt idx="522">
                  <c:v>2.94</c:v>
                </c:pt>
                <c:pt idx="523">
                  <c:v>2.65</c:v>
                </c:pt>
                <c:pt idx="524">
                  <c:v>2.54</c:v>
                </c:pt>
                <c:pt idx="525">
                  <c:v>2.6</c:v>
                </c:pt>
                <c:pt idx="526">
                  <c:v>2.64</c:v>
                </c:pt>
                <c:pt idx="527">
                  <c:v>2.77</c:v>
                </c:pt>
                <c:pt idx="528">
                  <c:v>2.83</c:v>
                </c:pt>
                <c:pt idx="529">
                  <c:v>2.9</c:v>
                </c:pt>
                <c:pt idx="530">
                  <c:v>2.87</c:v>
                </c:pt>
                <c:pt idx="531">
                  <c:v>2.99</c:v>
                </c:pt>
                <c:pt idx="532">
                  <c:v>3.47</c:v>
                </c:pt>
                <c:pt idx="533">
                  <c:v>3.64</c:v>
                </c:pt>
                <c:pt idx="534">
                  <c:v>3.49</c:v>
                </c:pt>
                <c:pt idx="535">
                  <c:v>3.6</c:v>
                </c:pt>
                <c:pt idx="536">
                  <c:v>3.51</c:v>
                </c:pt>
                <c:pt idx="537">
                  <c:v>2.88</c:v>
                </c:pt>
                <c:pt idx="538">
                  <c:v>2.8</c:v>
                </c:pt>
                <c:pt idx="539">
                  <c:v>2.7</c:v>
                </c:pt>
                <c:pt idx="540">
                  <c:v>2.8</c:v>
                </c:pt>
                <c:pt idx="541">
                  <c:v>2.99</c:v>
                </c:pt>
                <c:pt idx="542">
                  <c:v>3.2</c:v>
                </c:pt>
                <c:pt idx="543">
                  <c:v>4.4800000000000004</c:v>
                </c:pt>
                <c:pt idx="544">
                  <c:v>3.53</c:v>
                </c:pt>
                <c:pt idx="545">
                  <c:v>3.6</c:v>
                </c:pt>
                <c:pt idx="546">
                  <c:v>3.15</c:v>
                </c:pt>
                <c:pt idx="547">
                  <c:v>3.29</c:v>
                </c:pt>
                <c:pt idx="548">
                  <c:v>3.68</c:v>
                </c:pt>
                <c:pt idx="549">
                  <c:v>3.48</c:v>
                </c:pt>
                <c:pt idx="550">
                  <c:v>3.63</c:v>
                </c:pt>
                <c:pt idx="551">
                  <c:v>3.49</c:v>
                </c:pt>
                <c:pt idx="552">
                  <c:v>3.4</c:v>
                </c:pt>
                <c:pt idx="553">
                  <c:v>3.65</c:v>
                </c:pt>
                <c:pt idx="554">
                  <c:v>3.94</c:v>
                </c:pt>
                <c:pt idx="555">
                  <c:v>4.24</c:v>
                </c:pt>
                <c:pt idx="556">
                  <c:v>5.41</c:v>
                </c:pt>
                <c:pt idx="557">
                  <c:v>5.75</c:v>
                </c:pt>
                <c:pt idx="558">
                  <c:v>5.49</c:v>
                </c:pt>
                <c:pt idx="559">
                  <c:v>4.2</c:v>
                </c:pt>
                <c:pt idx="560">
                  <c:v>4.5999999999999996</c:v>
                </c:pt>
                <c:pt idx="561">
                  <c:v>4.2300000000000004</c:v>
                </c:pt>
                <c:pt idx="562">
                  <c:v>5.62</c:v>
                </c:pt>
                <c:pt idx="563">
                  <c:v>5.13</c:v>
                </c:pt>
                <c:pt idx="564">
                  <c:v>3.83</c:v>
                </c:pt>
                <c:pt idx="565">
                  <c:v>3.15</c:v>
                </c:pt>
                <c:pt idx="566">
                  <c:v>3.23</c:v>
                </c:pt>
                <c:pt idx="567">
                  <c:v>3.3</c:v>
                </c:pt>
                <c:pt idx="568">
                  <c:v>3.19</c:v>
                </c:pt>
                <c:pt idx="569">
                  <c:v>3.07</c:v>
                </c:pt>
                <c:pt idx="570">
                  <c:v>3</c:v>
                </c:pt>
                <c:pt idx="571">
                  <c:v>2.93</c:v>
                </c:pt>
                <c:pt idx="572">
                  <c:v>2.6</c:v>
                </c:pt>
                <c:pt idx="573">
                  <c:v>2.5</c:v>
                </c:pt>
                <c:pt idx="574">
                  <c:v>2.31</c:v>
                </c:pt>
                <c:pt idx="575">
                  <c:v>2.2200000000000002</c:v>
                </c:pt>
                <c:pt idx="576">
                  <c:v>2.2000000000000002</c:v>
                </c:pt>
                <c:pt idx="577">
                  <c:v>2.15</c:v>
                </c:pt>
                <c:pt idx="578">
                  <c:v>2.13</c:v>
                </c:pt>
                <c:pt idx="579">
                  <c:v>2.6</c:v>
                </c:pt>
                <c:pt idx="580">
                  <c:v>2.71</c:v>
                </c:pt>
                <c:pt idx="581">
                  <c:v>2.5</c:v>
                </c:pt>
                <c:pt idx="582">
                  <c:v>2.67</c:v>
                </c:pt>
                <c:pt idx="583">
                  <c:v>2.1</c:v>
                </c:pt>
                <c:pt idx="584">
                  <c:v>2.7</c:v>
                </c:pt>
                <c:pt idx="585">
                  <c:v>2.88</c:v>
                </c:pt>
                <c:pt idx="586">
                  <c:v>2.85</c:v>
                </c:pt>
                <c:pt idx="587">
                  <c:v>3.6</c:v>
                </c:pt>
                <c:pt idx="588">
                  <c:v>3.45</c:v>
                </c:pt>
                <c:pt idx="589">
                  <c:v>3.55</c:v>
                </c:pt>
                <c:pt idx="590">
                  <c:v>3.4</c:v>
                </c:pt>
                <c:pt idx="591">
                  <c:v>3.5</c:v>
                </c:pt>
                <c:pt idx="592">
                  <c:v>3.73</c:v>
                </c:pt>
                <c:pt idx="593">
                  <c:v>3.64</c:v>
                </c:pt>
                <c:pt idx="594">
                  <c:v>4.05</c:v>
                </c:pt>
                <c:pt idx="595">
                  <c:v>4.13</c:v>
                </c:pt>
                <c:pt idx="596">
                  <c:v>3</c:v>
                </c:pt>
                <c:pt idx="597">
                  <c:v>3.03</c:v>
                </c:pt>
                <c:pt idx="598">
                  <c:v>2.81</c:v>
                </c:pt>
                <c:pt idx="599">
                  <c:v>2.88</c:v>
                </c:pt>
                <c:pt idx="600">
                  <c:v>2.75</c:v>
                </c:pt>
                <c:pt idx="601">
                  <c:v>3.63</c:v>
                </c:pt>
                <c:pt idx="602">
                  <c:v>3.84</c:v>
                </c:pt>
                <c:pt idx="603">
                  <c:v>3.75</c:v>
                </c:pt>
                <c:pt idx="604">
                  <c:v>3.2</c:v>
                </c:pt>
                <c:pt idx="605">
                  <c:v>4.0469999999999997</c:v>
                </c:pt>
                <c:pt idx="606">
                  <c:v>3.6</c:v>
                </c:pt>
                <c:pt idx="607">
                  <c:v>3.73</c:v>
                </c:pt>
                <c:pt idx="608">
                  <c:v>4</c:v>
                </c:pt>
                <c:pt idx="609">
                  <c:v>4.03</c:v>
                </c:pt>
                <c:pt idx="610">
                  <c:v>3.78</c:v>
                </c:pt>
                <c:pt idx="611">
                  <c:v>4.0999999999999996</c:v>
                </c:pt>
                <c:pt idx="612">
                  <c:v>4.07</c:v>
                </c:pt>
                <c:pt idx="613">
                  <c:v>4.3899999999999997</c:v>
                </c:pt>
                <c:pt idx="614">
                  <c:v>4.8899999999999997</c:v>
                </c:pt>
                <c:pt idx="615">
                  <c:v>4.63</c:v>
                </c:pt>
                <c:pt idx="616">
                  <c:v>5.13</c:v>
                </c:pt>
                <c:pt idx="617">
                  <c:v>5.5</c:v>
                </c:pt>
                <c:pt idx="618">
                  <c:v>5.4</c:v>
                </c:pt>
                <c:pt idx="619">
                  <c:v>5.55</c:v>
                </c:pt>
                <c:pt idx="620">
                  <c:v>6.68</c:v>
                </c:pt>
                <c:pt idx="621">
                  <c:v>6</c:v>
                </c:pt>
                <c:pt idx="622">
                  <c:v>6.07</c:v>
                </c:pt>
                <c:pt idx="623">
                  <c:v>7.71</c:v>
                </c:pt>
                <c:pt idx="624">
                  <c:v>8.1999999999999993</c:v>
                </c:pt>
                <c:pt idx="625">
                  <c:v>7.82</c:v>
                </c:pt>
                <c:pt idx="626">
                  <c:v>6.4</c:v>
                </c:pt>
                <c:pt idx="627">
                  <c:v>6.3</c:v>
                </c:pt>
                <c:pt idx="628">
                  <c:v>6.24</c:v>
                </c:pt>
                <c:pt idx="629">
                  <c:v>6.6</c:v>
                </c:pt>
                <c:pt idx="630">
                  <c:v>7.55</c:v>
                </c:pt>
                <c:pt idx="631">
                  <c:v>8.1999999999999993</c:v>
                </c:pt>
                <c:pt idx="632">
                  <c:v>8.6</c:v>
                </c:pt>
                <c:pt idx="633">
                  <c:v>8.9</c:v>
                </c:pt>
                <c:pt idx="634">
                  <c:v>8.61</c:v>
                </c:pt>
                <c:pt idx="635">
                  <c:v>7.55</c:v>
                </c:pt>
                <c:pt idx="636">
                  <c:v>6.78</c:v>
                </c:pt>
                <c:pt idx="637">
                  <c:v>6.93</c:v>
                </c:pt>
                <c:pt idx="638">
                  <c:v>8.3000000000000007</c:v>
                </c:pt>
                <c:pt idx="639">
                  <c:v>8.6</c:v>
                </c:pt>
                <c:pt idx="640">
                  <c:v>7.8</c:v>
                </c:pt>
                <c:pt idx="641">
                  <c:v>7.5</c:v>
                </c:pt>
                <c:pt idx="642">
                  <c:v>8.15</c:v>
                </c:pt>
                <c:pt idx="643">
                  <c:v>8.42</c:v>
                </c:pt>
                <c:pt idx="644">
                  <c:v>8.81</c:v>
                </c:pt>
                <c:pt idx="645">
                  <c:v>9.1</c:v>
                </c:pt>
                <c:pt idx="646">
                  <c:v>9</c:v>
                </c:pt>
                <c:pt idx="647">
                  <c:v>8.11</c:v>
                </c:pt>
                <c:pt idx="648">
                  <c:v>7.07</c:v>
                </c:pt>
                <c:pt idx="649">
                  <c:v>7.47</c:v>
                </c:pt>
                <c:pt idx="650">
                  <c:v>7.18</c:v>
                </c:pt>
                <c:pt idx="651">
                  <c:v>7.59</c:v>
                </c:pt>
                <c:pt idx="652">
                  <c:v>7.3</c:v>
                </c:pt>
                <c:pt idx="653">
                  <c:v>7.33</c:v>
                </c:pt>
                <c:pt idx="654">
                  <c:v>7.27</c:v>
                </c:pt>
                <c:pt idx="655">
                  <c:v>7.08</c:v>
                </c:pt>
                <c:pt idx="656">
                  <c:v>7</c:v>
                </c:pt>
                <c:pt idx="657">
                  <c:v>7.4</c:v>
                </c:pt>
                <c:pt idx="658">
                  <c:v>7.39</c:v>
                </c:pt>
                <c:pt idx="659">
                  <c:v>7.01</c:v>
                </c:pt>
                <c:pt idx="660">
                  <c:v>6.68</c:v>
                </c:pt>
                <c:pt idx="661">
                  <c:v>7.03</c:v>
                </c:pt>
                <c:pt idx="662">
                  <c:v>7.7</c:v>
                </c:pt>
                <c:pt idx="663">
                  <c:v>7</c:v>
                </c:pt>
                <c:pt idx="664">
                  <c:v>6.5</c:v>
                </c:pt>
                <c:pt idx="665">
                  <c:v>6.74</c:v>
                </c:pt>
                <c:pt idx="666">
                  <c:v>7.1</c:v>
                </c:pt>
                <c:pt idx="667">
                  <c:v>7.12</c:v>
                </c:pt>
                <c:pt idx="668">
                  <c:v>7.45</c:v>
                </c:pt>
                <c:pt idx="669">
                  <c:v>7.5</c:v>
                </c:pt>
                <c:pt idx="670">
                  <c:v>7.63</c:v>
                </c:pt>
                <c:pt idx="671">
                  <c:v>7.1</c:v>
                </c:pt>
                <c:pt idx="672">
                  <c:v>7.26</c:v>
                </c:pt>
                <c:pt idx="673">
                  <c:v>7.5</c:v>
                </c:pt>
                <c:pt idx="674">
                  <c:v>7.55</c:v>
                </c:pt>
                <c:pt idx="675">
                  <c:v>8.19</c:v>
                </c:pt>
                <c:pt idx="676">
                  <c:v>8.32</c:v>
                </c:pt>
                <c:pt idx="677">
                  <c:v>9.1199999999999992</c:v>
                </c:pt>
                <c:pt idx="678">
                  <c:v>9</c:v>
                </c:pt>
                <c:pt idx="679">
                  <c:v>9.1199999999999992</c:v>
                </c:pt>
                <c:pt idx="680">
                  <c:v>8.36</c:v>
                </c:pt>
                <c:pt idx="681">
                  <c:v>7.8</c:v>
                </c:pt>
                <c:pt idx="682">
                  <c:v>6.49</c:v>
                </c:pt>
                <c:pt idx="683">
                  <c:v>6.36</c:v>
                </c:pt>
                <c:pt idx="684">
                  <c:v>6.3</c:v>
                </c:pt>
                <c:pt idx="685">
                  <c:v>6.58</c:v>
                </c:pt>
                <c:pt idx="686">
                  <c:v>6.7</c:v>
                </c:pt>
                <c:pt idx="687">
                  <c:v>6.67</c:v>
                </c:pt>
                <c:pt idx="688">
                  <c:v>7.5</c:v>
                </c:pt>
                <c:pt idx="689">
                  <c:v>7.12</c:v>
                </c:pt>
                <c:pt idx="690">
                  <c:v>6.32</c:v>
                </c:pt>
                <c:pt idx="691">
                  <c:v>6.7</c:v>
                </c:pt>
                <c:pt idx="692">
                  <c:v>6.41</c:v>
                </c:pt>
                <c:pt idx="693">
                  <c:v>6.31</c:v>
                </c:pt>
                <c:pt idx="694">
                  <c:v>6.8</c:v>
                </c:pt>
                <c:pt idx="695">
                  <c:v>6.4</c:v>
                </c:pt>
                <c:pt idx="696">
                  <c:v>6.36</c:v>
                </c:pt>
                <c:pt idx="697">
                  <c:v>5.15</c:v>
                </c:pt>
                <c:pt idx="698">
                  <c:v>4.63</c:v>
                </c:pt>
                <c:pt idx="699">
                  <c:v>4.33</c:v>
                </c:pt>
                <c:pt idx="700">
                  <c:v>4.3</c:v>
                </c:pt>
                <c:pt idx="701">
                  <c:v>4.1500000000000004</c:v>
                </c:pt>
                <c:pt idx="702">
                  <c:v>7.35</c:v>
                </c:pt>
                <c:pt idx="703">
                  <c:v>7.01</c:v>
                </c:pt>
                <c:pt idx="704">
                  <c:v>5.37</c:v>
                </c:pt>
                <c:pt idx="705">
                  <c:v>5.44</c:v>
                </c:pt>
                <c:pt idx="706">
                  <c:v>5.2</c:v>
                </c:pt>
                <c:pt idx="707">
                  <c:v>5.65</c:v>
                </c:pt>
                <c:pt idx="708">
                  <c:v>6.31</c:v>
                </c:pt>
                <c:pt idx="709">
                  <c:v>6.8</c:v>
                </c:pt>
                <c:pt idx="710">
                  <c:v>7.1</c:v>
                </c:pt>
                <c:pt idx="711">
                  <c:v>5.69</c:v>
                </c:pt>
                <c:pt idx="712">
                  <c:v>5.35</c:v>
                </c:pt>
                <c:pt idx="713">
                  <c:v>5.3</c:v>
                </c:pt>
                <c:pt idx="714">
                  <c:v>5.2</c:v>
                </c:pt>
                <c:pt idx="715">
                  <c:v>5.29</c:v>
                </c:pt>
                <c:pt idx="716">
                  <c:v>5.38</c:v>
                </c:pt>
                <c:pt idx="717">
                  <c:v>5</c:v>
                </c:pt>
                <c:pt idx="718">
                  <c:v>5.1100000000000003</c:v>
                </c:pt>
                <c:pt idx="719">
                  <c:v>6.3</c:v>
                </c:pt>
                <c:pt idx="720">
                  <c:v>5.95</c:v>
                </c:pt>
                <c:pt idx="721">
                  <c:v>5.5</c:v>
                </c:pt>
                <c:pt idx="722">
                  <c:v>5.19</c:v>
                </c:pt>
                <c:pt idx="723">
                  <c:v>5.25</c:v>
                </c:pt>
                <c:pt idx="724">
                  <c:v>4.8</c:v>
                </c:pt>
                <c:pt idx="725">
                  <c:v>4.5</c:v>
                </c:pt>
                <c:pt idx="726">
                  <c:v>4.63</c:v>
                </c:pt>
                <c:pt idx="727">
                  <c:v>4.3</c:v>
                </c:pt>
                <c:pt idx="728">
                  <c:v>4.21</c:v>
                </c:pt>
                <c:pt idx="729">
                  <c:v>4.4000000000000004</c:v>
                </c:pt>
                <c:pt idx="730">
                  <c:v>4</c:v>
                </c:pt>
                <c:pt idx="731">
                  <c:v>3.1</c:v>
                </c:pt>
              </c:numCache>
            </c:numRef>
          </c:val>
          <c:smooth val="1"/>
          <c:extLst>
            <c:ext xmlns:c16="http://schemas.microsoft.com/office/drawing/2014/chart" uri="{C3380CC4-5D6E-409C-BE32-E72D297353CC}">
              <c16:uniqueId val="{00000000-CB09-4D04-B204-1D0B6C29515D}"/>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3.12</c:v>
                </c:pt>
                <c:pt idx="1">
                  <c:v>3.48</c:v>
                </c:pt>
                <c:pt idx="2">
                  <c:v>3.33</c:v>
                </c:pt>
                <c:pt idx="3">
                  <c:v>3.28</c:v>
                </c:pt>
                <c:pt idx="4">
                  <c:v>2.4700000000000002</c:v>
                </c:pt>
                <c:pt idx="5">
                  <c:v>3.3</c:v>
                </c:pt>
                <c:pt idx="6">
                  <c:v>2.63</c:v>
                </c:pt>
                <c:pt idx="7">
                  <c:v>2.5</c:v>
                </c:pt>
                <c:pt idx="8">
                  <c:v>2.48</c:v>
                </c:pt>
                <c:pt idx="9">
                  <c:v>3.07</c:v>
                </c:pt>
                <c:pt idx="10">
                  <c:v>2.88</c:v>
                </c:pt>
                <c:pt idx="11">
                  <c:v>3.63</c:v>
                </c:pt>
                <c:pt idx="12">
                  <c:v>4.7</c:v>
                </c:pt>
                <c:pt idx="13">
                  <c:v>4.7699999999999996</c:v>
                </c:pt>
                <c:pt idx="14">
                  <c:v>5.6</c:v>
                </c:pt>
                <c:pt idx="15">
                  <c:v>5.5</c:v>
                </c:pt>
                <c:pt idx="16">
                  <c:v>4.43</c:v>
                </c:pt>
                <c:pt idx="17">
                  <c:v>4.33</c:v>
                </c:pt>
                <c:pt idx="18">
                  <c:v>5.05</c:v>
                </c:pt>
                <c:pt idx="19">
                  <c:v>5.13</c:v>
                </c:pt>
                <c:pt idx="20">
                  <c:v>5.28</c:v>
                </c:pt>
                <c:pt idx="21">
                  <c:v>4.8899999999999997</c:v>
                </c:pt>
                <c:pt idx="22">
                  <c:v>4.03</c:v>
                </c:pt>
                <c:pt idx="23">
                  <c:v>4.0999999999999996</c:v>
                </c:pt>
                <c:pt idx="24">
                  <c:v>4.3</c:v>
                </c:pt>
                <c:pt idx="25">
                  <c:v>5.08</c:v>
                </c:pt>
                <c:pt idx="26">
                  <c:v>5.18</c:v>
                </c:pt>
                <c:pt idx="27">
                  <c:v>5</c:v>
                </c:pt>
                <c:pt idx="28">
                  <c:v>4.83</c:v>
                </c:pt>
                <c:pt idx="29">
                  <c:v>4.6500000000000004</c:v>
                </c:pt>
                <c:pt idx="30">
                  <c:v>4.7</c:v>
                </c:pt>
                <c:pt idx="31">
                  <c:v>4.3</c:v>
                </c:pt>
                <c:pt idx="32">
                  <c:v>4.43</c:v>
                </c:pt>
                <c:pt idx="33">
                  <c:v>5.0999999999999996</c:v>
                </c:pt>
                <c:pt idx="34">
                  <c:v>4.72</c:v>
                </c:pt>
                <c:pt idx="35">
                  <c:v>3.39</c:v>
                </c:pt>
                <c:pt idx="36">
                  <c:v>3.28</c:v>
                </c:pt>
                <c:pt idx="37">
                  <c:v>3.3</c:v>
                </c:pt>
                <c:pt idx="38">
                  <c:v>3.41</c:v>
                </c:pt>
                <c:pt idx="39">
                  <c:v>3.4</c:v>
                </c:pt>
                <c:pt idx="40">
                  <c:v>3.22</c:v>
                </c:pt>
                <c:pt idx="41">
                  <c:v>3.15</c:v>
                </c:pt>
                <c:pt idx="42">
                  <c:v>3.18</c:v>
                </c:pt>
                <c:pt idx="43">
                  <c:v>3</c:v>
                </c:pt>
                <c:pt idx="44">
                  <c:v>2.8</c:v>
                </c:pt>
                <c:pt idx="45">
                  <c:v>2.9</c:v>
                </c:pt>
                <c:pt idx="46">
                  <c:v>2.99</c:v>
                </c:pt>
                <c:pt idx="47">
                  <c:v>3.05</c:v>
                </c:pt>
                <c:pt idx="48">
                  <c:v>3.1</c:v>
                </c:pt>
                <c:pt idx="49">
                  <c:v>3</c:v>
                </c:pt>
                <c:pt idx="50">
                  <c:v>2.78</c:v>
                </c:pt>
                <c:pt idx="51">
                  <c:v>2.8</c:v>
                </c:pt>
                <c:pt idx="52">
                  <c:v>2.75</c:v>
                </c:pt>
                <c:pt idx="53">
                  <c:v>2.83</c:v>
                </c:pt>
                <c:pt idx="54">
                  <c:v>2.77</c:v>
                </c:pt>
                <c:pt idx="55">
                  <c:v>2.76</c:v>
                </c:pt>
                <c:pt idx="56">
                  <c:v>2.7</c:v>
                </c:pt>
                <c:pt idx="57">
                  <c:v>2.73</c:v>
                </c:pt>
                <c:pt idx="58">
                  <c:v>2.84</c:v>
                </c:pt>
                <c:pt idx="59">
                  <c:v>2.91</c:v>
                </c:pt>
                <c:pt idx="60">
                  <c:v>2.73</c:v>
                </c:pt>
                <c:pt idx="61">
                  <c:v>2.59</c:v>
                </c:pt>
                <c:pt idx="62">
                  <c:v>2.5</c:v>
                </c:pt>
                <c:pt idx="63">
                  <c:v>2.68</c:v>
                </c:pt>
                <c:pt idx="64">
                  <c:v>2.79</c:v>
                </c:pt>
                <c:pt idx="65">
                  <c:v>2.82</c:v>
                </c:pt>
                <c:pt idx="66">
                  <c:v>2.71</c:v>
                </c:pt>
                <c:pt idx="67">
                  <c:v>2.68</c:v>
                </c:pt>
                <c:pt idx="68">
                  <c:v>2.74</c:v>
                </c:pt>
                <c:pt idx="69">
                  <c:v>2.61</c:v>
                </c:pt>
                <c:pt idx="70">
                  <c:v>2.2999999999999998</c:v>
                </c:pt>
                <c:pt idx="71">
                  <c:v>2.3199999999999998</c:v>
                </c:pt>
                <c:pt idx="72">
                  <c:v>2.36</c:v>
                </c:pt>
                <c:pt idx="73">
                  <c:v>2.2799999999999998</c:v>
                </c:pt>
                <c:pt idx="74">
                  <c:v>2.35</c:v>
                </c:pt>
                <c:pt idx="75">
                  <c:v>3.49</c:v>
                </c:pt>
                <c:pt idx="76">
                  <c:v>3.1</c:v>
                </c:pt>
                <c:pt idx="77">
                  <c:v>3.15</c:v>
                </c:pt>
                <c:pt idx="78">
                  <c:v>3.18</c:v>
                </c:pt>
                <c:pt idx="79">
                  <c:v>3.65</c:v>
                </c:pt>
                <c:pt idx="80">
                  <c:v>3.86</c:v>
                </c:pt>
                <c:pt idx="81">
                  <c:v>3.7</c:v>
                </c:pt>
                <c:pt idx="82">
                  <c:v>3.43</c:v>
                </c:pt>
                <c:pt idx="83">
                  <c:v>3.08</c:v>
                </c:pt>
                <c:pt idx="84">
                  <c:v>3.17</c:v>
                </c:pt>
                <c:pt idx="85">
                  <c:v>3.69</c:v>
                </c:pt>
                <c:pt idx="86">
                  <c:v>4.3</c:v>
                </c:pt>
                <c:pt idx="87">
                  <c:v>4.08</c:v>
                </c:pt>
                <c:pt idx="88">
                  <c:v>3.95</c:v>
                </c:pt>
                <c:pt idx="89">
                  <c:v>3.5</c:v>
                </c:pt>
                <c:pt idx="90">
                  <c:v>3.31</c:v>
                </c:pt>
                <c:pt idx="91">
                  <c:v>3.99</c:v>
                </c:pt>
                <c:pt idx="92">
                  <c:v>4.08</c:v>
                </c:pt>
                <c:pt idx="93">
                  <c:v>3.9</c:v>
                </c:pt>
                <c:pt idx="94">
                  <c:v>4.1500000000000004</c:v>
                </c:pt>
                <c:pt idx="95">
                  <c:v>4.03</c:v>
                </c:pt>
                <c:pt idx="96">
                  <c:v>4.49</c:v>
                </c:pt>
                <c:pt idx="97">
                  <c:v>4.51</c:v>
                </c:pt>
                <c:pt idx="98">
                  <c:v>4.4000000000000004</c:v>
                </c:pt>
                <c:pt idx="99">
                  <c:v>3.48</c:v>
                </c:pt>
                <c:pt idx="100">
                  <c:v>3.5</c:v>
                </c:pt>
                <c:pt idx="101">
                  <c:v>4.18</c:v>
                </c:pt>
                <c:pt idx="102">
                  <c:v>4.09</c:v>
                </c:pt>
                <c:pt idx="103">
                  <c:v>4.07</c:v>
                </c:pt>
                <c:pt idx="104">
                  <c:v>4.1100000000000003</c:v>
                </c:pt>
                <c:pt idx="105">
                  <c:v>3.85</c:v>
                </c:pt>
                <c:pt idx="106">
                  <c:v>3.75</c:v>
                </c:pt>
                <c:pt idx="107">
                  <c:v>3.5</c:v>
                </c:pt>
                <c:pt idx="108">
                  <c:v>3.55</c:v>
                </c:pt>
                <c:pt idx="109">
                  <c:v>3.52</c:v>
                </c:pt>
                <c:pt idx="110">
                  <c:v>3.63</c:v>
                </c:pt>
                <c:pt idx="111">
                  <c:v>3.79</c:v>
                </c:pt>
                <c:pt idx="112">
                  <c:v>5.35</c:v>
                </c:pt>
                <c:pt idx="113">
                  <c:v>5.7</c:v>
                </c:pt>
                <c:pt idx="114">
                  <c:v>5.62</c:v>
                </c:pt>
                <c:pt idx="115">
                  <c:v>5.08</c:v>
                </c:pt>
                <c:pt idx="116">
                  <c:v>4.3</c:v>
                </c:pt>
                <c:pt idx="117">
                  <c:v>4.3899999999999997</c:v>
                </c:pt>
                <c:pt idx="118">
                  <c:v>4.42</c:v>
                </c:pt>
                <c:pt idx="119">
                  <c:v>4.5599999999999996</c:v>
                </c:pt>
                <c:pt idx="120">
                  <c:v>4.71</c:v>
                </c:pt>
                <c:pt idx="121">
                  <c:v>4.32</c:v>
                </c:pt>
                <c:pt idx="122">
                  <c:v>4.68</c:v>
                </c:pt>
                <c:pt idx="123">
                  <c:v>6.9</c:v>
                </c:pt>
                <c:pt idx="124">
                  <c:v>6.75</c:v>
                </c:pt>
                <c:pt idx="125">
                  <c:v>6.7</c:v>
                </c:pt>
                <c:pt idx="126">
                  <c:v>5.8</c:v>
                </c:pt>
                <c:pt idx="127">
                  <c:v>5.78</c:v>
                </c:pt>
                <c:pt idx="128">
                  <c:v>5.58</c:v>
                </c:pt>
                <c:pt idx="129">
                  <c:v>5.4</c:v>
                </c:pt>
                <c:pt idx="130">
                  <c:v>5.38</c:v>
                </c:pt>
                <c:pt idx="131">
                  <c:v>6.6</c:v>
                </c:pt>
                <c:pt idx="132">
                  <c:v>6.45</c:v>
                </c:pt>
                <c:pt idx="133">
                  <c:v>6.5</c:v>
                </c:pt>
                <c:pt idx="134">
                  <c:v>6.56</c:v>
                </c:pt>
                <c:pt idx="135">
                  <c:v>6.6</c:v>
                </c:pt>
                <c:pt idx="136">
                  <c:v>7.12</c:v>
                </c:pt>
                <c:pt idx="137">
                  <c:v>7.15</c:v>
                </c:pt>
                <c:pt idx="138">
                  <c:v>7.58</c:v>
                </c:pt>
                <c:pt idx="139">
                  <c:v>8</c:v>
                </c:pt>
                <c:pt idx="140">
                  <c:v>8.25</c:v>
                </c:pt>
                <c:pt idx="141">
                  <c:v>7.75</c:v>
                </c:pt>
                <c:pt idx="142">
                  <c:v>6.45</c:v>
                </c:pt>
                <c:pt idx="143">
                  <c:v>6.4</c:v>
                </c:pt>
                <c:pt idx="144">
                  <c:v>6.48</c:v>
                </c:pt>
                <c:pt idx="145">
                  <c:v>6.4</c:v>
                </c:pt>
                <c:pt idx="146">
                  <c:v>4.9000000000000004</c:v>
                </c:pt>
                <c:pt idx="147">
                  <c:v>4.93</c:v>
                </c:pt>
                <c:pt idx="148">
                  <c:v>3.88</c:v>
                </c:pt>
                <c:pt idx="149">
                  <c:v>3.8</c:v>
                </c:pt>
                <c:pt idx="150">
                  <c:v>3.72</c:v>
                </c:pt>
                <c:pt idx="151">
                  <c:v>4.05</c:v>
                </c:pt>
                <c:pt idx="152">
                  <c:v>3.7</c:v>
                </c:pt>
                <c:pt idx="153">
                  <c:v>3.9</c:v>
                </c:pt>
                <c:pt idx="154">
                  <c:v>3.85</c:v>
                </c:pt>
                <c:pt idx="155">
                  <c:v>3.66</c:v>
                </c:pt>
                <c:pt idx="156">
                  <c:v>3.7</c:v>
                </c:pt>
                <c:pt idx="157">
                  <c:v>3.73</c:v>
                </c:pt>
                <c:pt idx="158">
                  <c:v>4.0999999999999996</c:v>
                </c:pt>
                <c:pt idx="159">
                  <c:v>4.1900000000000004</c:v>
                </c:pt>
                <c:pt idx="160">
                  <c:v>4.0199999999999996</c:v>
                </c:pt>
                <c:pt idx="161">
                  <c:v>4.4800000000000004</c:v>
                </c:pt>
                <c:pt idx="162">
                  <c:v>5.61</c:v>
                </c:pt>
                <c:pt idx="163">
                  <c:v>6</c:v>
                </c:pt>
                <c:pt idx="164">
                  <c:v>5.4</c:v>
                </c:pt>
                <c:pt idx="165">
                  <c:v>5.83</c:v>
                </c:pt>
                <c:pt idx="166">
                  <c:v>6.7</c:v>
                </c:pt>
                <c:pt idx="167">
                  <c:v>7</c:v>
                </c:pt>
                <c:pt idx="168">
                  <c:v>6.75</c:v>
                </c:pt>
                <c:pt idx="169">
                  <c:v>6.99</c:v>
                </c:pt>
                <c:pt idx="170">
                  <c:v>7.15</c:v>
                </c:pt>
                <c:pt idx="171">
                  <c:v>7.2</c:v>
                </c:pt>
                <c:pt idx="172">
                  <c:v>8.0500000000000007</c:v>
                </c:pt>
                <c:pt idx="173">
                  <c:v>7.44</c:v>
                </c:pt>
                <c:pt idx="174">
                  <c:v>6.44</c:v>
                </c:pt>
                <c:pt idx="175">
                  <c:v>6.23</c:v>
                </c:pt>
                <c:pt idx="176">
                  <c:v>5.99</c:v>
                </c:pt>
                <c:pt idx="177">
                  <c:v>5.13</c:v>
                </c:pt>
                <c:pt idx="178">
                  <c:v>5.15</c:v>
                </c:pt>
                <c:pt idx="179">
                  <c:v>5.28</c:v>
                </c:pt>
                <c:pt idx="180">
                  <c:v>5.19</c:v>
                </c:pt>
                <c:pt idx="181">
                  <c:v>5.29</c:v>
                </c:pt>
                <c:pt idx="182">
                  <c:v>5.26</c:v>
                </c:pt>
                <c:pt idx="183">
                  <c:v>5.2</c:v>
                </c:pt>
                <c:pt idx="184">
                  <c:v>5.3</c:v>
                </c:pt>
                <c:pt idx="185">
                  <c:v>5.0999999999999996</c:v>
                </c:pt>
                <c:pt idx="186">
                  <c:v>5.2</c:v>
                </c:pt>
                <c:pt idx="187">
                  <c:v>5.45</c:v>
                </c:pt>
                <c:pt idx="188">
                  <c:v>4.59</c:v>
                </c:pt>
                <c:pt idx="189">
                  <c:v>4.5199999999999996</c:v>
                </c:pt>
                <c:pt idx="190">
                  <c:v>4.4000000000000004</c:v>
                </c:pt>
                <c:pt idx="191">
                  <c:v>5.0999999999999996</c:v>
                </c:pt>
                <c:pt idx="192">
                  <c:v>4.8899999999999997</c:v>
                </c:pt>
                <c:pt idx="193">
                  <c:v>4.8</c:v>
                </c:pt>
                <c:pt idx="194">
                  <c:v>7</c:v>
                </c:pt>
                <c:pt idx="195">
                  <c:v>7.3</c:v>
                </c:pt>
                <c:pt idx="196">
                  <c:v>5.5</c:v>
                </c:pt>
                <c:pt idx="197">
                  <c:v>5.3</c:v>
                </c:pt>
                <c:pt idx="198">
                  <c:v>6.06</c:v>
                </c:pt>
                <c:pt idx="199">
                  <c:v>6.03</c:v>
                </c:pt>
                <c:pt idx="200">
                  <c:v>7.2</c:v>
                </c:pt>
                <c:pt idx="201">
                  <c:v>7.39</c:v>
                </c:pt>
                <c:pt idx="202">
                  <c:v>8.6999999999999993</c:v>
                </c:pt>
                <c:pt idx="203">
                  <c:v>8.92</c:v>
                </c:pt>
                <c:pt idx="204">
                  <c:v>8.1</c:v>
                </c:pt>
                <c:pt idx="205">
                  <c:v>7.55</c:v>
                </c:pt>
                <c:pt idx="206">
                  <c:v>8.9700000000000006</c:v>
                </c:pt>
                <c:pt idx="207">
                  <c:v>9.35</c:v>
                </c:pt>
                <c:pt idx="208">
                  <c:v>9.81</c:v>
                </c:pt>
                <c:pt idx="209">
                  <c:v>10.119999999999999</c:v>
                </c:pt>
                <c:pt idx="210">
                  <c:v>10.1</c:v>
                </c:pt>
                <c:pt idx="211">
                  <c:v>9.5</c:v>
                </c:pt>
                <c:pt idx="212">
                  <c:v>9.1999999999999993</c:v>
                </c:pt>
                <c:pt idx="213">
                  <c:v>8.8000000000000007</c:v>
                </c:pt>
                <c:pt idx="214">
                  <c:v>9.5500000000000007</c:v>
                </c:pt>
                <c:pt idx="215">
                  <c:v>9.5</c:v>
                </c:pt>
                <c:pt idx="216">
                  <c:v>9.4499999999999993</c:v>
                </c:pt>
                <c:pt idx="217">
                  <c:v>10</c:v>
                </c:pt>
                <c:pt idx="218">
                  <c:v>10.68</c:v>
                </c:pt>
                <c:pt idx="219">
                  <c:v>10.53</c:v>
                </c:pt>
                <c:pt idx="220">
                  <c:v>10.7</c:v>
                </c:pt>
                <c:pt idx="221">
                  <c:v>11</c:v>
                </c:pt>
                <c:pt idx="222">
                  <c:v>11.5</c:v>
                </c:pt>
                <c:pt idx="223">
                  <c:v>11.55</c:v>
                </c:pt>
                <c:pt idx="224">
                  <c:v>11.45</c:v>
                </c:pt>
                <c:pt idx="225">
                  <c:v>10.65</c:v>
                </c:pt>
                <c:pt idx="226">
                  <c:v>10.8</c:v>
                </c:pt>
                <c:pt idx="227">
                  <c:v>10.5</c:v>
                </c:pt>
                <c:pt idx="228">
                  <c:v>11.05</c:v>
                </c:pt>
                <c:pt idx="229">
                  <c:v>11.2</c:v>
                </c:pt>
                <c:pt idx="230">
                  <c:v>11.3</c:v>
                </c:pt>
                <c:pt idx="231">
                  <c:v>10.8</c:v>
                </c:pt>
                <c:pt idx="232">
                  <c:v>10.25</c:v>
                </c:pt>
                <c:pt idx="233">
                  <c:v>10.050000000000001</c:v>
                </c:pt>
                <c:pt idx="234">
                  <c:v>9.35</c:v>
                </c:pt>
                <c:pt idx="235">
                  <c:v>9</c:v>
                </c:pt>
                <c:pt idx="236">
                  <c:v>9.1</c:v>
                </c:pt>
                <c:pt idx="237">
                  <c:v>9.1</c:v>
                </c:pt>
                <c:pt idx="238">
                  <c:v>8.5</c:v>
                </c:pt>
                <c:pt idx="239">
                  <c:v>8.3000000000000007</c:v>
                </c:pt>
                <c:pt idx="240">
                  <c:v>8.1</c:v>
                </c:pt>
                <c:pt idx="241">
                  <c:v>8.1999999999999993</c:v>
                </c:pt>
                <c:pt idx="242">
                  <c:v>8.3000000000000007</c:v>
                </c:pt>
                <c:pt idx="243">
                  <c:v>8.5</c:v>
                </c:pt>
                <c:pt idx="244">
                  <c:v>8.1999999999999993</c:v>
                </c:pt>
                <c:pt idx="245">
                  <c:v>8.5</c:v>
                </c:pt>
                <c:pt idx="246">
                  <c:v>9</c:v>
                </c:pt>
                <c:pt idx="247">
                  <c:v>8.9</c:v>
                </c:pt>
                <c:pt idx="248">
                  <c:v>8.8000000000000007</c:v>
                </c:pt>
                <c:pt idx="249">
                  <c:v>8.65</c:v>
                </c:pt>
                <c:pt idx="250">
                  <c:v>8.5</c:v>
                </c:pt>
                <c:pt idx="251">
                  <c:v>8</c:v>
                </c:pt>
                <c:pt idx="252">
                  <c:v>7.5</c:v>
                </c:pt>
                <c:pt idx="253">
                  <c:v>7.25</c:v>
                </c:pt>
                <c:pt idx="254">
                  <c:v>7</c:v>
                </c:pt>
                <c:pt idx="255">
                  <c:v>6.96</c:v>
                </c:pt>
                <c:pt idx="256">
                  <c:v>6.91</c:v>
                </c:pt>
                <c:pt idx="257">
                  <c:v>6.88</c:v>
                </c:pt>
                <c:pt idx="258">
                  <c:v>6.86</c:v>
                </c:pt>
                <c:pt idx="259">
                  <c:v>6.85</c:v>
                </c:pt>
                <c:pt idx="260">
                  <c:v>6.87</c:v>
                </c:pt>
                <c:pt idx="261">
                  <c:v>6.92</c:v>
                </c:pt>
                <c:pt idx="262">
                  <c:v>7</c:v>
                </c:pt>
                <c:pt idx="263">
                  <c:v>7.06</c:v>
                </c:pt>
                <c:pt idx="264">
                  <c:v>7.15</c:v>
                </c:pt>
                <c:pt idx="265">
                  <c:v>7.33</c:v>
                </c:pt>
                <c:pt idx="266">
                  <c:v>7.5</c:v>
                </c:pt>
                <c:pt idx="267">
                  <c:v>7.45</c:v>
                </c:pt>
                <c:pt idx="268">
                  <c:v>7.4</c:v>
                </c:pt>
                <c:pt idx="269">
                  <c:v>7.6</c:v>
                </c:pt>
                <c:pt idx="270">
                  <c:v>7.8</c:v>
                </c:pt>
                <c:pt idx="271">
                  <c:v>8</c:v>
                </c:pt>
                <c:pt idx="272">
                  <c:v>8.1</c:v>
                </c:pt>
                <c:pt idx="273">
                  <c:v>8.15</c:v>
                </c:pt>
                <c:pt idx="274">
                  <c:v>8.1999999999999993</c:v>
                </c:pt>
                <c:pt idx="275">
                  <c:v>8.6</c:v>
                </c:pt>
                <c:pt idx="276">
                  <c:v>9.1</c:v>
                </c:pt>
                <c:pt idx="277">
                  <c:v>9.0500000000000007</c:v>
                </c:pt>
                <c:pt idx="278">
                  <c:v>9</c:v>
                </c:pt>
                <c:pt idx="279">
                  <c:v>8.6</c:v>
                </c:pt>
                <c:pt idx="280">
                  <c:v>8.1999999999999993</c:v>
                </c:pt>
                <c:pt idx="281">
                  <c:v>7.98</c:v>
                </c:pt>
                <c:pt idx="282">
                  <c:v>7.54</c:v>
                </c:pt>
                <c:pt idx="283">
                  <c:v>7.26</c:v>
                </c:pt>
                <c:pt idx="284">
                  <c:v>7</c:v>
                </c:pt>
                <c:pt idx="285">
                  <c:v>7.7</c:v>
                </c:pt>
                <c:pt idx="286">
                  <c:v>8.1999999999999993</c:v>
                </c:pt>
                <c:pt idx="287">
                  <c:v>8.2200000000000006</c:v>
                </c:pt>
                <c:pt idx="288">
                  <c:v>8.25</c:v>
                </c:pt>
                <c:pt idx="289">
                  <c:v>7.8</c:v>
                </c:pt>
                <c:pt idx="290">
                  <c:v>7.3</c:v>
                </c:pt>
                <c:pt idx="291">
                  <c:v>7.4</c:v>
                </c:pt>
                <c:pt idx="292">
                  <c:v>7.5</c:v>
                </c:pt>
                <c:pt idx="293">
                  <c:v>7.55</c:v>
                </c:pt>
                <c:pt idx="294">
                  <c:v>7.6</c:v>
                </c:pt>
                <c:pt idx="295">
                  <c:v>7.58</c:v>
                </c:pt>
                <c:pt idx="296">
                  <c:v>7.56</c:v>
                </c:pt>
                <c:pt idx="297">
                  <c:v>7.53</c:v>
                </c:pt>
                <c:pt idx="298">
                  <c:v>7.51</c:v>
                </c:pt>
                <c:pt idx="299">
                  <c:v>7.5</c:v>
                </c:pt>
                <c:pt idx="300">
                  <c:v>7.4</c:v>
                </c:pt>
                <c:pt idx="301">
                  <c:v>7.3</c:v>
                </c:pt>
                <c:pt idx="302">
                  <c:v>7.1</c:v>
                </c:pt>
                <c:pt idx="303">
                  <c:v>7.3</c:v>
                </c:pt>
                <c:pt idx="304">
                  <c:v>7.4</c:v>
                </c:pt>
                <c:pt idx="305">
                  <c:v>7.5</c:v>
                </c:pt>
                <c:pt idx="306">
                  <c:v>7.5</c:v>
                </c:pt>
                <c:pt idx="307">
                  <c:v>7.65</c:v>
                </c:pt>
                <c:pt idx="308">
                  <c:v>7.8</c:v>
                </c:pt>
                <c:pt idx="309">
                  <c:v>7.95</c:v>
                </c:pt>
                <c:pt idx="310">
                  <c:v>8.1</c:v>
                </c:pt>
                <c:pt idx="311">
                  <c:v>8.3000000000000007</c:v>
                </c:pt>
                <c:pt idx="312">
                  <c:v>8.4</c:v>
                </c:pt>
                <c:pt idx="313">
                  <c:v>8.2200000000000006</c:v>
                </c:pt>
                <c:pt idx="314">
                  <c:v>8.07</c:v>
                </c:pt>
                <c:pt idx="315">
                  <c:v>7.74</c:v>
                </c:pt>
                <c:pt idx="316">
                  <c:v>7.33</c:v>
                </c:pt>
                <c:pt idx="317">
                  <c:v>6.61</c:v>
                </c:pt>
                <c:pt idx="318">
                  <c:v>6.26</c:v>
                </c:pt>
                <c:pt idx="319">
                  <c:v>5.87</c:v>
                </c:pt>
                <c:pt idx="320">
                  <c:v>5.54</c:v>
                </c:pt>
                <c:pt idx="321">
                  <c:v>5.1100000000000003</c:v>
                </c:pt>
                <c:pt idx="322">
                  <c:v>4.88</c:v>
                </c:pt>
                <c:pt idx="323">
                  <c:v>4.71</c:v>
                </c:pt>
                <c:pt idx="324">
                  <c:v>4.5</c:v>
                </c:pt>
                <c:pt idx="400">
                  <c:v>4.8099999999999996</c:v>
                </c:pt>
                <c:pt idx="401">
                  <c:v>4.45</c:v>
                </c:pt>
                <c:pt idx="402">
                  <c:v>3.83</c:v>
                </c:pt>
                <c:pt idx="403">
                  <c:v>3.93</c:v>
                </c:pt>
                <c:pt idx="404">
                  <c:v>3.61</c:v>
                </c:pt>
                <c:pt idx="405">
                  <c:v>3.7</c:v>
                </c:pt>
                <c:pt idx="406">
                  <c:v>3.3</c:v>
                </c:pt>
                <c:pt idx="407">
                  <c:v>3.41</c:v>
                </c:pt>
                <c:pt idx="408">
                  <c:v>3.1</c:v>
                </c:pt>
                <c:pt idx="409">
                  <c:v>3.52</c:v>
                </c:pt>
                <c:pt idx="410">
                  <c:v>3.12</c:v>
                </c:pt>
                <c:pt idx="411">
                  <c:v>4</c:v>
                </c:pt>
                <c:pt idx="412">
                  <c:v>4.5999999999999996</c:v>
                </c:pt>
                <c:pt idx="413">
                  <c:v>4.13</c:v>
                </c:pt>
                <c:pt idx="414">
                  <c:v>3.34</c:v>
                </c:pt>
                <c:pt idx="415">
                  <c:v>3.69</c:v>
                </c:pt>
                <c:pt idx="416">
                  <c:v>4.63</c:v>
                </c:pt>
                <c:pt idx="417">
                  <c:v>4.97</c:v>
                </c:pt>
                <c:pt idx="418">
                  <c:v>4.87</c:v>
                </c:pt>
                <c:pt idx="419">
                  <c:v>4.59</c:v>
                </c:pt>
                <c:pt idx="420">
                  <c:v>4.6100000000000003</c:v>
                </c:pt>
                <c:pt idx="421">
                  <c:v>4.59</c:v>
                </c:pt>
                <c:pt idx="422">
                  <c:v>4.5599999999999996</c:v>
                </c:pt>
                <c:pt idx="423">
                  <c:v>4.47</c:v>
                </c:pt>
                <c:pt idx="424">
                  <c:v>4.8099999999999996</c:v>
                </c:pt>
                <c:pt idx="425">
                  <c:v>4.58</c:v>
                </c:pt>
                <c:pt idx="426">
                  <c:v>5.67</c:v>
                </c:pt>
                <c:pt idx="427">
                  <c:v>5.8</c:v>
                </c:pt>
                <c:pt idx="428">
                  <c:v>5.18</c:v>
                </c:pt>
                <c:pt idx="429">
                  <c:v>5.01</c:v>
                </c:pt>
                <c:pt idx="430">
                  <c:v>4.7699999999999996</c:v>
                </c:pt>
                <c:pt idx="431">
                  <c:v>4.3499999999999996</c:v>
                </c:pt>
                <c:pt idx="432">
                  <c:v>4.5</c:v>
                </c:pt>
                <c:pt idx="433">
                  <c:v>4.53</c:v>
                </c:pt>
                <c:pt idx="434">
                  <c:v>4.49</c:v>
                </c:pt>
                <c:pt idx="435">
                  <c:v>4.33</c:v>
                </c:pt>
                <c:pt idx="436">
                  <c:v>4.26</c:v>
                </c:pt>
                <c:pt idx="437">
                  <c:v>4.16</c:v>
                </c:pt>
                <c:pt idx="438">
                  <c:v>4.2300000000000004</c:v>
                </c:pt>
                <c:pt idx="439">
                  <c:v>4.34</c:v>
                </c:pt>
                <c:pt idx="440">
                  <c:v>4.12</c:v>
                </c:pt>
                <c:pt idx="441">
                  <c:v>4</c:v>
                </c:pt>
                <c:pt idx="442">
                  <c:v>3.82</c:v>
                </c:pt>
                <c:pt idx="443">
                  <c:v>4.08</c:v>
                </c:pt>
                <c:pt idx="444">
                  <c:v>3.98</c:v>
                </c:pt>
                <c:pt idx="445">
                  <c:v>4.0999999999999996</c:v>
                </c:pt>
                <c:pt idx="446">
                  <c:v>4.22</c:v>
                </c:pt>
                <c:pt idx="447">
                  <c:v>4.12</c:v>
                </c:pt>
                <c:pt idx="448">
                  <c:v>3.88</c:v>
                </c:pt>
                <c:pt idx="449">
                  <c:v>3.83</c:v>
                </c:pt>
                <c:pt idx="450">
                  <c:v>3</c:v>
                </c:pt>
                <c:pt idx="451">
                  <c:v>3.15</c:v>
                </c:pt>
                <c:pt idx="452">
                  <c:v>3.15</c:v>
                </c:pt>
                <c:pt idx="453">
                  <c:v>3.49</c:v>
                </c:pt>
                <c:pt idx="454">
                  <c:v>3.04</c:v>
                </c:pt>
                <c:pt idx="455">
                  <c:v>3.37</c:v>
                </c:pt>
                <c:pt idx="456">
                  <c:v>2.81</c:v>
                </c:pt>
                <c:pt idx="457">
                  <c:v>2.83</c:v>
                </c:pt>
                <c:pt idx="458">
                  <c:v>2.8</c:v>
                </c:pt>
                <c:pt idx="459">
                  <c:v>3.27</c:v>
                </c:pt>
                <c:pt idx="460">
                  <c:v>3.24</c:v>
                </c:pt>
                <c:pt idx="461">
                  <c:v>3.36</c:v>
                </c:pt>
                <c:pt idx="462">
                  <c:v>2.93</c:v>
                </c:pt>
                <c:pt idx="463">
                  <c:v>2.98</c:v>
                </c:pt>
                <c:pt idx="464">
                  <c:v>2.92</c:v>
                </c:pt>
                <c:pt idx="465">
                  <c:v>3.43</c:v>
                </c:pt>
                <c:pt idx="466">
                  <c:v>3.05</c:v>
                </c:pt>
                <c:pt idx="467">
                  <c:v>3.37</c:v>
                </c:pt>
                <c:pt idx="468">
                  <c:v>3.43</c:v>
                </c:pt>
                <c:pt idx="469">
                  <c:v>3.4</c:v>
                </c:pt>
                <c:pt idx="470">
                  <c:v>3.11</c:v>
                </c:pt>
                <c:pt idx="471">
                  <c:v>3.1</c:v>
                </c:pt>
                <c:pt idx="472">
                  <c:v>3.09</c:v>
                </c:pt>
                <c:pt idx="473">
                  <c:v>3.4</c:v>
                </c:pt>
                <c:pt idx="474">
                  <c:v>3.13</c:v>
                </c:pt>
                <c:pt idx="475">
                  <c:v>3.46</c:v>
                </c:pt>
                <c:pt idx="476">
                  <c:v>3.19</c:v>
                </c:pt>
                <c:pt idx="477">
                  <c:v>3.28</c:v>
                </c:pt>
                <c:pt idx="478">
                  <c:v>2.85</c:v>
                </c:pt>
                <c:pt idx="479">
                  <c:v>2.78</c:v>
                </c:pt>
                <c:pt idx="480">
                  <c:v>2.59</c:v>
                </c:pt>
                <c:pt idx="481">
                  <c:v>2.67</c:v>
                </c:pt>
                <c:pt idx="482">
                  <c:v>2.76</c:v>
                </c:pt>
                <c:pt idx="483">
                  <c:v>2.61</c:v>
                </c:pt>
                <c:pt idx="484">
                  <c:v>2.81</c:v>
                </c:pt>
                <c:pt idx="485">
                  <c:v>2.67</c:v>
                </c:pt>
                <c:pt idx="486">
                  <c:v>2.9</c:v>
                </c:pt>
                <c:pt idx="487">
                  <c:v>2.7</c:v>
                </c:pt>
                <c:pt idx="488">
                  <c:v>2.6</c:v>
                </c:pt>
                <c:pt idx="489">
                  <c:v>2.4300000000000002</c:v>
                </c:pt>
                <c:pt idx="490">
                  <c:v>2.52</c:v>
                </c:pt>
                <c:pt idx="491">
                  <c:v>2.59</c:v>
                </c:pt>
                <c:pt idx="492">
                  <c:v>2.6</c:v>
                </c:pt>
                <c:pt idx="493">
                  <c:v>2.3199999999999998</c:v>
                </c:pt>
                <c:pt idx="494">
                  <c:v>2.52</c:v>
                </c:pt>
                <c:pt idx="495">
                  <c:v>2.58</c:v>
                </c:pt>
                <c:pt idx="496">
                  <c:v>2.56</c:v>
                </c:pt>
                <c:pt idx="497">
                  <c:v>2.14</c:v>
                </c:pt>
                <c:pt idx="498">
                  <c:v>2.38</c:v>
                </c:pt>
                <c:pt idx="499">
                  <c:v>2.2000000000000002</c:v>
                </c:pt>
                <c:pt idx="500">
                  <c:v>2.35</c:v>
                </c:pt>
                <c:pt idx="501">
                  <c:v>2.29</c:v>
                </c:pt>
                <c:pt idx="502">
                  <c:v>2.5</c:v>
                </c:pt>
                <c:pt idx="503">
                  <c:v>2.42</c:v>
                </c:pt>
                <c:pt idx="504">
                  <c:v>2.56</c:v>
                </c:pt>
                <c:pt idx="505">
                  <c:v>2.56</c:v>
                </c:pt>
                <c:pt idx="506">
                  <c:v>2.69</c:v>
                </c:pt>
                <c:pt idx="507">
                  <c:v>3.61</c:v>
                </c:pt>
                <c:pt idx="508">
                  <c:v>3.26</c:v>
                </c:pt>
                <c:pt idx="509">
                  <c:v>3.41</c:v>
                </c:pt>
                <c:pt idx="510">
                  <c:v>3.12</c:v>
                </c:pt>
                <c:pt idx="511">
                  <c:v>3.37</c:v>
                </c:pt>
                <c:pt idx="512">
                  <c:v>3.29</c:v>
                </c:pt>
                <c:pt idx="513">
                  <c:v>3.45</c:v>
                </c:pt>
                <c:pt idx="514">
                  <c:v>3.38</c:v>
                </c:pt>
                <c:pt idx="515">
                  <c:v>3.1</c:v>
                </c:pt>
                <c:pt idx="516">
                  <c:v>2.89</c:v>
                </c:pt>
                <c:pt idx="517">
                  <c:v>2.5</c:v>
                </c:pt>
                <c:pt idx="518">
                  <c:v>2.52</c:v>
                </c:pt>
                <c:pt idx="519">
                  <c:v>2.37</c:v>
                </c:pt>
                <c:pt idx="520">
                  <c:v>2.62</c:v>
                </c:pt>
                <c:pt idx="521">
                  <c:v>3.53</c:v>
                </c:pt>
                <c:pt idx="522">
                  <c:v>3.66</c:v>
                </c:pt>
                <c:pt idx="523">
                  <c:v>3.19</c:v>
                </c:pt>
                <c:pt idx="524">
                  <c:v>3.18</c:v>
                </c:pt>
                <c:pt idx="525">
                  <c:v>3.06</c:v>
                </c:pt>
                <c:pt idx="526">
                  <c:v>3.47</c:v>
                </c:pt>
                <c:pt idx="527">
                  <c:v>3.68</c:v>
                </c:pt>
                <c:pt idx="528">
                  <c:v>3.25</c:v>
                </c:pt>
                <c:pt idx="529">
                  <c:v>3.1</c:v>
                </c:pt>
                <c:pt idx="530">
                  <c:v>2.84</c:v>
                </c:pt>
                <c:pt idx="531">
                  <c:v>2.31</c:v>
                </c:pt>
                <c:pt idx="532">
                  <c:v>2.4500000000000002</c:v>
                </c:pt>
                <c:pt idx="533">
                  <c:v>2.48</c:v>
                </c:pt>
                <c:pt idx="534">
                  <c:v>2.84</c:v>
                </c:pt>
                <c:pt idx="535">
                  <c:v>2.58</c:v>
                </c:pt>
                <c:pt idx="536">
                  <c:v>2.68</c:v>
                </c:pt>
                <c:pt idx="537">
                  <c:v>2.7</c:v>
                </c:pt>
                <c:pt idx="538">
                  <c:v>3.72</c:v>
                </c:pt>
                <c:pt idx="539">
                  <c:v>3.91</c:v>
                </c:pt>
                <c:pt idx="540">
                  <c:v>4.2300000000000004</c:v>
                </c:pt>
                <c:pt idx="541">
                  <c:v>4.49</c:v>
                </c:pt>
                <c:pt idx="542">
                  <c:v>3.95</c:v>
                </c:pt>
                <c:pt idx="543">
                  <c:v>3.73</c:v>
                </c:pt>
                <c:pt idx="544">
                  <c:v>3.68</c:v>
                </c:pt>
                <c:pt idx="545">
                  <c:v>3.7</c:v>
                </c:pt>
                <c:pt idx="546">
                  <c:v>3.34</c:v>
                </c:pt>
                <c:pt idx="547">
                  <c:v>3.58</c:v>
                </c:pt>
                <c:pt idx="548">
                  <c:v>3.34</c:v>
                </c:pt>
                <c:pt idx="549">
                  <c:v>3.39</c:v>
                </c:pt>
                <c:pt idx="550">
                  <c:v>3.35</c:v>
                </c:pt>
                <c:pt idx="551">
                  <c:v>3.52</c:v>
                </c:pt>
                <c:pt idx="552">
                  <c:v>3.48</c:v>
                </c:pt>
                <c:pt idx="553">
                  <c:v>4.04</c:v>
                </c:pt>
                <c:pt idx="554">
                  <c:v>3.9</c:v>
                </c:pt>
                <c:pt idx="555">
                  <c:v>3.96</c:v>
                </c:pt>
                <c:pt idx="556">
                  <c:v>3.58</c:v>
                </c:pt>
                <c:pt idx="557">
                  <c:v>4.2</c:v>
                </c:pt>
                <c:pt idx="558">
                  <c:v>4.4800000000000004</c:v>
                </c:pt>
                <c:pt idx="559">
                  <c:v>4.5999999999999996</c:v>
                </c:pt>
                <c:pt idx="560">
                  <c:v>3.82</c:v>
                </c:pt>
                <c:pt idx="561">
                  <c:v>4.21</c:v>
                </c:pt>
                <c:pt idx="562">
                  <c:v>3.95</c:v>
                </c:pt>
                <c:pt idx="563">
                  <c:v>4.2</c:v>
                </c:pt>
                <c:pt idx="564">
                  <c:v>3.95</c:v>
                </c:pt>
                <c:pt idx="565">
                  <c:v>3.87</c:v>
                </c:pt>
                <c:pt idx="566">
                  <c:v>3.47</c:v>
                </c:pt>
                <c:pt idx="567">
                  <c:v>3.89</c:v>
                </c:pt>
                <c:pt idx="568">
                  <c:v>5.32</c:v>
                </c:pt>
                <c:pt idx="569">
                  <c:v>4.74</c:v>
                </c:pt>
                <c:pt idx="570">
                  <c:v>4.22</c:v>
                </c:pt>
                <c:pt idx="571">
                  <c:v>4.2699999999999996</c:v>
                </c:pt>
                <c:pt idx="572">
                  <c:v>4.9400000000000004</c:v>
                </c:pt>
                <c:pt idx="573">
                  <c:v>5.91</c:v>
                </c:pt>
                <c:pt idx="574">
                  <c:v>5.97</c:v>
                </c:pt>
                <c:pt idx="575">
                  <c:v>5.22</c:v>
                </c:pt>
                <c:pt idx="576">
                  <c:v>3.93</c:v>
                </c:pt>
                <c:pt idx="577">
                  <c:v>4.74</c:v>
                </c:pt>
                <c:pt idx="578">
                  <c:v>5.25</c:v>
                </c:pt>
                <c:pt idx="579">
                  <c:v>5.26</c:v>
                </c:pt>
                <c:pt idx="580">
                  <c:v>4.7300000000000004</c:v>
                </c:pt>
                <c:pt idx="581">
                  <c:v>5.41</c:v>
                </c:pt>
                <c:pt idx="582">
                  <c:v>5.66</c:v>
                </c:pt>
                <c:pt idx="583">
                  <c:v>6.08</c:v>
                </c:pt>
                <c:pt idx="584">
                  <c:v>6.44</c:v>
                </c:pt>
                <c:pt idx="585">
                  <c:v>6.4</c:v>
                </c:pt>
                <c:pt idx="586">
                  <c:v>5.6</c:v>
                </c:pt>
                <c:pt idx="587">
                  <c:v>5.67</c:v>
                </c:pt>
                <c:pt idx="588">
                  <c:v>5.62</c:v>
                </c:pt>
                <c:pt idx="589">
                  <c:v>5.67</c:v>
                </c:pt>
                <c:pt idx="590">
                  <c:v>5.42</c:v>
                </c:pt>
                <c:pt idx="591">
                  <c:v>5.01</c:v>
                </c:pt>
                <c:pt idx="592">
                  <c:v>4.22</c:v>
                </c:pt>
                <c:pt idx="593">
                  <c:v>4.87</c:v>
                </c:pt>
                <c:pt idx="594">
                  <c:v>5.4</c:v>
                </c:pt>
                <c:pt idx="595">
                  <c:v>3.58</c:v>
                </c:pt>
                <c:pt idx="596">
                  <c:v>3.82</c:v>
                </c:pt>
                <c:pt idx="597">
                  <c:v>4.05</c:v>
                </c:pt>
                <c:pt idx="598">
                  <c:v>4.2</c:v>
                </c:pt>
                <c:pt idx="599">
                  <c:v>4.09</c:v>
                </c:pt>
                <c:pt idx="600">
                  <c:v>4.0599999999999996</c:v>
                </c:pt>
                <c:pt idx="601">
                  <c:v>4.16</c:v>
                </c:pt>
                <c:pt idx="602">
                  <c:v>2.95</c:v>
                </c:pt>
                <c:pt idx="603">
                  <c:v>3.21</c:v>
                </c:pt>
                <c:pt idx="604">
                  <c:v>3.62</c:v>
                </c:pt>
                <c:pt idx="605">
                  <c:v>3.73</c:v>
                </c:pt>
                <c:pt idx="606">
                  <c:v>4.0199999999999996</c:v>
                </c:pt>
                <c:pt idx="607">
                  <c:v>4.17</c:v>
                </c:pt>
                <c:pt idx="608">
                  <c:v>3.87</c:v>
                </c:pt>
                <c:pt idx="609">
                  <c:v>3.75</c:v>
                </c:pt>
                <c:pt idx="610">
                  <c:v>3.75</c:v>
                </c:pt>
                <c:pt idx="611">
                  <c:v>3.62</c:v>
                </c:pt>
                <c:pt idx="612">
                  <c:v>3.51</c:v>
                </c:pt>
                <c:pt idx="613">
                  <c:v>3.59</c:v>
                </c:pt>
                <c:pt idx="614">
                  <c:v>3.34</c:v>
                </c:pt>
                <c:pt idx="615">
                  <c:v>3.03</c:v>
                </c:pt>
                <c:pt idx="636">
                  <c:v>7.52</c:v>
                </c:pt>
                <c:pt idx="637">
                  <c:v>7.08</c:v>
                </c:pt>
                <c:pt idx="638">
                  <c:v>5.69</c:v>
                </c:pt>
                <c:pt idx="639">
                  <c:v>5.3</c:v>
                </c:pt>
                <c:pt idx="640">
                  <c:v>5.44</c:v>
                </c:pt>
                <c:pt idx="641">
                  <c:v>5.67</c:v>
                </c:pt>
                <c:pt idx="642">
                  <c:v>5.96</c:v>
                </c:pt>
                <c:pt idx="643">
                  <c:v>5.61</c:v>
                </c:pt>
                <c:pt idx="644">
                  <c:v>6.32</c:v>
                </c:pt>
                <c:pt idx="645">
                  <c:v>6.59</c:v>
                </c:pt>
                <c:pt idx="646">
                  <c:v>7.3</c:v>
                </c:pt>
                <c:pt idx="647">
                  <c:v>7.57</c:v>
                </c:pt>
                <c:pt idx="648">
                  <c:v>7.41</c:v>
                </c:pt>
                <c:pt idx="649">
                  <c:v>7.15</c:v>
                </c:pt>
                <c:pt idx="650">
                  <c:v>7.01</c:v>
                </c:pt>
                <c:pt idx="651">
                  <c:v>7.38</c:v>
                </c:pt>
                <c:pt idx="652">
                  <c:v>7.1</c:v>
                </c:pt>
                <c:pt idx="653">
                  <c:v>6.62</c:v>
                </c:pt>
                <c:pt idx="654">
                  <c:v>6.69</c:v>
                </c:pt>
                <c:pt idx="655">
                  <c:v>7.23</c:v>
                </c:pt>
                <c:pt idx="656">
                  <c:v>7.28</c:v>
                </c:pt>
                <c:pt idx="657">
                  <c:v>6.94</c:v>
                </c:pt>
                <c:pt idx="658">
                  <c:v>7.2</c:v>
                </c:pt>
                <c:pt idx="659">
                  <c:v>7.2</c:v>
                </c:pt>
                <c:pt idx="660">
                  <c:v>6.73</c:v>
                </c:pt>
                <c:pt idx="661">
                  <c:v>6.08</c:v>
                </c:pt>
                <c:pt idx="662">
                  <c:v>6.01</c:v>
                </c:pt>
                <c:pt idx="663">
                  <c:v>5.97</c:v>
                </c:pt>
                <c:pt idx="664">
                  <c:v>6.31</c:v>
                </c:pt>
                <c:pt idx="665">
                  <c:v>6.82</c:v>
                </c:pt>
                <c:pt idx="666">
                  <c:v>7.24</c:v>
                </c:pt>
                <c:pt idx="667">
                  <c:v>7.4</c:v>
                </c:pt>
                <c:pt idx="668">
                  <c:v>7.1</c:v>
                </c:pt>
                <c:pt idx="669">
                  <c:v>7.01</c:v>
                </c:pt>
                <c:pt idx="670">
                  <c:v>7.21</c:v>
                </c:pt>
                <c:pt idx="671">
                  <c:v>7.35</c:v>
                </c:pt>
                <c:pt idx="672">
                  <c:v>6.82</c:v>
                </c:pt>
                <c:pt idx="673">
                  <c:v>7.18</c:v>
                </c:pt>
                <c:pt idx="674">
                  <c:v>7.39</c:v>
                </c:pt>
                <c:pt idx="675">
                  <c:v>7.58</c:v>
                </c:pt>
                <c:pt idx="676">
                  <c:v>7.69</c:v>
                </c:pt>
                <c:pt idx="677">
                  <c:v>6.92</c:v>
                </c:pt>
                <c:pt idx="678">
                  <c:v>6.81</c:v>
                </c:pt>
                <c:pt idx="679">
                  <c:v>6.63</c:v>
                </c:pt>
                <c:pt idx="680">
                  <c:v>6.43</c:v>
                </c:pt>
                <c:pt idx="681">
                  <c:v>7.05</c:v>
                </c:pt>
                <c:pt idx="682">
                  <c:v>7.36</c:v>
                </c:pt>
                <c:pt idx="683">
                  <c:v>7.64</c:v>
                </c:pt>
                <c:pt idx="684">
                  <c:v>8.25</c:v>
                </c:pt>
                <c:pt idx="685">
                  <c:v>8.2100000000000009</c:v>
                </c:pt>
                <c:pt idx="686">
                  <c:v>8.1999999999999993</c:v>
                </c:pt>
                <c:pt idx="687">
                  <c:v>8.19</c:v>
                </c:pt>
                <c:pt idx="688">
                  <c:v>8.35</c:v>
                </c:pt>
                <c:pt idx="689">
                  <c:v>8.52</c:v>
                </c:pt>
                <c:pt idx="690">
                  <c:v>8.66</c:v>
                </c:pt>
                <c:pt idx="691">
                  <c:v>8.23</c:v>
                </c:pt>
                <c:pt idx="692">
                  <c:v>7.73</c:v>
                </c:pt>
                <c:pt idx="693">
                  <c:v>7.23</c:v>
                </c:pt>
                <c:pt idx="694">
                  <c:v>7.15</c:v>
                </c:pt>
                <c:pt idx="695">
                  <c:v>7.36</c:v>
                </c:pt>
                <c:pt idx="696">
                  <c:v>7.41</c:v>
                </c:pt>
                <c:pt idx="697">
                  <c:v>7.33</c:v>
                </c:pt>
                <c:pt idx="698">
                  <c:v>7.45</c:v>
                </c:pt>
                <c:pt idx="699">
                  <c:v>7.62</c:v>
                </c:pt>
                <c:pt idx="700">
                  <c:v>7.65</c:v>
                </c:pt>
                <c:pt idx="701">
                  <c:v>7.75</c:v>
                </c:pt>
                <c:pt idx="702">
                  <c:v>7.84</c:v>
                </c:pt>
                <c:pt idx="703">
                  <c:v>7.71</c:v>
                </c:pt>
                <c:pt idx="704">
                  <c:v>7.88</c:v>
                </c:pt>
                <c:pt idx="705">
                  <c:v>8.33</c:v>
                </c:pt>
                <c:pt idx="706">
                  <c:v>8.7200000000000006</c:v>
                </c:pt>
                <c:pt idx="707">
                  <c:v>8.57</c:v>
                </c:pt>
                <c:pt idx="708">
                  <c:v>8.0299999999999994</c:v>
                </c:pt>
                <c:pt idx="709">
                  <c:v>7.67</c:v>
                </c:pt>
                <c:pt idx="710">
                  <c:v>7.89</c:v>
                </c:pt>
                <c:pt idx="711">
                  <c:v>7.93</c:v>
                </c:pt>
                <c:pt idx="712">
                  <c:v>7.8</c:v>
                </c:pt>
                <c:pt idx="713">
                  <c:v>7.21</c:v>
                </c:pt>
                <c:pt idx="714">
                  <c:v>6.42</c:v>
                </c:pt>
                <c:pt idx="715">
                  <c:v>6.04</c:v>
                </c:pt>
                <c:pt idx="716">
                  <c:v>5.8</c:v>
                </c:pt>
                <c:pt idx="717">
                  <c:v>5.67</c:v>
                </c:pt>
                <c:pt idx="718">
                  <c:v>6</c:v>
                </c:pt>
                <c:pt idx="719">
                  <c:v>5.71</c:v>
                </c:pt>
                <c:pt idx="720">
                  <c:v>5.51</c:v>
                </c:pt>
                <c:pt idx="721">
                  <c:v>5.27</c:v>
                </c:pt>
                <c:pt idx="722">
                  <c:v>4.62</c:v>
                </c:pt>
                <c:pt idx="723">
                  <c:v>4.45</c:v>
                </c:pt>
                <c:pt idx="724">
                  <c:v>4.05</c:v>
                </c:pt>
                <c:pt idx="725">
                  <c:v>4.21</c:v>
                </c:pt>
                <c:pt idx="726">
                  <c:v>3.9</c:v>
                </c:pt>
                <c:pt idx="727">
                  <c:v>4.01</c:v>
                </c:pt>
                <c:pt idx="728">
                  <c:v>3.85</c:v>
                </c:pt>
                <c:pt idx="729">
                  <c:v>4.25</c:v>
                </c:pt>
                <c:pt idx="730">
                  <c:v>4.78</c:v>
                </c:pt>
                <c:pt idx="731">
                  <c:v>4.37</c:v>
                </c:pt>
              </c:numCache>
            </c:numRef>
          </c:val>
          <c:smooth val="1"/>
          <c:extLst>
            <c:ext xmlns:c16="http://schemas.microsoft.com/office/drawing/2014/chart" uri="{C3380CC4-5D6E-409C-BE32-E72D297353CC}">
              <c16:uniqueId val="{00000001-CB09-4D04-B204-1D0B6C29515D}"/>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4.1100000000000003</c:v>
                </c:pt>
                <c:pt idx="1">
                  <c:v>3.92</c:v>
                </c:pt>
                <c:pt idx="2">
                  <c:v>3.85</c:v>
                </c:pt>
                <c:pt idx="3">
                  <c:v>4.01</c:v>
                </c:pt>
                <c:pt idx="4">
                  <c:v>4.05</c:v>
                </c:pt>
                <c:pt idx="5">
                  <c:v>4.09</c:v>
                </c:pt>
                <c:pt idx="6">
                  <c:v>4.12</c:v>
                </c:pt>
                <c:pt idx="7">
                  <c:v>4.1500000000000004</c:v>
                </c:pt>
                <c:pt idx="8">
                  <c:v>5.2</c:v>
                </c:pt>
                <c:pt idx="9">
                  <c:v>5.48</c:v>
                </c:pt>
                <c:pt idx="10">
                  <c:v>5.16</c:v>
                </c:pt>
                <c:pt idx="11">
                  <c:v>4.46</c:v>
                </c:pt>
                <c:pt idx="12">
                  <c:v>4.26</c:v>
                </c:pt>
                <c:pt idx="13">
                  <c:v>4.92</c:v>
                </c:pt>
                <c:pt idx="14">
                  <c:v>5.54</c:v>
                </c:pt>
                <c:pt idx="15">
                  <c:v>5.18</c:v>
                </c:pt>
                <c:pt idx="16">
                  <c:v>5.33</c:v>
                </c:pt>
                <c:pt idx="17">
                  <c:v>5.25</c:v>
                </c:pt>
                <c:pt idx="18">
                  <c:v>5.37</c:v>
                </c:pt>
                <c:pt idx="19">
                  <c:v>4.7</c:v>
                </c:pt>
                <c:pt idx="20">
                  <c:v>4.49</c:v>
                </c:pt>
                <c:pt idx="21">
                  <c:v>4.78</c:v>
                </c:pt>
                <c:pt idx="22">
                  <c:v>4.7699999999999996</c:v>
                </c:pt>
                <c:pt idx="23">
                  <c:v>4.5</c:v>
                </c:pt>
                <c:pt idx="24">
                  <c:v>3.91</c:v>
                </c:pt>
                <c:pt idx="25">
                  <c:v>4.42</c:v>
                </c:pt>
                <c:pt idx="26">
                  <c:v>4.66</c:v>
                </c:pt>
                <c:pt idx="27">
                  <c:v>4.63</c:v>
                </c:pt>
                <c:pt idx="28">
                  <c:v>4.75</c:v>
                </c:pt>
                <c:pt idx="29">
                  <c:v>4.47</c:v>
                </c:pt>
                <c:pt idx="30">
                  <c:v>4.46</c:v>
                </c:pt>
                <c:pt idx="31">
                  <c:v>4.17</c:v>
                </c:pt>
                <c:pt idx="32">
                  <c:v>3.78</c:v>
                </c:pt>
                <c:pt idx="33">
                  <c:v>3.52</c:v>
                </c:pt>
                <c:pt idx="34">
                  <c:v>3.66</c:v>
                </c:pt>
                <c:pt idx="35">
                  <c:v>3.75</c:v>
                </c:pt>
                <c:pt idx="36">
                  <c:v>4.62</c:v>
                </c:pt>
                <c:pt idx="37">
                  <c:v>4.6399999999999997</c:v>
                </c:pt>
                <c:pt idx="38">
                  <c:v>4.7699999999999996</c:v>
                </c:pt>
                <c:pt idx="39">
                  <c:v>5.67</c:v>
                </c:pt>
                <c:pt idx="40">
                  <c:v>4.9000000000000004</c:v>
                </c:pt>
                <c:pt idx="41">
                  <c:v>4.7699999999999996</c:v>
                </c:pt>
                <c:pt idx="42">
                  <c:v>4.99</c:v>
                </c:pt>
                <c:pt idx="43">
                  <c:v>4.96</c:v>
                </c:pt>
                <c:pt idx="44">
                  <c:v>5.15</c:v>
                </c:pt>
                <c:pt idx="45">
                  <c:v>5.3</c:v>
                </c:pt>
                <c:pt idx="46">
                  <c:v>5.7</c:v>
                </c:pt>
                <c:pt idx="47">
                  <c:v>6.05</c:v>
                </c:pt>
                <c:pt idx="48">
                  <c:v>5.65</c:v>
                </c:pt>
                <c:pt idx="49">
                  <c:v>5.41</c:v>
                </c:pt>
                <c:pt idx="50">
                  <c:v>5.47</c:v>
                </c:pt>
                <c:pt idx="51">
                  <c:v>5.12</c:v>
                </c:pt>
                <c:pt idx="52">
                  <c:v>4.12</c:v>
                </c:pt>
                <c:pt idx="53">
                  <c:v>4.6100000000000003</c:v>
                </c:pt>
                <c:pt idx="54">
                  <c:v>5.22</c:v>
                </c:pt>
                <c:pt idx="55">
                  <c:v>5.15</c:v>
                </c:pt>
                <c:pt idx="56">
                  <c:v>4.9400000000000004</c:v>
                </c:pt>
                <c:pt idx="57">
                  <c:v>4.9400000000000004</c:v>
                </c:pt>
                <c:pt idx="58">
                  <c:v>5.13</c:v>
                </c:pt>
                <c:pt idx="59">
                  <c:v>4.67</c:v>
                </c:pt>
                <c:pt idx="60">
                  <c:v>3.85</c:v>
                </c:pt>
                <c:pt idx="61">
                  <c:v>3.91</c:v>
                </c:pt>
                <c:pt idx="62">
                  <c:v>3.83</c:v>
                </c:pt>
                <c:pt idx="63">
                  <c:v>3.86</c:v>
                </c:pt>
                <c:pt idx="64">
                  <c:v>3.63</c:v>
                </c:pt>
                <c:pt idx="65">
                  <c:v>3.96</c:v>
                </c:pt>
                <c:pt idx="66">
                  <c:v>3.8</c:v>
                </c:pt>
                <c:pt idx="67">
                  <c:v>3.93</c:v>
                </c:pt>
                <c:pt idx="68">
                  <c:v>3.79</c:v>
                </c:pt>
                <c:pt idx="69">
                  <c:v>3.71</c:v>
                </c:pt>
                <c:pt idx="70">
                  <c:v>4.05</c:v>
                </c:pt>
                <c:pt idx="71">
                  <c:v>4.05</c:v>
                </c:pt>
                <c:pt idx="72">
                  <c:v>3.88</c:v>
                </c:pt>
                <c:pt idx="78">
                  <c:v>4.6500000000000004</c:v>
                </c:pt>
                <c:pt idx="79">
                  <c:v>4.2699999999999996</c:v>
                </c:pt>
                <c:pt idx="80">
                  <c:v>5.2</c:v>
                </c:pt>
                <c:pt idx="128">
                  <c:v>3.56</c:v>
                </c:pt>
                <c:pt idx="129">
                  <c:v>3.65</c:v>
                </c:pt>
                <c:pt idx="130">
                  <c:v>3.55</c:v>
                </c:pt>
                <c:pt idx="131">
                  <c:v>3.49</c:v>
                </c:pt>
                <c:pt idx="132">
                  <c:v>3.76</c:v>
                </c:pt>
                <c:pt idx="133">
                  <c:v>4.04</c:v>
                </c:pt>
                <c:pt idx="134">
                  <c:v>4.0999999999999996</c:v>
                </c:pt>
                <c:pt idx="135">
                  <c:v>3.87</c:v>
                </c:pt>
                <c:pt idx="136">
                  <c:v>3.7</c:v>
                </c:pt>
                <c:pt idx="137">
                  <c:v>3.64</c:v>
                </c:pt>
                <c:pt idx="138">
                  <c:v>3.59</c:v>
                </c:pt>
                <c:pt idx="139">
                  <c:v>3.53</c:v>
                </c:pt>
                <c:pt idx="140">
                  <c:v>3.67</c:v>
                </c:pt>
                <c:pt idx="141">
                  <c:v>3.26</c:v>
                </c:pt>
                <c:pt idx="142">
                  <c:v>3.99</c:v>
                </c:pt>
                <c:pt idx="143">
                  <c:v>4.3099999999999996</c:v>
                </c:pt>
                <c:pt idx="144">
                  <c:v>3.99</c:v>
                </c:pt>
                <c:pt idx="145">
                  <c:v>4.3099999999999996</c:v>
                </c:pt>
                <c:pt idx="146">
                  <c:v>3.92</c:v>
                </c:pt>
                <c:pt idx="147">
                  <c:v>3.7</c:v>
                </c:pt>
                <c:pt idx="148">
                  <c:v>3.71</c:v>
                </c:pt>
                <c:pt idx="149">
                  <c:v>3.59</c:v>
                </c:pt>
                <c:pt idx="150">
                  <c:v>3.58</c:v>
                </c:pt>
                <c:pt idx="151">
                  <c:v>3.54</c:v>
                </c:pt>
                <c:pt idx="152">
                  <c:v>3.66</c:v>
                </c:pt>
                <c:pt idx="153">
                  <c:v>3.5</c:v>
                </c:pt>
                <c:pt idx="154">
                  <c:v>3.5</c:v>
                </c:pt>
                <c:pt idx="155">
                  <c:v>3.6</c:v>
                </c:pt>
                <c:pt idx="156">
                  <c:v>3.65</c:v>
                </c:pt>
                <c:pt idx="157">
                  <c:v>3.47</c:v>
                </c:pt>
                <c:pt idx="158">
                  <c:v>4.34</c:v>
                </c:pt>
                <c:pt idx="159">
                  <c:v>4.32</c:v>
                </c:pt>
                <c:pt idx="160">
                  <c:v>3.99</c:v>
                </c:pt>
                <c:pt idx="161">
                  <c:v>3.71</c:v>
                </c:pt>
                <c:pt idx="162">
                  <c:v>4.1399999999999997</c:v>
                </c:pt>
                <c:pt idx="163">
                  <c:v>4.43</c:v>
                </c:pt>
                <c:pt idx="164">
                  <c:v>5.31</c:v>
                </c:pt>
                <c:pt idx="165">
                  <c:v>5.25</c:v>
                </c:pt>
                <c:pt idx="166">
                  <c:v>5.24</c:v>
                </c:pt>
                <c:pt idx="167">
                  <c:v>4.5999999999999996</c:v>
                </c:pt>
                <c:pt idx="168">
                  <c:v>4.42</c:v>
                </c:pt>
                <c:pt idx="169">
                  <c:v>4.78</c:v>
                </c:pt>
                <c:pt idx="170">
                  <c:v>6.01</c:v>
                </c:pt>
                <c:pt idx="171">
                  <c:v>5.86</c:v>
                </c:pt>
                <c:pt idx="172">
                  <c:v>5.58</c:v>
                </c:pt>
                <c:pt idx="173">
                  <c:v>5.7</c:v>
                </c:pt>
                <c:pt idx="174">
                  <c:v>5.71</c:v>
                </c:pt>
                <c:pt idx="175">
                  <c:v>5.66</c:v>
                </c:pt>
                <c:pt idx="176">
                  <c:v>5.69</c:v>
                </c:pt>
                <c:pt idx="177">
                  <c:v>5.65</c:v>
                </c:pt>
                <c:pt idx="178">
                  <c:v>5.18</c:v>
                </c:pt>
                <c:pt idx="179">
                  <c:v>4.95</c:v>
                </c:pt>
                <c:pt idx="180">
                  <c:v>4.74</c:v>
                </c:pt>
                <c:pt idx="181">
                  <c:v>4.5999999999999996</c:v>
                </c:pt>
                <c:pt idx="182">
                  <c:v>4.8</c:v>
                </c:pt>
                <c:pt idx="183">
                  <c:v>4.91</c:v>
                </c:pt>
                <c:pt idx="184">
                  <c:v>4.6500000000000004</c:v>
                </c:pt>
                <c:pt idx="185">
                  <c:v>4.7</c:v>
                </c:pt>
                <c:pt idx="186">
                  <c:v>4.78</c:v>
                </c:pt>
                <c:pt idx="187">
                  <c:v>4.6399999999999997</c:v>
                </c:pt>
                <c:pt idx="188">
                  <c:v>4.57</c:v>
                </c:pt>
                <c:pt idx="189">
                  <c:v>4.3600000000000003</c:v>
                </c:pt>
                <c:pt idx="190">
                  <c:v>4.71</c:v>
                </c:pt>
                <c:pt idx="191">
                  <c:v>4.54</c:v>
                </c:pt>
                <c:pt idx="192">
                  <c:v>4.49</c:v>
                </c:pt>
                <c:pt idx="193">
                  <c:v>4.37</c:v>
                </c:pt>
                <c:pt idx="194">
                  <c:v>4.46</c:v>
                </c:pt>
                <c:pt idx="195">
                  <c:v>4.75</c:v>
                </c:pt>
                <c:pt idx="196">
                  <c:v>5.39</c:v>
                </c:pt>
                <c:pt idx="197">
                  <c:v>5.48</c:v>
                </c:pt>
                <c:pt idx="198">
                  <c:v>5.55</c:v>
                </c:pt>
                <c:pt idx="199">
                  <c:v>4.92</c:v>
                </c:pt>
                <c:pt idx="200">
                  <c:v>5.12</c:v>
                </c:pt>
                <c:pt idx="201">
                  <c:v>4.83</c:v>
                </c:pt>
                <c:pt idx="202">
                  <c:v>4.53</c:v>
                </c:pt>
                <c:pt idx="203">
                  <c:v>5.17</c:v>
                </c:pt>
                <c:pt idx="204">
                  <c:v>5.95</c:v>
                </c:pt>
                <c:pt idx="205">
                  <c:v>6.91</c:v>
                </c:pt>
                <c:pt idx="206">
                  <c:v>6.75</c:v>
                </c:pt>
                <c:pt idx="207">
                  <c:v>6.81</c:v>
                </c:pt>
                <c:pt idx="208">
                  <c:v>6.79</c:v>
                </c:pt>
                <c:pt idx="209">
                  <c:v>6.21</c:v>
                </c:pt>
                <c:pt idx="210">
                  <c:v>5.04</c:v>
                </c:pt>
                <c:pt idx="211">
                  <c:v>5.23</c:v>
                </c:pt>
                <c:pt idx="212">
                  <c:v>5.75</c:v>
                </c:pt>
                <c:pt idx="213">
                  <c:v>5.73</c:v>
                </c:pt>
                <c:pt idx="214">
                  <c:v>5.0199999999999996</c:v>
                </c:pt>
                <c:pt idx="215">
                  <c:v>5.47</c:v>
                </c:pt>
                <c:pt idx="216">
                  <c:v>5.84</c:v>
                </c:pt>
                <c:pt idx="217">
                  <c:v>5.62</c:v>
                </c:pt>
                <c:pt idx="218">
                  <c:v>6.62</c:v>
                </c:pt>
                <c:pt idx="219">
                  <c:v>6.76</c:v>
                </c:pt>
                <c:pt idx="220">
                  <c:v>6.78</c:v>
                </c:pt>
                <c:pt idx="221">
                  <c:v>6.37</c:v>
                </c:pt>
                <c:pt idx="222">
                  <c:v>6.39</c:v>
                </c:pt>
                <c:pt idx="223">
                  <c:v>6.08</c:v>
                </c:pt>
                <c:pt idx="224">
                  <c:v>7.26</c:v>
                </c:pt>
                <c:pt idx="225">
                  <c:v>7.76</c:v>
                </c:pt>
                <c:pt idx="226">
                  <c:v>7.95</c:v>
                </c:pt>
                <c:pt idx="227">
                  <c:v>7.91</c:v>
                </c:pt>
                <c:pt idx="228">
                  <c:v>6.55</c:v>
                </c:pt>
                <c:pt idx="229">
                  <c:v>6.13</c:v>
                </c:pt>
                <c:pt idx="230">
                  <c:v>5.86</c:v>
                </c:pt>
                <c:pt idx="231">
                  <c:v>5.2</c:v>
                </c:pt>
                <c:pt idx="232">
                  <c:v>4.8899999999999997</c:v>
                </c:pt>
                <c:pt idx="233">
                  <c:v>4.8499999999999996</c:v>
                </c:pt>
                <c:pt idx="234">
                  <c:v>4.8600000000000003</c:v>
                </c:pt>
                <c:pt idx="235">
                  <c:v>4.67</c:v>
                </c:pt>
                <c:pt idx="236">
                  <c:v>4.71</c:v>
                </c:pt>
                <c:pt idx="237">
                  <c:v>5.51</c:v>
                </c:pt>
                <c:pt idx="238">
                  <c:v>6.39</c:v>
                </c:pt>
                <c:pt idx="239">
                  <c:v>5.49</c:v>
                </c:pt>
                <c:pt idx="240">
                  <c:v>5.66</c:v>
                </c:pt>
                <c:pt idx="241">
                  <c:v>5.84</c:v>
                </c:pt>
                <c:pt idx="242">
                  <c:v>5.99</c:v>
                </c:pt>
                <c:pt idx="243">
                  <c:v>5.82</c:v>
                </c:pt>
                <c:pt idx="244">
                  <c:v>5.79</c:v>
                </c:pt>
                <c:pt idx="245">
                  <c:v>6.06</c:v>
                </c:pt>
                <c:pt idx="246">
                  <c:v>5.61</c:v>
                </c:pt>
                <c:pt idx="247">
                  <c:v>5.33</c:v>
                </c:pt>
                <c:pt idx="248">
                  <c:v>4.7699999999999996</c:v>
                </c:pt>
                <c:pt idx="249">
                  <c:v>5.0199999999999996</c:v>
                </c:pt>
                <c:pt idx="250">
                  <c:v>5.2</c:v>
                </c:pt>
                <c:pt idx="251">
                  <c:v>5.1100000000000003</c:v>
                </c:pt>
                <c:pt idx="252">
                  <c:v>5.0999999999999996</c:v>
                </c:pt>
                <c:pt idx="253">
                  <c:v>5.33</c:v>
                </c:pt>
                <c:pt idx="254">
                  <c:v>5.28</c:v>
                </c:pt>
                <c:pt idx="255">
                  <c:v>5.5</c:v>
                </c:pt>
                <c:pt idx="256">
                  <c:v>5.34</c:v>
                </c:pt>
                <c:pt idx="257">
                  <c:v>5.09</c:v>
                </c:pt>
                <c:pt idx="258">
                  <c:v>5.01</c:v>
                </c:pt>
                <c:pt idx="259">
                  <c:v>4.79</c:v>
                </c:pt>
                <c:pt idx="260">
                  <c:v>4.04</c:v>
                </c:pt>
                <c:pt idx="261">
                  <c:v>4.04</c:v>
                </c:pt>
                <c:pt idx="262">
                  <c:v>4.26</c:v>
                </c:pt>
                <c:pt idx="263">
                  <c:v>4.18</c:v>
                </c:pt>
                <c:pt idx="264">
                  <c:v>3.7</c:v>
                </c:pt>
                <c:pt idx="265">
                  <c:v>3.82</c:v>
                </c:pt>
                <c:pt idx="266">
                  <c:v>3.82</c:v>
                </c:pt>
                <c:pt idx="267">
                  <c:v>5.04</c:v>
                </c:pt>
                <c:pt idx="268">
                  <c:v>4.6500000000000004</c:v>
                </c:pt>
                <c:pt idx="269">
                  <c:v>5.16</c:v>
                </c:pt>
                <c:pt idx="270">
                  <c:v>5.03</c:v>
                </c:pt>
                <c:pt idx="271">
                  <c:v>4.7699999999999996</c:v>
                </c:pt>
                <c:pt idx="272">
                  <c:v>4.55</c:v>
                </c:pt>
                <c:pt idx="273">
                  <c:v>4.5999999999999996</c:v>
                </c:pt>
                <c:pt idx="274">
                  <c:v>3.78</c:v>
                </c:pt>
                <c:pt idx="275">
                  <c:v>3.71</c:v>
                </c:pt>
                <c:pt idx="276">
                  <c:v>3.71</c:v>
                </c:pt>
                <c:pt idx="277">
                  <c:v>3.95</c:v>
                </c:pt>
                <c:pt idx="278">
                  <c:v>4.09</c:v>
                </c:pt>
                <c:pt idx="279">
                  <c:v>3.47</c:v>
                </c:pt>
                <c:pt idx="280">
                  <c:v>4.21</c:v>
                </c:pt>
                <c:pt idx="281">
                  <c:v>3.81</c:v>
                </c:pt>
                <c:pt idx="282">
                  <c:v>3.85</c:v>
                </c:pt>
                <c:pt idx="283">
                  <c:v>4.55</c:v>
                </c:pt>
                <c:pt idx="284">
                  <c:v>4.82</c:v>
                </c:pt>
                <c:pt idx="285">
                  <c:v>4.79</c:v>
                </c:pt>
                <c:pt idx="286">
                  <c:v>4.03</c:v>
                </c:pt>
                <c:pt idx="287">
                  <c:v>3.95</c:v>
                </c:pt>
                <c:pt idx="288">
                  <c:v>4.6100000000000003</c:v>
                </c:pt>
                <c:pt idx="289">
                  <c:v>4.32</c:v>
                </c:pt>
                <c:pt idx="290">
                  <c:v>3.37</c:v>
                </c:pt>
                <c:pt idx="291">
                  <c:v>3.51</c:v>
                </c:pt>
                <c:pt idx="292">
                  <c:v>3.48</c:v>
                </c:pt>
                <c:pt idx="293">
                  <c:v>3.66</c:v>
                </c:pt>
                <c:pt idx="294">
                  <c:v>4.05</c:v>
                </c:pt>
                <c:pt idx="295">
                  <c:v>3.94</c:v>
                </c:pt>
                <c:pt idx="296">
                  <c:v>3.85</c:v>
                </c:pt>
                <c:pt idx="297">
                  <c:v>3.96</c:v>
                </c:pt>
                <c:pt idx="298">
                  <c:v>3.01</c:v>
                </c:pt>
                <c:pt idx="299">
                  <c:v>2.73</c:v>
                </c:pt>
                <c:pt idx="300">
                  <c:v>2.74</c:v>
                </c:pt>
                <c:pt idx="301">
                  <c:v>3.23</c:v>
                </c:pt>
                <c:pt idx="302">
                  <c:v>2.91</c:v>
                </c:pt>
                <c:pt idx="303">
                  <c:v>3.08</c:v>
                </c:pt>
                <c:pt idx="304">
                  <c:v>2.79</c:v>
                </c:pt>
                <c:pt idx="305">
                  <c:v>2.64</c:v>
                </c:pt>
                <c:pt idx="306">
                  <c:v>3.88</c:v>
                </c:pt>
                <c:pt idx="307">
                  <c:v>3.87</c:v>
                </c:pt>
                <c:pt idx="308">
                  <c:v>4</c:v>
                </c:pt>
                <c:pt idx="309">
                  <c:v>4.3899999999999997</c:v>
                </c:pt>
                <c:pt idx="310">
                  <c:v>4.3499999999999996</c:v>
                </c:pt>
                <c:pt idx="311">
                  <c:v>4.08</c:v>
                </c:pt>
                <c:pt idx="312">
                  <c:v>3.97</c:v>
                </c:pt>
                <c:pt idx="313">
                  <c:v>3.25</c:v>
                </c:pt>
                <c:pt idx="314">
                  <c:v>3.98</c:v>
                </c:pt>
                <c:pt idx="315">
                  <c:v>3.84</c:v>
                </c:pt>
                <c:pt idx="316">
                  <c:v>3.9</c:v>
                </c:pt>
                <c:pt idx="317">
                  <c:v>3.85</c:v>
                </c:pt>
                <c:pt idx="318">
                  <c:v>3.76</c:v>
                </c:pt>
                <c:pt idx="319">
                  <c:v>3.72</c:v>
                </c:pt>
                <c:pt idx="320">
                  <c:v>2.71</c:v>
                </c:pt>
                <c:pt idx="321">
                  <c:v>2.91</c:v>
                </c:pt>
                <c:pt idx="322">
                  <c:v>2.72</c:v>
                </c:pt>
                <c:pt idx="323">
                  <c:v>2.82</c:v>
                </c:pt>
                <c:pt idx="324">
                  <c:v>2.78</c:v>
                </c:pt>
                <c:pt idx="325">
                  <c:v>3.34</c:v>
                </c:pt>
                <c:pt idx="326">
                  <c:v>3.41</c:v>
                </c:pt>
                <c:pt idx="327">
                  <c:v>3.18</c:v>
                </c:pt>
                <c:pt idx="328">
                  <c:v>3.13</c:v>
                </c:pt>
                <c:pt idx="329">
                  <c:v>4.1399999999999997</c:v>
                </c:pt>
                <c:pt idx="330">
                  <c:v>4.33</c:v>
                </c:pt>
                <c:pt idx="331">
                  <c:v>4.46</c:v>
                </c:pt>
                <c:pt idx="332">
                  <c:v>4.7</c:v>
                </c:pt>
                <c:pt idx="333">
                  <c:v>4.49</c:v>
                </c:pt>
                <c:pt idx="334">
                  <c:v>4.51</c:v>
                </c:pt>
                <c:pt idx="335">
                  <c:v>4.4800000000000004</c:v>
                </c:pt>
                <c:pt idx="336">
                  <c:v>4.43</c:v>
                </c:pt>
                <c:pt idx="337">
                  <c:v>4.22</c:v>
                </c:pt>
                <c:pt idx="338">
                  <c:v>3.35</c:v>
                </c:pt>
                <c:pt idx="339">
                  <c:v>3.08</c:v>
                </c:pt>
                <c:pt idx="340">
                  <c:v>3.63</c:v>
                </c:pt>
                <c:pt idx="341">
                  <c:v>3.71</c:v>
                </c:pt>
                <c:pt idx="342">
                  <c:v>2.96</c:v>
                </c:pt>
                <c:pt idx="343">
                  <c:v>3.11</c:v>
                </c:pt>
                <c:pt idx="344">
                  <c:v>3.57</c:v>
                </c:pt>
                <c:pt idx="345">
                  <c:v>3.71</c:v>
                </c:pt>
                <c:pt idx="346">
                  <c:v>2.96</c:v>
                </c:pt>
                <c:pt idx="347">
                  <c:v>3.16</c:v>
                </c:pt>
                <c:pt idx="348">
                  <c:v>3.9</c:v>
                </c:pt>
                <c:pt idx="349">
                  <c:v>3.79</c:v>
                </c:pt>
                <c:pt idx="350">
                  <c:v>3.34</c:v>
                </c:pt>
                <c:pt idx="351">
                  <c:v>3.19</c:v>
                </c:pt>
                <c:pt idx="352">
                  <c:v>2.64</c:v>
                </c:pt>
                <c:pt idx="353">
                  <c:v>3.09</c:v>
                </c:pt>
                <c:pt idx="354">
                  <c:v>2.48</c:v>
                </c:pt>
                <c:pt idx="355">
                  <c:v>2.19</c:v>
                </c:pt>
                <c:pt idx="356">
                  <c:v>2.17</c:v>
                </c:pt>
                <c:pt idx="357">
                  <c:v>2.25</c:v>
                </c:pt>
                <c:pt idx="358">
                  <c:v>2.33</c:v>
                </c:pt>
                <c:pt idx="359">
                  <c:v>2.33</c:v>
                </c:pt>
                <c:pt idx="360">
                  <c:v>2.44</c:v>
                </c:pt>
                <c:pt idx="361">
                  <c:v>2.19</c:v>
                </c:pt>
                <c:pt idx="362">
                  <c:v>2.2599999999999998</c:v>
                </c:pt>
                <c:pt idx="363">
                  <c:v>2.33</c:v>
                </c:pt>
                <c:pt idx="364">
                  <c:v>2.38</c:v>
                </c:pt>
                <c:pt idx="365">
                  <c:v>2.6</c:v>
                </c:pt>
                <c:pt idx="366">
                  <c:v>4.22</c:v>
                </c:pt>
                <c:pt idx="367">
                  <c:v>4.45</c:v>
                </c:pt>
                <c:pt idx="368">
                  <c:v>4.22</c:v>
                </c:pt>
                <c:pt idx="369">
                  <c:v>4</c:v>
                </c:pt>
                <c:pt idx="370">
                  <c:v>3.98</c:v>
                </c:pt>
                <c:pt idx="371">
                  <c:v>3.94</c:v>
                </c:pt>
                <c:pt idx="372">
                  <c:v>4.05</c:v>
                </c:pt>
                <c:pt idx="373">
                  <c:v>3.85</c:v>
                </c:pt>
                <c:pt idx="374">
                  <c:v>3.9</c:v>
                </c:pt>
                <c:pt idx="375">
                  <c:v>3.74</c:v>
                </c:pt>
                <c:pt idx="376">
                  <c:v>3.02</c:v>
                </c:pt>
                <c:pt idx="377">
                  <c:v>3.12</c:v>
                </c:pt>
                <c:pt idx="378">
                  <c:v>2.61</c:v>
                </c:pt>
                <c:pt idx="379">
                  <c:v>2.87</c:v>
                </c:pt>
                <c:pt idx="380">
                  <c:v>2.4900000000000002</c:v>
                </c:pt>
                <c:pt idx="381">
                  <c:v>2.2799999999999998</c:v>
                </c:pt>
                <c:pt idx="382">
                  <c:v>2.5099999999999998</c:v>
                </c:pt>
                <c:pt idx="383">
                  <c:v>2.86</c:v>
                </c:pt>
                <c:pt idx="384">
                  <c:v>3.63</c:v>
                </c:pt>
                <c:pt idx="385">
                  <c:v>3.54</c:v>
                </c:pt>
                <c:pt idx="386">
                  <c:v>2.58</c:v>
                </c:pt>
                <c:pt idx="387">
                  <c:v>2.2000000000000002</c:v>
                </c:pt>
                <c:pt idx="388">
                  <c:v>3.39</c:v>
                </c:pt>
                <c:pt idx="389">
                  <c:v>3.76</c:v>
                </c:pt>
                <c:pt idx="390">
                  <c:v>3.58</c:v>
                </c:pt>
                <c:pt idx="391">
                  <c:v>3.91</c:v>
                </c:pt>
                <c:pt idx="392">
                  <c:v>4.09</c:v>
                </c:pt>
                <c:pt idx="393">
                  <c:v>4.12</c:v>
                </c:pt>
                <c:pt idx="394">
                  <c:v>4.1399999999999997</c:v>
                </c:pt>
                <c:pt idx="395">
                  <c:v>4.21</c:v>
                </c:pt>
                <c:pt idx="396">
                  <c:v>4.37</c:v>
                </c:pt>
                <c:pt idx="397">
                  <c:v>4.12</c:v>
                </c:pt>
                <c:pt idx="398">
                  <c:v>3.05</c:v>
                </c:pt>
                <c:pt idx="399">
                  <c:v>2.67</c:v>
                </c:pt>
                <c:pt idx="400">
                  <c:v>2.61</c:v>
                </c:pt>
                <c:pt idx="401">
                  <c:v>2.5</c:v>
                </c:pt>
                <c:pt idx="402">
                  <c:v>2.5499999999999998</c:v>
                </c:pt>
                <c:pt idx="403">
                  <c:v>2.48</c:v>
                </c:pt>
                <c:pt idx="404">
                  <c:v>2.89</c:v>
                </c:pt>
                <c:pt idx="405">
                  <c:v>2.79</c:v>
                </c:pt>
                <c:pt idx="406">
                  <c:v>2.5299999999999998</c:v>
                </c:pt>
                <c:pt idx="407">
                  <c:v>2.1800000000000002</c:v>
                </c:pt>
                <c:pt idx="408">
                  <c:v>2.13</c:v>
                </c:pt>
                <c:pt idx="409">
                  <c:v>2.39</c:v>
                </c:pt>
                <c:pt idx="410">
                  <c:v>3.79</c:v>
                </c:pt>
                <c:pt idx="411">
                  <c:v>3.75</c:v>
                </c:pt>
                <c:pt idx="412">
                  <c:v>2.76</c:v>
                </c:pt>
                <c:pt idx="413">
                  <c:v>3.12</c:v>
                </c:pt>
                <c:pt idx="414">
                  <c:v>2.75</c:v>
                </c:pt>
                <c:pt idx="415">
                  <c:v>2.44</c:v>
                </c:pt>
                <c:pt idx="416">
                  <c:v>2.4700000000000002</c:v>
                </c:pt>
                <c:pt idx="417">
                  <c:v>2.37</c:v>
                </c:pt>
                <c:pt idx="418">
                  <c:v>2.5</c:v>
                </c:pt>
                <c:pt idx="419">
                  <c:v>3.06</c:v>
                </c:pt>
                <c:pt idx="420">
                  <c:v>2.65</c:v>
                </c:pt>
                <c:pt idx="421">
                  <c:v>3.07</c:v>
                </c:pt>
                <c:pt idx="422">
                  <c:v>3.71</c:v>
                </c:pt>
                <c:pt idx="423">
                  <c:v>3.26</c:v>
                </c:pt>
                <c:pt idx="424">
                  <c:v>2.91</c:v>
                </c:pt>
                <c:pt idx="425">
                  <c:v>2.95</c:v>
                </c:pt>
                <c:pt idx="426">
                  <c:v>4.4400000000000004</c:v>
                </c:pt>
                <c:pt idx="427">
                  <c:v>4.6500000000000004</c:v>
                </c:pt>
                <c:pt idx="428">
                  <c:v>4.78</c:v>
                </c:pt>
                <c:pt idx="429">
                  <c:v>5.05</c:v>
                </c:pt>
                <c:pt idx="430">
                  <c:v>4.9400000000000004</c:v>
                </c:pt>
                <c:pt idx="431">
                  <c:v>4.62</c:v>
                </c:pt>
                <c:pt idx="432">
                  <c:v>4.13</c:v>
                </c:pt>
                <c:pt idx="433">
                  <c:v>4.32</c:v>
                </c:pt>
                <c:pt idx="434">
                  <c:v>4.92</c:v>
                </c:pt>
                <c:pt idx="435">
                  <c:v>4.3899999999999997</c:v>
                </c:pt>
                <c:pt idx="436">
                  <c:v>4.09</c:v>
                </c:pt>
                <c:pt idx="437">
                  <c:v>3.89</c:v>
                </c:pt>
                <c:pt idx="438">
                  <c:v>3.48</c:v>
                </c:pt>
                <c:pt idx="439">
                  <c:v>3.15</c:v>
                </c:pt>
                <c:pt idx="440">
                  <c:v>2.62</c:v>
                </c:pt>
                <c:pt idx="441">
                  <c:v>2.3199999999999998</c:v>
                </c:pt>
                <c:pt idx="442">
                  <c:v>2.41</c:v>
                </c:pt>
                <c:pt idx="443">
                  <c:v>3.12</c:v>
                </c:pt>
                <c:pt idx="444">
                  <c:v>2.46</c:v>
                </c:pt>
                <c:pt idx="445">
                  <c:v>2.6</c:v>
                </c:pt>
                <c:pt idx="446">
                  <c:v>2.65</c:v>
                </c:pt>
                <c:pt idx="447">
                  <c:v>2.98</c:v>
                </c:pt>
                <c:pt idx="448">
                  <c:v>2.5499999999999998</c:v>
                </c:pt>
                <c:pt idx="449">
                  <c:v>3.12</c:v>
                </c:pt>
                <c:pt idx="450">
                  <c:v>2.56</c:v>
                </c:pt>
                <c:pt idx="451">
                  <c:v>2.2599999999999998</c:v>
                </c:pt>
                <c:pt idx="452">
                  <c:v>2.7</c:v>
                </c:pt>
                <c:pt idx="453">
                  <c:v>3.1</c:v>
                </c:pt>
                <c:pt idx="454">
                  <c:v>2.81</c:v>
                </c:pt>
                <c:pt idx="455">
                  <c:v>3.16</c:v>
                </c:pt>
                <c:pt idx="456">
                  <c:v>2.94</c:v>
                </c:pt>
                <c:pt idx="457">
                  <c:v>3.64</c:v>
                </c:pt>
                <c:pt idx="458">
                  <c:v>2.74</c:v>
                </c:pt>
                <c:pt idx="459">
                  <c:v>3.22</c:v>
                </c:pt>
                <c:pt idx="460">
                  <c:v>2.54</c:v>
                </c:pt>
                <c:pt idx="461">
                  <c:v>3.17</c:v>
                </c:pt>
                <c:pt idx="462">
                  <c:v>3.95</c:v>
                </c:pt>
                <c:pt idx="463">
                  <c:v>3.22</c:v>
                </c:pt>
                <c:pt idx="464">
                  <c:v>3.5</c:v>
                </c:pt>
                <c:pt idx="465">
                  <c:v>3.43</c:v>
                </c:pt>
                <c:pt idx="466">
                  <c:v>2.5299999999999998</c:v>
                </c:pt>
                <c:pt idx="467">
                  <c:v>2.8</c:v>
                </c:pt>
                <c:pt idx="468">
                  <c:v>2.94</c:v>
                </c:pt>
                <c:pt idx="469">
                  <c:v>3.08</c:v>
                </c:pt>
                <c:pt idx="470">
                  <c:v>2.44</c:v>
                </c:pt>
                <c:pt idx="471">
                  <c:v>2.67</c:v>
                </c:pt>
                <c:pt idx="472">
                  <c:v>2.16</c:v>
                </c:pt>
                <c:pt idx="473">
                  <c:v>2.1800000000000002</c:v>
                </c:pt>
                <c:pt idx="474">
                  <c:v>2.27</c:v>
                </c:pt>
                <c:pt idx="475">
                  <c:v>2.2200000000000002</c:v>
                </c:pt>
                <c:pt idx="476">
                  <c:v>2.4700000000000002</c:v>
                </c:pt>
                <c:pt idx="477">
                  <c:v>2.38</c:v>
                </c:pt>
                <c:pt idx="478">
                  <c:v>2.44</c:v>
                </c:pt>
                <c:pt idx="479">
                  <c:v>2.29</c:v>
                </c:pt>
                <c:pt idx="480">
                  <c:v>2.52</c:v>
                </c:pt>
                <c:pt idx="481">
                  <c:v>3.21</c:v>
                </c:pt>
                <c:pt idx="482">
                  <c:v>2.83</c:v>
                </c:pt>
                <c:pt idx="483">
                  <c:v>2.71</c:v>
                </c:pt>
                <c:pt idx="484">
                  <c:v>2.65</c:v>
                </c:pt>
                <c:pt idx="485">
                  <c:v>2.37</c:v>
                </c:pt>
                <c:pt idx="486">
                  <c:v>3.98</c:v>
                </c:pt>
                <c:pt idx="487">
                  <c:v>4.01</c:v>
                </c:pt>
                <c:pt idx="488">
                  <c:v>4.22</c:v>
                </c:pt>
                <c:pt idx="489">
                  <c:v>5.05</c:v>
                </c:pt>
                <c:pt idx="490">
                  <c:v>5.01</c:v>
                </c:pt>
                <c:pt idx="491">
                  <c:v>4.62</c:v>
                </c:pt>
                <c:pt idx="492">
                  <c:v>4.71</c:v>
                </c:pt>
                <c:pt idx="493">
                  <c:v>3.84</c:v>
                </c:pt>
                <c:pt idx="494">
                  <c:v>3.52</c:v>
                </c:pt>
                <c:pt idx="495">
                  <c:v>3.96</c:v>
                </c:pt>
                <c:pt idx="496">
                  <c:v>3.71</c:v>
                </c:pt>
                <c:pt idx="497">
                  <c:v>3.85</c:v>
                </c:pt>
                <c:pt idx="498">
                  <c:v>4.13</c:v>
                </c:pt>
                <c:pt idx="499">
                  <c:v>4.5199999999999996</c:v>
                </c:pt>
                <c:pt idx="500">
                  <c:v>3.19</c:v>
                </c:pt>
                <c:pt idx="501">
                  <c:v>2.98</c:v>
                </c:pt>
                <c:pt idx="502">
                  <c:v>2.2799999999999998</c:v>
                </c:pt>
                <c:pt idx="503">
                  <c:v>2.37</c:v>
                </c:pt>
                <c:pt idx="504">
                  <c:v>2.72</c:v>
                </c:pt>
                <c:pt idx="505">
                  <c:v>3.51</c:v>
                </c:pt>
                <c:pt idx="506">
                  <c:v>2.68</c:v>
                </c:pt>
                <c:pt idx="507">
                  <c:v>3.22</c:v>
                </c:pt>
                <c:pt idx="508">
                  <c:v>2.98</c:v>
                </c:pt>
                <c:pt idx="509">
                  <c:v>2.61</c:v>
                </c:pt>
                <c:pt idx="510">
                  <c:v>2.12</c:v>
                </c:pt>
                <c:pt idx="511">
                  <c:v>2.38</c:v>
                </c:pt>
                <c:pt idx="512">
                  <c:v>2.0699999999999998</c:v>
                </c:pt>
                <c:pt idx="513">
                  <c:v>2.41</c:v>
                </c:pt>
                <c:pt idx="514">
                  <c:v>2.2400000000000002</c:v>
                </c:pt>
                <c:pt idx="515">
                  <c:v>2.4500000000000002</c:v>
                </c:pt>
                <c:pt idx="516">
                  <c:v>2.5499999999999998</c:v>
                </c:pt>
                <c:pt idx="517">
                  <c:v>2.69</c:v>
                </c:pt>
                <c:pt idx="518">
                  <c:v>2.21</c:v>
                </c:pt>
                <c:pt idx="519">
                  <c:v>2.2000000000000002</c:v>
                </c:pt>
                <c:pt idx="520">
                  <c:v>2.17</c:v>
                </c:pt>
                <c:pt idx="521">
                  <c:v>2.4500000000000002</c:v>
                </c:pt>
                <c:pt idx="522">
                  <c:v>2.58</c:v>
                </c:pt>
                <c:pt idx="523">
                  <c:v>2.86</c:v>
                </c:pt>
                <c:pt idx="524">
                  <c:v>2.31</c:v>
                </c:pt>
                <c:pt idx="525">
                  <c:v>2.59</c:v>
                </c:pt>
                <c:pt idx="526">
                  <c:v>2.0699999999999998</c:v>
                </c:pt>
                <c:pt idx="527">
                  <c:v>2.71</c:v>
                </c:pt>
                <c:pt idx="528">
                  <c:v>2.2200000000000002</c:v>
                </c:pt>
                <c:pt idx="529">
                  <c:v>1.74</c:v>
                </c:pt>
                <c:pt idx="530">
                  <c:v>1.81</c:v>
                </c:pt>
                <c:pt idx="531">
                  <c:v>1.99</c:v>
                </c:pt>
                <c:pt idx="532">
                  <c:v>2.09</c:v>
                </c:pt>
                <c:pt idx="533">
                  <c:v>1.96</c:v>
                </c:pt>
                <c:pt idx="534">
                  <c:v>2.19</c:v>
                </c:pt>
                <c:pt idx="535">
                  <c:v>1.89</c:v>
                </c:pt>
                <c:pt idx="536">
                  <c:v>1.97</c:v>
                </c:pt>
                <c:pt idx="537">
                  <c:v>1.97</c:v>
                </c:pt>
                <c:pt idx="538">
                  <c:v>2.17</c:v>
                </c:pt>
                <c:pt idx="539">
                  <c:v>2.0699999999999998</c:v>
                </c:pt>
                <c:pt idx="540">
                  <c:v>2.39</c:v>
                </c:pt>
                <c:pt idx="541">
                  <c:v>2.56</c:v>
                </c:pt>
                <c:pt idx="542">
                  <c:v>2.09</c:v>
                </c:pt>
                <c:pt idx="543">
                  <c:v>1.87</c:v>
                </c:pt>
                <c:pt idx="544">
                  <c:v>1.93</c:v>
                </c:pt>
                <c:pt idx="545">
                  <c:v>3.16</c:v>
                </c:pt>
                <c:pt idx="546">
                  <c:v>3.05</c:v>
                </c:pt>
                <c:pt idx="547">
                  <c:v>3.38</c:v>
                </c:pt>
                <c:pt idx="548">
                  <c:v>2.65</c:v>
                </c:pt>
                <c:pt idx="549">
                  <c:v>2.93</c:v>
                </c:pt>
                <c:pt idx="550">
                  <c:v>2.2799999999999998</c:v>
                </c:pt>
                <c:pt idx="551">
                  <c:v>2.66</c:v>
                </c:pt>
                <c:pt idx="552">
                  <c:v>2.09</c:v>
                </c:pt>
                <c:pt idx="553">
                  <c:v>1.7</c:v>
                </c:pt>
                <c:pt idx="554">
                  <c:v>2.16</c:v>
                </c:pt>
                <c:pt idx="555">
                  <c:v>3.21</c:v>
                </c:pt>
                <c:pt idx="556">
                  <c:v>2.3199999999999998</c:v>
                </c:pt>
                <c:pt idx="557">
                  <c:v>2.63</c:v>
                </c:pt>
                <c:pt idx="558">
                  <c:v>2.27</c:v>
                </c:pt>
                <c:pt idx="559">
                  <c:v>2.0299999999999998</c:v>
                </c:pt>
                <c:pt idx="560">
                  <c:v>2.38</c:v>
                </c:pt>
                <c:pt idx="561">
                  <c:v>2.89</c:v>
                </c:pt>
                <c:pt idx="562">
                  <c:v>3.41</c:v>
                </c:pt>
                <c:pt idx="563">
                  <c:v>4.62</c:v>
                </c:pt>
                <c:pt idx="564">
                  <c:v>2.95</c:v>
                </c:pt>
                <c:pt idx="565">
                  <c:v>3.15</c:v>
                </c:pt>
                <c:pt idx="566">
                  <c:v>3.44</c:v>
                </c:pt>
                <c:pt idx="567">
                  <c:v>2.98</c:v>
                </c:pt>
                <c:pt idx="568">
                  <c:v>3.5</c:v>
                </c:pt>
                <c:pt idx="569">
                  <c:v>3.05</c:v>
                </c:pt>
                <c:pt idx="570">
                  <c:v>3.66</c:v>
                </c:pt>
                <c:pt idx="571">
                  <c:v>3.15</c:v>
                </c:pt>
                <c:pt idx="572">
                  <c:v>3.8</c:v>
                </c:pt>
                <c:pt idx="573">
                  <c:v>3.21</c:v>
                </c:pt>
                <c:pt idx="574">
                  <c:v>2.72</c:v>
                </c:pt>
                <c:pt idx="575">
                  <c:v>2.94</c:v>
                </c:pt>
                <c:pt idx="576">
                  <c:v>2.42</c:v>
                </c:pt>
                <c:pt idx="577">
                  <c:v>3.07</c:v>
                </c:pt>
                <c:pt idx="578">
                  <c:v>2.69</c:v>
                </c:pt>
                <c:pt idx="579">
                  <c:v>3.44</c:v>
                </c:pt>
                <c:pt idx="580">
                  <c:v>2.81</c:v>
                </c:pt>
                <c:pt idx="581">
                  <c:v>4.17</c:v>
                </c:pt>
                <c:pt idx="582">
                  <c:v>4.32</c:v>
                </c:pt>
                <c:pt idx="583">
                  <c:v>6.39</c:v>
                </c:pt>
                <c:pt idx="584">
                  <c:v>6.03</c:v>
                </c:pt>
                <c:pt idx="585">
                  <c:v>7.19</c:v>
                </c:pt>
                <c:pt idx="586">
                  <c:v>7.22</c:v>
                </c:pt>
                <c:pt idx="587">
                  <c:v>7.31</c:v>
                </c:pt>
                <c:pt idx="588">
                  <c:v>6.48</c:v>
                </c:pt>
                <c:pt idx="589">
                  <c:v>5.27</c:v>
                </c:pt>
                <c:pt idx="590">
                  <c:v>6.12</c:v>
                </c:pt>
                <c:pt idx="591">
                  <c:v>5.38</c:v>
                </c:pt>
                <c:pt idx="592">
                  <c:v>5.78</c:v>
                </c:pt>
                <c:pt idx="593">
                  <c:v>6.41</c:v>
                </c:pt>
                <c:pt idx="594">
                  <c:v>6.33</c:v>
                </c:pt>
                <c:pt idx="595">
                  <c:v>4.83</c:v>
                </c:pt>
                <c:pt idx="596">
                  <c:v>5.07</c:v>
                </c:pt>
                <c:pt idx="597">
                  <c:v>3.93</c:v>
                </c:pt>
                <c:pt idx="598">
                  <c:v>3.21</c:v>
                </c:pt>
                <c:pt idx="599">
                  <c:v>3.51</c:v>
                </c:pt>
                <c:pt idx="600">
                  <c:v>3.1</c:v>
                </c:pt>
                <c:pt idx="601">
                  <c:v>3.76</c:v>
                </c:pt>
                <c:pt idx="602">
                  <c:v>2.96</c:v>
                </c:pt>
                <c:pt idx="603">
                  <c:v>2.75</c:v>
                </c:pt>
                <c:pt idx="604">
                  <c:v>3</c:v>
                </c:pt>
                <c:pt idx="605">
                  <c:v>2.92</c:v>
                </c:pt>
                <c:pt idx="606">
                  <c:v>2.37</c:v>
                </c:pt>
                <c:pt idx="607">
                  <c:v>2.15</c:v>
                </c:pt>
                <c:pt idx="608">
                  <c:v>2.21</c:v>
                </c:pt>
                <c:pt idx="609">
                  <c:v>3.16</c:v>
                </c:pt>
                <c:pt idx="610">
                  <c:v>2.82</c:v>
                </c:pt>
                <c:pt idx="611">
                  <c:v>3.16</c:v>
                </c:pt>
                <c:pt idx="612">
                  <c:v>2.75</c:v>
                </c:pt>
                <c:pt idx="613">
                  <c:v>3.06</c:v>
                </c:pt>
                <c:pt idx="614">
                  <c:v>2.89</c:v>
                </c:pt>
                <c:pt idx="615">
                  <c:v>2.7</c:v>
                </c:pt>
                <c:pt idx="616">
                  <c:v>3.09</c:v>
                </c:pt>
                <c:pt idx="617">
                  <c:v>3.44</c:v>
                </c:pt>
                <c:pt idx="618">
                  <c:v>2.98</c:v>
                </c:pt>
                <c:pt idx="619">
                  <c:v>2.74</c:v>
                </c:pt>
                <c:pt idx="620">
                  <c:v>2.52</c:v>
                </c:pt>
                <c:pt idx="621">
                  <c:v>2.52</c:v>
                </c:pt>
                <c:pt idx="622">
                  <c:v>2.44</c:v>
                </c:pt>
                <c:pt idx="623">
                  <c:v>2.33</c:v>
                </c:pt>
                <c:pt idx="624">
                  <c:v>2.2400000000000002</c:v>
                </c:pt>
                <c:pt idx="625">
                  <c:v>2.37</c:v>
                </c:pt>
                <c:pt idx="626">
                  <c:v>2.12</c:v>
                </c:pt>
                <c:pt idx="627">
                  <c:v>3.99</c:v>
                </c:pt>
                <c:pt idx="628">
                  <c:v>3.66</c:v>
                </c:pt>
                <c:pt idx="629">
                  <c:v>3.79</c:v>
                </c:pt>
                <c:pt idx="630">
                  <c:v>2.8</c:v>
                </c:pt>
                <c:pt idx="631">
                  <c:v>3.23</c:v>
                </c:pt>
                <c:pt idx="632">
                  <c:v>2.93</c:v>
                </c:pt>
                <c:pt idx="633">
                  <c:v>3.42</c:v>
                </c:pt>
                <c:pt idx="634">
                  <c:v>2.96</c:v>
                </c:pt>
                <c:pt idx="635">
                  <c:v>3.36</c:v>
                </c:pt>
                <c:pt idx="636">
                  <c:v>2.99</c:v>
                </c:pt>
                <c:pt idx="637">
                  <c:v>3.12</c:v>
                </c:pt>
                <c:pt idx="638">
                  <c:v>4.6500000000000004</c:v>
                </c:pt>
                <c:pt idx="639">
                  <c:v>4.8899999999999997</c:v>
                </c:pt>
                <c:pt idx="640">
                  <c:v>4.3499999999999996</c:v>
                </c:pt>
                <c:pt idx="641">
                  <c:v>3.75</c:v>
                </c:pt>
                <c:pt idx="642">
                  <c:v>5.01</c:v>
                </c:pt>
                <c:pt idx="643">
                  <c:v>5.69</c:v>
                </c:pt>
                <c:pt idx="644">
                  <c:v>5.27</c:v>
                </c:pt>
                <c:pt idx="645">
                  <c:v>5.51</c:v>
                </c:pt>
                <c:pt idx="646">
                  <c:v>6.01</c:v>
                </c:pt>
                <c:pt idx="647">
                  <c:v>5.87</c:v>
                </c:pt>
                <c:pt idx="648">
                  <c:v>6.32</c:v>
                </c:pt>
                <c:pt idx="649">
                  <c:v>4.8899999999999997</c:v>
                </c:pt>
                <c:pt idx="650">
                  <c:v>3.86</c:v>
                </c:pt>
                <c:pt idx="651">
                  <c:v>3.96</c:v>
                </c:pt>
                <c:pt idx="652">
                  <c:v>3</c:v>
                </c:pt>
                <c:pt idx="653">
                  <c:v>3.28</c:v>
                </c:pt>
                <c:pt idx="654">
                  <c:v>3.72</c:v>
                </c:pt>
                <c:pt idx="655">
                  <c:v>3.55</c:v>
                </c:pt>
                <c:pt idx="656">
                  <c:v>3.32</c:v>
                </c:pt>
                <c:pt idx="657">
                  <c:v>3.65</c:v>
                </c:pt>
                <c:pt idx="658">
                  <c:v>3.51</c:v>
                </c:pt>
                <c:pt idx="659">
                  <c:v>3.95</c:v>
                </c:pt>
                <c:pt idx="660">
                  <c:v>3.9</c:v>
                </c:pt>
                <c:pt idx="661">
                  <c:v>4.1100000000000003</c:v>
                </c:pt>
                <c:pt idx="662">
                  <c:v>4.37</c:v>
                </c:pt>
                <c:pt idx="663">
                  <c:v>4.3600000000000003</c:v>
                </c:pt>
                <c:pt idx="664">
                  <c:v>4</c:v>
                </c:pt>
                <c:pt idx="665">
                  <c:v>3.85</c:v>
                </c:pt>
                <c:pt idx="666">
                  <c:v>2.8</c:v>
                </c:pt>
                <c:pt idx="667">
                  <c:v>3.21</c:v>
                </c:pt>
                <c:pt idx="668">
                  <c:v>2.5299999999999998</c:v>
                </c:pt>
                <c:pt idx="669">
                  <c:v>2.69</c:v>
                </c:pt>
                <c:pt idx="670">
                  <c:v>2.82</c:v>
                </c:pt>
                <c:pt idx="671">
                  <c:v>3.27</c:v>
                </c:pt>
                <c:pt idx="672">
                  <c:v>3</c:v>
                </c:pt>
                <c:pt idx="673">
                  <c:v>3.44</c:v>
                </c:pt>
                <c:pt idx="674">
                  <c:v>2.86</c:v>
                </c:pt>
                <c:pt idx="675">
                  <c:v>3.27</c:v>
                </c:pt>
                <c:pt idx="676">
                  <c:v>2.66</c:v>
                </c:pt>
                <c:pt idx="677">
                  <c:v>3.27</c:v>
                </c:pt>
                <c:pt idx="678">
                  <c:v>3.51</c:v>
                </c:pt>
                <c:pt idx="679">
                  <c:v>3.48</c:v>
                </c:pt>
                <c:pt idx="680">
                  <c:v>2.42</c:v>
                </c:pt>
                <c:pt idx="681">
                  <c:v>2.5</c:v>
                </c:pt>
                <c:pt idx="682">
                  <c:v>2.8</c:v>
                </c:pt>
                <c:pt idx="683">
                  <c:v>3.69</c:v>
                </c:pt>
                <c:pt idx="684">
                  <c:v>2.96</c:v>
                </c:pt>
                <c:pt idx="685">
                  <c:v>2.67</c:v>
                </c:pt>
                <c:pt idx="686">
                  <c:v>3.7</c:v>
                </c:pt>
                <c:pt idx="687">
                  <c:v>3.86</c:v>
                </c:pt>
                <c:pt idx="688">
                  <c:v>2.94</c:v>
                </c:pt>
                <c:pt idx="689">
                  <c:v>3.98</c:v>
                </c:pt>
                <c:pt idx="690">
                  <c:v>3.36</c:v>
                </c:pt>
                <c:pt idx="691">
                  <c:v>3.41</c:v>
                </c:pt>
                <c:pt idx="692">
                  <c:v>2.89</c:v>
                </c:pt>
                <c:pt idx="693">
                  <c:v>3.27</c:v>
                </c:pt>
                <c:pt idx="694">
                  <c:v>2.76</c:v>
                </c:pt>
                <c:pt idx="695">
                  <c:v>3.15</c:v>
                </c:pt>
                <c:pt idx="696">
                  <c:v>2.67</c:v>
                </c:pt>
                <c:pt idx="697">
                  <c:v>4.67</c:v>
                </c:pt>
                <c:pt idx="698">
                  <c:v>3.3</c:v>
                </c:pt>
                <c:pt idx="699">
                  <c:v>2.95</c:v>
                </c:pt>
                <c:pt idx="700">
                  <c:v>3.03</c:v>
                </c:pt>
                <c:pt idx="701">
                  <c:v>3.22</c:v>
                </c:pt>
                <c:pt idx="702">
                  <c:v>2.82</c:v>
                </c:pt>
                <c:pt idx="703">
                  <c:v>3.49</c:v>
                </c:pt>
                <c:pt idx="704">
                  <c:v>3.05</c:v>
                </c:pt>
                <c:pt idx="705">
                  <c:v>3.61</c:v>
                </c:pt>
                <c:pt idx="706">
                  <c:v>5.16</c:v>
                </c:pt>
                <c:pt idx="707">
                  <c:v>5.45</c:v>
                </c:pt>
                <c:pt idx="708">
                  <c:v>4.8099999999999996</c:v>
                </c:pt>
                <c:pt idx="709">
                  <c:v>3.47</c:v>
                </c:pt>
                <c:pt idx="710">
                  <c:v>3.21</c:v>
                </c:pt>
                <c:pt idx="711">
                  <c:v>3.67</c:v>
                </c:pt>
                <c:pt idx="712">
                  <c:v>3.01</c:v>
                </c:pt>
                <c:pt idx="713">
                  <c:v>3.46</c:v>
                </c:pt>
                <c:pt idx="714">
                  <c:v>2.97</c:v>
                </c:pt>
                <c:pt idx="715">
                  <c:v>3.46</c:v>
                </c:pt>
                <c:pt idx="716">
                  <c:v>4.7</c:v>
                </c:pt>
                <c:pt idx="717">
                  <c:v>5.0199999999999996</c:v>
                </c:pt>
                <c:pt idx="718">
                  <c:v>5.27</c:v>
                </c:pt>
                <c:pt idx="719">
                  <c:v>3.41</c:v>
                </c:pt>
                <c:pt idx="720">
                  <c:v>2.16</c:v>
                </c:pt>
                <c:pt idx="721">
                  <c:v>2.98</c:v>
                </c:pt>
                <c:pt idx="722">
                  <c:v>4.4000000000000004</c:v>
                </c:pt>
                <c:pt idx="723">
                  <c:v>2.68</c:v>
                </c:pt>
                <c:pt idx="724">
                  <c:v>3.27</c:v>
                </c:pt>
                <c:pt idx="725">
                  <c:v>3.43</c:v>
                </c:pt>
                <c:pt idx="726">
                  <c:v>2.61</c:v>
                </c:pt>
                <c:pt idx="727">
                  <c:v>2.96</c:v>
                </c:pt>
                <c:pt idx="728">
                  <c:v>3.28</c:v>
                </c:pt>
                <c:pt idx="729">
                  <c:v>3.41</c:v>
                </c:pt>
                <c:pt idx="730">
                  <c:v>4.3600000000000003</c:v>
                </c:pt>
                <c:pt idx="731">
                  <c:v>3.94</c:v>
                </c:pt>
              </c:numCache>
            </c:numRef>
          </c:val>
          <c:smooth val="1"/>
          <c:extLst>
            <c:ext xmlns:c16="http://schemas.microsoft.com/office/drawing/2014/chart" uri="{C3380CC4-5D6E-409C-BE32-E72D297353CC}">
              <c16:uniqueId val="{00000002-CB09-4D04-B204-1D0B6C29515D}"/>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4.26</c:v>
                </c:pt>
                <c:pt idx="1">
                  <c:v>3.41</c:v>
                </c:pt>
                <c:pt idx="2">
                  <c:v>3.9</c:v>
                </c:pt>
                <c:pt idx="3">
                  <c:v>2.61</c:v>
                </c:pt>
                <c:pt idx="4">
                  <c:v>2.4</c:v>
                </c:pt>
                <c:pt idx="5">
                  <c:v>2.5299999999999998</c:v>
                </c:pt>
                <c:pt idx="6">
                  <c:v>2.12</c:v>
                </c:pt>
                <c:pt idx="7">
                  <c:v>1.98</c:v>
                </c:pt>
                <c:pt idx="8">
                  <c:v>2.04</c:v>
                </c:pt>
                <c:pt idx="9">
                  <c:v>1.98</c:v>
                </c:pt>
                <c:pt idx="10">
                  <c:v>1.98</c:v>
                </c:pt>
                <c:pt idx="11">
                  <c:v>1.83</c:v>
                </c:pt>
                <c:pt idx="12">
                  <c:v>1.95</c:v>
                </c:pt>
                <c:pt idx="13">
                  <c:v>1.88</c:v>
                </c:pt>
                <c:pt idx="14">
                  <c:v>2.02</c:v>
                </c:pt>
                <c:pt idx="15">
                  <c:v>1.8</c:v>
                </c:pt>
                <c:pt idx="16">
                  <c:v>1.87</c:v>
                </c:pt>
                <c:pt idx="17">
                  <c:v>1.7</c:v>
                </c:pt>
                <c:pt idx="18">
                  <c:v>2.88</c:v>
                </c:pt>
                <c:pt idx="19">
                  <c:v>3.28</c:v>
                </c:pt>
                <c:pt idx="20">
                  <c:v>2.34</c:v>
                </c:pt>
                <c:pt idx="21">
                  <c:v>2.27</c:v>
                </c:pt>
                <c:pt idx="22">
                  <c:v>2.1800000000000002</c:v>
                </c:pt>
                <c:pt idx="23">
                  <c:v>2.09</c:v>
                </c:pt>
                <c:pt idx="24">
                  <c:v>2.0699999999999998</c:v>
                </c:pt>
                <c:pt idx="25">
                  <c:v>1.86</c:v>
                </c:pt>
                <c:pt idx="26">
                  <c:v>1.72</c:v>
                </c:pt>
                <c:pt idx="27">
                  <c:v>1.67</c:v>
                </c:pt>
                <c:pt idx="28">
                  <c:v>1.85</c:v>
                </c:pt>
                <c:pt idx="29">
                  <c:v>2.4500000000000002</c:v>
                </c:pt>
                <c:pt idx="30">
                  <c:v>2.73</c:v>
                </c:pt>
                <c:pt idx="31">
                  <c:v>2.23</c:v>
                </c:pt>
                <c:pt idx="32">
                  <c:v>2.06</c:v>
                </c:pt>
                <c:pt idx="33">
                  <c:v>1.94</c:v>
                </c:pt>
                <c:pt idx="34">
                  <c:v>2.56</c:v>
                </c:pt>
                <c:pt idx="35">
                  <c:v>2.2599999999999998</c:v>
                </c:pt>
                <c:pt idx="36">
                  <c:v>2.37</c:v>
                </c:pt>
                <c:pt idx="37">
                  <c:v>2.78</c:v>
                </c:pt>
                <c:pt idx="38">
                  <c:v>2.88</c:v>
                </c:pt>
                <c:pt idx="39">
                  <c:v>2.42</c:v>
                </c:pt>
                <c:pt idx="40">
                  <c:v>2.3199999999999998</c:v>
                </c:pt>
                <c:pt idx="41">
                  <c:v>2.0099999999999998</c:v>
                </c:pt>
                <c:pt idx="42">
                  <c:v>1.94</c:v>
                </c:pt>
                <c:pt idx="43">
                  <c:v>1.87</c:v>
                </c:pt>
                <c:pt idx="44">
                  <c:v>1.88</c:v>
                </c:pt>
                <c:pt idx="45">
                  <c:v>1.9</c:v>
                </c:pt>
                <c:pt idx="46">
                  <c:v>2.2000000000000002</c:v>
                </c:pt>
                <c:pt idx="47">
                  <c:v>1.96</c:v>
                </c:pt>
                <c:pt idx="48">
                  <c:v>2.25</c:v>
                </c:pt>
                <c:pt idx="49">
                  <c:v>1.81</c:v>
                </c:pt>
                <c:pt idx="50">
                  <c:v>2.0299999999999998</c:v>
                </c:pt>
                <c:pt idx="51">
                  <c:v>2.98</c:v>
                </c:pt>
                <c:pt idx="52">
                  <c:v>2.8</c:v>
                </c:pt>
                <c:pt idx="53">
                  <c:v>3.02</c:v>
                </c:pt>
                <c:pt idx="54">
                  <c:v>2.5</c:v>
                </c:pt>
                <c:pt idx="55">
                  <c:v>2.0699999999999998</c:v>
                </c:pt>
                <c:pt idx="56">
                  <c:v>2.2599999999999998</c:v>
                </c:pt>
                <c:pt idx="57">
                  <c:v>2.35</c:v>
                </c:pt>
                <c:pt idx="58">
                  <c:v>2.12</c:v>
                </c:pt>
                <c:pt idx="59">
                  <c:v>2.2999999999999998</c:v>
                </c:pt>
                <c:pt idx="60">
                  <c:v>2.0499999999999998</c:v>
                </c:pt>
                <c:pt idx="61">
                  <c:v>1.98</c:v>
                </c:pt>
                <c:pt idx="62">
                  <c:v>2.38</c:v>
                </c:pt>
                <c:pt idx="63">
                  <c:v>2.71</c:v>
                </c:pt>
                <c:pt idx="64">
                  <c:v>2.4900000000000002</c:v>
                </c:pt>
                <c:pt idx="65">
                  <c:v>2.0499999999999998</c:v>
                </c:pt>
                <c:pt idx="66">
                  <c:v>2.54</c:v>
                </c:pt>
                <c:pt idx="67">
                  <c:v>2.1800000000000002</c:v>
                </c:pt>
                <c:pt idx="68">
                  <c:v>2.41</c:v>
                </c:pt>
                <c:pt idx="69">
                  <c:v>2.69</c:v>
                </c:pt>
                <c:pt idx="70">
                  <c:v>2.4900000000000002</c:v>
                </c:pt>
                <c:pt idx="71">
                  <c:v>2.99</c:v>
                </c:pt>
                <c:pt idx="72">
                  <c:v>4</c:v>
                </c:pt>
                <c:pt idx="73">
                  <c:v>4.46</c:v>
                </c:pt>
                <c:pt idx="74">
                  <c:v>3.77</c:v>
                </c:pt>
                <c:pt idx="75">
                  <c:v>3.49</c:v>
                </c:pt>
                <c:pt idx="76">
                  <c:v>3.54</c:v>
                </c:pt>
                <c:pt idx="77">
                  <c:v>3.65</c:v>
                </c:pt>
                <c:pt idx="78">
                  <c:v>3.29</c:v>
                </c:pt>
                <c:pt idx="79">
                  <c:v>4.4800000000000004</c:v>
                </c:pt>
                <c:pt idx="80">
                  <c:v>4.7</c:v>
                </c:pt>
                <c:pt idx="81">
                  <c:v>5.81</c:v>
                </c:pt>
                <c:pt idx="82">
                  <c:v>5.68</c:v>
                </c:pt>
                <c:pt idx="83">
                  <c:v>5.99</c:v>
                </c:pt>
                <c:pt idx="84">
                  <c:v>5.5</c:v>
                </c:pt>
                <c:pt idx="85">
                  <c:v>5.67</c:v>
                </c:pt>
                <c:pt idx="86">
                  <c:v>6.16</c:v>
                </c:pt>
                <c:pt idx="87">
                  <c:v>6.31</c:v>
                </c:pt>
                <c:pt idx="88">
                  <c:v>5.85</c:v>
                </c:pt>
                <c:pt idx="89">
                  <c:v>5.98</c:v>
                </c:pt>
                <c:pt idx="90">
                  <c:v>6.35</c:v>
                </c:pt>
                <c:pt idx="91">
                  <c:v>6.01</c:v>
                </c:pt>
                <c:pt idx="92">
                  <c:v>4.8099999999999996</c:v>
                </c:pt>
                <c:pt idx="93">
                  <c:v>5.67</c:v>
                </c:pt>
                <c:pt idx="94">
                  <c:v>4.5199999999999996</c:v>
                </c:pt>
                <c:pt idx="95">
                  <c:v>4.57</c:v>
                </c:pt>
                <c:pt idx="96">
                  <c:v>4.22</c:v>
                </c:pt>
                <c:pt idx="97">
                  <c:v>4.6100000000000003</c:v>
                </c:pt>
                <c:pt idx="98">
                  <c:v>3.36</c:v>
                </c:pt>
                <c:pt idx="99">
                  <c:v>3.82</c:v>
                </c:pt>
                <c:pt idx="100">
                  <c:v>3.4</c:v>
                </c:pt>
                <c:pt idx="101">
                  <c:v>3.91</c:v>
                </c:pt>
                <c:pt idx="102">
                  <c:v>2.99</c:v>
                </c:pt>
                <c:pt idx="103">
                  <c:v>3.31</c:v>
                </c:pt>
                <c:pt idx="104">
                  <c:v>3.09</c:v>
                </c:pt>
                <c:pt idx="105">
                  <c:v>3.6</c:v>
                </c:pt>
                <c:pt idx="106">
                  <c:v>3.75</c:v>
                </c:pt>
                <c:pt idx="107">
                  <c:v>3.91</c:v>
                </c:pt>
                <c:pt idx="108">
                  <c:v>3.41</c:v>
                </c:pt>
                <c:pt idx="109">
                  <c:v>3.73</c:v>
                </c:pt>
                <c:pt idx="110">
                  <c:v>3.17</c:v>
                </c:pt>
                <c:pt idx="111">
                  <c:v>3.91</c:v>
                </c:pt>
                <c:pt idx="112">
                  <c:v>3.98</c:v>
                </c:pt>
                <c:pt idx="113">
                  <c:v>4.42</c:v>
                </c:pt>
                <c:pt idx="114">
                  <c:v>3.93</c:v>
                </c:pt>
                <c:pt idx="115">
                  <c:v>4.01</c:v>
                </c:pt>
                <c:pt idx="116">
                  <c:v>3.16</c:v>
                </c:pt>
                <c:pt idx="117">
                  <c:v>3.55</c:v>
                </c:pt>
                <c:pt idx="118">
                  <c:v>3.51</c:v>
                </c:pt>
                <c:pt idx="119">
                  <c:v>3.47</c:v>
                </c:pt>
                <c:pt idx="120">
                  <c:v>3.41</c:v>
                </c:pt>
                <c:pt idx="121">
                  <c:v>3.39</c:v>
                </c:pt>
                <c:pt idx="122">
                  <c:v>3.96</c:v>
                </c:pt>
                <c:pt idx="123">
                  <c:v>4.57</c:v>
                </c:pt>
                <c:pt idx="124">
                  <c:v>3.62</c:v>
                </c:pt>
                <c:pt idx="125">
                  <c:v>3.91</c:v>
                </c:pt>
                <c:pt idx="126">
                  <c:v>4.3899999999999997</c:v>
                </c:pt>
                <c:pt idx="127">
                  <c:v>4.1900000000000004</c:v>
                </c:pt>
                <c:pt idx="128">
                  <c:v>3.01</c:v>
                </c:pt>
                <c:pt idx="129">
                  <c:v>3.51</c:v>
                </c:pt>
                <c:pt idx="130">
                  <c:v>3.19</c:v>
                </c:pt>
                <c:pt idx="131">
                  <c:v>3.45</c:v>
                </c:pt>
                <c:pt idx="132">
                  <c:v>2.94</c:v>
                </c:pt>
                <c:pt idx="133">
                  <c:v>3.21</c:v>
                </c:pt>
                <c:pt idx="134">
                  <c:v>2.58</c:v>
                </c:pt>
                <c:pt idx="135">
                  <c:v>3.44</c:v>
                </c:pt>
                <c:pt idx="136">
                  <c:v>2.99</c:v>
                </c:pt>
                <c:pt idx="137">
                  <c:v>3.23</c:v>
                </c:pt>
                <c:pt idx="138">
                  <c:v>2.4900000000000002</c:v>
                </c:pt>
                <c:pt idx="139">
                  <c:v>2.71</c:v>
                </c:pt>
                <c:pt idx="140">
                  <c:v>2.4900000000000002</c:v>
                </c:pt>
                <c:pt idx="141">
                  <c:v>2.91</c:v>
                </c:pt>
                <c:pt idx="142">
                  <c:v>2.62</c:v>
                </c:pt>
                <c:pt idx="143">
                  <c:v>3.06</c:v>
                </c:pt>
                <c:pt idx="144">
                  <c:v>2.81</c:v>
                </c:pt>
                <c:pt idx="145">
                  <c:v>3.41</c:v>
                </c:pt>
                <c:pt idx="146">
                  <c:v>3.01</c:v>
                </c:pt>
                <c:pt idx="147">
                  <c:v>3.61</c:v>
                </c:pt>
                <c:pt idx="148">
                  <c:v>3.8</c:v>
                </c:pt>
                <c:pt idx="149">
                  <c:v>5</c:v>
                </c:pt>
                <c:pt idx="150">
                  <c:v>5.46</c:v>
                </c:pt>
                <c:pt idx="151">
                  <c:v>5.6</c:v>
                </c:pt>
                <c:pt idx="152">
                  <c:v>4.38</c:v>
                </c:pt>
                <c:pt idx="153">
                  <c:v>3.84</c:v>
                </c:pt>
                <c:pt idx="154">
                  <c:v>3.67</c:v>
                </c:pt>
                <c:pt idx="155">
                  <c:v>3.22</c:v>
                </c:pt>
                <c:pt idx="156">
                  <c:v>4.3099999999999996</c:v>
                </c:pt>
                <c:pt idx="157">
                  <c:v>5.97</c:v>
                </c:pt>
                <c:pt idx="158">
                  <c:v>6.28</c:v>
                </c:pt>
                <c:pt idx="159">
                  <c:v>6.54</c:v>
                </c:pt>
                <c:pt idx="160">
                  <c:v>5.74</c:v>
                </c:pt>
                <c:pt idx="161">
                  <c:v>4.8499999999999996</c:v>
                </c:pt>
                <c:pt idx="162">
                  <c:v>3.72</c:v>
                </c:pt>
                <c:pt idx="163">
                  <c:v>3.91</c:v>
                </c:pt>
                <c:pt idx="164">
                  <c:v>5.78</c:v>
                </c:pt>
                <c:pt idx="165">
                  <c:v>5.98</c:v>
                </c:pt>
                <c:pt idx="166">
                  <c:v>5.67</c:v>
                </c:pt>
                <c:pt idx="167">
                  <c:v>5.33</c:v>
                </c:pt>
                <c:pt idx="168">
                  <c:v>4.76</c:v>
                </c:pt>
                <c:pt idx="169">
                  <c:v>4.6100000000000003</c:v>
                </c:pt>
                <c:pt idx="170">
                  <c:v>4.0599999999999996</c:v>
                </c:pt>
                <c:pt idx="171">
                  <c:v>4.4800000000000004</c:v>
                </c:pt>
                <c:pt idx="172">
                  <c:v>4.03</c:v>
                </c:pt>
                <c:pt idx="173">
                  <c:v>4.33</c:v>
                </c:pt>
                <c:pt idx="174">
                  <c:v>4.07</c:v>
                </c:pt>
                <c:pt idx="175">
                  <c:v>4.6100000000000003</c:v>
                </c:pt>
                <c:pt idx="176">
                  <c:v>3.27</c:v>
                </c:pt>
                <c:pt idx="177">
                  <c:v>3.89</c:v>
                </c:pt>
                <c:pt idx="178">
                  <c:v>2.64</c:v>
                </c:pt>
                <c:pt idx="179">
                  <c:v>2.89</c:v>
                </c:pt>
                <c:pt idx="180">
                  <c:v>2.54</c:v>
                </c:pt>
                <c:pt idx="181">
                  <c:v>2.98</c:v>
                </c:pt>
                <c:pt idx="182">
                  <c:v>3.72</c:v>
                </c:pt>
                <c:pt idx="183">
                  <c:v>3.27</c:v>
                </c:pt>
                <c:pt idx="184">
                  <c:v>2.48</c:v>
                </c:pt>
                <c:pt idx="185">
                  <c:v>2.87</c:v>
                </c:pt>
                <c:pt idx="186">
                  <c:v>2.38</c:v>
                </c:pt>
                <c:pt idx="187">
                  <c:v>2.0699999999999998</c:v>
                </c:pt>
                <c:pt idx="188">
                  <c:v>2.21</c:v>
                </c:pt>
                <c:pt idx="189">
                  <c:v>2.6</c:v>
                </c:pt>
                <c:pt idx="190">
                  <c:v>2.19</c:v>
                </c:pt>
                <c:pt idx="191">
                  <c:v>2.31</c:v>
                </c:pt>
                <c:pt idx="192">
                  <c:v>2.36</c:v>
                </c:pt>
                <c:pt idx="193">
                  <c:v>2.09</c:v>
                </c:pt>
                <c:pt idx="194">
                  <c:v>2.17</c:v>
                </c:pt>
                <c:pt idx="195">
                  <c:v>2.5099999999999998</c:v>
                </c:pt>
                <c:pt idx="196">
                  <c:v>3.46</c:v>
                </c:pt>
                <c:pt idx="197">
                  <c:v>2.98</c:v>
                </c:pt>
                <c:pt idx="198">
                  <c:v>2.52</c:v>
                </c:pt>
                <c:pt idx="199">
                  <c:v>2.87</c:v>
                </c:pt>
                <c:pt idx="200">
                  <c:v>2.48</c:v>
                </c:pt>
                <c:pt idx="201">
                  <c:v>2.76</c:v>
                </c:pt>
                <c:pt idx="202">
                  <c:v>2.34</c:v>
                </c:pt>
                <c:pt idx="203">
                  <c:v>2.08</c:v>
                </c:pt>
                <c:pt idx="204">
                  <c:v>2.19</c:v>
                </c:pt>
                <c:pt idx="205">
                  <c:v>2.61</c:v>
                </c:pt>
                <c:pt idx="206">
                  <c:v>2.2200000000000002</c:v>
                </c:pt>
                <c:pt idx="207">
                  <c:v>2.4900000000000002</c:v>
                </c:pt>
                <c:pt idx="208">
                  <c:v>2.27</c:v>
                </c:pt>
                <c:pt idx="209">
                  <c:v>2.59</c:v>
                </c:pt>
                <c:pt idx="210">
                  <c:v>1.98</c:v>
                </c:pt>
                <c:pt idx="211">
                  <c:v>2</c:v>
                </c:pt>
                <c:pt idx="212">
                  <c:v>2.14</c:v>
                </c:pt>
                <c:pt idx="213">
                  <c:v>1.89</c:v>
                </c:pt>
                <c:pt idx="214">
                  <c:v>2.2200000000000002</c:v>
                </c:pt>
                <c:pt idx="215">
                  <c:v>3.27</c:v>
                </c:pt>
                <c:pt idx="216">
                  <c:v>2.62</c:v>
                </c:pt>
                <c:pt idx="217">
                  <c:v>2.86</c:v>
                </c:pt>
                <c:pt idx="218">
                  <c:v>3.51</c:v>
                </c:pt>
                <c:pt idx="219">
                  <c:v>4.97</c:v>
                </c:pt>
                <c:pt idx="220">
                  <c:v>5.63</c:v>
                </c:pt>
                <c:pt idx="221">
                  <c:v>5.81</c:v>
                </c:pt>
                <c:pt idx="222">
                  <c:v>5.32</c:v>
                </c:pt>
                <c:pt idx="223">
                  <c:v>5.53</c:v>
                </c:pt>
                <c:pt idx="224">
                  <c:v>5.69</c:v>
                </c:pt>
                <c:pt idx="225">
                  <c:v>5.31</c:v>
                </c:pt>
                <c:pt idx="226">
                  <c:v>4.08</c:v>
                </c:pt>
                <c:pt idx="227">
                  <c:v>4.6500000000000004</c:v>
                </c:pt>
                <c:pt idx="228">
                  <c:v>5.41</c:v>
                </c:pt>
                <c:pt idx="229">
                  <c:v>5.21</c:v>
                </c:pt>
                <c:pt idx="230">
                  <c:v>4.8600000000000003</c:v>
                </c:pt>
                <c:pt idx="231">
                  <c:v>4.6900000000000004</c:v>
                </c:pt>
                <c:pt idx="232">
                  <c:v>3.53</c:v>
                </c:pt>
                <c:pt idx="233">
                  <c:v>3.31</c:v>
                </c:pt>
                <c:pt idx="234">
                  <c:v>3.01</c:v>
                </c:pt>
                <c:pt idx="235">
                  <c:v>2.76</c:v>
                </c:pt>
                <c:pt idx="236">
                  <c:v>2.42</c:v>
                </c:pt>
                <c:pt idx="237">
                  <c:v>2.64</c:v>
                </c:pt>
                <c:pt idx="238">
                  <c:v>3.37</c:v>
                </c:pt>
                <c:pt idx="239">
                  <c:v>3.71</c:v>
                </c:pt>
                <c:pt idx="240">
                  <c:v>3.54</c:v>
                </c:pt>
                <c:pt idx="241">
                  <c:v>3.87</c:v>
                </c:pt>
                <c:pt idx="242">
                  <c:v>3.26</c:v>
                </c:pt>
                <c:pt idx="243">
                  <c:v>3.61</c:v>
                </c:pt>
                <c:pt idx="244">
                  <c:v>4.57</c:v>
                </c:pt>
                <c:pt idx="245">
                  <c:v>3.73</c:v>
                </c:pt>
                <c:pt idx="246">
                  <c:v>3.87</c:v>
                </c:pt>
                <c:pt idx="247">
                  <c:v>4.8899999999999997</c:v>
                </c:pt>
                <c:pt idx="248">
                  <c:v>7.21</c:v>
                </c:pt>
                <c:pt idx="249">
                  <c:v>6.5</c:v>
                </c:pt>
                <c:pt idx="250">
                  <c:v>5.92</c:v>
                </c:pt>
                <c:pt idx="251">
                  <c:v>5.48</c:v>
                </c:pt>
                <c:pt idx="252">
                  <c:v>6.67</c:v>
                </c:pt>
                <c:pt idx="253">
                  <c:v>5.87</c:v>
                </c:pt>
                <c:pt idx="254">
                  <c:v>4.5999999999999996</c:v>
                </c:pt>
                <c:pt idx="255">
                  <c:v>5.19</c:v>
                </c:pt>
                <c:pt idx="256">
                  <c:v>6.89</c:v>
                </c:pt>
                <c:pt idx="257">
                  <c:v>6.54</c:v>
                </c:pt>
                <c:pt idx="258">
                  <c:v>7.21</c:v>
                </c:pt>
                <c:pt idx="259">
                  <c:v>5.47</c:v>
                </c:pt>
                <c:pt idx="260">
                  <c:v>4.72</c:v>
                </c:pt>
                <c:pt idx="261">
                  <c:v>4.53</c:v>
                </c:pt>
                <c:pt idx="262">
                  <c:v>4.26</c:v>
                </c:pt>
                <c:pt idx="263">
                  <c:v>4.6100000000000003</c:v>
                </c:pt>
                <c:pt idx="264">
                  <c:v>4.47</c:v>
                </c:pt>
                <c:pt idx="265">
                  <c:v>4.8899999999999997</c:v>
                </c:pt>
                <c:pt idx="266">
                  <c:v>4.63</c:v>
                </c:pt>
                <c:pt idx="267">
                  <c:v>3.96</c:v>
                </c:pt>
                <c:pt idx="268">
                  <c:v>3.59</c:v>
                </c:pt>
                <c:pt idx="269">
                  <c:v>3.48</c:v>
                </c:pt>
                <c:pt idx="270">
                  <c:v>3.16</c:v>
                </c:pt>
                <c:pt idx="271">
                  <c:v>3.96</c:v>
                </c:pt>
                <c:pt idx="272">
                  <c:v>5.57</c:v>
                </c:pt>
                <c:pt idx="273">
                  <c:v>6.02</c:v>
                </c:pt>
                <c:pt idx="274">
                  <c:v>6.87</c:v>
                </c:pt>
                <c:pt idx="275">
                  <c:v>6.48</c:v>
                </c:pt>
                <c:pt idx="276">
                  <c:v>5.58</c:v>
                </c:pt>
                <c:pt idx="277">
                  <c:v>5.72</c:v>
                </c:pt>
                <c:pt idx="278">
                  <c:v>5.37</c:v>
                </c:pt>
                <c:pt idx="279">
                  <c:v>5.71</c:v>
                </c:pt>
                <c:pt idx="280">
                  <c:v>4.49</c:v>
                </c:pt>
                <c:pt idx="281">
                  <c:v>4.3899999999999997</c:v>
                </c:pt>
                <c:pt idx="282">
                  <c:v>4.5599999999999996</c:v>
                </c:pt>
                <c:pt idx="283">
                  <c:v>5.27</c:v>
                </c:pt>
                <c:pt idx="284">
                  <c:v>6.03</c:v>
                </c:pt>
                <c:pt idx="285">
                  <c:v>6.31</c:v>
                </c:pt>
                <c:pt idx="286">
                  <c:v>5.52</c:v>
                </c:pt>
                <c:pt idx="287">
                  <c:v>5.74</c:v>
                </c:pt>
                <c:pt idx="288">
                  <c:v>6.59</c:v>
                </c:pt>
                <c:pt idx="289">
                  <c:v>5.83</c:v>
                </c:pt>
                <c:pt idx="290">
                  <c:v>6.24</c:v>
                </c:pt>
                <c:pt idx="291">
                  <c:v>6.51</c:v>
                </c:pt>
                <c:pt idx="292">
                  <c:v>6.09</c:v>
                </c:pt>
                <c:pt idx="293">
                  <c:v>5.82</c:v>
                </c:pt>
                <c:pt idx="294">
                  <c:v>6.53</c:v>
                </c:pt>
                <c:pt idx="295">
                  <c:v>6</c:v>
                </c:pt>
                <c:pt idx="296">
                  <c:v>5.72</c:v>
                </c:pt>
                <c:pt idx="297">
                  <c:v>5.37</c:v>
                </c:pt>
                <c:pt idx="298">
                  <c:v>6.11</c:v>
                </c:pt>
                <c:pt idx="299">
                  <c:v>5.71</c:v>
                </c:pt>
                <c:pt idx="300">
                  <c:v>5.48</c:v>
                </c:pt>
                <c:pt idx="301">
                  <c:v>4.9000000000000004</c:v>
                </c:pt>
                <c:pt idx="302">
                  <c:v>4.72</c:v>
                </c:pt>
                <c:pt idx="303">
                  <c:v>5.27</c:v>
                </c:pt>
                <c:pt idx="304">
                  <c:v>5.61</c:v>
                </c:pt>
                <c:pt idx="305">
                  <c:v>5.86</c:v>
                </c:pt>
                <c:pt idx="306">
                  <c:v>4.93</c:v>
                </c:pt>
                <c:pt idx="307">
                  <c:v>5.47</c:v>
                </c:pt>
                <c:pt idx="308">
                  <c:v>5.09</c:v>
                </c:pt>
                <c:pt idx="309">
                  <c:v>4.72</c:v>
                </c:pt>
                <c:pt idx="310">
                  <c:v>3.96</c:v>
                </c:pt>
                <c:pt idx="311">
                  <c:v>4.46</c:v>
                </c:pt>
                <c:pt idx="312">
                  <c:v>3.7</c:v>
                </c:pt>
                <c:pt idx="313">
                  <c:v>3.51</c:v>
                </c:pt>
                <c:pt idx="314">
                  <c:v>3.24</c:v>
                </c:pt>
                <c:pt idx="315">
                  <c:v>3.64</c:v>
                </c:pt>
                <c:pt idx="316">
                  <c:v>3.39</c:v>
                </c:pt>
                <c:pt idx="317">
                  <c:v>4.67</c:v>
                </c:pt>
                <c:pt idx="318">
                  <c:v>3.86</c:v>
                </c:pt>
                <c:pt idx="319">
                  <c:v>4.13</c:v>
                </c:pt>
                <c:pt idx="320">
                  <c:v>3.9</c:v>
                </c:pt>
                <c:pt idx="321">
                  <c:v>4.71</c:v>
                </c:pt>
                <c:pt idx="322">
                  <c:v>4.4400000000000004</c:v>
                </c:pt>
                <c:pt idx="323">
                  <c:v>4.21</c:v>
                </c:pt>
                <c:pt idx="324">
                  <c:v>3.9</c:v>
                </c:pt>
                <c:pt idx="325">
                  <c:v>3.61</c:v>
                </c:pt>
                <c:pt idx="326">
                  <c:v>3.73</c:v>
                </c:pt>
                <c:pt idx="327">
                  <c:v>3.41</c:v>
                </c:pt>
                <c:pt idx="328">
                  <c:v>4.0199999999999996</c:v>
                </c:pt>
                <c:pt idx="329">
                  <c:v>4.4800000000000004</c:v>
                </c:pt>
                <c:pt idx="330">
                  <c:v>5.05</c:v>
                </c:pt>
                <c:pt idx="331">
                  <c:v>4.6100000000000003</c:v>
                </c:pt>
                <c:pt idx="332">
                  <c:v>3.7</c:v>
                </c:pt>
                <c:pt idx="333">
                  <c:v>3.41</c:v>
                </c:pt>
                <c:pt idx="334">
                  <c:v>2.99</c:v>
                </c:pt>
                <c:pt idx="335">
                  <c:v>3.27</c:v>
                </c:pt>
                <c:pt idx="336">
                  <c:v>2.81</c:v>
                </c:pt>
                <c:pt idx="337">
                  <c:v>3.47</c:v>
                </c:pt>
                <c:pt idx="338">
                  <c:v>4.09</c:v>
                </c:pt>
                <c:pt idx="339">
                  <c:v>4.3099999999999996</c:v>
                </c:pt>
                <c:pt idx="340">
                  <c:v>3.89</c:v>
                </c:pt>
                <c:pt idx="341">
                  <c:v>3.97</c:v>
                </c:pt>
                <c:pt idx="342">
                  <c:v>4.0999999999999996</c:v>
                </c:pt>
                <c:pt idx="343">
                  <c:v>4.37</c:v>
                </c:pt>
                <c:pt idx="344">
                  <c:v>3.8</c:v>
                </c:pt>
                <c:pt idx="345">
                  <c:v>3.29</c:v>
                </c:pt>
                <c:pt idx="346">
                  <c:v>3.61</c:v>
                </c:pt>
                <c:pt idx="347">
                  <c:v>3.49</c:v>
                </c:pt>
                <c:pt idx="348">
                  <c:v>2.42</c:v>
                </c:pt>
                <c:pt idx="349">
                  <c:v>2.1800000000000002</c:v>
                </c:pt>
                <c:pt idx="350">
                  <c:v>2.31</c:v>
                </c:pt>
                <c:pt idx="351">
                  <c:v>2.06</c:v>
                </c:pt>
                <c:pt idx="352">
                  <c:v>2.19</c:v>
                </c:pt>
                <c:pt idx="353">
                  <c:v>2.41</c:v>
                </c:pt>
                <c:pt idx="354">
                  <c:v>2.3199999999999998</c:v>
                </c:pt>
                <c:pt idx="355">
                  <c:v>2.56</c:v>
                </c:pt>
                <c:pt idx="356">
                  <c:v>2.38</c:v>
                </c:pt>
                <c:pt idx="357">
                  <c:v>2.39</c:v>
                </c:pt>
                <c:pt idx="358">
                  <c:v>2.39</c:v>
                </c:pt>
                <c:pt idx="359">
                  <c:v>3.01</c:v>
                </c:pt>
                <c:pt idx="360">
                  <c:v>2.77</c:v>
                </c:pt>
                <c:pt idx="361">
                  <c:v>3.29</c:v>
                </c:pt>
                <c:pt idx="362">
                  <c:v>2.38</c:v>
                </c:pt>
                <c:pt idx="363">
                  <c:v>2.42</c:v>
                </c:pt>
                <c:pt idx="364">
                  <c:v>5.31</c:v>
                </c:pt>
                <c:pt idx="365">
                  <c:v>5.19</c:v>
                </c:pt>
                <c:pt idx="366">
                  <c:v>4.47</c:v>
                </c:pt>
                <c:pt idx="367">
                  <c:v>3.39</c:v>
                </c:pt>
                <c:pt idx="368">
                  <c:v>3.11</c:v>
                </c:pt>
                <c:pt idx="369">
                  <c:v>2.93</c:v>
                </c:pt>
                <c:pt idx="370">
                  <c:v>2.6</c:v>
                </c:pt>
                <c:pt idx="371">
                  <c:v>2.89</c:v>
                </c:pt>
                <c:pt idx="372">
                  <c:v>2.4900000000000002</c:v>
                </c:pt>
                <c:pt idx="373">
                  <c:v>2.31</c:v>
                </c:pt>
                <c:pt idx="374">
                  <c:v>3.28</c:v>
                </c:pt>
                <c:pt idx="375">
                  <c:v>2.89</c:v>
                </c:pt>
                <c:pt idx="376">
                  <c:v>2.33</c:v>
                </c:pt>
                <c:pt idx="377">
                  <c:v>2.48</c:v>
                </c:pt>
                <c:pt idx="378">
                  <c:v>3.69</c:v>
                </c:pt>
                <c:pt idx="379">
                  <c:v>3.81</c:v>
                </c:pt>
                <c:pt idx="380">
                  <c:v>2.2999999999999998</c:v>
                </c:pt>
                <c:pt idx="381">
                  <c:v>2.19</c:v>
                </c:pt>
                <c:pt idx="382">
                  <c:v>3.16</c:v>
                </c:pt>
                <c:pt idx="383">
                  <c:v>3.29</c:v>
                </c:pt>
                <c:pt idx="384">
                  <c:v>2.57</c:v>
                </c:pt>
                <c:pt idx="385">
                  <c:v>2.37</c:v>
                </c:pt>
                <c:pt idx="386">
                  <c:v>4.49</c:v>
                </c:pt>
                <c:pt idx="387">
                  <c:v>3.99</c:v>
                </c:pt>
                <c:pt idx="388">
                  <c:v>4.59</c:v>
                </c:pt>
                <c:pt idx="389">
                  <c:v>3.87</c:v>
                </c:pt>
                <c:pt idx="390">
                  <c:v>4.71</c:v>
                </c:pt>
                <c:pt idx="391">
                  <c:v>4.32</c:v>
                </c:pt>
                <c:pt idx="392">
                  <c:v>4.3499999999999996</c:v>
                </c:pt>
                <c:pt idx="393">
                  <c:v>4.0199999999999996</c:v>
                </c:pt>
                <c:pt idx="394">
                  <c:v>3.73</c:v>
                </c:pt>
                <c:pt idx="395">
                  <c:v>3.84</c:v>
                </c:pt>
                <c:pt idx="396">
                  <c:v>3.53</c:v>
                </c:pt>
                <c:pt idx="397">
                  <c:v>5.29</c:v>
                </c:pt>
                <c:pt idx="398">
                  <c:v>5.72</c:v>
                </c:pt>
                <c:pt idx="399">
                  <c:v>4.99</c:v>
                </c:pt>
                <c:pt idx="400">
                  <c:v>4.53</c:v>
                </c:pt>
                <c:pt idx="401">
                  <c:v>3.71</c:v>
                </c:pt>
                <c:pt idx="402">
                  <c:v>4.5199999999999996</c:v>
                </c:pt>
                <c:pt idx="403">
                  <c:v>4.42</c:v>
                </c:pt>
                <c:pt idx="404">
                  <c:v>4.8099999999999996</c:v>
                </c:pt>
                <c:pt idx="405">
                  <c:v>4.62</c:v>
                </c:pt>
                <c:pt idx="406">
                  <c:v>4.34</c:v>
                </c:pt>
                <c:pt idx="407">
                  <c:v>4.3899999999999997</c:v>
                </c:pt>
                <c:pt idx="408">
                  <c:v>4.21</c:v>
                </c:pt>
                <c:pt idx="409">
                  <c:v>4.29</c:v>
                </c:pt>
                <c:pt idx="410">
                  <c:v>4.55</c:v>
                </c:pt>
                <c:pt idx="411">
                  <c:v>4.72</c:v>
                </c:pt>
                <c:pt idx="412">
                  <c:v>4.51</c:v>
                </c:pt>
                <c:pt idx="413">
                  <c:v>4.3099999999999996</c:v>
                </c:pt>
                <c:pt idx="414">
                  <c:v>4.1100000000000003</c:v>
                </c:pt>
                <c:pt idx="415">
                  <c:v>4.05</c:v>
                </c:pt>
                <c:pt idx="416">
                  <c:v>4.2300000000000004</c:v>
                </c:pt>
                <c:pt idx="417">
                  <c:v>3.86</c:v>
                </c:pt>
                <c:pt idx="418">
                  <c:v>3.54</c:v>
                </c:pt>
                <c:pt idx="419">
                  <c:v>3.41</c:v>
                </c:pt>
                <c:pt idx="420">
                  <c:v>3.62</c:v>
                </c:pt>
                <c:pt idx="421">
                  <c:v>3.74</c:v>
                </c:pt>
                <c:pt idx="422">
                  <c:v>4.01</c:v>
                </c:pt>
                <c:pt idx="423">
                  <c:v>4.3899999999999997</c:v>
                </c:pt>
                <c:pt idx="424">
                  <c:v>4.51</c:v>
                </c:pt>
                <c:pt idx="425">
                  <c:v>4.0999999999999996</c:v>
                </c:pt>
                <c:pt idx="426">
                  <c:v>3.72</c:v>
                </c:pt>
                <c:pt idx="427">
                  <c:v>3.83</c:v>
                </c:pt>
                <c:pt idx="428">
                  <c:v>3.64</c:v>
                </c:pt>
                <c:pt idx="429">
                  <c:v>3.7</c:v>
                </c:pt>
                <c:pt idx="430">
                  <c:v>3.49</c:v>
                </c:pt>
                <c:pt idx="431">
                  <c:v>3.93</c:v>
                </c:pt>
                <c:pt idx="432">
                  <c:v>3.69</c:v>
                </c:pt>
                <c:pt idx="433">
                  <c:v>3.44</c:v>
                </c:pt>
                <c:pt idx="434">
                  <c:v>3.62</c:v>
                </c:pt>
                <c:pt idx="435">
                  <c:v>3.58</c:v>
                </c:pt>
                <c:pt idx="436">
                  <c:v>4.53</c:v>
                </c:pt>
                <c:pt idx="437">
                  <c:v>3.76</c:v>
                </c:pt>
                <c:pt idx="438">
                  <c:v>2.59</c:v>
                </c:pt>
                <c:pt idx="439">
                  <c:v>2.15</c:v>
                </c:pt>
                <c:pt idx="440">
                  <c:v>2.21</c:v>
                </c:pt>
                <c:pt idx="441">
                  <c:v>2.78</c:v>
                </c:pt>
                <c:pt idx="442">
                  <c:v>2.4</c:v>
                </c:pt>
                <c:pt idx="443">
                  <c:v>2.69</c:v>
                </c:pt>
                <c:pt idx="444">
                  <c:v>2.3199999999999998</c:v>
                </c:pt>
                <c:pt idx="445">
                  <c:v>2.1800000000000002</c:v>
                </c:pt>
                <c:pt idx="446">
                  <c:v>2.4900000000000002</c:v>
                </c:pt>
                <c:pt idx="447">
                  <c:v>2.33</c:v>
                </c:pt>
                <c:pt idx="448">
                  <c:v>2.61</c:v>
                </c:pt>
                <c:pt idx="449">
                  <c:v>2.64</c:v>
                </c:pt>
                <c:pt idx="450">
                  <c:v>4.63</c:v>
                </c:pt>
                <c:pt idx="451">
                  <c:v>4.7699999999999996</c:v>
                </c:pt>
                <c:pt idx="452">
                  <c:v>5.42</c:v>
                </c:pt>
                <c:pt idx="453">
                  <c:v>3.29</c:v>
                </c:pt>
                <c:pt idx="454">
                  <c:v>2.83</c:v>
                </c:pt>
                <c:pt idx="455">
                  <c:v>3.61</c:v>
                </c:pt>
                <c:pt idx="456">
                  <c:v>4.59</c:v>
                </c:pt>
                <c:pt idx="457">
                  <c:v>4.6500000000000004</c:v>
                </c:pt>
                <c:pt idx="458">
                  <c:v>4.6100000000000003</c:v>
                </c:pt>
                <c:pt idx="459">
                  <c:v>3.97</c:v>
                </c:pt>
                <c:pt idx="460">
                  <c:v>3.83</c:v>
                </c:pt>
                <c:pt idx="461">
                  <c:v>3.85</c:v>
                </c:pt>
                <c:pt idx="462">
                  <c:v>4.18</c:v>
                </c:pt>
                <c:pt idx="463">
                  <c:v>3.83</c:v>
                </c:pt>
                <c:pt idx="464">
                  <c:v>4.41</c:v>
                </c:pt>
                <c:pt idx="465">
                  <c:v>4.26</c:v>
                </c:pt>
                <c:pt idx="466">
                  <c:v>4.12</c:v>
                </c:pt>
                <c:pt idx="467">
                  <c:v>4.3</c:v>
                </c:pt>
                <c:pt idx="468">
                  <c:v>4.21</c:v>
                </c:pt>
                <c:pt idx="469">
                  <c:v>4.0199999999999996</c:v>
                </c:pt>
                <c:pt idx="470">
                  <c:v>3.8</c:v>
                </c:pt>
                <c:pt idx="471">
                  <c:v>4.05</c:v>
                </c:pt>
                <c:pt idx="472">
                  <c:v>3.81</c:v>
                </c:pt>
                <c:pt idx="473">
                  <c:v>3.59</c:v>
                </c:pt>
                <c:pt idx="474">
                  <c:v>2.4</c:v>
                </c:pt>
                <c:pt idx="475">
                  <c:v>2.11</c:v>
                </c:pt>
                <c:pt idx="476">
                  <c:v>2.06</c:v>
                </c:pt>
                <c:pt idx="477">
                  <c:v>2.8</c:v>
                </c:pt>
                <c:pt idx="478">
                  <c:v>2.79</c:v>
                </c:pt>
                <c:pt idx="479">
                  <c:v>3.82</c:v>
                </c:pt>
                <c:pt idx="480">
                  <c:v>2.71</c:v>
                </c:pt>
                <c:pt idx="481">
                  <c:v>2.89</c:v>
                </c:pt>
                <c:pt idx="482">
                  <c:v>2.37</c:v>
                </c:pt>
                <c:pt idx="483">
                  <c:v>2.21</c:v>
                </c:pt>
                <c:pt idx="484">
                  <c:v>4.49</c:v>
                </c:pt>
                <c:pt idx="485">
                  <c:v>4.78</c:v>
                </c:pt>
                <c:pt idx="486">
                  <c:v>4.55</c:v>
                </c:pt>
                <c:pt idx="487">
                  <c:v>3.95</c:v>
                </c:pt>
                <c:pt idx="488">
                  <c:v>2.89</c:v>
                </c:pt>
                <c:pt idx="489">
                  <c:v>2.4500000000000002</c:v>
                </c:pt>
                <c:pt idx="490">
                  <c:v>3.9</c:v>
                </c:pt>
                <c:pt idx="491">
                  <c:v>3.98</c:v>
                </c:pt>
                <c:pt idx="492">
                  <c:v>4.0199999999999996</c:v>
                </c:pt>
                <c:pt idx="493">
                  <c:v>3.78</c:v>
                </c:pt>
                <c:pt idx="494">
                  <c:v>2.2799999999999998</c:v>
                </c:pt>
                <c:pt idx="495">
                  <c:v>2.69</c:v>
                </c:pt>
                <c:pt idx="496">
                  <c:v>3.65</c:v>
                </c:pt>
                <c:pt idx="497">
                  <c:v>2.91</c:v>
                </c:pt>
                <c:pt idx="498">
                  <c:v>2.41</c:v>
                </c:pt>
                <c:pt idx="499">
                  <c:v>2.62</c:v>
                </c:pt>
                <c:pt idx="500">
                  <c:v>3.4</c:v>
                </c:pt>
                <c:pt idx="501">
                  <c:v>3.93</c:v>
                </c:pt>
                <c:pt idx="502">
                  <c:v>3.81</c:v>
                </c:pt>
                <c:pt idx="503">
                  <c:v>3.87</c:v>
                </c:pt>
                <c:pt idx="504">
                  <c:v>2.33</c:v>
                </c:pt>
                <c:pt idx="505">
                  <c:v>2.1800000000000002</c:v>
                </c:pt>
                <c:pt idx="506">
                  <c:v>2.0499999999999998</c:v>
                </c:pt>
                <c:pt idx="507">
                  <c:v>2.11</c:v>
                </c:pt>
                <c:pt idx="508">
                  <c:v>2.93</c:v>
                </c:pt>
                <c:pt idx="509">
                  <c:v>2.86</c:v>
                </c:pt>
                <c:pt idx="510">
                  <c:v>2.88</c:v>
                </c:pt>
                <c:pt idx="511">
                  <c:v>2.67</c:v>
                </c:pt>
                <c:pt idx="512">
                  <c:v>3.02</c:v>
                </c:pt>
                <c:pt idx="513">
                  <c:v>3.39</c:v>
                </c:pt>
                <c:pt idx="514">
                  <c:v>2.4300000000000002</c:v>
                </c:pt>
                <c:pt idx="515">
                  <c:v>2.17</c:v>
                </c:pt>
                <c:pt idx="516">
                  <c:v>2.78</c:v>
                </c:pt>
                <c:pt idx="517">
                  <c:v>2.74</c:v>
                </c:pt>
                <c:pt idx="518">
                  <c:v>2.68</c:v>
                </c:pt>
                <c:pt idx="519">
                  <c:v>3.36</c:v>
                </c:pt>
                <c:pt idx="520">
                  <c:v>2.99</c:v>
                </c:pt>
                <c:pt idx="521">
                  <c:v>3.38</c:v>
                </c:pt>
                <c:pt idx="522">
                  <c:v>3.72</c:v>
                </c:pt>
                <c:pt idx="523">
                  <c:v>3.41</c:v>
                </c:pt>
                <c:pt idx="524">
                  <c:v>2.4700000000000002</c:v>
                </c:pt>
                <c:pt idx="525">
                  <c:v>2.31</c:v>
                </c:pt>
                <c:pt idx="526">
                  <c:v>2.2000000000000002</c:v>
                </c:pt>
                <c:pt idx="527">
                  <c:v>3.16</c:v>
                </c:pt>
                <c:pt idx="528">
                  <c:v>2.62</c:v>
                </c:pt>
                <c:pt idx="529">
                  <c:v>2.54</c:v>
                </c:pt>
                <c:pt idx="530">
                  <c:v>3.7</c:v>
                </c:pt>
                <c:pt idx="531">
                  <c:v>3.31</c:v>
                </c:pt>
                <c:pt idx="532">
                  <c:v>3.1</c:v>
                </c:pt>
                <c:pt idx="533">
                  <c:v>3.46</c:v>
                </c:pt>
                <c:pt idx="534">
                  <c:v>2.19</c:v>
                </c:pt>
                <c:pt idx="535">
                  <c:v>3.38</c:v>
                </c:pt>
                <c:pt idx="536">
                  <c:v>3.89</c:v>
                </c:pt>
                <c:pt idx="537">
                  <c:v>4.09</c:v>
                </c:pt>
                <c:pt idx="538">
                  <c:v>3.54</c:v>
                </c:pt>
                <c:pt idx="539">
                  <c:v>3.5289999999999999</c:v>
                </c:pt>
                <c:pt idx="540">
                  <c:v>3.1</c:v>
                </c:pt>
                <c:pt idx="541">
                  <c:v>3.47</c:v>
                </c:pt>
                <c:pt idx="542">
                  <c:v>2.2999999999999998</c:v>
                </c:pt>
                <c:pt idx="543">
                  <c:v>2.27</c:v>
                </c:pt>
                <c:pt idx="544">
                  <c:v>2.19</c:v>
                </c:pt>
                <c:pt idx="545">
                  <c:v>2.41</c:v>
                </c:pt>
                <c:pt idx="546">
                  <c:v>2.79</c:v>
                </c:pt>
                <c:pt idx="547">
                  <c:v>2.68</c:v>
                </c:pt>
                <c:pt idx="548">
                  <c:v>3.21</c:v>
                </c:pt>
                <c:pt idx="549">
                  <c:v>3.46</c:v>
                </c:pt>
                <c:pt idx="550">
                  <c:v>3.8</c:v>
                </c:pt>
                <c:pt idx="551">
                  <c:v>3.39</c:v>
                </c:pt>
                <c:pt idx="552">
                  <c:v>2.68</c:v>
                </c:pt>
                <c:pt idx="553">
                  <c:v>2.31</c:v>
                </c:pt>
                <c:pt idx="554">
                  <c:v>3.81</c:v>
                </c:pt>
                <c:pt idx="555">
                  <c:v>4.1900000000000004</c:v>
                </c:pt>
                <c:pt idx="556">
                  <c:v>2.7</c:v>
                </c:pt>
                <c:pt idx="557">
                  <c:v>3.54</c:v>
                </c:pt>
                <c:pt idx="558">
                  <c:v>2.98</c:v>
                </c:pt>
                <c:pt idx="559">
                  <c:v>2.83</c:v>
                </c:pt>
                <c:pt idx="560">
                  <c:v>3.39</c:v>
                </c:pt>
                <c:pt idx="561">
                  <c:v>2.41</c:v>
                </c:pt>
                <c:pt idx="562">
                  <c:v>3.74</c:v>
                </c:pt>
                <c:pt idx="563">
                  <c:v>3.79</c:v>
                </c:pt>
                <c:pt idx="564">
                  <c:v>2.37</c:v>
                </c:pt>
                <c:pt idx="565">
                  <c:v>2.79</c:v>
                </c:pt>
                <c:pt idx="566">
                  <c:v>2.79</c:v>
                </c:pt>
                <c:pt idx="567">
                  <c:v>2.76</c:v>
                </c:pt>
                <c:pt idx="568">
                  <c:v>2.72</c:v>
                </c:pt>
                <c:pt idx="569">
                  <c:v>2.7</c:v>
                </c:pt>
                <c:pt idx="570">
                  <c:v>3.05</c:v>
                </c:pt>
                <c:pt idx="571">
                  <c:v>2.41</c:v>
                </c:pt>
                <c:pt idx="572">
                  <c:v>2.2000000000000002</c:v>
                </c:pt>
                <c:pt idx="573">
                  <c:v>2.68</c:v>
                </c:pt>
                <c:pt idx="574">
                  <c:v>2.4300000000000002</c:v>
                </c:pt>
                <c:pt idx="575">
                  <c:v>2.11</c:v>
                </c:pt>
                <c:pt idx="576">
                  <c:v>2.38</c:v>
                </c:pt>
                <c:pt idx="577">
                  <c:v>2.19</c:v>
                </c:pt>
                <c:pt idx="578">
                  <c:v>2.4300000000000002</c:v>
                </c:pt>
                <c:pt idx="579">
                  <c:v>2.1800000000000002</c:v>
                </c:pt>
                <c:pt idx="580">
                  <c:v>3.87</c:v>
                </c:pt>
                <c:pt idx="581">
                  <c:v>4.08</c:v>
                </c:pt>
                <c:pt idx="582">
                  <c:v>3.72</c:v>
                </c:pt>
                <c:pt idx="583">
                  <c:v>2.98</c:v>
                </c:pt>
                <c:pt idx="584">
                  <c:v>3.92</c:v>
                </c:pt>
                <c:pt idx="585">
                  <c:v>3.63</c:v>
                </c:pt>
                <c:pt idx="586">
                  <c:v>2.56</c:v>
                </c:pt>
                <c:pt idx="587">
                  <c:v>2.33</c:v>
                </c:pt>
                <c:pt idx="588">
                  <c:v>2.19</c:v>
                </c:pt>
                <c:pt idx="589">
                  <c:v>2.7</c:v>
                </c:pt>
                <c:pt idx="590">
                  <c:v>3.47</c:v>
                </c:pt>
                <c:pt idx="591">
                  <c:v>4.49</c:v>
                </c:pt>
                <c:pt idx="592">
                  <c:v>2.91</c:v>
                </c:pt>
                <c:pt idx="593">
                  <c:v>3.64</c:v>
                </c:pt>
                <c:pt idx="594">
                  <c:v>3</c:v>
                </c:pt>
                <c:pt idx="595">
                  <c:v>2.71</c:v>
                </c:pt>
                <c:pt idx="596">
                  <c:v>3.07</c:v>
                </c:pt>
                <c:pt idx="597">
                  <c:v>3.49</c:v>
                </c:pt>
                <c:pt idx="598">
                  <c:v>3</c:v>
                </c:pt>
                <c:pt idx="599">
                  <c:v>2.69</c:v>
                </c:pt>
                <c:pt idx="600">
                  <c:v>2.4900000000000002</c:v>
                </c:pt>
                <c:pt idx="601">
                  <c:v>2.41</c:v>
                </c:pt>
                <c:pt idx="602">
                  <c:v>2.17</c:v>
                </c:pt>
                <c:pt idx="603">
                  <c:v>2.87</c:v>
                </c:pt>
                <c:pt idx="604">
                  <c:v>2.52</c:v>
                </c:pt>
                <c:pt idx="605">
                  <c:v>2.5</c:v>
                </c:pt>
                <c:pt idx="606">
                  <c:v>2.66</c:v>
                </c:pt>
                <c:pt idx="607">
                  <c:v>3.34</c:v>
                </c:pt>
                <c:pt idx="608">
                  <c:v>3.45</c:v>
                </c:pt>
                <c:pt idx="609">
                  <c:v>3.42</c:v>
                </c:pt>
                <c:pt idx="610">
                  <c:v>3.69</c:v>
                </c:pt>
                <c:pt idx="611">
                  <c:v>3.96</c:v>
                </c:pt>
                <c:pt idx="612">
                  <c:v>4.07</c:v>
                </c:pt>
                <c:pt idx="613">
                  <c:v>3.43</c:v>
                </c:pt>
                <c:pt idx="614">
                  <c:v>2.81</c:v>
                </c:pt>
                <c:pt idx="615">
                  <c:v>2.64</c:v>
                </c:pt>
                <c:pt idx="616">
                  <c:v>2.39</c:v>
                </c:pt>
                <c:pt idx="617">
                  <c:v>2.77</c:v>
                </c:pt>
                <c:pt idx="618">
                  <c:v>2.6</c:v>
                </c:pt>
                <c:pt idx="619">
                  <c:v>4.51</c:v>
                </c:pt>
                <c:pt idx="620">
                  <c:v>4.37</c:v>
                </c:pt>
                <c:pt idx="621">
                  <c:v>3.87</c:v>
                </c:pt>
                <c:pt idx="622">
                  <c:v>3.06</c:v>
                </c:pt>
                <c:pt idx="623">
                  <c:v>4.38</c:v>
                </c:pt>
                <c:pt idx="624">
                  <c:v>4.5</c:v>
                </c:pt>
                <c:pt idx="625">
                  <c:v>4.8099999999999996</c:v>
                </c:pt>
                <c:pt idx="626">
                  <c:v>4.16</c:v>
                </c:pt>
                <c:pt idx="627">
                  <c:v>3.83</c:v>
                </c:pt>
                <c:pt idx="628">
                  <c:v>4.26</c:v>
                </c:pt>
                <c:pt idx="629">
                  <c:v>4.17</c:v>
                </c:pt>
                <c:pt idx="630">
                  <c:v>5.41</c:v>
                </c:pt>
                <c:pt idx="631">
                  <c:v>4.78</c:v>
                </c:pt>
                <c:pt idx="632">
                  <c:v>3.89</c:v>
                </c:pt>
                <c:pt idx="633">
                  <c:v>3.32</c:v>
                </c:pt>
                <c:pt idx="634">
                  <c:v>3.08</c:v>
                </c:pt>
                <c:pt idx="635">
                  <c:v>2.8</c:v>
                </c:pt>
                <c:pt idx="636">
                  <c:v>2.5099999999999998</c:v>
                </c:pt>
                <c:pt idx="637">
                  <c:v>2.64</c:v>
                </c:pt>
                <c:pt idx="638">
                  <c:v>2.83</c:v>
                </c:pt>
                <c:pt idx="639">
                  <c:v>3.73</c:v>
                </c:pt>
                <c:pt idx="640">
                  <c:v>2.84</c:v>
                </c:pt>
                <c:pt idx="641">
                  <c:v>2.97</c:v>
                </c:pt>
                <c:pt idx="642">
                  <c:v>2.2200000000000002</c:v>
                </c:pt>
                <c:pt idx="643">
                  <c:v>2.12</c:v>
                </c:pt>
                <c:pt idx="644">
                  <c:v>2.39</c:v>
                </c:pt>
                <c:pt idx="645">
                  <c:v>2.61</c:v>
                </c:pt>
                <c:pt idx="646">
                  <c:v>2.4</c:v>
                </c:pt>
                <c:pt idx="647">
                  <c:v>2.2999999999999998</c:v>
                </c:pt>
                <c:pt idx="648">
                  <c:v>4.41</c:v>
                </c:pt>
                <c:pt idx="649">
                  <c:v>3.61</c:v>
                </c:pt>
                <c:pt idx="650">
                  <c:v>2.72</c:v>
                </c:pt>
                <c:pt idx="651">
                  <c:v>3.27</c:v>
                </c:pt>
                <c:pt idx="652">
                  <c:v>5.62</c:v>
                </c:pt>
                <c:pt idx="653">
                  <c:v>5.31</c:v>
                </c:pt>
                <c:pt idx="654">
                  <c:v>5.2</c:v>
                </c:pt>
                <c:pt idx="655">
                  <c:v>6</c:v>
                </c:pt>
                <c:pt idx="656">
                  <c:v>4.6500000000000004</c:v>
                </c:pt>
                <c:pt idx="657">
                  <c:v>4.32</c:v>
                </c:pt>
                <c:pt idx="658">
                  <c:v>3.26</c:v>
                </c:pt>
                <c:pt idx="659">
                  <c:v>3.67</c:v>
                </c:pt>
                <c:pt idx="660">
                  <c:v>4.2</c:v>
                </c:pt>
                <c:pt idx="661">
                  <c:v>4.88</c:v>
                </c:pt>
                <c:pt idx="662">
                  <c:v>4.18</c:v>
                </c:pt>
                <c:pt idx="663">
                  <c:v>4.13</c:v>
                </c:pt>
                <c:pt idx="664">
                  <c:v>4.41</c:v>
                </c:pt>
                <c:pt idx="665">
                  <c:v>4.3600000000000003</c:v>
                </c:pt>
                <c:pt idx="666">
                  <c:v>4.9800000000000004</c:v>
                </c:pt>
                <c:pt idx="667">
                  <c:v>5.17</c:v>
                </c:pt>
                <c:pt idx="668">
                  <c:v>5.51</c:v>
                </c:pt>
                <c:pt idx="669">
                  <c:v>5.88</c:v>
                </c:pt>
                <c:pt idx="670">
                  <c:v>5.4</c:v>
                </c:pt>
                <c:pt idx="671">
                  <c:v>5.56</c:v>
                </c:pt>
                <c:pt idx="672">
                  <c:v>6.28</c:v>
                </c:pt>
                <c:pt idx="673">
                  <c:v>5.37</c:v>
                </c:pt>
                <c:pt idx="674">
                  <c:v>8</c:v>
                </c:pt>
                <c:pt idx="675">
                  <c:v>7.49</c:v>
                </c:pt>
                <c:pt idx="676">
                  <c:v>6.98</c:v>
                </c:pt>
                <c:pt idx="677">
                  <c:v>6.13</c:v>
                </c:pt>
                <c:pt idx="678">
                  <c:v>5.21</c:v>
                </c:pt>
                <c:pt idx="679">
                  <c:v>4.99</c:v>
                </c:pt>
                <c:pt idx="680">
                  <c:v>5.29</c:v>
                </c:pt>
                <c:pt idx="681">
                  <c:v>5.27</c:v>
                </c:pt>
                <c:pt idx="682">
                  <c:v>5.8</c:v>
                </c:pt>
                <c:pt idx="683">
                  <c:v>5.49</c:v>
                </c:pt>
                <c:pt idx="684">
                  <c:v>6.73</c:v>
                </c:pt>
                <c:pt idx="685">
                  <c:v>7.19</c:v>
                </c:pt>
                <c:pt idx="686">
                  <c:v>7.28</c:v>
                </c:pt>
                <c:pt idx="687">
                  <c:v>6.35</c:v>
                </c:pt>
                <c:pt idx="688">
                  <c:v>6.08</c:v>
                </c:pt>
                <c:pt idx="689">
                  <c:v>5.96</c:v>
                </c:pt>
                <c:pt idx="690">
                  <c:v>5.39</c:v>
                </c:pt>
                <c:pt idx="691">
                  <c:v>5.09</c:v>
                </c:pt>
                <c:pt idx="692">
                  <c:v>4.6399999999999997</c:v>
                </c:pt>
                <c:pt idx="693">
                  <c:v>4.41</c:v>
                </c:pt>
                <c:pt idx="694">
                  <c:v>5.13</c:v>
                </c:pt>
                <c:pt idx="695">
                  <c:v>4.9800000000000004</c:v>
                </c:pt>
                <c:pt idx="696">
                  <c:v>4.71</c:v>
                </c:pt>
                <c:pt idx="697">
                  <c:v>4.37</c:v>
                </c:pt>
                <c:pt idx="698">
                  <c:v>3.29</c:v>
                </c:pt>
                <c:pt idx="699">
                  <c:v>3.11</c:v>
                </c:pt>
                <c:pt idx="700">
                  <c:v>3</c:v>
                </c:pt>
                <c:pt idx="701">
                  <c:v>3.31</c:v>
                </c:pt>
                <c:pt idx="702">
                  <c:v>3.16</c:v>
                </c:pt>
                <c:pt idx="703">
                  <c:v>3.84</c:v>
                </c:pt>
                <c:pt idx="704">
                  <c:v>3.79</c:v>
                </c:pt>
                <c:pt idx="705">
                  <c:v>4.16</c:v>
                </c:pt>
                <c:pt idx="706">
                  <c:v>3.7</c:v>
                </c:pt>
                <c:pt idx="707">
                  <c:v>3.74</c:v>
                </c:pt>
                <c:pt idx="708">
                  <c:v>3.61</c:v>
                </c:pt>
                <c:pt idx="709">
                  <c:v>3.85</c:v>
                </c:pt>
                <c:pt idx="710">
                  <c:v>3.07</c:v>
                </c:pt>
                <c:pt idx="711">
                  <c:v>3.39</c:v>
                </c:pt>
                <c:pt idx="712">
                  <c:v>3.12</c:v>
                </c:pt>
                <c:pt idx="713">
                  <c:v>3.49</c:v>
                </c:pt>
                <c:pt idx="714">
                  <c:v>4.21</c:v>
                </c:pt>
                <c:pt idx="715">
                  <c:v>4.9000000000000004</c:v>
                </c:pt>
                <c:pt idx="716">
                  <c:v>6.49</c:v>
                </c:pt>
                <c:pt idx="717">
                  <c:v>6.7</c:v>
                </c:pt>
                <c:pt idx="718">
                  <c:v>6.27</c:v>
                </c:pt>
                <c:pt idx="719">
                  <c:v>5.66</c:v>
                </c:pt>
                <c:pt idx="720">
                  <c:v>5.24</c:v>
                </c:pt>
                <c:pt idx="721">
                  <c:v>5.54</c:v>
                </c:pt>
                <c:pt idx="722">
                  <c:v>4.9800000000000004</c:v>
                </c:pt>
                <c:pt idx="723">
                  <c:v>4.95</c:v>
                </c:pt>
                <c:pt idx="724">
                  <c:v>4.9000000000000004</c:v>
                </c:pt>
                <c:pt idx="725">
                  <c:v>4.8600000000000003</c:v>
                </c:pt>
                <c:pt idx="726">
                  <c:v>4.57</c:v>
                </c:pt>
                <c:pt idx="727">
                  <c:v>3.95</c:v>
                </c:pt>
                <c:pt idx="728">
                  <c:v>2.8</c:v>
                </c:pt>
                <c:pt idx="729">
                  <c:v>2.85</c:v>
                </c:pt>
                <c:pt idx="730">
                  <c:v>2.66</c:v>
                </c:pt>
                <c:pt idx="731">
                  <c:v>2.98</c:v>
                </c:pt>
              </c:numCache>
            </c:numRef>
          </c:val>
          <c:smooth val="0"/>
          <c:extLst>
            <c:ext xmlns:c16="http://schemas.microsoft.com/office/drawing/2014/chart" uri="{C3380CC4-5D6E-409C-BE32-E72D297353CC}">
              <c16:uniqueId val="{00000003-CB09-4D04-B204-1D0B6C29515D}"/>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2.38</c:v>
                </c:pt>
                <c:pt idx="1">
                  <c:v>2.66</c:v>
                </c:pt>
                <c:pt idx="2">
                  <c:v>3.59</c:v>
                </c:pt>
                <c:pt idx="3">
                  <c:v>3.96</c:v>
                </c:pt>
                <c:pt idx="4">
                  <c:v>2.7</c:v>
                </c:pt>
                <c:pt idx="5">
                  <c:v>2.54</c:v>
                </c:pt>
                <c:pt idx="6">
                  <c:v>2.27</c:v>
                </c:pt>
                <c:pt idx="7">
                  <c:v>2.15</c:v>
                </c:pt>
                <c:pt idx="8">
                  <c:v>2.36</c:v>
                </c:pt>
                <c:pt idx="9">
                  <c:v>2.1800000000000002</c:v>
                </c:pt>
                <c:pt idx="10">
                  <c:v>2.41</c:v>
                </c:pt>
                <c:pt idx="11">
                  <c:v>2.17</c:v>
                </c:pt>
                <c:pt idx="12">
                  <c:v>2.73</c:v>
                </c:pt>
                <c:pt idx="13">
                  <c:v>2.2999999999999998</c:v>
                </c:pt>
                <c:pt idx="14">
                  <c:v>2.71</c:v>
                </c:pt>
                <c:pt idx="15">
                  <c:v>3.4</c:v>
                </c:pt>
                <c:pt idx="16">
                  <c:v>4.8099999999999996</c:v>
                </c:pt>
                <c:pt idx="17">
                  <c:v>4.6900000000000004</c:v>
                </c:pt>
                <c:pt idx="18">
                  <c:v>4.8</c:v>
                </c:pt>
                <c:pt idx="19">
                  <c:v>5.13</c:v>
                </c:pt>
                <c:pt idx="20">
                  <c:v>4.58</c:v>
                </c:pt>
                <c:pt idx="21">
                  <c:v>4</c:v>
                </c:pt>
                <c:pt idx="22">
                  <c:v>4.71</c:v>
                </c:pt>
                <c:pt idx="23">
                  <c:v>5.09</c:v>
                </c:pt>
                <c:pt idx="24">
                  <c:v>5.18</c:v>
                </c:pt>
                <c:pt idx="25">
                  <c:v>5.08</c:v>
                </c:pt>
                <c:pt idx="26">
                  <c:v>4.49</c:v>
                </c:pt>
                <c:pt idx="27">
                  <c:v>4.62</c:v>
                </c:pt>
                <c:pt idx="28">
                  <c:v>4.55</c:v>
                </c:pt>
                <c:pt idx="29">
                  <c:v>4.28</c:v>
                </c:pt>
                <c:pt idx="30">
                  <c:v>4.21</c:v>
                </c:pt>
                <c:pt idx="31">
                  <c:v>3.44</c:v>
                </c:pt>
                <c:pt idx="32">
                  <c:v>2.67</c:v>
                </c:pt>
                <c:pt idx="33">
                  <c:v>2.78</c:v>
                </c:pt>
                <c:pt idx="34">
                  <c:v>3.38</c:v>
                </c:pt>
                <c:pt idx="35">
                  <c:v>2.67</c:v>
                </c:pt>
                <c:pt idx="36">
                  <c:v>2.2799999999999998</c:v>
                </c:pt>
                <c:pt idx="37">
                  <c:v>2.5099999999999998</c:v>
                </c:pt>
                <c:pt idx="38">
                  <c:v>2.09</c:v>
                </c:pt>
                <c:pt idx="39">
                  <c:v>2.2999999999999998</c:v>
                </c:pt>
                <c:pt idx="40">
                  <c:v>2.4</c:v>
                </c:pt>
                <c:pt idx="41">
                  <c:v>2.2200000000000002</c:v>
                </c:pt>
                <c:pt idx="42">
                  <c:v>3.46</c:v>
                </c:pt>
                <c:pt idx="43">
                  <c:v>3.22</c:v>
                </c:pt>
                <c:pt idx="44">
                  <c:v>2.66</c:v>
                </c:pt>
                <c:pt idx="45">
                  <c:v>2.81</c:v>
                </c:pt>
                <c:pt idx="46">
                  <c:v>2.5</c:v>
                </c:pt>
                <c:pt idx="47">
                  <c:v>2.69</c:v>
                </c:pt>
                <c:pt idx="48">
                  <c:v>2.2999999999999998</c:v>
                </c:pt>
                <c:pt idx="49">
                  <c:v>3.11</c:v>
                </c:pt>
                <c:pt idx="50">
                  <c:v>2.41</c:v>
                </c:pt>
                <c:pt idx="51">
                  <c:v>2.76</c:v>
                </c:pt>
                <c:pt idx="52">
                  <c:v>2.0499999999999998</c:v>
                </c:pt>
                <c:pt idx="53">
                  <c:v>2.64</c:v>
                </c:pt>
                <c:pt idx="54">
                  <c:v>2.8</c:v>
                </c:pt>
                <c:pt idx="55">
                  <c:v>2.48</c:v>
                </c:pt>
                <c:pt idx="56">
                  <c:v>2.61</c:v>
                </c:pt>
                <c:pt idx="57">
                  <c:v>2.6</c:v>
                </c:pt>
                <c:pt idx="58">
                  <c:v>2.33</c:v>
                </c:pt>
                <c:pt idx="59">
                  <c:v>2.42</c:v>
                </c:pt>
                <c:pt idx="60">
                  <c:v>2.34</c:v>
                </c:pt>
                <c:pt idx="61">
                  <c:v>2.35</c:v>
                </c:pt>
                <c:pt idx="62">
                  <c:v>2.4</c:v>
                </c:pt>
                <c:pt idx="63">
                  <c:v>2.33</c:v>
                </c:pt>
                <c:pt idx="64">
                  <c:v>2.38</c:v>
                </c:pt>
                <c:pt idx="65">
                  <c:v>2.1</c:v>
                </c:pt>
                <c:pt idx="66">
                  <c:v>2</c:v>
                </c:pt>
                <c:pt idx="67">
                  <c:v>2.5</c:v>
                </c:pt>
                <c:pt idx="68">
                  <c:v>2.94</c:v>
                </c:pt>
                <c:pt idx="69">
                  <c:v>3.01</c:v>
                </c:pt>
                <c:pt idx="70">
                  <c:v>2.2999999999999998</c:v>
                </c:pt>
                <c:pt idx="71">
                  <c:v>2.0099999999999998</c:v>
                </c:pt>
                <c:pt idx="72">
                  <c:v>2.8</c:v>
                </c:pt>
                <c:pt idx="73">
                  <c:v>3</c:v>
                </c:pt>
                <c:pt idx="74">
                  <c:v>2.9</c:v>
                </c:pt>
                <c:pt idx="75">
                  <c:v>2.82</c:v>
                </c:pt>
                <c:pt idx="76">
                  <c:v>2.9</c:v>
                </c:pt>
                <c:pt idx="77">
                  <c:v>3.3</c:v>
                </c:pt>
                <c:pt idx="78">
                  <c:v>2.6</c:v>
                </c:pt>
                <c:pt idx="79">
                  <c:v>2.2000000000000002</c:v>
                </c:pt>
                <c:pt idx="80">
                  <c:v>2.71</c:v>
                </c:pt>
                <c:pt idx="81">
                  <c:v>3.26</c:v>
                </c:pt>
                <c:pt idx="82">
                  <c:v>2.57</c:v>
                </c:pt>
                <c:pt idx="83">
                  <c:v>2.0099999999999998</c:v>
                </c:pt>
                <c:pt idx="84">
                  <c:v>2.3199999999999998</c:v>
                </c:pt>
                <c:pt idx="85">
                  <c:v>2</c:v>
                </c:pt>
                <c:pt idx="86">
                  <c:v>2.2999999999999998</c:v>
                </c:pt>
                <c:pt idx="87">
                  <c:v>2.89</c:v>
                </c:pt>
                <c:pt idx="88">
                  <c:v>2.52</c:v>
                </c:pt>
                <c:pt idx="89">
                  <c:v>2.0499999999999998</c:v>
                </c:pt>
                <c:pt idx="90">
                  <c:v>2.6</c:v>
                </c:pt>
                <c:pt idx="91">
                  <c:v>3.23</c:v>
                </c:pt>
                <c:pt idx="92">
                  <c:v>2.7</c:v>
                </c:pt>
                <c:pt idx="93">
                  <c:v>2.4</c:v>
                </c:pt>
                <c:pt idx="94">
                  <c:v>3.11</c:v>
                </c:pt>
                <c:pt idx="95">
                  <c:v>2.7</c:v>
                </c:pt>
                <c:pt idx="96">
                  <c:v>2.4500000000000002</c:v>
                </c:pt>
                <c:pt idx="97">
                  <c:v>2</c:v>
                </c:pt>
                <c:pt idx="98">
                  <c:v>2.1</c:v>
                </c:pt>
                <c:pt idx="99">
                  <c:v>2.2999999999999998</c:v>
                </c:pt>
                <c:pt idx="100">
                  <c:v>2.81</c:v>
                </c:pt>
                <c:pt idx="101">
                  <c:v>2.91</c:v>
                </c:pt>
                <c:pt idx="102">
                  <c:v>2.4900000000000002</c:v>
                </c:pt>
                <c:pt idx="103">
                  <c:v>2.71</c:v>
                </c:pt>
                <c:pt idx="104">
                  <c:v>2.6</c:v>
                </c:pt>
                <c:pt idx="105">
                  <c:v>3.59</c:v>
                </c:pt>
                <c:pt idx="106">
                  <c:v>3.35</c:v>
                </c:pt>
                <c:pt idx="107">
                  <c:v>3.27</c:v>
                </c:pt>
                <c:pt idx="108">
                  <c:v>3.51</c:v>
                </c:pt>
                <c:pt idx="109">
                  <c:v>3.62</c:v>
                </c:pt>
                <c:pt idx="110">
                  <c:v>3.49</c:v>
                </c:pt>
                <c:pt idx="111">
                  <c:v>3.38</c:v>
                </c:pt>
                <c:pt idx="112">
                  <c:v>2.87</c:v>
                </c:pt>
                <c:pt idx="113">
                  <c:v>3.02</c:v>
                </c:pt>
                <c:pt idx="114">
                  <c:v>3.69</c:v>
                </c:pt>
                <c:pt idx="115">
                  <c:v>4.41</c:v>
                </c:pt>
                <c:pt idx="116">
                  <c:v>3.43</c:v>
                </c:pt>
                <c:pt idx="117">
                  <c:v>3.92</c:v>
                </c:pt>
                <c:pt idx="118">
                  <c:v>3.6</c:v>
                </c:pt>
                <c:pt idx="119">
                  <c:v>4.22</c:v>
                </c:pt>
                <c:pt idx="120">
                  <c:v>3.39</c:v>
                </c:pt>
                <c:pt idx="121">
                  <c:v>4.6500000000000004</c:v>
                </c:pt>
                <c:pt idx="122">
                  <c:v>4.82</c:v>
                </c:pt>
                <c:pt idx="123">
                  <c:v>4.79</c:v>
                </c:pt>
                <c:pt idx="124">
                  <c:v>5.2</c:v>
                </c:pt>
                <c:pt idx="125">
                  <c:v>4.8899999999999997</c:v>
                </c:pt>
                <c:pt idx="126">
                  <c:v>5.99</c:v>
                </c:pt>
                <c:pt idx="127">
                  <c:v>4.75</c:v>
                </c:pt>
                <c:pt idx="128">
                  <c:v>5.01</c:v>
                </c:pt>
                <c:pt idx="129">
                  <c:v>4.97</c:v>
                </c:pt>
                <c:pt idx="130">
                  <c:v>4.99</c:v>
                </c:pt>
                <c:pt idx="131">
                  <c:v>4.82</c:v>
                </c:pt>
                <c:pt idx="132">
                  <c:v>5</c:v>
                </c:pt>
                <c:pt idx="133">
                  <c:v>4.7300000000000004</c:v>
                </c:pt>
                <c:pt idx="134">
                  <c:v>5.76</c:v>
                </c:pt>
                <c:pt idx="135">
                  <c:v>5.36</c:v>
                </c:pt>
                <c:pt idx="136">
                  <c:v>5.41</c:v>
                </c:pt>
                <c:pt idx="137">
                  <c:v>4.38</c:v>
                </c:pt>
                <c:pt idx="138">
                  <c:v>5.17</c:v>
                </c:pt>
                <c:pt idx="139">
                  <c:v>5.66</c:v>
                </c:pt>
                <c:pt idx="140">
                  <c:v>5.37</c:v>
                </c:pt>
                <c:pt idx="141">
                  <c:v>4.9000000000000004</c:v>
                </c:pt>
                <c:pt idx="142">
                  <c:v>4.74</c:v>
                </c:pt>
                <c:pt idx="143">
                  <c:v>4.32</c:v>
                </c:pt>
                <c:pt idx="144">
                  <c:v>5.39</c:v>
                </c:pt>
                <c:pt idx="145">
                  <c:v>5.16</c:v>
                </c:pt>
                <c:pt idx="146">
                  <c:v>4.51</c:v>
                </c:pt>
                <c:pt idx="147">
                  <c:v>5.43</c:v>
                </c:pt>
                <c:pt idx="148">
                  <c:v>4.8</c:v>
                </c:pt>
                <c:pt idx="149">
                  <c:v>5.36</c:v>
                </c:pt>
                <c:pt idx="150">
                  <c:v>5.31</c:v>
                </c:pt>
                <c:pt idx="151">
                  <c:v>5</c:v>
                </c:pt>
                <c:pt idx="152">
                  <c:v>4.76</c:v>
                </c:pt>
                <c:pt idx="153">
                  <c:v>5.17</c:v>
                </c:pt>
                <c:pt idx="154">
                  <c:v>4.74</c:v>
                </c:pt>
                <c:pt idx="155">
                  <c:v>4.0599999999999996</c:v>
                </c:pt>
                <c:pt idx="156">
                  <c:v>4.21</c:v>
                </c:pt>
                <c:pt idx="157">
                  <c:v>4.17</c:v>
                </c:pt>
                <c:pt idx="158">
                  <c:v>4.3099999999999996</c:v>
                </c:pt>
                <c:pt idx="159">
                  <c:v>4.13</c:v>
                </c:pt>
                <c:pt idx="160">
                  <c:v>3.91</c:v>
                </c:pt>
                <c:pt idx="161">
                  <c:v>3.83</c:v>
                </c:pt>
                <c:pt idx="162">
                  <c:v>3.71</c:v>
                </c:pt>
                <c:pt idx="163">
                  <c:v>3.68</c:v>
                </c:pt>
                <c:pt idx="164">
                  <c:v>3.57</c:v>
                </c:pt>
                <c:pt idx="165">
                  <c:v>3.74</c:v>
                </c:pt>
                <c:pt idx="166">
                  <c:v>3.71</c:v>
                </c:pt>
                <c:pt idx="167">
                  <c:v>3.89</c:v>
                </c:pt>
                <c:pt idx="168">
                  <c:v>3.94</c:v>
                </c:pt>
                <c:pt idx="169">
                  <c:v>3.73</c:v>
                </c:pt>
                <c:pt idx="170">
                  <c:v>4.01</c:v>
                </c:pt>
                <c:pt idx="171">
                  <c:v>4.3099999999999996</c:v>
                </c:pt>
                <c:pt idx="172">
                  <c:v>3.59</c:v>
                </c:pt>
                <c:pt idx="173">
                  <c:v>3.79</c:v>
                </c:pt>
                <c:pt idx="174">
                  <c:v>3.67</c:v>
                </c:pt>
                <c:pt idx="175">
                  <c:v>3.41</c:v>
                </c:pt>
                <c:pt idx="176">
                  <c:v>3.19</c:v>
                </c:pt>
                <c:pt idx="177">
                  <c:v>3.48</c:v>
                </c:pt>
                <c:pt idx="178">
                  <c:v>3.59</c:v>
                </c:pt>
                <c:pt idx="179">
                  <c:v>3.98</c:v>
                </c:pt>
                <c:pt idx="180">
                  <c:v>3.35</c:v>
                </c:pt>
                <c:pt idx="181">
                  <c:v>3.23</c:v>
                </c:pt>
                <c:pt idx="182">
                  <c:v>3.6</c:v>
                </c:pt>
                <c:pt idx="183">
                  <c:v>3.39</c:v>
                </c:pt>
                <c:pt idx="184">
                  <c:v>3.21</c:v>
                </c:pt>
                <c:pt idx="185">
                  <c:v>3.17</c:v>
                </c:pt>
                <c:pt idx="186">
                  <c:v>3.05</c:v>
                </c:pt>
                <c:pt idx="187">
                  <c:v>3.1</c:v>
                </c:pt>
                <c:pt idx="188">
                  <c:v>2.58</c:v>
                </c:pt>
                <c:pt idx="189">
                  <c:v>3.12</c:v>
                </c:pt>
                <c:pt idx="190">
                  <c:v>3.02</c:v>
                </c:pt>
                <c:pt idx="191">
                  <c:v>3.09</c:v>
                </c:pt>
                <c:pt idx="192">
                  <c:v>2.56</c:v>
                </c:pt>
                <c:pt idx="193">
                  <c:v>2.2400000000000002</c:v>
                </c:pt>
                <c:pt idx="194">
                  <c:v>2.08</c:v>
                </c:pt>
                <c:pt idx="195">
                  <c:v>2</c:v>
                </c:pt>
                <c:pt idx="196">
                  <c:v>2.44</c:v>
                </c:pt>
                <c:pt idx="197">
                  <c:v>2.5</c:v>
                </c:pt>
                <c:pt idx="198">
                  <c:v>2.88</c:v>
                </c:pt>
                <c:pt idx="199">
                  <c:v>3.37</c:v>
                </c:pt>
                <c:pt idx="200">
                  <c:v>3.19</c:v>
                </c:pt>
                <c:pt idx="201">
                  <c:v>3.59</c:v>
                </c:pt>
                <c:pt idx="202">
                  <c:v>3.55</c:v>
                </c:pt>
                <c:pt idx="203">
                  <c:v>3.72</c:v>
                </c:pt>
                <c:pt idx="204">
                  <c:v>3.98</c:v>
                </c:pt>
                <c:pt idx="205">
                  <c:v>3.77</c:v>
                </c:pt>
                <c:pt idx="206">
                  <c:v>3.47</c:v>
                </c:pt>
                <c:pt idx="207">
                  <c:v>3.11</c:v>
                </c:pt>
                <c:pt idx="208">
                  <c:v>3.3</c:v>
                </c:pt>
                <c:pt idx="209">
                  <c:v>3.63</c:v>
                </c:pt>
                <c:pt idx="210">
                  <c:v>3.38</c:v>
                </c:pt>
                <c:pt idx="211">
                  <c:v>3.52</c:v>
                </c:pt>
                <c:pt idx="212">
                  <c:v>2.73</c:v>
                </c:pt>
                <c:pt idx="213">
                  <c:v>2.5099999999999998</c:v>
                </c:pt>
                <c:pt idx="214">
                  <c:v>4.28</c:v>
                </c:pt>
                <c:pt idx="215">
                  <c:v>4.0599999999999996</c:v>
                </c:pt>
                <c:pt idx="216">
                  <c:v>4.82</c:v>
                </c:pt>
                <c:pt idx="217">
                  <c:v>3.68</c:v>
                </c:pt>
                <c:pt idx="218">
                  <c:v>4.49</c:v>
                </c:pt>
                <c:pt idx="219">
                  <c:v>4.55</c:v>
                </c:pt>
                <c:pt idx="220">
                  <c:v>3.85</c:v>
                </c:pt>
                <c:pt idx="221">
                  <c:v>3.56</c:v>
                </c:pt>
                <c:pt idx="222">
                  <c:v>3.31</c:v>
                </c:pt>
                <c:pt idx="223">
                  <c:v>3.27</c:v>
                </c:pt>
                <c:pt idx="224">
                  <c:v>4.0999999999999996</c:v>
                </c:pt>
                <c:pt idx="225">
                  <c:v>3.78</c:v>
                </c:pt>
                <c:pt idx="226">
                  <c:v>3.33</c:v>
                </c:pt>
                <c:pt idx="227">
                  <c:v>6.21</c:v>
                </c:pt>
                <c:pt idx="228">
                  <c:v>7.93</c:v>
                </c:pt>
                <c:pt idx="229">
                  <c:v>6.9</c:v>
                </c:pt>
                <c:pt idx="230">
                  <c:v>6.02</c:v>
                </c:pt>
                <c:pt idx="231">
                  <c:v>5.58</c:v>
                </c:pt>
                <c:pt idx="232">
                  <c:v>6.23</c:v>
                </c:pt>
                <c:pt idx="233">
                  <c:v>6.19</c:v>
                </c:pt>
                <c:pt idx="234">
                  <c:v>6.84</c:v>
                </c:pt>
                <c:pt idx="235">
                  <c:v>6.9</c:v>
                </c:pt>
                <c:pt idx="236">
                  <c:v>6.49</c:v>
                </c:pt>
                <c:pt idx="237">
                  <c:v>7.4</c:v>
                </c:pt>
                <c:pt idx="238">
                  <c:v>7.35</c:v>
                </c:pt>
                <c:pt idx="239">
                  <c:v>6.92</c:v>
                </c:pt>
                <c:pt idx="240">
                  <c:v>5.97</c:v>
                </c:pt>
                <c:pt idx="241">
                  <c:v>6.43</c:v>
                </c:pt>
                <c:pt idx="242">
                  <c:v>7.31</c:v>
                </c:pt>
                <c:pt idx="243">
                  <c:v>5.49</c:v>
                </c:pt>
                <c:pt idx="244">
                  <c:v>4.46</c:v>
                </c:pt>
                <c:pt idx="245">
                  <c:v>4.2</c:v>
                </c:pt>
                <c:pt idx="246">
                  <c:v>5.32</c:v>
                </c:pt>
                <c:pt idx="247">
                  <c:v>4.57</c:v>
                </c:pt>
                <c:pt idx="248">
                  <c:v>5.47</c:v>
                </c:pt>
                <c:pt idx="249">
                  <c:v>4.8600000000000003</c:v>
                </c:pt>
                <c:pt idx="250">
                  <c:v>4.22</c:v>
                </c:pt>
                <c:pt idx="251">
                  <c:v>3.94</c:v>
                </c:pt>
                <c:pt idx="252">
                  <c:v>4.9800000000000004</c:v>
                </c:pt>
                <c:pt idx="253">
                  <c:v>6.17</c:v>
                </c:pt>
                <c:pt idx="254">
                  <c:v>6.73</c:v>
                </c:pt>
                <c:pt idx="255">
                  <c:v>5.8</c:v>
                </c:pt>
                <c:pt idx="256">
                  <c:v>4.0999999999999996</c:v>
                </c:pt>
                <c:pt idx="257">
                  <c:v>5.12</c:v>
                </c:pt>
                <c:pt idx="258">
                  <c:v>7.32</c:v>
                </c:pt>
                <c:pt idx="259">
                  <c:v>7.68</c:v>
                </c:pt>
                <c:pt idx="260">
                  <c:v>7.2</c:v>
                </c:pt>
                <c:pt idx="261">
                  <c:v>7.36</c:v>
                </c:pt>
                <c:pt idx="262">
                  <c:v>6.85</c:v>
                </c:pt>
                <c:pt idx="263">
                  <c:v>7.35</c:v>
                </c:pt>
                <c:pt idx="264">
                  <c:v>7.58</c:v>
                </c:pt>
                <c:pt idx="265">
                  <c:v>7.49</c:v>
                </c:pt>
                <c:pt idx="266">
                  <c:v>6.99</c:v>
                </c:pt>
                <c:pt idx="267">
                  <c:v>6.19</c:v>
                </c:pt>
                <c:pt idx="268">
                  <c:v>5.64</c:v>
                </c:pt>
                <c:pt idx="269">
                  <c:v>5.33</c:v>
                </c:pt>
                <c:pt idx="270">
                  <c:v>5.46</c:v>
                </c:pt>
                <c:pt idx="271">
                  <c:v>5.28</c:v>
                </c:pt>
                <c:pt idx="272">
                  <c:v>6.42</c:v>
                </c:pt>
                <c:pt idx="273">
                  <c:v>5.39</c:v>
                </c:pt>
                <c:pt idx="274">
                  <c:v>6.21</c:v>
                </c:pt>
                <c:pt idx="275">
                  <c:v>5.98</c:v>
                </c:pt>
                <c:pt idx="276">
                  <c:v>5.42</c:v>
                </c:pt>
                <c:pt idx="277">
                  <c:v>5.19</c:v>
                </c:pt>
                <c:pt idx="278">
                  <c:v>5.33</c:v>
                </c:pt>
                <c:pt idx="279">
                  <c:v>5.33</c:v>
                </c:pt>
                <c:pt idx="280">
                  <c:v>4.49</c:v>
                </c:pt>
                <c:pt idx="281">
                  <c:v>4.1100000000000003</c:v>
                </c:pt>
                <c:pt idx="282">
                  <c:v>4.28</c:v>
                </c:pt>
                <c:pt idx="283">
                  <c:v>4.46</c:v>
                </c:pt>
                <c:pt idx="284">
                  <c:v>7.41</c:v>
                </c:pt>
                <c:pt idx="285">
                  <c:v>6.75</c:v>
                </c:pt>
                <c:pt idx="286">
                  <c:v>5.87</c:v>
                </c:pt>
                <c:pt idx="287">
                  <c:v>5.47</c:v>
                </c:pt>
                <c:pt idx="288">
                  <c:v>5.19</c:v>
                </c:pt>
                <c:pt idx="289">
                  <c:v>4.87</c:v>
                </c:pt>
                <c:pt idx="290">
                  <c:v>3.21</c:v>
                </c:pt>
                <c:pt idx="291">
                  <c:v>3.9</c:v>
                </c:pt>
                <c:pt idx="292">
                  <c:v>3.22</c:v>
                </c:pt>
                <c:pt idx="293">
                  <c:v>3.15</c:v>
                </c:pt>
                <c:pt idx="294">
                  <c:v>3.1</c:v>
                </c:pt>
                <c:pt idx="295">
                  <c:v>3.36</c:v>
                </c:pt>
                <c:pt idx="296">
                  <c:v>3.52</c:v>
                </c:pt>
                <c:pt idx="297">
                  <c:v>4.1100000000000003</c:v>
                </c:pt>
                <c:pt idx="298">
                  <c:v>3</c:v>
                </c:pt>
                <c:pt idx="299">
                  <c:v>2.82</c:v>
                </c:pt>
                <c:pt idx="300">
                  <c:v>2.89</c:v>
                </c:pt>
                <c:pt idx="301">
                  <c:v>3.5</c:v>
                </c:pt>
                <c:pt idx="302">
                  <c:v>3.55</c:v>
                </c:pt>
                <c:pt idx="303">
                  <c:v>4.3</c:v>
                </c:pt>
                <c:pt idx="304">
                  <c:v>5.42</c:v>
                </c:pt>
                <c:pt idx="305">
                  <c:v>5.01</c:v>
                </c:pt>
                <c:pt idx="306">
                  <c:v>5.33</c:v>
                </c:pt>
                <c:pt idx="307">
                  <c:v>4.4000000000000004</c:v>
                </c:pt>
                <c:pt idx="308">
                  <c:v>3.41</c:v>
                </c:pt>
                <c:pt idx="309">
                  <c:v>4.59</c:v>
                </c:pt>
                <c:pt idx="310">
                  <c:v>4.7699999999999996</c:v>
                </c:pt>
                <c:pt idx="311">
                  <c:v>4.6399999999999997</c:v>
                </c:pt>
                <c:pt idx="312">
                  <c:v>3.81</c:v>
                </c:pt>
                <c:pt idx="313">
                  <c:v>3.9</c:v>
                </c:pt>
                <c:pt idx="314">
                  <c:v>4.75</c:v>
                </c:pt>
                <c:pt idx="315">
                  <c:v>4.66</c:v>
                </c:pt>
                <c:pt idx="316">
                  <c:v>4.75</c:v>
                </c:pt>
                <c:pt idx="317">
                  <c:v>5.37</c:v>
                </c:pt>
                <c:pt idx="318">
                  <c:v>5.75</c:v>
                </c:pt>
                <c:pt idx="319">
                  <c:v>5.51</c:v>
                </c:pt>
                <c:pt idx="320">
                  <c:v>5.36</c:v>
                </c:pt>
                <c:pt idx="321">
                  <c:v>5.23</c:v>
                </c:pt>
                <c:pt idx="322">
                  <c:v>5.01</c:v>
                </c:pt>
                <c:pt idx="323">
                  <c:v>4.95</c:v>
                </c:pt>
                <c:pt idx="324">
                  <c:v>5.85</c:v>
                </c:pt>
                <c:pt idx="325">
                  <c:v>5.26</c:v>
                </c:pt>
                <c:pt idx="326">
                  <c:v>5.08</c:v>
                </c:pt>
                <c:pt idx="327">
                  <c:v>4.51</c:v>
                </c:pt>
                <c:pt idx="328">
                  <c:v>4.53</c:v>
                </c:pt>
                <c:pt idx="329">
                  <c:v>4.96</c:v>
                </c:pt>
                <c:pt idx="330">
                  <c:v>4.8499999999999996</c:v>
                </c:pt>
                <c:pt idx="331">
                  <c:v>4.62</c:v>
                </c:pt>
                <c:pt idx="332">
                  <c:v>5.29</c:v>
                </c:pt>
                <c:pt idx="333">
                  <c:v>5.21</c:v>
                </c:pt>
                <c:pt idx="334">
                  <c:v>5.08</c:v>
                </c:pt>
                <c:pt idx="335">
                  <c:v>5.01</c:v>
                </c:pt>
                <c:pt idx="336">
                  <c:v>4.8</c:v>
                </c:pt>
                <c:pt idx="337">
                  <c:v>4.3899999999999997</c:v>
                </c:pt>
                <c:pt idx="338">
                  <c:v>5</c:v>
                </c:pt>
                <c:pt idx="339">
                  <c:v>5.05</c:v>
                </c:pt>
                <c:pt idx="340">
                  <c:v>5.71</c:v>
                </c:pt>
                <c:pt idx="341">
                  <c:v>5.46</c:v>
                </c:pt>
                <c:pt idx="342">
                  <c:v>5.92</c:v>
                </c:pt>
                <c:pt idx="343">
                  <c:v>5.77</c:v>
                </c:pt>
                <c:pt idx="344">
                  <c:v>5.19</c:v>
                </c:pt>
                <c:pt idx="345">
                  <c:v>5.24</c:v>
                </c:pt>
                <c:pt idx="346">
                  <c:v>5</c:v>
                </c:pt>
                <c:pt idx="347">
                  <c:v>4.96</c:v>
                </c:pt>
                <c:pt idx="348">
                  <c:v>4.83</c:v>
                </c:pt>
                <c:pt idx="349">
                  <c:v>4.75</c:v>
                </c:pt>
                <c:pt idx="350">
                  <c:v>4.2300000000000004</c:v>
                </c:pt>
                <c:pt idx="351">
                  <c:v>4.4800000000000004</c:v>
                </c:pt>
                <c:pt idx="352">
                  <c:v>3.58</c:v>
                </c:pt>
                <c:pt idx="353">
                  <c:v>4.43</c:v>
                </c:pt>
                <c:pt idx="354">
                  <c:v>4.68</c:v>
                </c:pt>
                <c:pt idx="355">
                  <c:v>4.1900000000000004</c:v>
                </c:pt>
                <c:pt idx="356">
                  <c:v>3.51</c:v>
                </c:pt>
                <c:pt idx="357">
                  <c:v>3.6</c:v>
                </c:pt>
                <c:pt idx="358">
                  <c:v>4.57</c:v>
                </c:pt>
                <c:pt idx="359">
                  <c:v>4.4800000000000004</c:v>
                </c:pt>
                <c:pt idx="360">
                  <c:v>4.93</c:v>
                </c:pt>
                <c:pt idx="361">
                  <c:v>5.21</c:v>
                </c:pt>
                <c:pt idx="362">
                  <c:v>4.79</c:v>
                </c:pt>
                <c:pt idx="363">
                  <c:v>4.33</c:v>
                </c:pt>
                <c:pt idx="364">
                  <c:v>2.8</c:v>
                </c:pt>
                <c:pt idx="365">
                  <c:v>3.01</c:v>
                </c:pt>
                <c:pt idx="366">
                  <c:v>4.9000000000000004</c:v>
                </c:pt>
                <c:pt idx="367">
                  <c:v>5.23</c:v>
                </c:pt>
                <c:pt idx="368">
                  <c:v>4.9400000000000004</c:v>
                </c:pt>
                <c:pt idx="369">
                  <c:v>4.29</c:v>
                </c:pt>
                <c:pt idx="370">
                  <c:v>3.56</c:v>
                </c:pt>
                <c:pt idx="371">
                  <c:v>3.95</c:v>
                </c:pt>
                <c:pt idx="372">
                  <c:v>4.58</c:v>
                </c:pt>
                <c:pt idx="373">
                  <c:v>4.18</c:v>
                </c:pt>
                <c:pt idx="374">
                  <c:v>3.86</c:v>
                </c:pt>
                <c:pt idx="375">
                  <c:v>3.73</c:v>
                </c:pt>
                <c:pt idx="376">
                  <c:v>3.02</c:v>
                </c:pt>
                <c:pt idx="377">
                  <c:v>3.93</c:v>
                </c:pt>
                <c:pt idx="378">
                  <c:v>4.2</c:v>
                </c:pt>
                <c:pt idx="379">
                  <c:v>4.3600000000000003</c:v>
                </c:pt>
                <c:pt idx="380">
                  <c:v>3.77</c:v>
                </c:pt>
                <c:pt idx="381">
                  <c:v>3.96</c:v>
                </c:pt>
                <c:pt idx="382">
                  <c:v>4.7699999999999996</c:v>
                </c:pt>
                <c:pt idx="383">
                  <c:v>4.74</c:v>
                </c:pt>
                <c:pt idx="384">
                  <c:v>4.87</c:v>
                </c:pt>
                <c:pt idx="385">
                  <c:v>5.51</c:v>
                </c:pt>
                <c:pt idx="386">
                  <c:v>6.05</c:v>
                </c:pt>
                <c:pt idx="387">
                  <c:v>5.37</c:v>
                </c:pt>
                <c:pt idx="388">
                  <c:v>5.48</c:v>
                </c:pt>
                <c:pt idx="389">
                  <c:v>6.1</c:v>
                </c:pt>
                <c:pt idx="390">
                  <c:v>6.38</c:v>
                </c:pt>
                <c:pt idx="391">
                  <c:v>6.67</c:v>
                </c:pt>
                <c:pt idx="392">
                  <c:v>6.43</c:v>
                </c:pt>
                <c:pt idx="393">
                  <c:v>6.22</c:v>
                </c:pt>
                <c:pt idx="394">
                  <c:v>6.49</c:v>
                </c:pt>
                <c:pt idx="395">
                  <c:v>5.96</c:v>
                </c:pt>
                <c:pt idx="396">
                  <c:v>5.82</c:v>
                </c:pt>
                <c:pt idx="397">
                  <c:v>5.96</c:v>
                </c:pt>
                <c:pt idx="398">
                  <c:v>5.24</c:v>
                </c:pt>
                <c:pt idx="399">
                  <c:v>4.8499999999999996</c:v>
                </c:pt>
                <c:pt idx="400">
                  <c:v>4.74</c:v>
                </c:pt>
                <c:pt idx="401">
                  <c:v>4.8499999999999996</c:v>
                </c:pt>
                <c:pt idx="402">
                  <c:v>4.72</c:v>
                </c:pt>
                <c:pt idx="403">
                  <c:v>5.57</c:v>
                </c:pt>
                <c:pt idx="404">
                  <c:v>5.46</c:v>
                </c:pt>
                <c:pt idx="405">
                  <c:v>4.54</c:v>
                </c:pt>
                <c:pt idx="406">
                  <c:v>4.62</c:v>
                </c:pt>
                <c:pt idx="407">
                  <c:v>4.5599999999999996</c:v>
                </c:pt>
                <c:pt idx="408">
                  <c:v>4.78</c:v>
                </c:pt>
                <c:pt idx="409">
                  <c:v>4.82</c:v>
                </c:pt>
                <c:pt idx="410">
                  <c:v>4.8600000000000003</c:v>
                </c:pt>
                <c:pt idx="411">
                  <c:v>4.66</c:v>
                </c:pt>
                <c:pt idx="412">
                  <c:v>4.4800000000000004</c:v>
                </c:pt>
                <c:pt idx="413">
                  <c:v>4.38</c:v>
                </c:pt>
                <c:pt idx="414">
                  <c:v>4.28</c:v>
                </c:pt>
                <c:pt idx="415">
                  <c:v>4.1900000000000004</c:v>
                </c:pt>
                <c:pt idx="416">
                  <c:v>4.4400000000000004</c:v>
                </c:pt>
                <c:pt idx="417">
                  <c:v>3.89</c:v>
                </c:pt>
                <c:pt idx="418">
                  <c:v>2.4700000000000002</c:v>
                </c:pt>
                <c:pt idx="419">
                  <c:v>2.69</c:v>
                </c:pt>
                <c:pt idx="420">
                  <c:v>2.38</c:v>
                </c:pt>
                <c:pt idx="421">
                  <c:v>3.04</c:v>
                </c:pt>
                <c:pt idx="422">
                  <c:v>2.36</c:v>
                </c:pt>
                <c:pt idx="423">
                  <c:v>2.2000000000000002</c:v>
                </c:pt>
                <c:pt idx="424">
                  <c:v>2</c:v>
                </c:pt>
                <c:pt idx="425">
                  <c:v>2.06</c:v>
                </c:pt>
                <c:pt idx="426">
                  <c:v>2.19</c:v>
                </c:pt>
                <c:pt idx="427">
                  <c:v>2</c:v>
                </c:pt>
                <c:pt idx="428">
                  <c:v>2.4</c:v>
                </c:pt>
                <c:pt idx="429">
                  <c:v>3.31</c:v>
                </c:pt>
                <c:pt idx="430">
                  <c:v>4.0999999999999996</c:v>
                </c:pt>
                <c:pt idx="431">
                  <c:v>4.0999999999999996</c:v>
                </c:pt>
                <c:pt idx="432">
                  <c:v>3.09</c:v>
                </c:pt>
                <c:pt idx="433">
                  <c:v>3.42</c:v>
                </c:pt>
                <c:pt idx="434">
                  <c:v>3.83</c:v>
                </c:pt>
                <c:pt idx="435">
                  <c:v>4.04</c:v>
                </c:pt>
                <c:pt idx="436">
                  <c:v>3.86</c:v>
                </c:pt>
                <c:pt idx="437">
                  <c:v>3.61</c:v>
                </c:pt>
                <c:pt idx="438">
                  <c:v>2.88</c:v>
                </c:pt>
                <c:pt idx="439">
                  <c:v>2.92</c:v>
                </c:pt>
                <c:pt idx="440">
                  <c:v>2.37</c:v>
                </c:pt>
                <c:pt idx="441">
                  <c:v>2.67</c:v>
                </c:pt>
                <c:pt idx="442">
                  <c:v>3.95</c:v>
                </c:pt>
                <c:pt idx="443">
                  <c:v>3.89</c:v>
                </c:pt>
                <c:pt idx="444">
                  <c:v>3.82</c:v>
                </c:pt>
                <c:pt idx="445">
                  <c:v>3.77</c:v>
                </c:pt>
                <c:pt idx="446">
                  <c:v>2.4</c:v>
                </c:pt>
                <c:pt idx="447">
                  <c:v>2.35</c:v>
                </c:pt>
                <c:pt idx="448">
                  <c:v>4.07</c:v>
                </c:pt>
                <c:pt idx="449">
                  <c:v>3.99</c:v>
                </c:pt>
                <c:pt idx="450">
                  <c:v>3.96</c:v>
                </c:pt>
                <c:pt idx="451">
                  <c:v>3.87</c:v>
                </c:pt>
                <c:pt idx="452">
                  <c:v>4.0999999999999996</c:v>
                </c:pt>
                <c:pt idx="453">
                  <c:v>4.33</c:v>
                </c:pt>
                <c:pt idx="454">
                  <c:v>3.71</c:v>
                </c:pt>
                <c:pt idx="455">
                  <c:v>3.92</c:v>
                </c:pt>
                <c:pt idx="456">
                  <c:v>3.89</c:v>
                </c:pt>
                <c:pt idx="457">
                  <c:v>3.86</c:v>
                </c:pt>
                <c:pt idx="458">
                  <c:v>4.0599999999999996</c:v>
                </c:pt>
                <c:pt idx="459">
                  <c:v>3.87</c:v>
                </c:pt>
                <c:pt idx="460">
                  <c:v>4.1100000000000003</c:v>
                </c:pt>
                <c:pt idx="461">
                  <c:v>4.66</c:v>
                </c:pt>
                <c:pt idx="462">
                  <c:v>5.39</c:v>
                </c:pt>
                <c:pt idx="463">
                  <c:v>5.23</c:v>
                </c:pt>
                <c:pt idx="464">
                  <c:v>5.0999999999999996</c:v>
                </c:pt>
                <c:pt idx="465">
                  <c:v>4.67</c:v>
                </c:pt>
                <c:pt idx="466">
                  <c:v>4.42</c:v>
                </c:pt>
                <c:pt idx="467">
                  <c:v>4.3099999999999996</c:v>
                </c:pt>
                <c:pt idx="468">
                  <c:v>4.3600000000000003</c:v>
                </c:pt>
                <c:pt idx="469">
                  <c:v>4.12</c:v>
                </c:pt>
                <c:pt idx="470">
                  <c:v>3.93</c:v>
                </c:pt>
                <c:pt idx="471">
                  <c:v>4.05</c:v>
                </c:pt>
                <c:pt idx="472">
                  <c:v>3.92</c:v>
                </c:pt>
                <c:pt idx="473">
                  <c:v>3.7</c:v>
                </c:pt>
                <c:pt idx="474">
                  <c:v>2.39</c:v>
                </c:pt>
                <c:pt idx="475">
                  <c:v>2.78</c:v>
                </c:pt>
                <c:pt idx="476">
                  <c:v>2.85</c:v>
                </c:pt>
                <c:pt idx="477">
                  <c:v>3.76</c:v>
                </c:pt>
                <c:pt idx="478">
                  <c:v>3.3</c:v>
                </c:pt>
                <c:pt idx="479">
                  <c:v>3.83</c:v>
                </c:pt>
                <c:pt idx="480">
                  <c:v>2.93</c:v>
                </c:pt>
                <c:pt idx="481">
                  <c:v>2.94</c:v>
                </c:pt>
                <c:pt idx="482">
                  <c:v>2.4900000000000002</c:v>
                </c:pt>
                <c:pt idx="483">
                  <c:v>2.94</c:v>
                </c:pt>
                <c:pt idx="484">
                  <c:v>3.42</c:v>
                </c:pt>
                <c:pt idx="485">
                  <c:v>3.53</c:v>
                </c:pt>
                <c:pt idx="486">
                  <c:v>3.93</c:v>
                </c:pt>
                <c:pt idx="487">
                  <c:v>3.69</c:v>
                </c:pt>
                <c:pt idx="488">
                  <c:v>2.42</c:v>
                </c:pt>
                <c:pt idx="489">
                  <c:v>2.2000000000000002</c:v>
                </c:pt>
                <c:pt idx="490">
                  <c:v>2.5299999999999998</c:v>
                </c:pt>
                <c:pt idx="491">
                  <c:v>3.52</c:v>
                </c:pt>
                <c:pt idx="492">
                  <c:v>2.37</c:v>
                </c:pt>
                <c:pt idx="493">
                  <c:v>2.98</c:v>
                </c:pt>
                <c:pt idx="494">
                  <c:v>2.4500000000000002</c:v>
                </c:pt>
                <c:pt idx="495">
                  <c:v>2.38</c:v>
                </c:pt>
                <c:pt idx="496">
                  <c:v>2.4700000000000002</c:v>
                </c:pt>
                <c:pt idx="497">
                  <c:v>2.66</c:v>
                </c:pt>
                <c:pt idx="498">
                  <c:v>2.11</c:v>
                </c:pt>
                <c:pt idx="499">
                  <c:v>2.4900000000000002</c:v>
                </c:pt>
                <c:pt idx="500">
                  <c:v>2.2200000000000002</c:v>
                </c:pt>
                <c:pt idx="501">
                  <c:v>1.74</c:v>
                </c:pt>
                <c:pt idx="502">
                  <c:v>2.02</c:v>
                </c:pt>
                <c:pt idx="503">
                  <c:v>2.06</c:v>
                </c:pt>
                <c:pt idx="504">
                  <c:v>2.2000000000000002</c:v>
                </c:pt>
                <c:pt idx="505">
                  <c:v>2.33</c:v>
                </c:pt>
                <c:pt idx="506">
                  <c:v>2.96</c:v>
                </c:pt>
                <c:pt idx="507">
                  <c:v>3.85</c:v>
                </c:pt>
                <c:pt idx="508">
                  <c:v>3.83</c:v>
                </c:pt>
                <c:pt idx="509">
                  <c:v>3.9</c:v>
                </c:pt>
                <c:pt idx="510">
                  <c:v>4.3600000000000003</c:v>
                </c:pt>
                <c:pt idx="511">
                  <c:v>4.8899999999999997</c:v>
                </c:pt>
                <c:pt idx="512">
                  <c:v>3.44</c:v>
                </c:pt>
                <c:pt idx="513">
                  <c:v>3.33</c:v>
                </c:pt>
                <c:pt idx="514">
                  <c:v>2.76</c:v>
                </c:pt>
                <c:pt idx="515">
                  <c:v>2.4300000000000002</c:v>
                </c:pt>
                <c:pt idx="516">
                  <c:v>2.66</c:v>
                </c:pt>
                <c:pt idx="517">
                  <c:v>3.98</c:v>
                </c:pt>
                <c:pt idx="518">
                  <c:v>3.62</c:v>
                </c:pt>
                <c:pt idx="519">
                  <c:v>3.63</c:v>
                </c:pt>
                <c:pt idx="520">
                  <c:v>3.66</c:v>
                </c:pt>
                <c:pt idx="521">
                  <c:v>4.1900000000000004</c:v>
                </c:pt>
                <c:pt idx="522">
                  <c:v>3.7</c:v>
                </c:pt>
                <c:pt idx="523">
                  <c:v>4.05</c:v>
                </c:pt>
                <c:pt idx="524">
                  <c:v>4.5199999999999996</c:v>
                </c:pt>
                <c:pt idx="525">
                  <c:v>4.96</c:v>
                </c:pt>
                <c:pt idx="526">
                  <c:v>4.79</c:v>
                </c:pt>
                <c:pt idx="527">
                  <c:v>4.88</c:v>
                </c:pt>
                <c:pt idx="528">
                  <c:v>3.84</c:v>
                </c:pt>
                <c:pt idx="529">
                  <c:v>3.77</c:v>
                </c:pt>
                <c:pt idx="530">
                  <c:v>3.6</c:v>
                </c:pt>
                <c:pt idx="531">
                  <c:v>3.47</c:v>
                </c:pt>
                <c:pt idx="532">
                  <c:v>3.02</c:v>
                </c:pt>
                <c:pt idx="533">
                  <c:v>3.54</c:v>
                </c:pt>
                <c:pt idx="534">
                  <c:v>3.15</c:v>
                </c:pt>
                <c:pt idx="535">
                  <c:v>3.56</c:v>
                </c:pt>
                <c:pt idx="536">
                  <c:v>3.54</c:v>
                </c:pt>
                <c:pt idx="537">
                  <c:v>3.77</c:v>
                </c:pt>
                <c:pt idx="538">
                  <c:v>3.69</c:v>
                </c:pt>
                <c:pt idx="539">
                  <c:v>3.7</c:v>
                </c:pt>
                <c:pt idx="540">
                  <c:v>2.5099999999999998</c:v>
                </c:pt>
                <c:pt idx="541">
                  <c:v>2.36</c:v>
                </c:pt>
                <c:pt idx="542">
                  <c:v>2.08</c:v>
                </c:pt>
                <c:pt idx="543">
                  <c:v>2.21</c:v>
                </c:pt>
                <c:pt idx="544">
                  <c:v>2.2799999999999998</c:v>
                </c:pt>
                <c:pt idx="545">
                  <c:v>1.76</c:v>
                </c:pt>
                <c:pt idx="546">
                  <c:v>3.24</c:v>
                </c:pt>
                <c:pt idx="547">
                  <c:v>3.41</c:v>
                </c:pt>
                <c:pt idx="548">
                  <c:v>2.2000000000000002</c:v>
                </c:pt>
                <c:pt idx="549">
                  <c:v>2.14</c:v>
                </c:pt>
                <c:pt idx="550">
                  <c:v>2.16</c:v>
                </c:pt>
                <c:pt idx="551">
                  <c:v>1.55</c:v>
                </c:pt>
                <c:pt idx="552">
                  <c:v>2.17</c:v>
                </c:pt>
                <c:pt idx="553">
                  <c:v>1.72</c:v>
                </c:pt>
                <c:pt idx="554">
                  <c:v>2.11</c:v>
                </c:pt>
                <c:pt idx="555">
                  <c:v>1.8</c:v>
                </c:pt>
                <c:pt idx="556">
                  <c:v>2.33</c:v>
                </c:pt>
                <c:pt idx="557">
                  <c:v>2.19</c:v>
                </c:pt>
                <c:pt idx="558">
                  <c:v>2.2000000000000002</c:v>
                </c:pt>
                <c:pt idx="559">
                  <c:v>2.25</c:v>
                </c:pt>
                <c:pt idx="560">
                  <c:v>2</c:v>
                </c:pt>
                <c:pt idx="561">
                  <c:v>2</c:v>
                </c:pt>
                <c:pt idx="562">
                  <c:v>2.83</c:v>
                </c:pt>
                <c:pt idx="563">
                  <c:v>3.1</c:v>
                </c:pt>
                <c:pt idx="564">
                  <c:v>3.4</c:v>
                </c:pt>
                <c:pt idx="565">
                  <c:v>4.26</c:v>
                </c:pt>
                <c:pt idx="566">
                  <c:v>3.6</c:v>
                </c:pt>
                <c:pt idx="567">
                  <c:v>3.63</c:v>
                </c:pt>
                <c:pt idx="568">
                  <c:v>3.72</c:v>
                </c:pt>
                <c:pt idx="569">
                  <c:v>3.92</c:v>
                </c:pt>
                <c:pt idx="570">
                  <c:v>4.34</c:v>
                </c:pt>
                <c:pt idx="571">
                  <c:v>4.53</c:v>
                </c:pt>
                <c:pt idx="572">
                  <c:v>4.66</c:v>
                </c:pt>
                <c:pt idx="573">
                  <c:v>5.27</c:v>
                </c:pt>
                <c:pt idx="574">
                  <c:v>4.8099999999999996</c:v>
                </c:pt>
                <c:pt idx="575">
                  <c:v>4.72</c:v>
                </c:pt>
                <c:pt idx="576">
                  <c:v>4.26</c:v>
                </c:pt>
                <c:pt idx="577">
                  <c:v>4.0999999999999996</c:v>
                </c:pt>
                <c:pt idx="578">
                  <c:v>2.78</c:v>
                </c:pt>
                <c:pt idx="579">
                  <c:v>2.29</c:v>
                </c:pt>
                <c:pt idx="580">
                  <c:v>2.14</c:v>
                </c:pt>
                <c:pt idx="581">
                  <c:v>3.04</c:v>
                </c:pt>
                <c:pt idx="582">
                  <c:v>4.21</c:v>
                </c:pt>
                <c:pt idx="583">
                  <c:v>4.3</c:v>
                </c:pt>
                <c:pt idx="584">
                  <c:v>5.12</c:v>
                </c:pt>
                <c:pt idx="585">
                  <c:v>4.74</c:v>
                </c:pt>
                <c:pt idx="586">
                  <c:v>3.75</c:v>
                </c:pt>
                <c:pt idx="587">
                  <c:v>3.52</c:v>
                </c:pt>
                <c:pt idx="588">
                  <c:v>2.99</c:v>
                </c:pt>
                <c:pt idx="589">
                  <c:v>2.77</c:v>
                </c:pt>
                <c:pt idx="590">
                  <c:v>2.58</c:v>
                </c:pt>
                <c:pt idx="591">
                  <c:v>2.4900000000000002</c:v>
                </c:pt>
                <c:pt idx="592">
                  <c:v>2.84</c:v>
                </c:pt>
                <c:pt idx="593">
                  <c:v>3.41</c:v>
                </c:pt>
                <c:pt idx="594">
                  <c:v>4.34</c:v>
                </c:pt>
                <c:pt idx="595">
                  <c:v>4.3600000000000003</c:v>
                </c:pt>
                <c:pt idx="596">
                  <c:v>4.68</c:v>
                </c:pt>
                <c:pt idx="597">
                  <c:v>3.87</c:v>
                </c:pt>
                <c:pt idx="598">
                  <c:v>3.41</c:v>
                </c:pt>
                <c:pt idx="599">
                  <c:v>3.53</c:v>
                </c:pt>
                <c:pt idx="600">
                  <c:v>3.6</c:v>
                </c:pt>
                <c:pt idx="601">
                  <c:v>3.19</c:v>
                </c:pt>
                <c:pt idx="602">
                  <c:v>2.86</c:v>
                </c:pt>
                <c:pt idx="603">
                  <c:v>3</c:v>
                </c:pt>
                <c:pt idx="604">
                  <c:v>3.25</c:v>
                </c:pt>
                <c:pt idx="605">
                  <c:v>2.64</c:v>
                </c:pt>
                <c:pt idx="606">
                  <c:v>3.19</c:v>
                </c:pt>
                <c:pt idx="607">
                  <c:v>4.79</c:v>
                </c:pt>
                <c:pt idx="608">
                  <c:v>5.2</c:v>
                </c:pt>
                <c:pt idx="609">
                  <c:v>5.09</c:v>
                </c:pt>
                <c:pt idx="610">
                  <c:v>4.66</c:v>
                </c:pt>
                <c:pt idx="611">
                  <c:v>4.0599999999999996</c:v>
                </c:pt>
                <c:pt idx="612">
                  <c:v>3.68</c:v>
                </c:pt>
                <c:pt idx="613">
                  <c:v>4.1900000000000004</c:v>
                </c:pt>
                <c:pt idx="614">
                  <c:v>4.51</c:v>
                </c:pt>
                <c:pt idx="615">
                  <c:v>4.47</c:v>
                </c:pt>
                <c:pt idx="616">
                  <c:v>3.96</c:v>
                </c:pt>
                <c:pt idx="617">
                  <c:v>4.26</c:v>
                </c:pt>
                <c:pt idx="618">
                  <c:v>3.06</c:v>
                </c:pt>
                <c:pt idx="619">
                  <c:v>4.3499999999999996</c:v>
                </c:pt>
                <c:pt idx="620">
                  <c:v>4.47</c:v>
                </c:pt>
                <c:pt idx="621">
                  <c:v>4.29</c:v>
                </c:pt>
                <c:pt idx="622">
                  <c:v>4</c:v>
                </c:pt>
                <c:pt idx="623">
                  <c:v>4.26</c:v>
                </c:pt>
                <c:pt idx="624">
                  <c:v>5.21</c:v>
                </c:pt>
                <c:pt idx="625">
                  <c:v>5.17</c:v>
                </c:pt>
                <c:pt idx="626">
                  <c:v>5.0999999999999996</c:v>
                </c:pt>
                <c:pt idx="627">
                  <c:v>5.32</c:v>
                </c:pt>
                <c:pt idx="628">
                  <c:v>5.54</c:v>
                </c:pt>
                <c:pt idx="629">
                  <c:v>5.54</c:v>
                </c:pt>
                <c:pt idx="630">
                  <c:v>5.19</c:v>
                </c:pt>
                <c:pt idx="631">
                  <c:v>6.72</c:v>
                </c:pt>
                <c:pt idx="632">
                  <c:v>5.57</c:v>
                </c:pt>
                <c:pt idx="633">
                  <c:v>5.79</c:v>
                </c:pt>
                <c:pt idx="634">
                  <c:v>5.91</c:v>
                </c:pt>
                <c:pt idx="635">
                  <c:v>5.63</c:v>
                </c:pt>
                <c:pt idx="636">
                  <c:v>5.19</c:v>
                </c:pt>
                <c:pt idx="637">
                  <c:v>5.07</c:v>
                </c:pt>
                <c:pt idx="638">
                  <c:v>5</c:v>
                </c:pt>
                <c:pt idx="639">
                  <c:v>5.29</c:v>
                </c:pt>
                <c:pt idx="640">
                  <c:v>3.48</c:v>
                </c:pt>
                <c:pt idx="641">
                  <c:v>3.8</c:v>
                </c:pt>
                <c:pt idx="642">
                  <c:v>3.32</c:v>
                </c:pt>
                <c:pt idx="643">
                  <c:v>2.93</c:v>
                </c:pt>
                <c:pt idx="644">
                  <c:v>2.64</c:v>
                </c:pt>
                <c:pt idx="645">
                  <c:v>2.4700000000000002</c:v>
                </c:pt>
                <c:pt idx="646">
                  <c:v>2.5</c:v>
                </c:pt>
                <c:pt idx="647">
                  <c:v>2.69</c:v>
                </c:pt>
                <c:pt idx="648">
                  <c:v>2.98</c:v>
                </c:pt>
                <c:pt idx="649">
                  <c:v>2.85</c:v>
                </c:pt>
                <c:pt idx="650">
                  <c:v>3.7</c:v>
                </c:pt>
                <c:pt idx="651">
                  <c:v>4</c:v>
                </c:pt>
                <c:pt idx="652">
                  <c:v>4.96</c:v>
                </c:pt>
                <c:pt idx="653">
                  <c:v>4.96</c:v>
                </c:pt>
                <c:pt idx="654">
                  <c:v>5.31</c:v>
                </c:pt>
                <c:pt idx="655">
                  <c:v>4.97</c:v>
                </c:pt>
                <c:pt idx="656">
                  <c:v>3.49</c:v>
                </c:pt>
                <c:pt idx="657">
                  <c:v>2.99</c:v>
                </c:pt>
                <c:pt idx="658">
                  <c:v>2.79</c:v>
                </c:pt>
                <c:pt idx="659">
                  <c:v>3.42</c:v>
                </c:pt>
                <c:pt idx="660">
                  <c:v>2.91</c:v>
                </c:pt>
                <c:pt idx="661">
                  <c:v>2.54</c:v>
                </c:pt>
                <c:pt idx="662">
                  <c:v>4.96</c:v>
                </c:pt>
                <c:pt idx="663">
                  <c:v>4.88</c:v>
                </c:pt>
                <c:pt idx="664">
                  <c:v>2.33</c:v>
                </c:pt>
                <c:pt idx="665">
                  <c:v>3.04</c:v>
                </c:pt>
                <c:pt idx="666">
                  <c:v>2.76</c:v>
                </c:pt>
                <c:pt idx="667">
                  <c:v>2.52</c:v>
                </c:pt>
                <c:pt idx="668">
                  <c:v>4.28</c:v>
                </c:pt>
                <c:pt idx="669">
                  <c:v>4.1900000000000004</c:v>
                </c:pt>
                <c:pt idx="670">
                  <c:v>4.24</c:v>
                </c:pt>
                <c:pt idx="671">
                  <c:v>4.18</c:v>
                </c:pt>
                <c:pt idx="672">
                  <c:v>2.58</c:v>
                </c:pt>
                <c:pt idx="673">
                  <c:v>2.65</c:v>
                </c:pt>
                <c:pt idx="674">
                  <c:v>2.27</c:v>
                </c:pt>
                <c:pt idx="675">
                  <c:v>2.48</c:v>
                </c:pt>
                <c:pt idx="676">
                  <c:v>2.48</c:v>
                </c:pt>
                <c:pt idx="677">
                  <c:v>2.62</c:v>
                </c:pt>
                <c:pt idx="678">
                  <c:v>2.52</c:v>
                </c:pt>
                <c:pt idx="679">
                  <c:v>2.19</c:v>
                </c:pt>
                <c:pt idx="680">
                  <c:v>2.0499999999999998</c:v>
                </c:pt>
                <c:pt idx="681">
                  <c:v>2.2999999999999998</c:v>
                </c:pt>
                <c:pt idx="682">
                  <c:v>2.21</c:v>
                </c:pt>
                <c:pt idx="683">
                  <c:v>2.94</c:v>
                </c:pt>
                <c:pt idx="684">
                  <c:v>3.59</c:v>
                </c:pt>
                <c:pt idx="685">
                  <c:v>3.44</c:v>
                </c:pt>
                <c:pt idx="686">
                  <c:v>4.42</c:v>
                </c:pt>
                <c:pt idx="687">
                  <c:v>4.9400000000000004</c:v>
                </c:pt>
                <c:pt idx="688">
                  <c:v>4.33</c:v>
                </c:pt>
                <c:pt idx="689">
                  <c:v>4.2699999999999996</c:v>
                </c:pt>
                <c:pt idx="690">
                  <c:v>5.6</c:v>
                </c:pt>
                <c:pt idx="691">
                  <c:v>6.6</c:v>
                </c:pt>
                <c:pt idx="692">
                  <c:v>5.56</c:v>
                </c:pt>
                <c:pt idx="693">
                  <c:v>5.62</c:v>
                </c:pt>
                <c:pt idx="694">
                  <c:v>5.31</c:v>
                </c:pt>
                <c:pt idx="695">
                  <c:v>5.43</c:v>
                </c:pt>
                <c:pt idx="696">
                  <c:v>5.29</c:v>
                </c:pt>
                <c:pt idx="697">
                  <c:v>6.1</c:v>
                </c:pt>
                <c:pt idx="698">
                  <c:v>5.8</c:v>
                </c:pt>
                <c:pt idx="699">
                  <c:v>5.33</c:v>
                </c:pt>
                <c:pt idx="700">
                  <c:v>3.92</c:v>
                </c:pt>
                <c:pt idx="701">
                  <c:v>4.2</c:v>
                </c:pt>
                <c:pt idx="702">
                  <c:v>5</c:v>
                </c:pt>
                <c:pt idx="703">
                  <c:v>5.36</c:v>
                </c:pt>
                <c:pt idx="704">
                  <c:v>4.8600000000000003</c:v>
                </c:pt>
                <c:pt idx="705">
                  <c:v>4.32</c:v>
                </c:pt>
                <c:pt idx="706">
                  <c:v>3.23</c:v>
                </c:pt>
                <c:pt idx="707">
                  <c:v>3.07</c:v>
                </c:pt>
                <c:pt idx="708">
                  <c:v>3.31</c:v>
                </c:pt>
                <c:pt idx="709">
                  <c:v>3.46</c:v>
                </c:pt>
                <c:pt idx="710">
                  <c:v>4.72</c:v>
                </c:pt>
                <c:pt idx="711">
                  <c:v>5.16</c:v>
                </c:pt>
                <c:pt idx="712">
                  <c:v>4.6900000000000004</c:v>
                </c:pt>
                <c:pt idx="713">
                  <c:v>3.69</c:v>
                </c:pt>
                <c:pt idx="714">
                  <c:v>3.36</c:v>
                </c:pt>
                <c:pt idx="715">
                  <c:v>2.4900000000000002</c:v>
                </c:pt>
                <c:pt idx="716">
                  <c:v>2.52</c:v>
                </c:pt>
                <c:pt idx="717">
                  <c:v>2.16</c:v>
                </c:pt>
                <c:pt idx="718">
                  <c:v>2.4900000000000002</c:v>
                </c:pt>
                <c:pt idx="719">
                  <c:v>2.4900000000000002</c:v>
                </c:pt>
                <c:pt idx="720">
                  <c:v>2.2000000000000002</c:v>
                </c:pt>
                <c:pt idx="721">
                  <c:v>2.4300000000000002</c:v>
                </c:pt>
                <c:pt idx="722">
                  <c:v>2.17</c:v>
                </c:pt>
                <c:pt idx="723">
                  <c:v>2.31</c:v>
                </c:pt>
                <c:pt idx="724">
                  <c:v>2.39</c:v>
                </c:pt>
                <c:pt idx="725">
                  <c:v>2.4</c:v>
                </c:pt>
                <c:pt idx="726">
                  <c:v>2.3199999999999998</c:v>
                </c:pt>
                <c:pt idx="727">
                  <c:v>2.16</c:v>
                </c:pt>
                <c:pt idx="728">
                  <c:v>3.57</c:v>
                </c:pt>
                <c:pt idx="729">
                  <c:v>3.64</c:v>
                </c:pt>
                <c:pt idx="730">
                  <c:v>3.7</c:v>
                </c:pt>
                <c:pt idx="731">
                  <c:v>3.74</c:v>
                </c:pt>
              </c:numCache>
            </c:numRef>
          </c:val>
          <c:smooth val="0"/>
          <c:extLst>
            <c:ext xmlns:c16="http://schemas.microsoft.com/office/drawing/2014/chart" uri="{C3380CC4-5D6E-409C-BE32-E72D297353CC}">
              <c16:uniqueId val="{00000004-CB09-4D04-B204-1D0B6C29515D}"/>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2.81</c:v>
                </c:pt>
                <c:pt idx="1">
                  <c:v>2.63</c:v>
                </c:pt>
                <c:pt idx="2">
                  <c:v>2.2000000000000002</c:v>
                </c:pt>
                <c:pt idx="3">
                  <c:v>2.16</c:v>
                </c:pt>
                <c:pt idx="4">
                  <c:v>2.2400000000000002</c:v>
                </c:pt>
                <c:pt idx="5">
                  <c:v>1.89</c:v>
                </c:pt>
                <c:pt idx="6">
                  <c:v>1.85</c:v>
                </c:pt>
                <c:pt idx="7">
                  <c:v>1.74</c:v>
                </c:pt>
                <c:pt idx="8">
                  <c:v>1.64</c:v>
                </c:pt>
                <c:pt idx="9">
                  <c:v>1.75</c:v>
                </c:pt>
                <c:pt idx="10">
                  <c:v>1.78</c:v>
                </c:pt>
                <c:pt idx="11">
                  <c:v>1.63</c:v>
                </c:pt>
                <c:pt idx="12">
                  <c:v>1.85</c:v>
                </c:pt>
                <c:pt idx="13">
                  <c:v>1.64</c:v>
                </c:pt>
                <c:pt idx="14">
                  <c:v>1.7</c:v>
                </c:pt>
                <c:pt idx="15">
                  <c:v>1.37</c:v>
                </c:pt>
                <c:pt idx="16">
                  <c:v>1.62</c:v>
                </c:pt>
                <c:pt idx="17">
                  <c:v>1.53</c:v>
                </c:pt>
                <c:pt idx="18">
                  <c:v>1.52</c:v>
                </c:pt>
                <c:pt idx="19">
                  <c:v>1.42</c:v>
                </c:pt>
                <c:pt idx="20">
                  <c:v>1.47</c:v>
                </c:pt>
                <c:pt idx="21">
                  <c:v>1.47</c:v>
                </c:pt>
                <c:pt idx="22">
                  <c:v>1.39</c:v>
                </c:pt>
                <c:pt idx="23">
                  <c:v>1.36</c:v>
                </c:pt>
                <c:pt idx="24">
                  <c:v>1.5</c:v>
                </c:pt>
                <c:pt idx="25">
                  <c:v>1.61</c:v>
                </c:pt>
                <c:pt idx="26">
                  <c:v>1.65</c:v>
                </c:pt>
                <c:pt idx="27">
                  <c:v>1.6</c:v>
                </c:pt>
                <c:pt idx="28">
                  <c:v>1.7</c:v>
                </c:pt>
                <c:pt idx="29">
                  <c:v>1.84</c:v>
                </c:pt>
                <c:pt idx="30">
                  <c:v>2.33</c:v>
                </c:pt>
                <c:pt idx="31">
                  <c:v>1.88</c:v>
                </c:pt>
                <c:pt idx="32">
                  <c:v>2.17</c:v>
                </c:pt>
                <c:pt idx="33">
                  <c:v>1.77</c:v>
                </c:pt>
                <c:pt idx="34">
                  <c:v>2.57</c:v>
                </c:pt>
                <c:pt idx="35">
                  <c:v>2.33</c:v>
                </c:pt>
                <c:pt idx="36">
                  <c:v>2.48</c:v>
                </c:pt>
                <c:pt idx="37">
                  <c:v>2.64</c:v>
                </c:pt>
                <c:pt idx="38">
                  <c:v>2.52</c:v>
                </c:pt>
                <c:pt idx="39">
                  <c:v>3.32</c:v>
                </c:pt>
                <c:pt idx="40">
                  <c:v>2.75</c:v>
                </c:pt>
                <c:pt idx="41">
                  <c:v>2.5099999999999998</c:v>
                </c:pt>
                <c:pt idx="42">
                  <c:v>2.58</c:v>
                </c:pt>
                <c:pt idx="43">
                  <c:v>3.15</c:v>
                </c:pt>
                <c:pt idx="44">
                  <c:v>3.01</c:v>
                </c:pt>
                <c:pt idx="45">
                  <c:v>4</c:v>
                </c:pt>
                <c:pt idx="46">
                  <c:v>3.42</c:v>
                </c:pt>
                <c:pt idx="47">
                  <c:v>3.06</c:v>
                </c:pt>
                <c:pt idx="48">
                  <c:v>2.81</c:v>
                </c:pt>
                <c:pt idx="49">
                  <c:v>2.48</c:v>
                </c:pt>
                <c:pt idx="50">
                  <c:v>3.41</c:v>
                </c:pt>
                <c:pt idx="51">
                  <c:v>3.63</c:v>
                </c:pt>
                <c:pt idx="52">
                  <c:v>3.19</c:v>
                </c:pt>
                <c:pt idx="53">
                  <c:v>3.42</c:v>
                </c:pt>
                <c:pt idx="54">
                  <c:v>3.53</c:v>
                </c:pt>
                <c:pt idx="55">
                  <c:v>3.68</c:v>
                </c:pt>
                <c:pt idx="56">
                  <c:v>2.81</c:v>
                </c:pt>
                <c:pt idx="57">
                  <c:v>2.85</c:v>
                </c:pt>
                <c:pt idx="58">
                  <c:v>2.48</c:v>
                </c:pt>
                <c:pt idx="59">
                  <c:v>3.11</c:v>
                </c:pt>
                <c:pt idx="60">
                  <c:v>2.39</c:v>
                </c:pt>
                <c:pt idx="61">
                  <c:v>2.9</c:v>
                </c:pt>
                <c:pt idx="62">
                  <c:v>2.3199999999999998</c:v>
                </c:pt>
                <c:pt idx="63">
                  <c:v>2.3199999999999998</c:v>
                </c:pt>
                <c:pt idx="64">
                  <c:v>4.51</c:v>
                </c:pt>
                <c:pt idx="65">
                  <c:v>4.12</c:v>
                </c:pt>
                <c:pt idx="66">
                  <c:v>3.09</c:v>
                </c:pt>
                <c:pt idx="67">
                  <c:v>2.84</c:v>
                </c:pt>
                <c:pt idx="68">
                  <c:v>2.5</c:v>
                </c:pt>
                <c:pt idx="69">
                  <c:v>2.21</c:v>
                </c:pt>
                <c:pt idx="70">
                  <c:v>3.58</c:v>
                </c:pt>
                <c:pt idx="71">
                  <c:v>3.6</c:v>
                </c:pt>
                <c:pt idx="72">
                  <c:v>3.42</c:v>
                </c:pt>
                <c:pt idx="73">
                  <c:v>3.77</c:v>
                </c:pt>
                <c:pt idx="74">
                  <c:v>3.59</c:v>
                </c:pt>
                <c:pt idx="75">
                  <c:v>3.51</c:v>
                </c:pt>
                <c:pt idx="76">
                  <c:v>3.7</c:v>
                </c:pt>
                <c:pt idx="77">
                  <c:v>3.53</c:v>
                </c:pt>
                <c:pt idx="78">
                  <c:v>3.75</c:v>
                </c:pt>
                <c:pt idx="79">
                  <c:v>4.05</c:v>
                </c:pt>
                <c:pt idx="80">
                  <c:v>4.54</c:v>
                </c:pt>
                <c:pt idx="81">
                  <c:v>4.8899999999999997</c:v>
                </c:pt>
                <c:pt idx="82">
                  <c:v>4.67</c:v>
                </c:pt>
                <c:pt idx="83">
                  <c:v>4.7</c:v>
                </c:pt>
                <c:pt idx="84">
                  <c:v>5.41</c:v>
                </c:pt>
                <c:pt idx="85">
                  <c:v>4.83</c:v>
                </c:pt>
                <c:pt idx="86">
                  <c:v>4.5999999999999996</c:v>
                </c:pt>
                <c:pt idx="87">
                  <c:v>4.74</c:v>
                </c:pt>
                <c:pt idx="88">
                  <c:v>4.58</c:v>
                </c:pt>
                <c:pt idx="89">
                  <c:v>4.4800000000000004</c:v>
                </c:pt>
                <c:pt idx="90">
                  <c:v>4.01</c:v>
                </c:pt>
                <c:pt idx="91">
                  <c:v>4.67</c:v>
                </c:pt>
                <c:pt idx="92">
                  <c:v>4.0599999999999996</c:v>
                </c:pt>
                <c:pt idx="93">
                  <c:v>4.26</c:v>
                </c:pt>
                <c:pt idx="94">
                  <c:v>3.79</c:v>
                </c:pt>
                <c:pt idx="95">
                  <c:v>3.6</c:v>
                </c:pt>
                <c:pt idx="96">
                  <c:v>3.42</c:v>
                </c:pt>
                <c:pt idx="97">
                  <c:v>3.54</c:v>
                </c:pt>
                <c:pt idx="98">
                  <c:v>3.26</c:v>
                </c:pt>
                <c:pt idx="99">
                  <c:v>2.93</c:v>
                </c:pt>
                <c:pt idx="100">
                  <c:v>2.52</c:v>
                </c:pt>
                <c:pt idx="101">
                  <c:v>2.2599999999999998</c:v>
                </c:pt>
                <c:pt idx="102">
                  <c:v>2.1800000000000002</c:v>
                </c:pt>
                <c:pt idx="103">
                  <c:v>2.17</c:v>
                </c:pt>
                <c:pt idx="104">
                  <c:v>2.2400000000000002</c:v>
                </c:pt>
                <c:pt idx="105">
                  <c:v>2.29</c:v>
                </c:pt>
                <c:pt idx="106">
                  <c:v>2.21</c:v>
                </c:pt>
                <c:pt idx="107">
                  <c:v>2</c:v>
                </c:pt>
                <c:pt idx="108">
                  <c:v>2.2000000000000002</c:v>
                </c:pt>
                <c:pt idx="109">
                  <c:v>2.1</c:v>
                </c:pt>
                <c:pt idx="110">
                  <c:v>2.19</c:v>
                </c:pt>
                <c:pt idx="111">
                  <c:v>2.02</c:v>
                </c:pt>
                <c:pt idx="112">
                  <c:v>2.11</c:v>
                </c:pt>
                <c:pt idx="113">
                  <c:v>2.69</c:v>
                </c:pt>
                <c:pt idx="114">
                  <c:v>2.2999999999999998</c:v>
                </c:pt>
                <c:pt idx="115">
                  <c:v>2.83</c:v>
                </c:pt>
                <c:pt idx="116">
                  <c:v>2.4500000000000002</c:v>
                </c:pt>
                <c:pt idx="117">
                  <c:v>2.19</c:v>
                </c:pt>
                <c:pt idx="118">
                  <c:v>2.31</c:v>
                </c:pt>
                <c:pt idx="119">
                  <c:v>2.1800000000000002</c:v>
                </c:pt>
                <c:pt idx="120">
                  <c:v>2.31</c:v>
                </c:pt>
                <c:pt idx="121">
                  <c:v>2.1800000000000002</c:v>
                </c:pt>
                <c:pt idx="122">
                  <c:v>2.29</c:v>
                </c:pt>
                <c:pt idx="123">
                  <c:v>2.2999999999999998</c:v>
                </c:pt>
                <c:pt idx="124">
                  <c:v>2.72</c:v>
                </c:pt>
                <c:pt idx="125">
                  <c:v>2.82</c:v>
                </c:pt>
                <c:pt idx="126">
                  <c:v>2.99</c:v>
                </c:pt>
                <c:pt idx="127">
                  <c:v>2.88</c:v>
                </c:pt>
                <c:pt idx="128">
                  <c:v>2.64</c:v>
                </c:pt>
                <c:pt idx="129">
                  <c:v>2.71</c:v>
                </c:pt>
                <c:pt idx="130">
                  <c:v>2.56</c:v>
                </c:pt>
                <c:pt idx="131">
                  <c:v>2.68</c:v>
                </c:pt>
                <c:pt idx="132">
                  <c:v>2.59</c:v>
                </c:pt>
                <c:pt idx="133">
                  <c:v>2.68</c:v>
                </c:pt>
                <c:pt idx="134">
                  <c:v>2.56</c:v>
                </c:pt>
                <c:pt idx="135">
                  <c:v>2.61</c:v>
                </c:pt>
                <c:pt idx="136">
                  <c:v>2.39</c:v>
                </c:pt>
                <c:pt idx="137">
                  <c:v>2.52</c:v>
                </c:pt>
                <c:pt idx="138">
                  <c:v>2.61</c:v>
                </c:pt>
                <c:pt idx="139">
                  <c:v>2.37</c:v>
                </c:pt>
                <c:pt idx="140">
                  <c:v>2.41</c:v>
                </c:pt>
                <c:pt idx="141">
                  <c:v>2.1</c:v>
                </c:pt>
                <c:pt idx="142">
                  <c:v>2.6</c:v>
                </c:pt>
                <c:pt idx="143">
                  <c:v>2.0699999999999998</c:v>
                </c:pt>
                <c:pt idx="144">
                  <c:v>2.63</c:v>
                </c:pt>
                <c:pt idx="145">
                  <c:v>2.41</c:v>
                </c:pt>
                <c:pt idx="146">
                  <c:v>2.31</c:v>
                </c:pt>
                <c:pt idx="147">
                  <c:v>2.21</c:v>
                </c:pt>
                <c:pt idx="148">
                  <c:v>3.22</c:v>
                </c:pt>
                <c:pt idx="149">
                  <c:v>3.44</c:v>
                </c:pt>
                <c:pt idx="150">
                  <c:v>2.58</c:v>
                </c:pt>
                <c:pt idx="151">
                  <c:v>2.39</c:v>
                </c:pt>
                <c:pt idx="152">
                  <c:v>2.92</c:v>
                </c:pt>
                <c:pt idx="153">
                  <c:v>3.27</c:v>
                </c:pt>
                <c:pt idx="154">
                  <c:v>3.32</c:v>
                </c:pt>
                <c:pt idx="155">
                  <c:v>3.75</c:v>
                </c:pt>
                <c:pt idx="156">
                  <c:v>4.57</c:v>
                </c:pt>
                <c:pt idx="157">
                  <c:v>5.03</c:v>
                </c:pt>
                <c:pt idx="158">
                  <c:v>4</c:v>
                </c:pt>
                <c:pt idx="159">
                  <c:v>3.79</c:v>
                </c:pt>
                <c:pt idx="160">
                  <c:v>2.99</c:v>
                </c:pt>
                <c:pt idx="161">
                  <c:v>4.4800000000000004</c:v>
                </c:pt>
                <c:pt idx="162">
                  <c:v>5.91</c:v>
                </c:pt>
                <c:pt idx="163">
                  <c:v>5.82</c:v>
                </c:pt>
                <c:pt idx="164">
                  <c:v>5.68</c:v>
                </c:pt>
                <c:pt idx="165">
                  <c:v>4.76</c:v>
                </c:pt>
                <c:pt idx="166">
                  <c:v>4.8099999999999996</c:v>
                </c:pt>
                <c:pt idx="167">
                  <c:v>5</c:v>
                </c:pt>
                <c:pt idx="168">
                  <c:v>4.79</c:v>
                </c:pt>
                <c:pt idx="169">
                  <c:v>4.66</c:v>
                </c:pt>
                <c:pt idx="170">
                  <c:v>4.42</c:v>
                </c:pt>
                <c:pt idx="171">
                  <c:v>4.3499999999999996</c:v>
                </c:pt>
                <c:pt idx="172">
                  <c:v>4.6399999999999997</c:v>
                </c:pt>
                <c:pt idx="173">
                  <c:v>4.87</c:v>
                </c:pt>
                <c:pt idx="174">
                  <c:v>4.3899999999999997</c:v>
                </c:pt>
                <c:pt idx="175">
                  <c:v>4.42</c:v>
                </c:pt>
                <c:pt idx="176">
                  <c:v>4.38</c:v>
                </c:pt>
                <c:pt idx="177">
                  <c:v>4.78</c:v>
                </c:pt>
                <c:pt idx="178">
                  <c:v>5.05</c:v>
                </c:pt>
                <c:pt idx="179">
                  <c:v>3.21</c:v>
                </c:pt>
                <c:pt idx="180">
                  <c:v>3.8</c:v>
                </c:pt>
                <c:pt idx="181">
                  <c:v>4.62</c:v>
                </c:pt>
                <c:pt idx="182">
                  <c:v>4.83</c:v>
                </c:pt>
                <c:pt idx="183">
                  <c:v>4.42</c:v>
                </c:pt>
                <c:pt idx="184">
                  <c:v>4.29</c:v>
                </c:pt>
                <c:pt idx="185">
                  <c:v>4.03</c:v>
                </c:pt>
                <c:pt idx="186">
                  <c:v>4.41</c:v>
                </c:pt>
                <c:pt idx="187">
                  <c:v>3.75</c:v>
                </c:pt>
                <c:pt idx="188">
                  <c:v>3.03</c:v>
                </c:pt>
                <c:pt idx="189">
                  <c:v>2.79</c:v>
                </c:pt>
                <c:pt idx="190">
                  <c:v>4.38</c:v>
                </c:pt>
                <c:pt idx="191">
                  <c:v>4.66</c:v>
                </c:pt>
                <c:pt idx="192">
                  <c:v>4.79</c:v>
                </c:pt>
                <c:pt idx="193">
                  <c:v>4.33</c:v>
                </c:pt>
                <c:pt idx="194">
                  <c:v>4.1900000000000004</c:v>
                </c:pt>
                <c:pt idx="195">
                  <c:v>4.3499999999999996</c:v>
                </c:pt>
                <c:pt idx="196">
                  <c:v>4.29</c:v>
                </c:pt>
                <c:pt idx="197">
                  <c:v>4.2</c:v>
                </c:pt>
                <c:pt idx="198">
                  <c:v>4.1100000000000003</c:v>
                </c:pt>
                <c:pt idx="199">
                  <c:v>4</c:v>
                </c:pt>
                <c:pt idx="200">
                  <c:v>3.88</c:v>
                </c:pt>
                <c:pt idx="201">
                  <c:v>3.68</c:v>
                </c:pt>
                <c:pt idx="202">
                  <c:v>3.42</c:v>
                </c:pt>
                <c:pt idx="203">
                  <c:v>2.75</c:v>
                </c:pt>
                <c:pt idx="204">
                  <c:v>3.04</c:v>
                </c:pt>
                <c:pt idx="205">
                  <c:v>2.82</c:v>
                </c:pt>
                <c:pt idx="206">
                  <c:v>2.48</c:v>
                </c:pt>
                <c:pt idx="207">
                  <c:v>2.1</c:v>
                </c:pt>
                <c:pt idx="208">
                  <c:v>2.29</c:v>
                </c:pt>
                <c:pt idx="209">
                  <c:v>2.7</c:v>
                </c:pt>
                <c:pt idx="210">
                  <c:v>3.54</c:v>
                </c:pt>
                <c:pt idx="211">
                  <c:v>3.47</c:v>
                </c:pt>
                <c:pt idx="212">
                  <c:v>3.11</c:v>
                </c:pt>
                <c:pt idx="213">
                  <c:v>5.09</c:v>
                </c:pt>
                <c:pt idx="214">
                  <c:v>5.4</c:v>
                </c:pt>
                <c:pt idx="215">
                  <c:v>5.21</c:v>
                </c:pt>
                <c:pt idx="216">
                  <c:v>5.36</c:v>
                </c:pt>
                <c:pt idx="217">
                  <c:v>5.19</c:v>
                </c:pt>
                <c:pt idx="218">
                  <c:v>3.94</c:v>
                </c:pt>
                <c:pt idx="219">
                  <c:v>4.47</c:v>
                </c:pt>
                <c:pt idx="220">
                  <c:v>5.43</c:v>
                </c:pt>
                <c:pt idx="221">
                  <c:v>5.23</c:v>
                </c:pt>
                <c:pt idx="222">
                  <c:v>5.01</c:v>
                </c:pt>
                <c:pt idx="223">
                  <c:v>5.12</c:v>
                </c:pt>
                <c:pt idx="224">
                  <c:v>5.47</c:v>
                </c:pt>
                <c:pt idx="225">
                  <c:v>5.81</c:v>
                </c:pt>
                <c:pt idx="226">
                  <c:v>4.92</c:v>
                </c:pt>
                <c:pt idx="227">
                  <c:v>4.2699999999999996</c:v>
                </c:pt>
                <c:pt idx="228">
                  <c:v>4.09</c:v>
                </c:pt>
                <c:pt idx="229">
                  <c:v>3.91</c:v>
                </c:pt>
                <c:pt idx="230">
                  <c:v>3.95</c:v>
                </c:pt>
                <c:pt idx="231">
                  <c:v>4.6399999999999997</c:v>
                </c:pt>
                <c:pt idx="232">
                  <c:v>3.84</c:v>
                </c:pt>
                <c:pt idx="233">
                  <c:v>3.59</c:v>
                </c:pt>
                <c:pt idx="234">
                  <c:v>3.33</c:v>
                </c:pt>
                <c:pt idx="235">
                  <c:v>3.12</c:v>
                </c:pt>
                <c:pt idx="236">
                  <c:v>3.87</c:v>
                </c:pt>
                <c:pt idx="237">
                  <c:v>4.13</c:v>
                </c:pt>
                <c:pt idx="238">
                  <c:v>4</c:v>
                </c:pt>
                <c:pt idx="239">
                  <c:v>4.08</c:v>
                </c:pt>
                <c:pt idx="240">
                  <c:v>4.12</c:v>
                </c:pt>
                <c:pt idx="241">
                  <c:v>4.07</c:v>
                </c:pt>
                <c:pt idx="242">
                  <c:v>3.61</c:v>
                </c:pt>
                <c:pt idx="243">
                  <c:v>3.65</c:v>
                </c:pt>
                <c:pt idx="244">
                  <c:v>3.72</c:v>
                </c:pt>
                <c:pt idx="245">
                  <c:v>3.91</c:v>
                </c:pt>
                <c:pt idx="246">
                  <c:v>3.85</c:v>
                </c:pt>
                <c:pt idx="247">
                  <c:v>3.63</c:v>
                </c:pt>
                <c:pt idx="248">
                  <c:v>3.62</c:v>
                </c:pt>
                <c:pt idx="249">
                  <c:v>3.91</c:v>
                </c:pt>
                <c:pt idx="250">
                  <c:v>3.68</c:v>
                </c:pt>
                <c:pt idx="251">
                  <c:v>3.53</c:v>
                </c:pt>
                <c:pt idx="252">
                  <c:v>3.47</c:v>
                </c:pt>
                <c:pt idx="253">
                  <c:v>3.41</c:v>
                </c:pt>
                <c:pt idx="254">
                  <c:v>3.3</c:v>
                </c:pt>
                <c:pt idx="255">
                  <c:v>3.17</c:v>
                </c:pt>
                <c:pt idx="256">
                  <c:v>2.94</c:v>
                </c:pt>
                <c:pt idx="257">
                  <c:v>2.98</c:v>
                </c:pt>
                <c:pt idx="258">
                  <c:v>2.5</c:v>
                </c:pt>
                <c:pt idx="259">
                  <c:v>2.4300000000000002</c:v>
                </c:pt>
                <c:pt idx="260">
                  <c:v>2.14</c:v>
                </c:pt>
                <c:pt idx="261">
                  <c:v>2.09</c:v>
                </c:pt>
                <c:pt idx="262">
                  <c:v>2.19</c:v>
                </c:pt>
                <c:pt idx="263">
                  <c:v>2.33</c:v>
                </c:pt>
                <c:pt idx="264">
                  <c:v>2.48</c:v>
                </c:pt>
                <c:pt idx="265">
                  <c:v>2.4700000000000002</c:v>
                </c:pt>
                <c:pt idx="266">
                  <c:v>2.36</c:v>
                </c:pt>
                <c:pt idx="267">
                  <c:v>2.94</c:v>
                </c:pt>
                <c:pt idx="268">
                  <c:v>2.57</c:v>
                </c:pt>
                <c:pt idx="269">
                  <c:v>2.7</c:v>
                </c:pt>
                <c:pt idx="270">
                  <c:v>3.97</c:v>
                </c:pt>
                <c:pt idx="271">
                  <c:v>2.99</c:v>
                </c:pt>
                <c:pt idx="272">
                  <c:v>3.21</c:v>
                </c:pt>
                <c:pt idx="273">
                  <c:v>3.52</c:v>
                </c:pt>
                <c:pt idx="274">
                  <c:v>3.66</c:v>
                </c:pt>
                <c:pt idx="275">
                  <c:v>3.85</c:v>
                </c:pt>
                <c:pt idx="276">
                  <c:v>2.4</c:v>
                </c:pt>
                <c:pt idx="277">
                  <c:v>2.84</c:v>
                </c:pt>
                <c:pt idx="278">
                  <c:v>2.67</c:v>
                </c:pt>
                <c:pt idx="279">
                  <c:v>2.96</c:v>
                </c:pt>
                <c:pt idx="280">
                  <c:v>3.7</c:v>
                </c:pt>
                <c:pt idx="281">
                  <c:v>3.97</c:v>
                </c:pt>
                <c:pt idx="282">
                  <c:v>3.29</c:v>
                </c:pt>
                <c:pt idx="283">
                  <c:v>3.03</c:v>
                </c:pt>
                <c:pt idx="284">
                  <c:v>3.12</c:v>
                </c:pt>
                <c:pt idx="285">
                  <c:v>4.87</c:v>
                </c:pt>
                <c:pt idx="286">
                  <c:v>4.7</c:v>
                </c:pt>
                <c:pt idx="287">
                  <c:v>3.23</c:v>
                </c:pt>
                <c:pt idx="288">
                  <c:v>3.11</c:v>
                </c:pt>
                <c:pt idx="289">
                  <c:v>3.21</c:v>
                </c:pt>
                <c:pt idx="290">
                  <c:v>2.39</c:v>
                </c:pt>
                <c:pt idx="291">
                  <c:v>2.41</c:v>
                </c:pt>
                <c:pt idx="292">
                  <c:v>4.21</c:v>
                </c:pt>
                <c:pt idx="293">
                  <c:v>4.1900000000000004</c:v>
                </c:pt>
                <c:pt idx="294">
                  <c:v>4.62</c:v>
                </c:pt>
                <c:pt idx="295">
                  <c:v>4.33</c:v>
                </c:pt>
                <c:pt idx="296">
                  <c:v>4.4800000000000004</c:v>
                </c:pt>
                <c:pt idx="297">
                  <c:v>4.8499999999999996</c:v>
                </c:pt>
                <c:pt idx="298">
                  <c:v>4.7699999999999996</c:v>
                </c:pt>
                <c:pt idx="299">
                  <c:v>3.16</c:v>
                </c:pt>
                <c:pt idx="300">
                  <c:v>3.76</c:v>
                </c:pt>
                <c:pt idx="301">
                  <c:v>4.68</c:v>
                </c:pt>
                <c:pt idx="302">
                  <c:v>3.86</c:v>
                </c:pt>
                <c:pt idx="303">
                  <c:v>4.68</c:v>
                </c:pt>
                <c:pt idx="304">
                  <c:v>3.86</c:v>
                </c:pt>
                <c:pt idx="305">
                  <c:v>2.71</c:v>
                </c:pt>
                <c:pt idx="306">
                  <c:v>4.29</c:v>
                </c:pt>
                <c:pt idx="307">
                  <c:v>4.57</c:v>
                </c:pt>
                <c:pt idx="308">
                  <c:v>4</c:v>
                </c:pt>
                <c:pt idx="309">
                  <c:v>3.9</c:v>
                </c:pt>
                <c:pt idx="310">
                  <c:v>3</c:v>
                </c:pt>
                <c:pt idx="311">
                  <c:v>3.07</c:v>
                </c:pt>
                <c:pt idx="312">
                  <c:v>2.88</c:v>
                </c:pt>
                <c:pt idx="313">
                  <c:v>3.49</c:v>
                </c:pt>
                <c:pt idx="314">
                  <c:v>3.74</c:v>
                </c:pt>
                <c:pt idx="315">
                  <c:v>4.1100000000000003</c:v>
                </c:pt>
                <c:pt idx="316">
                  <c:v>4.99</c:v>
                </c:pt>
                <c:pt idx="317">
                  <c:v>4.63</c:v>
                </c:pt>
                <c:pt idx="318">
                  <c:v>4.7</c:v>
                </c:pt>
                <c:pt idx="319">
                  <c:v>4.83</c:v>
                </c:pt>
                <c:pt idx="320">
                  <c:v>4.5999999999999996</c:v>
                </c:pt>
                <c:pt idx="321">
                  <c:v>3.58</c:v>
                </c:pt>
                <c:pt idx="322">
                  <c:v>3.62</c:v>
                </c:pt>
                <c:pt idx="323">
                  <c:v>4.42</c:v>
                </c:pt>
                <c:pt idx="324">
                  <c:v>5.26</c:v>
                </c:pt>
                <c:pt idx="325">
                  <c:v>5.52</c:v>
                </c:pt>
                <c:pt idx="326">
                  <c:v>5.08</c:v>
                </c:pt>
                <c:pt idx="327">
                  <c:v>4.49</c:v>
                </c:pt>
                <c:pt idx="328">
                  <c:v>3.1</c:v>
                </c:pt>
                <c:pt idx="329">
                  <c:v>3.77</c:v>
                </c:pt>
                <c:pt idx="330">
                  <c:v>4.33</c:v>
                </c:pt>
                <c:pt idx="331">
                  <c:v>4.3099999999999996</c:v>
                </c:pt>
                <c:pt idx="332">
                  <c:v>4.37</c:v>
                </c:pt>
                <c:pt idx="333">
                  <c:v>4.28</c:v>
                </c:pt>
                <c:pt idx="334">
                  <c:v>4.3600000000000003</c:v>
                </c:pt>
                <c:pt idx="335">
                  <c:v>3.69</c:v>
                </c:pt>
                <c:pt idx="336">
                  <c:v>2.82</c:v>
                </c:pt>
                <c:pt idx="337">
                  <c:v>3.15</c:v>
                </c:pt>
                <c:pt idx="338">
                  <c:v>2.79</c:v>
                </c:pt>
                <c:pt idx="339">
                  <c:v>3.21</c:v>
                </c:pt>
                <c:pt idx="340">
                  <c:v>2.92</c:v>
                </c:pt>
                <c:pt idx="341">
                  <c:v>3.21</c:v>
                </c:pt>
                <c:pt idx="342">
                  <c:v>2.79</c:v>
                </c:pt>
                <c:pt idx="343">
                  <c:v>3.66</c:v>
                </c:pt>
                <c:pt idx="344">
                  <c:v>4</c:v>
                </c:pt>
                <c:pt idx="345">
                  <c:v>5.29</c:v>
                </c:pt>
                <c:pt idx="346">
                  <c:v>4.46</c:v>
                </c:pt>
                <c:pt idx="347">
                  <c:v>4.13</c:v>
                </c:pt>
                <c:pt idx="348">
                  <c:v>4.05</c:v>
                </c:pt>
                <c:pt idx="349">
                  <c:v>4.63</c:v>
                </c:pt>
                <c:pt idx="350">
                  <c:v>5.39</c:v>
                </c:pt>
                <c:pt idx="351">
                  <c:v>4.84</c:v>
                </c:pt>
                <c:pt idx="352">
                  <c:v>5.67</c:v>
                </c:pt>
                <c:pt idx="353">
                  <c:v>5.79</c:v>
                </c:pt>
                <c:pt idx="354">
                  <c:v>4.5599999999999996</c:v>
                </c:pt>
                <c:pt idx="355">
                  <c:v>5.65</c:v>
                </c:pt>
                <c:pt idx="356">
                  <c:v>6.22</c:v>
                </c:pt>
                <c:pt idx="357">
                  <c:v>6.64</c:v>
                </c:pt>
                <c:pt idx="358">
                  <c:v>6.18</c:v>
                </c:pt>
                <c:pt idx="359">
                  <c:v>6.12</c:v>
                </c:pt>
                <c:pt idx="360">
                  <c:v>6.01</c:v>
                </c:pt>
                <c:pt idx="361">
                  <c:v>6.18</c:v>
                </c:pt>
                <c:pt idx="362">
                  <c:v>6.73</c:v>
                </c:pt>
                <c:pt idx="363">
                  <c:v>7.08</c:v>
                </c:pt>
                <c:pt idx="364">
                  <c:v>6.52</c:v>
                </c:pt>
                <c:pt idx="365">
                  <c:v>5.39</c:v>
                </c:pt>
                <c:pt idx="366">
                  <c:v>4.68</c:v>
                </c:pt>
                <c:pt idx="367">
                  <c:v>4.24</c:v>
                </c:pt>
                <c:pt idx="368">
                  <c:v>4.1100000000000003</c:v>
                </c:pt>
                <c:pt idx="369">
                  <c:v>4.4400000000000004</c:v>
                </c:pt>
                <c:pt idx="370">
                  <c:v>4.37</c:v>
                </c:pt>
                <c:pt idx="371">
                  <c:v>4.1500000000000004</c:v>
                </c:pt>
                <c:pt idx="372">
                  <c:v>3.99</c:v>
                </c:pt>
                <c:pt idx="373">
                  <c:v>4.68</c:v>
                </c:pt>
                <c:pt idx="374">
                  <c:v>3.93</c:v>
                </c:pt>
                <c:pt idx="375">
                  <c:v>3.19</c:v>
                </c:pt>
                <c:pt idx="376">
                  <c:v>3.66</c:v>
                </c:pt>
                <c:pt idx="377">
                  <c:v>3.22</c:v>
                </c:pt>
                <c:pt idx="378">
                  <c:v>2.68</c:v>
                </c:pt>
                <c:pt idx="379">
                  <c:v>2.4700000000000002</c:v>
                </c:pt>
                <c:pt idx="380">
                  <c:v>2.16</c:v>
                </c:pt>
                <c:pt idx="381">
                  <c:v>2</c:v>
                </c:pt>
                <c:pt idx="382">
                  <c:v>2.65</c:v>
                </c:pt>
                <c:pt idx="383">
                  <c:v>2.56</c:v>
                </c:pt>
                <c:pt idx="384">
                  <c:v>2.63</c:v>
                </c:pt>
                <c:pt idx="385">
                  <c:v>2.48</c:v>
                </c:pt>
                <c:pt idx="386">
                  <c:v>3.21</c:v>
                </c:pt>
                <c:pt idx="387">
                  <c:v>2.82</c:v>
                </c:pt>
                <c:pt idx="388">
                  <c:v>3.03</c:v>
                </c:pt>
                <c:pt idx="389">
                  <c:v>2.57</c:v>
                </c:pt>
                <c:pt idx="390">
                  <c:v>2.29</c:v>
                </c:pt>
                <c:pt idx="391">
                  <c:v>2.14</c:v>
                </c:pt>
                <c:pt idx="392">
                  <c:v>2.1</c:v>
                </c:pt>
                <c:pt idx="393">
                  <c:v>2.1</c:v>
                </c:pt>
                <c:pt idx="394">
                  <c:v>2.1</c:v>
                </c:pt>
                <c:pt idx="395">
                  <c:v>2.29</c:v>
                </c:pt>
                <c:pt idx="396">
                  <c:v>3.76</c:v>
                </c:pt>
                <c:pt idx="397">
                  <c:v>3.22</c:v>
                </c:pt>
                <c:pt idx="398">
                  <c:v>3.01</c:v>
                </c:pt>
                <c:pt idx="399">
                  <c:v>2.84</c:v>
                </c:pt>
                <c:pt idx="400">
                  <c:v>2.4700000000000002</c:v>
                </c:pt>
                <c:pt idx="401">
                  <c:v>2</c:v>
                </c:pt>
                <c:pt idx="402">
                  <c:v>2</c:v>
                </c:pt>
                <c:pt idx="403">
                  <c:v>2.52</c:v>
                </c:pt>
                <c:pt idx="404">
                  <c:v>2.68</c:v>
                </c:pt>
                <c:pt idx="405">
                  <c:v>2.16</c:v>
                </c:pt>
                <c:pt idx="406">
                  <c:v>2.69</c:v>
                </c:pt>
                <c:pt idx="407">
                  <c:v>2.56</c:v>
                </c:pt>
                <c:pt idx="408">
                  <c:v>2.87</c:v>
                </c:pt>
                <c:pt idx="409">
                  <c:v>3.26</c:v>
                </c:pt>
                <c:pt idx="410">
                  <c:v>3.62</c:v>
                </c:pt>
                <c:pt idx="411">
                  <c:v>2.64</c:v>
                </c:pt>
                <c:pt idx="412">
                  <c:v>2.31</c:v>
                </c:pt>
                <c:pt idx="413">
                  <c:v>3.53</c:v>
                </c:pt>
                <c:pt idx="414">
                  <c:v>2.48</c:v>
                </c:pt>
                <c:pt idx="415">
                  <c:v>2.61</c:v>
                </c:pt>
                <c:pt idx="416">
                  <c:v>2.33</c:v>
                </c:pt>
                <c:pt idx="417">
                  <c:v>1.97</c:v>
                </c:pt>
                <c:pt idx="418">
                  <c:v>1.79</c:v>
                </c:pt>
                <c:pt idx="419">
                  <c:v>2.0099999999999998</c:v>
                </c:pt>
                <c:pt idx="420">
                  <c:v>2.34</c:v>
                </c:pt>
                <c:pt idx="421">
                  <c:v>2.38</c:v>
                </c:pt>
                <c:pt idx="422">
                  <c:v>2.77</c:v>
                </c:pt>
                <c:pt idx="423">
                  <c:v>2.82</c:v>
                </c:pt>
                <c:pt idx="424">
                  <c:v>3.48</c:v>
                </c:pt>
                <c:pt idx="425">
                  <c:v>2.9</c:v>
                </c:pt>
                <c:pt idx="426">
                  <c:v>3.77</c:v>
                </c:pt>
                <c:pt idx="427">
                  <c:v>4.5199999999999996</c:v>
                </c:pt>
                <c:pt idx="428">
                  <c:v>3.13</c:v>
                </c:pt>
                <c:pt idx="429">
                  <c:v>2.61</c:v>
                </c:pt>
                <c:pt idx="430">
                  <c:v>3.54</c:v>
                </c:pt>
                <c:pt idx="431">
                  <c:v>2.78</c:v>
                </c:pt>
                <c:pt idx="432">
                  <c:v>3.33</c:v>
                </c:pt>
                <c:pt idx="433">
                  <c:v>2.38</c:v>
                </c:pt>
                <c:pt idx="434">
                  <c:v>2.64</c:v>
                </c:pt>
                <c:pt idx="435">
                  <c:v>2.73</c:v>
                </c:pt>
                <c:pt idx="436">
                  <c:v>1.99</c:v>
                </c:pt>
                <c:pt idx="437">
                  <c:v>2.0499999999999998</c:v>
                </c:pt>
                <c:pt idx="438">
                  <c:v>3.34</c:v>
                </c:pt>
                <c:pt idx="439">
                  <c:v>1.84</c:v>
                </c:pt>
                <c:pt idx="440">
                  <c:v>2.48</c:v>
                </c:pt>
                <c:pt idx="441">
                  <c:v>2</c:v>
                </c:pt>
                <c:pt idx="442">
                  <c:v>2.31</c:v>
                </c:pt>
                <c:pt idx="443">
                  <c:v>1.69</c:v>
                </c:pt>
                <c:pt idx="444">
                  <c:v>1.85</c:v>
                </c:pt>
                <c:pt idx="445">
                  <c:v>1.75</c:v>
                </c:pt>
                <c:pt idx="446">
                  <c:v>2.02</c:v>
                </c:pt>
                <c:pt idx="447">
                  <c:v>1.71</c:v>
                </c:pt>
                <c:pt idx="448">
                  <c:v>1.57</c:v>
                </c:pt>
                <c:pt idx="449">
                  <c:v>1.66</c:v>
                </c:pt>
                <c:pt idx="450">
                  <c:v>1.48</c:v>
                </c:pt>
                <c:pt idx="451">
                  <c:v>1.44</c:v>
                </c:pt>
                <c:pt idx="452">
                  <c:v>1.37</c:v>
                </c:pt>
                <c:pt idx="453">
                  <c:v>1.33</c:v>
                </c:pt>
                <c:pt idx="454">
                  <c:v>1.4</c:v>
                </c:pt>
                <c:pt idx="455">
                  <c:v>1.39</c:v>
                </c:pt>
                <c:pt idx="456">
                  <c:v>1.43</c:v>
                </c:pt>
                <c:pt idx="457">
                  <c:v>1.46</c:v>
                </c:pt>
                <c:pt idx="458">
                  <c:v>3.48</c:v>
                </c:pt>
                <c:pt idx="459">
                  <c:v>3.26</c:v>
                </c:pt>
                <c:pt idx="460">
                  <c:v>3.04</c:v>
                </c:pt>
                <c:pt idx="461">
                  <c:v>3.06</c:v>
                </c:pt>
                <c:pt idx="462">
                  <c:v>2.69</c:v>
                </c:pt>
                <c:pt idx="463">
                  <c:v>2.64</c:v>
                </c:pt>
                <c:pt idx="464">
                  <c:v>3.72</c:v>
                </c:pt>
                <c:pt idx="465">
                  <c:v>3.83</c:v>
                </c:pt>
                <c:pt idx="466">
                  <c:v>3.55</c:v>
                </c:pt>
                <c:pt idx="467">
                  <c:v>3.6440000000000001</c:v>
                </c:pt>
                <c:pt idx="468">
                  <c:v>3.69</c:v>
                </c:pt>
                <c:pt idx="469">
                  <c:v>3.07</c:v>
                </c:pt>
                <c:pt idx="470">
                  <c:v>2.0299999999999998</c:v>
                </c:pt>
                <c:pt idx="471">
                  <c:v>1.78</c:v>
                </c:pt>
                <c:pt idx="472">
                  <c:v>1.69</c:v>
                </c:pt>
                <c:pt idx="473">
                  <c:v>1.72</c:v>
                </c:pt>
                <c:pt idx="474">
                  <c:v>1.59</c:v>
                </c:pt>
                <c:pt idx="475">
                  <c:v>1.43</c:v>
                </c:pt>
                <c:pt idx="476">
                  <c:v>1.31</c:v>
                </c:pt>
                <c:pt idx="477">
                  <c:v>1.4</c:v>
                </c:pt>
                <c:pt idx="478">
                  <c:v>1.78</c:v>
                </c:pt>
                <c:pt idx="479">
                  <c:v>1.68</c:v>
                </c:pt>
                <c:pt idx="480">
                  <c:v>2</c:v>
                </c:pt>
                <c:pt idx="481">
                  <c:v>1.72</c:v>
                </c:pt>
                <c:pt idx="482">
                  <c:v>1.44</c:v>
                </c:pt>
                <c:pt idx="483">
                  <c:v>1.31</c:v>
                </c:pt>
                <c:pt idx="484">
                  <c:v>1.79</c:v>
                </c:pt>
                <c:pt idx="485">
                  <c:v>2.2200000000000002</c:v>
                </c:pt>
                <c:pt idx="486">
                  <c:v>1.98</c:v>
                </c:pt>
                <c:pt idx="487">
                  <c:v>1.84</c:v>
                </c:pt>
                <c:pt idx="488">
                  <c:v>2.0699999999999998</c:v>
                </c:pt>
                <c:pt idx="489">
                  <c:v>1.64</c:v>
                </c:pt>
                <c:pt idx="490">
                  <c:v>1.86</c:v>
                </c:pt>
                <c:pt idx="491">
                  <c:v>1.61</c:v>
                </c:pt>
                <c:pt idx="492">
                  <c:v>1.49</c:v>
                </c:pt>
                <c:pt idx="493">
                  <c:v>1.36</c:v>
                </c:pt>
                <c:pt idx="494">
                  <c:v>1.44</c:v>
                </c:pt>
                <c:pt idx="495">
                  <c:v>1.58</c:v>
                </c:pt>
                <c:pt idx="496">
                  <c:v>1.66</c:v>
                </c:pt>
                <c:pt idx="497">
                  <c:v>1.41</c:v>
                </c:pt>
                <c:pt idx="498">
                  <c:v>1.78</c:v>
                </c:pt>
                <c:pt idx="499">
                  <c:v>1.32</c:v>
                </c:pt>
                <c:pt idx="500">
                  <c:v>1.95</c:v>
                </c:pt>
                <c:pt idx="501">
                  <c:v>1.38</c:v>
                </c:pt>
                <c:pt idx="502">
                  <c:v>1.61</c:v>
                </c:pt>
                <c:pt idx="503">
                  <c:v>1.66</c:v>
                </c:pt>
                <c:pt idx="504">
                  <c:v>1.43</c:v>
                </c:pt>
                <c:pt idx="505">
                  <c:v>1.27</c:v>
                </c:pt>
                <c:pt idx="506">
                  <c:v>1.65</c:v>
                </c:pt>
                <c:pt idx="507">
                  <c:v>1.34</c:v>
                </c:pt>
                <c:pt idx="508">
                  <c:v>1.92</c:v>
                </c:pt>
                <c:pt idx="509">
                  <c:v>1.61</c:v>
                </c:pt>
                <c:pt idx="510">
                  <c:v>1.89</c:v>
                </c:pt>
                <c:pt idx="511">
                  <c:v>1.54</c:v>
                </c:pt>
                <c:pt idx="512">
                  <c:v>1.86</c:v>
                </c:pt>
                <c:pt idx="513">
                  <c:v>1.66</c:v>
                </c:pt>
                <c:pt idx="514">
                  <c:v>1.81</c:v>
                </c:pt>
                <c:pt idx="515">
                  <c:v>1.57</c:v>
                </c:pt>
                <c:pt idx="516">
                  <c:v>1.33</c:v>
                </c:pt>
                <c:pt idx="517">
                  <c:v>1.18</c:v>
                </c:pt>
                <c:pt idx="518">
                  <c:v>1.64</c:v>
                </c:pt>
                <c:pt idx="519">
                  <c:v>1.31</c:v>
                </c:pt>
                <c:pt idx="520">
                  <c:v>1.34</c:v>
                </c:pt>
                <c:pt idx="521">
                  <c:v>1.31</c:v>
                </c:pt>
                <c:pt idx="522">
                  <c:v>1.34</c:v>
                </c:pt>
                <c:pt idx="523">
                  <c:v>1.59</c:v>
                </c:pt>
                <c:pt idx="524">
                  <c:v>1.97</c:v>
                </c:pt>
                <c:pt idx="525">
                  <c:v>2.33</c:v>
                </c:pt>
                <c:pt idx="526">
                  <c:v>2.33</c:v>
                </c:pt>
                <c:pt idx="527">
                  <c:v>2.0499999999999998</c:v>
                </c:pt>
                <c:pt idx="528">
                  <c:v>2.54</c:v>
                </c:pt>
                <c:pt idx="529">
                  <c:v>1.57</c:v>
                </c:pt>
                <c:pt idx="530">
                  <c:v>1.83</c:v>
                </c:pt>
                <c:pt idx="531">
                  <c:v>1.42</c:v>
                </c:pt>
                <c:pt idx="532">
                  <c:v>1.75</c:v>
                </c:pt>
                <c:pt idx="533">
                  <c:v>1.6</c:v>
                </c:pt>
                <c:pt idx="534">
                  <c:v>2.02</c:v>
                </c:pt>
                <c:pt idx="535">
                  <c:v>1.73</c:v>
                </c:pt>
                <c:pt idx="536">
                  <c:v>1.48</c:v>
                </c:pt>
                <c:pt idx="537">
                  <c:v>1.62</c:v>
                </c:pt>
                <c:pt idx="538">
                  <c:v>1.49</c:v>
                </c:pt>
                <c:pt idx="539">
                  <c:v>1.63</c:v>
                </c:pt>
                <c:pt idx="540">
                  <c:v>1.68</c:v>
                </c:pt>
                <c:pt idx="541">
                  <c:v>1.51</c:v>
                </c:pt>
                <c:pt idx="542">
                  <c:v>1.34</c:v>
                </c:pt>
                <c:pt idx="543">
                  <c:v>1.31</c:v>
                </c:pt>
                <c:pt idx="544">
                  <c:v>1.25</c:v>
                </c:pt>
                <c:pt idx="545">
                  <c:v>1.4</c:v>
                </c:pt>
                <c:pt idx="546">
                  <c:v>1.67</c:v>
                </c:pt>
                <c:pt idx="547">
                  <c:v>0.93</c:v>
                </c:pt>
                <c:pt idx="548">
                  <c:v>1.36</c:v>
                </c:pt>
                <c:pt idx="549">
                  <c:v>1.52</c:v>
                </c:pt>
                <c:pt idx="550">
                  <c:v>2.04</c:v>
                </c:pt>
                <c:pt idx="551">
                  <c:v>1.61</c:v>
                </c:pt>
                <c:pt idx="552">
                  <c:v>2.23</c:v>
                </c:pt>
                <c:pt idx="553">
                  <c:v>1.85</c:v>
                </c:pt>
                <c:pt idx="554">
                  <c:v>2.02</c:v>
                </c:pt>
                <c:pt idx="555">
                  <c:v>2.38</c:v>
                </c:pt>
                <c:pt idx="556">
                  <c:v>2.56</c:v>
                </c:pt>
                <c:pt idx="557">
                  <c:v>1.73</c:v>
                </c:pt>
                <c:pt idx="558">
                  <c:v>1.51</c:v>
                </c:pt>
                <c:pt idx="559">
                  <c:v>1.77</c:v>
                </c:pt>
                <c:pt idx="560">
                  <c:v>1.64</c:v>
                </c:pt>
                <c:pt idx="561">
                  <c:v>1.46</c:v>
                </c:pt>
                <c:pt idx="562">
                  <c:v>2</c:v>
                </c:pt>
                <c:pt idx="563">
                  <c:v>1.59</c:v>
                </c:pt>
                <c:pt idx="564">
                  <c:v>1.72</c:v>
                </c:pt>
                <c:pt idx="565">
                  <c:v>1.33</c:v>
                </c:pt>
                <c:pt idx="566">
                  <c:v>1.45</c:v>
                </c:pt>
                <c:pt idx="567">
                  <c:v>1.72</c:v>
                </c:pt>
                <c:pt idx="568">
                  <c:v>2.23</c:v>
                </c:pt>
                <c:pt idx="569">
                  <c:v>2.84</c:v>
                </c:pt>
                <c:pt idx="570">
                  <c:v>2.23</c:v>
                </c:pt>
                <c:pt idx="571">
                  <c:v>1.57</c:v>
                </c:pt>
                <c:pt idx="572">
                  <c:v>1.39</c:v>
                </c:pt>
                <c:pt idx="573">
                  <c:v>1.81</c:v>
                </c:pt>
                <c:pt idx="574">
                  <c:v>2.04</c:v>
                </c:pt>
                <c:pt idx="575">
                  <c:v>2.4700000000000002</c:v>
                </c:pt>
                <c:pt idx="576">
                  <c:v>2.78</c:v>
                </c:pt>
                <c:pt idx="577">
                  <c:v>2.89</c:v>
                </c:pt>
                <c:pt idx="578">
                  <c:v>3.96</c:v>
                </c:pt>
                <c:pt idx="579">
                  <c:v>3.74</c:v>
                </c:pt>
                <c:pt idx="580">
                  <c:v>2.2599999999999998</c:v>
                </c:pt>
                <c:pt idx="581">
                  <c:v>2.82</c:v>
                </c:pt>
                <c:pt idx="582">
                  <c:v>2.59</c:v>
                </c:pt>
                <c:pt idx="583">
                  <c:v>2.48</c:v>
                </c:pt>
                <c:pt idx="584">
                  <c:v>2.57</c:v>
                </c:pt>
                <c:pt idx="585">
                  <c:v>2.16</c:v>
                </c:pt>
                <c:pt idx="586">
                  <c:v>1.77</c:v>
                </c:pt>
                <c:pt idx="587">
                  <c:v>1.73</c:v>
                </c:pt>
                <c:pt idx="588">
                  <c:v>1.57</c:v>
                </c:pt>
                <c:pt idx="589">
                  <c:v>1.69</c:v>
                </c:pt>
                <c:pt idx="590">
                  <c:v>1.48</c:v>
                </c:pt>
                <c:pt idx="591">
                  <c:v>1.39</c:v>
                </c:pt>
                <c:pt idx="592">
                  <c:v>1.28</c:v>
                </c:pt>
                <c:pt idx="593">
                  <c:v>1.44</c:v>
                </c:pt>
                <c:pt idx="594">
                  <c:v>1.33</c:v>
                </c:pt>
                <c:pt idx="595">
                  <c:v>1.41</c:v>
                </c:pt>
                <c:pt idx="596">
                  <c:v>1.58</c:v>
                </c:pt>
                <c:pt idx="597">
                  <c:v>1.36</c:v>
                </c:pt>
                <c:pt idx="598">
                  <c:v>1.43</c:v>
                </c:pt>
                <c:pt idx="599">
                  <c:v>1.51</c:v>
                </c:pt>
                <c:pt idx="600">
                  <c:v>1.6</c:v>
                </c:pt>
                <c:pt idx="601">
                  <c:v>1.39</c:v>
                </c:pt>
                <c:pt idx="602">
                  <c:v>1.82</c:v>
                </c:pt>
                <c:pt idx="603">
                  <c:v>1.64</c:v>
                </c:pt>
                <c:pt idx="604">
                  <c:v>1.86</c:v>
                </c:pt>
                <c:pt idx="605">
                  <c:v>1.44</c:v>
                </c:pt>
                <c:pt idx="606">
                  <c:v>1.63</c:v>
                </c:pt>
                <c:pt idx="607">
                  <c:v>1.38</c:v>
                </c:pt>
                <c:pt idx="608">
                  <c:v>1.54</c:v>
                </c:pt>
                <c:pt idx="609">
                  <c:v>1.29</c:v>
                </c:pt>
                <c:pt idx="610">
                  <c:v>1.85</c:v>
                </c:pt>
                <c:pt idx="611">
                  <c:v>1.65</c:v>
                </c:pt>
                <c:pt idx="612">
                  <c:v>1.66</c:v>
                </c:pt>
                <c:pt idx="613">
                  <c:v>1.73</c:v>
                </c:pt>
                <c:pt idx="614">
                  <c:v>1.87</c:v>
                </c:pt>
                <c:pt idx="615">
                  <c:v>2.4300000000000002</c:v>
                </c:pt>
                <c:pt idx="616">
                  <c:v>2.46</c:v>
                </c:pt>
                <c:pt idx="617">
                  <c:v>2.61</c:v>
                </c:pt>
                <c:pt idx="618">
                  <c:v>2.4700000000000002</c:v>
                </c:pt>
                <c:pt idx="619">
                  <c:v>2.82</c:v>
                </c:pt>
                <c:pt idx="620">
                  <c:v>2.95</c:v>
                </c:pt>
                <c:pt idx="621">
                  <c:v>2.48</c:v>
                </c:pt>
                <c:pt idx="622">
                  <c:v>2.65</c:v>
                </c:pt>
                <c:pt idx="623">
                  <c:v>2.34</c:v>
                </c:pt>
                <c:pt idx="624">
                  <c:v>2.5099999999999998</c:v>
                </c:pt>
                <c:pt idx="625">
                  <c:v>3.57</c:v>
                </c:pt>
                <c:pt idx="626">
                  <c:v>4.21</c:v>
                </c:pt>
                <c:pt idx="627">
                  <c:v>2.99</c:v>
                </c:pt>
                <c:pt idx="628">
                  <c:v>3.2</c:v>
                </c:pt>
                <c:pt idx="629">
                  <c:v>2.2999999999999998</c:v>
                </c:pt>
                <c:pt idx="630">
                  <c:v>2.44</c:v>
                </c:pt>
                <c:pt idx="631">
                  <c:v>2.25</c:v>
                </c:pt>
                <c:pt idx="632">
                  <c:v>2.11</c:v>
                </c:pt>
                <c:pt idx="633">
                  <c:v>2.19</c:v>
                </c:pt>
                <c:pt idx="634">
                  <c:v>1.98</c:v>
                </c:pt>
                <c:pt idx="635">
                  <c:v>2.33</c:v>
                </c:pt>
                <c:pt idx="636">
                  <c:v>2.04</c:v>
                </c:pt>
                <c:pt idx="637">
                  <c:v>1.88</c:v>
                </c:pt>
                <c:pt idx="638">
                  <c:v>1.91</c:v>
                </c:pt>
                <c:pt idx="639">
                  <c:v>1.8</c:v>
                </c:pt>
                <c:pt idx="640">
                  <c:v>1.74</c:v>
                </c:pt>
                <c:pt idx="641">
                  <c:v>1.74</c:v>
                </c:pt>
                <c:pt idx="642">
                  <c:v>1.8</c:v>
                </c:pt>
                <c:pt idx="643">
                  <c:v>2.0699999999999998</c:v>
                </c:pt>
                <c:pt idx="644">
                  <c:v>2.4</c:v>
                </c:pt>
                <c:pt idx="645">
                  <c:v>2.82</c:v>
                </c:pt>
                <c:pt idx="646">
                  <c:v>2.83</c:v>
                </c:pt>
                <c:pt idx="647">
                  <c:v>2.33</c:v>
                </c:pt>
                <c:pt idx="648">
                  <c:v>2.09</c:v>
                </c:pt>
                <c:pt idx="649">
                  <c:v>1.82</c:v>
                </c:pt>
                <c:pt idx="650">
                  <c:v>2.42</c:v>
                </c:pt>
                <c:pt idx="651">
                  <c:v>1.86</c:v>
                </c:pt>
                <c:pt idx="652">
                  <c:v>2.0299999999999998</c:v>
                </c:pt>
                <c:pt idx="653">
                  <c:v>2.5299999999999998</c:v>
                </c:pt>
                <c:pt idx="654">
                  <c:v>2.4900000000000002</c:v>
                </c:pt>
                <c:pt idx="655">
                  <c:v>3.58</c:v>
                </c:pt>
                <c:pt idx="656">
                  <c:v>3.05</c:v>
                </c:pt>
                <c:pt idx="657">
                  <c:v>3.29</c:v>
                </c:pt>
                <c:pt idx="658">
                  <c:v>3.04</c:v>
                </c:pt>
                <c:pt idx="659">
                  <c:v>3.24</c:v>
                </c:pt>
                <c:pt idx="660">
                  <c:v>3.51</c:v>
                </c:pt>
                <c:pt idx="661">
                  <c:v>3.75</c:v>
                </c:pt>
                <c:pt idx="662">
                  <c:v>2.7</c:v>
                </c:pt>
                <c:pt idx="663">
                  <c:v>2.87</c:v>
                </c:pt>
                <c:pt idx="664">
                  <c:v>3.38</c:v>
                </c:pt>
                <c:pt idx="665">
                  <c:v>3.46</c:v>
                </c:pt>
                <c:pt idx="666">
                  <c:v>3.52</c:v>
                </c:pt>
                <c:pt idx="667">
                  <c:v>2.0699999999999998</c:v>
                </c:pt>
                <c:pt idx="668">
                  <c:v>1.9</c:v>
                </c:pt>
                <c:pt idx="669">
                  <c:v>1.8</c:v>
                </c:pt>
                <c:pt idx="670">
                  <c:v>2.23</c:v>
                </c:pt>
                <c:pt idx="671">
                  <c:v>2.02</c:v>
                </c:pt>
                <c:pt idx="672">
                  <c:v>2.59</c:v>
                </c:pt>
                <c:pt idx="673">
                  <c:v>1.8</c:v>
                </c:pt>
                <c:pt idx="674">
                  <c:v>1.66</c:v>
                </c:pt>
                <c:pt idx="675">
                  <c:v>1.98</c:v>
                </c:pt>
                <c:pt idx="676">
                  <c:v>2.21</c:v>
                </c:pt>
                <c:pt idx="677">
                  <c:v>2.08</c:v>
                </c:pt>
                <c:pt idx="678">
                  <c:v>2.16</c:v>
                </c:pt>
                <c:pt idx="679">
                  <c:v>1.85</c:v>
                </c:pt>
                <c:pt idx="680">
                  <c:v>2.0699999999999998</c:v>
                </c:pt>
                <c:pt idx="681">
                  <c:v>1.69</c:v>
                </c:pt>
                <c:pt idx="682">
                  <c:v>1.43</c:v>
                </c:pt>
                <c:pt idx="683">
                  <c:v>1.77</c:v>
                </c:pt>
                <c:pt idx="684">
                  <c:v>2.08</c:v>
                </c:pt>
                <c:pt idx="685">
                  <c:v>1.99</c:v>
                </c:pt>
                <c:pt idx="686">
                  <c:v>1.78</c:v>
                </c:pt>
                <c:pt idx="687">
                  <c:v>1.87</c:v>
                </c:pt>
                <c:pt idx="688">
                  <c:v>1.68</c:v>
                </c:pt>
                <c:pt idx="689">
                  <c:v>2.79</c:v>
                </c:pt>
                <c:pt idx="690">
                  <c:v>2.2200000000000002</c:v>
                </c:pt>
                <c:pt idx="691">
                  <c:v>1.86</c:v>
                </c:pt>
                <c:pt idx="692">
                  <c:v>1.79</c:v>
                </c:pt>
                <c:pt idx="693">
                  <c:v>1.36</c:v>
                </c:pt>
                <c:pt idx="694">
                  <c:v>1.1200000000000001</c:v>
                </c:pt>
                <c:pt idx="695">
                  <c:v>1.4</c:v>
                </c:pt>
                <c:pt idx="696">
                  <c:v>1.83</c:v>
                </c:pt>
                <c:pt idx="697">
                  <c:v>1.2</c:v>
                </c:pt>
                <c:pt idx="698">
                  <c:v>1</c:v>
                </c:pt>
                <c:pt idx="699">
                  <c:v>1.82</c:v>
                </c:pt>
                <c:pt idx="700">
                  <c:v>2.2400000000000002</c:v>
                </c:pt>
                <c:pt idx="701">
                  <c:v>2.63</c:v>
                </c:pt>
                <c:pt idx="702">
                  <c:v>2.5499999999999998</c:v>
                </c:pt>
                <c:pt idx="703">
                  <c:v>2.78</c:v>
                </c:pt>
                <c:pt idx="704">
                  <c:v>2.0699999999999998</c:v>
                </c:pt>
                <c:pt idx="705">
                  <c:v>1.42</c:v>
                </c:pt>
                <c:pt idx="706">
                  <c:v>1.19</c:v>
                </c:pt>
                <c:pt idx="707">
                  <c:v>1.36</c:v>
                </c:pt>
                <c:pt idx="708">
                  <c:v>1.18</c:v>
                </c:pt>
                <c:pt idx="709">
                  <c:v>1.21</c:v>
                </c:pt>
                <c:pt idx="710">
                  <c:v>1.0900000000000001</c:v>
                </c:pt>
                <c:pt idx="711">
                  <c:v>1.19</c:v>
                </c:pt>
                <c:pt idx="712">
                  <c:v>1.02</c:v>
                </c:pt>
                <c:pt idx="713">
                  <c:v>0.99</c:v>
                </c:pt>
                <c:pt idx="714">
                  <c:v>0.86</c:v>
                </c:pt>
                <c:pt idx="715">
                  <c:v>0.92</c:v>
                </c:pt>
                <c:pt idx="716">
                  <c:v>0.8</c:v>
                </c:pt>
                <c:pt idx="717">
                  <c:v>0.61</c:v>
                </c:pt>
                <c:pt idx="718">
                  <c:v>0.66</c:v>
                </c:pt>
                <c:pt idx="719">
                  <c:v>0.61</c:v>
                </c:pt>
                <c:pt idx="720">
                  <c:v>0.5</c:v>
                </c:pt>
                <c:pt idx="721">
                  <c:v>1.35</c:v>
                </c:pt>
                <c:pt idx="722">
                  <c:v>1.64</c:v>
                </c:pt>
                <c:pt idx="723">
                  <c:v>1.51</c:v>
                </c:pt>
                <c:pt idx="724">
                  <c:v>1.18</c:v>
                </c:pt>
                <c:pt idx="725">
                  <c:v>0.63</c:v>
                </c:pt>
                <c:pt idx="726">
                  <c:v>1.49</c:v>
                </c:pt>
                <c:pt idx="727">
                  <c:v>1.1000000000000001</c:v>
                </c:pt>
                <c:pt idx="728">
                  <c:v>0.59</c:v>
                </c:pt>
                <c:pt idx="729">
                  <c:v>1.2</c:v>
                </c:pt>
                <c:pt idx="730">
                  <c:v>1.82</c:v>
                </c:pt>
                <c:pt idx="731">
                  <c:v>1.46</c:v>
                </c:pt>
              </c:numCache>
            </c:numRef>
          </c:val>
          <c:smooth val="1"/>
          <c:extLst>
            <c:ext xmlns:c16="http://schemas.microsoft.com/office/drawing/2014/chart" uri="{C3380CC4-5D6E-409C-BE32-E72D297353CC}">
              <c16:uniqueId val="{00000005-CB09-4D04-B204-1D0B6C29515D}"/>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DATOS!$AM$2:$AM$733</c:f>
              <c:numCache>
                <c:formatCode>0.00</c:formatCode>
                <c:ptCount val="732"/>
                <c:pt idx="0" formatCode="General">
                  <c:v>2016</c:v>
                </c:pt>
                <c:pt idx="1">
                  <c:v>1.1000000000000001</c:v>
                </c:pt>
                <c:pt idx="2">
                  <c:v>0.79</c:v>
                </c:pt>
                <c:pt idx="3">
                  <c:v>0.93</c:v>
                </c:pt>
                <c:pt idx="4">
                  <c:v>0.74</c:v>
                </c:pt>
                <c:pt idx="5">
                  <c:v>0.85</c:v>
                </c:pt>
                <c:pt idx="6">
                  <c:v>0.71</c:v>
                </c:pt>
                <c:pt idx="7">
                  <c:v>0.79</c:v>
                </c:pt>
                <c:pt idx="8">
                  <c:v>0.66</c:v>
                </c:pt>
                <c:pt idx="9">
                  <c:v>0.53</c:v>
                </c:pt>
                <c:pt idx="10">
                  <c:v>0.4</c:v>
                </c:pt>
                <c:pt idx="11">
                  <c:v>0.44</c:v>
                </c:pt>
                <c:pt idx="12">
                  <c:v>0.52</c:v>
                </c:pt>
                <c:pt idx="13">
                  <c:v>0.63</c:v>
                </c:pt>
                <c:pt idx="14">
                  <c:v>0.78</c:v>
                </c:pt>
                <c:pt idx="15">
                  <c:v>1.02</c:v>
                </c:pt>
                <c:pt idx="16">
                  <c:v>0.85</c:v>
                </c:pt>
                <c:pt idx="17">
                  <c:v>1.0900000000000001</c:v>
                </c:pt>
                <c:pt idx="18">
                  <c:v>1</c:v>
                </c:pt>
                <c:pt idx="19">
                  <c:v>1.48</c:v>
                </c:pt>
                <c:pt idx="20">
                  <c:v>1.03</c:v>
                </c:pt>
                <c:pt idx="21">
                  <c:v>1.3</c:v>
                </c:pt>
                <c:pt idx="22">
                  <c:v>1.26</c:v>
                </c:pt>
                <c:pt idx="23">
                  <c:v>0.94</c:v>
                </c:pt>
                <c:pt idx="24">
                  <c:v>1.1299999999999999</c:v>
                </c:pt>
                <c:pt idx="25">
                  <c:v>0.86</c:v>
                </c:pt>
                <c:pt idx="26">
                  <c:v>0.78</c:v>
                </c:pt>
                <c:pt idx="27">
                  <c:v>0.91</c:v>
                </c:pt>
                <c:pt idx="28">
                  <c:v>0.99</c:v>
                </c:pt>
                <c:pt idx="29">
                  <c:v>0.73</c:v>
                </c:pt>
                <c:pt idx="30">
                  <c:v>0.81</c:v>
                </c:pt>
                <c:pt idx="31">
                  <c:v>0.59</c:v>
                </c:pt>
                <c:pt idx="32">
                  <c:v>0.61</c:v>
                </c:pt>
                <c:pt idx="33">
                  <c:v>0.6</c:v>
                </c:pt>
                <c:pt idx="34">
                  <c:v>0.63</c:v>
                </c:pt>
                <c:pt idx="35">
                  <c:v>0.6</c:v>
                </c:pt>
                <c:pt idx="36">
                  <c:v>1.06</c:v>
                </c:pt>
                <c:pt idx="37">
                  <c:v>0.96</c:v>
                </c:pt>
                <c:pt idx="38">
                  <c:v>1.08</c:v>
                </c:pt>
                <c:pt idx="39">
                  <c:v>1.27</c:v>
                </c:pt>
                <c:pt idx="40">
                  <c:v>1.42</c:v>
                </c:pt>
                <c:pt idx="41">
                  <c:v>1.4</c:v>
                </c:pt>
                <c:pt idx="42">
                  <c:v>1.68</c:v>
                </c:pt>
                <c:pt idx="43">
                  <c:v>1.53</c:v>
                </c:pt>
                <c:pt idx="44">
                  <c:v>1.62</c:v>
                </c:pt>
                <c:pt idx="45">
                  <c:v>1.47</c:v>
                </c:pt>
                <c:pt idx="46">
                  <c:v>1.55</c:v>
                </c:pt>
                <c:pt idx="47">
                  <c:v>1.83</c:v>
                </c:pt>
                <c:pt idx="48">
                  <c:v>1.73</c:v>
                </c:pt>
                <c:pt idx="49">
                  <c:v>1.64</c:v>
                </c:pt>
                <c:pt idx="50">
                  <c:v>1.77</c:v>
                </c:pt>
                <c:pt idx="51">
                  <c:v>1.59</c:v>
                </c:pt>
                <c:pt idx="52">
                  <c:v>0.96</c:v>
                </c:pt>
                <c:pt idx="53">
                  <c:v>1.05</c:v>
                </c:pt>
                <c:pt idx="54">
                  <c:v>0.84</c:v>
                </c:pt>
                <c:pt idx="55">
                  <c:v>1.1200000000000001</c:v>
                </c:pt>
                <c:pt idx="56">
                  <c:v>0.75</c:v>
                </c:pt>
                <c:pt idx="57">
                  <c:v>0.89</c:v>
                </c:pt>
                <c:pt idx="58">
                  <c:v>1.54</c:v>
                </c:pt>
                <c:pt idx="59">
                  <c:v>1.83</c:v>
                </c:pt>
                <c:pt idx="60">
                  <c:v>1.06</c:v>
                </c:pt>
                <c:pt idx="61">
                  <c:v>0.84</c:v>
                </c:pt>
                <c:pt idx="62">
                  <c:v>0.67</c:v>
                </c:pt>
                <c:pt idx="63">
                  <c:v>0.89</c:v>
                </c:pt>
                <c:pt idx="64">
                  <c:v>1.1399999999999999</c:v>
                </c:pt>
                <c:pt idx="65">
                  <c:v>1.08</c:v>
                </c:pt>
                <c:pt idx="66">
                  <c:v>0.66</c:v>
                </c:pt>
                <c:pt idx="67">
                  <c:v>0.59</c:v>
                </c:pt>
                <c:pt idx="68">
                  <c:v>0.4</c:v>
                </c:pt>
                <c:pt idx="69">
                  <c:v>0.44</c:v>
                </c:pt>
                <c:pt idx="70">
                  <c:v>1.0900000000000001</c:v>
                </c:pt>
                <c:pt idx="71">
                  <c:v>0.98</c:v>
                </c:pt>
                <c:pt idx="72">
                  <c:v>1.49</c:v>
                </c:pt>
                <c:pt idx="73">
                  <c:v>1.82</c:v>
                </c:pt>
                <c:pt idx="74">
                  <c:v>1.33</c:v>
                </c:pt>
                <c:pt idx="75">
                  <c:v>1</c:v>
                </c:pt>
                <c:pt idx="76">
                  <c:v>0.98</c:v>
                </c:pt>
                <c:pt idx="77">
                  <c:v>0.87</c:v>
                </c:pt>
                <c:pt idx="78">
                  <c:v>0.93</c:v>
                </c:pt>
                <c:pt idx="79">
                  <c:v>0.74</c:v>
                </c:pt>
                <c:pt idx="80">
                  <c:v>0.81</c:v>
                </c:pt>
                <c:pt idx="81">
                  <c:v>0.68</c:v>
                </c:pt>
                <c:pt idx="82">
                  <c:v>1.29</c:v>
                </c:pt>
                <c:pt idx="83">
                  <c:v>1.77</c:v>
                </c:pt>
                <c:pt idx="84">
                  <c:v>1.1000000000000001</c:v>
                </c:pt>
                <c:pt idx="85">
                  <c:v>1.43</c:v>
                </c:pt>
                <c:pt idx="86">
                  <c:v>1.64</c:v>
                </c:pt>
                <c:pt idx="87">
                  <c:v>1.85</c:v>
                </c:pt>
                <c:pt idx="88">
                  <c:v>1.7</c:v>
                </c:pt>
                <c:pt idx="89">
                  <c:v>1.84</c:v>
                </c:pt>
                <c:pt idx="90">
                  <c:v>1.62</c:v>
                </c:pt>
                <c:pt idx="91">
                  <c:v>0.87</c:v>
                </c:pt>
                <c:pt idx="92">
                  <c:v>0.99</c:v>
                </c:pt>
                <c:pt idx="93">
                  <c:v>0.73</c:v>
                </c:pt>
                <c:pt idx="94">
                  <c:v>0.74</c:v>
                </c:pt>
                <c:pt idx="95">
                  <c:v>0.59</c:v>
                </c:pt>
                <c:pt idx="96">
                  <c:v>0.63</c:v>
                </c:pt>
                <c:pt idx="97">
                  <c:v>0.74</c:v>
                </c:pt>
                <c:pt idx="98">
                  <c:v>0.89</c:v>
                </c:pt>
                <c:pt idx="99">
                  <c:v>1.38</c:v>
                </c:pt>
                <c:pt idx="100">
                  <c:v>0.9</c:v>
                </c:pt>
                <c:pt idx="101">
                  <c:v>1.02</c:v>
                </c:pt>
                <c:pt idx="102">
                  <c:v>1.1100000000000001</c:v>
                </c:pt>
                <c:pt idx="103">
                  <c:v>1.38</c:v>
                </c:pt>
                <c:pt idx="104">
                  <c:v>1.6</c:v>
                </c:pt>
                <c:pt idx="105">
                  <c:v>2.14</c:v>
                </c:pt>
                <c:pt idx="106">
                  <c:v>1.54</c:v>
                </c:pt>
                <c:pt idx="107">
                  <c:v>1.82</c:v>
                </c:pt>
                <c:pt idx="108">
                  <c:v>1.65</c:v>
                </c:pt>
                <c:pt idx="109">
                  <c:v>2.23</c:v>
                </c:pt>
                <c:pt idx="110">
                  <c:v>1.99</c:v>
                </c:pt>
                <c:pt idx="111">
                  <c:v>2.52</c:v>
                </c:pt>
                <c:pt idx="112">
                  <c:v>2.59</c:v>
                </c:pt>
                <c:pt idx="113">
                  <c:v>2.13</c:v>
                </c:pt>
                <c:pt idx="114">
                  <c:v>2.2200000000000002</c:v>
                </c:pt>
                <c:pt idx="115">
                  <c:v>2.46</c:v>
                </c:pt>
                <c:pt idx="116">
                  <c:v>2.54</c:v>
                </c:pt>
                <c:pt idx="117">
                  <c:v>2.27</c:v>
                </c:pt>
                <c:pt idx="118">
                  <c:v>2.4900000000000002</c:v>
                </c:pt>
                <c:pt idx="119">
                  <c:v>2.16</c:v>
                </c:pt>
                <c:pt idx="120">
                  <c:v>1.21</c:v>
                </c:pt>
                <c:pt idx="121">
                  <c:v>1.04</c:v>
                </c:pt>
                <c:pt idx="122">
                  <c:v>1.5</c:v>
                </c:pt>
                <c:pt idx="123">
                  <c:v>2.08</c:v>
                </c:pt>
                <c:pt idx="124">
                  <c:v>1.49</c:v>
                </c:pt>
                <c:pt idx="125">
                  <c:v>2.73</c:v>
                </c:pt>
                <c:pt idx="126">
                  <c:v>3.18</c:v>
                </c:pt>
                <c:pt idx="127">
                  <c:v>3.45</c:v>
                </c:pt>
                <c:pt idx="128">
                  <c:v>2.39</c:v>
                </c:pt>
                <c:pt idx="129">
                  <c:v>2.4300000000000002</c:v>
                </c:pt>
                <c:pt idx="130">
                  <c:v>2.57</c:v>
                </c:pt>
                <c:pt idx="131">
                  <c:v>2.66</c:v>
                </c:pt>
                <c:pt idx="132">
                  <c:v>2.79</c:v>
                </c:pt>
                <c:pt idx="133">
                  <c:v>2.3199999999999998</c:v>
                </c:pt>
                <c:pt idx="134">
                  <c:v>2.0099999999999998</c:v>
                </c:pt>
                <c:pt idx="135">
                  <c:v>2.33</c:v>
                </c:pt>
                <c:pt idx="136">
                  <c:v>2.35</c:v>
                </c:pt>
                <c:pt idx="137">
                  <c:v>2.48</c:v>
                </c:pt>
                <c:pt idx="138">
                  <c:v>2.14</c:v>
                </c:pt>
                <c:pt idx="139">
                  <c:v>2.4900000000000002</c:v>
                </c:pt>
                <c:pt idx="140">
                  <c:v>2.4700000000000002</c:v>
                </c:pt>
                <c:pt idx="141">
                  <c:v>2.39</c:v>
                </c:pt>
                <c:pt idx="142">
                  <c:v>2.41</c:v>
                </c:pt>
                <c:pt idx="143">
                  <c:v>2.62</c:v>
                </c:pt>
                <c:pt idx="144">
                  <c:v>2.57</c:v>
                </c:pt>
                <c:pt idx="145">
                  <c:v>2.88</c:v>
                </c:pt>
                <c:pt idx="146">
                  <c:v>2.46</c:v>
                </c:pt>
                <c:pt idx="147">
                  <c:v>2.61</c:v>
                </c:pt>
                <c:pt idx="148">
                  <c:v>2.77</c:v>
                </c:pt>
                <c:pt idx="149">
                  <c:v>3.02</c:v>
                </c:pt>
                <c:pt idx="150">
                  <c:v>2.5499999999999998</c:v>
                </c:pt>
                <c:pt idx="151">
                  <c:v>2.3199999999999998</c:v>
                </c:pt>
                <c:pt idx="152">
                  <c:v>2.39</c:v>
                </c:pt>
                <c:pt idx="153">
                  <c:v>2.41</c:v>
                </c:pt>
                <c:pt idx="154">
                  <c:v>2.23</c:v>
                </c:pt>
                <c:pt idx="155">
                  <c:v>1.84</c:v>
                </c:pt>
                <c:pt idx="156">
                  <c:v>2.46</c:v>
                </c:pt>
                <c:pt idx="157">
                  <c:v>3.03</c:v>
                </c:pt>
                <c:pt idx="158">
                  <c:v>2.73</c:v>
                </c:pt>
                <c:pt idx="159">
                  <c:v>2.59</c:v>
                </c:pt>
                <c:pt idx="160">
                  <c:v>2.68</c:v>
                </c:pt>
                <c:pt idx="161">
                  <c:v>2.91</c:v>
                </c:pt>
                <c:pt idx="162">
                  <c:v>3.07</c:v>
                </c:pt>
                <c:pt idx="163">
                  <c:v>3.53</c:v>
                </c:pt>
                <c:pt idx="164">
                  <c:v>3.19</c:v>
                </c:pt>
                <c:pt idx="165">
                  <c:v>3.67</c:v>
                </c:pt>
                <c:pt idx="166">
                  <c:v>3.26</c:v>
                </c:pt>
                <c:pt idx="167">
                  <c:v>3.88</c:v>
                </c:pt>
                <c:pt idx="168">
                  <c:v>3.69</c:v>
                </c:pt>
                <c:pt idx="169">
                  <c:v>3.91</c:v>
                </c:pt>
                <c:pt idx="170">
                  <c:v>3.6</c:v>
                </c:pt>
                <c:pt idx="171">
                  <c:v>3.32</c:v>
                </c:pt>
                <c:pt idx="172">
                  <c:v>2.4300000000000002</c:v>
                </c:pt>
                <c:pt idx="173">
                  <c:v>2.19</c:v>
                </c:pt>
                <c:pt idx="174">
                  <c:v>1.96</c:v>
                </c:pt>
                <c:pt idx="175">
                  <c:v>2.0699999999999998</c:v>
                </c:pt>
                <c:pt idx="176">
                  <c:v>1.45</c:v>
                </c:pt>
                <c:pt idx="177">
                  <c:v>1.33</c:v>
                </c:pt>
                <c:pt idx="178">
                  <c:v>1.27</c:v>
                </c:pt>
                <c:pt idx="179">
                  <c:v>1.54</c:v>
                </c:pt>
                <c:pt idx="180">
                  <c:v>1.63</c:v>
                </c:pt>
                <c:pt idx="181">
                  <c:v>2.59</c:v>
                </c:pt>
                <c:pt idx="182">
                  <c:v>2.56</c:v>
                </c:pt>
                <c:pt idx="183">
                  <c:v>2.95</c:v>
                </c:pt>
                <c:pt idx="184">
                  <c:v>2.4</c:v>
                </c:pt>
                <c:pt idx="185">
                  <c:v>2.6</c:v>
                </c:pt>
                <c:pt idx="186">
                  <c:v>3.5</c:v>
                </c:pt>
                <c:pt idx="187">
                  <c:v>5.21</c:v>
                </c:pt>
                <c:pt idx="188">
                  <c:v>3.57</c:v>
                </c:pt>
                <c:pt idx="189">
                  <c:v>2.99</c:v>
                </c:pt>
                <c:pt idx="190">
                  <c:v>3.22</c:v>
                </c:pt>
                <c:pt idx="191">
                  <c:v>2.91</c:v>
                </c:pt>
                <c:pt idx="192">
                  <c:v>3.36</c:v>
                </c:pt>
                <c:pt idx="193">
                  <c:v>3.69</c:v>
                </c:pt>
                <c:pt idx="194">
                  <c:v>3.53</c:v>
                </c:pt>
                <c:pt idx="195">
                  <c:v>3.04</c:v>
                </c:pt>
                <c:pt idx="196">
                  <c:v>3.24</c:v>
                </c:pt>
                <c:pt idx="197">
                  <c:v>3.02</c:v>
                </c:pt>
                <c:pt idx="198">
                  <c:v>2.56</c:v>
                </c:pt>
                <c:pt idx="199">
                  <c:v>2.2999999999999998</c:v>
                </c:pt>
                <c:pt idx="200">
                  <c:v>2.13</c:v>
                </c:pt>
                <c:pt idx="201">
                  <c:v>2.75</c:v>
                </c:pt>
                <c:pt idx="202">
                  <c:v>2.54</c:v>
                </c:pt>
                <c:pt idx="203">
                  <c:v>2.76</c:v>
                </c:pt>
                <c:pt idx="204">
                  <c:v>2.64</c:v>
                </c:pt>
                <c:pt idx="205">
                  <c:v>3.98</c:v>
                </c:pt>
                <c:pt idx="206">
                  <c:v>4.79</c:v>
                </c:pt>
                <c:pt idx="207">
                  <c:v>5.84</c:v>
                </c:pt>
                <c:pt idx="208">
                  <c:v>6.04</c:v>
                </c:pt>
                <c:pt idx="209">
                  <c:v>4.9000000000000004</c:v>
                </c:pt>
                <c:pt idx="210">
                  <c:v>3.79</c:v>
                </c:pt>
                <c:pt idx="211">
                  <c:v>3.15</c:v>
                </c:pt>
                <c:pt idx="212">
                  <c:v>3.23</c:v>
                </c:pt>
                <c:pt idx="213">
                  <c:v>2.81</c:v>
                </c:pt>
                <c:pt idx="214">
                  <c:v>2.89</c:v>
                </c:pt>
                <c:pt idx="215">
                  <c:v>3.86</c:v>
                </c:pt>
                <c:pt idx="216">
                  <c:v>5.37</c:v>
                </c:pt>
                <c:pt idx="217">
                  <c:v>5.78</c:v>
                </c:pt>
                <c:pt idx="218">
                  <c:v>5.48</c:v>
                </c:pt>
                <c:pt idx="219">
                  <c:v>4.32</c:v>
                </c:pt>
                <c:pt idx="220">
                  <c:v>3.86</c:v>
                </c:pt>
                <c:pt idx="221">
                  <c:v>3.52</c:v>
                </c:pt>
                <c:pt idx="222">
                  <c:v>3.39</c:v>
                </c:pt>
                <c:pt idx="223">
                  <c:v>2.84</c:v>
                </c:pt>
                <c:pt idx="224">
                  <c:v>2.44</c:v>
                </c:pt>
                <c:pt idx="225">
                  <c:v>3.83</c:v>
                </c:pt>
                <c:pt idx="226">
                  <c:v>4.03</c:v>
                </c:pt>
                <c:pt idx="227">
                  <c:v>3.79</c:v>
                </c:pt>
                <c:pt idx="228">
                  <c:v>3.72</c:v>
                </c:pt>
                <c:pt idx="229">
                  <c:v>2.69</c:v>
                </c:pt>
                <c:pt idx="230">
                  <c:v>2.74</c:v>
                </c:pt>
                <c:pt idx="231">
                  <c:v>2.4500000000000002</c:v>
                </c:pt>
                <c:pt idx="232">
                  <c:v>2.56</c:v>
                </c:pt>
                <c:pt idx="233">
                  <c:v>2.44</c:v>
                </c:pt>
                <c:pt idx="234">
                  <c:v>2.4900000000000002</c:v>
                </c:pt>
                <c:pt idx="235">
                  <c:v>3.02</c:v>
                </c:pt>
                <c:pt idx="236">
                  <c:v>3.31</c:v>
                </c:pt>
                <c:pt idx="237">
                  <c:v>5.94</c:v>
                </c:pt>
                <c:pt idx="238">
                  <c:v>5.16</c:v>
                </c:pt>
                <c:pt idx="239">
                  <c:v>5.24</c:v>
                </c:pt>
                <c:pt idx="240">
                  <c:v>5.35</c:v>
                </c:pt>
                <c:pt idx="241">
                  <c:v>5.13</c:v>
                </c:pt>
                <c:pt idx="242">
                  <c:v>5.0599999999999996</c:v>
                </c:pt>
                <c:pt idx="243">
                  <c:v>3.73</c:v>
                </c:pt>
                <c:pt idx="244">
                  <c:v>4.29</c:v>
                </c:pt>
                <c:pt idx="245">
                  <c:v>4.46</c:v>
                </c:pt>
                <c:pt idx="246">
                  <c:v>4.38</c:v>
                </c:pt>
                <c:pt idx="247">
                  <c:v>4.5599999999999996</c:v>
                </c:pt>
                <c:pt idx="248">
                  <c:v>4.84</c:v>
                </c:pt>
                <c:pt idx="249">
                  <c:v>4.03</c:v>
                </c:pt>
                <c:pt idx="250">
                  <c:v>3.72</c:v>
                </c:pt>
                <c:pt idx="251">
                  <c:v>3.53</c:v>
                </c:pt>
                <c:pt idx="252">
                  <c:v>3.39</c:v>
                </c:pt>
                <c:pt idx="253">
                  <c:v>2.94</c:v>
                </c:pt>
                <c:pt idx="254">
                  <c:v>3.63</c:v>
                </c:pt>
                <c:pt idx="255">
                  <c:v>3.96</c:v>
                </c:pt>
                <c:pt idx="256">
                  <c:v>4.0599999999999996</c:v>
                </c:pt>
                <c:pt idx="257">
                  <c:v>5</c:v>
                </c:pt>
                <c:pt idx="258">
                  <c:v>5.19</c:v>
                </c:pt>
                <c:pt idx="259">
                  <c:v>5.43</c:v>
                </c:pt>
                <c:pt idx="260">
                  <c:v>5.0599999999999996</c:v>
                </c:pt>
                <c:pt idx="261">
                  <c:v>4.91</c:v>
                </c:pt>
                <c:pt idx="262">
                  <c:v>5.61</c:v>
                </c:pt>
                <c:pt idx="263">
                  <c:v>5.67</c:v>
                </c:pt>
                <c:pt idx="264">
                  <c:v>5.61</c:v>
                </c:pt>
                <c:pt idx="265">
                  <c:v>4.67</c:v>
                </c:pt>
                <c:pt idx="266">
                  <c:v>4.3899999999999997</c:v>
                </c:pt>
                <c:pt idx="267">
                  <c:v>4.22</c:v>
                </c:pt>
                <c:pt idx="268">
                  <c:v>4.2300000000000004</c:v>
                </c:pt>
                <c:pt idx="269">
                  <c:v>3.65</c:v>
                </c:pt>
                <c:pt idx="270">
                  <c:v>4.25</c:v>
                </c:pt>
                <c:pt idx="271">
                  <c:v>4.5199999999999996</c:v>
                </c:pt>
                <c:pt idx="272">
                  <c:v>4.41</c:v>
                </c:pt>
                <c:pt idx="273">
                  <c:v>4.17</c:v>
                </c:pt>
                <c:pt idx="274">
                  <c:v>4.41</c:v>
                </c:pt>
                <c:pt idx="275">
                  <c:v>3.33</c:v>
                </c:pt>
                <c:pt idx="276">
                  <c:v>2.85</c:v>
                </c:pt>
                <c:pt idx="277">
                  <c:v>2.39</c:v>
                </c:pt>
                <c:pt idx="278">
                  <c:v>2.2799999999999998</c:v>
                </c:pt>
                <c:pt idx="279">
                  <c:v>2.68</c:v>
                </c:pt>
                <c:pt idx="280">
                  <c:v>4.25</c:v>
                </c:pt>
                <c:pt idx="281">
                  <c:v>4.12</c:v>
                </c:pt>
                <c:pt idx="282">
                  <c:v>3.34</c:v>
                </c:pt>
                <c:pt idx="283">
                  <c:v>3.69</c:v>
                </c:pt>
                <c:pt idx="284">
                  <c:v>4</c:v>
                </c:pt>
                <c:pt idx="285">
                  <c:v>2.84</c:v>
                </c:pt>
                <c:pt idx="286">
                  <c:v>3.02</c:v>
                </c:pt>
                <c:pt idx="287">
                  <c:v>3.71</c:v>
                </c:pt>
                <c:pt idx="288">
                  <c:v>3.77</c:v>
                </c:pt>
                <c:pt idx="289">
                  <c:v>3.45</c:v>
                </c:pt>
                <c:pt idx="290">
                  <c:v>3.38</c:v>
                </c:pt>
                <c:pt idx="291">
                  <c:v>2.86</c:v>
                </c:pt>
                <c:pt idx="292">
                  <c:v>2.74</c:v>
                </c:pt>
                <c:pt idx="293">
                  <c:v>3.69</c:v>
                </c:pt>
                <c:pt idx="294">
                  <c:v>4.22</c:v>
                </c:pt>
                <c:pt idx="295">
                  <c:v>3.74</c:v>
                </c:pt>
                <c:pt idx="296">
                  <c:v>3.74</c:v>
                </c:pt>
                <c:pt idx="297">
                  <c:v>3.71</c:v>
                </c:pt>
                <c:pt idx="298">
                  <c:v>3.85</c:v>
                </c:pt>
                <c:pt idx="299">
                  <c:v>3.66</c:v>
                </c:pt>
                <c:pt idx="300">
                  <c:v>3.51</c:v>
                </c:pt>
                <c:pt idx="301">
                  <c:v>3.39</c:v>
                </c:pt>
                <c:pt idx="302">
                  <c:v>3.37</c:v>
                </c:pt>
                <c:pt idx="303">
                  <c:v>3.12</c:v>
                </c:pt>
                <c:pt idx="304">
                  <c:v>3.66</c:v>
                </c:pt>
                <c:pt idx="305">
                  <c:v>5.79</c:v>
                </c:pt>
                <c:pt idx="306">
                  <c:v>5.23</c:v>
                </c:pt>
                <c:pt idx="307">
                  <c:v>4.8</c:v>
                </c:pt>
                <c:pt idx="308">
                  <c:v>4.6100000000000003</c:v>
                </c:pt>
                <c:pt idx="309">
                  <c:v>3.84</c:v>
                </c:pt>
                <c:pt idx="310">
                  <c:v>3.65</c:v>
                </c:pt>
                <c:pt idx="311">
                  <c:v>3.11</c:v>
                </c:pt>
                <c:pt idx="312">
                  <c:v>3.27</c:v>
                </c:pt>
                <c:pt idx="313">
                  <c:v>4.54</c:v>
                </c:pt>
                <c:pt idx="314">
                  <c:v>4.4800000000000004</c:v>
                </c:pt>
                <c:pt idx="315">
                  <c:v>4.2</c:v>
                </c:pt>
                <c:pt idx="316">
                  <c:v>4.1900000000000004</c:v>
                </c:pt>
                <c:pt idx="317">
                  <c:v>3.49</c:v>
                </c:pt>
                <c:pt idx="318">
                  <c:v>3.06</c:v>
                </c:pt>
                <c:pt idx="319">
                  <c:v>2.81</c:v>
                </c:pt>
                <c:pt idx="320">
                  <c:v>2.2599999999999998</c:v>
                </c:pt>
                <c:pt idx="321">
                  <c:v>2.57</c:v>
                </c:pt>
                <c:pt idx="322">
                  <c:v>2.64</c:v>
                </c:pt>
                <c:pt idx="323">
                  <c:v>2.83</c:v>
                </c:pt>
                <c:pt idx="324">
                  <c:v>2.4900000000000002</c:v>
                </c:pt>
                <c:pt idx="325">
                  <c:v>2.62</c:v>
                </c:pt>
                <c:pt idx="326">
                  <c:v>2.75</c:v>
                </c:pt>
                <c:pt idx="327">
                  <c:v>3.1</c:v>
                </c:pt>
                <c:pt idx="328">
                  <c:v>3.06</c:v>
                </c:pt>
                <c:pt idx="329">
                  <c:v>2.83</c:v>
                </c:pt>
                <c:pt idx="330">
                  <c:v>3.09</c:v>
                </c:pt>
                <c:pt idx="331">
                  <c:v>2.4500000000000002</c:v>
                </c:pt>
                <c:pt idx="332">
                  <c:v>2.88</c:v>
                </c:pt>
                <c:pt idx="333">
                  <c:v>2.84</c:v>
                </c:pt>
                <c:pt idx="334">
                  <c:v>2.62</c:v>
                </c:pt>
                <c:pt idx="335">
                  <c:v>3.04</c:v>
                </c:pt>
                <c:pt idx="336">
                  <c:v>2.68</c:v>
                </c:pt>
                <c:pt idx="337">
                  <c:v>2.99</c:v>
                </c:pt>
                <c:pt idx="338">
                  <c:v>2.78</c:v>
                </c:pt>
                <c:pt idx="339">
                  <c:v>3.17</c:v>
                </c:pt>
                <c:pt idx="340">
                  <c:v>3.06</c:v>
                </c:pt>
                <c:pt idx="341">
                  <c:v>3.92</c:v>
                </c:pt>
                <c:pt idx="342">
                  <c:v>2.84</c:v>
                </c:pt>
                <c:pt idx="343">
                  <c:v>3.03</c:v>
                </c:pt>
                <c:pt idx="344">
                  <c:v>2.79</c:v>
                </c:pt>
                <c:pt idx="345">
                  <c:v>2.98</c:v>
                </c:pt>
                <c:pt idx="346">
                  <c:v>3.26</c:v>
                </c:pt>
                <c:pt idx="347">
                  <c:v>4.79</c:v>
                </c:pt>
                <c:pt idx="348">
                  <c:v>3.14</c:v>
                </c:pt>
                <c:pt idx="349">
                  <c:v>3.65</c:v>
                </c:pt>
                <c:pt idx="350">
                  <c:v>3.86</c:v>
                </c:pt>
                <c:pt idx="351">
                  <c:v>4.28</c:v>
                </c:pt>
                <c:pt idx="352">
                  <c:v>3.74</c:v>
                </c:pt>
                <c:pt idx="353">
                  <c:v>4.3899999999999997</c:v>
                </c:pt>
                <c:pt idx="354">
                  <c:v>4.28</c:v>
                </c:pt>
                <c:pt idx="355">
                  <c:v>4.5199999999999996</c:v>
                </c:pt>
                <c:pt idx="356">
                  <c:v>4.87</c:v>
                </c:pt>
                <c:pt idx="357">
                  <c:v>5.01</c:v>
                </c:pt>
                <c:pt idx="358">
                  <c:v>5.04</c:v>
                </c:pt>
                <c:pt idx="359">
                  <c:v>4.97</c:v>
                </c:pt>
                <c:pt idx="360">
                  <c:v>4.58</c:v>
                </c:pt>
                <c:pt idx="361">
                  <c:v>4.0199999999999996</c:v>
                </c:pt>
                <c:pt idx="362">
                  <c:v>3.77</c:v>
                </c:pt>
                <c:pt idx="363">
                  <c:v>3.04</c:v>
                </c:pt>
                <c:pt idx="364">
                  <c:v>2.99</c:v>
                </c:pt>
                <c:pt idx="365">
                  <c:v>3.58</c:v>
                </c:pt>
                <c:pt idx="366">
                  <c:v>3.44</c:v>
                </c:pt>
                <c:pt idx="367">
                  <c:v>4.3099999999999996</c:v>
                </c:pt>
                <c:pt idx="368">
                  <c:v>5.69</c:v>
                </c:pt>
                <c:pt idx="369">
                  <c:v>4.63</c:v>
                </c:pt>
                <c:pt idx="370">
                  <c:v>4.05</c:v>
                </c:pt>
                <c:pt idx="371">
                  <c:v>4.68</c:v>
                </c:pt>
                <c:pt idx="372">
                  <c:v>4.59</c:v>
                </c:pt>
                <c:pt idx="373">
                  <c:v>5.0199999999999996</c:v>
                </c:pt>
                <c:pt idx="374">
                  <c:v>4.9800000000000004</c:v>
                </c:pt>
                <c:pt idx="375">
                  <c:v>5.0599999999999996</c:v>
                </c:pt>
                <c:pt idx="376">
                  <c:v>5.22</c:v>
                </c:pt>
                <c:pt idx="377">
                  <c:v>5.79</c:v>
                </c:pt>
                <c:pt idx="378">
                  <c:v>6.03</c:v>
                </c:pt>
                <c:pt idx="379">
                  <c:v>5.33</c:v>
                </c:pt>
                <c:pt idx="380">
                  <c:v>4.2</c:v>
                </c:pt>
                <c:pt idx="381">
                  <c:v>4</c:v>
                </c:pt>
                <c:pt idx="382">
                  <c:v>3.79</c:v>
                </c:pt>
                <c:pt idx="383">
                  <c:v>3.52</c:v>
                </c:pt>
                <c:pt idx="384">
                  <c:v>3.29</c:v>
                </c:pt>
                <c:pt idx="385">
                  <c:v>3.42</c:v>
                </c:pt>
                <c:pt idx="386">
                  <c:v>3.8</c:v>
                </c:pt>
                <c:pt idx="387">
                  <c:v>3.39</c:v>
                </c:pt>
                <c:pt idx="388">
                  <c:v>3.48</c:v>
                </c:pt>
                <c:pt idx="389">
                  <c:v>3.59</c:v>
                </c:pt>
                <c:pt idx="390">
                  <c:v>3.73</c:v>
                </c:pt>
                <c:pt idx="391">
                  <c:v>3.55</c:v>
                </c:pt>
                <c:pt idx="392">
                  <c:v>2.78</c:v>
                </c:pt>
                <c:pt idx="393">
                  <c:v>2.37</c:v>
                </c:pt>
                <c:pt idx="394">
                  <c:v>3.54</c:v>
                </c:pt>
                <c:pt idx="395">
                  <c:v>3.29</c:v>
                </c:pt>
                <c:pt idx="396">
                  <c:v>3.86</c:v>
                </c:pt>
                <c:pt idx="397">
                  <c:v>4.05</c:v>
                </c:pt>
                <c:pt idx="398">
                  <c:v>4.18</c:v>
                </c:pt>
                <c:pt idx="399">
                  <c:v>3.64</c:v>
                </c:pt>
                <c:pt idx="400">
                  <c:v>3.82</c:v>
                </c:pt>
                <c:pt idx="401">
                  <c:v>3.69</c:v>
                </c:pt>
                <c:pt idx="402">
                  <c:v>3.73</c:v>
                </c:pt>
                <c:pt idx="403">
                  <c:v>3.54</c:v>
                </c:pt>
                <c:pt idx="404">
                  <c:v>3.81</c:v>
                </c:pt>
                <c:pt idx="405">
                  <c:v>3.05</c:v>
                </c:pt>
                <c:pt idx="406">
                  <c:v>3.58</c:v>
                </c:pt>
                <c:pt idx="407">
                  <c:v>3.41</c:v>
                </c:pt>
                <c:pt idx="408">
                  <c:v>3.85</c:v>
                </c:pt>
                <c:pt idx="409">
                  <c:v>4.41</c:v>
                </c:pt>
                <c:pt idx="410">
                  <c:v>3.68</c:v>
                </c:pt>
                <c:pt idx="411">
                  <c:v>3.42</c:v>
                </c:pt>
                <c:pt idx="412">
                  <c:v>3.34</c:v>
                </c:pt>
                <c:pt idx="413">
                  <c:v>2.96</c:v>
                </c:pt>
                <c:pt idx="414">
                  <c:v>3.04</c:v>
                </c:pt>
                <c:pt idx="415">
                  <c:v>3.49</c:v>
                </c:pt>
                <c:pt idx="416">
                  <c:v>3.87</c:v>
                </c:pt>
                <c:pt idx="417">
                  <c:v>4.6100000000000003</c:v>
                </c:pt>
                <c:pt idx="418">
                  <c:v>4.3600000000000003</c:v>
                </c:pt>
                <c:pt idx="419">
                  <c:v>3.05</c:v>
                </c:pt>
                <c:pt idx="420">
                  <c:v>3.19</c:v>
                </c:pt>
                <c:pt idx="421">
                  <c:v>3.33</c:v>
                </c:pt>
                <c:pt idx="422">
                  <c:v>4.05</c:v>
                </c:pt>
                <c:pt idx="423">
                  <c:v>3.89</c:v>
                </c:pt>
                <c:pt idx="424">
                  <c:v>3.16</c:v>
                </c:pt>
                <c:pt idx="425">
                  <c:v>3.62</c:v>
                </c:pt>
                <c:pt idx="426">
                  <c:v>3.74</c:v>
                </c:pt>
                <c:pt idx="427">
                  <c:v>3.59</c:v>
                </c:pt>
                <c:pt idx="428">
                  <c:v>3.65</c:v>
                </c:pt>
                <c:pt idx="429">
                  <c:v>3.57</c:v>
                </c:pt>
                <c:pt idx="430">
                  <c:v>3.68</c:v>
                </c:pt>
                <c:pt idx="431">
                  <c:v>3.6</c:v>
                </c:pt>
                <c:pt idx="432">
                  <c:v>3.82</c:v>
                </c:pt>
                <c:pt idx="433">
                  <c:v>3.78</c:v>
                </c:pt>
                <c:pt idx="434">
                  <c:v>3.1</c:v>
                </c:pt>
                <c:pt idx="435">
                  <c:v>3.64</c:v>
                </c:pt>
                <c:pt idx="436">
                  <c:v>3.98</c:v>
                </c:pt>
                <c:pt idx="437">
                  <c:v>3.07</c:v>
                </c:pt>
                <c:pt idx="438">
                  <c:v>2.9</c:v>
                </c:pt>
                <c:pt idx="439">
                  <c:v>3.41</c:v>
                </c:pt>
                <c:pt idx="440">
                  <c:v>3.53</c:v>
                </c:pt>
                <c:pt idx="441">
                  <c:v>3.05</c:v>
                </c:pt>
                <c:pt idx="442">
                  <c:v>3.12</c:v>
                </c:pt>
                <c:pt idx="443">
                  <c:v>3.01</c:v>
                </c:pt>
                <c:pt idx="444">
                  <c:v>3.14</c:v>
                </c:pt>
                <c:pt idx="445">
                  <c:v>3.31</c:v>
                </c:pt>
                <c:pt idx="446">
                  <c:v>3.7</c:v>
                </c:pt>
                <c:pt idx="447">
                  <c:v>3.68</c:v>
                </c:pt>
                <c:pt idx="448">
                  <c:v>3.23</c:v>
                </c:pt>
                <c:pt idx="449">
                  <c:v>2.5299999999999998</c:v>
                </c:pt>
                <c:pt idx="450">
                  <c:v>2.63</c:v>
                </c:pt>
                <c:pt idx="451">
                  <c:v>3.04</c:v>
                </c:pt>
                <c:pt idx="452">
                  <c:v>2.99</c:v>
                </c:pt>
                <c:pt idx="453">
                  <c:v>3.07</c:v>
                </c:pt>
                <c:pt idx="454">
                  <c:v>3.06</c:v>
                </c:pt>
                <c:pt idx="455">
                  <c:v>3.37</c:v>
                </c:pt>
                <c:pt idx="456">
                  <c:v>3.02</c:v>
                </c:pt>
                <c:pt idx="457">
                  <c:v>2.4700000000000002</c:v>
                </c:pt>
                <c:pt idx="458">
                  <c:v>3</c:v>
                </c:pt>
                <c:pt idx="459">
                  <c:v>2.54</c:v>
                </c:pt>
                <c:pt idx="460">
                  <c:v>3.16</c:v>
                </c:pt>
                <c:pt idx="461">
                  <c:v>2.42</c:v>
                </c:pt>
                <c:pt idx="462">
                  <c:v>2.39</c:v>
                </c:pt>
                <c:pt idx="463">
                  <c:v>2.04</c:v>
                </c:pt>
                <c:pt idx="464">
                  <c:v>2.2799999999999998</c:v>
                </c:pt>
                <c:pt idx="465">
                  <c:v>1.99</c:v>
                </c:pt>
                <c:pt idx="466">
                  <c:v>1.84</c:v>
                </c:pt>
                <c:pt idx="467">
                  <c:v>1.71</c:v>
                </c:pt>
                <c:pt idx="468">
                  <c:v>1.83</c:v>
                </c:pt>
                <c:pt idx="469">
                  <c:v>1.69</c:v>
                </c:pt>
                <c:pt idx="470">
                  <c:v>1.53</c:v>
                </c:pt>
                <c:pt idx="471">
                  <c:v>1.41</c:v>
                </c:pt>
                <c:pt idx="472">
                  <c:v>1.06</c:v>
                </c:pt>
                <c:pt idx="473">
                  <c:v>1.79</c:v>
                </c:pt>
                <c:pt idx="474">
                  <c:v>1.06</c:v>
                </c:pt>
                <c:pt idx="475">
                  <c:v>1.79</c:v>
                </c:pt>
                <c:pt idx="476">
                  <c:v>1.86</c:v>
                </c:pt>
                <c:pt idx="477">
                  <c:v>1.72</c:v>
                </c:pt>
                <c:pt idx="478">
                  <c:v>1.52</c:v>
                </c:pt>
                <c:pt idx="479">
                  <c:v>1.43</c:v>
                </c:pt>
                <c:pt idx="480">
                  <c:v>2.98</c:v>
                </c:pt>
                <c:pt idx="481">
                  <c:v>2.59</c:v>
                </c:pt>
                <c:pt idx="482">
                  <c:v>1.58</c:v>
                </c:pt>
                <c:pt idx="483">
                  <c:v>1.39</c:v>
                </c:pt>
                <c:pt idx="484">
                  <c:v>2.39</c:v>
                </c:pt>
                <c:pt idx="485">
                  <c:v>2.17</c:v>
                </c:pt>
                <c:pt idx="486">
                  <c:v>1.53</c:v>
                </c:pt>
                <c:pt idx="487">
                  <c:v>1.38</c:v>
                </c:pt>
                <c:pt idx="488">
                  <c:v>2.86</c:v>
                </c:pt>
                <c:pt idx="489">
                  <c:v>3.32</c:v>
                </c:pt>
                <c:pt idx="490">
                  <c:v>3.72</c:v>
                </c:pt>
                <c:pt idx="491">
                  <c:v>3.97</c:v>
                </c:pt>
                <c:pt idx="492">
                  <c:v>4.42</c:v>
                </c:pt>
                <c:pt idx="493">
                  <c:v>4.3</c:v>
                </c:pt>
                <c:pt idx="494">
                  <c:v>3.91</c:v>
                </c:pt>
                <c:pt idx="495">
                  <c:v>3.76</c:v>
                </c:pt>
                <c:pt idx="496">
                  <c:v>3.47</c:v>
                </c:pt>
                <c:pt idx="497">
                  <c:v>2.91</c:v>
                </c:pt>
                <c:pt idx="498">
                  <c:v>1.83</c:v>
                </c:pt>
                <c:pt idx="499">
                  <c:v>1.7</c:v>
                </c:pt>
                <c:pt idx="500">
                  <c:v>2.72</c:v>
                </c:pt>
                <c:pt idx="501">
                  <c:v>3.47</c:v>
                </c:pt>
                <c:pt idx="502">
                  <c:v>3.44</c:v>
                </c:pt>
                <c:pt idx="503">
                  <c:v>2.67</c:v>
                </c:pt>
                <c:pt idx="504">
                  <c:v>2.25</c:v>
                </c:pt>
                <c:pt idx="505">
                  <c:v>2.72</c:v>
                </c:pt>
                <c:pt idx="506">
                  <c:v>3.13</c:v>
                </c:pt>
                <c:pt idx="507">
                  <c:v>3.32</c:v>
                </c:pt>
                <c:pt idx="508">
                  <c:v>3.26</c:v>
                </c:pt>
                <c:pt idx="509">
                  <c:v>3.45</c:v>
                </c:pt>
                <c:pt idx="510">
                  <c:v>2.58</c:v>
                </c:pt>
                <c:pt idx="511">
                  <c:v>2.4900000000000002</c:v>
                </c:pt>
                <c:pt idx="512">
                  <c:v>1.87</c:v>
                </c:pt>
                <c:pt idx="513">
                  <c:v>3.75</c:v>
                </c:pt>
                <c:pt idx="514">
                  <c:v>2.79</c:v>
                </c:pt>
                <c:pt idx="515">
                  <c:v>3.02</c:v>
                </c:pt>
                <c:pt idx="516">
                  <c:v>3.55</c:v>
                </c:pt>
                <c:pt idx="517">
                  <c:v>3.3</c:v>
                </c:pt>
                <c:pt idx="518">
                  <c:v>4.47</c:v>
                </c:pt>
                <c:pt idx="519">
                  <c:v>5.83</c:v>
                </c:pt>
                <c:pt idx="520">
                  <c:v>6.34</c:v>
                </c:pt>
                <c:pt idx="521">
                  <c:v>4.6900000000000004</c:v>
                </c:pt>
                <c:pt idx="522">
                  <c:v>3.04</c:v>
                </c:pt>
                <c:pt idx="523">
                  <c:v>2.79</c:v>
                </c:pt>
                <c:pt idx="524">
                  <c:v>2.98</c:v>
                </c:pt>
                <c:pt idx="525">
                  <c:v>3.72</c:v>
                </c:pt>
                <c:pt idx="526">
                  <c:v>3.63</c:v>
                </c:pt>
                <c:pt idx="527">
                  <c:v>3.48</c:v>
                </c:pt>
                <c:pt idx="528">
                  <c:v>3.59</c:v>
                </c:pt>
                <c:pt idx="529">
                  <c:v>2.46</c:v>
                </c:pt>
                <c:pt idx="530">
                  <c:v>1.58</c:v>
                </c:pt>
                <c:pt idx="531">
                  <c:v>1.49</c:v>
                </c:pt>
                <c:pt idx="532">
                  <c:v>1.67</c:v>
                </c:pt>
                <c:pt idx="533">
                  <c:v>1.83</c:v>
                </c:pt>
                <c:pt idx="534">
                  <c:v>2.86</c:v>
                </c:pt>
                <c:pt idx="535">
                  <c:v>2.69</c:v>
                </c:pt>
                <c:pt idx="536">
                  <c:v>2.06</c:v>
                </c:pt>
                <c:pt idx="537">
                  <c:v>2.97</c:v>
                </c:pt>
                <c:pt idx="538">
                  <c:v>3.55</c:v>
                </c:pt>
                <c:pt idx="539">
                  <c:v>3.48</c:v>
                </c:pt>
                <c:pt idx="540">
                  <c:v>3.39</c:v>
                </c:pt>
                <c:pt idx="541">
                  <c:v>3.53</c:v>
                </c:pt>
                <c:pt idx="542">
                  <c:v>3.18</c:v>
                </c:pt>
                <c:pt idx="543">
                  <c:v>3.32</c:v>
                </c:pt>
                <c:pt idx="544">
                  <c:v>3.7</c:v>
                </c:pt>
                <c:pt idx="545">
                  <c:v>3.8</c:v>
                </c:pt>
                <c:pt idx="546">
                  <c:v>3.95</c:v>
                </c:pt>
                <c:pt idx="547">
                  <c:v>3.89</c:v>
                </c:pt>
                <c:pt idx="548">
                  <c:v>3.67</c:v>
                </c:pt>
                <c:pt idx="549">
                  <c:v>2.68</c:v>
                </c:pt>
                <c:pt idx="550">
                  <c:v>3.08</c:v>
                </c:pt>
                <c:pt idx="551">
                  <c:v>3.04</c:v>
                </c:pt>
                <c:pt idx="552">
                  <c:v>3</c:v>
                </c:pt>
                <c:pt idx="553">
                  <c:v>2.98</c:v>
                </c:pt>
                <c:pt idx="554">
                  <c:v>2.34</c:v>
                </c:pt>
                <c:pt idx="555">
                  <c:v>2.5</c:v>
                </c:pt>
                <c:pt idx="556">
                  <c:v>2.86</c:v>
                </c:pt>
                <c:pt idx="557">
                  <c:v>2.25</c:v>
                </c:pt>
                <c:pt idx="558">
                  <c:v>3.31</c:v>
                </c:pt>
                <c:pt idx="559">
                  <c:v>4.24</c:v>
                </c:pt>
                <c:pt idx="560">
                  <c:v>3.16</c:v>
                </c:pt>
                <c:pt idx="561">
                  <c:v>2.54</c:v>
                </c:pt>
                <c:pt idx="562">
                  <c:v>2.77</c:v>
                </c:pt>
                <c:pt idx="563">
                  <c:v>3.91</c:v>
                </c:pt>
                <c:pt idx="564">
                  <c:v>3.03</c:v>
                </c:pt>
                <c:pt idx="565">
                  <c:v>4.26</c:v>
                </c:pt>
                <c:pt idx="566">
                  <c:v>3.54</c:v>
                </c:pt>
                <c:pt idx="567">
                  <c:v>5.17</c:v>
                </c:pt>
                <c:pt idx="568">
                  <c:v>4.72</c:v>
                </c:pt>
                <c:pt idx="569">
                  <c:v>3.41</c:v>
                </c:pt>
                <c:pt idx="570">
                  <c:v>2.92</c:v>
                </c:pt>
                <c:pt idx="571">
                  <c:v>2.39</c:v>
                </c:pt>
                <c:pt idx="572">
                  <c:v>2.82</c:v>
                </c:pt>
                <c:pt idx="573">
                  <c:v>4.17</c:v>
                </c:pt>
                <c:pt idx="574">
                  <c:v>3.78</c:v>
                </c:pt>
                <c:pt idx="575">
                  <c:v>4.32</c:v>
                </c:pt>
                <c:pt idx="576">
                  <c:v>3.83</c:v>
                </c:pt>
                <c:pt idx="577">
                  <c:v>4.78</c:v>
                </c:pt>
                <c:pt idx="578">
                  <c:v>3.87</c:v>
                </c:pt>
                <c:pt idx="579">
                  <c:v>3.07</c:v>
                </c:pt>
                <c:pt idx="580">
                  <c:v>2.84</c:v>
                </c:pt>
                <c:pt idx="581">
                  <c:v>2.52</c:v>
                </c:pt>
                <c:pt idx="582">
                  <c:v>2.58</c:v>
                </c:pt>
                <c:pt idx="583">
                  <c:v>3.03</c:v>
                </c:pt>
                <c:pt idx="584">
                  <c:v>2.84</c:v>
                </c:pt>
                <c:pt idx="585">
                  <c:v>2.7</c:v>
                </c:pt>
                <c:pt idx="586">
                  <c:v>3.01</c:v>
                </c:pt>
                <c:pt idx="587">
                  <c:v>2.69</c:v>
                </c:pt>
                <c:pt idx="588">
                  <c:v>2.92</c:v>
                </c:pt>
                <c:pt idx="589">
                  <c:v>3.34</c:v>
                </c:pt>
                <c:pt idx="590">
                  <c:v>3.91</c:v>
                </c:pt>
                <c:pt idx="591">
                  <c:v>3.62</c:v>
                </c:pt>
                <c:pt idx="592">
                  <c:v>2.9</c:v>
                </c:pt>
                <c:pt idx="593">
                  <c:v>4.03</c:v>
                </c:pt>
                <c:pt idx="594">
                  <c:v>4.13</c:v>
                </c:pt>
                <c:pt idx="595">
                  <c:v>3.88</c:v>
                </c:pt>
                <c:pt idx="596">
                  <c:v>4.09</c:v>
                </c:pt>
                <c:pt idx="597">
                  <c:v>3.54</c:v>
                </c:pt>
                <c:pt idx="598">
                  <c:v>2.44</c:v>
                </c:pt>
                <c:pt idx="599">
                  <c:v>2.52</c:v>
                </c:pt>
                <c:pt idx="600">
                  <c:v>3.88</c:v>
                </c:pt>
                <c:pt idx="601">
                  <c:v>3.39</c:v>
                </c:pt>
                <c:pt idx="602">
                  <c:v>2.74</c:v>
                </c:pt>
                <c:pt idx="603">
                  <c:v>2.61</c:v>
                </c:pt>
                <c:pt idx="604">
                  <c:v>2.0299999999999998</c:v>
                </c:pt>
                <c:pt idx="605">
                  <c:v>3.79</c:v>
                </c:pt>
                <c:pt idx="606">
                  <c:v>4.53</c:v>
                </c:pt>
                <c:pt idx="607">
                  <c:v>4.38</c:v>
                </c:pt>
                <c:pt idx="608">
                  <c:v>4.5999999999999996</c:v>
                </c:pt>
                <c:pt idx="609">
                  <c:v>3.11</c:v>
                </c:pt>
                <c:pt idx="611">
                  <c:v>2.48</c:v>
                </c:pt>
                <c:pt idx="612">
                  <c:v>2.78</c:v>
                </c:pt>
                <c:pt idx="613">
                  <c:v>2.2200000000000002</c:v>
                </c:pt>
                <c:pt idx="614">
                  <c:v>2.57</c:v>
                </c:pt>
                <c:pt idx="615">
                  <c:v>2.2599999999999998</c:v>
                </c:pt>
                <c:pt idx="616">
                  <c:v>2.34</c:v>
                </c:pt>
                <c:pt idx="617">
                  <c:v>2.19</c:v>
                </c:pt>
                <c:pt idx="618">
                  <c:v>2.69</c:v>
                </c:pt>
                <c:pt idx="619">
                  <c:v>2.74</c:v>
                </c:pt>
                <c:pt idx="620">
                  <c:v>2.77</c:v>
                </c:pt>
                <c:pt idx="621">
                  <c:v>3.81</c:v>
                </c:pt>
                <c:pt idx="622">
                  <c:v>4.0199999999999996</c:v>
                </c:pt>
                <c:pt idx="623">
                  <c:v>3.83</c:v>
                </c:pt>
                <c:pt idx="624">
                  <c:v>2.64</c:v>
                </c:pt>
                <c:pt idx="625">
                  <c:v>1.79</c:v>
                </c:pt>
                <c:pt idx="626">
                  <c:v>1.8</c:v>
                </c:pt>
                <c:pt idx="627">
                  <c:v>2.04</c:v>
                </c:pt>
                <c:pt idx="628">
                  <c:v>3.56</c:v>
                </c:pt>
                <c:pt idx="629">
                  <c:v>3.92</c:v>
                </c:pt>
                <c:pt idx="630">
                  <c:v>4.33</c:v>
                </c:pt>
                <c:pt idx="631">
                  <c:v>4.18</c:v>
                </c:pt>
                <c:pt idx="632">
                  <c:v>4.8600000000000003</c:v>
                </c:pt>
                <c:pt idx="633">
                  <c:v>6.24</c:v>
                </c:pt>
                <c:pt idx="634">
                  <c:v>6.98</c:v>
                </c:pt>
                <c:pt idx="635">
                  <c:v>5.66</c:v>
                </c:pt>
                <c:pt idx="636">
                  <c:v>4.62</c:v>
                </c:pt>
                <c:pt idx="637">
                  <c:v>3.65</c:v>
                </c:pt>
                <c:pt idx="638">
                  <c:v>3.02</c:v>
                </c:pt>
                <c:pt idx="639">
                  <c:v>2.79</c:v>
                </c:pt>
                <c:pt idx="640">
                  <c:v>3.57</c:v>
                </c:pt>
                <c:pt idx="641">
                  <c:v>3.62</c:v>
                </c:pt>
                <c:pt idx="642">
                  <c:v>3.32</c:v>
                </c:pt>
                <c:pt idx="643">
                  <c:v>3.74</c:v>
                </c:pt>
                <c:pt idx="644">
                  <c:v>4.03</c:v>
                </c:pt>
                <c:pt idx="645">
                  <c:v>3.89</c:v>
                </c:pt>
                <c:pt idx="646">
                  <c:v>3.17</c:v>
                </c:pt>
                <c:pt idx="647">
                  <c:v>2.99</c:v>
                </c:pt>
                <c:pt idx="648">
                  <c:v>3.43</c:v>
                </c:pt>
                <c:pt idx="649">
                  <c:v>4.3499999999999996</c:v>
                </c:pt>
                <c:pt idx="650">
                  <c:v>4.71</c:v>
                </c:pt>
                <c:pt idx="651">
                  <c:v>3.11</c:v>
                </c:pt>
                <c:pt idx="652">
                  <c:v>3.66</c:v>
                </c:pt>
                <c:pt idx="653">
                  <c:v>3.11</c:v>
                </c:pt>
                <c:pt idx="654">
                  <c:v>3.08</c:v>
                </c:pt>
                <c:pt idx="655">
                  <c:v>2.83</c:v>
                </c:pt>
                <c:pt idx="656">
                  <c:v>2.62</c:v>
                </c:pt>
                <c:pt idx="657">
                  <c:v>2.4900000000000002</c:v>
                </c:pt>
                <c:pt idx="658">
                  <c:v>2.69</c:v>
                </c:pt>
                <c:pt idx="659">
                  <c:v>3.9</c:v>
                </c:pt>
                <c:pt idx="660">
                  <c:v>4.33</c:v>
                </c:pt>
                <c:pt idx="661">
                  <c:v>3.45</c:v>
                </c:pt>
                <c:pt idx="662">
                  <c:v>3.87</c:v>
                </c:pt>
                <c:pt idx="663">
                  <c:v>3.61</c:v>
                </c:pt>
                <c:pt idx="664">
                  <c:v>4.12</c:v>
                </c:pt>
                <c:pt idx="665">
                  <c:v>3.7</c:v>
                </c:pt>
                <c:pt idx="666">
                  <c:v>3.59</c:v>
                </c:pt>
                <c:pt idx="667">
                  <c:v>5.04</c:v>
                </c:pt>
                <c:pt idx="668">
                  <c:v>4.68</c:v>
                </c:pt>
                <c:pt idx="669">
                  <c:v>5.0199999999999996</c:v>
                </c:pt>
                <c:pt idx="670">
                  <c:v>5.71</c:v>
                </c:pt>
                <c:pt idx="671">
                  <c:v>4.67</c:v>
                </c:pt>
                <c:pt idx="672">
                  <c:v>4.07</c:v>
                </c:pt>
                <c:pt idx="673">
                  <c:v>3.69</c:v>
                </c:pt>
                <c:pt idx="674">
                  <c:v>3.08</c:v>
                </c:pt>
                <c:pt idx="675">
                  <c:v>4.79</c:v>
                </c:pt>
                <c:pt idx="676">
                  <c:v>4.67</c:v>
                </c:pt>
                <c:pt idx="677">
                  <c:v>5.82</c:v>
                </c:pt>
                <c:pt idx="678">
                  <c:v>5.13</c:v>
                </c:pt>
                <c:pt idx="679">
                  <c:v>4.24</c:v>
                </c:pt>
                <c:pt idx="680">
                  <c:v>3.6</c:v>
                </c:pt>
                <c:pt idx="681">
                  <c:v>5.98</c:v>
                </c:pt>
                <c:pt idx="682">
                  <c:v>5.22</c:v>
                </c:pt>
                <c:pt idx="683">
                  <c:v>4.6500000000000004</c:v>
                </c:pt>
                <c:pt idx="684">
                  <c:v>4.75</c:v>
                </c:pt>
                <c:pt idx="685">
                  <c:v>6.2</c:v>
                </c:pt>
                <c:pt idx="686">
                  <c:v>5.24</c:v>
                </c:pt>
                <c:pt idx="687">
                  <c:v>4.9800000000000004</c:v>
                </c:pt>
                <c:pt idx="688">
                  <c:v>4.67</c:v>
                </c:pt>
                <c:pt idx="689">
                  <c:v>3.41</c:v>
                </c:pt>
                <c:pt idx="690">
                  <c:v>4.18</c:v>
                </c:pt>
                <c:pt idx="691">
                  <c:v>4.8600000000000003</c:v>
                </c:pt>
                <c:pt idx="692">
                  <c:v>4.75</c:v>
                </c:pt>
                <c:pt idx="693">
                  <c:v>3.6</c:v>
                </c:pt>
                <c:pt idx="694">
                  <c:v>3.68</c:v>
                </c:pt>
                <c:pt idx="695">
                  <c:v>4.04</c:v>
                </c:pt>
                <c:pt idx="696">
                  <c:v>3.81</c:v>
                </c:pt>
                <c:pt idx="697">
                  <c:v>3.77</c:v>
                </c:pt>
                <c:pt idx="698">
                  <c:v>4.55</c:v>
                </c:pt>
                <c:pt idx="699">
                  <c:v>2.83</c:v>
                </c:pt>
                <c:pt idx="700">
                  <c:v>2.64</c:v>
                </c:pt>
                <c:pt idx="701">
                  <c:v>3.76</c:v>
                </c:pt>
                <c:pt idx="702">
                  <c:v>4.79</c:v>
                </c:pt>
                <c:pt idx="703">
                  <c:v>5.01</c:v>
                </c:pt>
                <c:pt idx="704">
                  <c:v>5.13</c:v>
                </c:pt>
                <c:pt idx="705">
                  <c:v>5.56</c:v>
                </c:pt>
                <c:pt idx="706">
                  <c:v>4.6900000000000004</c:v>
                </c:pt>
                <c:pt idx="707">
                  <c:v>3.8</c:v>
                </c:pt>
                <c:pt idx="708">
                  <c:v>3.44</c:v>
                </c:pt>
                <c:pt idx="709">
                  <c:v>3.82</c:v>
                </c:pt>
                <c:pt idx="710">
                  <c:v>4.7300000000000004</c:v>
                </c:pt>
                <c:pt idx="711">
                  <c:v>4.58</c:v>
                </c:pt>
                <c:pt idx="712">
                  <c:v>4.3899999999999997</c:v>
                </c:pt>
                <c:pt idx="713">
                  <c:v>4.07</c:v>
                </c:pt>
                <c:pt idx="714">
                  <c:v>3.46</c:v>
                </c:pt>
                <c:pt idx="715">
                  <c:v>3.04</c:v>
                </c:pt>
                <c:pt idx="716">
                  <c:v>3.09</c:v>
                </c:pt>
                <c:pt idx="717">
                  <c:v>3</c:v>
                </c:pt>
                <c:pt idx="718">
                  <c:v>3.05</c:v>
                </c:pt>
                <c:pt idx="719">
                  <c:v>2.89</c:v>
                </c:pt>
                <c:pt idx="720">
                  <c:v>2.78</c:v>
                </c:pt>
                <c:pt idx="721">
                  <c:v>3.24</c:v>
                </c:pt>
                <c:pt idx="722">
                  <c:v>4.7</c:v>
                </c:pt>
                <c:pt idx="723">
                  <c:v>4.29</c:v>
                </c:pt>
                <c:pt idx="724">
                  <c:v>4.1500000000000004</c:v>
                </c:pt>
                <c:pt idx="725">
                  <c:v>4.42</c:v>
                </c:pt>
                <c:pt idx="726">
                  <c:v>4.8899999999999997</c:v>
                </c:pt>
                <c:pt idx="727">
                  <c:v>4.17</c:v>
                </c:pt>
                <c:pt idx="728">
                  <c:v>4.21</c:v>
                </c:pt>
                <c:pt idx="729">
                  <c:v>3.46</c:v>
                </c:pt>
                <c:pt idx="730">
                  <c:v>3.08</c:v>
                </c:pt>
                <c:pt idx="731">
                  <c:v>2.87</c:v>
                </c:pt>
              </c:numCache>
            </c:numRef>
          </c:val>
          <c:smooth val="0"/>
          <c:extLst>
            <c:ext xmlns:c16="http://schemas.microsoft.com/office/drawing/2014/chart" uri="{C3380CC4-5D6E-409C-BE32-E72D297353CC}">
              <c16:uniqueId val="{00000006-CB09-4D04-B204-1D0B6C29515D}"/>
            </c:ext>
          </c:extLst>
        </c:ser>
        <c:ser>
          <c:idx val="19"/>
          <c:order val="17"/>
          <c:tx>
            <c:v>2017</c:v>
          </c:tx>
          <c:spPr>
            <a:ln w="38100">
              <a:solidFill>
                <a:schemeClr val="tx1"/>
              </a:solidFill>
            </a:ln>
          </c:spPr>
          <c:marker>
            <c:symbol val="none"/>
          </c:marker>
          <c:val>
            <c:numRef>
              <c:f>[1]Teléfono!$AA$5122:$AA$5851</c:f>
              <c:numCache>
                <c:formatCode>0.00</c:formatCode>
                <c:ptCount val="730"/>
                <c:pt idx="0">
                  <c:v>4.54</c:v>
                </c:pt>
                <c:pt idx="1">
                  <c:v>4.45</c:v>
                </c:pt>
                <c:pt idx="2">
                  <c:v>3.1</c:v>
                </c:pt>
                <c:pt idx="3">
                  <c:v>2.52</c:v>
                </c:pt>
                <c:pt idx="4">
                  <c:v>4.9800000000000004</c:v>
                </c:pt>
                <c:pt idx="5">
                  <c:v>5.0599999999999996</c:v>
                </c:pt>
                <c:pt idx="6">
                  <c:v>3.03</c:v>
                </c:pt>
                <c:pt idx="7">
                  <c:v>2.63</c:v>
                </c:pt>
                <c:pt idx="8">
                  <c:v>3.59</c:v>
                </c:pt>
                <c:pt idx="9">
                  <c:v>3.99</c:v>
                </c:pt>
                <c:pt idx="10">
                  <c:v>2.92</c:v>
                </c:pt>
                <c:pt idx="11">
                  <c:v>3.96</c:v>
                </c:pt>
                <c:pt idx="12">
                  <c:v>4.7699999999999996</c:v>
                </c:pt>
                <c:pt idx="13">
                  <c:v>4.21</c:v>
                </c:pt>
                <c:pt idx="14">
                  <c:v>3.63</c:v>
                </c:pt>
                <c:pt idx="15">
                  <c:v>3.72</c:v>
                </c:pt>
                <c:pt idx="16">
                  <c:v>3.85</c:v>
                </c:pt>
                <c:pt idx="17">
                  <c:v>3.78</c:v>
                </c:pt>
                <c:pt idx="18">
                  <c:v>3.39</c:v>
                </c:pt>
                <c:pt idx="19">
                  <c:v>3.89</c:v>
                </c:pt>
                <c:pt idx="20">
                  <c:v>4.42</c:v>
                </c:pt>
                <c:pt idx="21">
                  <c:v>3.94</c:v>
                </c:pt>
                <c:pt idx="22">
                  <c:v>3.16</c:v>
                </c:pt>
                <c:pt idx="23">
                  <c:v>4.07</c:v>
                </c:pt>
                <c:pt idx="24">
                  <c:v>4.6100000000000003</c:v>
                </c:pt>
                <c:pt idx="25">
                  <c:v>4.0999999999999996</c:v>
                </c:pt>
                <c:pt idx="26">
                  <c:v>4.72</c:v>
                </c:pt>
                <c:pt idx="27">
                  <c:v>5.0199999999999996</c:v>
                </c:pt>
                <c:pt idx="28">
                  <c:v>4.68</c:v>
                </c:pt>
                <c:pt idx="29">
                  <c:v>5.51</c:v>
                </c:pt>
                <c:pt idx="30">
                  <c:v>5.64</c:v>
                </c:pt>
                <c:pt idx="31">
                  <c:v>5.04</c:v>
                </c:pt>
                <c:pt idx="32">
                  <c:v>4</c:v>
                </c:pt>
                <c:pt idx="33">
                  <c:v>4.58</c:v>
                </c:pt>
                <c:pt idx="34">
                  <c:v>4.72</c:v>
                </c:pt>
                <c:pt idx="35">
                  <c:v>4.6399999999999997</c:v>
                </c:pt>
                <c:pt idx="36">
                  <c:v>4.75</c:v>
                </c:pt>
                <c:pt idx="37">
                  <c:v>5.53</c:v>
                </c:pt>
                <c:pt idx="38">
                  <c:v>6.1</c:v>
                </c:pt>
                <c:pt idx="39">
                  <c:v>5.73</c:v>
                </c:pt>
                <c:pt idx="40">
                  <c:v>4.0999999999999996</c:v>
                </c:pt>
                <c:pt idx="41">
                  <c:v>3.99</c:v>
                </c:pt>
                <c:pt idx="42">
                  <c:v>4.21</c:v>
                </c:pt>
                <c:pt idx="43">
                  <c:v>5.41</c:v>
                </c:pt>
                <c:pt idx="44">
                  <c:v>5.73</c:v>
                </c:pt>
                <c:pt idx="45">
                  <c:v>5.66</c:v>
                </c:pt>
                <c:pt idx="46">
                  <c:v>3.72</c:v>
                </c:pt>
                <c:pt idx="47">
                  <c:v>3.44</c:v>
                </c:pt>
                <c:pt idx="48">
                  <c:v>3.39</c:v>
                </c:pt>
                <c:pt idx="49">
                  <c:v>4</c:v>
                </c:pt>
                <c:pt idx="50">
                  <c:v>3.68</c:v>
                </c:pt>
                <c:pt idx="51">
                  <c:v>3.35</c:v>
                </c:pt>
                <c:pt idx="52">
                  <c:v>3.3</c:v>
                </c:pt>
                <c:pt idx="53">
                  <c:v>3.37</c:v>
                </c:pt>
                <c:pt idx="54">
                  <c:v>4.0199999999999996</c:v>
                </c:pt>
                <c:pt idx="55">
                  <c:v>4.2300000000000004</c:v>
                </c:pt>
                <c:pt idx="56">
                  <c:v>3.99</c:v>
                </c:pt>
                <c:pt idx="57">
                  <c:v>3.02</c:v>
                </c:pt>
                <c:pt idx="58">
                  <c:v>2.78</c:v>
                </c:pt>
                <c:pt idx="59">
                  <c:v>2.7</c:v>
                </c:pt>
                <c:pt idx="60">
                  <c:v>3.68</c:v>
                </c:pt>
                <c:pt idx="61">
                  <c:v>4.01</c:v>
                </c:pt>
                <c:pt idx="62">
                  <c:v>4.33</c:v>
                </c:pt>
                <c:pt idx="63">
                  <c:v>4.58</c:v>
                </c:pt>
                <c:pt idx="64">
                  <c:v>4.72</c:v>
                </c:pt>
                <c:pt idx="65">
                  <c:v>4.29</c:v>
                </c:pt>
                <c:pt idx="66">
                  <c:v>3.02</c:v>
                </c:pt>
                <c:pt idx="67">
                  <c:v>2.74</c:v>
                </c:pt>
                <c:pt idx="68">
                  <c:v>2.6</c:v>
                </c:pt>
                <c:pt idx="69">
                  <c:v>2.35</c:v>
                </c:pt>
                <c:pt idx="70">
                  <c:v>3.59</c:v>
                </c:pt>
                <c:pt idx="71">
                  <c:v>3.99</c:v>
                </c:pt>
                <c:pt idx="72">
                  <c:v>4.12</c:v>
                </c:pt>
                <c:pt idx="73">
                  <c:v>4.07</c:v>
                </c:pt>
                <c:pt idx="74">
                  <c:v>4.0999999999999996</c:v>
                </c:pt>
                <c:pt idx="75">
                  <c:v>4.04</c:v>
                </c:pt>
                <c:pt idx="76">
                  <c:v>3.89</c:v>
                </c:pt>
                <c:pt idx="77">
                  <c:v>3.8</c:v>
                </c:pt>
                <c:pt idx="78">
                  <c:v>3.58</c:v>
                </c:pt>
                <c:pt idx="79">
                  <c:v>3.22</c:v>
                </c:pt>
                <c:pt idx="80">
                  <c:v>3.78</c:v>
                </c:pt>
                <c:pt idx="81">
                  <c:v>3.84</c:v>
                </c:pt>
                <c:pt idx="82">
                  <c:v>4.03</c:v>
                </c:pt>
                <c:pt idx="83">
                  <c:v>3.79</c:v>
                </c:pt>
                <c:pt idx="84">
                  <c:v>3.27</c:v>
                </c:pt>
                <c:pt idx="85">
                  <c:v>2.4300000000000002</c:v>
                </c:pt>
                <c:pt idx="86">
                  <c:v>2.1</c:v>
                </c:pt>
                <c:pt idx="87">
                  <c:v>2.57</c:v>
                </c:pt>
                <c:pt idx="88">
                  <c:v>3.28</c:v>
                </c:pt>
                <c:pt idx="89">
                  <c:v>3.29</c:v>
                </c:pt>
                <c:pt idx="90">
                  <c:v>3.31</c:v>
                </c:pt>
                <c:pt idx="91">
                  <c:v>3.16</c:v>
                </c:pt>
                <c:pt idx="92">
                  <c:v>3.22</c:v>
                </c:pt>
                <c:pt idx="93">
                  <c:v>3.59</c:v>
                </c:pt>
                <c:pt idx="94">
                  <c:v>2.5</c:v>
                </c:pt>
                <c:pt idx="95">
                  <c:v>2.83</c:v>
                </c:pt>
                <c:pt idx="96">
                  <c:v>2.46</c:v>
                </c:pt>
                <c:pt idx="97">
                  <c:v>2.73</c:v>
                </c:pt>
                <c:pt idx="98">
                  <c:v>3.35</c:v>
                </c:pt>
                <c:pt idx="99">
                  <c:v>2.73</c:v>
                </c:pt>
                <c:pt idx="100">
                  <c:v>3.19</c:v>
                </c:pt>
                <c:pt idx="101">
                  <c:v>2.68</c:v>
                </c:pt>
                <c:pt idx="102">
                  <c:v>2.31</c:v>
                </c:pt>
                <c:pt idx="103">
                  <c:v>1.79</c:v>
                </c:pt>
                <c:pt idx="104">
                  <c:v>3.21</c:v>
                </c:pt>
                <c:pt idx="105">
                  <c:v>3.34</c:v>
                </c:pt>
                <c:pt idx="106">
                  <c:v>3</c:v>
                </c:pt>
                <c:pt idx="107">
                  <c:v>3.5</c:v>
                </c:pt>
                <c:pt idx="108">
                  <c:v>4.01</c:v>
                </c:pt>
                <c:pt idx="109">
                  <c:v>4.24</c:v>
                </c:pt>
                <c:pt idx="110">
                  <c:v>4.2</c:v>
                </c:pt>
                <c:pt idx="111">
                  <c:v>4.0199999999999996</c:v>
                </c:pt>
                <c:pt idx="112">
                  <c:v>4.3</c:v>
                </c:pt>
                <c:pt idx="113">
                  <c:v>3.75</c:v>
                </c:pt>
                <c:pt idx="114">
                  <c:v>3.33</c:v>
                </c:pt>
                <c:pt idx="115">
                  <c:v>4.01</c:v>
                </c:pt>
                <c:pt idx="116">
                  <c:v>3.3</c:v>
                </c:pt>
                <c:pt idx="117">
                  <c:v>3.59</c:v>
                </c:pt>
                <c:pt idx="118">
                  <c:v>3.28</c:v>
                </c:pt>
                <c:pt idx="119">
                  <c:v>3.05</c:v>
                </c:pt>
                <c:pt idx="120">
                  <c:v>3.98</c:v>
                </c:pt>
                <c:pt idx="121">
                  <c:v>4.2</c:v>
                </c:pt>
                <c:pt idx="122">
                  <c:v>4.82</c:v>
                </c:pt>
                <c:pt idx="123">
                  <c:v>5.59</c:v>
                </c:pt>
                <c:pt idx="124">
                  <c:v>5.03</c:v>
                </c:pt>
                <c:pt idx="125">
                  <c:v>4.4400000000000004</c:v>
                </c:pt>
                <c:pt idx="126">
                  <c:v>3.36</c:v>
                </c:pt>
                <c:pt idx="127">
                  <c:v>3.37</c:v>
                </c:pt>
                <c:pt idx="128">
                  <c:v>4.49</c:v>
                </c:pt>
                <c:pt idx="129">
                  <c:v>4.32</c:v>
                </c:pt>
                <c:pt idx="130">
                  <c:v>4.66</c:v>
                </c:pt>
                <c:pt idx="131">
                  <c:v>4.4000000000000004</c:v>
                </c:pt>
                <c:pt idx="132">
                  <c:v>3.25</c:v>
                </c:pt>
                <c:pt idx="133">
                  <c:v>3.71</c:v>
                </c:pt>
                <c:pt idx="134">
                  <c:v>4.4800000000000004</c:v>
                </c:pt>
                <c:pt idx="135">
                  <c:v>4.99</c:v>
                </c:pt>
                <c:pt idx="136">
                  <c:v>4.32</c:v>
                </c:pt>
                <c:pt idx="137">
                  <c:v>4.4400000000000004</c:v>
                </c:pt>
                <c:pt idx="138">
                  <c:v>4.09</c:v>
                </c:pt>
                <c:pt idx="139">
                  <c:v>4.13</c:v>
                </c:pt>
                <c:pt idx="140">
                  <c:v>3.99</c:v>
                </c:pt>
                <c:pt idx="141">
                  <c:v>5.21</c:v>
                </c:pt>
                <c:pt idx="142">
                  <c:v>6.59</c:v>
                </c:pt>
                <c:pt idx="143">
                  <c:v>6.75</c:v>
                </c:pt>
                <c:pt idx="144">
                  <c:v>6.49</c:v>
                </c:pt>
                <c:pt idx="145">
                  <c:v>5.9</c:v>
                </c:pt>
                <c:pt idx="146">
                  <c:v>6.44</c:v>
                </c:pt>
                <c:pt idx="147">
                  <c:v>7</c:v>
                </c:pt>
                <c:pt idx="148">
                  <c:v>6.62</c:v>
                </c:pt>
                <c:pt idx="149">
                  <c:v>6.88</c:v>
                </c:pt>
                <c:pt idx="150">
                  <c:v>7.9</c:v>
                </c:pt>
                <c:pt idx="151">
                  <c:v>7.78</c:v>
                </c:pt>
                <c:pt idx="152">
                  <c:v>5.64</c:v>
                </c:pt>
                <c:pt idx="153">
                  <c:v>5.24</c:v>
                </c:pt>
                <c:pt idx="154">
                  <c:v>4.8</c:v>
                </c:pt>
                <c:pt idx="155">
                  <c:v>5.0199999999999996</c:v>
                </c:pt>
                <c:pt idx="156">
                  <c:v>6.18</c:v>
                </c:pt>
                <c:pt idx="157">
                  <c:v>5.73</c:v>
                </c:pt>
                <c:pt idx="158">
                  <c:v>5.3</c:v>
                </c:pt>
                <c:pt idx="159">
                  <c:v>5.19</c:v>
                </c:pt>
                <c:pt idx="160">
                  <c:v>5.81</c:v>
                </c:pt>
                <c:pt idx="161">
                  <c:v>6.34</c:v>
                </c:pt>
                <c:pt idx="162">
                  <c:v>6.22</c:v>
                </c:pt>
                <c:pt idx="163">
                  <c:v>5.21</c:v>
                </c:pt>
                <c:pt idx="164">
                  <c:v>5.36</c:v>
                </c:pt>
                <c:pt idx="165">
                  <c:v>5.17</c:v>
                </c:pt>
                <c:pt idx="166">
                  <c:v>6.29</c:v>
                </c:pt>
                <c:pt idx="167">
                  <c:v>6.96</c:v>
                </c:pt>
                <c:pt idx="168">
                  <c:v>7.04</c:v>
                </c:pt>
                <c:pt idx="169">
                  <c:v>6.33</c:v>
                </c:pt>
                <c:pt idx="170">
                  <c:v>6.95</c:v>
                </c:pt>
                <c:pt idx="171">
                  <c:v>7.02</c:v>
                </c:pt>
                <c:pt idx="172">
                  <c:v>6.99</c:v>
                </c:pt>
                <c:pt idx="173">
                  <c:v>6.7</c:v>
                </c:pt>
                <c:pt idx="174">
                  <c:v>5.76</c:v>
                </c:pt>
                <c:pt idx="175">
                  <c:v>5.58</c:v>
                </c:pt>
                <c:pt idx="176">
                  <c:v>7.01</c:v>
                </c:pt>
                <c:pt idx="177">
                  <c:v>7.07</c:v>
                </c:pt>
                <c:pt idx="178">
                  <c:v>8.2899999999999991</c:v>
                </c:pt>
                <c:pt idx="179">
                  <c:v>7.51</c:v>
                </c:pt>
                <c:pt idx="180">
                  <c:v>7.29</c:v>
                </c:pt>
                <c:pt idx="181">
                  <c:v>8.31</c:v>
                </c:pt>
                <c:pt idx="182">
                  <c:v>8.89</c:v>
                </c:pt>
                <c:pt idx="183">
                  <c:v>9</c:v>
                </c:pt>
                <c:pt idx="184">
                  <c:v>8.42</c:v>
                </c:pt>
                <c:pt idx="185">
                  <c:v>7.03</c:v>
                </c:pt>
                <c:pt idx="186">
                  <c:v>6</c:v>
                </c:pt>
                <c:pt idx="187">
                  <c:v>5.84</c:v>
                </c:pt>
                <c:pt idx="188">
                  <c:v>5.58</c:v>
                </c:pt>
                <c:pt idx="189">
                  <c:v>5.45</c:v>
                </c:pt>
                <c:pt idx="190">
                  <c:v>4.68</c:v>
                </c:pt>
                <c:pt idx="191">
                  <c:v>4.79</c:v>
                </c:pt>
                <c:pt idx="192">
                  <c:v>4.9400000000000004</c:v>
                </c:pt>
                <c:pt idx="193">
                  <c:v>4.8600000000000003</c:v>
                </c:pt>
                <c:pt idx="194">
                  <c:v>4.91</c:v>
                </c:pt>
                <c:pt idx="195">
                  <c:v>4.75</c:v>
                </c:pt>
                <c:pt idx="196">
                  <c:v>4.6900000000000004</c:v>
                </c:pt>
                <c:pt idx="197">
                  <c:v>5.07</c:v>
                </c:pt>
                <c:pt idx="198">
                  <c:v>6.42</c:v>
                </c:pt>
                <c:pt idx="199">
                  <c:v>6.53</c:v>
                </c:pt>
                <c:pt idx="200">
                  <c:v>6.05</c:v>
                </c:pt>
                <c:pt idx="201">
                  <c:v>5.31</c:v>
                </c:pt>
                <c:pt idx="202">
                  <c:v>5.88</c:v>
                </c:pt>
                <c:pt idx="203">
                  <c:v>5.31</c:v>
                </c:pt>
                <c:pt idx="204">
                  <c:v>5.88</c:v>
                </c:pt>
                <c:pt idx="205">
                  <c:v>6.69</c:v>
                </c:pt>
                <c:pt idx="206">
                  <c:v>5.85</c:v>
                </c:pt>
                <c:pt idx="207">
                  <c:v>6.68</c:v>
                </c:pt>
                <c:pt idx="208">
                  <c:v>6.59</c:v>
                </c:pt>
                <c:pt idx="209">
                  <c:v>5.52</c:v>
                </c:pt>
                <c:pt idx="210">
                  <c:v>6</c:v>
                </c:pt>
                <c:pt idx="211">
                  <c:v>5.5</c:v>
                </c:pt>
                <c:pt idx="212">
                  <c:v>4.8099999999999996</c:v>
                </c:pt>
                <c:pt idx="213">
                  <c:v>4.4800000000000004</c:v>
                </c:pt>
                <c:pt idx="214">
                  <c:v>3.83</c:v>
                </c:pt>
                <c:pt idx="215">
                  <c:v>3.36</c:v>
                </c:pt>
                <c:pt idx="216">
                  <c:v>4.99</c:v>
                </c:pt>
                <c:pt idx="217">
                  <c:v>5.8</c:v>
                </c:pt>
                <c:pt idx="218">
                  <c:v>6.04</c:v>
                </c:pt>
                <c:pt idx="219">
                  <c:v>5.57</c:v>
                </c:pt>
                <c:pt idx="220">
                  <c:v>6.29</c:v>
                </c:pt>
                <c:pt idx="221">
                  <c:v>6.98</c:v>
                </c:pt>
                <c:pt idx="222">
                  <c:v>7.03</c:v>
                </c:pt>
                <c:pt idx="223">
                  <c:v>6.81</c:v>
                </c:pt>
                <c:pt idx="224">
                  <c:v>5.76</c:v>
                </c:pt>
                <c:pt idx="225">
                  <c:v>5.24</c:v>
                </c:pt>
                <c:pt idx="226">
                  <c:v>4.82</c:v>
                </c:pt>
                <c:pt idx="227">
                  <c:v>4.96</c:v>
                </c:pt>
                <c:pt idx="228">
                  <c:v>4.6900000000000004</c:v>
                </c:pt>
                <c:pt idx="229">
                  <c:v>5.87</c:v>
                </c:pt>
                <c:pt idx="230">
                  <c:v>7.69</c:v>
                </c:pt>
                <c:pt idx="231">
                  <c:v>5.87</c:v>
                </c:pt>
                <c:pt idx="232">
                  <c:v>7.69</c:v>
                </c:pt>
                <c:pt idx="233">
                  <c:v>6.13</c:v>
                </c:pt>
                <c:pt idx="234">
                  <c:v>5.98</c:v>
                </c:pt>
                <c:pt idx="235">
                  <c:v>5.24</c:v>
                </c:pt>
                <c:pt idx="236">
                  <c:v>4.37</c:v>
                </c:pt>
                <c:pt idx="237">
                  <c:v>5.24</c:v>
                </c:pt>
                <c:pt idx="238">
                  <c:v>4.37</c:v>
                </c:pt>
                <c:pt idx="239">
                  <c:v>4.42</c:v>
                </c:pt>
                <c:pt idx="240">
                  <c:v>4.79</c:v>
                </c:pt>
                <c:pt idx="241">
                  <c:v>5.03</c:v>
                </c:pt>
                <c:pt idx="242">
                  <c:v>5.36</c:v>
                </c:pt>
                <c:pt idx="243">
                  <c:v>5.46</c:v>
                </c:pt>
                <c:pt idx="244">
                  <c:v>5.29</c:v>
                </c:pt>
                <c:pt idx="245">
                  <c:v>6.24</c:v>
                </c:pt>
                <c:pt idx="246">
                  <c:v>6.11</c:v>
                </c:pt>
                <c:pt idx="247">
                  <c:v>5.33</c:v>
                </c:pt>
                <c:pt idx="248">
                  <c:v>4.21</c:v>
                </c:pt>
                <c:pt idx="249">
                  <c:v>4.3600000000000003</c:v>
                </c:pt>
                <c:pt idx="250">
                  <c:v>6.28</c:v>
                </c:pt>
                <c:pt idx="251">
                  <c:v>7.12</c:v>
                </c:pt>
                <c:pt idx="252">
                  <c:v>7.06</c:v>
                </c:pt>
                <c:pt idx="253">
                  <c:v>7.2</c:v>
                </c:pt>
                <c:pt idx="254">
                  <c:v>8.99</c:v>
                </c:pt>
                <c:pt idx="255">
                  <c:v>8.99</c:v>
                </c:pt>
                <c:pt idx="256">
                  <c:v>8.17</c:v>
                </c:pt>
                <c:pt idx="257">
                  <c:v>9.25</c:v>
                </c:pt>
                <c:pt idx="258">
                  <c:v>8.64</c:v>
                </c:pt>
                <c:pt idx="259">
                  <c:v>8.07</c:v>
                </c:pt>
                <c:pt idx="260">
                  <c:v>8.23</c:v>
                </c:pt>
                <c:pt idx="261">
                  <c:v>9.1999999999999993</c:v>
                </c:pt>
                <c:pt idx="262">
                  <c:v>9.4499999999999993</c:v>
                </c:pt>
                <c:pt idx="263">
                  <c:v>9.31</c:v>
                </c:pt>
                <c:pt idx="264">
                  <c:v>8.7200000000000006</c:v>
                </c:pt>
                <c:pt idx="265">
                  <c:v>8.2899999999999991</c:v>
                </c:pt>
                <c:pt idx="266">
                  <c:v>7.99</c:v>
                </c:pt>
                <c:pt idx="267">
                  <c:v>8.84</c:v>
                </c:pt>
                <c:pt idx="268">
                  <c:v>9.07</c:v>
                </c:pt>
                <c:pt idx="269">
                  <c:v>9.4</c:v>
                </c:pt>
                <c:pt idx="270">
                  <c:v>10.55</c:v>
                </c:pt>
                <c:pt idx="271">
                  <c:v>10.46</c:v>
                </c:pt>
                <c:pt idx="272">
                  <c:v>10.61</c:v>
                </c:pt>
                <c:pt idx="273">
                  <c:v>10.87</c:v>
                </c:pt>
                <c:pt idx="274">
                  <c:v>10.69</c:v>
                </c:pt>
                <c:pt idx="275">
                  <c:v>8.48</c:v>
                </c:pt>
                <c:pt idx="276">
                  <c:v>8.74</c:v>
                </c:pt>
                <c:pt idx="277">
                  <c:v>8.85</c:v>
                </c:pt>
                <c:pt idx="278">
                  <c:v>7.48</c:v>
                </c:pt>
                <c:pt idx="279">
                  <c:v>7.11</c:v>
                </c:pt>
                <c:pt idx="285">
                  <c:v>8.7899999999999991</c:v>
                </c:pt>
                <c:pt idx="286">
                  <c:v>8.52</c:v>
                </c:pt>
                <c:pt idx="339">
                  <c:v>4.9000000000000004</c:v>
                </c:pt>
                <c:pt idx="340">
                  <c:v>4.9800000000000004</c:v>
                </c:pt>
                <c:pt idx="341">
                  <c:v>5.39</c:v>
                </c:pt>
                <c:pt idx="342">
                  <c:v>5.63</c:v>
                </c:pt>
                <c:pt idx="343">
                  <c:v>5.32</c:v>
                </c:pt>
                <c:pt idx="344">
                  <c:v>5.19</c:v>
                </c:pt>
                <c:pt idx="345">
                  <c:v>5.67</c:v>
                </c:pt>
                <c:pt idx="346">
                  <c:v>5.24</c:v>
                </c:pt>
                <c:pt idx="347">
                  <c:v>5.0599999999999996</c:v>
                </c:pt>
                <c:pt idx="348">
                  <c:v>5</c:v>
                </c:pt>
                <c:pt idx="349">
                  <c:v>4.97</c:v>
                </c:pt>
                <c:pt idx="350">
                  <c:v>5.04</c:v>
                </c:pt>
                <c:pt idx="351">
                  <c:v>4.96</c:v>
                </c:pt>
                <c:pt idx="352">
                  <c:v>4.7</c:v>
                </c:pt>
                <c:pt idx="353">
                  <c:v>4.72</c:v>
                </c:pt>
                <c:pt idx="354">
                  <c:v>4.59</c:v>
                </c:pt>
                <c:pt idx="358">
                  <c:v>4.24</c:v>
                </c:pt>
                <c:pt idx="359">
                  <c:v>5.52</c:v>
                </c:pt>
                <c:pt idx="360">
                  <c:v>4.99</c:v>
                </c:pt>
                <c:pt idx="361">
                  <c:v>4.8099999999999996</c:v>
                </c:pt>
                <c:pt idx="362">
                  <c:v>4.5</c:v>
                </c:pt>
                <c:pt idx="363">
                  <c:v>4.33</c:v>
                </c:pt>
                <c:pt idx="364">
                  <c:v>4.2699999999999996</c:v>
                </c:pt>
                <c:pt idx="365">
                  <c:v>4.51</c:v>
                </c:pt>
                <c:pt idx="366">
                  <c:v>4.2</c:v>
                </c:pt>
                <c:pt idx="367">
                  <c:v>4.28</c:v>
                </c:pt>
                <c:pt idx="368">
                  <c:v>4.55</c:v>
                </c:pt>
                <c:pt idx="369">
                  <c:v>4.3899999999999997</c:v>
                </c:pt>
                <c:pt idx="370">
                  <c:v>4.8099999999999996</c:v>
                </c:pt>
                <c:pt idx="371">
                  <c:v>4.4000000000000004</c:v>
                </c:pt>
                <c:pt idx="373">
                  <c:v>2.97</c:v>
                </c:pt>
                <c:pt idx="374">
                  <c:v>2.39</c:v>
                </c:pt>
                <c:pt idx="375">
                  <c:v>2.5</c:v>
                </c:pt>
                <c:pt idx="376">
                  <c:v>2.99</c:v>
                </c:pt>
                <c:pt idx="377">
                  <c:v>3.05</c:v>
                </c:pt>
                <c:pt idx="378">
                  <c:v>3.74</c:v>
                </c:pt>
                <c:pt idx="379">
                  <c:v>4.0599999999999996</c:v>
                </c:pt>
                <c:pt idx="380">
                  <c:v>4.2</c:v>
                </c:pt>
                <c:pt idx="381">
                  <c:v>4.38</c:v>
                </c:pt>
                <c:pt idx="382">
                  <c:v>3.59</c:v>
                </c:pt>
                <c:pt idx="383">
                  <c:v>3.49</c:v>
                </c:pt>
                <c:pt idx="384">
                  <c:v>4.96</c:v>
                </c:pt>
                <c:pt idx="385">
                  <c:v>5.14</c:v>
                </c:pt>
                <c:pt idx="386">
                  <c:v>5.0199999999999996</c:v>
                </c:pt>
                <c:pt idx="387">
                  <c:v>4.76</c:v>
                </c:pt>
                <c:pt idx="388">
                  <c:v>4.28</c:v>
                </c:pt>
                <c:pt idx="389">
                  <c:v>4.1900000000000004</c:v>
                </c:pt>
                <c:pt idx="390">
                  <c:v>3.74</c:v>
                </c:pt>
                <c:pt idx="391">
                  <c:v>4.18</c:v>
                </c:pt>
                <c:pt idx="392">
                  <c:v>4.3099999999999996</c:v>
                </c:pt>
                <c:pt idx="393">
                  <c:v>4.0599999999999996</c:v>
                </c:pt>
                <c:pt idx="394">
                  <c:v>3.63</c:v>
                </c:pt>
                <c:pt idx="395">
                  <c:v>3.71</c:v>
                </c:pt>
                <c:pt idx="396">
                  <c:v>4</c:v>
                </c:pt>
                <c:pt idx="397">
                  <c:v>4.67</c:v>
                </c:pt>
                <c:pt idx="398">
                  <c:v>4.29</c:v>
                </c:pt>
                <c:pt idx="399">
                  <c:v>4.54</c:v>
                </c:pt>
                <c:pt idx="400">
                  <c:v>4.3099999999999996</c:v>
                </c:pt>
                <c:pt idx="401">
                  <c:v>4.49</c:v>
                </c:pt>
                <c:pt idx="402">
                  <c:v>3.76</c:v>
                </c:pt>
                <c:pt idx="403">
                  <c:v>3.02</c:v>
                </c:pt>
                <c:pt idx="404">
                  <c:v>2.74</c:v>
                </c:pt>
                <c:pt idx="405">
                  <c:v>2.69</c:v>
                </c:pt>
                <c:pt idx="406">
                  <c:v>3.28</c:v>
                </c:pt>
                <c:pt idx="407">
                  <c:v>3.61</c:v>
                </c:pt>
                <c:pt idx="408">
                  <c:v>2.5</c:v>
                </c:pt>
                <c:pt idx="409">
                  <c:v>2.25</c:v>
                </c:pt>
                <c:pt idx="410">
                  <c:v>3.57</c:v>
                </c:pt>
                <c:pt idx="411">
                  <c:v>3.96</c:v>
                </c:pt>
                <c:pt idx="412">
                  <c:v>4.0199999999999996</c:v>
                </c:pt>
                <c:pt idx="413">
                  <c:v>4.1900000000000004</c:v>
                </c:pt>
                <c:pt idx="414">
                  <c:v>4.21</c:v>
                </c:pt>
                <c:pt idx="415">
                  <c:v>4.6900000000000004</c:v>
                </c:pt>
                <c:pt idx="416">
                  <c:v>3.03</c:v>
                </c:pt>
                <c:pt idx="417">
                  <c:v>4.47</c:v>
                </c:pt>
                <c:pt idx="418">
                  <c:v>3.16</c:v>
                </c:pt>
                <c:pt idx="419">
                  <c:v>5.0199999999999996</c:v>
                </c:pt>
                <c:pt idx="420">
                  <c:v>4.79</c:v>
                </c:pt>
                <c:pt idx="421">
                  <c:v>4.4800000000000004</c:v>
                </c:pt>
                <c:pt idx="422">
                  <c:v>4.0999999999999996</c:v>
                </c:pt>
                <c:pt idx="423">
                  <c:v>4.0199999999999996</c:v>
                </c:pt>
                <c:pt idx="424">
                  <c:v>3.64</c:v>
                </c:pt>
                <c:pt idx="425">
                  <c:v>3.41</c:v>
                </c:pt>
                <c:pt idx="426">
                  <c:v>3.3</c:v>
                </c:pt>
                <c:pt idx="427">
                  <c:v>3.7</c:v>
                </c:pt>
                <c:pt idx="428">
                  <c:v>3.05</c:v>
                </c:pt>
                <c:pt idx="429">
                  <c:v>3.32</c:v>
                </c:pt>
                <c:pt idx="430">
                  <c:v>2.99</c:v>
                </c:pt>
                <c:pt idx="431">
                  <c:v>3.52</c:v>
                </c:pt>
                <c:pt idx="432">
                  <c:v>3.33</c:v>
                </c:pt>
                <c:pt idx="433">
                  <c:v>3.49</c:v>
                </c:pt>
                <c:pt idx="434">
                  <c:v>3.73</c:v>
                </c:pt>
                <c:pt idx="435">
                  <c:v>3.78</c:v>
                </c:pt>
                <c:pt idx="436">
                  <c:v>3.69</c:v>
                </c:pt>
                <c:pt idx="437">
                  <c:v>3.74</c:v>
                </c:pt>
                <c:pt idx="438">
                  <c:v>2.72</c:v>
                </c:pt>
                <c:pt idx="439">
                  <c:v>3.41</c:v>
                </c:pt>
                <c:pt idx="440">
                  <c:v>3.37</c:v>
                </c:pt>
                <c:pt idx="441">
                  <c:v>3.9</c:v>
                </c:pt>
                <c:pt idx="442">
                  <c:v>3.45</c:v>
                </c:pt>
                <c:pt idx="443">
                  <c:v>3.47</c:v>
                </c:pt>
                <c:pt idx="444">
                  <c:v>3.81</c:v>
                </c:pt>
                <c:pt idx="445">
                  <c:v>3.52</c:v>
                </c:pt>
                <c:pt idx="446">
                  <c:v>3.18</c:v>
                </c:pt>
                <c:pt idx="447">
                  <c:v>3.24</c:v>
                </c:pt>
                <c:pt idx="448">
                  <c:v>2.62</c:v>
                </c:pt>
                <c:pt idx="449">
                  <c:v>3.29</c:v>
                </c:pt>
                <c:pt idx="450">
                  <c:v>3.17</c:v>
                </c:pt>
                <c:pt idx="451">
                  <c:v>3.33</c:v>
                </c:pt>
                <c:pt idx="452">
                  <c:v>3.29</c:v>
                </c:pt>
                <c:pt idx="453">
                  <c:v>3.36</c:v>
                </c:pt>
                <c:pt idx="454">
                  <c:v>3.3</c:v>
                </c:pt>
                <c:pt idx="455">
                  <c:v>3.18</c:v>
                </c:pt>
                <c:pt idx="456">
                  <c:v>3.91</c:v>
                </c:pt>
                <c:pt idx="457">
                  <c:v>3.01</c:v>
                </c:pt>
                <c:pt idx="458">
                  <c:v>2.54</c:v>
                </c:pt>
                <c:pt idx="459">
                  <c:v>2.99</c:v>
                </c:pt>
                <c:pt idx="460">
                  <c:v>2.88</c:v>
                </c:pt>
                <c:pt idx="461">
                  <c:v>3.53</c:v>
                </c:pt>
                <c:pt idx="462">
                  <c:v>4</c:v>
                </c:pt>
                <c:pt idx="463">
                  <c:v>3.81</c:v>
                </c:pt>
                <c:pt idx="464">
                  <c:v>3.67</c:v>
                </c:pt>
                <c:pt idx="465">
                  <c:v>5.23</c:v>
                </c:pt>
                <c:pt idx="466">
                  <c:v>5.18</c:v>
                </c:pt>
                <c:pt idx="467">
                  <c:v>3.22</c:v>
                </c:pt>
                <c:pt idx="468">
                  <c:v>3.69</c:v>
                </c:pt>
                <c:pt idx="469">
                  <c:v>3.9</c:v>
                </c:pt>
                <c:pt idx="470">
                  <c:v>3.23</c:v>
                </c:pt>
                <c:pt idx="471">
                  <c:v>3.43</c:v>
                </c:pt>
                <c:pt idx="472">
                  <c:v>3.38</c:v>
                </c:pt>
                <c:pt idx="473">
                  <c:v>3.5</c:v>
                </c:pt>
                <c:pt idx="474">
                  <c:v>3.22</c:v>
                </c:pt>
                <c:pt idx="475">
                  <c:v>3.41</c:v>
                </c:pt>
                <c:pt idx="476">
                  <c:v>3.19</c:v>
                </c:pt>
                <c:pt idx="477">
                  <c:v>3.48</c:v>
                </c:pt>
                <c:pt idx="478">
                  <c:v>3.21</c:v>
                </c:pt>
                <c:pt idx="479">
                  <c:v>3.04</c:v>
                </c:pt>
                <c:pt idx="480">
                  <c:v>3.4</c:v>
                </c:pt>
                <c:pt idx="481">
                  <c:v>3.62</c:v>
                </c:pt>
                <c:pt idx="482">
                  <c:v>3.73</c:v>
                </c:pt>
                <c:pt idx="483">
                  <c:v>3.49</c:v>
                </c:pt>
                <c:pt idx="484">
                  <c:v>3.74</c:v>
                </c:pt>
                <c:pt idx="485">
                  <c:v>3.88</c:v>
                </c:pt>
                <c:pt idx="486">
                  <c:v>4.01</c:v>
                </c:pt>
                <c:pt idx="487">
                  <c:v>4.05</c:v>
                </c:pt>
                <c:pt idx="488">
                  <c:v>3.22</c:v>
                </c:pt>
                <c:pt idx="489">
                  <c:v>3.99</c:v>
                </c:pt>
                <c:pt idx="490">
                  <c:v>3.5</c:v>
                </c:pt>
                <c:pt idx="491">
                  <c:v>3.42</c:v>
                </c:pt>
                <c:pt idx="492">
                  <c:v>3.29</c:v>
                </c:pt>
                <c:pt idx="493">
                  <c:v>3.34</c:v>
                </c:pt>
                <c:pt idx="494">
                  <c:v>3.6</c:v>
                </c:pt>
                <c:pt idx="495">
                  <c:v>3.47</c:v>
                </c:pt>
                <c:pt idx="496">
                  <c:v>2.54</c:v>
                </c:pt>
                <c:pt idx="497">
                  <c:v>2.66</c:v>
                </c:pt>
                <c:pt idx="498">
                  <c:v>2.41</c:v>
                </c:pt>
                <c:pt idx="499">
                  <c:v>2.99</c:v>
                </c:pt>
                <c:pt idx="500">
                  <c:v>3.6</c:v>
                </c:pt>
                <c:pt idx="501">
                  <c:v>3.94</c:v>
                </c:pt>
                <c:pt idx="502">
                  <c:v>2.85</c:v>
                </c:pt>
                <c:pt idx="503">
                  <c:v>3.28</c:v>
                </c:pt>
                <c:pt idx="504">
                  <c:v>3.51</c:v>
                </c:pt>
                <c:pt idx="505">
                  <c:v>3.03</c:v>
                </c:pt>
                <c:pt idx="506">
                  <c:v>2.79</c:v>
                </c:pt>
              </c:numCache>
            </c:numRef>
          </c:val>
          <c:smooth val="0"/>
          <c:extLst>
            <c:ext xmlns:c16="http://schemas.microsoft.com/office/drawing/2014/chart" uri="{C3380CC4-5D6E-409C-BE32-E72D297353CC}">
              <c16:uniqueId val="{00000007-CB09-4D04-B204-1D0B6C29515D}"/>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9.1999999999999993</c:v>
                </c:pt>
                <c:pt idx="1">
                  <c:v>9.1999999999999993</c:v>
                </c:pt>
                <c:pt idx="2">
                  <c:v>9.1999999999999993</c:v>
                </c:pt>
                <c:pt idx="3">
                  <c:v>9.1999999999999993</c:v>
                </c:pt>
                <c:pt idx="4">
                  <c:v>9.1999999999999993</c:v>
                </c:pt>
                <c:pt idx="5">
                  <c:v>9.1999999999999993</c:v>
                </c:pt>
                <c:pt idx="6">
                  <c:v>9.1999999999999993</c:v>
                </c:pt>
                <c:pt idx="7">
                  <c:v>9.1999999999999993</c:v>
                </c:pt>
                <c:pt idx="8">
                  <c:v>9.1999999999999993</c:v>
                </c:pt>
                <c:pt idx="9">
                  <c:v>9.1999999999999993</c:v>
                </c:pt>
                <c:pt idx="10">
                  <c:v>9.1999999999999993</c:v>
                </c:pt>
                <c:pt idx="11">
                  <c:v>9.1999999999999993</c:v>
                </c:pt>
                <c:pt idx="12">
                  <c:v>9.1999999999999993</c:v>
                </c:pt>
                <c:pt idx="13">
                  <c:v>9.1999999999999993</c:v>
                </c:pt>
                <c:pt idx="14">
                  <c:v>9.1999999999999993</c:v>
                </c:pt>
                <c:pt idx="15">
                  <c:v>9.1999999999999993</c:v>
                </c:pt>
                <c:pt idx="16">
                  <c:v>9.1999999999999993</c:v>
                </c:pt>
                <c:pt idx="17">
                  <c:v>9.1999999999999993</c:v>
                </c:pt>
                <c:pt idx="18">
                  <c:v>9.1999999999999993</c:v>
                </c:pt>
                <c:pt idx="19">
                  <c:v>9.1999999999999993</c:v>
                </c:pt>
                <c:pt idx="20">
                  <c:v>9.1999999999999993</c:v>
                </c:pt>
                <c:pt idx="21">
                  <c:v>9.1999999999999993</c:v>
                </c:pt>
                <c:pt idx="22">
                  <c:v>9.1999999999999993</c:v>
                </c:pt>
                <c:pt idx="23">
                  <c:v>9.1999999999999993</c:v>
                </c:pt>
                <c:pt idx="24">
                  <c:v>9.1999999999999993</c:v>
                </c:pt>
                <c:pt idx="25">
                  <c:v>9.1999999999999993</c:v>
                </c:pt>
                <c:pt idx="26">
                  <c:v>9.1999999999999993</c:v>
                </c:pt>
                <c:pt idx="27">
                  <c:v>9.1999999999999993</c:v>
                </c:pt>
                <c:pt idx="28">
                  <c:v>9.1999999999999993</c:v>
                </c:pt>
                <c:pt idx="29">
                  <c:v>9.1999999999999993</c:v>
                </c:pt>
                <c:pt idx="30">
                  <c:v>9.1999999999999993</c:v>
                </c:pt>
                <c:pt idx="31">
                  <c:v>9.1999999999999993</c:v>
                </c:pt>
                <c:pt idx="32">
                  <c:v>9.1999999999999993</c:v>
                </c:pt>
                <c:pt idx="33">
                  <c:v>9.1999999999999993</c:v>
                </c:pt>
                <c:pt idx="34">
                  <c:v>9.1999999999999993</c:v>
                </c:pt>
                <c:pt idx="35">
                  <c:v>9.1999999999999993</c:v>
                </c:pt>
                <c:pt idx="36">
                  <c:v>9.1999999999999993</c:v>
                </c:pt>
                <c:pt idx="37">
                  <c:v>9.1999999999999993</c:v>
                </c:pt>
                <c:pt idx="38">
                  <c:v>9.1999999999999993</c:v>
                </c:pt>
                <c:pt idx="39">
                  <c:v>9.1999999999999993</c:v>
                </c:pt>
                <c:pt idx="40">
                  <c:v>9.1999999999999993</c:v>
                </c:pt>
                <c:pt idx="41">
                  <c:v>9.1999999999999993</c:v>
                </c:pt>
                <c:pt idx="42">
                  <c:v>9.1999999999999993</c:v>
                </c:pt>
                <c:pt idx="43">
                  <c:v>9.1999999999999993</c:v>
                </c:pt>
                <c:pt idx="44">
                  <c:v>9.1999999999999993</c:v>
                </c:pt>
                <c:pt idx="45">
                  <c:v>9.1999999999999993</c:v>
                </c:pt>
                <c:pt idx="46">
                  <c:v>9.1999999999999993</c:v>
                </c:pt>
                <c:pt idx="47">
                  <c:v>9.1999999999999993</c:v>
                </c:pt>
                <c:pt idx="48">
                  <c:v>9.1999999999999993</c:v>
                </c:pt>
                <c:pt idx="49">
                  <c:v>9.1999999999999993</c:v>
                </c:pt>
                <c:pt idx="50">
                  <c:v>9.1999999999999993</c:v>
                </c:pt>
                <c:pt idx="51">
                  <c:v>9.1999999999999993</c:v>
                </c:pt>
                <c:pt idx="52">
                  <c:v>9.1999999999999993</c:v>
                </c:pt>
                <c:pt idx="53">
                  <c:v>9.1999999999999993</c:v>
                </c:pt>
                <c:pt idx="54">
                  <c:v>9.1999999999999993</c:v>
                </c:pt>
                <c:pt idx="55">
                  <c:v>9.1999999999999993</c:v>
                </c:pt>
                <c:pt idx="56">
                  <c:v>9.1999999999999993</c:v>
                </c:pt>
                <c:pt idx="57">
                  <c:v>9.1999999999999993</c:v>
                </c:pt>
                <c:pt idx="58">
                  <c:v>9.1999999999999993</c:v>
                </c:pt>
                <c:pt idx="59">
                  <c:v>9.1999999999999993</c:v>
                </c:pt>
                <c:pt idx="60">
                  <c:v>9.1999999999999993</c:v>
                </c:pt>
                <c:pt idx="61">
                  <c:v>9.1999999999999993</c:v>
                </c:pt>
                <c:pt idx="62">
                  <c:v>9.1999999999999993</c:v>
                </c:pt>
                <c:pt idx="63">
                  <c:v>9.1999999999999993</c:v>
                </c:pt>
                <c:pt idx="64">
                  <c:v>9.1999999999999993</c:v>
                </c:pt>
                <c:pt idx="65">
                  <c:v>9.1999999999999993</c:v>
                </c:pt>
                <c:pt idx="66">
                  <c:v>9.1999999999999993</c:v>
                </c:pt>
                <c:pt idx="67">
                  <c:v>9.1999999999999993</c:v>
                </c:pt>
                <c:pt idx="68">
                  <c:v>9.1999999999999993</c:v>
                </c:pt>
                <c:pt idx="69">
                  <c:v>9.1999999999999993</c:v>
                </c:pt>
                <c:pt idx="70">
                  <c:v>9.1999999999999993</c:v>
                </c:pt>
                <c:pt idx="71">
                  <c:v>9.1999999999999993</c:v>
                </c:pt>
                <c:pt idx="72">
                  <c:v>9.1999999999999993</c:v>
                </c:pt>
                <c:pt idx="73">
                  <c:v>9.1999999999999993</c:v>
                </c:pt>
                <c:pt idx="74">
                  <c:v>9.1999999999999993</c:v>
                </c:pt>
                <c:pt idx="75">
                  <c:v>9.1999999999999993</c:v>
                </c:pt>
                <c:pt idx="76">
                  <c:v>9.1999999999999993</c:v>
                </c:pt>
                <c:pt idx="77">
                  <c:v>9.1999999999999993</c:v>
                </c:pt>
                <c:pt idx="78">
                  <c:v>9.1999999999999993</c:v>
                </c:pt>
                <c:pt idx="79">
                  <c:v>9.1999999999999993</c:v>
                </c:pt>
                <c:pt idx="80">
                  <c:v>9.1999999999999993</c:v>
                </c:pt>
                <c:pt idx="81">
                  <c:v>9.1999999999999993</c:v>
                </c:pt>
                <c:pt idx="82">
                  <c:v>9.1999999999999993</c:v>
                </c:pt>
                <c:pt idx="83">
                  <c:v>9.1999999999999993</c:v>
                </c:pt>
                <c:pt idx="84">
                  <c:v>9.1999999999999993</c:v>
                </c:pt>
                <c:pt idx="85">
                  <c:v>9.1999999999999993</c:v>
                </c:pt>
                <c:pt idx="86">
                  <c:v>9.1999999999999993</c:v>
                </c:pt>
                <c:pt idx="87">
                  <c:v>9.1999999999999993</c:v>
                </c:pt>
                <c:pt idx="88">
                  <c:v>9.1999999999999993</c:v>
                </c:pt>
                <c:pt idx="89">
                  <c:v>9.1999999999999993</c:v>
                </c:pt>
                <c:pt idx="90">
                  <c:v>9.1999999999999993</c:v>
                </c:pt>
                <c:pt idx="91">
                  <c:v>9.1999999999999993</c:v>
                </c:pt>
                <c:pt idx="92">
                  <c:v>9.1999999999999993</c:v>
                </c:pt>
                <c:pt idx="93">
                  <c:v>9.1999999999999993</c:v>
                </c:pt>
                <c:pt idx="94">
                  <c:v>9.1999999999999993</c:v>
                </c:pt>
                <c:pt idx="95">
                  <c:v>9.1999999999999993</c:v>
                </c:pt>
                <c:pt idx="96">
                  <c:v>9.1999999999999993</c:v>
                </c:pt>
                <c:pt idx="97">
                  <c:v>9.1999999999999993</c:v>
                </c:pt>
                <c:pt idx="98">
                  <c:v>9.1999999999999993</c:v>
                </c:pt>
                <c:pt idx="99">
                  <c:v>9.1999999999999993</c:v>
                </c:pt>
                <c:pt idx="100">
                  <c:v>9.1999999999999993</c:v>
                </c:pt>
                <c:pt idx="101">
                  <c:v>9.1999999999999993</c:v>
                </c:pt>
                <c:pt idx="102">
                  <c:v>9.1999999999999993</c:v>
                </c:pt>
                <c:pt idx="103">
                  <c:v>9.1999999999999993</c:v>
                </c:pt>
                <c:pt idx="104">
                  <c:v>9.1999999999999993</c:v>
                </c:pt>
                <c:pt idx="105">
                  <c:v>9.1999999999999993</c:v>
                </c:pt>
                <c:pt idx="106">
                  <c:v>9.1999999999999993</c:v>
                </c:pt>
                <c:pt idx="107">
                  <c:v>9.1999999999999993</c:v>
                </c:pt>
                <c:pt idx="108">
                  <c:v>9.1999999999999993</c:v>
                </c:pt>
                <c:pt idx="109">
                  <c:v>9.1999999999999993</c:v>
                </c:pt>
                <c:pt idx="110">
                  <c:v>9.1999999999999993</c:v>
                </c:pt>
                <c:pt idx="111">
                  <c:v>9.1999999999999993</c:v>
                </c:pt>
                <c:pt idx="112">
                  <c:v>9.1999999999999993</c:v>
                </c:pt>
                <c:pt idx="113">
                  <c:v>9.1999999999999993</c:v>
                </c:pt>
                <c:pt idx="114">
                  <c:v>9.1999999999999993</c:v>
                </c:pt>
                <c:pt idx="115">
                  <c:v>9.1999999999999993</c:v>
                </c:pt>
                <c:pt idx="116">
                  <c:v>9.1999999999999993</c:v>
                </c:pt>
                <c:pt idx="117">
                  <c:v>9.1999999999999993</c:v>
                </c:pt>
                <c:pt idx="118">
                  <c:v>9.1999999999999993</c:v>
                </c:pt>
                <c:pt idx="119">
                  <c:v>9.1999999999999993</c:v>
                </c:pt>
                <c:pt idx="120">
                  <c:v>9.1999999999999993</c:v>
                </c:pt>
                <c:pt idx="121">
                  <c:v>9.1999999999999993</c:v>
                </c:pt>
                <c:pt idx="122">
                  <c:v>9.1999999999999993</c:v>
                </c:pt>
                <c:pt idx="123">
                  <c:v>9.1999999999999993</c:v>
                </c:pt>
                <c:pt idx="124">
                  <c:v>9.1999999999999993</c:v>
                </c:pt>
                <c:pt idx="125">
                  <c:v>9.1999999999999993</c:v>
                </c:pt>
                <c:pt idx="126">
                  <c:v>9.1999999999999993</c:v>
                </c:pt>
                <c:pt idx="127">
                  <c:v>9.1999999999999993</c:v>
                </c:pt>
                <c:pt idx="128">
                  <c:v>9.1999999999999993</c:v>
                </c:pt>
                <c:pt idx="129">
                  <c:v>9.1999999999999993</c:v>
                </c:pt>
                <c:pt idx="130">
                  <c:v>9.1999999999999993</c:v>
                </c:pt>
                <c:pt idx="131">
                  <c:v>9.1999999999999993</c:v>
                </c:pt>
                <c:pt idx="132">
                  <c:v>9.1999999999999993</c:v>
                </c:pt>
                <c:pt idx="133">
                  <c:v>9.1999999999999993</c:v>
                </c:pt>
                <c:pt idx="134">
                  <c:v>9.1999999999999993</c:v>
                </c:pt>
                <c:pt idx="135">
                  <c:v>9.1999999999999993</c:v>
                </c:pt>
                <c:pt idx="136">
                  <c:v>9.1999999999999993</c:v>
                </c:pt>
                <c:pt idx="137">
                  <c:v>9.1999999999999993</c:v>
                </c:pt>
                <c:pt idx="138">
                  <c:v>9.1999999999999993</c:v>
                </c:pt>
                <c:pt idx="139">
                  <c:v>9.1999999999999993</c:v>
                </c:pt>
                <c:pt idx="140">
                  <c:v>9.1999999999999993</c:v>
                </c:pt>
                <c:pt idx="141">
                  <c:v>9.1999999999999993</c:v>
                </c:pt>
                <c:pt idx="142">
                  <c:v>9.1999999999999993</c:v>
                </c:pt>
                <c:pt idx="143">
                  <c:v>9.1999999999999993</c:v>
                </c:pt>
                <c:pt idx="144">
                  <c:v>9.1999999999999993</c:v>
                </c:pt>
                <c:pt idx="145">
                  <c:v>9.1999999999999993</c:v>
                </c:pt>
                <c:pt idx="146">
                  <c:v>9.1999999999999993</c:v>
                </c:pt>
                <c:pt idx="147">
                  <c:v>9.1999999999999993</c:v>
                </c:pt>
                <c:pt idx="148">
                  <c:v>9.1999999999999993</c:v>
                </c:pt>
                <c:pt idx="149">
                  <c:v>9.1999999999999993</c:v>
                </c:pt>
                <c:pt idx="150">
                  <c:v>9.1999999999999993</c:v>
                </c:pt>
                <c:pt idx="151">
                  <c:v>9.1999999999999993</c:v>
                </c:pt>
                <c:pt idx="152">
                  <c:v>9.1999999999999993</c:v>
                </c:pt>
                <c:pt idx="153">
                  <c:v>9.1999999999999993</c:v>
                </c:pt>
                <c:pt idx="154">
                  <c:v>9.1999999999999993</c:v>
                </c:pt>
                <c:pt idx="155">
                  <c:v>9.1999999999999993</c:v>
                </c:pt>
                <c:pt idx="156">
                  <c:v>9.1999999999999993</c:v>
                </c:pt>
                <c:pt idx="157">
                  <c:v>9.1999999999999993</c:v>
                </c:pt>
                <c:pt idx="158">
                  <c:v>9.1999999999999993</c:v>
                </c:pt>
                <c:pt idx="159">
                  <c:v>9.1999999999999993</c:v>
                </c:pt>
                <c:pt idx="160">
                  <c:v>9.1999999999999993</c:v>
                </c:pt>
                <c:pt idx="161">
                  <c:v>9.1999999999999993</c:v>
                </c:pt>
                <c:pt idx="162">
                  <c:v>9.1999999999999993</c:v>
                </c:pt>
                <c:pt idx="163">
                  <c:v>9.1999999999999993</c:v>
                </c:pt>
                <c:pt idx="164">
                  <c:v>9.1999999999999993</c:v>
                </c:pt>
                <c:pt idx="165">
                  <c:v>9.1999999999999993</c:v>
                </c:pt>
                <c:pt idx="166">
                  <c:v>9.1999999999999993</c:v>
                </c:pt>
                <c:pt idx="167">
                  <c:v>9.1999999999999993</c:v>
                </c:pt>
                <c:pt idx="168">
                  <c:v>9.1999999999999993</c:v>
                </c:pt>
                <c:pt idx="169">
                  <c:v>9.1999999999999993</c:v>
                </c:pt>
                <c:pt idx="170">
                  <c:v>9.1999999999999993</c:v>
                </c:pt>
                <c:pt idx="171">
                  <c:v>9.1999999999999993</c:v>
                </c:pt>
                <c:pt idx="172">
                  <c:v>9.1999999999999993</c:v>
                </c:pt>
                <c:pt idx="173">
                  <c:v>9.1999999999999993</c:v>
                </c:pt>
                <c:pt idx="174">
                  <c:v>9.1999999999999993</c:v>
                </c:pt>
                <c:pt idx="175">
                  <c:v>9.1999999999999993</c:v>
                </c:pt>
                <c:pt idx="176">
                  <c:v>9.1999999999999993</c:v>
                </c:pt>
                <c:pt idx="177">
                  <c:v>9.1999999999999993</c:v>
                </c:pt>
                <c:pt idx="178">
                  <c:v>9.1999999999999993</c:v>
                </c:pt>
                <c:pt idx="179">
                  <c:v>9.1999999999999993</c:v>
                </c:pt>
                <c:pt idx="180">
                  <c:v>9.1999999999999993</c:v>
                </c:pt>
                <c:pt idx="181">
                  <c:v>9.1999999999999993</c:v>
                </c:pt>
                <c:pt idx="182">
                  <c:v>9.1999999999999993</c:v>
                </c:pt>
                <c:pt idx="183">
                  <c:v>9.1999999999999993</c:v>
                </c:pt>
                <c:pt idx="184">
                  <c:v>9.1999999999999993</c:v>
                </c:pt>
                <c:pt idx="185">
                  <c:v>9.1999999999999993</c:v>
                </c:pt>
                <c:pt idx="186">
                  <c:v>9.1999999999999993</c:v>
                </c:pt>
                <c:pt idx="187">
                  <c:v>9.1999999999999993</c:v>
                </c:pt>
                <c:pt idx="188">
                  <c:v>9.1999999999999993</c:v>
                </c:pt>
                <c:pt idx="189">
                  <c:v>9.1999999999999993</c:v>
                </c:pt>
                <c:pt idx="190">
                  <c:v>9.1999999999999993</c:v>
                </c:pt>
                <c:pt idx="191">
                  <c:v>9.1999999999999993</c:v>
                </c:pt>
                <c:pt idx="192">
                  <c:v>9.1999999999999993</c:v>
                </c:pt>
                <c:pt idx="193">
                  <c:v>9.1999999999999993</c:v>
                </c:pt>
                <c:pt idx="194">
                  <c:v>9.1999999999999993</c:v>
                </c:pt>
                <c:pt idx="195">
                  <c:v>9.1999999999999993</c:v>
                </c:pt>
                <c:pt idx="196">
                  <c:v>9.1999999999999993</c:v>
                </c:pt>
                <c:pt idx="197">
                  <c:v>9.1999999999999993</c:v>
                </c:pt>
                <c:pt idx="198">
                  <c:v>9.1999999999999993</c:v>
                </c:pt>
                <c:pt idx="199">
                  <c:v>9.1999999999999993</c:v>
                </c:pt>
                <c:pt idx="200">
                  <c:v>9.1999999999999993</c:v>
                </c:pt>
                <c:pt idx="201">
                  <c:v>9.1999999999999993</c:v>
                </c:pt>
                <c:pt idx="202">
                  <c:v>9.1999999999999993</c:v>
                </c:pt>
                <c:pt idx="203">
                  <c:v>9.1999999999999993</c:v>
                </c:pt>
                <c:pt idx="204">
                  <c:v>9.1999999999999993</c:v>
                </c:pt>
                <c:pt idx="205">
                  <c:v>9.1999999999999993</c:v>
                </c:pt>
                <c:pt idx="206">
                  <c:v>9.1999999999999993</c:v>
                </c:pt>
                <c:pt idx="207">
                  <c:v>9.1999999999999993</c:v>
                </c:pt>
                <c:pt idx="208">
                  <c:v>9.1999999999999993</c:v>
                </c:pt>
                <c:pt idx="209">
                  <c:v>9.1999999999999993</c:v>
                </c:pt>
                <c:pt idx="210">
                  <c:v>9.1999999999999993</c:v>
                </c:pt>
                <c:pt idx="211">
                  <c:v>9.1999999999999993</c:v>
                </c:pt>
                <c:pt idx="212">
                  <c:v>9.1999999999999993</c:v>
                </c:pt>
                <c:pt idx="213">
                  <c:v>9.1999999999999993</c:v>
                </c:pt>
                <c:pt idx="214">
                  <c:v>9.1999999999999993</c:v>
                </c:pt>
                <c:pt idx="215">
                  <c:v>9.1999999999999993</c:v>
                </c:pt>
                <c:pt idx="216">
                  <c:v>9.1999999999999993</c:v>
                </c:pt>
                <c:pt idx="217">
                  <c:v>9.1999999999999993</c:v>
                </c:pt>
                <c:pt idx="218">
                  <c:v>9.1999999999999993</c:v>
                </c:pt>
                <c:pt idx="219">
                  <c:v>9.1999999999999993</c:v>
                </c:pt>
                <c:pt idx="220">
                  <c:v>9.1999999999999993</c:v>
                </c:pt>
                <c:pt idx="221">
                  <c:v>9.1999999999999993</c:v>
                </c:pt>
                <c:pt idx="222">
                  <c:v>9.1999999999999993</c:v>
                </c:pt>
                <c:pt idx="223">
                  <c:v>9.1999999999999993</c:v>
                </c:pt>
                <c:pt idx="224">
                  <c:v>9.1999999999999993</c:v>
                </c:pt>
                <c:pt idx="225">
                  <c:v>9.1999999999999993</c:v>
                </c:pt>
                <c:pt idx="226">
                  <c:v>9.1999999999999993</c:v>
                </c:pt>
                <c:pt idx="227">
                  <c:v>9.1999999999999993</c:v>
                </c:pt>
                <c:pt idx="228">
                  <c:v>9.1999999999999993</c:v>
                </c:pt>
                <c:pt idx="229">
                  <c:v>9.1999999999999993</c:v>
                </c:pt>
                <c:pt idx="230">
                  <c:v>9.1999999999999993</c:v>
                </c:pt>
                <c:pt idx="231">
                  <c:v>9.1999999999999993</c:v>
                </c:pt>
                <c:pt idx="232">
                  <c:v>9.1999999999999993</c:v>
                </c:pt>
                <c:pt idx="233">
                  <c:v>9.1999999999999993</c:v>
                </c:pt>
                <c:pt idx="234">
                  <c:v>9.1999999999999993</c:v>
                </c:pt>
                <c:pt idx="235">
                  <c:v>9.1999999999999993</c:v>
                </c:pt>
                <c:pt idx="236">
                  <c:v>9.1999999999999993</c:v>
                </c:pt>
                <c:pt idx="237">
                  <c:v>9.1999999999999993</c:v>
                </c:pt>
                <c:pt idx="238">
                  <c:v>9.1999999999999993</c:v>
                </c:pt>
                <c:pt idx="239">
                  <c:v>9.1999999999999993</c:v>
                </c:pt>
                <c:pt idx="240">
                  <c:v>9.1999999999999993</c:v>
                </c:pt>
                <c:pt idx="241">
                  <c:v>9.1999999999999993</c:v>
                </c:pt>
                <c:pt idx="242">
                  <c:v>9.1999999999999993</c:v>
                </c:pt>
                <c:pt idx="243">
                  <c:v>9.1999999999999993</c:v>
                </c:pt>
                <c:pt idx="244">
                  <c:v>9.1999999999999993</c:v>
                </c:pt>
                <c:pt idx="245">
                  <c:v>9.1999999999999993</c:v>
                </c:pt>
                <c:pt idx="246">
                  <c:v>9.1999999999999993</c:v>
                </c:pt>
                <c:pt idx="247">
                  <c:v>9.1999999999999993</c:v>
                </c:pt>
                <c:pt idx="248">
                  <c:v>9.1999999999999993</c:v>
                </c:pt>
                <c:pt idx="249">
                  <c:v>9.1999999999999993</c:v>
                </c:pt>
                <c:pt idx="250">
                  <c:v>9.1999999999999993</c:v>
                </c:pt>
                <c:pt idx="251">
                  <c:v>9.1999999999999993</c:v>
                </c:pt>
                <c:pt idx="252">
                  <c:v>9.1999999999999993</c:v>
                </c:pt>
                <c:pt idx="253">
                  <c:v>9.1999999999999993</c:v>
                </c:pt>
                <c:pt idx="254">
                  <c:v>9.1999999999999993</c:v>
                </c:pt>
                <c:pt idx="255">
                  <c:v>9.1999999999999993</c:v>
                </c:pt>
                <c:pt idx="256">
                  <c:v>9.1999999999999993</c:v>
                </c:pt>
                <c:pt idx="257">
                  <c:v>9.1999999999999993</c:v>
                </c:pt>
                <c:pt idx="258">
                  <c:v>9.1999999999999993</c:v>
                </c:pt>
                <c:pt idx="259">
                  <c:v>9.1999999999999993</c:v>
                </c:pt>
                <c:pt idx="260">
                  <c:v>9.1999999999999993</c:v>
                </c:pt>
                <c:pt idx="261">
                  <c:v>9.1999999999999993</c:v>
                </c:pt>
                <c:pt idx="262">
                  <c:v>9.1999999999999993</c:v>
                </c:pt>
                <c:pt idx="263">
                  <c:v>9.1999999999999993</c:v>
                </c:pt>
                <c:pt idx="264">
                  <c:v>9.1999999999999993</c:v>
                </c:pt>
                <c:pt idx="265">
                  <c:v>9.1999999999999993</c:v>
                </c:pt>
                <c:pt idx="266">
                  <c:v>9.1999999999999993</c:v>
                </c:pt>
                <c:pt idx="267">
                  <c:v>9.1999999999999993</c:v>
                </c:pt>
                <c:pt idx="268">
                  <c:v>9.1999999999999993</c:v>
                </c:pt>
                <c:pt idx="269">
                  <c:v>9.1999999999999993</c:v>
                </c:pt>
                <c:pt idx="270">
                  <c:v>9.1999999999999993</c:v>
                </c:pt>
                <c:pt idx="271">
                  <c:v>9.1999999999999993</c:v>
                </c:pt>
                <c:pt idx="272">
                  <c:v>9.1999999999999993</c:v>
                </c:pt>
                <c:pt idx="273">
                  <c:v>9.1999999999999993</c:v>
                </c:pt>
                <c:pt idx="274">
                  <c:v>9.1999999999999993</c:v>
                </c:pt>
                <c:pt idx="275">
                  <c:v>9.1999999999999993</c:v>
                </c:pt>
                <c:pt idx="276">
                  <c:v>9.1999999999999993</c:v>
                </c:pt>
                <c:pt idx="277">
                  <c:v>9.1999999999999993</c:v>
                </c:pt>
                <c:pt idx="278">
                  <c:v>9.1999999999999993</c:v>
                </c:pt>
                <c:pt idx="279">
                  <c:v>9.1999999999999993</c:v>
                </c:pt>
                <c:pt idx="280">
                  <c:v>9.1999999999999993</c:v>
                </c:pt>
                <c:pt idx="281">
                  <c:v>9.1999999999999993</c:v>
                </c:pt>
                <c:pt idx="282">
                  <c:v>9.1999999999999993</c:v>
                </c:pt>
                <c:pt idx="283">
                  <c:v>9.1999999999999993</c:v>
                </c:pt>
                <c:pt idx="284">
                  <c:v>9.1999999999999993</c:v>
                </c:pt>
                <c:pt idx="285">
                  <c:v>9.1999999999999993</c:v>
                </c:pt>
                <c:pt idx="286">
                  <c:v>9.1999999999999993</c:v>
                </c:pt>
                <c:pt idx="287">
                  <c:v>9.1999999999999993</c:v>
                </c:pt>
                <c:pt idx="288">
                  <c:v>9.1999999999999993</c:v>
                </c:pt>
                <c:pt idx="289">
                  <c:v>9.1999999999999993</c:v>
                </c:pt>
                <c:pt idx="290">
                  <c:v>9.1999999999999993</c:v>
                </c:pt>
                <c:pt idx="291">
                  <c:v>9.1999999999999993</c:v>
                </c:pt>
                <c:pt idx="292">
                  <c:v>9.1999999999999993</c:v>
                </c:pt>
                <c:pt idx="293">
                  <c:v>9.1999999999999993</c:v>
                </c:pt>
                <c:pt idx="294">
                  <c:v>9.1999999999999993</c:v>
                </c:pt>
                <c:pt idx="295">
                  <c:v>9.1999999999999993</c:v>
                </c:pt>
                <c:pt idx="296">
                  <c:v>9.1999999999999993</c:v>
                </c:pt>
                <c:pt idx="297">
                  <c:v>9.1999999999999993</c:v>
                </c:pt>
                <c:pt idx="298">
                  <c:v>9.1999999999999993</c:v>
                </c:pt>
                <c:pt idx="299">
                  <c:v>9.1999999999999993</c:v>
                </c:pt>
                <c:pt idx="300">
                  <c:v>9.1999999999999993</c:v>
                </c:pt>
                <c:pt idx="301">
                  <c:v>9.1999999999999993</c:v>
                </c:pt>
                <c:pt idx="302">
                  <c:v>9.1999999999999993</c:v>
                </c:pt>
                <c:pt idx="303">
                  <c:v>9.1999999999999993</c:v>
                </c:pt>
                <c:pt idx="304">
                  <c:v>9.1999999999999993</c:v>
                </c:pt>
                <c:pt idx="305">
                  <c:v>9.1999999999999993</c:v>
                </c:pt>
                <c:pt idx="306">
                  <c:v>9.1999999999999993</c:v>
                </c:pt>
                <c:pt idx="307">
                  <c:v>9.1999999999999993</c:v>
                </c:pt>
                <c:pt idx="308">
                  <c:v>9.1999999999999993</c:v>
                </c:pt>
                <c:pt idx="309">
                  <c:v>9.1999999999999993</c:v>
                </c:pt>
                <c:pt idx="310">
                  <c:v>9.1999999999999993</c:v>
                </c:pt>
                <c:pt idx="311">
                  <c:v>9.1999999999999993</c:v>
                </c:pt>
                <c:pt idx="312">
                  <c:v>9.1999999999999993</c:v>
                </c:pt>
                <c:pt idx="313">
                  <c:v>9.1999999999999993</c:v>
                </c:pt>
                <c:pt idx="314">
                  <c:v>9.1999999999999993</c:v>
                </c:pt>
                <c:pt idx="315">
                  <c:v>9.1999999999999993</c:v>
                </c:pt>
                <c:pt idx="316">
                  <c:v>9.1999999999999993</c:v>
                </c:pt>
                <c:pt idx="317">
                  <c:v>9.1999999999999993</c:v>
                </c:pt>
                <c:pt idx="318">
                  <c:v>9.1999999999999993</c:v>
                </c:pt>
                <c:pt idx="319">
                  <c:v>9.1999999999999993</c:v>
                </c:pt>
                <c:pt idx="320">
                  <c:v>9.1999999999999993</c:v>
                </c:pt>
                <c:pt idx="321">
                  <c:v>9.1999999999999993</c:v>
                </c:pt>
                <c:pt idx="322">
                  <c:v>9.1999999999999993</c:v>
                </c:pt>
                <c:pt idx="323">
                  <c:v>9.1999999999999993</c:v>
                </c:pt>
                <c:pt idx="324">
                  <c:v>9.1999999999999993</c:v>
                </c:pt>
                <c:pt idx="325">
                  <c:v>9.1999999999999993</c:v>
                </c:pt>
                <c:pt idx="326">
                  <c:v>9.1999999999999993</c:v>
                </c:pt>
                <c:pt idx="327">
                  <c:v>9.1999999999999993</c:v>
                </c:pt>
                <c:pt idx="328">
                  <c:v>9.1999999999999993</c:v>
                </c:pt>
                <c:pt idx="329">
                  <c:v>9.1999999999999993</c:v>
                </c:pt>
                <c:pt idx="330">
                  <c:v>9.1999999999999993</c:v>
                </c:pt>
                <c:pt idx="331">
                  <c:v>9.1999999999999993</c:v>
                </c:pt>
                <c:pt idx="332">
                  <c:v>9.1999999999999993</c:v>
                </c:pt>
                <c:pt idx="333">
                  <c:v>9.1999999999999993</c:v>
                </c:pt>
                <c:pt idx="334">
                  <c:v>9.1999999999999993</c:v>
                </c:pt>
                <c:pt idx="335">
                  <c:v>9.1999999999999993</c:v>
                </c:pt>
                <c:pt idx="336">
                  <c:v>9.1999999999999993</c:v>
                </c:pt>
                <c:pt idx="337">
                  <c:v>9.1999999999999993</c:v>
                </c:pt>
                <c:pt idx="338">
                  <c:v>9.1999999999999993</c:v>
                </c:pt>
                <c:pt idx="339">
                  <c:v>9.1999999999999993</c:v>
                </c:pt>
                <c:pt idx="340">
                  <c:v>9.1999999999999993</c:v>
                </c:pt>
                <c:pt idx="341">
                  <c:v>9.1999999999999993</c:v>
                </c:pt>
                <c:pt idx="342">
                  <c:v>9.1999999999999993</c:v>
                </c:pt>
                <c:pt idx="343">
                  <c:v>9.1999999999999993</c:v>
                </c:pt>
                <c:pt idx="344">
                  <c:v>9.1999999999999993</c:v>
                </c:pt>
                <c:pt idx="345">
                  <c:v>9.1999999999999993</c:v>
                </c:pt>
                <c:pt idx="346">
                  <c:v>9.1999999999999993</c:v>
                </c:pt>
                <c:pt idx="347">
                  <c:v>9.1999999999999993</c:v>
                </c:pt>
                <c:pt idx="348">
                  <c:v>9.1999999999999993</c:v>
                </c:pt>
                <c:pt idx="349">
                  <c:v>9.1999999999999993</c:v>
                </c:pt>
                <c:pt idx="350">
                  <c:v>9.1999999999999993</c:v>
                </c:pt>
                <c:pt idx="351">
                  <c:v>9.1999999999999993</c:v>
                </c:pt>
                <c:pt idx="352">
                  <c:v>9.1999999999999993</c:v>
                </c:pt>
                <c:pt idx="353">
                  <c:v>9.1999999999999993</c:v>
                </c:pt>
                <c:pt idx="354">
                  <c:v>9.1999999999999993</c:v>
                </c:pt>
                <c:pt idx="355">
                  <c:v>9.1999999999999993</c:v>
                </c:pt>
                <c:pt idx="356">
                  <c:v>9.1999999999999993</c:v>
                </c:pt>
                <c:pt idx="357">
                  <c:v>9.1999999999999993</c:v>
                </c:pt>
                <c:pt idx="358">
                  <c:v>9.1999999999999993</c:v>
                </c:pt>
                <c:pt idx="359">
                  <c:v>9.1999999999999993</c:v>
                </c:pt>
                <c:pt idx="360">
                  <c:v>9.1999999999999993</c:v>
                </c:pt>
                <c:pt idx="361">
                  <c:v>9.1999999999999993</c:v>
                </c:pt>
                <c:pt idx="362">
                  <c:v>9.1999999999999993</c:v>
                </c:pt>
                <c:pt idx="363">
                  <c:v>9.1999999999999993</c:v>
                </c:pt>
                <c:pt idx="364">
                  <c:v>9.1999999999999993</c:v>
                </c:pt>
                <c:pt idx="365">
                  <c:v>9.1999999999999993</c:v>
                </c:pt>
                <c:pt idx="366">
                  <c:v>9.1999999999999993</c:v>
                </c:pt>
                <c:pt idx="367">
                  <c:v>9.1999999999999993</c:v>
                </c:pt>
                <c:pt idx="368">
                  <c:v>9.1999999999999993</c:v>
                </c:pt>
                <c:pt idx="369">
                  <c:v>9.1999999999999993</c:v>
                </c:pt>
                <c:pt idx="370">
                  <c:v>9.1999999999999993</c:v>
                </c:pt>
                <c:pt idx="371">
                  <c:v>9.1999999999999993</c:v>
                </c:pt>
                <c:pt idx="372">
                  <c:v>9.1999999999999993</c:v>
                </c:pt>
                <c:pt idx="373">
                  <c:v>9.1999999999999993</c:v>
                </c:pt>
                <c:pt idx="374">
                  <c:v>9.1999999999999993</c:v>
                </c:pt>
                <c:pt idx="375">
                  <c:v>9.1999999999999993</c:v>
                </c:pt>
                <c:pt idx="376">
                  <c:v>9.1999999999999993</c:v>
                </c:pt>
                <c:pt idx="377">
                  <c:v>9.1999999999999993</c:v>
                </c:pt>
                <c:pt idx="378">
                  <c:v>9.1999999999999993</c:v>
                </c:pt>
                <c:pt idx="379">
                  <c:v>9.1999999999999993</c:v>
                </c:pt>
                <c:pt idx="380">
                  <c:v>9.1999999999999993</c:v>
                </c:pt>
                <c:pt idx="381">
                  <c:v>9.1999999999999993</c:v>
                </c:pt>
                <c:pt idx="382">
                  <c:v>9.1999999999999993</c:v>
                </c:pt>
                <c:pt idx="383">
                  <c:v>9.1999999999999993</c:v>
                </c:pt>
                <c:pt idx="384">
                  <c:v>9.1999999999999993</c:v>
                </c:pt>
                <c:pt idx="385">
                  <c:v>9.1999999999999993</c:v>
                </c:pt>
                <c:pt idx="386">
                  <c:v>9.1999999999999993</c:v>
                </c:pt>
                <c:pt idx="387">
                  <c:v>9.1999999999999993</c:v>
                </c:pt>
                <c:pt idx="388">
                  <c:v>9.1999999999999993</c:v>
                </c:pt>
                <c:pt idx="389">
                  <c:v>9.1999999999999993</c:v>
                </c:pt>
                <c:pt idx="390">
                  <c:v>9.1999999999999993</c:v>
                </c:pt>
                <c:pt idx="391">
                  <c:v>9.1999999999999993</c:v>
                </c:pt>
                <c:pt idx="392">
                  <c:v>9.1999999999999993</c:v>
                </c:pt>
                <c:pt idx="393">
                  <c:v>9.1999999999999993</c:v>
                </c:pt>
                <c:pt idx="394">
                  <c:v>9.1999999999999993</c:v>
                </c:pt>
                <c:pt idx="395">
                  <c:v>9.1999999999999993</c:v>
                </c:pt>
                <c:pt idx="396">
                  <c:v>9.1999999999999993</c:v>
                </c:pt>
                <c:pt idx="397">
                  <c:v>9.1999999999999993</c:v>
                </c:pt>
                <c:pt idx="398">
                  <c:v>9.1999999999999993</c:v>
                </c:pt>
                <c:pt idx="399">
                  <c:v>9.1999999999999993</c:v>
                </c:pt>
                <c:pt idx="400">
                  <c:v>9.1999999999999993</c:v>
                </c:pt>
                <c:pt idx="401">
                  <c:v>9.1999999999999993</c:v>
                </c:pt>
                <c:pt idx="402">
                  <c:v>9.1999999999999993</c:v>
                </c:pt>
                <c:pt idx="403">
                  <c:v>9.1999999999999993</c:v>
                </c:pt>
                <c:pt idx="404">
                  <c:v>9.1999999999999993</c:v>
                </c:pt>
                <c:pt idx="405">
                  <c:v>9.1999999999999993</c:v>
                </c:pt>
                <c:pt idx="406">
                  <c:v>9.1999999999999993</c:v>
                </c:pt>
                <c:pt idx="407">
                  <c:v>9.1999999999999993</c:v>
                </c:pt>
                <c:pt idx="408">
                  <c:v>9.1999999999999993</c:v>
                </c:pt>
                <c:pt idx="409">
                  <c:v>9.1999999999999993</c:v>
                </c:pt>
                <c:pt idx="410">
                  <c:v>9.1999999999999993</c:v>
                </c:pt>
                <c:pt idx="411">
                  <c:v>9.1999999999999993</c:v>
                </c:pt>
                <c:pt idx="412">
                  <c:v>9.1999999999999993</c:v>
                </c:pt>
                <c:pt idx="413">
                  <c:v>9.1999999999999993</c:v>
                </c:pt>
                <c:pt idx="414">
                  <c:v>9.1999999999999993</c:v>
                </c:pt>
                <c:pt idx="415">
                  <c:v>9.1999999999999993</c:v>
                </c:pt>
                <c:pt idx="416">
                  <c:v>9.1999999999999993</c:v>
                </c:pt>
                <c:pt idx="417">
                  <c:v>9.1999999999999993</c:v>
                </c:pt>
                <c:pt idx="418">
                  <c:v>9.1999999999999993</c:v>
                </c:pt>
                <c:pt idx="419">
                  <c:v>9.1999999999999993</c:v>
                </c:pt>
                <c:pt idx="420">
                  <c:v>9.1999999999999993</c:v>
                </c:pt>
                <c:pt idx="421">
                  <c:v>9.1999999999999993</c:v>
                </c:pt>
                <c:pt idx="422">
                  <c:v>9.1999999999999993</c:v>
                </c:pt>
                <c:pt idx="423">
                  <c:v>9.1999999999999993</c:v>
                </c:pt>
                <c:pt idx="424">
                  <c:v>9.1999999999999993</c:v>
                </c:pt>
                <c:pt idx="425">
                  <c:v>9.1999999999999993</c:v>
                </c:pt>
                <c:pt idx="426">
                  <c:v>9.1999999999999993</c:v>
                </c:pt>
                <c:pt idx="427">
                  <c:v>9.1999999999999993</c:v>
                </c:pt>
                <c:pt idx="428">
                  <c:v>9.1999999999999993</c:v>
                </c:pt>
                <c:pt idx="429">
                  <c:v>9.1999999999999993</c:v>
                </c:pt>
                <c:pt idx="430">
                  <c:v>9.1999999999999993</c:v>
                </c:pt>
                <c:pt idx="431">
                  <c:v>9.1999999999999993</c:v>
                </c:pt>
                <c:pt idx="432">
                  <c:v>9.1999999999999993</c:v>
                </c:pt>
                <c:pt idx="433">
                  <c:v>9.1999999999999993</c:v>
                </c:pt>
                <c:pt idx="434">
                  <c:v>9.1999999999999993</c:v>
                </c:pt>
                <c:pt idx="435">
                  <c:v>9.1999999999999993</c:v>
                </c:pt>
                <c:pt idx="436">
                  <c:v>9.1999999999999993</c:v>
                </c:pt>
                <c:pt idx="437">
                  <c:v>9.1999999999999993</c:v>
                </c:pt>
                <c:pt idx="438">
                  <c:v>9.1999999999999993</c:v>
                </c:pt>
                <c:pt idx="439">
                  <c:v>9.1999999999999993</c:v>
                </c:pt>
                <c:pt idx="440">
                  <c:v>9.1999999999999993</c:v>
                </c:pt>
                <c:pt idx="441">
                  <c:v>9.1999999999999993</c:v>
                </c:pt>
                <c:pt idx="442">
                  <c:v>9.1999999999999993</c:v>
                </c:pt>
                <c:pt idx="443">
                  <c:v>9.1999999999999993</c:v>
                </c:pt>
                <c:pt idx="444">
                  <c:v>9.1999999999999993</c:v>
                </c:pt>
                <c:pt idx="445">
                  <c:v>9.1999999999999993</c:v>
                </c:pt>
                <c:pt idx="446">
                  <c:v>9.1999999999999993</c:v>
                </c:pt>
                <c:pt idx="447">
                  <c:v>9.1999999999999993</c:v>
                </c:pt>
                <c:pt idx="448">
                  <c:v>9.1999999999999993</c:v>
                </c:pt>
                <c:pt idx="449">
                  <c:v>9.1999999999999993</c:v>
                </c:pt>
                <c:pt idx="450">
                  <c:v>9.1999999999999993</c:v>
                </c:pt>
                <c:pt idx="451">
                  <c:v>9.1999999999999993</c:v>
                </c:pt>
                <c:pt idx="452">
                  <c:v>9.1999999999999993</c:v>
                </c:pt>
                <c:pt idx="453">
                  <c:v>9.1999999999999993</c:v>
                </c:pt>
                <c:pt idx="454">
                  <c:v>9.1999999999999993</c:v>
                </c:pt>
                <c:pt idx="455">
                  <c:v>9.1999999999999993</c:v>
                </c:pt>
                <c:pt idx="456">
                  <c:v>9.1999999999999993</c:v>
                </c:pt>
                <c:pt idx="457">
                  <c:v>9.1999999999999993</c:v>
                </c:pt>
                <c:pt idx="458">
                  <c:v>9.1999999999999993</c:v>
                </c:pt>
                <c:pt idx="459">
                  <c:v>9.1999999999999993</c:v>
                </c:pt>
                <c:pt idx="460">
                  <c:v>9.1999999999999993</c:v>
                </c:pt>
                <c:pt idx="461">
                  <c:v>9.1999999999999993</c:v>
                </c:pt>
                <c:pt idx="462">
                  <c:v>9.1999999999999993</c:v>
                </c:pt>
                <c:pt idx="463">
                  <c:v>9.1999999999999993</c:v>
                </c:pt>
                <c:pt idx="464">
                  <c:v>9.1999999999999993</c:v>
                </c:pt>
                <c:pt idx="465">
                  <c:v>9.1999999999999993</c:v>
                </c:pt>
                <c:pt idx="466">
                  <c:v>9.1999999999999993</c:v>
                </c:pt>
                <c:pt idx="467">
                  <c:v>9.1999999999999993</c:v>
                </c:pt>
                <c:pt idx="468">
                  <c:v>9.1999999999999993</c:v>
                </c:pt>
                <c:pt idx="469">
                  <c:v>9.1999999999999993</c:v>
                </c:pt>
                <c:pt idx="470">
                  <c:v>9.1999999999999993</c:v>
                </c:pt>
                <c:pt idx="471">
                  <c:v>9.1999999999999993</c:v>
                </c:pt>
                <c:pt idx="472">
                  <c:v>9.1999999999999993</c:v>
                </c:pt>
                <c:pt idx="473">
                  <c:v>9.1999999999999993</c:v>
                </c:pt>
                <c:pt idx="474">
                  <c:v>9.1999999999999993</c:v>
                </c:pt>
                <c:pt idx="475">
                  <c:v>9.1999999999999993</c:v>
                </c:pt>
                <c:pt idx="476">
                  <c:v>9.1999999999999993</c:v>
                </c:pt>
                <c:pt idx="477">
                  <c:v>9.1999999999999993</c:v>
                </c:pt>
                <c:pt idx="478">
                  <c:v>9.1999999999999993</c:v>
                </c:pt>
                <c:pt idx="479">
                  <c:v>9.1999999999999993</c:v>
                </c:pt>
                <c:pt idx="480">
                  <c:v>9.1999999999999993</c:v>
                </c:pt>
                <c:pt idx="481">
                  <c:v>9.1999999999999993</c:v>
                </c:pt>
                <c:pt idx="482">
                  <c:v>9.1999999999999993</c:v>
                </c:pt>
                <c:pt idx="483">
                  <c:v>9.1999999999999993</c:v>
                </c:pt>
                <c:pt idx="484">
                  <c:v>9.1999999999999993</c:v>
                </c:pt>
                <c:pt idx="485">
                  <c:v>9.1999999999999993</c:v>
                </c:pt>
                <c:pt idx="486">
                  <c:v>9.1999999999999993</c:v>
                </c:pt>
                <c:pt idx="487">
                  <c:v>9.1999999999999993</c:v>
                </c:pt>
                <c:pt idx="488">
                  <c:v>9.1999999999999993</c:v>
                </c:pt>
                <c:pt idx="489">
                  <c:v>9.1999999999999993</c:v>
                </c:pt>
                <c:pt idx="490">
                  <c:v>9.1999999999999993</c:v>
                </c:pt>
                <c:pt idx="491">
                  <c:v>9.1999999999999993</c:v>
                </c:pt>
                <c:pt idx="492">
                  <c:v>9.1999999999999993</c:v>
                </c:pt>
                <c:pt idx="493">
                  <c:v>9.1999999999999993</c:v>
                </c:pt>
                <c:pt idx="494">
                  <c:v>9.1999999999999993</c:v>
                </c:pt>
                <c:pt idx="495">
                  <c:v>9.1999999999999993</c:v>
                </c:pt>
                <c:pt idx="496">
                  <c:v>9.1999999999999993</c:v>
                </c:pt>
                <c:pt idx="497">
                  <c:v>9.1999999999999993</c:v>
                </c:pt>
                <c:pt idx="498">
                  <c:v>9.1999999999999993</c:v>
                </c:pt>
                <c:pt idx="499">
                  <c:v>9.1999999999999993</c:v>
                </c:pt>
                <c:pt idx="500">
                  <c:v>9.1999999999999993</c:v>
                </c:pt>
                <c:pt idx="501">
                  <c:v>9.1999999999999993</c:v>
                </c:pt>
                <c:pt idx="502">
                  <c:v>9.1999999999999993</c:v>
                </c:pt>
                <c:pt idx="503">
                  <c:v>9.1999999999999993</c:v>
                </c:pt>
                <c:pt idx="504">
                  <c:v>9.1999999999999993</c:v>
                </c:pt>
                <c:pt idx="505">
                  <c:v>9.1999999999999993</c:v>
                </c:pt>
                <c:pt idx="506">
                  <c:v>9.1999999999999993</c:v>
                </c:pt>
                <c:pt idx="507">
                  <c:v>9.1999999999999993</c:v>
                </c:pt>
                <c:pt idx="508">
                  <c:v>9.1999999999999993</c:v>
                </c:pt>
                <c:pt idx="509">
                  <c:v>9.1999999999999993</c:v>
                </c:pt>
                <c:pt idx="510">
                  <c:v>9.1999999999999993</c:v>
                </c:pt>
                <c:pt idx="511">
                  <c:v>9.1999999999999993</c:v>
                </c:pt>
                <c:pt idx="512">
                  <c:v>9.1999999999999993</c:v>
                </c:pt>
                <c:pt idx="513">
                  <c:v>9.1999999999999993</c:v>
                </c:pt>
                <c:pt idx="514">
                  <c:v>9.1999999999999993</c:v>
                </c:pt>
                <c:pt idx="515">
                  <c:v>9.1999999999999993</c:v>
                </c:pt>
                <c:pt idx="516">
                  <c:v>9.1999999999999993</c:v>
                </c:pt>
                <c:pt idx="517">
                  <c:v>9.1999999999999993</c:v>
                </c:pt>
                <c:pt idx="518">
                  <c:v>9.1999999999999993</c:v>
                </c:pt>
                <c:pt idx="519">
                  <c:v>9.1999999999999993</c:v>
                </c:pt>
                <c:pt idx="520">
                  <c:v>9.1999999999999993</c:v>
                </c:pt>
                <c:pt idx="521">
                  <c:v>9.1999999999999993</c:v>
                </c:pt>
                <c:pt idx="522">
                  <c:v>9.1999999999999993</c:v>
                </c:pt>
                <c:pt idx="523">
                  <c:v>9.1999999999999993</c:v>
                </c:pt>
                <c:pt idx="524">
                  <c:v>9.1999999999999993</c:v>
                </c:pt>
                <c:pt idx="525">
                  <c:v>9.1999999999999993</c:v>
                </c:pt>
                <c:pt idx="526">
                  <c:v>9.1999999999999993</c:v>
                </c:pt>
                <c:pt idx="527">
                  <c:v>9.1999999999999993</c:v>
                </c:pt>
                <c:pt idx="528">
                  <c:v>9.1999999999999993</c:v>
                </c:pt>
                <c:pt idx="529">
                  <c:v>9.1999999999999993</c:v>
                </c:pt>
                <c:pt idx="530">
                  <c:v>9.1999999999999993</c:v>
                </c:pt>
                <c:pt idx="531">
                  <c:v>9.1999999999999993</c:v>
                </c:pt>
                <c:pt idx="532">
                  <c:v>9.1999999999999993</c:v>
                </c:pt>
                <c:pt idx="533">
                  <c:v>9.1999999999999993</c:v>
                </c:pt>
                <c:pt idx="534">
                  <c:v>9.1999999999999993</c:v>
                </c:pt>
                <c:pt idx="535">
                  <c:v>9.1999999999999993</c:v>
                </c:pt>
                <c:pt idx="536">
                  <c:v>9.1999999999999993</c:v>
                </c:pt>
                <c:pt idx="537">
                  <c:v>9.1999999999999993</c:v>
                </c:pt>
                <c:pt idx="538">
                  <c:v>9.1999999999999993</c:v>
                </c:pt>
                <c:pt idx="539">
                  <c:v>9.1999999999999993</c:v>
                </c:pt>
                <c:pt idx="540">
                  <c:v>9.1999999999999993</c:v>
                </c:pt>
                <c:pt idx="541">
                  <c:v>9.1999999999999993</c:v>
                </c:pt>
                <c:pt idx="542">
                  <c:v>9.1999999999999993</c:v>
                </c:pt>
                <c:pt idx="543">
                  <c:v>9.1999999999999993</c:v>
                </c:pt>
                <c:pt idx="544">
                  <c:v>9.1999999999999993</c:v>
                </c:pt>
                <c:pt idx="545">
                  <c:v>9.1999999999999993</c:v>
                </c:pt>
                <c:pt idx="546">
                  <c:v>9.1999999999999993</c:v>
                </c:pt>
                <c:pt idx="547">
                  <c:v>9.1999999999999993</c:v>
                </c:pt>
                <c:pt idx="548">
                  <c:v>9.1999999999999993</c:v>
                </c:pt>
                <c:pt idx="549">
                  <c:v>9.1999999999999993</c:v>
                </c:pt>
                <c:pt idx="550">
                  <c:v>9.1999999999999993</c:v>
                </c:pt>
                <c:pt idx="551">
                  <c:v>9.1999999999999993</c:v>
                </c:pt>
                <c:pt idx="552">
                  <c:v>9.1999999999999993</c:v>
                </c:pt>
                <c:pt idx="553">
                  <c:v>9.1999999999999993</c:v>
                </c:pt>
                <c:pt idx="554">
                  <c:v>9.1999999999999993</c:v>
                </c:pt>
                <c:pt idx="555">
                  <c:v>9.1999999999999993</c:v>
                </c:pt>
                <c:pt idx="556">
                  <c:v>9.1999999999999993</c:v>
                </c:pt>
                <c:pt idx="557">
                  <c:v>9.1999999999999993</c:v>
                </c:pt>
                <c:pt idx="558">
                  <c:v>9.1999999999999993</c:v>
                </c:pt>
                <c:pt idx="559">
                  <c:v>9.1999999999999993</c:v>
                </c:pt>
                <c:pt idx="560">
                  <c:v>9.1999999999999993</c:v>
                </c:pt>
                <c:pt idx="561">
                  <c:v>9.1999999999999993</c:v>
                </c:pt>
                <c:pt idx="562">
                  <c:v>9.1999999999999993</c:v>
                </c:pt>
                <c:pt idx="563">
                  <c:v>9.1999999999999993</c:v>
                </c:pt>
                <c:pt idx="564">
                  <c:v>9.1999999999999993</c:v>
                </c:pt>
                <c:pt idx="565">
                  <c:v>9.1999999999999993</c:v>
                </c:pt>
                <c:pt idx="566">
                  <c:v>9.1999999999999993</c:v>
                </c:pt>
                <c:pt idx="567">
                  <c:v>9.1999999999999993</c:v>
                </c:pt>
                <c:pt idx="568">
                  <c:v>9.1999999999999993</c:v>
                </c:pt>
                <c:pt idx="569">
                  <c:v>9.1999999999999993</c:v>
                </c:pt>
                <c:pt idx="570">
                  <c:v>9.1999999999999993</c:v>
                </c:pt>
                <c:pt idx="571">
                  <c:v>9.1999999999999993</c:v>
                </c:pt>
                <c:pt idx="572">
                  <c:v>9.1999999999999993</c:v>
                </c:pt>
                <c:pt idx="573">
                  <c:v>9.1999999999999993</c:v>
                </c:pt>
                <c:pt idx="574">
                  <c:v>9.1999999999999993</c:v>
                </c:pt>
                <c:pt idx="575">
                  <c:v>9.1999999999999993</c:v>
                </c:pt>
                <c:pt idx="576">
                  <c:v>9.1999999999999993</c:v>
                </c:pt>
                <c:pt idx="577">
                  <c:v>9.1999999999999993</c:v>
                </c:pt>
                <c:pt idx="578">
                  <c:v>9.1999999999999993</c:v>
                </c:pt>
                <c:pt idx="579">
                  <c:v>9.1999999999999993</c:v>
                </c:pt>
                <c:pt idx="580">
                  <c:v>9.1999999999999993</c:v>
                </c:pt>
                <c:pt idx="581">
                  <c:v>9.1999999999999993</c:v>
                </c:pt>
                <c:pt idx="582">
                  <c:v>9.1999999999999993</c:v>
                </c:pt>
                <c:pt idx="583">
                  <c:v>9.1999999999999993</c:v>
                </c:pt>
                <c:pt idx="584">
                  <c:v>9.1999999999999993</c:v>
                </c:pt>
                <c:pt idx="585">
                  <c:v>9.1999999999999993</c:v>
                </c:pt>
                <c:pt idx="586">
                  <c:v>9.1999999999999993</c:v>
                </c:pt>
                <c:pt idx="587">
                  <c:v>9.1999999999999993</c:v>
                </c:pt>
                <c:pt idx="588">
                  <c:v>9.1999999999999993</c:v>
                </c:pt>
                <c:pt idx="589">
                  <c:v>9.1999999999999993</c:v>
                </c:pt>
                <c:pt idx="590">
                  <c:v>9.1999999999999993</c:v>
                </c:pt>
                <c:pt idx="591">
                  <c:v>9.1999999999999993</c:v>
                </c:pt>
                <c:pt idx="592">
                  <c:v>9.1999999999999993</c:v>
                </c:pt>
                <c:pt idx="593">
                  <c:v>9.1999999999999993</c:v>
                </c:pt>
                <c:pt idx="594">
                  <c:v>9.1999999999999993</c:v>
                </c:pt>
                <c:pt idx="595">
                  <c:v>9.1999999999999993</c:v>
                </c:pt>
                <c:pt idx="596">
                  <c:v>9.1999999999999993</c:v>
                </c:pt>
                <c:pt idx="597">
                  <c:v>9.1999999999999993</c:v>
                </c:pt>
                <c:pt idx="598">
                  <c:v>9.1999999999999993</c:v>
                </c:pt>
                <c:pt idx="599">
                  <c:v>9.1999999999999993</c:v>
                </c:pt>
                <c:pt idx="600">
                  <c:v>9.1999999999999993</c:v>
                </c:pt>
                <c:pt idx="601">
                  <c:v>9.1999999999999993</c:v>
                </c:pt>
                <c:pt idx="602">
                  <c:v>9.1999999999999993</c:v>
                </c:pt>
                <c:pt idx="603">
                  <c:v>9.1999999999999993</c:v>
                </c:pt>
                <c:pt idx="604">
                  <c:v>9.1999999999999993</c:v>
                </c:pt>
                <c:pt idx="605">
                  <c:v>9.1999999999999993</c:v>
                </c:pt>
                <c:pt idx="606">
                  <c:v>9.1999999999999993</c:v>
                </c:pt>
                <c:pt idx="607">
                  <c:v>9.1999999999999993</c:v>
                </c:pt>
                <c:pt idx="608">
                  <c:v>9.1999999999999993</c:v>
                </c:pt>
                <c:pt idx="609">
                  <c:v>9.1999999999999993</c:v>
                </c:pt>
                <c:pt idx="610">
                  <c:v>9.1999999999999993</c:v>
                </c:pt>
                <c:pt idx="611">
                  <c:v>9.1999999999999993</c:v>
                </c:pt>
                <c:pt idx="612">
                  <c:v>9.1999999999999993</c:v>
                </c:pt>
                <c:pt idx="613">
                  <c:v>9.1999999999999993</c:v>
                </c:pt>
                <c:pt idx="614">
                  <c:v>9.1999999999999993</c:v>
                </c:pt>
                <c:pt idx="615">
                  <c:v>9.1999999999999993</c:v>
                </c:pt>
                <c:pt idx="616">
                  <c:v>9.1999999999999993</c:v>
                </c:pt>
                <c:pt idx="617">
                  <c:v>9.1999999999999993</c:v>
                </c:pt>
                <c:pt idx="618">
                  <c:v>9.1999999999999993</c:v>
                </c:pt>
                <c:pt idx="619">
                  <c:v>9.1999999999999993</c:v>
                </c:pt>
                <c:pt idx="620">
                  <c:v>9.1999999999999993</c:v>
                </c:pt>
                <c:pt idx="621">
                  <c:v>9.1999999999999993</c:v>
                </c:pt>
                <c:pt idx="622">
                  <c:v>9.1999999999999993</c:v>
                </c:pt>
                <c:pt idx="623">
                  <c:v>9.1999999999999993</c:v>
                </c:pt>
                <c:pt idx="624">
                  <c:v>9.1999999999999993</c:v>
                </c:pt>
                <c:pt idx="625">
                  <c:v>9.1999999999999993</c:v>
                </c:pt>
                <c:pt idx="626">
                  <c:v>9.1999999999999993</c:v>
                </c:pt>
                <c:pt idx="627">
                  <c:v>9.1999999999999993</c:v>
                </c:pt>
                <c:pt idx="628">
                  <c:v>9.1999999999999993</c:v>
                </c:pt>
                <c:pt idx="629">
                  <c:v>9.1999999999999993</c:v>
                </c:pt>
                <c:pt idx="630">
                  <c:v>9.1999999999999993</c:v>
                </c:pt>
                <c:pt idx="631">
                  <c:v>9.1999999999999993</c:v>
                </c:pt>
                <c:pt idx="632">
                  <c:v>9.1999999999999993</c:v>
                </c:pt>
                <c:pt idx="633">
                  <c:v>9.1999999999999993</c:v>
                </c:pt>
                <c:pt idx="634">
                  <c:v>9.1999999999999993</c:v>
                </c:pt>
                <c:pt idx="635">
                  <c:v>9.1999999999999993</c:v>
                </c:pt>
                <c:pt idx="636">
                  <c:v>9.1999999999999993</c:v>
                </c:pt>
                <c:pt idx="637">
                  <c:v>9.1999999999999993</c:v>
                </c:pt>
                <c:pt idx="638">
                  <c:v>9.1999999999999993</c:v>
                </c:pt>
                <c:pt idx="639">
                  <c:v>9.1999999999999993</c:v>
                </c:pt>
                <c:pt idx="640">
                  <c:v>9.1999999999999993</c:v>
                </c:pt>
                <c:pt idx="641">
                  <c:v>9.1999999999999993</c:v>
                </c:pt>
                <c:pt idx="642">
                  <c:v>9.1999999999999993</c:v>
                </c:pt>
                <c:pt idx="643">
                  <c:v>9.1999999999999993</c:v>
                </c:pt>
                <c:pt idx="644">
                  <c:v>9.1999999999999993</c:v>
                </c:pt>
                <c:pt idx="645">
                  <c:v>9.1999999999999993</c:v>
                </c:pt>
                <c:pt idx="646">
                  <c:v>9.1999999999999993</c:v>
                </c:pt>
                <c:pt idx="647">
                  <c:v>9.1999999999999993</c:v>
                </c:pt>
                <c:pt idx="648">
                  <c:v>9.1999999999999993</c:v>
                </c:pt>
                <c:pt idx="649">
                  <c:v>9.1999999999999993</c:v>
                </c:pt>
                <c:pt idx="650">
                  <c:v>9.1999999999999993</c:v>
                </c:pt>
                <c:pt idx="651">
                  <c:v>9.1999999999999993</c:v>
                </c:pt>
                <c:pt idx="652">
                  <c:v>9.1999999999999993</c:v>
                </c:pt>
                <c:pt idx="653">
                  <c:v>9.1999999999999993</c:v>
                </c:pt>
                <c:pt idx="654">
                  <c:v>9.1999999999999993</c:v>
                </c:pt>
                <c:pt idx="655">
                  <c:v>9.1999999999999993</c:v>
                </c:pt>
                <c:pt idx="656">
                  <c:v>9.1999999999999993</c:v>
                </c:pt>
                <c:pt idx="657">
                  <c:v>9.1999999999999993</c:v>
                </c:pt>
                <c:pt idx="658">
                  <c:v>9.1999999999999993</c:v>
                </c:pt>
                <c:pt idx="659">
                  <c:v>9.1999999999999993</c:v>
                </c:pt>
                <c:pt idx="660">
                  <c:v>9.1999999999999993</c:v>
                </c:pt>
                <c:pt idx="661">
                  <c:v>9.1999999999999993</c:v>
                </c:pt>
                <c:pt idx="662">
                  <c:v>9.1999999999999993</c:v>
                </c:pt>
                <c:pt idx="663">
                  <c:v>9.1999999999999993</c:v>
                </c:pt>
                <c:pt idx="664">
                  <c:v>9.1999999999999993</c:v>
                </c:pt>
                <c:pt idx="665">
                  <c:v>9.1999999999999993</c:v>
                </c:pt>
                <c:pt idx="666">
                  <c:v>9.1999999999999993</c:v>
                </c:pt>
                <c:pt idx="667">
                  <c:v>9.1999999999999993</c:v>
                </c:pt>
                <c:pt idx="668">
                  <c:v>9.1999999999999993</c:v>
                </c:pt>
                <c:pt idx="669">
                  <c:v>9.1999999999999993</c:v>
                </c:pt>
                <c:pt idx="670">
                  <c:v>9.1999999999999993</c:v>
                </c:pt>
                <c:pt idx="671">
                  <c:v>9.1999999999999993</c:v>
                </c:pt>
                <c:pt idx="672">
                  <c:v>9.1999999999999993</c:v>
                </c:pt>
                <c:pt idx="673">
                  <c:v>9.1999999999999993</c:v>
                </c:pt>
                <c:pt idx="674">
                  <c:v>9.1999999999999993</c:v>
                </c:pt>
                <c:pt idx="675">
                  <c:v>9.1999999999999993</c:v>
                </c:pt>
                <c:pt idx="676">
                  <c:v>9.1999999999999993</c:v>
                </c:pt>
                <c:pt idx="677">
                  <c:v>9.1999999999999993</c:v>
                </c:pt>
                <c:pt idx="678">
                  <c:v>9.1999999999999993</c:v>
                </c:pt>
                <c:pt idx="679">
                  <c:v>9.1999999999999993</c:v>
                </c:pt>
                <c:pt idx="680">
                  <c:v>9.1999999999999993</c:v>
                </c:pt>
                <c:pt idx="681">
                  <c:v>9.1999999999999993</c:v>
                </c:pt>
                <c:pt idx="682">
                  <c:v>9.1999999999999993</c:v>
                </c:pt>
                <c:pt idx="683">
                  <c:v>9.1999999999999993</c:v>
                </c:pt>
                <c:pt idx="684">
                  <c:v>9.1999999999999993</c:v>
                </c:pt>
                <c:pt idx="685">
                  <c:v>9.1999999999999993</c:v>
                </c:pt>
                <c:pt idx="686">
                  <c:v>9.1999999999999993</c:v>
                </c:pt>
                <c:pt idx="687">
                  <c:v>9.1999999999999993</c:v>
                </c:pt>
                <c:pt idx="688">
                  <c:v>9.1999999999999993</c:v>
                </c:pt>
                <c:pt idx="689">
                  <c:v>9.1999999999999993</c:v>
                </c:pt>
                <c:pt idx="690">
                  <c:v>9.1999999999999993</c:v>
                </c:pt>
                <c:pt idx="691">
                  <c:v>9.1999999999999993</c:v>
                </c:pt>
                <c:pt idx="692">
                  <c:v>9.1999999999999993</c:v>
                </c:pt>
                <c:pt idx="693">
                  <c:v>9.1999999999999993</c:v>
                </c:pt>
                <c:pt idx="694">
                  <c:v>9.1999999999999993</c:v>
                </c:pt>
                <c:pt idx="695">
                  <c:v>9.1999999999999993</c:v>
                </c:pt>
                <c:pt idx="696">
                  <c:v>9.1999999999999993</c:v>
                </c:pt>
                <c:pt idx="697">
                  <c:v>9.1999999999999993</c:v>
                </c:pt>
                <c:pt idx="698">
                  <c:v>9.1999999999999993</c:v>
                </c:pt>
                <c:pt idx="699">
                  <c:v>9.1999999999999993</c:v>
                </c:pt>
                <c:pt idx="700">
                  <c:v>9.1999999999999993</c:v>
                </c:pt>
                <c:pt idx="701">
                  <c:v>9.1999999999999993</c:v>
                </c:pt>
                <c:pt idx="702">
                  <c:v>9.1999999999999993</c:v>
                </c:pt>
                <c:pt idx="703">
                  <c:v>9.1999999999999993</c:v>
                </c:pt>
                <c:pt idx="704">
                  <c:v>9.1999999999999993</c:v>
                </c:pt>
                <c:pt idx="705">
                  <c:v>9.1999999999999993</c:v>
                </c:pt>
                <c:pt idx="706">
                  <c:v>9.1999999999999993</c:v>
                </c:pt>
                <c:pt idx="707">
                  <c:v>9.1999999999999993</c:v>
                </c:pt>
                <c:pt idx="708">
                  <c:v>9.1999999999999993</c:v>
                </c:pt>
                <c:pt idx="709">
                  <c:v>9.1999999999999993</c:v>
                </c:pt>
                <c:pt idx="710">
                  <c:v>9.1999999999999993</c:v>
                </c:pt>
                <c:pt idx="711">
                  <c:v>9.1999999999999993</c:v>
                </c:pt>
                <c:pt idx="712">
                  <c:v>9.1999999999999993</c:v>
                </c:pt>
                <c:pt idx="713">
                  <c:v>9.1999999999999993</c:v>
                </c:pt>
                <c:pt idx="714">
                  <c:v>9.1999999999999993</c:v>
                </c:pt>
                <c:pt idx="715">
                  <c:v>9.1999999999999993</c:v>
                </c:pt>
                <c:pt idx="716">
                  <c:v>9.1999999999999993</c:v>
                </c:pt>
                <c:pt idx="717">
                  <c:v>9.1999999999999993</c:v>
                </c:pt>
                <c:pt idx="718">
                  <c:v>9.1999999999999993</c:v>
                </c:pt>
                <c:pt idx="719">
                  <c:v>9.1999999999999993</c:v>
                </c:pt>
                <c:pt idx="720">
                  <c:v>9.1999999999999993</c:v>
                </c:pt>
                <c:pt idx="721">
                  <c:v>9.1999999999999993</c:v>
                </c:pt>
                <c:pt idx="722">
                  <c:v>9.1999999999999993</c:v>
                </c:pt>
                <c:pt idx="723">
                  <c:v>9.1999999999999993</c:v>
                </c:pt>
                <c:pt idx="724">
                  <c:v>9.1999999999999993</c:v>
                </c:pt>
                <c:pt idx="725">
                  <c:v>9.1999999999999993</c:v>
                </c:pt>
                <c:pt idx="726">
                  <c:v>9.1999999999999993</c:v>
                </c:pt>
                <c:pt idx="727">
                  <c:v>9.1999999999999993</c:v>
                </c:pt>
                <c:pt idx="728">
                  <c:v>9.1999999999999993</c:v>
                </c:pt>
                <c:pt idx="729">
                  <c:v>9.1999999999999993</c:v>
                </c:pt>
              </c:numCache>
            </c:numRef>
          </c:val>
          <c:smooth val="1"/>
          <c:extLst>
            <c:ext xmlns:c16="http://schemas.microsoft.com/office/drawing/2014/chart" uri="{C3380CC4-5D6E-409C-BE32-E72D297353CC}">
              <c16:uniqueId val="{00000008-CB09-4D04-B204-1D0B6C29515D}"/>
            </c:ext>
          </c:extLst>
        </c:ser>
        <c:ser>
          <c:idx val="12"/>
          <c:order val="19"/>
          <c:tx>
            <c:v>MINIMO ABSOLUTO 1972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0.48</c:v>
                </c:pt>
                <c:pt idx="1">
                  <c:v>0.48</c:v>
                </c:pt>
                <c:pt idx="2">
                  <c:v>0.48</c:v>
                </c:pt>
                <c:pt idx="3">
                  <c:v>0.48</c:v>
                </c:pt>
                <c:pt idx="4">
                  <c:v>0.48</c:v>
                </c:pt>
                <c:pt idx="5">
                  <c:v>0.48</c:v>
                </c:pt>
                <c:pt idx="6">
                  <c:v>0.48</c:v>
                </c:pt>
                <c:pt idx="7">
                  <c:v>0.48</c:v>
                </c:pt>
                <c:pt idx="8">
                  <c:v>0.48</c:v>
                </c:pt>
                <c:pt idx="9">
                  <c:v>0.48</c:v>
                </c:pt>
                <c:pt idx="10">
                  <c:v>0.48</c:v>
                </c:pt>
                <c:pt idx="11">
                  <c:v>0.48</c:v>
                </c:pt>
                <c:pt idx="12">
                  <c:v>0.48</c:v>
                </c:pt>
                <c:pt idx="13">
                  <c:v>0.48</c:v>
                </c:pt>
                <c:pt idx="14">
                  <c:v>0.48</c:v>
                </c:pt>
                <c:pt idx="15">
                  <c:v>0.48</c:v>
                </c:pt>
                <c:pt idx="16">
                  <c:v>0.48</c:v>
                </c:pt>
                <c:pt idx="17">
                  <c:v>0.48</c:v>
                </c:pt>
                <c:pt idx="18">
                  <c:v>0.48</c:v>
                </c:pt>
                <c:pt idx="19">
                  <c:v>0.48</c:v>
                </c:pt>
                <c:pt idx="20">
                  <c:v>0.48</c:v>
                </c:pt>
                <c:pt idx="21">
                  <c:v>0.48</c:v>
                </c:pt>
                <c:pt idx="22">
                  <c:v>0.48</c:v>
                </c:pt>
                <c:pt idx="23">
                  <c:v>0.48</c:v>
                </c:pt>
                <c:pt idx="24">
                  <c:v>0.48</c:v>
                </c:pt>
                <c:pt idx="25">
                  <c:v>0.48</c:v>
                </c:pt>
                <c:pt idx="26">
                  <c:v>0.48</c:v>
                </c:pt>
                <c:pt idx="27">
                  <c:v>0.48</c:v>
                </c:pt>
                <c:pt idx="28">
                  <c:v>0.48</c:v>
                </c:pt>
                <c:pt idx="29">
                  <c:v>0.48</c:v>
                </c:pt>
                <c:pt idx="30">
                  <c:v>0.48</c:v>
                </c:pt>
                <c:pt idx="31">
                  <c:v>0.48</c:v>
                </c:pt>
                <c:pt idx="32">
                  <c:v>0.48</c:v>
                </c:pt>
                <c:pt idx="33">
                  <c:v>0.48</c:v>
                </c:pt>
                <c:pt idx="34">
                  <c:v>0.48</c:v>
                </c:pt>
                <c:pt idx="35">
                  <c:v>0.48</c:v>
                </c:pt>
                <c:pt idx="36">
                  <c:v>0.48</c:v>
                </c:pt>
                <c:pt idx="37">
                  <c:v>0.48</c:v>
                </c:pt>
                <c:pt idx="38">
                  <c:v>0.48</c:v>
                </c:pt>
                <c:pt idx="39">
                  <c:v>0.48</c:v>
                </c:pt>
                <c:pt idx="40">
                  <c:v>0.48</c:v>
                </c:pt>
                <c:pt idx="41">
                  <c:v>0.48</c:v>
                </c:pt>
                <c:pt idx="42">
                  <c:v>0.48</c:v>
                </c:pt>
                <c:pt idx="43">
                  <c:v>0.48</c:v>
                </c:pt>
                <c:pt idx="44">
                  <c:v>0.48</c:v>
                </c:pt>
                <c:pt idx="45">
                  <c:v>0.48</c:v>
                </c:pt>
                <c:pt idx="46">
                  <c:v>0.48</c:v>
                </c:pt>
                <c:pt idx="47">
                  <c:v>0.48</c:v>
                </c:pt>
                <c:pt idx="48">
                  <c:v>0.48</c:v>
                </c:pt>
                <c:pt idx="49">
                  <c:v>0.48</c:v>
                </c:pt>
                <c:pt idx="50">
                  <c:v>0.48</c:v>
                </c:pt>
                <c:pt idx="51">
                  <c:v>0.48</c:v>
                </c:pt>
                <c:pt idx="52">
                  <c:v>0.48</c:v>
                </c:pt>
                <c:pt idx="53">
                  <c:v>0.48</c:v>
                </c:pt>
                <c:pt idx="54">
                  <c:v>0.48</c:v>
                </c:pt>
                <c:pt idx="55">
                  <c:v>0.48</c:v>
                </c:pt>
                <c:pt idx="56">
                  <c:v>0.48</c:v>
                </c:pt>
                <c:pt idx="57">
                  <c:v>0.48</c:v>
                </c:pt>
                <c:pt idx="58">
                  <c:v>0.48</c:v>
                </c:pt>
                <c:pt idx="59">
                  <c:v>0.48</c:v>
                </c:pt>
                <c:pt idx="60">
                  <c:v>0.48</c:v>
                </c:pt>
                <c:pt idx="61">
                  <c:v>0.48</c:v>
                </c:pt>
                <c:pt idx="62">
                  <c:v>0.48</c:v>
                </c:pt>
                <c:pt idx="63">
                  <c:v>0.48</c:v>
                </c:pt>
                <c:pt idx="64">
                  <c:v>0.48</c:v>
                </c:pt>
                <c:pt idx="65">
                  <c:v>0.48</c:v>
                </c:pt>
                <c:pt idx="66">
                  <c:v>0.48</c:v>
                </c:pt>
                <c:pt idx="67">
                  <c:v>0.48</c:v>
                </c:pt>
                <c:pt idx="68">
                  <c:v>0.48</c:v>
                </c:pt>
                <c:pt idx="69">
                  <c:v>0.48</c:v>
                </c:pt>
                <c:pt idx="70">
                  <c:v>0.48</c:v>
                </c:pt>
                <c:pt idx="71">
                  <c:v>0.48</c:v>
                </c:pt>
                <c:pt idx="72">
                  <c:v>0.48</c:v>
                </c:pt>
                <c:pt idx="73">
                  <c:v>0.48</c:v>
                </c:pt>
                <c:pt idx="74">
                  <c:v>0.48</c:v>
                </c:pt>
                <c:pt idx="75">
                  <c:v>0.48</c:v>
                </c:pt>
                <c:pt idx="76">
                  <c:v>0.48</c:v>
                </c:pt>
                <c:pt idx="77">
                  <c:v>0.48</c:v>
                </c:pt>
                <c:pt idx="78">
                  <c:v>0.48</c:v>
                </c:pt>
                <c:pt idx="79">
                  <c:v>0.48</c:v>
                </c:pt>
                <c:pt idx="80">
                  <c:v>0.48</c:v>
                </c:pt>
                <c:pt idx="81">
                  <c:v>0.48</c:v>
                </c:pt>
                <c:pt idx="82">
                  <c:v>0.48</c:v>
                </c:pt>
                <c:pt idx="83">
                  <c:v>0.48</c:v>
                </c:pt>
                <c:pt idx="84">
                  <c:v>0.48</c:v>
                </c:pt>
                <c:pt idx="85">
                  <c:v>0.48</c:v>
                </c:pt>
                <c:pt idx="86">
                  <c:v>0.48</c:v>
                </c:pt>
                <c:pt idx="87">
                  <c:v>0.48</c:v>
                </c:pt>
                <c:pt idx="88">
                  <c:v>0.48</c:v>
                </c:pt>
                <c:pt idx="89">
                  <c:v>0.48</c:v>
                </c:pt>
                <c:pt idx="90">
                  <c:v>0.48</c:v>
                </c:pt>
                <c:pt idx="91">
                  <c:v>0.48</c:v>
                </c:pt>
                <c:pt idx="92">
                  <c:v>0.48</c:v>
                </c:pt>
                <c:pt idx="93">
                  <c:v>0.48</c:v>
                </c:pt>
                <c:pt idx="94">
                  <c:v>0.48</c:v>
                </c:pt>
                <c:pt idx="95">
                  <c:v>0.48</c:v>
                </c:pt>
                <c:pt idx="96">
                  <c:v>0.48</c:v>
                </c:pt>
                <c:pt idx="97">
                  <c:v>0.48</c:v>
                </c:pt>
                <c:pt idx="98">
                  <c:v>0.48</c:v>
                </c:pt>
                <c:pt idx="99">
                  <c:v>0.48</c:v>
                </c:pt>
                <c:pt idx="100">
                  <c:v>0.48</c:v>
                </c:pt>
                <c:pt idx="101">
                  <c:v>0.48</c:v>
                </c:pt>
                <c:pt idx="102">
                  <c:v>0.48</c:v>
                </c:pt>
                <c:pt idx="103">
                  <c:v>0.48</c:v>
                </c:pt>
                <c:pt idx="104">
                  <c:v>0.48</c:v>
                </c:pt>
                <c:pt idx="105">
                  <c:v>0.48</c:v>
                </c:pt>
                <c:pt idx="106">
                  <c:v>0.48</c:v>
                </c:pt>
                <c:pt idx="107">
                  <c:v>0.48</c:v>
                </c:pt>
                <c:pt idx="108">
                  <c:v>0.48</c:v>
                </c:pt>
                <c:pt idx="109">
                  <c:v>0.48</c:v>
                </c:pt>
                <c:pt idx="110">
                  <c:v>0.48</c:v>
                </c:pt>
                <c:pt idx="111">
                  <c:v>0.48</c:v>
                </c:pt>
                <c:pt idx="112">
                  <c:v>0.48</c:v>
                </c:pt>
                <c:pt idx="113">
                  <c:v>0.48</c:v>
                </c:pt>
                <c:pt idx="114">
                  <c:v>0.48</c:v>
                </c:pt>
                <c:pt idx="115">
                  <c:v>0.48</c:v>
                </c:pt>
                <c:pt idx="116">
                  <c:v>0.48</c:v>
                </c:pt>
                <c:pt idx="117">
                  <c:v>0.48</c:v>
                </c:pt>
                <c:pt idx="118">
                  <c:v>0.48</c:v>
                </c:pt>
                <c:pt idx="119">
                  <c:v>0.48</c:v>
                </c:pt>
                <c:pt idx="120">
                  <c:v>0.48</c:v>
                </c:pt>
                <c:pt idx="121">
                  <c:v>0.48</c:v>
                </c:pt>
                <c:pt idx="122">
                  <c:v>0.48</c:v>
                </c:pt>
                <c:pt idx="123">
                  <c:v>0.48</c:v>
                </c:pt>
                <c:pt idx="124">
                  <c:v>0.48</c:v>
                </c:pt>
                <c:pt idx="125">
                  <c:v>0.48</c:v>
                </c:pt>
                <c:pt idx="126">
                  <c:v>0.48</c:v>
                </c:pt>
                <c:pt idx="127">
                  <c:v>0.48</c:v>
                </c:pt>
                <c:pt idx="128">
                  <c:v>0.48</c:v>
                </c:pt>
                <c:pt idx="129">
                  <c:v>0.48</c:v>
                </c:pt>
                <c:pt idx="130">
                  <c:v>0.48</c:v>
                </c:pt>
                <c:pt idx="131">
                  <c:v>0.48</c:v>
                </c:pt>
                <c:pt idx="132">
                  <c:v>0.48</c:v>
                </c:pt>
                <c:pt idx="133">
                  <c:v>0.48</c:v>
                </c:pt>
                <c:pt idx="134">
                  <c:v>0.48</c:v>
                </c:pt>
                <c:pt idx="135">
                  <c:v>0.48</c:v>
                </c:pt>
                <c:pt idx="136">
                  <c:v>0.48</c:v>
                </c:pt>
                <c:pt idx="137">
                  <c:v>0.48</c:v>
                </c:pt>
                <c:pt idx="138">
                  <c:v>0.48</c:v>
                </c:pt>
                <c:pt idx="139">
                  <c:v>0.48</c:v>
                </c:pt>
                <c:pt idx="140">
                  <c:v>0.48</c:v>
                </c:pt>
                <c:pt idx="141">
                  <c:v>0.48</c:v>
                </c:pt>
                <c:pt idx="142">
                  <c:v>0.48</c:v>
                </c:pt>
                <c:pt idx="143">
                  <c:v>0.48</c:v>
                </c:pt>
                <c:pt idx="144">
                  <c:v>0.48</c:v>
                </c:pt>
                <c:pt idx="145">
                  <c:v>0.48</c:v>
                </c:pt>
                <c:pt idx="146">
                  <c:v>0.48</c:v>
                </c:pt>
                <c:pt idx="147">
                  <c:v>0.48</c:v>
                </c:pt>
                <c:pt idx="148">
                  <c:v>0.48</c:v>
                </c:pt>
                <c:pt idx="149">
                  <c:v>0.48</c:v>
                </c:pt>
                <c:pt idx="150">
                  <c:v>0.48</c:v>
                </c:pt>
                <c:pt idx="151">
                  <c:v>0.48</c:v>
                </c:pt>
                <c:pt idx="152">
                  <c:v>0.48</c:v>
                </c:pt>
                <c:pt idx="153">
                  <c:v>0.48</c:v>
                </c:pt>
                <c:pt idx="154">
                  <c:v>0.48</c:v>
                </c:pt>
                <c:pt idx="155">
                  <c:v>0.48</c:v>
                </c:pt>
                <c:pt idx="156">
                  <c:v>0.48</c:v>
                </c:pt>
                <c:pt idx="157">
                  <c:v>0.48</c:v>
                </c:pt>
                <c:pt idx="158">
                  <c:v>0.48</c:v>
                </c:pt>
                <c:pt idx="159">
                  <c:v>0.48</c:v>
                </c:pt>
                <c:pt idx="160">
                  <c:v>0.48</c:v>
                </c:pt>
                <c:pt idx="161">
                  <c:v>0.48</c:v>
                </c:pt>
                <c:pt idx="162">
                  <c:v>0.48</c:v>
                </c:pt>
                <c:pt idx="163">
                  <c:v>0.48</c:v>
                </c:pt>
                <c:pt idx="164">
                  <c:v>0.48</c:v>
                </c:pt>
                <c:pt idx="165">
                  <c:v>0.48</c:v>
                </c:pt>
                <c:pt idx="166">
                  <c:v>0.48</c:v>
                </c:pt>
                <c:pt idx="167">
                  <c:v>0.48</c:v>
                </c:pt>
                <c:pt idx="168">
                  <c:v>0.48</c:v>
                </c:pt>
                <c:pt idx="169">
                  <c:v>0.48</c:v>
                </c:pt>
                <c:pt idx="170">
                  <c:v>0.48</c:v>
                </c:pt>
                <c:pt idx="171">
                  <c:v>0.48</c:v>
                </c:pt>
                <c:pt idx="172">
                  <c:v>0.48</c:v>
                </c:pt>
                <c:pt idx="173">
                  <c:v>0.48</c:v>
                </c:pt>
                <c:pt idx="174">
                  <c:v>0.48</c:v>
                </c:pt>
                <c:pt idx="175">
                  <c:v>0.48</c:v>
                </c:pt>
                <c:pt idx="176">
                  <c:v>0.48</c:v>
                </c:pt>
                <c:pt idx="177">
                  <c:v>0.48</c:v>
                </c:pt>
                <c:pt idx="178">
                  <c:v>0.48</c:v>
                </c:pt>
                <c:pt idx="179">
                  <c:v>0.48</c:v>
                </c:pt>
                <c:pt idx="180">
                  <c:v>0.48</c:v>
                </c:pt>
                <c:pt idx="181">
                  <c:v>0.48</c:v>
                </c:pt>
                <c:pt idx="182">
                  <c:v>0.48</c:v>
                </c:pt>
                <c:pt idx="183">
                  <c:v>0.48</c:v>
                </c:pt>
                <c:pt idx="184">
                  <c:v>0.48</c:v>
                </c:pt>
                <c:pt idx="185">
                  <c:v>0.48</c:v>
                </c:pt>
                <c:pt idx="186">
                  <c:v>0.48</c:v>
                </c:pt>
                <c:pt idx="187">
                  <c:v>0.48</c:v>
                </c:pt>
                <c:pt idx="188">
                  <c:v>0.48</c:v>
                </c:pt>
                <c:pt idx="189">
                  <c:v>0.48</c:v>
                </c:pt>
                <c:pt idx="190">
                  <c:v>0.48</c:v>
                </c:pt>
                <c:pt idx="191">
                  <c:v>0.48</c:v>
                </c:pt>
                <c:pt idx="192">
                  <c:v>0.48</c:v>
                </c:pt>
                <c:pt idx="193">
                  <c:v>0.48</c:v>
                </c:pt>
                <c:pt idx="194">
                  <c:v>0.48</c:v>
                </c:pt>
                <c:pt idx="195">
                  <c:v>0.48</c:v>
                </c:pt>
                <c:pt idx="196">
                  <c:v>0.48</c:v>
                </c:pt>
                <c:pt idx="197">
                  <c:v>0.48</c:v>
                </c:pt>
                <c:pt idx="198">
                  <c:v>0.48</c:v>
                </c:pt>
                <c:pt idx="199">
                  <c:v>0.48</c:v>
                </c:pt>
                <c:pt idx="200">
                  <c:v>0.48</c:v>
                </c:pt>
                <c:pt idx="201">
                  <c:v>0.48</c:v>
                </c:pt>
                <c:pt idx="202">
                  <c:v>0.48</c:v>
                </c:pt>
                <c:pt idx="203">
                  <c:v>0.48</c:v>
                </c:pt>
                <c:pt idx="204">
                  <c:v>0.48</c:v>
                </c:pt>
                <c:pt idx="205">
                  <c:v>0.48</c:v>
                </c:pt>
                <c:pt idx="206">
                  <c:v>0.48</c:v>
                </c:pt>
                <c:pt idx="207">
                  <c:v>0.48</c:v>
                </c:pt>
                <c:pt idx="208">
                  <c:v>0.48</c:v>
                </c:pt>
                <c:pt idx="209">
                  <c:v>0.48</c:v>
                </c:pt>
                <c:pt idx="210">
                  <c:v>0.48</c:v>
                </c:pt>
                <c:pt idx="211">
                  <c:v>0.48</c:v>
                </c:pt>
                <c:pt idx="212">
                  <c:v>0.48</c:v>
                </c:pt>
                <c:pt idx="213">
                  <c:v>0.48</c:v>
                </c:pt>
                <c:pt idx="214">
                  <c:v>0.48</c:v>
                </c:pt>
                <c:pt idx="215">
                  <c:v>0.48</c:v>
                </c:pt>
                <c:pt idx="216">
                  <c:v>0.48</c:v>
                </c:pt>
                <c:pt idx="217">
                  <c:v>0.48</c:v>
                </c:pt>
                <c:pt idx="218">
                  <c:v>0.48</c:v>
                </c:pt>
                <c:pt idx="219">
                  <c:v>0.48</c:v>
                </c:pt>
                <c:pt idx="220">
                  <c:v>0.48</c:v>
                </c:pt>
                <c:pt idx="221">
                  <c:v>0.48</c:v>
                </c:pt>
                <c:pt idx="222">
                  <c:v>0.48</c:v>
                </c:pt>
                <c:pt idx="223">
                  <c:v>0.48</c:v>
                </c:pt>
                <c:pt idx="224">
                  <c:v>0.48</c:v>
                </c:pt>
                <c:pt idx="225">
                  <c:v>0.48</c:v>
                </c:pt>
                <c:pt idx="226">
                  <c:v>0.48</c:v>
                </c:pt>
                <c:pt idx="227">
                  <c:v>0.48</c:v>
                </c:pt>
                <c:pt idx="228">
                  <c:v>0.48</c:v>
                </c:pt>
                <c:pt idx="229">
                  <c:v>0.48</c:v>
                </c:pt>
                <c:pt idx="230">
                  <c:v>0.48</c:v>
                </c:pt>
                <c:pt idx="231">
                  <c:v>0.48</c:v>
                </c:pt>
                <c:pt idx="232">
                  <c:v>0.48</c:v>
                </c:pt>
                <c:pt idx="233">
                  <c:v>0.48</c:v>
                </c:pt>
                <c:pt idx="234">
                  <c:v>0.48</c:v>
                </c:pt>
                <c:pt idx="235">
                  <c:v>0.48</c:v>
                </c:pt>
                <c:pt idx="236">
                  <c:v>0.48</c:v>
                </c:pt>
                <c:pt idx="237">
                  <c:v>0.48</c:v>
                </c:pt>
                <c:pt idx="238">
                  <c:v>0.48</c:v>
                </c:pt>
                <c:pt idx="239">
                  <c:v>0.48</c:v>
                </c:pt>
                <c:pt idx="240">
                  <c:v>0.48</c:v>
                </c:pt>
                <c:pt idx="241">
                  <c:v>0.48</c:v>
                </c:pt>
                <c:pt idx="242">
                  <c:v>0.48</c:v>
                </c:pt>
                <c:pt idx="243">
                  <c:v>0.48</c:v>
                </c:pt>
                <c:pt idx="244">
                  <c:v>0.48</c:v>
                </c:pt>
                <c:pt idx="245">
                  <c:v>0.48</c:v>
                </c:pt>
                <c:pt idx="246">
                  <c:v>0.48</c:v>
                </c:pt>
                <c:pt idx="247">
                  <c:v>0.48</c:v>
                </c:pt>
                <c:pt idx="248">
                  <c:v>0.48</c:v>
                </c:pt>
                <c:pt idx="249">
                  <c:v>0.48</c:v>
                </c:pt>
                <c:pt idx="250">
                  <c:v>0.48</c:v>
                </c:pt>
                <c:pt idx="251">
                  <c:v>0.48</c:v>
                </c:pt>
                <c:pt idx="252">
                  <c:v>0.48</c:v>
                </c:pt>
                <c:pt idx="253">
                  <c:v>0.48</c:v>
                </c:pt>
                <c:pt idx="254">
                  <c:v>0.48</c:v>
                </c:pt>
                <c:pt idx="255">
                  <c:v>0.48</c:v>
                </c:pt>
                <c:pt idx="256">
                  <c:v>0.48</c:v>
                </c:pt>
                <c:pt idx="257">
                  <c:v>0.48</c:v>
                </c:pt>
                <c:pt idx="258">
                  <c:v>0.48</c:v>
                </c:pt>
                <c:pt idx="259">
                  <c:v>0.48</c:v>
                </c:pt>
                <c:pt idx="260">
                  <c:v>0.48</c:v>
                </c:pt>
                <c:pt idx="261">
                  <c:v>0.48</c:v>
                </c:pt>
                <c:pt idx="262">
                  <c:v>0.48</c:v>
                </c:pt>
                <c:pt idx="263">
                  <c:v>0.48</c:v>
                </c:pt>
                <c:pt idx="264">
                  <c:v>0.48</c:v>
                </c:pt>
                <c:pt idx="265">
                  <c:v>0.48</c:v>
                </c:pt>
                <c:pt idx="266">
                  <c:v>0.48</c:v>
                </c:pt>
                <c:pt idx="267">
                  <c:v>0.48</c:v>
                </c:pt>
                <c:pt idx="268">
                  <c:v>0.48</c:v>
                </c:pt>
                <c:pt idx="269">
                  <c:v>0.48</c:v>
                </c:pt>
                <c:pt idx="270">
                  <c:v>0.48</c:v>
                </c:pt>
                <c:pt idx="271">
                  <c:v>0.48</c:v>
                </c:pt>
                <c:pt idx="272">
                  <c:v>0.48</c:v>
                </c:pt>
                <c:pt idx="273">
                  <c:v>0.48</c:v>
                </c:pt>
                <c:pt idx="274">
                  <c:v>0.48</c:v>
                </c:pt>
                <c:pt idx="275">
                  <c:v>0.48</c:v>
                </c:pt>
                <c:pt idx="276">
                  <c:v>0.48</c:v>
                </c:pt>
                <c:pt idx="277">
                  <c:v>0.48</c:v>
                </c:pt>
                <c:pt idx="278">
                  <c:v>0.48</c:v>
                </c:pt>
                <c:pt idx="279">
                  <c:v>0.48</c:v>
                </c:pt>
                <c:pt idx="280">
                  <c:v>0.48</c:v>
                </c:pt>
                <c:pt idx="281">
                  <c:v>0.48</c:v>
                </c:pt>
                <c:pt idx="282">
                  <c:v>0.48</c:v>
                </c:pt>
                <c:pt idx="283">
                  <c:v>0.48</c:v>
                </c:pt>
                <c:pt idx="284">
                  <c:v>0.48</c:v>
                </c:pt>
                <c:pt idx="285">
                  <c:v>0.48</c:v>
                </c:pt>
                <c:pt idx="286">
                  <c:v>0.48</c:v>
                </c:pt>
                <c:pt idx="287">
                  <c:v>0.48</c:v>
                </c:pt>
                <c:pt idx="288">
                  <c:v>0.48</c:v>
                </c:pt>
                <c:pt idx="289">
                  <c:v>0.48</c:v>
                </c:pt>
                <c:pt idx="290">
                  <c:v>0.48</c:v>
                </c:pt>
                <c:pt idx="291">
                  <c:v>0.48</c:v>
                </c:pt>
                <c:pt idx="292">
                  <c:v>0.48</c:v>
                </c:pt>
                <c:pt idx="293">
                  <c:v>0.48</c:v>
                </c:pt>
                <c:pt idx="294">
                  <c:v>0.48</c:v>
                </c:pt>
                <c:pt idx="295">
                  <c:v>0.48</c:v>
                </c:pt>
                <c:pt idx="296">
                  <c:v>0.48</c:v>
                </c:pt>
                <c:pt idx="297">
                  <c:v>0.48</c:v>
                </c:pt>
                <c:pt idx="298">
                  <c:v>0.48</c:v>
                </c:pt>
                <c:pt idx="299">
                  <c:v>0.48</c:v>
                </c:pt>
                <c:pt idx="300">
                  <c:v>0.48</c:v>
                </c:pt>
                <c:pt idx="301">
                  <c:v>0.48</c:v>
                </c:pt>
                <c:pt idx="302">
                  <c:v>0.48</c:v>
                </c:pt>
                <c:pt idx="303">
                  <c:v>0.48</c:v>
                </c:pt>
                <c:pt idx="304">
                  <c:v>0.48</c:v>
                </c:pt>
                <c:pt idx="305">
                  <c:v>0.48</c:v>
                </c:pt>
                <c:pt idx="306">
                  <c:v>0.48</c:v>
                </c:pt>
                <c:pt idx="307">
                  <c:v>0.48</c:v>
                </c:pt>
                <c:pt idx="308">
                  <c:v>0.48</c:v>
                </c:pt>
                <c:pt idx="309">
                  <c:v>0.48</c:v>
                </c:pt>
                <c:pt idx="310">
                  <c:v>0.48</c:v>
                </c:pt>
                <c:pt idx="311">
                  <c:v>0.48</c:v>
                </c:pt>
                <c:pt idx="312">
                  <c:v>0.48</c:v>
                </c:pt>
                <c:pt idx="313">
                  <c:v>0.48</c:v>
                </c:pt>
                <c:pt idx="314">
                  <c:v>0.48</c:v>
                </c:pt>
                <c:pt idx="315">
                  <c:v>0.48</c:v>
                </c:pt>
                <c:pt idx="316">
                  <c:v>0.48</c:v>
                </c:pt>
                <c:pt idx="317">
                  <c:v>0.48</c:v>
                </c:pt>
                <c:pt idx="318">
                  <c:v>0.48</c:v>
                </c:pt>
                <c:pt idx="319">
                  <c:v>0.48</c:v>
                </c:pt>
                <c:pt idx="320">
                  <c:v>0.48</c:v>
                </c:pt>
                <c:pt idx="321">
                  <c:v>0.48</c:v>
                </c:pt>
                <c:pt idx="322">
                  <c:v>0.48</c:v>
                </c:pt>
                <c:pt idx="323">
                  <c:v>0.48</c:v>
                </c:pt>
                <c:pt idx="324">
                  <c:v>0.48</c:v>
                </c:pt>
                <c:pt idx="325">
                  <c:v>0.48</c:v>
                </c:pt>
                <c:pt idx="326">
                  <c:v>0.48</c:v>
                </c:pt>
                <c:pt idx="327">
                  <c:v>0.48</c:v>
                </c:pt>
                <c:pt idx="328">
                  <c:v>0.48</c:v>
                </c:pt>
                <c:pt idx="329">
                  <c:v>0.48</c:v>
                </c:pt>
                <c:pt idx="330">
                  <c:v>0.48</c:v>
                </c:pt>
                <c:pt idx="331">
                  <c:v>0.48</c:v>
                </c:pt>
                <c:pt idx="332">
                  <c:v>0.48</c:v>
                </c:pt>
                <c:pt idx="333">
                  <c:v>0.48</c:v>
                </c:pt>
                <c:pt idx="334">
                  <c:v>0.48</c:v>
                </c:pt>
                <c:pt idx="335">
                  <c:v>0.48</c:v>
                </c:pt>
                <c:pt idx="336">
                  <c:v>0.48</c:v>
                </c:pt>
                <c:pt idx="337">
                  <c:v>0.48</c:v>
                </c:pt>
                <c:pt idx="338">
                  <c:v>0.48</c:v>
                </c:pt>
                <c:pt idx="339">
                  <c:v>0.48</c:v>
                </c:pt>
                <c:pt idx="340">
                  <c:v>0.48</c:v>
                </c:pt>
                <c:pt idx="341">
                  <c:v>0.48</c:v>
                </c:pt>
                <c:pt idx="342">
                  <c:v>0.48</c:v>
                </c:pt>
                <c:pt idx="343">
                  <c:v>0.48</c:v>
                </c:pt>
                <c:pt idx="344">
                  <c:v>0.48</c:v>
                </c:pt>
                <c:pt idx="345">
                  <c:v>0.48</c:v>
                </c:pt>
                <c:pt idx="346">
                  <c:v>0.48</c:v>
                </c:pt>
                <c:pt idx="347">
                  <c:v>0.48</c:v>
                </c:pt>
                <c:pt idx="348">
                  <c:v>0.48</c:v>
                </c:pt>
                <c:pt idx="349">
                  <c:v>0.48</c:v>
                </c:pt>
                <c:pt idx="350">
                  <c:v>0.48</c:v>
                </c:pt>
                <c:pt idx="351">
                  <c:v>0.48</c:v>
                </c:pt>
                <c:pt idx="352">
                  <c:v>0.48</c:v>
                </c:pt>
                <c:pt idx="353">
                  <c:v>0.48</c:v>
                </c:pt>
                <c:pt idx="354">
                  <c:v>0.48</c:v>
                </c:pt>
                <c:pt idx="355">
                  <c:v>0.48</c:v>
                </c:pt>
                <c:pt idx="356">
                  <c:v>0.48</c:v>
                </c:pt>
                <c:pt idx="357">
                  <c:v>0.48</c:v>
                </c:pt>
                <c:pt idx="358">
                  <c:v>0.48</c:v>
                </c:pt>
                <c:pt idx="359">
                  <c:v>0.48</c:v>
                </c:pt>
                <c:pt idx="360">
                  <c:v>0.48</c:v>
                </c:pt>
                <c:pt idx="361">
                  <c:v>0.48</c:v>
                </c:pt>
                <c:pt idx="362">
                  <c:v>0.48</c:v>
                </c:pt>
                <c:pt idx="363">
                  <c:v>0.48</c:v>
                </c:pt>
                <c:pt idx="364">
                  <c:v>0.48</c:v>
                </c:pt>
                <c:pt idx="365">
                  <c:v>0.48</c:v>
                </c:pt>
                <c:pt idx="366">
                  <c:v>0.48</c:v>
                </c:pt>
                <c:pt idx="367">
                  <c:v>0.48</c:v>
                </c:pt>
                <c:pt idx="368">
                  <c:v>0.48</c:v>
                </c:pt>
                <c:pt idx="369">
                  <c:v>0.48</c:v>
                </c:pt>
                <c:pt idx="370">
                  <c:v>0.48</c:v>
                </c:pt>
                <c:pt idx="371">
                  <c:v>0.48</c:v>
                </c:pt>
                <c:pt idx="372">
                  <c:v>0.48</c:v>
                </c:pt>
                <c:pt idx="373">
                  <c:v>0.48</c:v>
                </c:pt>
                <c:pt idx="374">
                  <c:v>0.48</c:v>
                </c:pt>
                <c:pt idx="375">
                  <c:v>0.48</c:v>
                </c:pt>
                <c:pt idx="376">
                  <c:v>0.48</c:v>
                </c:pt>
                <c:pt idx="377">
                  <c:v>0.48</c:v>
                </c:pt>
                <c:pt idx="378">
                  <c:v>0.48</c:v>
                </c:pt>
                <c:pt idx="379">
                  <c:v>0.48</c:v>
                </c:pt>
                <c:pt idx="380">
                  <c:v>0.48</c:v>
                </c:pt>
                <c:pt idx="381">
                  <c:v>0.48</c:v>
                </c:pt>
                <c:pt idx="382">
                  <c:v>0.48</c:v>
                </c:pt>
                <c:pt idx="383">
                  <c:v>0.48</c:v>
                </c:pt>
                <c:pt idx="384">
                  <c:v>0.48</c:v>
                </c:pt>
                <c:pt idx="385">
                  <c:v>0.48</c:v>
                </c:pt>
                <c:pt idx="386">
                  <c:v>0.48</c:v>
                </c:pt>
                <c:pt idx="387">
                  <c:v>0.48</c:v>
                </c:pt>
                <c:pt idx="388">
                  <c:v>0.48</c:v>
                </c:pt>
                <c:pt idx="389">
                  <c:v>0.48</c:v>
                </c:pt>
                <c:pt idx="390">
                  <c:v>0.48</c:v>
                </c:pt>
                <c:pt idx="391">
                  <c:v>0.48</c:v>
                </c:pt>
                <c:pt idx="392">
                  <c:v>0.48</c:v>
                </c:pt>
                <c:pt idx="393">
                  <c:v>0.48</c:v>
                </c:pt>
                <c:pt idx="394">
                  <c:v>0.48</c:v>
                </c:pt>
                <c:pt idx="395">
                  <c:v>0.48</c:v>
                </c:pt>
                <c:pt idx="396">
                  <c:v>0.48</c:v>
                </c:pt>
                <c:pt idx="397">
                  <c:v>0.48</c:v>
                </c:pt>
                <c:pt idx="398">
                  <c:v>0.48</c:v>
                </c:pt>
                <c:pt idx="399">
                  <c:v>0.48</c:v>
                </c:pt>
                <c:pt idx="400">
                  <c:v>0.48</c:v>
                </c:pt>
                <c:pt idx="401">
                  <c:v>0.48</c:v>
                </c:pt>
                <c:pt idx="402">
                  <c:v>0.48</c:v>
                </c:pt>
                <c:pt idx="403">
                  <c:v>0.48</c:v>
                </c:pt>
                <c:pt idx="404">
                  <c:v>0.48</c:v>
                </c:pt>
                <c:pt idx="405">
                  <c:v>0.48</c:v>
                </c:pt>
                <c:pt idx="406">
                  <c:v>0.48</c:v>
                </c:pt>
                <c:pt idx="407">
                  <c:v>0.48</c:v>
                </c:pt>
                <c:pt idx="408">
                  <c:v>0.48</c:v>
                </c:pt>
                <c:pt idx="409">
                  <c:v>0.48</c:v>
                </c:pt>
                <c:pt idx="410">
                  <c:v>0.48</c:v>
                </c:pt>
                <c:pt idx="411">
                  <c:v>0.48</c:v>
                </c:pt>
                <c:pt idx="412">
                  <c:v>0.48</c:v>
                </c:pt>
                <c:pt idx="413">
                  <c:v>0.48</c:v>
                </c:pt>
                <c:pt idx="414">
                  <c:v>0.48</c:v>
                </c:pt>
                <c:pt idx="415">
                  <c:v>0.48</c:v>
                </c:pt>
                <c:pt idx="416">
                  <c:v>0.48</c:v>
                </c:pt>
                <c:pt idx="417">
                  <c:v>0.48</c:v>
                </c:pt>
                <c:pt idx="418">
                  <c:v>0.48</c:v>
                </c:pt>
                <c:pt idx="419">
                  <c:v>0.48</c:v>
                </c:pt>
                <c:pt idx="420">
                  <c:v>0.48</c:v>
                </c:pt>
                <c:pt idx="421">
                  <c:v>0.48</c:v>
                </c:pt>
                <c:pt idx="422">
                  <c:v>0.48</c:v>
                </c:pt>
                <c:pt idx="423">
                  <c:v>0.48</c:v>
                </c:pt>
                <c:pt idx="424">
                  <c:v>0.48</c:v>
                </c:pt>
                <c:pt idx="425">
                  <c:v>0.48</c:v>
                </c:pt>
                <c:pt idx="426">
                  <c:v>0.48</c:v>
                </c:pt>
                <c:pt idx="427">
                  <c:v>0.48</c:v>
                </c:pt>
                <c:pt idx="428">
                  <c:v>0.48</c:v>
                </c:pt>
                <c:pt idx="429">
                  <c:v>0.48</c:v>
                </c:pt>
                <c:pt idx="430">
                  <c:v>0.48</c:v>
                </c:pt>
                <c:pt idx="431">
                  <c:v>0.48</c:v>
                </c:pt>
                <c:pt idx="432">
                  <c:v>0.48</c:v>
                </c:pt>
                <c:pt idx="433">
                  <c:v>0.48</c:v>
                </c:pt>
                <c:pt idx="434">
                  <c:v>0.48</c:v>
                </c:pt>
                <c:pt idx="435">
                  <c:v>0.48</c:v>
                </c:pt>
                <c:pt idx="436">
                  <c:v>0.48</c:v>
                </c:pt>
                <c:pt idx="437">
                  <c:v>0.48</c:v>
                </c:pt>
                <c:pt idx="438">
                  <c:v>0.48</c:v>
                </c:pt>
                <c:pt idx="439">
                  <c:v>0.48</c:v>
                </c:pt>
                <c:pt idx="440">
                  <c:v>0.48</c:v>
                </c:pt>
                <c:pt idx="441">
                  <c:v>0.48</c:v>
                </c:pt>
                <c:pt idx="442">
                  <c:v>0.48</c:v>
                </c:pt>
                <c:pt idx="443">
                  <c:v>0.48</c:v>
                </c:pt>
                <c:pt idx="444">
                  <c:v>0.48</c:v>
                </c:pt>
                <c:pt idx="445">
                  <c:v>0.48</c:v>
                </c:pt>
                <c:pt idx="446">
                  <c:v>0.48</c:v>
                </c:pt>
                <c:pt idx="447">
                  <c:v>0.48</c:v>
                </c:pt>
                <c:pt idx="448">
                  <c:v>0.48</c:v>
                </c:pt>
                <c:pt idx="449">
                  <c:v>0.48</c:v>
                </c:pt>
                <c:pt idx="450">
                  <c:v>0.48</c:v>
                </c:pt>
                <c:pt idx="451">
                  <c:v>0.48</c:v>
                </c:pt>
                <c:pt idx="452">
                  <c:v>0.48</c:v>
                </c:pt>
                <c:pt idx="453">
                  <c:v>0.48</c:v>
                </c:pt>
                <c:pt idx="454">
                  <c:v>0.48</c:v>
                </c:pt>
                <c:pt idx="455">
                  <c:v>0.48</c:v>
                </c:pt>
                <c:pt idx="456">
                  <c:v>0.48</c:v>
                </c:pt>
                <c:pt idx="457">
                  <c:v>0.48</c:v>
                </c:pt>
                <c:pt idx="458">
                  <c:v>0.48</c:v>
                </c:pt>
                <c:pt idx="459">
                  <c:v>0.48</c:v>
                </c:pt>
                <c:pt idx="460">
                  <c:v>0.48</c:v>
                </c:pt>
                <c:pt idx="461">
                  <c:v>0.48</c:v>
                </c:pt>
                <c:pt idx="462">
                  <c:v>0.48</c:v>
                </c:pt>
                <c:pt idx="463">
                  <c:v>0.48</c:v>
                </c:pt>
                <c:pt idx="464">
                  <c:v>0.48</c:v>
                </c:pt>
                <c:pt idx="465">
                  <c:v>0.48</c:v>
                </c:pt>
                <c:pt idx="466">
                  <c:v>0.48</c:v>
                </c:pt>
                <c:pt idx="467">
                  <c:v>0.48</c:v>
                </c:pt>
                <c:pt idx="468">
                  <c:v>0.48</c:v>
                </c:pt>
                <c:pt idx="469">
                  <c:v>0.48</c:v>
                </c:pt>
                <c:pt idx="470">
                  <c:v>0.48</c:v>
                </c:pt>
                <c:pt idx="471">
                  <c:v>0.48</c:v>
                </c:pt>
                <c:pt idx="472">
                  <c:v>0.48</c:v>
                </c:pt>
                <c:pt idx="473">
                  <c:v>0.48</c:v>
                </c:pt>
                <c:pt idx="474">
                  <c:v>0.48</c:v>
                </c:pt>
                <c:pt idx="475">
                  <c:v>0.48</c:v>
                </c:pt>
                <c:pt idx="476">
                  <c:v>0.48</c:v>
                </c:pt>
                <c:pt idx="477">
                  <c:v>0.48</c:v>
                </c:pt>
                <c:pt idx="478">
                  <c:v>0.48</c:v>
                </c:pt>
                <c:pt idx="479">
                  <c:v>0.48</c:v>
                </c:pt>
                <c:pt idx="480">
                  <c:v>0.48</c:v>
                </c:pt>
                <c:pt idx="481">
                  <c:v>0.48</c:v>
                </c:pt>
                <c:pt idx="482">
                  <c:v>0.48</c:v>
                </c:pt>
                <c:pt idx="483">
                  <c:v>0.48</c:v>
                </c:pt>
                <c:pt idx="484">
                  <c:v>0.48</c:v>
                </c:pt>
                <c:pt idx="485">
                  <c:v>0.48</c:v>
                </c:pt>
                <c:pt idx="486">
                  <c:v>0.48</c:v>
                </c:pt>
                <c:pt idx="487">
                  <c:v>0.48</c:v>
                </c:pt>
                <c:pt idx="488">
                  <c:v>0.48</c:v>
                </c:pt>
                <c:pt idx="489">
                  <c:v>0.48</c:v>
                </c:pt>
                <c:pt idx="490">
                  <c:v>0.48</c:v>
                </c:pt>
                <c:pt idx="491">
                  <c:v>0.48</c:v>
                </c:pt>
                <c:pt idx="492">
                  <c:v>0.48</c:v>
                </c:pt>
                <c:pt idx="493">
                  <c:v>0.48</c:v>
                </c:pt>
                <c:pt idx="494">
                  <c:v>0.48</c:v>
                </c:pt>
                <c:pt idx="495">
                  <c:v>0.48</c:v>
                </c:pt>
                <c:pt idx="496">
                  <c:v>0.48</c:v>
                </c:pt>
                <c:pt idx="497">
                  <c:v>0.48</c:v>
                </c:pt>
                <c:pt idx="498">
                  <c:v>0.48</c:v>
                </c:pt>
                <c:pt idx="499">
                  <c:v>0.48</c:v>
                </c:pt>
                <c:pt idx="500">
                  <c:v>0.48</c:v>
                </c:pt>
                <c:pt idx="501">
                  <c:v>0.48</c:v>
                </c:pt>
                <c:pt idx="502">
                  <c:v>0.48</c:v>
                </c:pt>
                <c:pt idx="503">
                  <c:v>0.48</c:v>
                </c:pt>
                <c:pt idx="504">
                  <c:v>0.48</c:v>
                </c:pt>
                <c:pt idx="505">
                  <c:v>0.48</c:v>
                </c:pt>
                <c:pt idx="506">
                  <c:v>0.48</c:v>
                </c:pt>
                <c:pt idx="507">
                  <c:v>0.48</c:v>
                </c:pt>
                <c:pt idx="508">
                  <c:v>0.48</c:v>
                </c:pt>
                <c:pt idx="509">
                  <c:v>0.48</c:v>
                </c:pt>
                <c:pt idx="510">
                  <c:v>0.48</c:v>
                </c:pt>
                <c:pt idx="511">
                  <c:v>0.48</c:v>
                </c:pt>
                <c:pt idx="512">
                  <c:v>0.48</c:v>
                </c:pt>
                <c:pt idx="513">
                  <c:v>0.48</c:v>
                </c:pt>
                <c:pt idx="514">
                  <c:v>0.48</c:v>
                </c:pt>
                <c:pt idx="515">
                  <c:v>0.48</c:v>
                </c:pt>
                <c:pt idx="516">
                  <c:v>0.48</c:v>
                </c:pt>
                <c:pt idx="517">
                  <c:v>0.48</c:v>
                </c:pt>
                <c:pt idx="518">
                  <c:v>0.48</c:v>
                </c:pt>
                <c:pt idx="519">
                  <c:v>0.48</c:v>
                </c:pt>
                <c:pt idx="520">
                  <c:v>0.48</c:v>
                </c:pt>
                <c:pt idx="521">
                  <c:v>0.48</c:v>
                </c:pt>
                <c:pt idx="522">
                  <c:v>0.48</c:v>
                </c:pt>
                <c:pt idx="523">
                  <c:v>0.48</c:v>
                </c:pt>
                <c:pt idx="524">
                  <c:v>0.48</c:v>
                </c:pt>
                <c:pt idx="525">
                  <c:v>0.48</c:v>
                </c:pt>
                <c:pt idx="526">
                  <c:v>0.48</c:v>
                </c:pt>
                <c:pt idx="527">
                  <c:v>0.48</c:v>
                </c:pt>
                <c:pt idx="528">
                  <c:v>0.48</c:v>
                </c:pt>
                <c:pt idx="529">
                  <c:v>0.48</c:v>
                </c:pt>
                <c:pt idx="530">
                  <c:v>0.48</c:v>
                </c:pt>
                <c:pt idx="531">
                  <c:v>0.48</c:v>
                </c:pt>
                <c:pt idx="532">
                  <c:v>0.48</c:v>
                </c:pt>
                <c:pt idx="533">
                  <c:v>0.48</c:v>
                </c:pt>
                <c:pt idx="534">
                  <c:v>0.48</c:v>
                </c:pt>
                <c:pt idx="535">
                  <c:v>0.48</c:v>
                </c:pt>
                <c:pt idx="536">
                  <c:v>0.48</c:v>
                </c:pt>
                <c:pt idx="537">
                  <c:v>0.48</c:v>
                </c:pt>
                <c:pt idx="538">
                  <c:v>0.48</c:v>
                </c:pt>
                <c:pt idx="539">
                  <c:v>0.48</c:v>
                </c:pt>
                <c:pt idx="540">
                  <c:v>0.48</c:v>
                </c:pt>
                <c:pt idx="541">
                  <c:v>0.48</c:v>
                </c:pt>
                <c:pt idx="542">
                  <c:v>0.48</c:v>
                </c:pt>
                <c:pt idx="543">
                  <c:v>0.48</c:v>
                </c:pt>
                <c:pt idx="544">
                  <c:v>0.48</c:v>
                </c:pt>
                <c:pt idx="545">
                  <c:v>0.48</c:v>
                </c:pt>
                <c:pt idx="546">
                  <c:v>0.48</c:v>
                </c:pt>
                <c:pt idx="547">
                  <c:v>0.48</c:v>
                </c:pt>
                <c:pt idx="548">
                  <c:v>0.48</c:v>
                </c:pt>
                <c:pt idx="549">
                  <c:v>0.48</c:v>
                </c:pt>
                <c:pt idx="550">
                  <c:v>0.48</c:v>
                </c:pt>
                <c:pt idx="551">
                  <c:v>0.48</c:v>
                </c:pt>
                <c:pt idx="552">
                  <c:v>0.48</c:v>
                </c:pt>
                <c:pt idx="553">
                  <c:v>0.48</c:v>
                </c:pt>
                <c:pt idx="554">
                  <c:v>0.48</c:v>
                </c:pt>
                <c:pt idx="555">
                  <c:v>0.48</c:v>
                </c:pt>
                <c:pt idx="556">
                  <c:v>0.48</c:v>
                </c:pt>
                <c:pt idx="557">
                  <c:v>0.48</c:v>
                </c:pt>
                <c:pt idx="558">
                  <c:v>0.48</c:v>
                </c:pt>
                <c:pt idx="559">
                  <c:v>0.48</c:v>
                </c:pt>
                <c:pt idx="560">
                  <c:v>0.48</c:v>
                </c:pt>
                <c:pt idx="561">
                  <c:v>0.48</c:v>
                </c:pt>
                <c:pt idx="562">
                  <c:v>0.48</c:v>
                </c:pt>
                <c:pt idx="563">
                  <c:v>0.48</c:v>
                </c:pt>
                <c:pt idx="564">
                  <c:v>0.48</c:v>
                </c:pt>
                <c:pt idx="565">
                  <c:v>0.48</c:v>
                </c:pt>
                <c:pt idx="566">
                  <c:v>0.48</c:v>
                </c:pt>
                <c:pt idx="567">
                  <c:v>0.48</c:v>
                </c:pt>
                <c:pt idx="568">
                  <c:v>0.48</c:v>
                </c:pt>
                <c:pt idx="569">
                  <c:v>0.48</c:v>
                </c:pt>
                <c:pt idx="570">
                  <c:v>0.48</c:v>
                </c:pt>
                <c:pt idx="571">
                  <c:v>0.48</c:v>
                </c:pt>
                <c:pt idx="572">
                  <c:v>0.48</c:v>
                </c:pt>
                <c:pt idx="573">
                  <c:v>0.48</c:v>
                </c:pt>
                <c:pt idx="574">
                  <c:v>0.48</c:v>
                </c:pt>
                <c:pt idx="575">
                  <c:v>0.48</c:v>
                </c:pt>
                <c:pt idx="576">
                  <c:v>0.48</c:v>
                </c:pt>
                <c:pt idx="577">
                  <c:v>0.48</c:v>
                </c:pt>
                <c:pt idx="578">
                  <c:v>0.48</c:v>
                </c:pt>
                <c:pt idx="579">
                  <c:v>0.48</c:v>
                </c:pt>
                <c:pt idx="580">
                  <c:v>0.48</c:v>
                </c:pt>
                <c:pt idx="581">
                  <c:v>0.48</c:v>
                </c:pt>
                <c:pt idx="582">
                  <c:v>0.48</c:v>
                </c:pt>
                <c:pt idx="583">
                  <c:v>0.48</c:v>
                </c:pt>
                <c:pt idx="584">
                  <c:v>0.48</c:v>
                </c:pt>
                <c:pt idx="585">
                  <c:v>0.48</c:v>
                </c:pt>
                <c:pt idx="586">
                  <c:v>0.48</c:v>
                </c:pt>
                <c:pt idx="587">
                  <c:v>0.48</c:v>
                </c:pt>
                <c:pt idx="588">
                  <c:v>0.48</c:v>
                </c:pt>
                <c:pt idx="589">
                  <c:v>0.48</c:v>
                </c:pt>
                <c:pt idx="590">
                  <c:v>0.48</c:v>
                </c:pt>
                <c:pt idx="591">
                  <c:v>0.48</c:v>
                </c:pt>
                <c:pt idx="592">
                  <c:v>0.48</c:v>
                </c:pt>
                <c:pt idx="593">
                  <c:v>0.48</c:v>
                </c:pt>
                <c:pt idx="594">
                  <c:v>0.48</c:v>
                </c:pt>
                <c:pt idx="595">
                  <c:v>0.48</c:v>
                </c:pt>
                <c:pt idx="596">
                  <c:v>0.48</c:v>
                </c:pt>
                <c:pt idx="597">
                  <c:v>0.48</c:v>
                </c:pt>
                <c:pt idx="598">
                  <c:v>0.48</c:v>
                </c:pt>
                <c:pt idx="599">
                  <c:v>0.48</c:v>
                </c:pt>
                <c:pt idx="600">
                  <c:v>0.48</c:v>
                </c:pt>
                <c:pt idx="601">
                  <c:v>0.48</c:v>
                </c:pt>
                <c:pt idx="602">
                  <c:v>0.48</c:v>
                </c:pt>
                <c:pt idx="603">
                  <c:v>0.48</c:v>
                </c:pt>
                <c:pt idx="604">
                  <c:v>0.48</c:v>
                </c:pt>
                <c:pt idx="605">
                  <c:v>0.48</c:v>
                </c:pt>
                <c:pt idx="606">
                  <c:v>0.48</c:v>
                </c:pt>
                <c:pt idx="607">
                  <c:v>0.48</c:v>
                </c:pt>
                <c:pt idx="608">
                  <c:v>0.48</c:v>
                </c:pt>
                <c:pt idx="609">
                  <c:v>0.48</c:v>
                </c:pt>
                <c:pt idx="610">
                  <c:v>0.48</c:v>
                </c:pt>
                <c:pt idx="611">
                  <c:v>0.48</c:v>
                </c:pt>
                <c:pt idx="612">
                  <c:v>0.48</c:v>
                </c:pt>
                <c:pt idx="613">
                  <c:v>0.48</c:v>
                </c:pt>
                <c:pt idx="614">
                  <c:v>0.48</c:v>
                </c:pt>
                <c:pt idx="615">
                  <c:v>0.48</c:v>
                </c:pt>
                <c:pt idx="616">
                  <c:v>0.48</c:v>
                </c:pt>
                <c:pt idx="617">
                  <c:v>0.48</c:v>
                </c:pt>
                <c:pt idx="618">
                  <c:v>0.48</c:v>
                </c:pt>
                <c:pt idx="619">
                  <c:v>0.48</c:v>
                </c:pt>
                <c:pt idx="620">
                  <c:v>0.48</c:v>
                </c:pt>
                <c:pt idx="621">
                  <c:v>0.48</c:v>
                </c:pt>
                <c:pt idx="622">
                  <c:v>0.48</c:v>
                </c:pt>
                <c:pt idx="623">
                  <c:v>0.48</c:v>
                </c:pt>
                <c:pt idx="624">
                  <c:v>0.48</c:v>
                </c:pt>
                <c:pt idx="625">
                  <c:v>0.48</c:v>
                </c:pt>
                <c:pt idx="626">
                  <c:v>0.48</c:v>
                </c:pt>
                <c:pt idx="627">
                  <c:v>0.48</c:v>
                </c:pt>
                <c:pt idx="628">
                  <c:v>0.48</c:v>
                </c:pt>
                <c:pt idx="629">
                  <c:v>0.48</c:v>
                </c:pt>
                <c:pt idx="630">
                  <c:v>0.48</c:v>
                </c:pt>
                <c:pt idx="631">
                  <c:v>0.48</c:v>
                </c:pt>
                <c:pt idx="632">
                  <c:v>0.48</c:v>
                </c:pt>
                <c:pt idx="633">
                  <c:v>0.48</c:v>
                </c:pt>
                <c:pt idx="634">
                  <c:v>0.48</c:v>
                </c:pt>
                <c:pt idx="635">
                  <c:v>0.48</c:v>
                </c:pt>
                <c:pt idx="636">
                  <c:v>0.48</c:v>
                </c:pt>
                <c:pt idx="637">
                  <c:v>0.48</c:v>
                </c:pt>
                <c:pt idx="638">
                  <c:v>0.48</c:v>
                </c:pt>
                <c:pt idx="639">
                  <c:v>0.48</c:v>
                </c:pt>
                <c:pt idx="640">
                  <c:v>0.48</c:v>
                </c:pt>
                <c:pt idx="641">
                  <c:v>0.48</c:v>
                </c:pt>
                <c:pt idx="642">
                  <c:v>0.48</c:v>
                </c:pt>
                <c:pt idx="643">
                  <c:v>0.48</c:v>
                </c:pt>
                <c:pt idx="644">
                  <c:v>0.48</c:v>
                </c:pt>
                <c:pt idx="645">
                  <c:v>0.48</c:v>
                </c:pt>
                <c:pt idx="646">
                  <c:v>0.48</c:v>
                </c:pt>
                <c:pt idx="647">
                  <c:v>0.48</c:v>
                </c:pt>
                <c:pt idx="648">
                  <c:v>0.48</c:v>
                </c:pt>
                <c:pt idx="649">
                  <c:v>0.48</c:v>
                </c:pt>
                <c:pt idx="650">
                  <c:v>0.48</c:v>
                </c:pt>
                <c:pt idx="651">
                  <c:v>0.48</c:v>
                </c:pt>
                <c:pt idx="652">
                  <c:v>0.48</c:v>
                </c:pt>
                <c:pt idx="653">
                  <c:v>0.48</c:v>
                </c:pt>
                <c:pt idx="654">
                  <c:v>0.48</c:v>
                </c:pt>
                <c:pt idx="655">
                  <c:v>0.48</c:v>
                </c:pt>
                <c:pt idx="656">
                  <c:v>0.48</c:v>
                </c:pt>
                <c:pt idx="657">
                  <c:v>0.48</c:v>
                </c:pt>
                <c:pt idx="658">
                  <c:v>0.48</c:v>
                </c:pt>
                <c:pt idx="659">
                  <c:v>0.48</c:v>
                </c:pt>
                <c:pt idx="660">
                  <c:v>0.48</c:v>
                </c:pt>
                <c:pt idx="661">
                  <c:v>0.48</c:v>
                </c:pt>
                <c:pt idx="662">
                  <c:v>0.48</c:v>
                </c:pt>
                <c:pt idx="663">
                  <c:v>0.48</c:v>
                </c:pt>
                <c:pt idx="664">
                  <c:v>0.48</c:v>
                </c:pt>
                <c:pt idx="665">
                  <c:v>0.48</c:v>
                </c:pt>
                <c:pt idx="666">
                  <c:v>0.48</c:v>
                </c:pt>
                <c:pt idx="667">
                  <c:v>0.48</c:v>
                </c:pt>
                <c:pt idx="668">
                  <c:v>0.48</c:v>
                </c:pt>
                <c:pt idx="669">
                  <c:v>0.48</c:v>
                </c:pt>
                <c:pt idx="670">
                  <c:v>0.48</c:v>
                </c:pt>
                <c:pt idx="671">
                  <c:v>0.48</c:v>
                </c:pt>
                <c:pt idx="672">
                  <c:v>0.48</c:v>
                </c:pt>
                <c:pt idx="673">
                  <c:v>0.48</c:v>
                </c:pt>
                <c:pt idx="674">
                  <c:v>0.48</c:v>
                </c:pt>
                <c:pt idx="675">
                  <c:v>0.48</c:v>
                </c:pt>
                <c:pt idx="676">
                  <c:v>0.48</c:v>
                </c:pt>
                <c:pt idx="677">
                  <c:v>0.48</c:v>
                </c:pt>
                <c:pt idx="678">
                  <c:v>0.48</c:v>
                </c:pt>
                <c:pt idx="679">
                  <c:v>0.48</c:v>
                </c:pt>
                <c:pt idx="680">
                  <c:v>0.48</c:v>
                </c:pt>
                <c:pt idx="681">
                  <c:v>0.48</c:v>
                </c:pt>
                <c:pt idx="682">
                  <c:v>0.48</c:v>
                </c:pt>
                <c:pt idx="683">
                  <c:v>0.48</c:v>
                </c:pt>
                <c:pt idx="684">
                  <c:v>0.48</c:v>
                </c:pt>
                <c:pt idx="685">
                  <c:v>0.48</c:v>
                </c:pt>
                <c:pt idx="686">
                  <c:v>0.48</c:v>
                </c:pt>
                <c:pt idx="687">
                  <c:v>0.48</c:v>
                </c:pt>
                <c:pt idx="688">
                  <c:v>0.48</c:v>
                </c:pt>
                <c:pt idx="689">
                  <c:v>0.48</c:v>
                </c:pt>
                <c:pt idx="690">
                  <c:v>0.48</c:v>
                </c:pt>
                <c:pt idx="691">
                  <c:v>0.48</c:v>
                </c:pt>
                <c:pt idx="692">
                  <c:v>0.48</c:v>
                </c:pt>
                <c:pt idx="693">
                  <c:v>0.48</c:v>
                </c:pt>
                <c:pt idx="694">
                  <c:v>0.48</c:v>
                </c:pt>
                <c:pt idx="695">
                  <c:v>0.48</c:v>
                </c:pt>
                <c:pt idx="696">
                  <c:v>0.48</c:v>
                </c:pt>
                <c:pt idx="697">
                  <c:v>0.48</c:v>
                </c:pt>
                <c:pt idx="698">
                  <c:v>0.48</c:v>
                </c:pt>
                <c:pt idx="699">
                  <c:v>0.48</c:v>
                </c:pt>
                <c:pt idx="700">
                  <c:v>0.48</c:v>
                </c:pt>
                <c:pt idx="701">
                  <c:v>0.48</c:v>
                </c:pt>
                <c:pt idx="702">
                  <c:v>0.48</c:v>
                </c:pt>
                <c:pt idx="703">
                  <c:v>0.48</c:v>
                </c:pt>
                <c:pt idx="704">
                  <c:v>0.48</c:v>
                </c:pt>
                <c:pt idx="705">
                  <c:v>0.48</c:v>
                </c:pt>
                <c:pt idx="706">
                  <c:v>0.48</c:v>
                </c:pt>
                <c:pt idx="707">
                  <c:v>0.48</c:v>
                </c:pt>
                <c:pt idx="708">
                  <c:v>0.48</c:v>
                </c:pt>
                <c:pt idx="709">
                  <c:v>0.48</c:v>
                </c:pt>
                <c:pt idx="710">
                  <c:v>0.48</c:v>
                </c:pt>
                <c:pt idx="711">
                  <c:v>0.48</c:v>
                </c:pt>
                <c:pt idx="712">
                  <c:v>0.48</c:v>
                </c:pt>
                <c:pt idx="713">
                  <c:v>0.48</c:v>
                </c:pt>
                <c:pt idx="714">
                  <c:v>0.48</c:v>
                </c:pt>
                <c:pt idx="715">
                  <c:v>0.48</c:v>
                </c:pt>
                <c:pt idx="716">
                  <c:v>0.48</c:v>
                </c:pt>
                <c:pt idx="717">
                  <c:v>0.48</c:v>
                </c:pt>
                <c:pt idx="718">
                  <c:v>0.48</c:v>
                </c:pt>
                <c:pt idx="719">
                  <c:v>0.48</c:v>
                </c:pt>
                <c:pt idx="720">
                  <c:v>0.48</c:v>
                </c:pt>
                <c:pt idx="721">
                  <c:v>0.48</c:v>
                </c:pt>
                <c:pt idx="722">
                  <c:v>0.48</c:v>
                </c:pt>
                <c:pt idx="723">
                  <c:v>0.48</c:v>
                </c:pt>
                <c:pt idx="724">
                  <c:v>0.48</c:v>
                </c:pt>
                <c:pt idx="725">
                  <c:v>0.48</c:v>
                </c:pt>
                <c:pt idx="726">
                  <c:v>0.48</c:v>
                </c:pt>
                <c:pt idx="727">
                  <c:v>0.48</c:v>
                </c:pt>
                <c:pt idx="728">
                  <c:v>0.48</c:v>
                </c:pt>
                <c:pt idx="729">
                  <c:v>0.48</c:v>
                </c:pt>
              </c:numCache>
            </c:numRef>
          </c:val>
          <c:smooth val="1"/>
          <c:extLst>
            <c:ext xmlns:c16="http://schemas.microsoft.com/office/drawing/2014/chart" uri="{C3380CC4-5D6E-409C-BE32-E72D297353CC}">
              <c16:uniqueId val="{00000009-CB09-4D04-B204-1D0B6C29515D}"/>
            </c:ext>
          </c:extLst>
        </c:ser>
        <c:dLbls>
          <c:showLegendKey val="0"/>
          <c:showVal val="0"/>
          <c:showCatName val="0"/>
          <c:showSerName val="0"/>
          <c:showPercent val="0"/>
          <c:showBubbleSize val="0"/>
        </c:dLbls>
        <c:marker val="1"/>
        <c:smooth val="0"/>
        <c:axId val="799304032"/>
        <c:axId val="799304424"/>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DATOS!$W$3:$W$734</c15:sqref>
                        </c15:formulaRef>
                      </c:ext>
                    </c:extLst>
                    <c:numCache>
                      <c:formatCode>0.00</c:formatCode>
                      <c:ptCount val="732"/>
                      <c:pt idx="0">
                        <c:v>4.03</c:v>
                      </c:pt>
                      <c:pt idx="1">
                        <c:v>4.0199999999999996</c:v>
                      </c:pt>
                      <c:pt idx="2">
                        <c:v>4</c:v>
                      </c:pt>
                      <c:pt idx="3">
                        <c:v>3.92</c:v>
                      </c:pt>
                      <c:pt idx="4">
                        <c:v>3.9</c:v>
                      </c:pt>
                      <c:pt idx="5">
                        <c:v>3.52</c:v>
                      </c:pt>
                      <c:pt idx="6">
                        <c:v>4.05</c:v>
                      </c:pt>
                      <c:pt idx="7">
                        <c:v>4.03</c:v>
                      </c:pt>
                      <c:pt idx="8">
                        <c:v>3.91</c:v>
                      </c:pt>
                      <c:pt idx="9">
                        <c:v>3.48</c:v>
                      </c:pt>
                      <c:pt idx="10">
                        <c:v>3.52</c:v>
                      </c:pt>
                      <c:pt idx="11">
                        <c:v>3.25</c:v>
                      </c:pt>
                      <c:pt idx="12">
                        <c:v>3.19</c:v>
                      </c:pt>
                      <c:pt idx="13">
                        <c:v>3.09</c:v>
                      </c:pt>
                      <c:pt idx="14">
                        <c:v>3.49</c:v>
                      </c:pt>
                      <c:pt idx="15">
                        <c:v>3.55</c:v>
                      </c:pt>
                      <c:pt idx="16">
                        <c:v>4.12</c:v>
                      </c:pt>
                      <c:pt idx="17">
                        <c:v>4.0999999999999996</c:v>
                      </c:pt>
                      <c:pt idx="18">
                        <c:v>4.45</c:v>
                      </c:pt>
                      <c:pt idx="19">
                        <c:v>4.3099999999999996</c:v>
                      </c:pt>
                      <c:pt idx="20">
                        <c:v>4.05</c:v>
                      </c:pt>
                      <c:pt idx="21">
                        <c:v>4.9800000000000004</c:v>
                      </c:pt>
                      <c:pt idx="22">
                        <c:v>4.25</c:v>
                      </c:pt>
                      <c:pt idx="23">
                        <c:v>4.2</c:v>
                      </c:pt>
                      <c:pt idx="24">
                        <c:v>4.3099999999999996</c:v>
                      </c:pt>
                      <c:pt idx="25">
                        <c:v>4.4800000000000004</c:v>
                      </c:pt>
                      <c:pt idx="26">
                        <c:v>4.2</c:v>
                      </c:pt>
                      <c:pt idx="27">
                        <c:v>4.05</c:v>
                      </c:pt>
                      <c:pt idx="28">
                        <c:v>3.69</c:v>
                      </c:pt>
                      <c:pt idx="29">
                        <c:v>3.48</c:v>
                      </c:pt>
                      <c:pt idx="30">
                        <c:v>3.8</c:v>
                      </c:pt>
                      <c:pt idx="31">
                        <c:v>4.38</c:v>
                      </c:pt>
                      <c:pt idx="32">
                        <c:v>3.86</c:v>
                      </c:pt>
                      <c:pt idx="33">
                        <c:v>3.87</c:v>
                      </c:pt>
                      <c:pt idx="34">
                        <c:v>3.8</c:v>
                      </c:pt>
                      <c:pt idx="35">
                        <c:v>3.89</c:v>
                      </c:pt>
                      <c:pt idx="36">
                        <c:v>4.0599999999999996</c:v>
                      </c:pt>
                      <c:pt idx="37">
                        <c:v>4.58</c:v>
                      </c:pt>
                      <c:pt idx="38">
                        <c:v>4.4400000000000004</c:v>
                      </c:pt>
                      <c:pt idx="39">
                        <c:v>4.08</c:v>
                      </c:pt>
                      <c:pt idx="40">
                        <c:v>4.3099999999999996</c:v>
                      </c:pt>
                      <c:pt idx="41">
                        <c:v>4.29</c:v>
                      </c:pt>
                      <c:pt idx="42">
                        <c:v>4.09</c:v>
                      </c:pt>
                      <c:pt idx="43">
                        <c:v>4.05</c:v>
                      </c:pt>
                      <c:pt idx="44">
                        <c:v>4.18</c:v>
                      </c:pt>
                      <c:pt idx="45">
                        <c:v>4.0999999999999996</c:v>
                      </c:pt>
                      <c:pt idx="46">
                        <c:v>3.69</c:v>
                      </c:pt>
                      <c:pt idx="47">
                        <c:v>3.4</c:v>
                      </c:pt>
                      <c:pt idx="48">
                        <c:v>3.3</c:v>
                      </c:pt>
                      <c:pt idx="49">
                        <c:v>3.31</c:v>
                      </c:pt>
                      <c:pt idx="50">
                        <c:v>3.29</c:v>
                      </c:pt>
                      <c:pt idx="51">
                        <c:v>3.3</c:v>
                      </c:pt>
                      <c:pt idx="52">
                        <c:v>3.55</c:v>
                      </c:pt>
                      <c:pt idx="53">
                        <c:v>4.59</c:v>
                      </c:pt>
                      <c:pt idx="54">
                        <c:v>4.0999999999999996</c:v>
                      </c:pt>
                      <c:pt idx="55">
                        <c:v>3.47</c:v>
                      </c:pt>
                      <c:pt idx="56">
                        <c:v>3.68</c:v>
                      </c:pt>
                      <c:pt idx="57">
                        <c:v>3.79</c:v>
                      </c:pt>
                      <c:pt idx="58">
                        <c:v>3.59</c:v>
                      </c:pt>
                      <c:pt idx="59">
                        <c:v>3.5</c:v>
                      </c:pt>
                      <c:pt idx="60">
                        <c:v>4.08</c:v>
                      </c:pt>
                      <c:pt idx="61">
                        <c:v>3.81</c:v>
                      </c:pt>
                      <c:pt idx="62">
                        <c:v>4.67</c:v>
                      </c:pt>
                      <c:pt idx="63">
                        <c:v>4.95</c:v>
                      </c:pt>
                      <c:pt idx="64">
                        <c:v>5.05</c:v>
                      </c:pt>
                      <c:pt idx="65">
                        <c:v>5.0999999999999996</c:v>
                      </c:pt>
                      <c:pt idx="66">
                        <c:v>5.23</c:v>
                      </c:pt>
                      <c:pt idx="67">
                        <c:v>4.7</c:v>
                      </c:pt>
                      <c:pt idx="68">
                        <c:v>4.95</c:v>
                      </c:pt>
                      <c:pt idx="69">
                        <c:v>4.5</c:v>
                      </c:pt>
                      <c:pt idx="70">
                        <c:v>4.71</c:v>
                      </c:pt>
                      <c:pt idx="71">
                        <c:v>4.3</c:v>
                      </c:pt>
                      <c:pt idx="72">
                        <c:v>4.22</c:v>
                      </c:pt>
                      <c:pt idx="73">
                        <c:v>4.1100000000000003</c:v>
                      </c:pt>
                      <c:pt idx="74">
                        <c:v>4.42</c:v>
                      </c:pt>
                      <c:pt idx="75">
                        <c:v>4.38</c:v>
                      </c:pt>
                      <c:pt idx="76">
                        <c:v>3.71</c:v>
                      </c:pt>
                      <c:pt idx="77">
                        <c:v>3.25</c:v>
                      </c:pt>
                      <c:pt idx="78">
                        <c:v>3.6</c:v>
                      </c:pt>
                      <c:pt idx="79">
                        <c:v>3.69</c:v>
                      </c:pt>
                      <c:pt idx="80">
                        <c:v>3.7</c:v>
                      </c:pt>
                      <c:pt idx="81">
                        <c:v>3.72</c:v>
                      </c:pt>
                      <c:pt idx="82">
                        <c:v>3.39</c:v>
                      </c:pt>
                      <c:pt idx="83">
                        <c:v>3.86</c:v>
                      </c:pt>
                      <c:pt idx="84">
                        <c:v>3.72</c:v>
                      </c:pt>
                      <c:pt idx="85">
                        <c:v>3.77</c:v>
                      </c:pt>
                      <c:pt idx="86">
                        <c:v>4.5999999999999996</c:v>
                      </c:pt>
                      <c:pt idx="87">
                        <c:v>4.32</c:v>
                      </c:pt>
                      <c:pt idx="88">
                        <c:v>4.41</c:v>
                      </c:pt>
                      <c:pt idx="89">
                        <c:v>4.1100000000000003</c:v>
                      </c:pt>
                      <c:pt idx="90">
                        <c:v>3.99</c:v>
                      </c:pt>
                      <c:pt idx="91">
                        <c:v>3.82</c:v>
                      </c:pt>
                      <c:pt idx="92">
                        <c:v>3.97</c:v>
                      </c:pt>
                      <c:pt idx="93">
                        <c:v>4.45</c:v>
                      </c:pt>
                      <c:pt idx="94">
                        <c:v>4</c:v>
                      </c:pt>
                      <c:pt idx="95">
                        <c:v>4.05</c:v>
                      </c:pt>
                      <c:pt idx="96">
                        <c:v>3.48</c:v>
                      </c:pt>
                      <c:pt idx="97">
                        <c:v>4.4800000000000004</c:v>
                      </c:pt>
                      <c:pt idx="98">
                        <c:v>4.72</c:v>
                      </c:pt>
                      <c:pt idx="99">
                        <c:v>4.45</c:v>
                      </c:pt>
                      <c:pt idx="100">
                        <c:v>4.49</c:v>
                      </c:pt>
                      <c:pt idx="101">
                        <c:v>4.33</c:v>
                      </c:pt>
                      <c:pt idx="102">
                        <c:v>4.21</c:v>
                      </c:pt>
                      <c:pt idx="103">
                        <c:v>4.03</c:v>
                      </c:pt>
                      <c:pt idx="104">
                        <c:v>3.99</c:v>
                      </c:pt>
                      <c:pt idx="105">
                        <c:v>3.17</c:v>
                      </c:pt>
                      <c:pt idx="106">
                        <c:v>5.03</c:v>
                      </c:pt>
                      <c:pt idx="107">
                        <c:v>5.31</c:v>
                      </c:pt>
                      <c:pt idx="108">
                        <c:v>4.87</c:v>
                      </c:pt>
                      <c:pt idx="109">
                        <c:v>4.45</c:v>
                      </c:pt>
                      <c:pt idx="110">
                        <c:v>3.8</c:v>
                      </c:pt>
                      <c:pt idx="111">
                        <c:v>4</c:v>
                      </c:pt>
                      <c:pt idx="112">
                        <c:v>5</c:v>
                      </c:pt>
                      <c:pt idx="113">
                        <c:v>5.35</c:v>
                      </c:pt>
                      <c:pt idx="114">
                        <c:v>5.71</c:v>
                      </c:pt>
                      <c:pt idx="115">
                        <c:v>5.99</c:v>
                      </c:pt>
                      <c:pt idx="116">
                        <c:v>6</c:v>
                      </c:pt>
                      <c:pt idx="117">
                        <c:v>5.81</c:v>
                      </c:pt>
                      <c:pt idx="118">
                        <c:v>6.5</c:v>
                      </c:pt>
                      <c:pt idx="119">
                        <c:v>6.58</c:v>
                      </c:pt>
                      <c:pt idx="120">
                        <c:v>6.92</c:v>
                      </c:pt>
                      <c:pt idx="121">
                        <c:v>6.7</c:v>
                      </c:pt>
                      <c:pt idx="122">
                        <c:v>8.1</c:v>
                      </c:pt>
                      <c:pt idx="123">
                        <c:v>7.29</c:v>
                      </c:pt>
                      <c:pt idx="124">
                        <c:v>6.81</c:v>
                      </c:pt>
                      <c:pt idx="125">
                        <c:v>6.79</c:v>
                      </c:pt>
                      <c:pt idx="126">
                        <c:v>5.8</c:v>
                      </c:pt>
                      <c:pt idx="127">
                        <c:v>5.39</c:v>
                      </c:pt>
                      <c:pt idx="128">
                        <c:v>6.42</c:v>
                      </c:pt>
                      <c:pt idx="129">
                        <c:v>5.73</c:v>
                      </c:pt>
                      <c:pt idx="130">
                        <c:v>5.61</c:v>
                      </c:pt>
                      <c:pt idx="131">
                        <c:v>5.09</c:v>
                      </c:pt>
                      <c:pt idx="132">
                        <c:v>5.35</c:v>
                      </c:pt>
                      <c:pt idx="133">
                        <c:v>5.3</c:v>
                      </c:pt>
                      <c:pt idx="134">
                        <c:v>4.7</c:v>
                      </c:pt>
                      <c:pt idx="135">
                        <c:v>4.7</c:v>
                      </c:pt>
                      <c:pt idx="136">
                        <c:v>4.41</c:v>
                      </c:pt>
                      <c:pt idx="137">
                        <c:v>4.6900000000000004</c:v>
                      </c:pt>
                      <c:pt idx="138">
                        <c:v>5.22</c:v>
                      </c:pt>
                      <c:pt idx="139">
                        <c:v>5.42</c:v>
                      </c:pt>
                      <c:pt idx="140">
                        <c:v>4.8899999999999997</c:v>
                      </c:pt>
                      <c:pt idx="141">
                        <c:v>4.55</c:v>
                      </c:pt>
                      <c:pt idx="142">
                        <c:v>4.28</c:v>
                      </c:pt>
                      <c:pt idx="143">
                        <c:v>4.05</c:v>
                      </c:pt>
                      <c:pt idx="144">
                        <c:v>3.98</c:v>
                      </c:pt>
                      <c:pt idx="145">
                        <c:v>4.1500000000000004</c:v>
                      </c:pt>
                      <c:pt idx="146">
                        <c:v>5.3</c:v>
                      </c:pt>
                      <c:pt idx="147">
                        <c:v>4.99</c:v>
                      </c:pt>
                      <c:pt idx="148">
                        <c:v>4.72</c:v>
                      </c:pt>
                      <c:pt idx="149">
                        <c:v>4.49</c:v>
                      </c:pt>
                      <c:pt idx="150">
                        <c:v>4.3499999999999996</c:v>
                      </c:pt>
                      <c:pt idx="151">
                        <c:v>4.29</c:v>
                      </c:pt>
                      <c:pt idx="152">
                        <c:v>4</c:v>
                      </c:pt>
                      <c:pt idx="153">
                        <c:v>3.8</c:v>
                      </c:pt>
                      <c:pt idx="154">
                        <c:v>3.38</c:v>
                      </c:pt>
                      <c:pt idx="155">
                        <c:v>3.5</c:v>
                      </c:pt>
                      <c:pt idx="156">
                        <c:v>3.4</c:v>
                      </c:pt>
                      <c:pt idx="157">
                        <c:v>3.68</c:v>
                      </c:pt>
                      <c:pt idx="158">
                        <c:v>4.0999999999999996</c:v>
                      </c:pt>
                      <c:pt idx="159">
                        <c:v>3.73</c:v>
                      </c:pt>
                      <c:pt idx="160">
                        <c:v>3.99</c:v>
                      </c:pt>
                      <c:pt idx="161">
                        <c:v>3.8</c:v>
                      </c:pt>
                      <c:pt idx="162">
                        <c:v>4.59</c:v>
                      </c:pt>
                      <c:pt idx="163">
                        <c:v>4.29</c:v>
                      </c:pt>
                      <c:pt idx="164">
                        <c:v>5.61</c:v>
                      </c:pt>
                      <c:pt idx="165">
                        <c:v>4.83</c:v>
                      </c:pt>
                      <c:pt idx="166">
                        <c:v>4.5</c:v>
                      </c:pt>
                      <c:pt idx="167">
                        <c:v>4.82</c:v>
                      </c:pt>
                      <c:pt idx="168">
                        <c:v>5.79</c:v>
                      </c:pt>
                      <c:pt idx="169">
                        <c:v>6.08</c:v>
                      </c:pt>
                      <c:pt idx="170">
                        <c:v>6.6</c:v>
                      </c:pt>
                      <c:pt idx="171">
                        <c:v>7.4</c:v>
                      </c:pt>
                      <c:pt idx="172">
                        <c:v>7.42</c:v>
                      </c:pt>
                      <c:pt idx="173">
                        <c:v>6.35</c:v>
                      </c:pt>
                      <c:pt idx="174">
                        <c:v>6.09</c:v>
                      </c:pt>
                      <c:pt idx="175">
                        <c:v>6.75</c:v>
                      </c:pt>
                      <c:pt idx="176">
                        <c:v>7.91</c:v>
                      </c:pt>
                      <c:pt idx="177">
                        <c:v>8.1199999999999992</c:v>
                      </c:pt>
                      <c:pt idx="178">
                        <c:v>7.07</c:v>
                      </c:pt>
                      <c:pt idx="179">
                        <c:v>5.8</c:v>
                      </c:pt>
                      <c:pt idx="180">
                        <c:v>5.89</c:v>
                      </c:pt>
                      <c:pt idx="181">
                        <c:v>5.59</c:v>
                      </c:pt>
                      <c:pt idx="182">
                        <c:v>5.8</c:v>
                      </c:pt>
                      <c:pt idx="183">
                        <c:v>5.63</c:v>
                      </c:pt>
                      <c:pt idx="184">
                        <c:v>5.5</c:v>
                      </c:pt>
                      <c:pt idx="185">
                        <c:v>5.4</c:v>
                      </c:pt>
                      <c:pt idx="186">
                        <c:v>5.15</c:v>
                      </c:pt>
                      <c:pt idx="187">
                        <c:v>5.05</c:v>
                      </c:pt>
                      <c:pt idx="188">
                        <c:v>4.82</c:v>
                      </c:pt>
                      <c:pt idx="189">
                        <c:v>4.5</c:v>
                      </c:pt>
                      <c:pt idx="190">
                        <c:v>5.12</c:v>
                      </c:pt>
                      <c:pt idx="191">
                        <c:v>4.8</c:v>
                      </c:pt>
                      <c:pt idx="192">
                        <c:v>5.83</c:v>
                      </c:pt>
                      <c:pt idx="193">
                        <c:v>5.75</c:v>
                      </c:pt>
                      <c:pt idx="194">
                        <c:v>6.1</c:v>
                      </c:pt>
                      <c:pt idx="195">
                        <c:v>5.4</c:v>
                      </c:pt>
                      <c:pt idx="196">
                        <c:v>4.75</c:v>
                      </c:pt>
                      <c:pt idx="197">
                        <c:v>4.7</c:v>
                      </c:pt>
                      <c:pt idx="198">
                        <c:v>4.66</c:v>
                      </c:pt>
                      <c:pt idx="199">
                        <c:v>4.5</c:v>
                      </c:pt>
                      <c:pt idx="200">
                        <c:v>4.28</c:v>
                      </c:pt>
                      <c:pt idx="201">
                        <c:v>4.4800000000000004</c:v>
                      </c:pt>
                      <c:pt idx="202">
                        <c:v>5.2</c:v>
                      </c:pt>
                      <c:pt idx="203">
                        <c:v>4.5999999999999996</c:v>
                      </c:pt>
                      <c:pt idx="204">
                        <c:v>4.8499999999999996</c:v>
                      </c:pt>
                      <c:pt idx="205">
                        <c:v>5.03</c:v>
                      </c:pt>
                      <c:pt idx="206">
                        <c:v>7</c:v>
                      </c:pt>
                      <c:pt idx="207">
                        <c:v>6.4</c:v>
                      </c:pt>
                      <c:pt idx="208">
                        <c:v>5.59</c:v>
                      </c:pt>
                      <c:pt idx="209">
                        <c:v>5.65</c:v>
                      </c:pt>
                      <c:pt idx="210">
                        <c:v>6.12</c:v>
                      </c:pt>
                      <c:pt idx="211">
                        <c:v>5.38</c:v>
                      </c:pt>
                      <c:pt idx="212">
                        <c:v>5.99</c:v>
                      </c:pt>
                      <c:pt idx="213">
                        <c:v>6</c:v>
                      </c:pt>
                      <c:pt idx="214">
                        <c:v>6.59</c:v>
                      </c:pt>
                      <c:pt idx="215">
                        <c:v>6.25</c:v>
                      </c:pt>
                      <c:pt idx="216">
                        <c:v>6.47</c:v>
                      </c:pt>
                      <c:pt idx="217">
                        <c:v>6.58</c:v>
                      </c:pt>
                      <c:pt idx="218">
                        <c:v>6.3</c:v>
                      </c:pt>
                      <c:pt idx="219">
                        <c:v>5.39</c:v>
                      </c:pt>
                      <c:pt idx="220">
                        <c:v>6.18</c:v>
                      </c:pt>
                      <c:pt idx="221">
                        <c:v>5.6</c:v>
                      </c:pt>
                      <c:pt idx="222">
                        <c:v>5.8</c:v>
                      </c:pt>
                      <c:pt idx="223">
                        <c:v>5.44</c:v>
                      </c:pt>
                      <c:pt idx="224">
                        <c:v>5.2</c:v>
                      </c:pt>
                      <c:pt idx="225">
                        <c:v>5.0999999999999996</c:v>
                      </c:pt>
                      <c:pt idx="226">
                        <c:v>5.35</c:v>
                      </c:pt>
                      <c:pt idx="227">
                        <c:v>4.84</c:v>
                      </c:pt>
                      <c:pt idx="228">
                        <c:v>5.68</c:v>
                      </c:pt>
                      <c:pt idx="229">
                        <c:v>5.41</c:v>
                      </c:pt>
                      <c:pt idx="230">
                        <c:v>5.39</c:v>
                      </c:pt>
                      <c:pt idx="231">
                        <c:v>4.92</c:v>
                      </c:pt>
                      <c:pt idx="232">
                        <c:v>5.21</c:v>
                      </c:pt>
                      <c:pt idx="233">
                        <c:v>4.8099999999999996</c:v>
                      </c:pt>
                      <c:pt idx="234">
                        <c:v>5.03</c:v>
                      </c:pt>
                      <c:pt idx="235">
                        <c:v>4.57</c:v>
                      </c:pt>
                      <c:pt idx="236">
                        <c:v>3.43</c:v>
                      </c:pt>
                      <c:pt idx="237">
                        <c:v>4.04</c:v>
                      </c:pt>
                      <c:pt idx="238">
                        <c:v>4.01</c:v>
                      </c:pt>
                      <c:pt idx="239">
                        <c:v>3.95</c:v>
                      </c:pt>
                      <c:pt idx="240">
                        <c:v>3.7</c:v>
                      </c:pt>
                      <c:pt idx="241">
                        <c:v>4.04</c:v>
                      </c:pt>
                      <c:pt idx="242">
                        <c:v>4.51</c:v>
                      </c:pt>
                      <c:pt idx="243">
                        <c:v>4.04</c:v>
                      </c:pt>
                      <c:pt idx="244">
                        <c:v>4.03</c:v>
                      </c:pt>
                      <c:pt idx="245">
                        <c:v>3.82</c:v>
                      </c:pt>
                      <c:pt idx="246">
                        <c:v>4.57</c:v>
                      </c:pt>
                      <c:pt idx="247">
                        <c:v>4.3</c:v>
                      </c:pt>
                      <c:pt idx="248">
                        <c:v>5.26</c:v>
                      </c:pt>
                      <c:pt idx="249">
                        <c:v>5.55</c:v>
                      </c:pt>
                      <c:pt idx="250">
                        <c:v>5.8</c:v>
                      </c:pt>
                      <c:pt idx="251">
                        <c:v>5.1100000000000003</c:v>
                      </c:pt>
                      <c:pt idx="252">
                        <c:v>5.2</c:v>
                      </c:pt>
                      <c:pt idx="253">
                        <c:v>5.6</c:v>
                      </c:pt>
                      <c:pt idx="254">
                        <c:v>6.52</c:v>
                      </c:pt>
                      <c:pt idx="255">
                        <c:v>6.65</c:v>
                      </c:pt>
                      <c:pt idx="256">
                        <c:v>5.62</c:v>
                      </c:pt>
                      <c:pt idx="257">
                        <c:v>5.2</c:v>
                      </c:pt>
                      <c:pt idx="258">
                        <c:v>6.77</c:v>
                      </c:pt>
                      <c:pt idx="259">
                        <c:v>6.71</c:v>
                      </c:pt>
                      <c:pt idx="260">
                        <c:v>6.05</c:v>
                      </c:pt>
                      <c:pt idx="261">
                        <c:v>5.51</c:v>
                      </c:pt>
                      <c:pt idx="262">
                        <c:v>4.8</c:v>
                      </c:pt>
                      <c:pt idx="263">
                        <c:v>4.3899999999999997</c:v>
                      </c:pt>
                      <c:pt idx="264">
                        <c:v>4.5999999999999996</c:v>
                      </c:pt>
                      <c:pt idx="265">
                        <c:v>5.39</c:v>
                      </c:pt>
                      <c:pt idx="266">
                        <c:v>5.05</c:v>
                      </c:pt>
                      <c:pt idx="267">
                        <c:v>4.87</c:v>
                      </c:pt>
                      <c:pt idx="268">
                        <c:v>5.15</c:v>
                      </c:pt>
                      <c:pt idx="269">
                        <c:v>5.44</c:v>
                      </c:pt>
                      <c:pt idx="270">
                        <c:v>6.66</c:v>
                      </c:pt>
                      <c:pt idx="271">
                        <c:v>6.19</c:v>
                      </c:pt>
                      <c:pt idx="272">
                        <c:v>7.57</c:v>
                      </c:pt>
                      <c:pt idx="273">
                        <c:v>7.52</c:v>
                      </c:pt>
                      <c:pt idx="274">
                        <c:v>6.65</c:v>
                      </c:pt>
                      <c:pt idx="275">
                        <c:v>5.81</c:v>
                      </c:pt>
                      <c:pt idx="276">
                        <c:v>6.05</c:v>
                      </c:pt>
                      <c:pt idx="277">
                        <c:v>6.15</c:v>
                      </c:pt>
                      <c:pt idx="278">
                        <c:v>6.4</c:v>
                      </c:pt>
                      <c:pt idx="279">
                        <c:v>6.68</c:v>
                      </c:pt>
                      <c:pt idx="280">
                        <c:v>7.73</c:v>
                      </c:pt>
                      <c:pt idx="281">
                        <c:v>7.29</c:v>
                      </c:pt>
                      <c:pt idx="282">
                        <c:v>7.19</c:v>
                      </c:pt>
                      <c:pt idx="283">
                        <c:v>7.1</c:v>
                      </c:pt>
                      <c:pt idx="284">
                        <c:v>7.6</c:v>
                      </c:pt>
                      <c:pt idx="285">
                        <c:v>7.82</c:v>
                      </c:pt>
                      <c:pt idx="286">
                        <c:v>7.5</c:v>
                      </c:pt>
                      <c:pt idx="287">
                        <c:v>7.9</c:v>
                      </c:pt>
                      <c:pt idx="288">
                        <c:v>8.31</c:v>
                      </c:pt>
                      <c:pt idx="289">
                        <c:v>8.65</c:v>
                      </c:pt>
                      <c:pt idx="290">
                        <c:v>8.2200000000000006</c:v>
                      </c:pt>
                      <c:pt idx="291">
                        <c:v>7.6</c:v>
                      </c:pt>
                      <c:pt idx="292">
                        <c:v>7.2</c:v>
                      </c:pt>
                      <c:pt idx="293">
                        <c:v>7.11</c:v>
                      </c:pt>
                      <c:pt idx="294">
                        <c:v>7.35</c:v>
                      </c:pt>
                      <c:pt idx="295">
                        <c:v>7.21</c:v>
                      </c:pt>
                      <c:pt idx="296">
                        <c:v>7.15</c:v>
                      </c:pt>
                      <c:pt idx="297">
                        <c:v>6.8</c:v>
                      </c:pt>
                      <c:pt idx="298">
                        <c:v>6.1</c:v>
                      </c:pt>
                      <c:pt idx="299">
                        <c:v>6.3</c:v>
                      </c:pt>
                      <c:pt idx="300">
                        <c:v>6.5</c:v>
                      </c:pt>
                      <c:pt idx="301">
                        <c:v>6.98</c:v>
                      </c:pt>
                      <c:pt idx="302">
                        <c:v>6.88</c:v>
                      </c:pt>
                      <c:pt idx="303">
                        <c:v>7.1</c:v>
                      </c:pt>
                      <c:pt idx="304">
                        <c:v>6.95</c:v>
                      </c:pt>
                      <c:pt idx="305">
                        <c:v>7.3</c:v>
                      </c:pt>
                      <c:pt idx="306">
                        <c:v>6.63</c:v>
                      </c:pt>
                      <c:pt idx="307">
                        <c:v>6.65</c:v>
                      </c:pt>
                      <c:pt idx="308">
                        <c:v>6.3</c:v>
                      </c:pt>
                      <c:pt idx="309">
                        <c:v>6.34</c:v>
                      </c:pt>
                      <c:pt idx="310">
                        <c:v>5.55</c:v>
                      </c:pt>
                      <c:pt idx="311">
                        <c:v>5.35</c:v>
                      </c:pt>
                      <c:pt idx="312">
                        <c:v>5.39</c:v>
                      </c:pt>
                      <c:pt idx="313">
                        <c:v>5.0999999999999996</c:v>
                      </c:pt>
                      <c:pt idx="314">
                        <c:v>5.8</c:v>
                      </c:pt>
                      <c:pt idx="315">
                        <c:v>5.48</c:v>
                      </c:pt>
                      <c:pt idx="316">
                        <c:v>4.9800000000000004</c:v>
                      </c:pt>
                      <c:pt idx="317">
                        <c:v>5.13</c:v>
                      </c:pt>
                      <c:pt idx="318">
                        <c:v>5.03</c:v>
                      </c:pt>
                      <c:pt idx="319">
                        <c:v>5.95</c:v>
                      </c:pt>
                      <c:pt idx="320">
                        <c:v>5.51</c:v>
                      </c:pt>
                      <c:pt idx="321">
                        <c:v>5.75</c:v>
                      </c:pt>
                      <c:pt idx="322">
                        <c:v>5.5</c:v>
                      </c:pt>
                      <c:pt idx="323">
                        <c:v>5.27</c:v>
                      </c:pt>
                      <c:pt idx="324">
                        <c:v>5.25</c:v>
                      </c:pt>
                      <c:pt idx="325">
                        <c:v>5.21</c:v>
                      </c:pt>
                      <c:pt idx="326">
                        <c:v>4.0999999999999996</c:v>
                      </c:pt>
                      <c:pt idx="327">
                        <c:v>4.5</c:v>
                      </c:pt>
                      <c:pt idx="328">
                        <c:v>4.95</c:v>
                      </c:pt>
                      <c:pt idx="329">
                        <c:v>4.71</c:v>
                      </c:pt>
                      <c:pt idx="330">
                        <c:v>5.1100000000000003</c:v>
                      </c:pt>
                      <c:pt idx="331">
                        <c:v>5.69</c:v>
                      </c:pt>
                      <c:pt idx="332">
                        <c:v>4.1900000000000004</c:v>
                      </c:pt>
                      <c:pt idx="333">
                        <c:v>4.49</c:v>
                      </c:pt>
                      <c:pt idx="334">
                        <c:v>5.27</c:v>
                      </c:pt>
                      <c:pt idx="335">
                        <c:v>5.4</c:v>
                      </c:pt>
                      <c:pt idx="336">
                        <c:v>5.55</c:v>
                      </c:pt>
                      <c:pt idx="337">
                        <c:v>5.03</c:v>
                      </c:pt>
                      <c:pt idx="338">
                        <c:v>5.99</c:v>
                      </c:pt>
                      <c:pt idx="339">
                        <c:v>6.2</c:v>
                      </c:pt>
                      <c:pt idx="340">
                        <c:v>5.43</c:v>
                      </c:pt>
                      <c:pt idx="341">
                        <c:v>5.2</c:v>
                      </c:pt>
                      <c:pt idx="342">
                        <c:v>5.0999999999999996</c:v>
                      </c:pt>
                      <c:pt idx="343">
                        <c:v>4.9000000000000004</c:v>
                      </c:pt>
                      <c:pt idx="344">
                        <c:v>4.3</c:v>
                      </c:pt>
                      <c:pt idx="345">
                        <c:v>4.2</c:v>
                      </c:pt>
                      <c:pt idx="346">
                        <c:v>4.13</c:v>
                      </c:pt>
                      <c:pt idx="347">
                        <c:v>4.3499999999999996</c:v>
                      </c:pt>
                      <c:pt idx="348">
                        <c:v>4.05</c:v>
                      </c:pt>
                      <c:pt idx="349">
                        <c:v>4.7300000000000004</c:v>
                      </c:pt>
                      <c:pt idx="350">
                        <c:v>5.08</c:v>
                      </c:pt>
                      <c:pt idx="351">
                        <c:v>6.4</c:v>
                      </c:pt>
                      <c:pt idx="352">
                        <c:v>5.68</c:v>
                      </c:pt>
                      <c:pt idx="353">
                        <c:v>5.8</c:v>
                      </c:pt>
                      <c:pt idx="354">
                        <c:v>5.63</c:v>
                      </c:pt>
                      <c:pt idx="355">
                        <c:v>5.59</c:v>
                      </c:pt>
                      <c:pt idx="356">
                        <c:v>5.15</c:v>
                      </c:pt>
                      <c:pt idx="357">
                        <c:v>5.1100000000000003</c:v>
                      </c:pt>
                      <c:pt idx="358">
                        <c:v>5</c:v>
                      </c:pt>
                      <c:pt idx="359">
                        <c:v>4.99</c:v>
                      </c:pt>
                      <c:pt idx="360">
                        <c:v>4.33</c:v>
                      </c:pt>
                      <c:pt idx="361">
                        <c:v>4.72</c:v>
                      </c:pt>
                      <c:pt idx="362">
                        <c:v>4.68</c:v>
                      </c:pt>
                      <c:pt idx="363">
                        <c:v>4.41</c:v>
                      </c:pt>
                      <c:pt idx="364">
                        <c:v>4.72</c:v>
                      </c:pt>
                      <c:pt idx="365">
                        <c:v>4.28</c:v>
                      </c:pt>
                      <c:pt idx="366">
                        <c:v>4.3499999999999996</c:v>
                      </c:pt>
                      <c:pt idx="367">
                        <c:v>4.08</c:v>
                      </c:pt>
                      <c:pt idx="368">
                        <c:v>4.38</c:v>
                      </c:pt>
                      <c:pt idx="369">
                        <c:v>4.3</c:v>
                      </c:pt>
                      <c:pt idx="370">
                        <c:v>4.47</c:v>
                      </c:pt>
                      <c:pt idx="371">
                        <c:v>4.3099999999999996</c:v>
                      </c:pt>
                      <c:pt idx="372">
                        <c:v>4.6900000000000004</c:v>
                      </c:pt>
                      <c:pt idx="373">
                        <c:v>4.41</c:v>
                      </c:pt>
                      <c:pt idx="374">
                        <c:v>4.18</c:v>
                      </c:pt>
                      <c:pt idx="375">
                        <c:v>4.4800000000000004</c:v>
                      </c:pt>
                      <c:pt idx="376">
                        <c:v>4.43</c:v>
                      </c:pt>
                      <c:pt idx="377">
                        <c:v>5.53</c:v>
                      </c:pt>
                      <c:pt idx="378">
                        <c:v>4.4000000000000004</c:v>
                      </c:pt>
                      <c:pt idx="379">
                        <c:v>4.3</c:v>
                      </c:pt>
                      <c:pt idx="380">
                        <c:v>4.3899999999999997</c:v>
                      </c:pt>
                      <c:pt idx="381">
                        <c:v>4.5</c:v>
                      </c:pt>
                      <c:pt idx="382">
                        <c:v>4.2</c:v>
                      </c:pt>
                      <c:pt idx="383">
                        <c:v>4.12</c:v>
                      </c:pt>
                      <c:pt idx="384">
                        <c:v>3.77</c:v>
                      </c:pt>
                      <c:pt idx="385">
                        <c:v>3.89</c:v>
                      </c:pt>
                      <c:pt idx="386">
                        <c:v>3.71</c:v>
                      </c:pt>
                      <c:pt idx="387">
                        <c:v>3.68</c:v>
                      </c:pt>
                      <c:pt idx="388">
                        <c:v>3.39</c:v>
                      </c:pt>
                      <c:pt idx="389">
                        <c:v>3.5</c:v>
                      </c:pt>
                      <c:pt idx="390">
                        <c:v>3.68</c:v>
                      </c:pt>
                      <c:pt idx="391">
                        <c:v>3.75</c:v>
                      </c:pt>
                      <c:pt idx="392">
                        <c:v>3.82</c:v>
                      </c:pt>
                      <c:pt idx="393">
                        <c:v>3.84</c:v>
                      </c:pt>
                      <c:pt idx="394">
                        <c:v>3.92</c:v>
                      </c:pt>
                      <c:pt idx="395">
                        <c:v>4.3499999999999996</c:v>
                      </c:pt>
                      <c:pt idx="396">
                        <c:v>4.37</c:v>
                      </c:pt>
                      <c:pt idx="397">
                        <c:v>4</c:v>
                      </c:pt>
                      <c:pt idx="398">
                        <c:v>3.65</c:v>
                      </c:pt>
                      <c:pt idx="399">
                        <c:v>3.87</c:v>
                      </c:pt>
                      <c:pt idx="400">
                        <c:v>3.6</c:v>
                      </c:pt>
                      <c:pt idx="401">
                        <c:v>3.52</c:v>
                      </c:pt>
                      <c:pt idx="402">
                        <c:v>3.59</c:v>
                      </c:pt>
                      <c:pt idx="403">
                        <c:v>4.12</c:v>
                      </c:pt>
                      <c:pt idx="404">
                        <c:v>3.91</c:v>
                      </c:pt>
                      <c:pt idx="405">
                        <c:v>4.07</c:v>
                      </c:pt>
                      <c:pt idx="406">
                        <c:v>3.35</c:v>
                      </c:pt>
                      <c:pt idx="407">
                        <c:v>3.71</c:v>
                      </c:pt>
                      <c:pt idx="408">
                        <c:v>4.3099999999999996</c:v>
                      </c:pt>
                      <c:pt idx="409">
                        <c:v>4.38</c:v>
                      </c:pt>
                      <c:pt idx="410">
                        <c:v>3.9</c:v>
                      </c:pt>
                      <c:pt idx="411">
                        <c:v>3.75</c:v>
                      </c:pt>
                      <c:pt idx="412">
                        <c:v>3.71</c:v>
                      </c:pt>
                      <c:pt idx="413">
                        <c:v>3.6</c:v>
                      </c:pt>
                      <c:pt idx="414">
                        <c:v>3.52</c:v>
                      </c:pt>
                      <c:pt idx="415">
                        <c:v>3.83</c:v>
                      </c:pt>
                      <c:pt idx="416">
                        <c:v>3.21</c:v>
                      </c:pt>
                      <c:pt idx="417">
                        <c:v>3.94</c:v>
                      </c:pt>
                      <c:pt idx="418">
                        <c:v>4.4000000000000004</c:v>
                      </c:pt>
                      <c:pt idx="419">
                        <c:v>4.12</c:v>
                      </c:pt>
                      <c:pt idx="420">
                        <c:v>3.65</c:v>
                      </c:pt>
                      <c:pt idx="421">
                        <c:v>3.8</c:v>
                      </c:pt>
                      <c:pt idx="422">
                        <c:v>3.75</c:v>
                      </c:pt>
                      <c:pt idx="423">
                        <c:v>3.71</c:v>
                      </c:pt>
                      <c:pt idx="424">
                        <c:v>3.8</c:v>
                      </c:pt>
                      <c:pt idx="425">
                        <c:v>3.9</c:v>
                      </c:pt>
                      <c:pt idx="426">
                        <c:v>3.8</c:v>
                      </c:pt>
                      <c:pt idx="427">
                        <c:v>3.8</c:v>
                      </c:pt>
                      <c:pt idx="428">
                        <c:v>3.35</c:v>
                      </c:pt>
                      <c:pt idx="429">
                        <c:v>3.6</c:v>
                      </c:pt>
                      <c:pt idx="430">
                        <c:v>3.45</c:v>
                      </c:pt>
                      <c:pt idx="431">
                        <c:v>3.83</c:v>
                      </c:pt>
                      <c:pt idx="432">
                        <c:v>3.32</c:v>
                      </c:pt>
                      <c:pt idx="433">
                        <c:v>4.1500000000000004</c:v>
                      </c:pt>
                      <c:pt idx="434">
                        <c:v>4</c:v>
                      </c:pt>
                      <c:pt idx="435">
                        <c:v>4.05</c:v>
                      </c:pt>
                      <c:pt idx="436">
                        <c:v>3.88</c:v>
                      </c:pt>
                      <c:pt idx="437">
                        <c:v>4.03</c:v>
                      </c:pt>
                      <c:pt idx="438">
                        <c:v>3.65</c:v>
                      </c:pt>
                      <c:pt idx="439">
                        <c:v>3.8</c:v>
                      </c:pt>
                      <c:pt idx="440">
                        <c:v>4</c:v>
                      </c:pt>
                      <c:pt idx="441">
                        <c:v>3.73</c:v>
                      </c:pt>
                      <c:pt idx="442">
                        <c:v>3.8</c:v>
                      </c:pt>
                      <c:pt idx="443">
                        <c:v>3.75</c:v>
                      </c:pt>
                      <c:pt idx="444">
                        <c:v>3.2</c:v>
                      </c:pt>
                      <c:pt idx="445">
                        <c:v>3.66</c:v>
                      </c:pt>
                      <c:pt idx="446">
                        <c:v>3.5</c:v>
                      </c:pt>
                      <c:pt idx="447">
                        <c:v>3.8</c:v>
                      </c:pt>
                      <c:pt idx="448">
                        <c:v>3.55</c:v>
                      </c:pt>
                      <c:pt idx="449">
                        <c:v>4.1500000000000004</c:v>
                      </c:pt>
                      <c:pt idx="450">
                        <c:v>3.79</c:v>
                      </c:pt>
                      <c:pt idx="451">
                        <c:v>3.4</c:v>
                      </c:pt>
                      <c:pt idx="452">
                        <c:v>3</c:v>
                      </c:pt>
                      <c:pt idx="453">
                        <c:v>3.74</c:v>
                      </c:pt>
                      <c:pt idx="454">
                        <c:v>3.49</c:v>
                      </c:pt>
                      <c:pt idx="455">
                        <c:v>3.3</c:v>
                      </c:pt>
                      <c:pt idx="456">
                        <c:v>2.99</c:v>
                      </c:pt>
                      <c:pt idx="457">
                        <c:v>3.05</c:v>
                      </c:pt>
                      <c:pt idx="458">
                        <c:v>2.8</c:v>
                      </c:pt>
                      <c:pt idx="459">
                        <c:v>3.03</c:v>
                      </c:pt>
                      <c:pt idx="460">
                        <c:v>3.89</c:v>
                      </c:pt>
                      <c:pt idx="461">
                        <c:v>3.2</c:v>
                      </c:pt>
                      <c:pt idx="462">
                        <c:v>3.8</c:v>
                      </c:pt>
                      <c:pt idx="463">
                        <c:v>3.67</c:v>
                      </c:pt>
                      <c:pt idx="464">
                        <c:v>3.47</c:v>
                      </c:pt>
                      <c:pt idx="465">
                        <c:v>3.72</c:v>
                      </c:pt>
                      <c:pt idx="466">
                        <c:v>2.8</c:v>
                      </c:pt>
                      <c:pt idx="467">
                        <c:v>2.7</c:v>
                      </c:pt>
                      <c:pt idx="468">
                        <c:v>2.95</c:v>
                      </c:pt>
                      <c:pt idx="469">
                        <c:v>3.07</c:v>
                      </c:pt>
                      <c:pt idx="470">
                        <c:v>2.35</c:v>
                      </c:pt>
                      <c:pt idx="471">
                        <c:v>2.8</c:v>
                      </c:pt>
                      <c:pt idx="472">
                        <c:v>3.09</c:v>
                      </c:pt>
                      <c:pt idx="473">
                        <c:v>3.45</c:v>
                      </c:pt>
                      <c:pt idx="474">
                        <c:v>3.35</c:v>
                      </c:pt>
                      <c:pt idx="475">
                        <c:v>4.3</c:v>
                      </c:pt>
                      <c:pt idx="476">
                        <c:v>3.8</c:v>
                      </c:pt>
                      <c:pt idx="477">
                        <c:v>3.58</c:v>
                      </c:pt>
                      <c:pt idx="478">
                        <c:v>4.4800000000000004</c:v>
                      </c:pt>
                      <c:pt idx="479">
                        <c:v>4.5199999999999996</c:v>
                      </c:pt>
                      <c:pt idx="480">
                        <c:v>4.75</c:v>
                      </c:pt>
                      <c:pt idx="481">
                        <c:v>5.2</c:v>
                      </c:pt>
                      <c:pt idx="482">
                        <c:v>4.7699999999999996</c:v>
                      </c:pt>
                      <c:pt idx="483">
                        <c:v>5.15</c:v>
                      </c:pt>
                      <c:pt idx="484">
                        <c:v>5.17</c:v>
                      </c:pt>
                      <c:pt idx="485">
                        <c:v>5.0199999999999996</c:v>
                      </c:pt>
                      <c:pt idx="486">
                        <c:v>5.0999999999999996</c:v>
                      </c:pt>
                      <c:pt idx="487">
                        <c:v>5.17</c:v>
                      </c:pt>
                      <c:pt idx="488">
                        <c:v>4.7</c:v>
                      </c:pt>
                      <c:pt idx="489">
                        <c:v>4.8</c:v>
                      </c:pt>
                      <c:pt idx="490">
                        <c:v>4.72</c:v>
                      </c:pt>
                      <c:pt idx="491">
                        <c:v>4.32</c:v>
                      </c:pt>
                      <c:pt idx="492">
                        <c:v>4.08</c:v>
                      </c:pt>
                      <c:pt idx="493">
                        <c:v>3.95</c:v>
                      </c:pt>
                      <c:pt idx="494">
                        <c:v>4.03</c:v>
                      </c:pt>
                      <c:pt idx="495">
                        <c:v>4.3899999999999997</c:v>
                      </c:pt>
                      <c:pt idx="496">
                        <c:v>4.4000000000000004</c:v>
                      </c:pt>
                      <c:pt idx="497">
                        <c:v>4.63</c:v>
                      </c:pt>
                      <c:pt idx="498">
                        <c:v>5.2</c:v>
                      </c:pt>
                      <c:pt idx="499">
                        <c:v>4.5</c:v>
                      </c:pt>
                      <c:pt idx="500">
                        <c:v>4.4000000000000004</c:v>
                      </c:pt>
                      <c:pt idx="501">
                        <c:v>4.3</c:v>
                      </c:pt>
                      <c:pt idx="502">
                        <c:v>5.19</c:v>
                      </c:pt>
                      <c:pt idx="503">
                        <c:v>4.9000000000000004</c:v>
                      </c:pt>
                      <c:pt idx="504">
                        <c:v>4.4000000000000004</c:v>
                      </c:pt>
                      <c:pt idx="505">
                        <c:v>4.5999999999999996</c:v>
                      </c:pt>
                      <c:pt idx="506">
                        <c:v>4.4400000000000004</c:v>
                      </c:pt>
                      <c:pt idx="507">
                        <c:v>4.32</c:v>
                      </c:pt>
                      <c:pt idx="508">
                        <c:v>4.2</c:v>
                      </c:pt>
                      <c:pt idx="509">
                        <c:v>5.19</c:v>
                      </c:pt>
                      <c:pt idx="510">
                        <c:v>4.0999999999999996</c:v>
                      </c:pt>
                      <c:pt idx="511">
                        <c:v>4.05</c:v>
                      </c:pt>
                      <c:pt idx="512">
                        <c:v>3.98</c:v>
                      </c:pt>
                      <c:pt idx="513">
                        <c:v>4.3499999999999996</c:v>
                      </c:pt>
                      <c:pt idx="514">
                        <c:v>4.37</c:v>
                      </c:pt>
                      <c:pt idx="515">
                        <c:v>4.1500000000000004</c:v>
                      </c:pt>
                      <c:pt idx="516">
                        <c:v>4.07</c:v>
                      </c:pt>
                      <c:pt idx="517">
                        <c:v>4.49</c:v>
                      </c:pt>
                      <c:pt idx="518">
                        <c:v>4.2</c:v>
                      </c:pt>
                      <c:pt idx="519">
                        <c:v>4.49</c:v>
                      </c:pt>
                      <c:pt idx="520">
                        <c:v>3.45</c:v>
                      </c:pt>
                      <c:pt idx="521">
                        <c:v>4.4000000000000004</c:v>
                      </c:pt>
                      <c:pt idx="522">
                        <c:v>4.07</c:v>
                      </c:pt>
                      <c:pt idx="523">
                        <c:v>4.08</c:v>
                      </c:pt>
                      <c:pt idx="524">
                        <c:v>3.39</c:v>
                      </c:pt>
                      <c:pt idx="525">
                        <c:v>3.79</c:v>
                      </c:pt>
                      <c:pt idx="526">
                        <c:v>3.65</c:v>
                      </c:pt>
                      <c:pt idx="527">
                        <c:v>3.68</c:v>
                      </c:pt>
                      <c:pt idx="528">
                        <c:v>3.66</c:v>
                      </c:pt>
                      <c:pt idx="529">
                        <c:v>3.98</c:v>
                      </c:pt>
                      <c:pt idx="530">
                        <c:v>3.65</c:v>
                      </c:pt>
                      <c:pt idx="531">
                        <c:v>4.3</c:v>
                      </c:pt>
                      <c:pt idx="532">
                        <c:v>4.32</c:v>
                      </c:pt>
                      <c:pt idx="533">
                        <c:v>4.5999999999999996</c:v>
                      </c:pt>
                      <c:pt idx="534">
                        <c:v>4.1100000000000003</c:v>
                      </c:pt>
                      <c:pt idx="535">
                        <c:v>4.59</c:v>
                      </c:pt>
                      <c:pt idx="536">
                        <c:v>4.95</c:v>
                      </c:pt>
                      <c:pt idx="537">
                        <c:v>5.2</c:v>
                      </c:pt>
                      <c:pt idx="538">
                        <c:v>4.5999999999999996</c:v>
                      </c:pt>
                      <c:pt idx="539">
                        <c:v>4.67</c:v>
                      </c:pt>
                      <c:pt idx="540">
                        <c:v>4.9800000000000004</c:v>
                      </c:pt>
                      <c:pt idx="541">
                        <c:v>4.3</c:v>
                      </c:pt>
                      <c:pt idx="542">
                        <c:v>3.99</c:v>
                      </c:pt>
                      <c:pt idx="543">
                        <c:v>4.1500000000000004</c:v>
                      </c:pt>
                      <c:pt idx="544">
                        <c:v>5.35</c:v>
                      </c:pt>
                      <c:pt idx="545">
                        <c:v>5.3</c:v>
                      </c:pt>
                      <c:pt idx="546">
                        <c:v>5.0999999999999996</c:v>
                      </c:pt>
                      <c:pt idx="547">
                        <c:v>4.49</c:v>
                      </c:pt>
                      <c:pt idx="548">
                        <c:v>4.3</c:v>
                      </c:pt>
                      <c:pt idx="549">
                        <c:v>4.5199999999999996</c:v>
                      </c:pt>
                      <c:pt idx="550">
                        <c:v>5.05</c:v>
                      </c:pt>
                      <c:pt idx="551">
                        <c:v>5.99</c:v>
                      </c:pt>
                      <c:pt idx="552">
                        <c:v>4.5999999999999996</c:v>
                      </c:pt>
                      <c:pt idx="553">
                        <c:v>5.5</c:v>
                      </c:pt>
                      <c:pt idx="554">
                        <c:v>4.67</c:v>
                      </c:pt>
                      <c:pt idx="555">
                        <c:v>6.2</c:v>
                      </c:pt>
                      <c:pt idx="556">
                        <c:v>5.6</c:v>
                      </c:pt>
                      <c:pt idx="557">
                        <c:v>5.37</c:v>
                      </c:pt>
                      <c:pt idx="558">
                        <c:v>5.62</c:v>
                      </c:pt>
                      <c:pt idx="559">
                        <c:v>5.09</c:v>
                      </c:pt>
                      <c:pt idx="560">
                        <c:v>4.57</c:v>
                      </c:pt>
                      <c:pt idx="561">
                        <c:v>4.63</c:v>
                      </c:pt>
                      <c:pt idx="562">
                        <c:v>4.7</c:v>
                      </c:pt>
                      <c:pt idx="563">
                        <c:v>4.41</c:v>
                      </c:pt>
                      <c:pt idx="564">
                        <c:v>3.65</c:v>
                      </c:pt>
                      <c:pt idx="565">
                        <c:v>4.05</c:v>
                      </c:pt>
                      <c:pt idx="566">
                        <c:v>3.6</c:v>
                      </c:pt>
                      <c:pt idx="567">
                        <c:v>4.12</c:v>
                      </c:pt>
                      <c:pt idx="568">
                        <c:v>4.3499999999999996</c:v>
                      </c:pt>
                      <c:pt idx="569">
                        <c:v>4.18</c:v>
                      </c:pt>
                      <c:pt idx="570">
                        <c:v>3.8</c:v>
                      </c:pt>
                      <c:pt idx="571">
                        <c:v>4.1900000000000004</c:v>
                      </c:pt>
                      <c:pt idx="572">
                        <c:v>3.68</c:v>
                      </c:pt>
                      <c:pt idx="573">
                        <c:v>3.48</c:v>
                      </c:pt>
                      <c:pt idx="574">
                        <c:v>3.69</c:v>
                      </c:pt>
                      <c:pt idx="575">
                        <c:v>3.6</c:v>
                      </c:pt>
                      <c:pt idx="576">
                        <c:v>3.54</c:v>
                      </c:pt>
                      <c:pt idx="577">
                        <c:v>3.67</c:v>
                      </c:pt>
                      <c:pt idx="578">
                        <c:v>3.52</c:v>
                      </c:pt>
                      <c:pt idx="579">
                        <c:v>3.5</c:v>
                      </c:pt>
                      <c:pt idx="580">
                        <c:v>2.59</c:v>
                      </c:pt>
                      <c:pt idx="581">
                        <c:v>2.5499999999999998</c:v>
                      </c:pt>
                      <c:pt idx="582">
                        <c:v>3.25</c:v>
                      </c:pt>
                      <c:pt idx="583">
                        <c:v>3.5</c:v>
                      </c:pt>
                      <c:pt idx="584">
                        <c:v>2.67</c:v>
                      </c:pt>
                      <c:pt idx="585">
                        <c:v>2.9</c:v>
                      </c:pt>
                      <c:pt idx="586">
                        <c:v>2.52</c:v>
                      </c:pt>
                      <c:pt idx="587">
                        <c:v>3.25</c:v>
                      </c:pt>
                      <c:pt idx="588">
                        <c:v>2.8</c:v>
                      </c:pt>
                      <c:pt idx="589">
                        <c:v>2.85</c:v>
                      </c:pt>
                      <c:pt idx="590">
                        <c:v>2.92</c:v>
                      </c:pt>
                      <c:pt idx="591">
                        <c:v>3.15</c:v>
                      </c:pt>
                      <c:pt idx="592">
                        <c:v>4.05</c:v>
                      </c:pt>
                      <c:pt idx="593">
                        <c:v>4.3499999999999996</c:v>
                      </c:pt>
                      <c:pt idx="594">
                        <c:v>3.21</c:v>
                      </c:pt>
                      <c:pt idx="595">
                        <c:v>3.35</c:v>
                      </c:pt>
                      <c:pt idx="596">
                        <c:v>4.9000000000000004</c:v>
                      </c:pt>
                      <c:pt idx="597">
                        <c:v>4.83</c:v>
                      </c:pt>
                      <c:pt idx="598">
                        <c:v>4.92</c:v>
                      </c:pt>
                      <c:pt idx="599">
                        <c:v>5.6</c:v>
                      </c:pt>
                      <c:pt idx="600">
                        <c:v>6.2</c:v>
                      </c:pt>
                      <c:pt idx="601">
                        <c:v>5.5</c:v>
                      </c:pt>
                      <c:pt idx="602">
                        <c:v>4.5</c:v>
                      </c:pt>
                      <c:pt idx="603">
                        <c:v>4.3</c:v>
                      </c:pt>
                      <c:pt idx="604">
                        <c:v>4.3499999999999996</c:v>
                      </c:pt>
                      <c:pt idx="605">
                        <c:v>4.37</c:v>
                      </c:pt>
                      <c:pt idx="606">
                        <c:v>4.5</c:v>
                      </c:pt>
                      <c:pt idx="607">
                        <c:v>4.7</c:v>
                      </c:pt>
                      <c:pt idx="608">
                        <c:v>6.33</c:v>
                      </c:pt>
                      <c:pt idx="609">
                        <c:v>6.48</c:v>
                      </c:pt>
                      <c:pt idx="610">
                        <c:v>4.82</c:v>
                      </c:pt>
                      <c:pt idx="611">
                        <c:v>4.5</c:v>
                      </c:pt>
                      <c:pt idx="612">
                        <c:v>7.1</c:v>
                      </c:pt>
                      <c:pt idx="613">
                        <c:v>7.6</c:v>
                      </c:pt>
                      <c:pt idx="614">
                        <c:v>5.5</c:v>
                      </c:pt>
                      <c:pt idx="615">
                        <c:v>5.57</c:v>
                      </c:pt>
                      <c:pt idx="616">
                        <c:v>5.19</c:v>
                      </c:pt>
                      <c:pt idx="617">
                        <c:v>5.03</c:v>
                      </c:pt>
                      <c:pt idx="618">
                        <c:v>3.75</c:v>
                      </c:pt>
                      <c:pt idx="619">
                        <c:v>3.81</c:v>
                      </c:pt>
                      <c:pt idx="620">
                        <c:v>4.4000000000000004</c:v>
                      </c:pt>
                      <c:pt idx="621">
                        <c:v>4.3</c:v>
                      </c:pt>
                      <c:pt idx="622">
                        <c:v>4.12</c:v>
                      </c:pt>
                      <c:pt idx="623">
                        <c:v>4.1500000000000004</c:v>
                      </c:pt>
                      <c:pt idx="624">
                        <c:v>3.82</c:v>
                      </c:pt>
                      <c:pt idx="625">
                        <c:v>4.05</c:v>
                      </c:pt>
                      <c:pt idx="626">
                        <c:v>4.4000000000000004</c:v>
                      </c:pt>
                      <c:pt idx="627">
                        <c:v>4.45</c:v>
                      </c:pt>
                      <c:pt idx="628">
                        <c:v>3.45</c:v>
                      </c:pt>
                      <c:pt idx="629">
                        <c:v>3.9</c:v>
                      </c:pt>
                      <c:pt idx="630">
                        <c:v>3.29</c:v>
                      </c:pt>
                      <c:pt idx="631">
                        <c:v>3.61</c:v>
                      </c:pt>
                      <c:pt idx="632">
                        <c:v>4.0199999999999996</c:v>
                      </c:pt>
                      <c:pt idx="633">
                        <c:v>4.0999999999999996</c:v>
                      </c:pt>
                      <c:pt idx="634">
                        <c:v>3.12</c:v>
                      </c:pt>
                      <c:pt idx="635">
                        <c:v>3.3</c:v>
                      </c:pt>
                      <c:pt idx="636">
                        <c:v>3.05</c:v>
                      </c:pt>
                      <c:pt idx="637">
                        <c:v>3.85</c:v>
                      </c:pt>
                      <c:pt idx="638">
                        <c:v>3.03</c:v>
                      </c:pt>
                      <c:pt idx="639">
                        <c:v>3.1</c:v>
                      </c:pt>
                      <c:pt idx="640">
                        <c:v>3.05</c:v>
                      </c:pt>
                      <c:pt idx="641">
                        <c:v>4.03</c:v>
                      </c:pt>
                      <c:pt idx="642">
                        <c:v>3.59</c:v>
                      </c:pt>
                      <c:pt idx="643">
                        <c:v>4.05</c:v>
                      </c:pt>
                      <c:pt idx="644">
                        <c:v>3.81</c:v>
                      </c:pt>
                      <c:pt idx="645">
                        <c:v>5.2</c:v>
                      </c:pt>
                      <c:pt idx="646">
                        <c:v>5.83</c:v>
                      </c:pt>
                      <c:pt idx="647">
                        <c:v>6.2</c:v>
                      </c:pt>
                      <c:pt idx="648">
                        <c:v>5.12</c:v>
                      </c:pt>
                      <c:pt idx="649">
                        <c:v>6.57</c:v>
                      </c:pt>
                      <c:pt idx="650">
                        <c:v>7.59</c:v>
                      </c:pt>
                      <c:pt idx="651">
                        <c:v>7.7</c:v>
                      </c:pt>
                      <c:pt idx="652">
                        <c:v>5.68</c:v>
                      </c:pt>
                      <c:pt idx="653">
                        <c:v>5.43</c:v>
                      </c:pt>
                      <c:pt idx="654">
                        <c:v>5.09</c:v>
                      </c:pt>
                      <c:pt idx="655">
                        <c:v>4.1500000000000004</c:v>
                      </c:pt>
                      <c:pt idx="656">
                        <c:v>3.7</c:v>
                      </c:pt>
                      <c:pt idx="657">
                        <c:v>3.87</c:v>
                      </c:pt>
                      <c:pt idx="658">
                        <c:v>3.75</c:v>
                      </c:pt>
                      <c:pt idx="659">
                        <c:v>3.7</c:v>
                      </c:pt>
                      <c:pt idx="660">
                        <c:v>4.0999999999999996</c:v>
                      </c:pt>
                      <c:pt idx="661">
                        <c:v>4.83</c:v>
                      </c:pt>
                      <c:pt idx="662">
                        <c:v>3.18</c:v>
                      </c:pt>
                      <c:pt idx="663">
                        <c:v>3.7</c:v>
                      </c:pt>
                      <c:pt idx="664">
                        <c:v>2.98</c:v>
                      </c:pt>
                      <c:pt idx="665">
                        <c:v>3.87</c:v>
                      </c:pt>
                      <c:pt idx="666">
                        <c:v>3.34</c:v>
                      </c:pt>
                      <c:pt idx="667">
                        <c:v>4.2</c:v>
                      </c:pt>
                      <c:pt idx="668">
                        <c:v>3.6</c:v>
                      </c:pt>
                      <c:pt idx="669">
                        <c:v>3.63</c:v>
                      </c:pt>
                      <c:pt idx="670">
                        <c:v>2.9</c:v>
                      </c:pt>
                      <c:pt idx="671">
                        <c:v>3.63</c:v>
                      </c:pt>
                      <c:pt idx="672">
                        <c:v>2.81</c:v>
                      </c:pt>
                      <c:pt idx="673">
                        <c:v>3.1</c:v>
                      </c:pt>
                      <c:pt idx="674">
                        <c:v>3.47</c:v>
                      </c:pt>
                      <c:pt idx="675">
                        <c:v>3.6</c:v>
                      </c:pt>
                      <c:pt idx="676">
                        <c:v>2.65</c:v>
                      </c:pt>
                      <c:pt idx="677">
                        <c:v>2.68</c:v>
                      </c:pt>
                      <c:pt idx="678">
                        <c:v>2.7</c:v>
                      </c:pt>
                      <c:pt idx="679">
                        <c:v>3.15</c:v>
                      </c:pt>
                      <c:pt idx="680">
                        <c:v>3.29</c:v>
                      </c:pt>
                      <c:pt idx="681">
                        <c:v>3.79</c:v>
                      </c:pt>
                      <c:pt idx="682">
                        <c:v>3.45</c:v>
                      </c:pt>
                      <c:pt idx="683">
                        <c:v>3.4</c:v>
                      </c:pt>
                      <c:pt idx="684">
                        <c:v>3.21</c:v>
                      </c:pt>
                      <c:pt idx="685">
                        <c:v>3.32</c:v>
                      </c:pt>
                      <c:pt idx="686">
                        <c:v>4.05</c:v>
                      </c:pt>
                      <c:pt idx="687">
                        <c:v>4.1399999999999997</c:v>
                      </c:pt>
                      <c:pt idx="688">
                        <c:v>3.8</c:v>
                      </c:pt>
                      <c:pt idx="689">
                        <c:v>3.7</c:v>
                      </c:pt>
                      <c:pt idx="690">
                        <c:v>3.11</c:v>
                      </c:pt>
                      <c:pt idx="691">
                        <c:v>3.49</c:v>
                      </c:pt>
                      <c:pt idx="692">
                        <c:v>3.47</c:v>
                      </c:pt>
                      <c:pt idx="693">
                        <c:v>3.11</c:v>
                      </c:pt>
                      <c:pt idx="694">
                        <c:v>3.75</c:v>
                      </c:pt>
                      <c:pt idx="695">
                        <c:v>3.62</c:v>
                      </c:pt>
                      <c:pt idx="696">
                        <c:v>3.07</c:v>
                      </c:pt>
                      <c:pt idx="697">
                        <c:v>3.86</c:v>
                      </c:pt>
                      <c:pt idx="698">
                        <c:v>3.7</c:v>
                      </c:pt>
                      <c:pt idx="699">
                        <c:v>4.2</c:v>
                      </c:pt>
                      <c:pt idx="700">
                        <c:v>3.3</c:v>
                      </c:pt>
                      <c:pt idx="701">
                        <c:v>3.35</c:v>
                      </c:pt>
                      <c:pt idx="702">
                        <c:v>3.46</c:v>
                      </c:pt>
                      <c:pt idx="703">
                        <c:v>3.55</c:v>
                      </c:pt>
                      <c:pt idx="704">
                        <c:v>3.03</c:v>
                      </c:pt>
                      <c:pt idx="705">
                        <c:v>3.07</c:v>
                      </c:pt>
                      <c:pt idx="706">
                        <c:v>3.15</c:v>
                      </c:pt>
                      <c:pt idx="707">
                        <c:v>2.7</c:v>
                      </c:pt>
                      <c:pt idx="708">
                        <c:v>3.38</c:v>
                      </c:pt>
                      <c:pt idx="709">
                        <c:v>3.78</c:v>
                      </c:pt>
                      <c:pt idx="710">
                        <c:v>4.3</c:v>
                      </c:pt>
                      <c:pt idx="711">
                        <c:v>4.03</c:v>
                      </c:pt>
                      <c:pt idx="712">
                        <c:v>4.5</c:v>
                      </c:pt>
                      <c:pt idx="713">
                        <c:v>4.1500000000000004</c:v>
                      </c:pt>
                      <c:pt idx="714">
                        <c:v>3.11</c:v>
                      </c:pt>
                      <c:pt idx="715">
                        <c:v>3.2</c:v>
                      </c:pt>
                      <c:pt idx="716">
                        <c:v>3.09</c:v>
                      </c:pt>
                      <c:pt idx="717">
                        <c:v>3.15</c:v>
                      </c:pt>
                      <c:pt idx="718">
                        <c:v>3.06</c:v>
                      </c:pt>
                      <c:pt idx="719">
                        <c:v>3.65</c:v>
                      </c:pt>
                      <c:pt idx="720">
                        <c:v>2.89</c:v>
                      </c:pt>
                      <c:pt idx="721">
                        <c:v>3.51</c:v>
                      </c:pt>
                      <c:pt idx="722">
                        <c:v>3.25</c:v>
                      </c:pt>
                      <c:pt idx="723">
                        <c:v>2.92</c:v>
                      </c:pt>
                      <c:pt idx="724">
                        <c:v>3.48</c:v>
                      </c:pt>
                      <c:pt idx="725">
                        <c:v>3.85</c:v>
                      </c:pt>
                      <c:pt idx="726">
                        <c:v>2.78</c:v>
                      </c:pt>
                      <c:pt idx="727">
                        <c:v>2.5299999999999998</c:v>
                      </c:pt>
                      <c:pt idx="728">
                        <c:v>4.58</c:v>
                      </c:pt>
                      <c:pt idx="729">
                        <c:v>3.95</c:v>
                      </c:pt>
                      <c:pt idx="730">
                        <c:v>3.71</c:v>
                      </c:pt>
                      <c:pt idx="731">
                        <c:v>3.42</c:v>
                      </c:pt>
                    </c:numCache>
                  </c:numRef>
                </c:val>
                <c:smooth val="1"/>
                <c:extLst>
                  <c:ext xmlns:c16="http://schemas.microsoft.com/office/drawing/2014/chart" uri="{C3380CC4-5D6E-409C-BE32-E72D297353CC}">
                    <c16:uniqueId val="{0000000A-CB09-4D04-B204-1D0B6C29515D}"/>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DATOS!$X$3:$X$732</c15:sqref>
                        </c15:formulaRef>
                      </c:ext>
                    </c:extLst>
                    <c:numCache>
                      <c:formatCode>0.00</c:formatCode>
                      <c:ptCount val="730"/>
                      <c:pt idx="0">
                        <c:v>3.15</c:v>
                      </c:pt>
                      <c:pt idx="1">
                        <c:v>3.63</c:v>
                      </c:pt>
                      <c:pt idx="2">
                        <c:v>3.09</c:v>
                      </c:pt>
                      <c:pt idx="3">
                        <c:v>2.82</c:v>
                      </c:pt>
                      <c:pt idx="4">
                        <c:v>4.1399999999999997</c:v>
                      </c:pt>
                      <c:pt idx="5">
                        <c:v>3.51</c:v>
                      </c:pt>
                      <c:pt idx="6">
                        <c:v>2.6</c:v>
                      </c:pt>
                      <c:pt idx="7">
                        <c:v>2.63</c:v>
                      </c:pt>
                      <c:pt idx="8">
                        <c:v>3.05</c:v>
                      </c:pt>
                      <c:pt idx="9">
                        <c:v>3.24</c:v>
                      </c:pt>
                      <c:pt idx="10">
                        <c:v>2.35</c:v>
                      </c:pt>
                      <c:pt idx="11">
                        <c:v>2.2999999999999998</c:v>
                      </c:pt>
                      <c:pt idx="12">
                        <c:v>2.69</c:v>
                      </c:pt>
                      <c:pt idx="13">
                        <c:v>3.18</c:v>
                      </c:pt>
                      <c:pt idx="14">
                        <c:v>2.5299999999999998</c:v>
                      </c:pt>
                      <c:pt idx="15">
                        <c:v>2.1</c:v>
                      </c:pt>
                      <c:pt idx="16">
                        <c:v>2.4500000000000002</c:v>
                      </c:pt>
                      <c:pt idx="17">
                        <c:v>2.2999999999999998</c:v>
                      </c:pt>
                      <c:pt idx="18">
                        <c:v>2.0499999999999998</c:v>
                      </c:pt>
                      <c:pt idx="19">
                        <c:v>2.0299999999999998</c:v>
                      </c:pt>
                      <c:pt idx="20">
                        <c:v>2.02</c:v>
                      </c:pt>
                      <c:pt idx="21">
                        <c:v>2.13</c:v>
                      </c:pt>
                      <c:pt idx="22">
                        <c:v>2.41</c:v>
                      </c:pt>
                      <c:pt idx="23">
                        <c:v>2.2999999999999998</c:v>
                      </c:pt>
                      <c:pt idx="24">
                        <c:v>2.15</c:v>
                      </c:pt>
                      <c:pt idx="25">
                        <c:v>2.1800000000000002</c:v>
                      </c:pt>
                      <c:pt idx="26">
                        <c:v>2.21</c:v>
                      </c:pt>
                      <c:pt idx="27">
                        <c:v>2.4300000000000002</c:v>
                      </c:pt>
                      <c:pt idx="28">
                        <c:v>2.7</c:v>
                      </c:pt>
                      <c:pt idx="29">
                        <c:v>2.83</c:v>
                      </c:pt>
                      <c:pt idx="30">
                        <c:v>2.59</c:v>
                      </c:pt>
                      <c:pt idx="31">
                        <c:v>2.75</c:v>
                      </c:pt>
                      <c:pt idx="32">
                        <c:v>2.4900000000000002</c:v>
                      </c:pt>
                      <c:pt idx="33">
                        <c:v>2.4</c:v>
                      </c:pt>
                      <c:pt idx="34">
                        <c:v>3.7</c:v>
                      </c:pt>
                      <c:pt idx="35">
                        <c:v>3.66</c:v>
                      </c:pt>
                      <c:pt idx="36">
                        <c:v>3.4</c:v>
                      </c:pt>
                      <c:pt idx="37">
                        <c:v>3.38</c:v>
                      </c:pt>
                      <c:pt idx="38">
                        <c:v>2.5099999999999998</c:v>
                      </c:pt>
                      <c:pt idx="39">
                        <c:v>2.67</c:v>
                      </c:pt>
                      <c:pt idx="40">
                        <c:v>2.5</c:v>
                      </c:pt>
                      <c:pt idx="41">
                        <c:v>2.4</c:v>
                      </c:pt>
                      <c:pt idx="42">
                        <c:v>2.4300000000000002</c:v>
                      </c:pt>
                      <c:pt idx="43">
                        <c:v>3.05</c:v>
                      </c:pt>
                      <c:pt idx="44">
                        <c:v>3.4</c:v>
                      </c:pt>
                      <c:pt idx="45">
                        <c:v>3.48</c:v>
                      </c:pt>
                      <c:pt idx="46">
                        <c:v>3.99</c:v>
                      </c:pt>
                      <c:pt idx="47">
                        <c:v>3.39</c:v>
                      </c:pt>
                      <c:pt idx="48">
                        <c:v>3.05</c:v>
                      </c:pt>
                      <c:pt idx="49">
                        <c:v>2.69</c:v>
                      </c:pt>
                      <c:pt idx="50">
                        <c:v>2.52</c:v>
                      </c:pt>
                      <c:pt idx="51">
                        <c:v>2.38</c:v>
                      </c:pt>
                      <c:pt idx="52">
                        <c:v>2.31</c:v>
                      </c:pt>
                      <c:pt idx="53">
                        <c:v>2.2200000000000002</c:v>
                      </c:pt>
                      <c:pt idx="54">
                        <c:v>2.4</c:v>
                      </c:pt>
                      <c:pt idx="55">
                        <c:v>2.59</c:v>
                      </c:pt>
                      <c:pt idx="56">
                        <c:v>2.39</c:v>
                      </c:pt>
                      <c:pt idx="57">
                        <c:v>2.46</c:v>
                      </c:pt>
                      <c:pt idx="58">
                        <c:v>2.99</c:v>
                      </c:pt>
                      <c:pt idx="59">
                        <c:v>2.8</c:v>
                      </c:pt>
                      <c:pt idx="60">
                        <c:v>2.31</c:v>
                      </c:pt>
                      <c:pt idx="61">
                        <c:v>1.99</c:v>
                      </c:pt>
                      <c:pt idx="62">
                        <c:v>1.97</c:v>
                      </c:pt>
                      <c:pt idx="63">
                        <c:v>1.85</c:v>
                      </c:pt>
                      <c:pt idx="64">
                        <c:v>2.35</c:v>
                      </c:pt>
                      <c:pt idx="65">
                        <c:v>2.5299999999999998</c:v>
                      </c:pt>
                      <c:pt idx="66">
                        <c:v>2.44</c:v>
                      </c:pt>
                      <c:pt idx="67">
                        <c:v>2.87</c:v>
                      </c:pt>
                      <c:pt idx="68">
                        <c:v>4.3499999999999996</c:v>
                      </c:pt>
                      <c:pt idx="69">
                        <c:v>3.99</c:v>
                      </c:pt>
                      <c:pt idx="70">
                        <c:v>2.81</c:v>
                      </c:pt>
                      <c:pt idx="71">
                        <c:v>2.99</c:v>
                      </c:pt>
                      <c:pt idx="72">
                        <c:v>2.63</c:v>
                      </c:pt>
                      <c:pt idx="73">
                        <c:v>2.48</c:v>
                      </c:pt>
                      <c:pt idx="74">
                        <c:v>2.21</c:v>
                      </c:pt>
                      <c:pt idx="75">
                        <c:v>2.2999999999999998</c:v>
                      </c:pt>
                      <c:pt idx="76">
                        <c:v>2.0499999999999998</c:v>
                      </c:pt>
                      <c:pt idx="77">
                        <c:v>2</c:v>
                      </c:pt>
                      <c:pt idx="78">
                        <c:v>1.95</c:v>
                      </c:pt>
                      <c:pt idx="79">
                        <c:v>1.85</c:v>
                      </c:pt>
                      <c:pt idx="80">
                        <c:v>1.7</c:v>
                      </c:pt>
                      <c:pt idx="81">
                        <c:v>2.0499999999999998</c:v>
                      </c:pt>
                      <c:pt idx="82">
                        <c:v>2</c:v>
                      </c:pt>
                      <c:pt idx="83">
                        <c:v>2.21</c:v>
                      </c:pt>
                      <c:pt idx="84">
                        <c:v>2.39</c:v>
                      </c:pt>
                      <c:pt idx="85">
                        <c:v>2.4300000000000002</c:v>
                      </c:pt>
                      <c:pt idx="86">
                        <c:v>2.69</c:v>
                      </c:pt>
                      <c:pt idx="87">
                        <c:v>2.9</c:v>
                      </c:pt>
                      <c:pt idx="88">
                        <c:v>2.7</c:v>
                      </c:pt>
                      <c:pt idx="89">
                        <c:v>3.25</c:v>
                      </c:pt>
                      <c:pt idx="90">
                        <c:v>2.7</c:v>
                      </c:pt>
                      <c:pt idx="91">
                        <c:v>2.93</c:v>
                      </c:pt>
                      <c:pt idx="92">
                        <c:v>2.79</c:v>
                      </c:pt>
                      <c:pt idx="93">
                        <c:v>3.1</c:v>
                      </c:pt>
                      <c:pt idx="94">
                        <c:v>2.2000000000000002</c:v>
                      </c:pt>
                      <c:pt idx="95">
                        <c:v>1.87</c:v>
                      </c:pt>
                      <c:pt idx="96">
                        <c:v>1.9</c:v>
                      </c:pt>
                      <c:pt idx="97">
                        <c:v>2.34</c:v>
                      </c:pt>
                      <c:pt idx="98">
                        <c:v>1.92</c:v>
                      </c:pt>
                      <c:pt idx="99">
                        <c:v>2.0099999999999998</c:v>
                      </c:pt>
                      <c:pt idx="100">
                        <c:v>1.94</c:v>
                      </c:pt>
                      <c:pt idx="101">
                        <c:v>1.7</c:v>
                      </c:pt>
                      <c:pt idx="102">
                        <c:v>1.9</c:v>
                      </c:pt>
                      <c:pt idx="103">
                        <c:v>1.95</c:v>
                      </c:pt>
                      <c:pt idx="104">
                        <c:v>2.87</c:v>
                      </c:pt>
                      <c:pt idx="105">
                        <c:v>2.77</c:v>
                      </c:pt>
                      <c:pt idx="106">
                        <c:v>2.5</c:v>
                      </c:pt>
                      <c:pt idx="107">
                        <c:v>2.44</c:v>
                      </c:pt>
                      <c:pt idx="108">
                        <c:v>2.38</c:v>
                      </c:pt>
                      <c:pt idx="109">
                        <c:v>2.99</c:v>
                      </c:pt>
                      <c:pt idx="110">
                        <c:v>2.5499999999999998</c:v>
                      </c:pt>
                      <c:pt idx="111">
                        <c:v>2.84</c:v>
                      </c:pt>
                      <c:pt idx="112">
                        <c:v>2.91</c:v>
                      </c:pt>
                      <c:pt idx="113">
                        <c:v>2.52</c:v>
                      </c:pt>
                      <c:pt idx="114">
                        <c:v>2.42</c:v>
                      </c:pt>
                      <c:pt idx="115">
                        <c:v>2.85</c:v>
                      </c:pt>
                      <c:pt idx="116">
                        <c:v>2.39</c:v>
                      </c:pt>
                      <c:pt idx="117">
                        <c:v>2.67</c:v>
                      </c:pt>
                      <c:pt idx="118">
                        <c:v>2.61</c:v>
                      </c:pt>
                      <c:pt idx="119">
                        <c:v>2.56</c:v>
                      </c:pt>
                      <c:pt idx="120">
                        <c:v>2.5</c:v>
                      </c:pt>
                      <c:pt idx="121">
                        <c:v>2.4</c:v>
                      </c:pt>
                      <c:pt idx="122">
                        <c:v>3.69</c:v>
                      </c:pt>
                      <c:pt idx="123">
                        <c:v>3.7</c:v>
                      </c:pt>
                      <c:pt idx="124">
                        <c:v>3.57</c:v>
                      </c:pt>
                      <c:pt idx="125">
                        <c:v>4.3</c:v>
                      </c:pt>
                      <c:pt idx="126">
                        <c:v>3.78</c:v>
                      </c:pt>
                      <c:pt idx="127">
                        <c:v>3</c:v>
                      </c:pt>
                      <c:pt idx="128">
                        <c:v>2.69</c:v>
                      </c:pt>
                      <c:pt idx="129">
                        <c:v>2.5099999999999998</c:v>
                      </c:pt>
                      <c:pt idx="130">
                        <c:v>2.44</c:v>
                      </c:pt>
                      <c:pt idx="131">
                        <c:v>3.02</c:v>
                      </c:pt>
                      <c:pt idx="132">
                        <c:v>4.3099999999999996</c:v>
                      </c:pt>
                      <c:pt idx="133">
                        <c:v>3.79</c:v>
                      </c:pt>
                      <c:pt idx="134">
                        <c:v>3.15</c:v>
                      </c:pt>
                      <c:pt idx="135">
                        <c:v>3.05</c:v>
                      </c:pt>
                      <c:pt idx="136">
                        <c:v>2.8</c:v>
                      </c:pt>
                      <c:pt idx="137">
                        <c:v>2.77</c:v>
                      </c:pt>
                      <c:pt idx="138">
                        <c:v>3.3</c:v>
                      </c:pt>
                      <c:pt idx="139">
                        <c:v>3.1</c:v>
                      </c:pt>
                      <c:pt idx="140">
                        <c:v>2.79</c:v>
                      </c:pt>
                      <c:pt idx="141">
                        <c:v>2.93</c:v>
                      </c:pt>
                      <c:pt idx="142">
                        <c:v>4.49</c:v>
                      </c:pt>
                      <c:pt idx="143">
                        <c:v>4.1500000000000004</c:v>
                      </c:pt>
                      <c:pt idx="144">
                        <c:v>2.79</c:v>
                      </c:pt>
                      <c:pt idx="145">
                        <c:v>2.7</c:v>
                      </c:pt>
                      <c:pt idx="146">
                        <c:v>2.48</c:v>
                      </c:pt>
                      <c:pt idx="147">
                        <c:v>2.44</c:v>
                      </c:pt>
                      <c:pt idx="148">
                        <c:v>2.4500000000000002</c:v>
                      </c:pt>
                      <c:pt idx="149">
                        <c:v>2.63</c:v>
                      </c:pt>
                      <c:pt idx="150">
                        <c:v>3.6</c:v>
                      </c:pt>
                      <c:pt idx="151">
                        <c:v>4.07</c:v>
                      </c:pt>
                      <c:pt idx="152">
                        <c:v>3.87</c:v>
                      </c:pt>
                      <c:pt idx="153">
                        <c:v>3.35</c:v>
                      </c:pt>
                      <c:pt idx="154">
                        <c:v>2.9</c:v>
                      </c:pt>
                      <c:pt idx="155">
                        <c:v>3.03</c:v>
                      </c:pt>
                      <c:pt idx="156">
                        <c:v>4</c:v>
                      </c:pt>
                      <c:pt idx="157">
                        <c:v>4.05</c:v>
                      </c:pt>
                      <c:pt idx="158">
                        <c:v>4.3899999999999997</c:v>
                      </c:pt>
                      <c:pt idx="159">
                        <c:v>4.6900000000000004</c:v>
                      </c:pt>
                      <c:pt idx="160">
                        <c:v>4.5</c:v>
                      </c:pt>
                      <c:pt idx="161">
                        <c:v>5.4</c:v>
                      </c:pt>
                      <c:pt idx="162">
                        <c:v>4.92</c:v>
                      </c:pt>
                      <c:pt idx="163">
                        <c:v>4.67</c:v>
                      </c:pt>
                      <c:pt idx="164">
                        <c:v>4.95</c:v>
                      </c:pt>
                      <c:pt idx="165">
                        <c:v>5.65</c:v>
                      </c:pt>
                      <c:pt idx="166">
                        <c:v>6.5</c:v>
                      </c:pt>
                      <c:pt idx="167">
                        <c:v>6.67</c:v>
                      </c:pt>
                      <c:pt idx="168">
                        <c:v>5.6</c:v>
                      </c:pt>
                      <c:pt idx="169">
                        <c:v>4.99</c:v>
                      </c:pt>
                      <c:pt idx="170">
                        <c:v>4.25</c:v>
                      </c:pt>
                      <c:pt idx="171">
                        <c:v>4.0999999999999996</c:v>
                      </c:pt>
                      <c:pt idx="172">
                        <c:v>3.47</c:v>
                      </c:pt>
                      <c:pt idx="173">
                        <c:v>3.48</c:v>
                      </c:pt>
                      <c:pt idx="174">
                        <c:v>3.3</c:v>
                      </c:pt>
                      <c:pt idx="175">
                        <c:v>3.32</c:v>
                      </c:pt>
                      <c:pt idx="176">
                        <c:v>3.2</c:v>
                      </c:pt>
                      <c:pt idx="177">
                        <c:v>3.82</c:v>
                      </c:pt>
                      <c:pt idx="178">
                        <c:v>4.1100000000000003</c:v>
                      </c:pt>
                      <c:pt idx="179">
                        <c:v>4.2</c:v>
                      </c:pt>
                      <c:pt idx="180">
                        <c:v>2.9</c:v>
                      </c:pt>
                      <c:pt idx="181">
                        <c:v>2.91</c:v>
                      </c:pt>
                      <c:pt idx="182">
                        <c:v>2.69</c:v>
                      </c:pt>
                      <c:pt idx="183">
                        <c:v>2.75</c:v>
                      </c:pt>
                      <c:pt idx="184">
                        <c:v>2.8</c:v>
                      </c:pt>
                      <c:pt idx="185">
                        <c:v>2.72</c:v>
                      </c:pt>
                      <c:pt idx="186">
                        <c:v>2.67</c:v>
                      </c:pt>
                      <c:pt idx="187">
                        <c:v>2.54</c:v>
                      </c:pt>
                      <c:pt idx="188">
                        <c:v>3.51</c:v>
                      </c:pt>
                      <c:pt idx="189">
                        <c:v>3.97</c:v>
                      </c:pt>
                      <c:pt idx="190">
                        <c:v>2.72</c:v>
                      </c:pt>
                      <c:pt idx="191">
                        <c:v>3.15</c:v>
                      </c:pt>
                      <c:pt idx="192">
                        <c:v>4.2699999999999996</c:v>
                      </c:pt>
                      <c:pt idx="193">
                        <c:v>4.49</c:v>
                      </c:pt>
                      <c:pt idx="194">
                        <c:v>3.58</c:v>
                      </c:pt>
                      <c:pt idx="195">
                        <c:v>3.12</c:v>
                      </c:pt>
                      <c:pt idx="196">
                        <c:v>3.39</c:v>
                      </c:pt>
                      <c:pt idx="197">
                        <c:v>3.58</c:v>
                      </c:pt>
                      <c:pt idx="198">
                        <c:v>4.3</c:v>
                      </c:pt>
                      <c:pt idx="199">
                        <c:v>3.99</c:v>
                      </c:pt>
                      <c:pt idx="200">
                        <c:v>3.05</c:v>
                      </c:pt>
                      <c:pt idx="201">
                        <c:v>2.7</c:v>
                      </c:pt>
                      <c:pt idx="202">
                        <c:v>2.5</c:v>
                      </c:pt>
                      <c:pt idx="203">
                        <c:v>2.4</c:v>
                      </c:pt>
                      <c:pt idx="204">
                        <c:v>2.38</c:v>
                      </c:pt>
                      <c:pt idx="205">
                        <c:v>2.2799999999999998</c:v>
                      </c:pt>
                      <c:pt idx="206">
                        <c:v>2.56</c:v>
                      </c:pt>
                      <c:pt idx="207">
                        <c:v>2.2999999999999998</c:v>
                      </c:pt>
                      <c:pt idx="208">
                        <c:v>3.38</c:v>
                      </c:pt>
                      <c:pt idx="209">
                        <c:v>3.6</c:v>
                      </c:pt>
                      <c:pt idx="210">
                        <c:v>2.5499999999999998</c:v>
                      </c:pt>
                      <c:pt idx="211">
                        <c:v>2.78</c:v>
                      </c:pt>
                      <c:pt idx="212">
                        <c:v>2.1</c:v>
                      </c:pt>
                      <c:pt idx="213">
                        <c:v>2.93</c:v>
                      </c:pt>
                      <c:pt idx="214">
                        <c:v>3.05</c:v>
                      </c:pt>
                      <c:pt idx="215">
                        <c:v>2.68</c:v>
                      </c:pt>
                      <c:pt idx="216">
                        <c:v>2.82</c:v>
                      </c:pt>
                      <c:pt idx="217">
                        <c:v>2.95</c:v>
                      </c:pt>
                      <c:pt idx="218">
                        <c:v>3.18</c:v>
                      </c:pt>
                      <c:pt idx="219">
                        <c:v>3.1</c:v>
                      </c:pt>
                      <c:pt idx="220">
                        <c:v>2.81</c:v>
                      </c:pt>
                      <c:pt idx="221">
                        <c:v>2.13</c:v>
                      </c:pt>
                      <c:pt idx="222">
                        <c:v>2.84</c:v>
                      </c:pt>
                      <c:pt idx="223">
                        <c:v>2.65</c:v>
                      </c:pt>
                      <c:pt idx="224">
                        <c:v>2.87</c:v>
                      </c:pt>
                      <c:pt idx="225">
                        <c:v>3.62</c:v>
                      </c:pt>
                      <c:pt idx="226">
                        <c:v>2.69</c:v>
                      </c:pt>
                      <c:pt idx="227">
                        <c:v>2.5</c:v>
                      </c:pt>
                      <c:pt idx="228">
                        <c:v>2.4700000000000002</c:v>
                      </c:pt>
                      <c:pt idx="229">
                        <c:v>2.44</c:v>
                      </c:pt>
                      <c:pt idx="230">
                        <c:v>2.59</c:v>
                      </c:pt>
                      <c:pt idx="231">
                        <c:v>2.5099999999999998</c:v>
                      </c:pt>
                      <c:pt idx="232">
                        <c:v>3.07</c:v>
                      </c:pt>
                      <c:pt idx="233">
                        <c:v>3.15</c:v>
                      </c:pt>
                      <c:pt idx="234">
                        <c:v>3.31</c:v>
                      </c:pt>
                      <c:pt idx="235">
                        <c:v>3.84</c:v>
                      </c:pt>
                      <c:pt idx="236">
                        <c:v>3.21</c:v>
                      </c:pt>
                      <c:pt idx="237">
                        <c:v>3.29</c:v>
                      </c:pt>
                      <c:pt idx="238">
                        <c:v>3.1</c:v>
                      </c:pt>
                      <c:pt idx="239">
                        <c:v>3.3</c:v>
                      </c:pt>
                      <c:pt idx="240">
                        <c:v>3.21</c:v>
                      </c:pt>
                      <c:pt idx="241">
                        <c:v>3.25</c:v>
                      </c:pt>
                      <c:pt idx="242">
                        <c:v>3.11</c:v>
                      </c:pt>
                      <c:pt idx="243">
                        <c:v>3.2</c:v>
                      </c:pt>
                      <c:pt idx="244">
                        <c:v>3.05</c:v>
                      </c:pt>
                      <c:pt idx="245">
                        <c:v>3.12</c:v>
                      </c:pt>
                      <c:pt idx="246">
                        <c:v>3.21</c:v>
                      </c:pt>
                      <c:pt idx="247">
                        <c:v>3.65</c:v>
                      </c:pt>
                      <c:pt idx="248">
                        <c:v>4.7</c:v>
                      </c:pt>
                      <c:pt idx="249">
                        <c:v>5.28</c:v>
                      </c:pt>
                      <c:pt idx="250">
                        <c:v>4.25</c:v>
                      </c:pt>
                      <c:pt idx="251">
                        <c:v>4.0999999999999996</c:v>
                      </c:pt>
                      <c:pt idx="252">
                        <c:v>4.18</c:v>
                      </c:pt>
                      <c:pt idx="253">
                        <c:v>3.89</c:v>
                      </c:pt>
                      <c:pt idx="254">
                        <c:v>3.15</c:v>
                      </c:pt>
                      <c:pt idx="255">
                        <c:v>4.12</c:v>
                      </c:pt>
                      <c:pt idx="256">
                        <c:v>4.4000000000000004</c:v>
                      </c:pt>
                      <c:pt idx="257">
                        <c:v>4.4800000000000004</c:v>
                      </c:pt>
                      <c:pt idx="258">
                        <c:v>4.79</c:v>
                      </c:pt>
                      <c:pt idx="259">
                        <c:v>6.12</c:v>
                      </c:pt>
                      <c:pt idx="260">
                        <c:v>4.83</c:v>
                      </c:pt>
                      <c:pt idx="261">
                        <c:v>4.99</c:v>
                      </c:pt>
                      <c:pt idx="262">
                        <c:v>4.49</c:v>
                      </c:pt>
                      <c:pt idx="263">
                        <c:v>4.8499999999999996</c:v>
                      </c:pt>
                      <c:pt idx="264">
                        <c:v>4.3</c:v>
                      </c:pt>
                      <c:pt idx="265">
                        <c:v>3.93</c:v>
                      </c:pt>
                      <c:pt idx="266">
                        <c:v>3.05</c:v>
                      </c:pt>
                      <c:pt idx="267">
                        <c:v>2.2400000000000002</c:v>
                      </c:pt>
                      <c:pt idx="268">
                        <c:v>2.69</c:v>
                      </c:pt>
                      <c:pt idx="269">
                        <c:v>2.8</c:v>
                      </c:pt>
                      <c:pt idx="270">
                        <c:v>2.7</c:v>
                      </c:pt>
                      <c:pt idx="271">
                        <c:v>2.75</c:v>
                      </c:pt>
                      <c:pt idx="272">
                        <c:v>3.5</c:v>
                      </c:pt>
                      <c:pt idx="273">
                        <c:v>2.9</c:v>
                      </c:pt>
                      <c:pt idx="274">
                        <c:v>2.59</c:v>
                      </c:pt>
                      <c:pt idx="275">
                        <c:v>2.4</c:v>
                      </c:pt>
                      <c:pt idx="276">
                        <c:v>2.42</c:v>
                      </c:pt>
                      <c:pt idx="277">
                        <c:v>2.41</c:v>
                      </c:pt>
                      <c:pt idx="278">
                        <c:v>2.2999999999999998</c:v>
                      </c:pt>
                      <c:pt idx="279">
                        <c:v>2.35</c:v>
                      </c:pt>
                      <c:pt idx="280">
                        <c:v>3.4</c:v>
                      </c:pt>
                      <c:pt idx="281">
                        <c:v>3.48</c:v>
                      </c:pt>
                      <c:pt idx="282">
                        <c:v>3.1</c:v>
                      </c:pt>
                      <c:pt idx="283">
                        <c:v>4.08</c:v>
                      </c:pt>
                      <c:pt idx="284">
                        <c:v>3.2</c:v>
                      </c:pt>
                      <c:pt idx="285">
                        <c:v>3.49</c:v>
                      </c:pt>
                      <c:pt idx="286">
                        <c:v>3.3</c:v>
                      </c:pt>
                      <c:pt idx="287">
                        <c:v>3</c:v>
                      </c:pt>
                      <c:pt idx="288">
                        <c:v>2.73</c:v>
                      </c:pt>
                      <c:pt idx="289">
                        <c:v>2.95</c:v>
                      </c:pt>
                      <c:pt idx="290">
                        <c:v>3.03</c:v>
                      </c:pt>
                      <c:pt idx="291">
                        <c:v>3.1</c:v>
                      </c:pt>
                      <c:pt idx="292">
                        <c:v>3.51</c:v>
                      </c:pt>
                      <c:pt idx="293">
                        <c:v>3.65</c:v>
                      </c:pt>
                      <c:pt idx="294">
                        <c:v>4.8499999999999996</c:v>
                      </c:pt>
                      <c:pt idx="295">
                        <c:v>4.58</c:v>
                      </c:pt>
                      <c:pt idx="296">
                        <c:v>4.4000000000000004</c:v>
                      </c:pt>
                      <c:pt idx="297">
                        <c:v>4.84</c:v>
                      </c:pt>
                      <c:pt idx="298">
                        <c:v>6.1</c:v>
                      </c:pt>
                      <c:pt idx="299">
                        <c:v>5.45</c:v>
                      </c:pt>
                      <c:pt idx="300">
                        <c:v>4.4000000000000004</c:v>
                      </c:pt>
                      <c:pt idx="301">
                        <c:v>3.75</c:v>
                      </c:pt>
                      <c:pt idx="302">
                        <c:v>4.17</c:v>
                      </c:pt>
                      <c:pt idx="303">
                        <c:v>4.51</c:v>
                      </c:pt>
                      <c:pt idx="304">
                        <c:v>4.67</c:v>
                      </c:pt>
                      <c:pt idx="305">
                        <c:v>4.43</c:v>
                      </c:pt>
                      <c:pt idx="306">
                        <c:v>4.0999999999999996</c:v>
                      </c:pt>
                      <c:pt idx="307">
                        <c:v>4.3499999999999996</c:v>
                      </c:pt>
                      <c:pt idx="308">
                        <c:v>4.49</c:v>
                      </c:pt>
                      <c:pt idx="309">
                        <c:v>4.22</c:v>
                      </c:pt>
                      <c:pt idx="310">
                        <c:v>5.95</c:v>
                      </c:pt>
                      <c:pt idx="311">
                        <c:v>4.9800000000000004</c:v>
                      </c:pt>
                      <c:pt idx="312">
                        <c:v>4.95</c:v>
                      </c:pt>
                      <c:pt idx="313">
                        <c:v>4.55</c:v>
                      </c:pt>
                      <c:pt idx="314">
                        <c:v>3.82</c:v>
                      </c:pt>
                      <c:pt idx="315">
                        <c:v>3.57</c:v>
                      </c:pt>
                      <c:pt idx="316">
                        <c:v>3.1</c:v>
                      </c:pt>
                      <c:pt idx="317">
                        <c:v>3.31</c:v>
                      </c:pt>
                      <c:pt idx="318">
                        <c:v>3.4</c:v>
                      </c:pt>
                      <c:pt idx="319">
                        <c:v>3.25</c:v>
                      </c:pt>
                      <c:pt idx="320">
                        <c:v>3.98</c:v>
                      </c:pt>
                      <c:pt idx="321">
                        <c:v>3.56</c:v>
                      </c:pt>
                      <c:pt idx="322">
                        <c:v>4.3899999999999997</c:v>
                      </c:pt>
                      <c:pt idx="323">
                        <c:v>4.2</c:v>
                      </c:pt>
                      <c:pt idx="324">
                        <c:v>4.63</c:v>
                      </c:pt>
                      <c:pt idx="325">
                        <c:v>4.25</c:v>
                      </c:pt>
                      <c:pt idx="326">
                        <c:v>4.4000000000000004</c:v>
                      </c:pt>
                      <c:pt idx="327">
                        <c:v>4.12</c:v>
                      </c:pt>
                      <c:pt idx="328">
                        <c:v>4.51</c:v>
                      </c:pt>
                      <c:pt idx="329">
                        <c:v>4.12</c:v>
                      </c:pt>
                      <c:pt idx="330">
                        <c:v>4.03</c:v>
                      </c:pt>
                      <c:pt idx="331">
                        <c:v>3.8</c:v>
                      </c:pt>
                      <c:pt idx="332">
                        <c:v>3.55</c:v>
                      </c:pt>
                      <c:pt idx="333">
                        <c:v>3.15</c:v>
                      </c:pt>
                      <c:pt idx="334">
                        <c:v>3.1</c:v>
                      </c:pt>
                      <c:pt idx="335">
                        <c:v>3.08</c:v>
                      </c:pt>
                      <c:pt idx="336">
                        <c:v>3.02</c:v>
                      </c:pt>
                      <c:pt idx="337">
                        <c:v>3</c:v>
                      </c:pt>
                      <c:pt idx="338">
                        <c:v>2.71</c:v>
                      </c:pt>
                      <c:pt idx="339">
                        <c:v>2.59</c:v>
                      </c:pt>
                      <c:pt idx="340">
                        <c:v>3.03</c:v>
                      </c:pt>
                      <c:pt idx="341">
                        <c:v>2.98</c:v>
                      </c:pt>
                      <c:pt idx="342">
                        <c:v>2.9</c:v>
                      </c:pt>
                      <c:pt idx="343">
                        <c:v>2.95</c:v>
                      </c:pt>
                      <c:pt idx="344">
                        <c:v>4.3</c:v>
                      </c:pt>
                      <c:pt idx="345">
                        <c:v>4</c:v>
                      </c:pt>
                      <c:pt idx="346">
                        <c:v>3.89</c:v>
                      </c:pt>
                      <c:pt idx="347">
                        <c:v>3.68</c:v>
                      </c:pt>
                      <c:pt idx="348">
                        <c:v>4.03</c:v>
                      </c:pt>
                      <c:pt idx="349">
                        <c:v>3.35</c:v>
                      </c:pt>
                      <c:pt idx="350">
                        <c:v>2.7</c:v>
                      </c:pt>
                      <c:pt idx="351">
                        <c:v>2.99</c:v>
                      </c:pt>
                      <c:pt idx="352">
                        <c:v>3.98</c:v>
                      </c:pt>
                      <c:pt idx="353">
                        <c:v>3.7</c:v>
                      </c:pt>
                      <c:pt idx="354">
                        <c:v>3.55</c:v>
                      </c:pt>
                      <c:pt idx="355">
                        <c:v>3.6</c:v>
                      </c:pt>
                      <c:pt idx="356">
                        <c:v>3.55</c:v>
                      </c:pt>
                      <c:pt idx="357">
                        <c:v>3</c:v>
                      </c:pt>
                      <c:pt idx="358">
                        <c:v>2.7</c:v>
                      </c:pt>
                      <c:pt idx="359">
                        <c:v>2.63</c:v>
                      </c:pt>
                      <c:pt idx="360">
                        <c:v>2.5</c:v>
                      </c:pt>
                      <c:pt idx="361">
                        <c:v>2.81</c:v>
                      </c:pt>
                      <c:pt idx="362">
                        <c:v>3.8</c:v>
                      </c:pt>
                      <c:pt idx="363">
                        <c:v>3.7</c:v>
                      </c:pt>
                      <c:pt idx="364">
                        <c:v>5</c:v>
                      </c:pt>
                      <c:pt idx="365">
                        <c:v>4.75</c:v>
                      </c:pt>
                      <c:pt idx="366">
                        <c:v>4.4800000000000004</c:v>
                      </c:pt>
                      <c:pt idx="367">
                        <c:v>4.4000000000000004</c:v>
                      </c:pt>
                      <c:pt idx="368">
                        <c:v>4.5999999999999996</c:v>
                      </c:pt>
                      <c:pt idx="369">
                        <c:v>4.3899999999999997</c:v>
                      </c:pt>
                      <c:pt idx="370">
                        <c:v>4.75</c:v>
                      </c:pt>
                      <c:pt idx="371">
                        <c:v>3.7</c:v>
                      </c:pt>
                      <c:pt idx="372">
                        <c:v>3.8</c:v>
                      </c:pt>
                      <c:pt idx="373">
                        <c:v>3.63</c:v>
                      </c:pt>
                      <c:pt idx="374">
                        <c:v>3.72</c:v>
                      </c:pt>
                      <c:pt idx="375">
                        <c:v>3.89</c:v>
                      </c:pt>
                      <c:pt idx="376">
                        <c:v>4.03</c:v>
                      </c:pt>
                      <c:pt idx="377">
                        <c:v>4.6399999999999997</c:v>
                      </c:pt>
                      <c:pt idx="378">
                        <c:v>4.91</c:v>
                      </c:pt>
                      <c:pt idx="379">
                        <c:v>5.0999999999999996</c:v>
                      </c:pt>
                      <c:pt idx="380">
                        <c:v>4.29</c:v>
                      </c:pt>
                      <c:pt idx="381">
                        <c:v>4.29</c:v>
                      </c:pt>
                      <c:pt idx="382">
                        <c:v>4.08</c:v>
                      </c:pt>
                      <c:pt idx="383">
                        <c:v>3.94</c:v>
                      </c:pt>
                      <c:pt idx="384">
                        <c:v>3.75</c:v>
                      </c:pt>
                      <c:pt idx="385">
                        <c:v>3.6</c:v>
                      </c:pt>
                      <c:pt idx="386">
                        <c:v>3.9</c:v>
                      </c:pt>
                      <c:pt idx="387">
                        <c:v>3.48</c:v>
                      </c:pt>
                      <c:pt idx="388">
                        <c:v>2.97</c:v>
                      </c:pt>
                      <c:pt idx="389">
                        <c:v>3.11</c:v>
                      </c:pt>
                      <c:pt idx="390">
                        <c:v>3.2</c:v>
                      </c:pt>
                      <c:pt idx="391">
                        <c:v>3.15</c:v>
                      </c:pt>
                      <c:pt idx="392">
                        <c:v>3.05</c:v>
                      </c:pt>
                      <c:pt idx="393">
                        <c:v>3.18</c:v>
                      </c:pt>
                      <c:pt idx="394">
                        <c:v>4.0999999999999996</c:v>
                      </c:pt>
                      <c:pt idx="395">
                        <c:v>3.95</c:v>
                      </c:pt>
                      <c:pt idx="396">
                        <c:v>3.1</c:v>
                      </c:pt>
                      <c:pt idx="397">
                        <c:v>3</c:v>
                      </c:pt>
                      <c:pt idx="398">
                        <c:v>3.61</c:v>
                      </c:pt>
                      <c:pt idx="399">
                        <c:v>3.84</c:v>
                      </c:pt>
                      <c:pt idx="400">
                        <c:v>4.29</c:v>
                      </c:pt>
                      <c:pt idx="401">
                        <c:v>4.91</c:v>
                      </c:pt>
                      <c:pt idx="402">
                        <c:v>3.05</c:v>
                      </c:pt>
                      <c:pt idx="403">
                        <c:v>3.21</c:v>
                      </c:pt>
                      <c:pt idx="404">
                        <c:v>4.95</c:v>
                      </c:pt>
                      <c:pt idx="405">
                        <c:v>5.17</c:v>
                      </c:pt>
                      <c:pt idx="406">
                        <c:v>3.97</c:v>
                      </c:pt>
                      <c:pt idx="407">
                        <c:v>3.4</c:v>
                      </c:pt>
                      <c:pt idx="408">
                        <c:v>3.51</c:v>
                      </c:pt>
                      <c:pt idx="409">
                        <c:v>3.63</c:v>
                      </c:pt>
                      <c:pt idx="410">
                        <c:v>3.1</c:v>
                      </c:pt>
                      <c:pt idx="411">
                        <c:v>3.21</c:v>
                      </c:pt>
                      <c:pt idx="412">
                        <c:v>3.58</c:v>
                      </c:pt>
                      <c:pt idx="413">
                        <c:v>3.62</c:v>
                      </c:pt>
                      <c:pt idx="414">
                        <c:v>3.05</c:v>
                      </c:pt>
                      <c:pt idx="415">
                        <c:v>3.16</c:v>
                      </c:pt>
                      <c:pt idx="416">
                        <c:v>3.59</c:v>
                      </c:pt>
                      <c:pt idx="417">
                        <c:v>3.66</c:v>
                      </c:pt>
                      <c:pt idx="418">
                        <c:v>3.4</c:v>
                      </c:pt>
                      <c:pt idx="419">
                        <c:v>3.1</c:v>
                      </c:pt>
                      <c:pt idx="420">
                        <c:v>3.55</c:v>
                      </c:pt>
                      <c:pt idx="421">
                        <c:v>3.61</c:v>
                      </c:pt>
                      <c:pt idx="422">
                        <c:v>3.05</c:v>
                      </c:pt>
                      <c:pt idx="423">
                        <c:v>3</c:v>
                      </c:pt>
                      <c:pt idx="424">
                        <c:v>2.8</c:v>
                      </c:pt>
                      <c:pt idx="425">
                        <c:v>2.69</c:v>
                      </c:pt>
                      <c:pt idx="426">
                        <c:v>2.92</c:v>
                      </c:pt>
                      <c:pt idx="427">
                        <c:v>2.9</c:v>
                      </c:pt>
                      <c:pt idx="428">
                        <c:v>3.7</c:v>
                      </c:pt>
                      <c:pt idx="429">
                        <c:v>3.77</c:v>
                      </c:pt>
                      <c:pt idx="430">
                        <c:v>2.9</c:v>
                      </c:pt>
                      <c:pt idx="431">
                        <c:v>2.93</c:v>
                      </c:pt>
                      <c:pt idx="432">
                        <c:v>2.96</c:v>
                      </c:pt>
                      <c:pt idx="433">
                        <c:v>2.99</c:v>
                      </c:pt>
                      <c:pt idx="434">
                        <c:v>3.3</c:v>
                      </c:pt>
                      <c:pt idx="435">
                        <c:v>3.15</c:v>
                      </c:pt>
                      <c:pt idx="436">
                        <c:v>2.97</c:v>
                      </c:pt>
                      <c:pt idx="437">
                        <c:v>3.25</c:v>
                      </c:pt>
                      <c:pt idx="438">
                        <c:v>2.99</c:v>
                      </c:pt>
                      <c:pt idx="439">
                        <c:v>2.84</c:v>
                      </c:pt>
                      <c:pt idx="440">
                        <c:v>2.69</c:v>
                      </c:pt>
                      <c:pt idx="441">
                        <c:v>2.92</c:v>
                      </c:pt>
                      <c:pt idx="442">
                        <c:v>2.5</c:v>
                      </c:pt>
                      <c:pt idx="443">
                        <c:v>2.9</c:v>
                      </c:pt>
                      <c:pt idx="444">
                        <c:v>2.5499999999999998</c:v>
                      </c:pt>
                      <c:pt idx="445">
                        <c:v>2.68</c:v>
                      </c:pt>
                      <c:pt idx="446">
                        <c:v>2.9</c:v>
                      </c:pt>
                      <c:pt idx="447">
                        <c:v>2.83</c:v>
                      </c:pt>
                      <c:pt idx="448">
                        <c:v>2.4</c:v>
                      </c:pt>
                      <c:pt idx="449">
                        <c:v>2.87</c:v>
                      </c:pt>
                      <c:pt idx="450">
                        <c:v>3.5</c:v>
                      </c:pt>
                      <c:pt idx="451">
                        <c:v>2.76</c:v>
                      </c:pt>
                      <c:pt idx="452">
                        <c:v>2.29</c:v>
                      </c:pt>
                      <c:pt idx="453">
                        <c:v>2.5</c:v>
                      </c:pt>
                      <c:pt idx="454">
                        <c:v>2.93</c:v>
                      </c:pt>
                      <c:pt idx="455">
                        <c:v>3.19</c:v>
                      </c:pt>
                      <c:pt idx="456">
                        <c:v>3.7</c:v>
                      </c:pt>
                      <c:pt idx="457">
                        <c:v>3.81</c:v>
                      </c:pt>
                      <c:pt idx="458">
                        <c:v>3.75</c:v>
                      </c:pt>
                      <c:pt idx="459">
                        <c:v>3.92</c:v>
                      </c:pt>
                      <c:pt idx="460">
                        <c:v>3.7</c:v>
                      </c:pt>
                      <c:pt idx="461">
                        <c:v>3.85</c:v>
                      </c:pt>
                      <c:pt idx="462">
                        <c:v>3.91</c:v>
                      </c:pt>
                      <c:pt idx="463">
                        <c:v>3.99</c:v>
                      </c:pt>
                      <c:pt idx="464">
                        <c:v>3.65</c:v>
                      </c:pt>
                      <c:pt idx="465">
                        <c:v>3.66</c:v>
                      </c:pt>
                      <c:pt idx="466">
                        <c:v>3.1</c:v>
                      </c:pt>
                      <c:pt idx="467">
                        <c:v>3.54</c:v>
                      </c:pt>
                      <c:pt idx="468">
                        <c:v>2.5499999999999998</c:v>
                      </c:pt>
                      <c:pt idx="469">
                        <c:v>2.7</c:v>
                      </c:pt>
                      <c:pt idx="470">
                        <c:v>3</c:v>
                      </c:pt>
                      <c:pt idx="471">
                        <c:v>3.28</c:v>
                      </c:pt>
                      <c:pt idx="472">
                        <c:v>3.3</c:v>
                      </c:pt>
                      <c:pt idx="473">
                        <c:v>3.45</c:v>
                      </c:pt>
                      <c:pt idx="474">
                        <c:v>3.62</c:v>
                      </c:pt>
                      <c:pt idx="475">
                        <c:v>3.49</c:v>
                      </c:pt>
                      <c:pt idx="476">
                        <c:v>3.5</c:v>
                      </c:pt>
                      <c:pt idx="477">
                        <c:v>3.73</c:v>
                      </c:pt>
                      <c:pt idx="478">
                        <c:v>2.78</c:v>
                      </c:pt>
                      <c:pt idx="479">
                        <c:v>3.8</c:v>
                      </c:pt>
                      <c:pt idx="480">
                        <c:v>2.41</c:v>
                      </c:pt>
                      <c:pt idx="481">
                        <c:v>2.67</c:v>
                      </c:pt>
                      <c:pt idx="482">
                        <c:v>2.9</c:v>
                      </c:pt>
                      <c:pt idx="483">
                        <c:v>2.95</c:v>
                      </c:pt>
                      <c:pt idx="484">
                        <c:v>3.09</c:v>
                      </c:pt>
                      <c:pt idx="485">
                        <c:v>3.12</c:v>
                      </c:pt>
                      <c:pt idx="486">
                        <c:v>2.2000000000000002</c:v>
                      </c:pt>
                      <c:pt idx="487">
                        <c:v>2</c:v>
                      </c:pt>
                      <c:pt idx="488">
                        <c:v>1.9</c:v>
                      </c:pt>
                      <c:pt idx="489">
                        <c:v>1.92</c:v>
                      </c:pt>
                      <c:pt idx="490">
                        <c:v>1.81</c:v>
                      </c:pt>
                      <c:pt idx="491">
                        <c:v>1.79</c:v>
                      </c:pt>
                      <c:pt idx="492">
                        <c:v>2.48</c:v>
                      </c:pt>
                      <c:pt idx="493">
                        <c:v>2.84</c:v>
                      </c:pt>
                      <c:pt idx="494">
                        <c:v>2.23</c:v>
                      </c:pt>
                      <c:pt idx="495">
                        <c:v>2.35</c:v>
                      </c:pt>
                      <c:pt idx="496">
                        <c:v>2.4</c:v>
                      </c:pt>
                      <c:pt idx="497">
                        <c:v>2.66</c:v>
                      </c:pt>
                      <c:pt idx="498">
                        <c:v>2.21</c:v>
                      </c:pt>
                      <c:pt idx="499">
                        <c:v>2.42</c:v>
                      </c:pt>
                      <c:pt idx="500">
                        <c:v>3.61</c:v>
                      </c:pt>
                      <c:pt idx="501">
                        <c:v>3.93</c:v>
                      </c:pt>
                      <c:pt idx="502">
                        <c:v>4.18</c:v>
                      </c:pt>
                      <c:pt idx="503">
                        <c:v>4.04</c:v>
                      </c:pt>
                      <c:pt idx="504">
                        <c:v>2.59</c:v>
                      </c:pt>
                      <c:pt idx="505">
                        <c:v>2.6</c:v>
                      </c:pt>
                      <c:pt idx="506">
                        <c:v>2.7</c:v>
                      </c:pt>
                      <c:pt idx="507">
                        <c:v>2.68</c:v>
                      </c:pt>
                      <c:pt idx="508">
                        <c:v>2.71</c:v>
                      </c:pt>
                      <c:pt idx="509">
                        <c:v>2.84</c:v>
                      </c:pt>
                      <c:pt idx="510">
                        <c:v>3.4</c:v>
                      </c:pt>
                      <c:pt idx="511">
                        <c:v>3.52</c:v>
                      </c:pt>
                      <c:pt idx="512">
                        <c:v>3.88</c:v>
                      </c:pt>
                      <c:pt idx="513">
                        <c:v>3.75</c:v>
                      </c:pt>
                      <c:pt idx="514">
                        <c:v>3.8</c:v>
                      </c:pt>
                      <c:pt idx="515">
                        <c:v>4.2</c:v>
                      </c:pt>
                      <c:pt idx="516">
                        <c:v>5.41</c:v>
                      </c:pt>
                      <c:pt idx="517">
                        <c:v>5</c:v>
                      </c:pt>
                      <c:pt idx="518">
                        <c:v>4.8</c:v>
                      </c:pt>
                      <c:pt idx="519">
                        <c:v>5.35</c:v>
                      </c:pt>
                      <c:pt idx="520">
                        <c:v>3.29</c:v>
                      </c:pt>
                      <c:pt idx="521">
                        <c:v>3.43</c:v>
                      </c:pt>
                      <c:pt idx="522">
                        <c:v>2.78</c:v>
                      </c:pt>
                      <c:pt idx="523">
                        <c:v>2.61</c:v>
                      </c:pt>
                      <c:pt idx="524">
                        <c:v>2.35</c:v>
                      </c:pt>
                      <c:pt idx="525">
                        <c:v>2.2999999999999998</c:v>
                      </c:pt>
                      <c:pt idx="526">
                        <c:v>2.38</c:v>
                      </c:pt>
                      <c:pt idx="527">
                        <c:v>2.66</c:v>
                      </c:pt>
                      <c:pt idx="528">
                        <c:v>2.8</c:v>
                      </c:pt>
                      <c:pt idx="529">
                        <c:v>2.99</c:v>
                      </c:pt>
                      <c:pt idx="530">
                        <c:v>3.2</c:v>
                      </c:pt>
                      <c:pt idx="531">
                        <c:v>3.18</c:v>
                      </c:pt>
                      <c:pt idx="532">
                        <c:v>2.4</c:v>
                      </c:pt>
                      <c:pt idx="533">
                        <c:v>2.48</c:v>
                      </c:pt>
                      <c:pt idx="534">
                        <c:v>2.44</c:v>
                      </c:pt>
                      <c:pt idx="535">
                        <c:v>2.31</c:v>
                      </c:pt>
                      <c:pt idx="536">
                        <c:v>2.62</c:v>
                      </c:pt>
                      <c:pt idx="537">
                        <c:v>2.54</c:v>
                      </c:pt>
                      <c:pt idx="538">
                        <c:v>2.1</c:v>
                      </c:pt>
                      <c:pt idx="539">
                        <c:v>2.68</c:v>
                      </c:pt>
                      <c:pt idx="540">
                        <c:v>2.37</c:v>
                      </c:pt>
                      <c:pt idx="541">
                        <c:v>3.84</c:v>
                      </c:pt>
                      <c:pt idx="542">
                        <c:v>4</c:v>
                      </c:pt>
                      <c:pt idx="543">
                        <c:v>4.12</c:v>
                      </c:pt>
                      <c:pt idx="544">
                        <c:v>3.09</c:v>
                      </c:pt>
                      <c:pt idx="545">
                        <c:v>3.15</c:v>
                      </c:pt>
                      <c:pt idx="546">
                        <c:v>2.81</c:v>
                      </c:pt>
                      <c:pt idx="547">
                        <c:v>2.6</c:v>
                      </c:pt>
                      <c:pt idx="548">
                        <c:v>2.5</c:v>
                      </c:pt>
                      <c:pt idx="549">
                        <c:v>2.48</c:v>
                      </c:pt>
                      <c:pt idx="550">
                        <c:v>2.06</c:v>
                      </c:pt>
                      <c:pt idx="551">
                        <c:v>2.1800000000000002</c:v>
                      </c:pt>
                      <c:pt idx="552">
                        <c:v>2.21</c:v>
                      </c:pt>
                      <c:pt idx="553">
                        <c:v>2.29</c:v>
                      </c:pt>
                      <c:pt idx="554">
                        <c:v>2.2999999999999998</c:v>
                      </c:pt>
                      <c:pt idx="555">
                        <c:v>2.2000000000000002</c:v>
                      </c:pt>
                      <c:pt idx="556">
                        <c:v>2.1800000000000002</c:v>
                      </c:pt>
                      <c:pt idx="557">
                        <c:v>2.44</c:v>
                      </c:pt>
                      <c:pt idx="558">
                        <c:v>2.35</c:v>
                      </c:pt>
                      <c:pt idx="559">
                        <c:v>2.19</c:v>
                      </c:pt>
                      <c:pt idx="560">
                        <c:v>2.31</c:v>
                      </c:pt>
                      <c:pt idx="561">
                        <c:v>2.2000000000000002</c:v>
                      </c:pt>
                      <c:pt idx="562">
                        <c:v>1.95</c:v>
                      </c:pt>
                      <c:pt idx="563">
                        <c:v>2.2000000000000002</c:v>
                      </c:pt>
                      <c:pt idx="564">
                        <c:v>1.8</c:v>
                      </c:pt>
                      <c:pt idx="565">
                        <c:v>1.9</c:v>
                      </c:pt>
                      <c:pt idx="566">
                        <c:v>1.73</c:v>
                      </c:pt>
                      <c:pt idx="567">
                        <c:v>1.77</c:v>
                      </c:pt>
                      <c:pt idx="568">
                        <c:v>1.84</c:v>
                      </c:pt>
                      <c:pt idx="569">
                        <c:v>1.99</c:v>
                      </c:pt>
                      <c:pt idx="570">
                        <c:v>2.09</c:v>
                      </c:pt>
                      <c:pt idx="571">
                        <c:v>1.7</c:v>
                      </c:pt>
                      <c:pt idx="572">
                        <c:v>2.48</c:v>
                      </c:pt>
                      <c:pt idx="573">
                        <c:v>1.95</c:v>
                      </c:pt>
                      <c:pt idx="574">
                        <c:v>2.11</c:v>
                      </c:pt>
                      <c:pt idx="575">
                        <c:v>1.6</c:v>
                      </c:pt>
                      <c:pt idx="576">
                        <c:v>1.8</c:v>
                      </c:pt>
                      <c:pt idx="577">
                        <c:v>1.77</c:v>
                      </c:pt>
                      <c:pt idx="578">
                        <c:v>2.0499999999999998</c:v>
                      </c:pt>
                      <c:pt idx="579">
                        <c:v>2.2999999999999998</c:v>
                      </c:pt>
                      <c:pt idx="580">
                        <c:v>2.4</c:v>
                      </c:pt>
                      <c:pt idx="581">
                        <c:v>2.66</c:v>
                      </c:pt>
                      <c:pt idx="582">
                        <c:v>2.73</c:v>
                      </c:pt>
                      <c:pt idx="583">
                        <c:v>2.98</c:v>
                      </c:pt>
                      <c:pt idx="584">
                        <c:v>3.05</c:v>
                      </c:pt>
                      <c:pt idx="585">
                        <c:v>3.17</c:v>
                      </c:pt>
                      <c:pt idx="586">
                        <c:v>2.59</c:v>
                      </c:pt>
                      <c:pt idx="587">
                        <c:v>2.48</c:v>
                      </c:pt>
                      <c:pt idx="588">
                        <c:v>2.5</c:v>
                      </c:pt>
                      <c:pt idx="589">
                        <c:v>2.41</c:v>
                      </c:pt>
                      <c:pt idx="590">
                        <c:v>2.35</c:v>
                      </c:pt>
                      <c:pt idx="591">
                        <c:v>2.2999999999999998</c:v>
                      </c:pt>
                      <c:pt idx="592">
                        <c:v>1.99</c:v>
                      </c:pt>
                      <c:pt idx="593">
                        <c:v>2</c:v>
                      </c:pt>
                      <c:pt idx="594">
                        <c:v>2.39</c:v>
                      </c:pt>
                      <c:pt idx="595">
                        <c:v>3.58</c:v>
                      </c:pt>
                      <c:pt idx="596">
                        <c:v>3.65</c:v>
                      </c:pt>
                      <c:pt idx="597">
                        <c:v>3.61</c:v>
                      </c:pt>
                      <c:pt idx="598">
                        <c:v>2.9</c:v>
                      </c:pt>
                      <c:pt idx="599">
                        <c:v>3.1</c:v>
                      </c:pt>
                      <c:pt idx="600">
                        <c:v>3.5</c:v>
                      </c:pt>
                      <c:pt idx="601">
                        <c:v>2.99</c:v>
                      </c:pt>
                      <c:pt idx="602">
                        <c:v>2.7</c:v>
                      </c:pt>
                      <c:pt idx="603">
                        <c:v>3.31</c:v>
                      </c:pt>
                      <c:pt idx="604">
                        <c:v>3.55</c:v>
                      </c:pt>
                      <c:pt idx="605">
                        <c:v>2.25</c:v>
                      </c:pt>
                      <c:pt idx="606">
                        <c:v>2.4900000000000002</c:v>
                      </c:pt>
                      <c:pt idx="607">
                        <c:v>1.9</c:v>
                      </c:pt>
                      <c:pt idx="608">
                        <c:v>1.99</c:v>
                      </c:pt>
                      <c:pt idx="609">
                        <c:v>2.13</c:v>
                      </c:pt>
                      <c:pt idx="610">
                        <c:v>3.05</c:v>
                      </c:pt>
                      <c:pt idx="611">
                        <c:v>3.71</c:v>
                      </c:pt>
                      <c:pt idx="612">
                        <c:v>3.56</c:v>
                      </c:pt>
                      <c:pt idx="613">
                        <c:v>3.88</c:v>
                      </c:pt>
                      <c:pt idx="614">
                        <c:v>5.05</c:v>
                      </c:pt>
                      <c:pt idx="615">
                        <c:v>5.67</c:v>
                      </c:pt>
                      <c:pt idx="616">
                        <c:v>3.8</c:v>
                      </c:pt>
                      <c:pt idx="617">
                        <c:v>4.8</c:v>
                      </c:pt>
                      <c:pt idx="618">
                        <c:v>3.51</c:v>
                      </c:pt>
                      <c:pt idx="619">
                        <c:v>3.44</c:v>
                      </c:pt>
                      <c:pt idx="620">
                        <c:v>2.82</c:v>
                      </c:pt>
                      <c:pt idx="621">
                        <c:v>2.5499999999999998</c:v>
                      </c:pt>
                      <c:pt idx="622">
                        <c:v>2.4900000000000002</c:v>
                      </c:pt>
                      <c:pt idx="623">
                        <c:v>2.98</c:v>
                      </c:pt>
                      <c:pt idx="624">
                        <c:v>2.4</c:v>
                      </c:pt>
                      <c:pt idx="625">
                        <c:v>2.42</c:v>
                      </c:pt>
                      <c:pt idx="626">
                        <c:v>3.05</c:v>
                      </c:pt>
                      <c:pt idx="627">
                        <c:v>3.19</c:v>
                      </c:pt>
                      <c:pt idx="628">
                        <c:v>3.48</c:v>
                      </c:pt>
                      <c:pt idx="629">
                        <c:v>3.05</c:v>
                      </c:pt>
                      <c:pt idx="630">
                        <c:v>3.03</c:v>
                      </c:pt>
                      <c:pt idx="631">
                        <c:v>3</c:v>
                      </c:pt>
                      <c:pt idx="632">
                        <c:v>2.44</c:v>
                      </c:pt>
                      <c:pt idx="633">
                        <c:v>2.2999999999999998</c:v>
                      </c:pt>
                      <c:pt idx="634">
                        <c:v>2.29</c:v>
                      </c:pt>
                      <c:pt idx="635">
                        <c:v>2.44</c:v>
                      </c:pt>
                      <c:pt idx="636">
                        <c:v>3.05</c:v>
                      </c:pt>
                      <c:pt idx="637">
                        <c:v>4.12</c:v>
                      </c:pt>
                      <c:pt idx="638">
                        <c:v>4.5599999999999996</c:v>
                      </c:pt>
                      <c:pt idx="639">
                        <c:v>4.4000000000000004</c:v>
                      </c:pt>
                      <c:pt idx="640">
                        <c:v>3.5</c:v>
                      </c:pt>
                      <c:pt idx="641">
                        <c:v>3.3</c:v>
                      </c:pt>
                      <c:pt idx="642">
                        <c:v>3.05</c:v>
                      </c:pt>
                      <c:pt idx="643">
                        <c:v>3.51</c:v>
                      </c:pt>
                      <c:pt idx="644">
                        <c:v>3.32</c:v>
                      </c:pt>
                      <c:pt idx="645">
                        <c:v>3.48</c:v>
                      </c:pt>
                      <c:pt idx="646">
                        <c:v>3.57</c:v>
                      </c:pt>
                      <c:pt idx="647">
                        <c:v>3.3</c:v>
                      </c:pt>
                      <c:pt idx="648">
                        <c:v>2.79</c:v>
                      </c:pt>
                      <c:pt idx="649">
                        <c:v>3.12</c:v>
                      </c:pt>
                      <c:pt idx="650">
                        <c:v>3.69</c:v>
                      </c:pt>
                      <c:pt idx="651">
                        <c:v>4.08</c:v>
                      </c:pt>
                      <c:pt idx="652">
                        <c:v>4.7300000000000004</c:v>
                      </c:pt>
                      <c:pt idx="653">
                        <c:v>4.62</c:v>
                      </c:pt>
                      <c:pt idx="654">
                        <c:v>4.9000000000000004</c:v>
                      </c:pt>
                      <c:pt idx="655">
                        <c:v>5.2</c:v>
                      </c:pt>
                      <c:pt idx="656">
                        <c:v>5.05</c:v>
                      </c:pt>
                      <c:pt idx="657">
                        <c:v>5.13</c:v>
                      </c:pt>
                      <c:pt idx="658">
                        <c:v>3.65</c:v>
                      </c:pt>
                      <c:pt idx="659">
                        <c:v>3.18</c:v>
                      </c:pt>
                      <c:pt idx="660">
                        <c:v>3.05</c:v>
                      </c:pt>
                      <c:pt idx="661">
                        <c:v>3.24</c:v>
                      </c:pt>
                      <c:pt idx="662">
                        <c:v>3.29</c:v>
                      </c:pt>
                      <c:pt idx="663">
                        <c:v>4.03</c:v>
                      </c:pt>
                      <c:pt idx="664">
                        <c:v>5.19</c:v>
                      </c:pt>
                      <c:pt idx="665">
                        <c:v>5.33</c:v>
                      </c:pt>
                      <c:pt idx="666">
                        <c:v>5.29</c:v>
                      </c:pt>
                      <c:pt idx="667">
                        <c:v>5.12</c:v>
                      </c:pt>
                      <c:pt idx="668">
                        <c:v>5.16</c:v>
                      </c:pt>
                      <c:pt idx="669">
                        <c:v>5.22</c:v>
                      </c:pt>
                      <c:pt idx="670">
                        <c:v>4.7300000000000004</c:v>
                      </c:pt>
                      <c:pt idx="671">
                        <c:v>4.3899999999999997</c:v>
                      </c:pt>
                      <c:pt idx="672">
                        <c:v>5.05</c:v>
                      </c:pt>
                      <c:pt idx="673">
                        <c:v>5.12</c:v>
                      </c:pt>
                      <c:pt idx="674">
                        <c:v>7.19</c:v>
                      </c:pt>
                      <c:pt idx="675">
                        <c:v>3.9</c:v>
                      </c:pt>
                      <c:pt idx="676">
                        <c:v>3.38</c:v>
                      </c:pt>
                      <c:pt idx="677">
                        <c:v>5.71</c:v>
                      </c:pt>
                      <c:pt idx="678">
                        <c:v>4.9000000000000004</c:v>
                      </c:pt>
                      <c:pt idx="679">
                        <c:v>4.3</c:v>
                      </c:pt>
                      <c:pt idx="680">
                        <c:v>3.73</c:v>
                      </c:pt>
                      <c:pt idx="681">
                        <c:v>3.7</c:v>
                      </c:pt>
                      <c:pt idx="682">
                        <c:v>4.0999999999999996</c:v>
                      </c:pt>
                      <c:pt idx="683">
                        <c:v>3.2</c:v>
                      </c:pt>
                      <c:pt idx="684">
                        <c:v>4.7</c:v>
                      </c:pt>
                      <c:pt idx="685">
                        <c:v>4.21</c:v>
                      </c:pt>
                      <c:pt idx="686">
                        <c:v>3.57</c:v>
                      </c:pt>
                      <c:pt idx="687">
                        <c:v>2.9</c:v>
                      </c:pt>
                      <c:pt idx="688">
                        <c:v>5.35</c:v>
                      </c:pt>
                      <c:pt idx="689">
                        <c:v>5.5</c:v>
                      </c:pt>
                      <c:pt idx="690">
                        <c:v>4.5999999999999996</c:v>
                      </c:pt>
                      <c:pt idx="691">
                        <c:v>3.7</c:v>
                      </c:pt>
                      <c:pt idx="692">
                        <c:v>3.65</c:v>
                      </c:pt>
                      <c:pt idx="693">
                        <c:v>4.33</c:v>
                      </c:pt>
                      <c:pt idx="694">
                        <c:v>5.5</c:v>
                      </c:pt>
                      <c:pt idx="695">
                        <c:v>5.3</c:v>
                      </c:pt>
                      <c:pt idx="696">
                        <c:v>5.0999999999999996</c:v>
                      </c:pt>
                      <c:pt idx="697">
                        <c:v>5.6</c:v>
                      </c:pt>
                      <c:pt idx="698">
                        <c:v>4.12</c:v>
                      </c:pt>
                      <c:pt idx="699">
                        <c:v>4.05</c:v>
                      </c:pt>
                      <c:pt idx="700">
                        <c:v>3.87</c:v>
                      </c:pt>
                      <c:pt idx="701">
                        <c:v>3.28</c:v>
                      </c:pt>
                      <c:pt idx="702">
                        <c:v>4.59</c:v>
                      </c:pt>
                      <c:pt idx="703">
                        <c:v>4.2300000000000004</c:v>
                      </c:pt>
                      <c:pt idx="704">
                        <c:v>5.46</c:v>
                      </c:pt>
                      <c:pt idx="705">
                        <c:v>5.3</c:v>
                      </c:pt>
                      <c:pt idx="706">
                        <c:v>5.39</c:v>
                      </c:pt>
                      <c:pt idx="707">
                        <c:v>5.19</c:v>
                      </c:pt>
                      <c:pt idx="708">
                        <c:v>4.51</c:v>
                      </c:pt>
                      <c:pt idx="709">
                        <c:v>5.55</c:v>
                      </c:pt>
                      <c:pt idx="710">
                        <c:v>5.0999999999999996</c:v>
                      </c:pt>
                      <c:pt idx="711">
                        <c:v>5.15</c:v>
                      </c:pt>
                      <c:pt idx="712">
                        <c:v>4.62</c:v>
                      </c:pt>
                      <c:pt idx="713">
                        <c:v>4.3899999999999997</c:v>
                      </c:pt>
                      <c:pt idx="714">
                        <c:v>4.9800000000000004</c:v>
                      </c:pt>
                      <c:pt idx="715">
                        <c:v>4.79</c:v>
                      </c:pt>
                      <c:pt idx="716">
                        <c:v>4.41</c:v>
                      </c:pt>
                      <c:pt idx="717">
                        <c:v>4.4800000000000004</c:v>
                      </c:pt>
                      <c:pt idx="718">
                        <c:v>5.05</c:v>
                      </c:pt>
                      <c:pt idx="719">
                        <c:v>5.5</c:v>
                      </c:pt>
                      <c:pt idx="720">
                        <c:v>4.2699999999999996</c:v>
                      </c:pt>
                      <c:pt idx="721">
                        <c:v>4.38</c:v>
                      </c:pt>
                      <c:pt idx="722">
                        <c:v>4.29</c:v>
                      </c:pt>
                      <c:pt idx="723">
                        <c:v>4.5999999999999996</c:v>
                      </c:pt>
                      <c:pt idx="724">
                        <c:v>5.45</c:v>
                      </c:pt>
                      <c:pt idx="725">
                        <c:v>5.77</c:v>
                      </c:pt>
                      <c:pt idx="726">
                        <c:v>4.8</c:v>
                      </c:pt>
                      <c:pt idx="727">
                        <c:v>4.5</c:v>
                      </c:pt>
                      <c:pt idx="728">
                        <c:v>4.09</c:v>
                      </c:pt>
                      <c:pt idx="729">
                        <c:v>4.12</c:v>
                      </c:pt>
                    </c:numCache>
                  </c:numRef>
                </c:val>
                <c:smooth val="1"/>
                <c:extLst xmlns:c15="http://schemas.microsoft.com/office/drawing/2012/chart">
                  <c:ext xmlns:c16="http://schemas.microsoft.com/office/drawing/2014/chart" uri="{C3380CC4-5D6E-409C-BE32-E72D297353CC}">
                    <c16:uniqueId val="{0000000B-CB09-4D04-B204-1D0B6C29515D}"/>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DATOS!$Y$3:$Y$732</c15:sqref>
                        </c15:formulaRef>
                      </c:ext>
                    </c:extLst>
                    <c:numCache>
                      <c:formatCode>0.00</c:formatCode>
                      <c:ptCount val="730"/>
                      <c:pt idx="0">
                        <c:v>4.0999999999999996</c:v>
                      </c:pt>
                      <c:pt idx="1">
                        <c:v>4.0199999999999996</c:v>
                      </c:pt>
                      <c:pt idx="2">
                        <c:v>2.9</c:v>
                      </c:pt>
                      <c:pt idx="3">
                        <c:v>2.5</c:v>
                      </c:pt>
                      <c:pt idx="4">
                        <c:v>2.77</c:v>
                      </c:pt>
                      <c:pt idx="5">
                        <c:v>2.68</c:v>
                      </c:pt>
                      <c:pt idx="6">
                        <c:v>2.9</c:v>
                      </c:pt>
                      <c:pt idx="7">
                        <c:v>2.78</c:v>
                      </c:pt>
                      <c:pt idx="8">
                        <c:v>2.35</c:v>
                      </c:pt>
                      <c:pt idx="9">
                        <c:v>2.65</c:v>
                      </c:pt>
                      <c:pt idx="10">
                        <c:v>2.5</c:v>
                      </c:pt>
                      <c:pt idx="11">
                        <c:v>2.4300000000000002</c:v>
                      </c:pt>
                      <c:pt idx="12">
                        <c:v>2.2000000000000002</c:v>
                      </c:pt>
                      <c:pt idx="13">
                        <c:v>2.33</c:v>
                      </c:pt>
                      <c:pt idx="14">
                        <c:v>2.2799999999999998</c:v>
                      </c:pt>
                      <c:pt idx="15">
                        <c:v>2.4500000000000002</c:v>
                      </c:pt>
                      <c:pt idx="16">
                        <c:v>2.2999999999999998</c:v>
                      </c:pt>
                      <c:pt idx="17">
                        <c:v>2.46</c:v>
                      </c:pt>
                      <c:pt idx="18">
                        <c:v>2.2999999999999998</c:v>
                      </c:pt>
                      <c:pt idx="19">
                        <c:v>2.4300000000000002</c:v>
                      </c:pt>
                      <c:pt idx="20">
                        <c:v>2.5</c:v>
                      </c:pt>
                      <c:pt idx="21">
                        <c:v>3.12</c:v>
                      </c:pt>
                      <c:pt idx="22">
                        <c:v>2.5</c:v>
                      </c:pt>
                      <c:pt idx="23">
                        <c:v>2.72</c:v>
                      </c:pt>
                      <c:pt idx="24">
                        <c:v>3.05</c:v>
                      </c:pt>
                      <c:pt idx="25">
                        <c:v>3.66</c:v>
                      </c:pt>
                      <c:pt idx="26">
                        <c:v>4.1900000000000004</c:v>
                      </c:pt>
                      <c:pt idx="27">
                        <c:v>3.99</c:v>
                      </c:pt>
                      <c:pt idx="28">
                        <c:v>2.75</c:v>
                      </c:pt>
                      <c:pt idx="29">
                        <c:v>2.84</c:v>
                      </c:pt>
                      <c:pt idx="30">
                        <c:v>2.67</c:v>
                      </c:pt>
                      <c:pt idx="31">
                        <c:v>2.5</c:v>
                      </c:pt>
                      <c:pt idx="32">
                        <c:v>3.35</c:v>
                      </c:pt>
                      <c:pt idx="33">
                        <c:v>3.42</c:v>
                      </c:pt>
                      <c:pt idx="34">
                        <c:v>3.25</c:v>
                      </c:pt>
                      <c:pt idx="35">
                        <c:v>3.19</c:v>
                      </c:pt>
                      <c:pt idx="36">
                        <c:v>3.65</c:v>
                      </c:pt>
                      <c:pt idx="37">
                        <c:v>3.44</c:v>
                      </c:pt>
                      <c:pt idx="38">
                        <c:v>2.4</c:v>
                      </c:pt>
                      <c:pt idx="39">
                        <c:v>2</c:v>
                      </c:pt>
                      <c:pt idx="40">
                        <c:v>2.25</c:v>
                      </c:pt>
                      <c:pt idx="41">
                        <c:v>2.2799999999999998</c:v>
                      </c:pt>
                      <c:pt idx="42">
                        <c:v>3.2</c:v>
                      </c:pt>
                      <c:pt idx="43">
                        <c:v>3.8</c:v>
                      </c:pt>
                      <c:pt idx="44">
                        <c:v>3.35</c:v>
                      </c:pt>
                      <c:pt idx="45">
                        <c:v>3.65</c:v>
                      </c:pt>
                      <c:pt idx="46">
                        <c:v>3.27</c:v>
                      </c:pt>
                      <c:pt idx="47">
                        <c:v>2.38</c:v>
                      </c:pt>
                      <c:pt idx="48">
                        <c:v>2.52</c:v>
                      </c:pt>
                      <c:pt idx="49">
                        <c:v>3.1</c:v>
                      </c:pt>
                      <c:pt idx="50">
                        <c:v>2.35</c:v>
                      </c:pt>
                      <c:pt idx="51">
                        <c:v>2.98</c:v>
                      </c:pt>
                      <c:pt idx="52">
                        <c:v>3.39</c:v>
                      </c:pt>
                      <c:pt idx="53">
                        <c:v>2.65</c:v>
                      </c:pt>
                      <c:pt idx="54">
                        <c:v>3.1</c:v>
                      </c:pt>
                      <c:pt idx="55">
                        <c:v>1.95</c:v>
                      </c:pt>
                      <c:pt idx="56">
                        <c:v>2.0499999999999998</c:v>
                      </c:pt>
                      <c:pt idx="57">
                        <c:v>1.81</c:v>
                      </c:pt>
                      <c:pt idx="58">
                        <c:v>1.66</c:v>
                      </c:pt>
                      <c:pt idx="59">
                        <c:v>1.6</c:v>
                      </c:pt>
                      <c:pt idx="60">
                        <c:v>2.2200000000000002</c:v>
                      </c:pt>
                      <c:pt idx="61">
                        <c:v>2.0499999999999998</c:v>
                      </c:pt>
                      <c:pt idx="62">
                        <c:v>2.25</c:v>
                      </c:pt>
                      <c:pt idx="63">
                        <c:v>2.29</c:v>
                      </c:pt>
                      <c:pt idx="64">
                        <c:v>2.2799999999999998</c:v>
                      </c:pt>
                      <c:pt idx="65">
                        <c:v>3.12</c:v>
                      </c:pt>
                      <c:pt idx="66">
                        <c:v>3.09</c:v>
                      </c:pt>
                      <c:pt idx="67">
                        <c:v>2.09</c:v>
                      </c:pt>
                      <c:pt idx="68">
                        <c:v>2.12</c:v>
                      </c:pt>
                      <c:pt idx="69">
                        <c:v>2.14</c:v>
                      </c:pt>
                      <c:pt idx="70">
                        <c:v>2.1</c:v>
                      </c:pt>
                      <c:pt idx="71">
                        <c:v>1.95</c:v>
                      </c:pt>
                      <c:pt idx="72">
                        <c:v>1.7</c:v>
                      </c:pt>
                      <c:pt idx="73">
                        <c:v>1.72</c:v>
                      </c:pt>
                      <c:pt idx="74">
                        <c:v>1.91</c:v>
                      </c:pt>
                      <c:pt idx="75">
                        <c:v>2.12</c:v>
                      </c:pt>
                      <c:pt idx="76">
                        <c:v>2.0499999999999998</c:v>
                      </c:pt>
                      <c:pt idx="77">
                        <c:v>2.1</c:v>
                      </c:pt>
                      <c:pt idx="78">
                        <c:v>2.13</c:v>
                      </c:pt>
                      <c:pt idx="79">
                        <c:v>2.95</c:v>
                      </c:pt>
                      <c:pt idx="80">
                        <c:v>1.78</c:v>
                      </c:pt>
                      <c:pt idx="81">
                        <c:v>2.08</c:v>
                      </c:pt>
                      <c:pt idx="82">
                        <c:v>1.83</c:v>
                      </c:pt>
                      <c:pt idx="83">
                        <c:v>2.23</c:v>
                      </c:pt>
                      <c:pt idx="84">
                        <c:v>2.57</c:v>
                      </c:pt>
                      <c:pt idx="85">
                        <c:v>2.38</c:v>
                      </c:pt>
                      <c:pt idx="86">
                        <c:v>2.1</c:v>
                      </c:pt>
                      <c:pt idx="87">
                        <c:v>2.11</c:v>
                      </c:pt>
                      <c:pt idx="88">
                        <c:v>2</c:v>
                      </c:pt>
                      <c:pt idx="89">
                        <c:v>2.15</c:v>
                      </c:pt>
                      <c:pt idx="90">
                        <c:v>1.95</c:v>
                      </c:pt>
                      <c:pt idx="91">
                        <c:v>2.0299999999999998</c:v>
                      </c:pt>
                      <c:pt idx="92">
                        <c:v>2.3199999999999998</c:v>
                      </c:pt>
                      <c:pt idx="93">
                        <c:v>2</c:v>
                      </c:pt>
                      <c:pt idx="94">
                        <c:v>1.97</c:v>
                      </c:pt>
                      <c:pt idx="95">
                        <c:v>1.88</c:v>
                      </c:pt>
                      <c:pt idx="96">
                        <c:v>1.72</c:v>
                      </c:pt>
                      <c:pt idx="97">
                        <c:v>1.98</c:v>
                      </c:pt>
                      <c:pt idx="98">
                        <c:v>2.2999999999999998</c:v>
                      </c:pt>
                      <c:pt idx="99">
                        <c:v>2.75</c:v>
                      </c:pt>
                      <c:pt idx="100">
                        <c:v>2.44</c:v>
                      </c:pt>
                      <c:pt idx="101">
                        <c:v>2.15</c:v>
                      </c:pt>
                      <c:pt idx="102">
                        <c:v>2.23</c:v>
                      </c:pt>
                      <c:pt idx="103">
                        <c:v>1.99</c:v>
                      </c:pt>
                      <c:pt idx="104">
                        <c:v>1.81</c:v>
                      </c:pt>
                      <c:pt idx="105">
                        <c:v>1.84</c:v>
                      </c:pt>
                      <c:pt idx="106">
                        <c:v>1.8</c:v>
                      </c:pt>
                      <c:pt idx="107">
                        <c:v>1.95</c:v>
                      </c:pt>
                      <c:pt idx="108">
                        <c:v>1.93</c:v>
                      </c:pt>
                      <c:pt idx="109">
                        <c:v>3.03</c:v>
                      </c:pt>
                      <c:pt idx="110">
                        <c:v>2.38</c:v>
                      </c:pt>
                      <c:pt idx="111">
                        <c:v>1.8</c:v>
                      </c:pt>
                      <c:pt idx="112">
                        <c:v>1.71</c:v>
                      </c:pt>
                      <c:pt idx="113">
                        <c:v>1.43</c:v>
                      </c:pt>
                      <c:pt idx="114">
                        <c:v>1.4</c:v>
                      </c:pt>
                      <c:pt idx="115">
                        <c:v>1.41</c:v>
                      </c:pt>
                      <c:pt idx="116">
                        <c:v>2.29</c:v>
                      </c:pt>
                      <c:pt idx="117">
                        <c:v>2.8</c:v>
                      </c:pt>
                      <c:pt idx="118">
                        <c:v>2.8</c:v>
                      </c:pt>
                      <c:pt idx="119">
                        <c:v>2.79</c:v>
                      </c:pt>
                      <c:pt idx="120">
                        <c:v>2.79</c:v>
                      </c:pt>
                      <c:pt idx="121">
                        <c:v>2.29</c:v>
                      </c:pt>
                      <c:pt idx="122">
                        <c:v>2.41</c:v>
                      </c:pt>
                      <c:pt idx="123">
                        <c:v>2.38</c:v>
                      </c:pt>
                      <c:pt idx="124">
                        <c:v>1.99</c:v>
                      </c:pt>
                      <c:pt idx="125">
                        <c:v>2.21</c:v>
                      </c:pt>
                      <c:pt idx="126">
                        <c:v>2.12</c:v>
                      </c:pt>
                      <c:pt idx="127">
                        <c:v>1.93</c:v>
                      </c:pt>
                      <c:pt idx="128">
                        <c:v>1.77</c:v>
                      </c:pt>
                      <c:pt idx="129">
                        <c:v>1.84</c:v>
                      </c:pt>
                      <c:pt idx="130">
                        <c:v>1.98</c:v>
                      </c:pt>
                      <c:pt idx="131">
                        <c:v>1.7</c:v>
                      </c:pt>
                      <c:pt idx="132">
                        <c:v>2.0499999999999998</c:v>
                      </c:pt>
                      <c:pt idx="133">
                        <c:v>2.0499999999999998</c:v>
                      </c:pt>
                      <c:pt idx="134">
                        <c:v>2</c:v>
                      </c:pt>
                      <c:pt idx="135">
                        <c:v>2.2000000000000002</c:v>
                      </c:pt>
                      <c:pt idx="136">
                        <c:v>2.08</c:v>
                      </c:pt>
                      <c:pt idx="137">
                        <c:v>2.25</c:v>
                      </c:pt>
                      <c:pt idx="138">
                        <c:v>2.0299999999999998</c:v>
                      </c:pt>
                      <c:pt idx="139">
                        <c:v>2.2999999999999998</c:v>
                      </c:pt>
                      <c:pt idx="140">
                        <c:v>1.56</c:v>
                      </c:pt>
                      <c:pt idx="141">
                        <c:v>1.47</c:v>
                      </c:pt>
                      <c:pt idx="142">
                        <c:v>1.41</c:v>
                      </c:pt>
                      <c:pt idx="143">
                        <c:v>1.64</c:v>
                      </c:pt>
                      <c:pt idx="144">
                        <c:v>2.1800000000000002</c:v>
                      </c:pt>
                      <c:pt idx="145">
                        <c:v>2.52</c:v>
                      </c:pt>
                      <c:pt idx="146">
                        <c:v>2.2799999999999998</c:v>
                      </c:pt>
                      <c:pt idx="147">
                        <c:v>2.36</c:v>
                      </c:pt>
                      <c:pt idx="148">
                        <c:v>2.2000000000000002</c:v>
                      </c:pt>
                      <c:pt idx="149">
                        <c:v>3.1</c:v>
                      </c:pt>
                      <c:pt idx="150">
                        <c:v>2.23</c:v>
                      </c:pt>
                      <c:pt idx="151">
                        <c:v>2.4</c:v>
                      </c:pt>
                      <c:pt idx="152">
                        <c:v>2.39</c:v>
                      </c:pt>
                      <c:pt idx="153">
                        <c:v>2.84</c:v>
                      </c:pt>
                      <c:pt idx="154">
                        <c:v>3.35</c:v>
                      </c:pt>
                      <c:pt idx="155">
                        <c:v>3.41</c:v>
                      </c:pt>
                      <c:pt idx="156">
                        <c:v>3.3</c:v>
                      </c:pt>
                      <c:pt idx="157">
                        <c:v>3.62</c:v>
                      </c:pt>
                      <c:pt idx="158">
                        <c:v>4.87</c:v>
                      </c:pt>
                      <c:pt idx="159">
                        <c:v>4.75</c:v>
                      </c:pt>
                      <c:pt idx="160">
                        <c:v>4.8</c:v>
                      </c:pt>
                      <c:pt idx="161">
                        <c:v>4.8899999999999997</c:v>
                      </c:pt>
                      <c:pt idx="162">
                        <c:v>5.82</c:v>
                      </c:pt>
                      <c:pt idx="163">
                        <c:v>5.28</c:v>
                      </c:pt>
                      <c:pt idx="164">
                        <c:v>5.19</c:v>
                      </c:pt>
                      <c:pt idx="165">
                        <c:v>3.8</c:v>
                      </c:pt>
                      <c:pt idx="166">
                        <c:v>4.8499999999999996</c:v>
                      </c:pt>
                      <c:pt idx="167">
                        <c:v>4.53</c:v>
                      </c:pt>
                      <c:pt idx="168">
                        <c:v>4.7699999999999996</c:v>
                      </c:pt>
                      <c:pt idx="169">
                        <c:v>4.38</c:v>
                      </c:pt>
                      <c:pt idx="170">
                        <c:v>4.5</c:v>
                      </c:pt>
                      <c:pt idx="171">
                        <c:v>4.63</c:v>
                      </c:pt>
                      <c:pt idx="172">
                        <c:v>3.37</c:v>
                      </c:pt>
                      <c:pt idx="173">
                        <c:v>3.42</c:v>
                      </c:pt>
                      <c:pt idx="174">
                        <c:v>2.9</c:v>
                      </c:pt>
                      <c:pt idx="175">
                        <c:v>3.1</c:v>
                      </c:pt>
                      <c:pt idx="176">
                        <c:v>2.89</c:v>
                      </c:pt>
                      <c:pt idx="177">
                        <c:v>4.79</c:v>
                      </c:pt>
                      <c:pt idx="178">
                        <c:v>4.8499999999999996</c:v>
                      </c:pt>
                      <c:pt idx="179">
                        <c:v>4.63</c:v>
                      </c:pt>
                      <c:pt idx="180">
                        <c:v>4.45</c:v>
                      </c:pt>
                      <c:pt idx="181">
                        <c:v>4.5199999999999996</c:v>
                      </c:pt>
                      <c:pt idx="182">
                        <c:v>3.25</c:v>
                      </c:pt>
                      <c:pt idx="183">
                        <c:v>3.08</c:v>
                      </c:pt>
                      <c:pt idx="184">
                        <c:v>3.39</c:v>
                      </c:pt>
                      <c:pt idx="185">
                        <c:v>3.43</c:v>
                      </c:pt>
                      <c:pt idx="186">
                        <c:v>3.18</c:v>
                      </c:pt>
                      <c:pt idx="187">
                        <c:v>3.19</c:v>
                      </c:pt>
                      <c:pt idx="188">
                        <c:v>3.35</c:v>
                      </c:pt>
                      <c:pt idx="189">
                        <c:v>3.29</c:v>
                      </c:pt>
                      <c:pt idx="190">
                        <c:v>3.05</c:v>
                      </c:pt>
                      <c:pt idx="191">
                        <c:v>2.78</c:v>
                      </c:pt>
                      <c:pt idx="192">
                        <c:v>3.74</c:v>
                      </c:pt>
                      <c:pt idx="193">
                        <c:v>3.84</c:v>
                      </c:pt>
                      <c:pt idx="194">
                        <c:v>4.13</c:v>
                      </c:pt>
                      <c:pt idx="195">
                        <c:v>3.5</c:v>
                      </c:pt>
                      <c:pt idx="196">
                        <c:v>6.69</c:v>
                      </c:pt>
                      <c:pt idx="197">
                        <c:v>6.06</c:v>
                      </c:pt>
                      <c:pt idx="198">
                        <c:v>5.35</c:v>
                      </c:pt>
                      <c:pt idx="199">
                        <c:v>6.27</c:v>
                      </c:pt>
                      <c:pt idx="200">
                        <c:v>7.14</c:v>
                      </c:pt>
                      <c:pt idx="201">
                        <c:v>7.1</c:v>
                      </c:pt>
                      <c:pt idx="202">
                        <c:v>5.86</c:v>
                      </c:pt>
                      <c:pt idx="203">
                        <c:v>5.39</c:v>
                      </c:pt>
                      <c:pt idx="204">
                        <c:v>5.31</c:v>
                      </c:pt>
                      <c:pt idx="205">
                        <c:v>5.48</c:v>
                      </c:pt>
                      <c:pt idx="206">
                        <c:v>5.19</c:v>
                      </c:pt>
                      <c:pt idx="207">
                        <c:v>5.23</c:v>
                      </c:pt>
                      <c:pt idx="208">
                        <c:v>5.3</c:v>
                      </c:pt>
                      <c:pt idx="209">
                        <c:v>5.25</c:v>
                      </c:pt>
                      <c:pt idx="210">
                        <c:v>5.28</c:v>
                      </c:pt>
                      <c:pt idx="211">
                        <c:v>5.0199999999999996</c:v>
                      </c:pt>
                      <c:pt idx="212">
                        <c:v>4.29</c:v>
                      </c:pt>
                      <c:pt idx="213">
                        <c:v>4.51</c:v>
                      </c:pt>
                      <c:pt idx="214">
                        <c:v>4.07</c:v>
                      </c:pt>
                      <c:pt idx="215">
                        <c:v>4.76</c:v>
                      </c:pt>
                      <c:pt idx="216">
                        <c:v>3.85</c:v>
                      </c:pt>
                      <c:pt idx="217">
                        <c:v>3.99</c:v>
                      </c:pt>
                      <c:pt idx="218">
                        <c:v>4.2</c:v>
                      </c:pt>
                      <c:pt idx="219">
                        <c:v>4.3600000000000003</c:v>
                      </c:pt>
                      <c:pt idx="220">
                        <c:v>4.46</c:v>
                      </c:pt>
                      <c:pt idx="221">
                        <c:v>6.58</c:v>
                      </c:pt>
                      <c:pt idx="222">
                        <c:v>6.3</c:v>
                      </c:pt>
                      <c:pt idx="223">
                        <c:v>7.25</c:v>
                      </c:pt>
                      <c:pt idx="224">
                        <c:v>5.9</c:v>
                      </c:pt>
                      <c:pt idx="225">
                        <c:v>5.0999999999999996</c:v>
                      </c:pt>
                      <c:pt idx="226">
                        <c:v>5.93</c:v>
                      </c:pt>
                      <c:pt idx="227">
                        <c:v>5.09</c:v>
                      </c:pt>
                      <c:pt idx="228">
                        <c:v>4.29</c:v>
                      </c:pt>
                      <c:pt idx="229">
                        <c:v>4.4800000000000004</c:v>
                      </c:pt>
                      <c:pt idx="230">
                        <c:v>5.0999999999999996</c:v>
                      </c:pt>
                      <c:pt idx="231">
                        <c:v>6.8</c:v>
                      </c:pt>
                      <c:pt idx="232">
                        <c:v>7.12</c:v>
                      </c:pt>
                      <c:pt idx="233">
                        <c:v>7.6</c:v>
                      </c:pt>
                      <c:pt idx="234">
                        <c:v>7.84</c:v>
                      </c:pt>
                      <c:pt idx="235">
                        <c:v>7.02</c:v>
                      </c:pt>
                      <c:pt idx="236">
                        <c:v>7.3</c:v>
                      </c:pt>
                      <c:pt idx="237">
                        <c:v>7.83</c:v>
                      </c:pt>
                      <c:pt idx="238">
                        <c:v>6.99</c:v>
                      </c:pt>
                      <c:pt idx="239">
                        <c:v>6.24</c:v>
                      </c:pt>
                      <c:pt idx="240">
                        <c:v>5.99</c:v>
                      </c:pt>
                      <c:pt idx="241">
                        <c:v>6.27</c:v>
                      </c:pt>
                      <c:pt idx="242">
                        <c:v>6.36</c:v>
                      </c:pt>
                      <c:pt idx="243">
                        <c:v>5.81</c:v>
                      </c:pt>
                      <c:pt idx="244">
                        <c:v>4.4000000000000004</c:v>
                      </c:pt>
                      <c:pt idx="245">
                        <c:v>4.51</c:v>
                      </c:pt>
                      <c:pt idx="246">
                        <c:v>3.93</c:v>
                      </c:pt>
                      <c:pt idx="247">
                        <c:v>3.7</c:v>
                      </c:pt>
                      <c:pt idx="248">
                        <c:v>4.5599999999999996</c:v>
                      </c:pt>
                      <c:pt idx="249">
                        <c:v>4.12</c:v>
                      </c:pt>
                      <c:pt idx="250">
                        <c:v>3.5</c:v>
                      </c:pt>
                      <c:pt idx="251">
                        <c:v>3.43</c:v>
                      </c:pt>
                      <c:pt idx="252">
                        <c:v>3.7</c:v>
                      </c:pt>
                      <c:pt idx="253">
                        <c:v>3.63</c:v>
                      </c:pt>
                      <c:pt idx="254">
                        <c:v>3.05</c:v>
                      </c:pt>
                      <c:pt idx="255">
                        <c:v>3.12</c:v>
                      </c:pt>
                      <c:pt idx="256">
                        <c:v>2.84</c:v>
                      </c:pt>
                      <c:pt idx="257">
                        <c:v>2.81</c:v>
                      </c:pt>
                      <c:pt idx="258">
                        <c:v>2.6</c:v>
                      </c:pt>
                      <c:pt idx="259">
                        <c:v>3.75</c:v>
                      </c:pt>
                      <c:pt idx="260">
                        <c:v>3.84</c:v>
                      </c:pt>
                      <c:pt idx="261">
                        <c:v>3.89</c:v>
                      </c:pt>
                      <c:pt idx="262">
                        <c:v>3.7</c:v>
                      </c:pt>
                      <c:pt idx="263">
                        <c:v>3.61</c:v>
                      </c:pt>
                      <c:pt idx="264">
                        <c:v>3.73</c:v>
                      </c:pt>
                      <c:pt idx="265">
                        <c:v>3.58</c:v>
                      </c:pt>
                      <c:pt idx="266">
                        <c:v>3.49</c:v>
                      </c:pt>
                      <c:pt idx="267">
                        <c:v>3.6</c:v>
                      </c:pt>
                      <c:pt idx="268">
                        <c:v>3.51</c:v>
                      </c:pt>
                      <c:pt idx="269">
                        <c:v>3.55</c:v>
                      </c:pt>
                      <c:pt idx="270">
                        <c:v>3.78</c:v>
                      </c:pt>
                      <c:pt idx="271">
                        <c:v>3.81</c:v>
                      </c:pt>
                      <c:pt idx="272">
                        <c:v>3.03</c:v>
                      </c:pt>
                      <c:pt idx="273">
                        <c:v>3.98</c:v>
                      </c:pt>
                      <c:pt idx="274">
                        <c:v>3.01</c:v>
                      </c:pt>
                      <c:pt idx="275">
                        <c:v>3.18</c:v>
                      </c:pt>
                      <c:pt idx="276">
                        <c:v>4.3</c:v>
                      </c:pt>
                      <c:pt idx="277">
                        <c:v>3.95</c:v>
                      </c:pt>
                      <c:pt idx="278">
                        <c:v>3.72</c:v>
                      </c:pt>
                      <c:pt idx="279">
                        <c:v>3.33</c:v>
                      </c:pt>
                      <c:pt idx="280">
                        <c:v>3.4</c:v>
                      </c:pt>
                      <c:pt idx="281">
                        <c:v>3.65</c:v>
                      </c:pt>
                      <c:pt idx="282">
                        <c:v>3.25</c:v>
                      </c:pt>
                      <c:pt idx="283">
                        <c:v>3.5</c:v>
                      </c:pt>
                      <c:pt idx="284">
                        <c:v>3.62</c:v>
                      </c:pt>
                      <c:pt idx="285">
                        <c:v>3.32</c:v>
                      </c:pt>
                      <c:pt idx="286">
                        <c:v>3.44</c:v>
                      </c:pt>
                      <c:pt idx="287">
                        <c:v>3.5</c:v>
                      </c:pt>
                      <c:pt idx="288">
                        <c:v>4.03</c:v>
                      </c:pt>
                      <c:pt idx="289">
                        <c:v>3.8</c:v>
                      </c:pt>
                      <c:pt idx="290">
                        <c:v>3.25</c:v>
                      </c:pt>
                      <c:pt idx="291">
                        <c:v>3.43</c:v>
                      </c:pt>
                      <c:pt idx="292">
                        <c:v>3.82</c:v>
                      </c:pt>
                      <c:pt idx="293">
                        <c:v>3.3</c:v>
                      </c:pt>
                      <c:pt idx="294">
                        <c:v>5.1100000000000003</c:v>
                      </c:pt>
                      <c:pt idx="295">
                        <c:v>5.83</c:v>
                      </c:pt>
                      <c:pt idx="296">
                        <c:v>5.64</c:v>
                      </c:pt>
                      <c:pt idx="297">
                        <c:v>6.78</c:v>
                      </c:pt>
                      <c:pt idx="298">
                        <c:v>7.31</c:v>
                      </c:pt>
                      <c:pt idx="299">
                        <c:v>8.0500000000000007</c:v>
                      </c:pt>
                      <c:pt idx="300">
                        <c:v>7.8</c:v>
                      </c:pt>
                      <c:pt idx="301">
                        <c:v>8</c:v>
                      </c:pt>
                      <c:pt idx="302">
                        <c:v>7.49</c:v>
                      </c:pt>
                      <c:pt idx="303">
                        <c:v>7.75</c:v>
                      </c:pt>
                      <c:pt idx="304">
                        <c:v>7.07</c:v>
                      </c:pt>
                      <c:pt idx="305">
                        <c:v>7.64</c:v>
                      </c:pt>
                      <c:pt idx="306">
                        <c:v>7.29</c:v>
                      </c:pt>
                      <c:pt idx="307">
                        <c:v>7.15</c:v>
                      </c:pt>
                      <c:pt idx="308">
                        <c:v>6.48</c:v>
                      </c:pt>
                      <c:pt idx="309">
                        <c:v>6.6</c:v>
                      </c:pt>
                      <c:pt idx="310">
                        <c:v>5.75</c:v>
                      </c:pt>
                      <c:pt idx="311">
                        <c:v>5.58</c:v>
                      </c:pt>
                      <c:pt idx="312">
                        <c:v>5.19</c:v>
                      </c:pt>
                      <c:pt idx="313">
                        <c:v>6.3</c:v>
                      </c:pt>
                      <c:pt idx="314">
                        <c:v>5.9</c:v>
                      </c:pt>
                      <c:pt idx="315">
                        <c:v>5.85</c:v>
                      </c:pt>
                      <c:pt idx="316">
                        <c:v>7.03</c:v>
                      </c:pt>
                      <c:pt idx="317">
                        <c:v>8.4499999999999993</c:v>
                      </c:pt>
                      <c:pt idx="318">
                        <c:v>8.43</c:v>
                      </c:pt>
                      <c:pt idx="319">
                        <c:v>8.09</c:v>
                      </c:pt>
                      <c:pt idx="320">
                        <c:v>7.65</c:v>
                      </c:pt>
                      <c:pt idx="321">
                        <c:v>8</c:v>
                      </c:pt>
                      <c:pt idx="322">
                        <c:v>8.0500000000000007</c:v>
                      </c:pt>
                      <c:pt idx="323">
                        <c:v>7.93</c:v>
                      </c:pt>
                      <c:pt idx="324">
                        <c:v>7.65</c:v>
                      </c:pt>
                      <c:pt idx="325">
                        <c:v>7.09</c:v>
                      </c:pt>
                      <c:pt idx="326">
                        <c:v>6.5</c:v>
                      </c:pt>
                      <c:pt idx="327">
                        <c:v>6.63</c:v>
                      </c:pt>
                      <c:pt idx="328">
                        <c:v>6.37</c:v>
                      </c:pt>
                      <c:pt idx="329">
                        <c:v>6.29</c:v>
                      </c:pt>
                      <c:pt idx="330">
                        <c:v>7.12</c:v>
                      </c:pt>
                      <c:pt idx="331">
                        <c:v>7</c:v>
                      </c:pt>
                      <c:pt idx="332">
                        <c:v>6.3</c:v>
                      </c:pt>
                      <c:pt idx="333">
                        <c:v>6.53</c:v>
                      </c:pt>
                      <c:pt idx="334">
                        <c:v>5.38</c:v>
                      </c:pt>
                      <c:pt idx="335">
                        <c:v>5.3</c:v>
                      </c:pt>
                      <c:pt idx="336">
                        <c:v>5.9</c:v>
                      </c:pt>
                      <c:pt idx="337">
                        <c:v>5.63</c:v>
                      </c:pt>
                      <c:pt idx="338">
                        <c:v>5.29</c:v>
                      </c:pt>
                      <c:pt idx="339">
                        <c:v>5.21</c:v>
                      </c:pt>
                      <c:pt idx="340">
                        <c:v>5.55</c:v>
                      </c:pt>
                      <c:pt idx="341">
                        <c:v>5.15</c:v>
                      </c:pt>
                      <c:pt idx="342">
                        <c:v>5.25</c:v>
                      </c:pt>
                      <c:pt idx="343">
                        <c:v>5.32</c:v>
                      </c:pt>
                      <c:pt idx="344">
                        <c:v>5.28</c:v>
                      </c:pt>
                      <c:pt idx="345">
                        <c:v>5.41</c:v>
                      </c:pt>
                      <c:pt idx="346">
                        <c:v>5.7</c:v>
                      </c:pt>
                      <c:pt idx="347">
                        <c:v>5.21</c:v>
                      </c:pt>
                      <c:pt idx="348">
                        <c:v>5.4</c:v>
                      </c:pt>
                      <c:pt idx="349">
                        <c:v>5.43</c:v>
                      </c:pt>
                      <c:pt idx="350">
                        <c:v>5.53</c:v>
                      </c:pt>
                      <c:pt idx="351">
                        <c:v>5.5</c:v>
                      </c:pt>
                      <c:pt idx="352">
                        <c:v>5.65</c:v>
                      </c:pt>
                      <c:pt idx="353">
                        <c:v>5.48</c:v>
                      </c:pt>
                      <c:pt idx="354">
                        <c:v>5.99</c:v>
                      </c:pt>
                      <c:pt idx="355">
                        <c:v>6</c:v>
                      </c:pt>
                      <c:pt idx="356">
                        <c:v>5.7</c:v>
                      </c:pt>
                      <c:pt idx="357">
                        <c:v>5.6</c:v>
                      </c:pt>
                      <c:pt idx="358">
                        <c:v>5.5</c:v>
                      </c:pt>
                      <c:pt idx="359">
                        <c:v>5.4</c:v>
                      </c:pt>
                      <c:pt idx="360">
                        <c:v>5.42</c:v>
                      </c:pt>
                      <c:pt idx="361">
                        <c:v>5</c:v>
                      </c:pt>
                      <c:pt idx="362">
                        <c:v>4.8</c:v>
                      </c:pt>
                      <c:pt idx="363">
                        <c:v>4.63</c:v>
                      </c:pt>
                      <c:pt idx="364">
                        <c:v>5.08</c:v>
                      </c:pt>
                      <c:pt idx="365">
                        <c:v>5.17</c:v>
                      </c:pt>
                      <c:pt idx="366">
                        <c:v>4.8499999999999996</c:v>
                      </c:pt>
                      <c:pt idx="367">
                        <c:v>4.7300000000000004</c:v>
                      </c:pt>
                      <c:pt idx="368">
                        <c:v>4.95</c:v>
                      </c:pt>
                      <c:pt idx="369">
                        <c:v>4.3899999999999997</c:v>
                      </c:pt>
                      <c:pt idx="370">
                        <c:v>4.9000000000000004</c:v>
                      </c:pt>
                      <c:pt idx="371">
                        <c:v>4.84</c:v>
                      </c:pt>
                      <c:pt idx="372">
                        <c:v>4.8899999999999997</c:v>
                      </c:pt>
                      <c:pt idx="373">
                        <c:v>4.8</c:v>
                      </c:pt>
                      <c:pt idx="374">
                        <c:v>5.21</c:v>
                      </c:pt>
                      <c:pt idx="375">
                        <c:v>5.58</c:v>
                      </c:pt>
                      <c:pt idx="376">
                        <c:v>6.02</c:v>
                      </c:pt>
                      <c:pt idx="377">
                        <c:v>6.15</c:v>
                      </c:pt>
                      <c:pt idx="378">
                        <c:v>5.39</c:v>
                      </c:pt>
                      <c:pt idx="379">
                        <c:v>5.12</c:v>
                      </c:pt>
                      <c:pt idx="380">
                        <c:v>4.8</c:v>
                      </c:pt>
                      <c:pt idx="381">
                        <c:v>4.5</c:v>
                      </c:pt>
                      <c:pt idx="382">
                        <c:v>4.45</c:v>
                      </c:pt>
                      <c:pt idx="383">
                        <c:v>4.3099999999999996</c:v>
                      </c:pt>
                      <c:pt idx="384">
                        <c:v>4.0999999999999996</c:v>
                      </c:pt>
                      <c:pt idx="385">
                        <c:v>3.95</c:v>
                      </c:pt>
                      <c:pt idx="386">
                        <c:v>4.59</c:v>
                      </c:pt>
                      <c:pt idx="387">
                        <c:v>4.43</c:v>
                      </c:pt>
                      <c:pt idx="388">
                        <c:v>4.57</c:v>
                      </c:pt>
                      <c:pt idx="389">
                        <c:v>4.3</c:v>
                      </c:pt>
                      <c:pt idx="390">
                        <c:v>4.28</c:v>
                      </c:pt>
                      <c:pt idx="391">
                        <c:v>3.44</c:v>
                      </c:pt>
                      <c:pt idx="392">
                        <c:v>2.81</c:v>
                      </c:pt>
                      <c:pt idx="393">
                        <c:v>2.78</c:v>
                      </c:pt>
                      <c:pt idx="394">
                        <c:v>2.62</c:v>
                      </c:pt>
                      <c:pt idx="395">
                        <c:v>2.54</c:v>
                      </c:pt>
                      <c:pt idx="396">
                        <c:v>2.71</c:v>
                      </c:pt>
                      <c:pt idx="397">
                        <c:v>2.6</c:v>
                      </c:pt>
                      <c:pt idx="398">
                        <c:v>2.59</c:v>
                      </c:pt>
                      <c:pt idx="399">
                        <c:v>2.5499999999999998</c:v>
                      </c:pt>
                      <c:pt idx="400">
                        <c:v>4.28</c:v>
                      </c:pt>
                      <c:pt idx="401">
                        <c:v>4.32</c:v>
                      </c:pt>
                      <c:pt idx="402">
                        <c:v>4.5999999999999996</c:v>
                      </c:pt>
                      <c:pt idx="403">
                        <c:v>4.58</c:v>
                      </c:pt>
                      <c:pt idx="404">
                        <c:v>4.72</c:v>
                      </c:pt>
                      <c:pt idx="405">
                        <c:v>4.51</c:v>
                      </c:pt>
                      <c:pt idx="406">
                        <c:v>3.62</c:v>
                      </c:pt>
                      <c:pt idx="407">
                        <c:v>3.69</c:v>
                      </c:pt>
                      <c:pt idx="408">
                        <c:v>3.54</c:v>
                      </c:pt>
                      <c:pt idx="409">
                        <c:v>3.1</c:v>
                      </c:pt>
                      <c:pt idx="410">
                        <c:v>2.8</c:v>
                      </c:pt>
                      <c:pt idx="411">
                        <c:v>2.7</c:v>
                      </c:pt>
                      <c:pt idx="412">
                        <c:v>3.42</c:v>
                      </c:pt>
                      <c:pt idx="413">
                        <c:v>3.4</c:v>
                      </c:pt>
                      <c:pt idx="414">
                        <c:v>3.53</c:v>
                      </c:pt>
                      <c:pt idx="415">
                        <c:v>3.69</c:v>
                      </c:pt>
                      <c:pt idx="416">
                        <c:v>4.18</c:v>
                      </c:pt>
                      <c:pt idx="417">
                        <c:v>3.27</c:v>
                      </c:pt>
                      <c:pt idx="418">
                        <c:v>3.65</c:v>
                      </c:pt>
                      <c:pt idx="419">
                        <c:v>3.6</c:v>
                      </c:pt>
                      <c:pt idx="420">
                        <c:v>3.55</c:v>
                      </c:pt>
                      <c:pt idx="421">
                        <c:v>3.58</c:v>
                      </c:pt>
                      <c:pt idx="422">
                        <c:v>3.82</c:v>
                      </c:pt>
                      <c:pt idx="423">
                        <c:v>3.75</c:v>
                      </c:pt>
                      <c:pt idx="424">
                        <c:v>4.38</c:v>
                      </c:pt>
                      <c:pt idx="425">
                        <c:v>4.68</c:v>
                      </c:pt>
                      <c:pt idx="426">
                        <c:v>3.65</c:v>
                      </c:pt>
                      <c:pt idx="427">
                        <c:v>3.4</c:v>
                      </c:pt>
                      <c:pt idx="428">
                        <c:v>3.1</c:v>
                      </c:pt>
                      <c:pt idx="429">
                        <c:v>3</c:v>
                      </c:pt>
                      <c:pt idx="430">
                        <c:v>2.1</c:v>
                      </c:pt>
                      <c:pt idx="431">
                        <c:v>2.2999999999999998</c:v>
                      </c:pt>
                      <c:pt idx="432">
                        <c:v>2.4500000000000002</c:v>
                      </c:pt>
                      <c:pt idx="433">
                        <c:v>2.33</c:v>
                      </c:pt>
                      <c:pt idx="434">
                        <c:v>3.39</c:v>
                      </c:pt>
                      <c:pt idx="435">
                        <c:v>3.41</c:v>
                      </c:pt>
                      <c:pt idx="436">
                        <c:v>3.72</c:v>
                      </c:pt>
                      <c:pt idx="437">
                        <c:v>3.65</c:v>
                      </c:pt>
                      <c:pt idx="438">
                        <c:v>2.83</c:v>
                      </c:pt>
                      <c:pt idx="439">
                        <c:v>2.99</c:v>
                      </c:pt>
                      <c:pt idx="440">
                        <c:v>3.31</c:v>
                      </c:pt>
                      <c:pt idx="441">
                        <c:v>3.15</c:v>
                      </c:pt>
                      <c:pt idx="442">
                        <c:v>2.7</c:v>
                      </c:pt>
                      <c:pt idx="443">
                        <c:v>2.88</c:v>
                      </c:pt>
                      <c:pt idx="444">
                        <c:v>2.95</c:v>
                      </c:pt>
                      <c:pt idx="445">
                        <c:v>3.43</c:v>
                      </c:pt>
                      <c:pt idx="446">
                        <c:v>3.65</c:v>
                      </c:pt>
                      <c:pt idx="447">
                        <c:v>3.71</c:v>
                      </c:pt>
                      <c:pt idx="448">
                        <c:v>4.41</c:v>
                      </c:pt>
                      <c:pt idx="449">
                        <c:v>4.49</c:v>
                      </c:pt>
                      <c:pt idx="450">
                        <c:v>3.65</c:v>
                      </c:pt>
                      <c:pt idx="451">
                        <c:v>3.6</c:v>
                      </c:pt>
                      <c:pt idx="452">
                        <c:v>3.42</c:v>
                      </c:pt>
                      <c:pt idx="453">
                        <c:v>3.49</c:v>
                      </c:pt>
                      <c:pt idx="454">
                        <c:v>3.6</c:v>
                      </c:pt>
                      <c:pt idx="455">
                        <c:v>3.7</c:v>
                      </c:pt>
                      <c:pt idx="456">
                        <c:v>4.05</c:v>
                      </c:pt>
                      <c:pt idx="457">
                        <c:v>4.29</c:v>
                      </c:pt>
                      <c:pt idx="458">
                        <c:v>5.0999999999999996</c:v>
                      </c:pt>
                      <c:pt idx="459">
                        <c:v>4.9000000000000004</c:v>
                      </c:pt>
                      <c:pt idx="460">
                        <c:v>5.61</c:v>
                      </c:pt>
                      <c:pt idx="461">
                        <c:v>5.15</c:v>
                      </c:pt>
                      <c:pt idx="462">
                        <c:v>5.07</c:v>
                      </c:pt>
                      <c:pt idx="463">
                        <c:v>5.09</c:v>
                      </c:pt>
                      <c:pt idx="464">
                        <c:v>4.3600000000000003</c:v>
                      </c:pt>
                      <c:pt idx="465">
                        <c:v>4.3</c:v>
                      </c:pt>
                      <c:pt idx="466">
                        <c:v>4.04</c:v>
                      </c:pt>
                      <c:pt idx="467">
                        <c:v>4.09</c:v>
                      </c:pt>
                      <c:pt idx="468">
                        <c:v>4.0999999999999996</c:v>
                      </c:pt>
                      <c:pt idx="469">
                        <c:v>3.99</c:v>
                      </c:pt>
                      <c:pt idx="470">
                        <c:v>3.58</c:v>
                      </c:pt>
                      <c:pt idx="471">
                        <c:v>3.55</c:v>
                      </c:pt>
                      <c:pt idx="472">
                        <c:v>3.5</c:v>
                      </c:pt>
                      <c:pt idx="473">
                        <c:v>3.64</c:v>
                      </c:pt>
                      <c:pt idx="474">
                        <c:v>3.88</c:v>
                      </c:pt>
                      <c:pt idx="475">
                        <c:v>3.82</c:v>
                      </c:pt>
                      <c:pt idx="476">
                        <c:v>2.58</c:v>
                      </c:pt>
                      <c:pt idx="477">
                        <c:v>2.63</c:v>
                      </c:pt>
                      <c:pt idx="478">
                        <c:v>3.3</c:v>
                      </c:pt>
                      <c:pt idx="479">
                        <c:v>3.41</c:v>
                      </c:pt>
                      <c:pt idx="480">
                        <c:v>3.29</c:v>
                      </c:pt>
                      <c:pt idx="481">
                        <c:v>3.48</c:v>
                      </c:pt>
                      <c:pt idx="482">
                        <c:v>3.45</c:v>
                      </c:pt>
                      <c:pt idx="483">
                        <c:v>3.77</c:v>
                      </c:pt>
                      <c:pt idx="484">
                        <c:v>4.04</c:v>
                      </c:pt>
                      <c:pt idx="485">
                        <c:v>4</c:v>
                      </c:pt>
                      <c:pt idx="486">
                        <c:v>2.59</c:v>
                      </c:pt>
                      <c:pt idx="487">
                        <c:v>2.4</c:v>
                      </c:pt>
                      <c:pt idx="488">
                        <c:v>2.38</c:v>
                      </c:pt>
                      <c:pt idx="489">
                        <c:v>2.5499999999999998</c:v>
                      </c:pt>
                      <c:pt idx="490">
                        <c:v>2.15</c:v>
                      </c:pt>
                      <c:pt idx="491">
                        <c:v>2.1</c:v>
                      </c:pt>
                      <c:pt idx="492">
                        <c:v>2.14</c:v>
                      </c:pt>
                      <c:pt idx="493">
                        <c:v>2.1800000000000002</c:v>
                      </c:pt>
                      <c:pt idx="494">
                        <c:v>2.39</c:v>
                      </c:pt>
                      <c:pt idx="495">
                        <c:v>2.4</c:v>
                      </c:pt>
                      <c:pt idx="496">
                        <c:v>2.57</c:v>
                      </c:pt>
                      <c:pt idx="497">
                        <c:v>2.66</c:v>
                      </c:pt>
                      <c:pt idx="498">
                        <c:v>3.1</c:v>
                      </c:pt>
                      <c:pt idx="499">
                        <c:v>3.18</c:v>
                      </c:pt>
                      <c:pt idx="500">
                        <c:v>2.44</c:v>
                      </c:pt>
                      <c:pt idx="501">
                        <c:v>3.19</c:v>
                      </c:pt>
                      <c:pt idx="502">
                        <c:v>3.3</c:v>
                      </c:pt>
                      <c:pt idx="503">
                        <c:v>3.4</c:v>
                      </c:pt>
                      <c:pt idx="504">
                        <c:v>3.34</c:v>
                      </c:pt>
                      <c:pt idx="505">
                        <c:v>3.39</c:v>
                      </c:pt>
                      <c:pt idx="506">
                        <c:v>3.21</c:v>
                      </c:pt>
                      <c:pt idx="507">
                        <c:v>3.45</c:v>
                      </c:pt>
                      <c:pt idx="508">
                        <c:v>3.11</c:v>
                      </c:pt>
                      <c:pt idx="509">
                        <c:v>3.62</c:v>
                      </c:pt>
                      <c:pt idx="510">
                        <c:v>2.39</c:v>
                      </c:pt>
                      <c:pt idx="511">
                        <c:v>2.38</c:v>
                      </c:pt>
                      <c:pt idx="512">
                        <c:v>2.57</c:v>
                      </c:pt>
                      <c:pt idx="513">
                        <c:v>2.99</c:v>
                      </c:pt>
                      <c:pt idx="514">
                        <c:v>2.2000000000000002</c:v>
                      </c:pt>
                      <c:pt idx="515">
                        <c:v>2.4300000000000002</c:v>
                      </c:pt>
                      <c:pt idx="516">
                        <c:v>2.31</c:v>
                      </c:pt>
                      <c:pt idx="517">
                        <c:v>2.4</c:v>
                      </c:pt>
                      <c:pt idx="518">
                        <c:v>1.39</c:v>
                      </c:pt>
                      <c:pt idx="519">
                        <c:v>1.37</c:v>
                      </c:pt>
                      <c:pt idx="520">
                        <c:v>1.4</c:v>
                      </c:pt>
                      <c:pt idx="521">
                        <c:v>1.48</c:v>
                      </c:pt>
                      <c:pt idx="522">
                        <c:v>1.51</c:v>
                      </c:pt>
                      <c:pt idx="523">
                        <c:v>1.5</c:v>
                      </c:pt>
                      <c:pt idx="524">
                        <c:v>1.38</c:v>
                      </c:pt>
                      <c:pt idx="525">
                        <c:v>1.66</c:v>
                      </c:pt>
                      <c:pt idx="526">
                        <c:v>2.02</c:v>
                      </c:pt>
                      <c:pt idx="527">
                        <c:v>1.95</c:v>
                      </c:pt>
                      <c:pt idx="528">
                        <c:v>2.2200000000000002</c:v>
                      </c:pt>
                      <c:pt idx="529">
                        <c:v>1.9</c:v>
                      </c:pt>
                      <c:pt idx="530">
                        <c:v>1.78</c:v>
                      </c:pt>
                      <c:pt idx="531">
                        <c:v>1.81</c:v>
                      </c:pt>
                      <c:pt idx="532">
                        <c:v>1.6</c:v>
                      </c:pt>
                      <c:pt idx="533">
                        <c:v>1.53</c:v>
                      </c:pt>
                      <c:pt idx="534">
                        <c:v>1.55</c:v>
                      </c:pt>
                      <c:pt idx="535">
                        <c:v>1.48</c:v>
                      </c:pt>
                      <c:pt idx="536">
                        <c:v>1.5</c:v>
                      </c:pt>
                      <c:pt idx="537">
                        <c:v>1.39</c:v>
                      </c:pt>
                      <c:pt idx="538">
                        <c:v>1.71</c:v>
                      </c:pt>
                      <c:pt idx="539">
                        <c:v>4.08</c:v>
                      </c:pt>
                      <c:pt idx="540">
                        <c:v>3.39</c:v>
                      </c:pt>
                      <c:pt idx="541">
                        <c:v>3.99</c:v>
                      </c:pt>
                      <c:pt idx="542">
                        <c:v>5.19</c:v>
                      </c:pt>
                      <c:pt idx="543">
                        <c:v>4.8499999999999996</c:v>
                      </c:pt>
                      <c:pt idx="544">
                        <c:v>3.35</c:v>
                      </c:pt>
                      <c:pt idx="545">
                        <c:v>2.5</c:v>
                      </c:pt>
                      <c:pt idx="546">
                        <c:v>2.52</c:v>
                      </c:pt>
                      <c:pt idx="547">
                        <c:v>2.84</c:v>
                      </c:pt>
                      <c:pt idx="548">
                        <c:v>3.02</c:v>
                      </c:pt>
                      <c:pt idx="549">
                        <c:v>2.84</c:v>
                      </c:pt>
                      <c:pt idx="550">
                        <c:v>2.25</c:v>
                      </c:pt>
                      <c:pt idx="551">
                        <c:v>2.4</c:v>
                      </c:pt>
                      <c:pt idx="552">
                        <c:v>2</c:v>
                      </c:pt>
                      <c:pt idx="553">
                        <c:v>2.15</c:v>
                      </c:pt>
                      <c:pt idx="554">
                        <c:v>1.98</c:v>
                      </c:pt>
                      <c:pt idx="555">
                        <c:v>1.85</c:v>
                      </c:pt>
                      <c:pt idx="556">
                        <c:v>2.8</c:v>
                      </c:pt>
                      <c:pt idx="557">
                        <c:v>2.63</c:v>
                      </c:pt>
                      <c:pt idx="558">
                        <c:v>2.21</c:v>
                      </c:pt>
                      <c:pt idx="559">
                        <c:v>2.82</c:v>
                      </c:pt>
                      <c:pt idx="560">
                        <c:v>3.16</c:v>
                      </c:pt>
                      <c:pt idx="561">
                        <c:v>3.15</c:v>
                      </c:pt>
                      <c:pt idx="562">
                        <c:v>2.4900000000000002</c:v>
                      </c:pt>
                      <c:pt idx="563">
                        <c:v>2.17</c:v>
                      </c:pt>
                      <c:pt idx="564">
                        <c:v>2</c:v>
                      </c:pt>
                      <c:pt idx="565">
                        <c:v>2.1</c:v>
                      </c:pt>
                      <c:pt idx="566">
                        <c:v>2.48</c:v>
                      </c:pt>
                      <c:pt idx="567">
                        <c:v>2.57</c:v>
                      </c:pt>
                      <c:pt idx="568">
                        <c:v>2.19</c:v>
                      </c:pt>
                      <c:pt idx="569">
                        <c:v>2.48</c:v>
                      </c:pt>
                      <c:pt idx="570">
                        <c:v>2.9</c:v>
                      </c:pt>
                      <c:pt idx="571">
                        <c:v>3.05</c:v>
                      </c:pt>
                      <c:pt idx="572">
                        <c:v>3.28</c:v>
                      </c:pt>
                      <c:pt idx="573">
                        <c:v>3.45</c:v>
                      </c:pt>
                      <c:pt idx="574">
                        <c:v>2.42</c:v>
                      </c:pt>
                      <c:pt idx="575">
                        <c:v>2.4</c:v>
                      </c:pt>
                      <c:pt idx="576">
                        <c:v>1.99</c:v>
                      </c:pt>
                      <c:pt idx="577">
                        <c:v>1.95</c:v>
                      </c:pt>
                      <c:pt idx="578">
                        <c:v>1.71</c:v>
                      </c:pt>
                      <c:pt idx="579">
                        <c:v>1.8</c:v>
                      </c:pt>
                      <c:pt idx="580">
                        <c:v>1.88</c:v>
                      </c:pt>
                      <c:pt idx="581">
                        <c:v>1.99</c:v>
                      </c:pt>
                      <c:pt idx="582">
                        <c:v>2.19</c:v>
                      </c:pt>
                      <c:pt idx="583">
                        <c:v>1.98</c:v>
                      </c:pt>
                      <c:pt idx="584">
                        <c:v>1.19</c:v>
                      </c:pt>
                      <c:pt idx="585">
                        <c:v>2.25</c:v>
                      </c:pt>
                      <c:pt idx="586">
                        <c:v>2.12</c:v>
                      </c:pt>
                      <c:pt idx="587">
                        <c:v>2</c:v>
                      </c:pt>
                      <c:pt idx="588">
                        <c:v>1.6</c:v>
                      </c:pt>
                      <c:pt idx="589">
                        <c:v>1.9</c:v>
                      </c:pt>
                      <c:pt idx="590">
                        <c:v>2.35</c:v>
                      </c:pt>
                      <c:pt idx="591">
                        <c:v>3.81</c:v>
                      </c:pt>
                      <c:pt idx="592">
                        <c:v>4.5</c:v>
                      </c:pt>
                      <c:pt idx="593">
                        <c:v>4.0999999999999996</c:v>
                      </c:pt>
                      <c:pt idx="594">
                        <c:v>3.39</c:v>
                      </c:pt>
                      <c:pt idx="595">
                        <c:v>3.67</c:v>
                      </c:pt>
                      <c:pt idx="596">
                        <c:v>4.05</c:v>
                      </c:pt>
                      <c:pt idx="597">
                        <c:v>4.0999999999999996</c:v>
                      </c:pt>
                      <c:pt idx="598">
                        <c:v>4.67</c:v>
                      </c:pt>
                      <c:pt idx="599">
                        <c:v>4.51</c:v>
                      </c:pt>
                      <c:pt idx="600">
                        <c:v>3.65</c:v>
                      </c:pt>
                      <c:pt idx="601">
                        <c:v>5.3</c:v>
                      </c:pt>
                      <c:pt idx="602">
                        <c:v>7.47</c:v>
                      </c:pt>
                      <c:pt idx="603">
                        <c:v>6</c:v>
                      </c:pt>
                      <c:pt idx="604">
                        <c:v>4.92</c:v>
                      </c:pt>
                      <c:pt idx="605">
                        <c:v>4.4000000000000004</c:v>
                      </c:pt>
                      <c:pt idx="606">
                        <c:v>3.67</c:v>
                      </c:pt>
                      <c:pt idx="607">
                        <c:v>4.08</c:v>
                      </c:pt>
                      <c:pt idx="608">
                        <c:v>6.1</c:v>
                      </c:pt>
                      <c:pt idx="609">
                        <c:v>5.8</c:v>
                      </c:pt>
                      <c:pt idx="610">
                        <c:v>5.29</c:v>
                      </c:pt>
                      <c:pt idx="611">
                        <c:v>5.0999999999999996</c:v>
                      </c:pt>
                      <c:pt idx="612">
                        <c:v>5.48</c:v>
                      </c:pt>
                      <c:pt idx="613">
                        <c:v>5.73</c:v>
                      </c:pt>
                      <c:pt idx="614">
                        <c:v>6</c:v>
                      </c:pt>
                      <c:pt idx="615">
                        <c:v>6.18</c:v>
                      </c:pt>
                      <c:pt idx="616">
                        <c:v>4.9000000000000004</c:v>
                      </c:pt>
                      <c:pt idx="617">
                        <c:v>4.7</c:v>
                      </c:pt>
                      <c:pt idx="618">
                        <c:v>4</c:v>
                      </c:pt>
                      <c:pt idx="619">
                        <c:v>4.1100000000000003</c:v>
                      </c:pt>
                      <c:pt idx="620">
                        <c:v>5.27</c:v>
                      </c:pt>
                      <c:pt idx="621">
                        <c:v>5.36</c:v>
                      </c:pt>
                      <c:pt idx="622">
                        <c:v>4.49</c:v>
                      </c:pt>
                      <c:pt idx="623">
                        <c:v>4.68</c:v>
                      </c:pt>
                      <c:pt idx="624">
                        <c:v>4.7</c:v>
                      </c:pt>
                      <c:pt idx="625">
                        <c:v>4.7300000000000004</c:v>
                      </c:pt>
                      <c:pt idx="626">
                        <c:v>5.8</c:v>
                      </c:pt>
                      <c:pt idx="627">
                        <c:v>5.81</c:v>
                      </c:pt>
                      <c:pt idx="628">
                        <c:v>5.9</c:v>
                      </c:pt>
                      <c:pt idx="629">
                        <c:v>5.6</c:v>
                      </c:pt>
                      <c:pt idx="630">
                        <c:v>4.38</c:v>
                      </c:pt>
                      <c:pt idx="631">
                        <c:v>5.5</c:v>
                      </c:pt>
                      <c:pt idx="632">
                        <c:v>5.1100000000000003</c:v>
                      </c:pt>
                      <c:pt idx="633">
                        <c:v>5.15</c:v>
                      </c:pt>
                      <c:pt idx="634">
                        <c:v>3.47</c:v>
                      </c:pt>
                      <c:pt idx="635">
                        <c:v>3.4</c:v>
                      </c:pt>
                      <c:pt idx="636">
                        <c:v>3.29</c:v>
                      </c:pt>
                      <c:pt idx="637">
                        <c:v>3.68</c:v>
                      </c:pt>
                      <c:pt idx="638">
                        <c:v>4.95</c:v>
                      </c:pt>
                      <c:pt idx="639">
                        <c:v>4.99</c:v>
                      </c:pt>
                      <c:pt idx="640">
                        <c:v>3.59</c:v>
                      </c:pt>
                      <c:pt idx="641">
                        <c:v>3.18</c:v>
                      </c:pt>
                      <c:pt idx="642">
                        <c:v>3.02</c:v>
                      </c:pt>
                      <c:pt idx="643">
                        <c:v>3</c:v>
                      </c:pt>
                      <c:pt idx="644">
                        <c:v>2.5499999999999998</c:v>
                      </c:pt>
                      <c:pt idx="645">
                        <c:v>2.54</c:v>
                      </c:pt>
                      <c:pt idx="646">
                        <c:v>2.5</c:v>
                      </c:pt>
                      <c:pt idx="647">
                        <c:v>2.5299999999999998</c:v>
                      </c:pt>
                      <c:pt idx="648">
                        <c:v>2.5099999999999998</c:v>
                      </c:pt>
                      <c:pt idx="649">
                        <c:v>2.44</c:v>
                      </c:pt>
                      <c:pt idx="650">
                        <c:v>2.82</c:v>
                      </c:pt>
                      <c:pt idx="651">
                        <c:v>3.77</c:v>
                      </c:pt>
                      <c:pt idx="652">
                        <c:v>4.25</c:v>
                      </c:pt>
                      <c:pt idx="653">
                        <c:v>4.0999999999999996</c:v>
                      </c:pt>
                      <c:pt idx="654">
                        <c:v>3.9</c:v>
                      </c:pt>
                      <c:pt idx="655">
                        <c:v>3</c:v>
                      </c:pt>
                      <c:pt idx="656">
                        <c:v>2.67</c:v>
                      </c:pt>
                      <c:pt idx="657">
                        <c:v>2.84</c:v>
                      </c:pt>
                      <c:pt idx="658">
                        <c:v>3.69</c:v>
                      </c:pt>
                      <c:pt idx="659">
                        <c:v>3.4</c:v>
                      </c:pt>
                      <c:pt idx="660">
                        <c:v>2.6</c:v>
                      </c:pt>
                      <c:pt idx="661">
                        <c:v>2.35</c:v>
                      </c:pt>
                      <c:pt idx="662">
                        <c:v>2.1</c:v>
                      </c:pt>
                      <c:pt idx="663">
                        <c:v>2.09</c:v>
                      </c:pt>
                      <c:pt idx="664">
                        <c:v>2.21</c:v>
                      </c:pt>
                      <c:pt idx="665">
                        <c:v>2.31</c:v>
                      </c:pt>
                      <c:pt idx="666">
                        <c:v>2.2200000000000002</c:v>
                      </c:pt>
                      <c:pt idx="667">
                        <c:v>2.15</c:v>
                      </c:pt>
                      <c:pt idx="668">
                        <c:v>2.1</c:v>
                      </c:pt>
                      <c:pt idx="669">
                        <c:v>2.29</c:v>
                      </c:pt>
                      <c:pt idx="670">
                        <c:v>2.1800000000000002</c:v>
                      </c:pt>
                      <c:pt idx="671">
                        <c:v>2.1</c:v>
                      </c:pt>
                      <c:pt idx="672">
                        <c:v>1.87</c:v>
                      </c:pt>
                      <c:pt idx="673">
                        <c:v>1.94</c:v>
                      </c:pt>
                      <c:pt idx="674">
                        <c:v>2.21</c:v>
                      </c:pt>
                      <c:pt idx="675">
                        <c:v>2.12</c:v>
                      </c:pt>
                      <c:pt idx="676">
                        <c:v>2.0499999999999998</c:v>
                      </c:pt>
                      <c:pt idx="677">
                        <c:v>2.14</c:v>
                      </c:pt>
                      <c:pt idx="678">
                        <c:v>1.97</c:v>
                      </c:pt>
                      <c:pt idx="679">
                        <c:v>1.9</c:v>
                      </c:pt>
                      <c:pt idx="680">
                        <c:v>1.85</c:v>
                      </c:pt>
                      <c:pt idx="681">
                        <c:v>1.8</c:v>
                      </c:pt>
                      <c:pt idx="682">
                        <c:v>2</c:v>
                      </c:pt>
                      <c:pt idx="683">
                        <c:v>2.02</c:v>
                      </c:pt>
                      <c:pt idx="684">
                        <c:v>1.99</c:v>
                      </c:pt>
                      <c:pt idx="685">
                        <c:v>1.9</c:v>
                      </c:pt>
                      <c:pt idx="686">
                        <c:v>2.1</c:v>
                      </c:pt>
                      <c:pt idx="687">
                        <c:v>2.06</c:v>
                      </c:pt>
                      <c:pt idx="688">
                        <c:v>2.11</c:v>
                      </c:pt>
                      <c:pt idx="689">
                        <c:v>2.17</c:v>
                      </c:pt>
                      <c:pt idx="690">
                        <c:v>3.05</c:v>
                      </c:pt>
                      <c:pt idx="691">
                        <c:v>3.16</c:v>
                      </c:pt>
                      <c:pt idx="692">
                        <c:v>3.29</c:v>
                      </c:pt>
                      <c:pt idx="693">
                        <c:v>3.47</c:v>
                      </c:pt>
                      <c:pt idx="694">
                        <c:v>3.38</c:v>
                      </c:pt>
                      <c:pt idx="695">
                        <c:v>2.65</c:v>
                      </c:pt>
                      <c:pt idx="696">
                        <c:v>2.1800000000000002</c:v>
                      </c:pt>
                      <c:pt idx="697">
                        <c:v>2.39</c:v>
                      </c:pt>
                      <c:pt idx="698">
                        <c:v>2.2000000000000002</c:v>
                      </c:pt>
                      <c:pt idx="699">
                        <c:v>4.1500000000000004</c:v>
                      </c:pt>
                      <c:pt idx="700">
                        <c:v>3.22</c:v>
                      </c:pt>
                      <c:pt idx="701">
                        <c:v>4.25</c:v>
                      </c:pt>
                      <c:pt idx="702">
                        <c:v>5.0999999999999996</c:v>
                      </c:pt>
                      <c:pt idx="703">
                        <c:v>5.89</c:v>
                      </c:pt>
                      <c:pt idx="704">
                        <c:v>6.27</c:v>
                      </c:pt>
                      <c:pt idx="705">
                        <c:v>5.3</c:v>
                      </c:pt>
                      <c:pt idx="706">
                        <c:v>4.8600000000000003</c:v>
                      </c:pt>
                      <c:pt idx="707">
                        <c:v>4.12</c:v>
                      </c:pt>
                      <c:pt idx="708">
                        <c:v>3.59</c:v>
                      </c:pt>
                      <c:pt idx="709">
                        <c:v>5</c:v>
                      </c:pt>
                      <c:pt idx="710">
                        <c:v>5.7</c:v>
                      </c:pt>
                      <c:pt idx="711">
                        <c:v>5.1100000000000003</c:v>
                      </c:pt>
                      <c:pt idx="712">
                        <c:v>4.3</c:v>
                      </c:pt>
                      <c:pt idx="713">
                        <c:v>4.08</c:v>
                      </c:pt>
                      <c:pt idx="714">
                        <c:v>4.1900000000000004</c:v>
                      </c:pt>
                      <c:pt idx="715">
                        <c:v>4.08</c:v>
                      </c:pt>
                      <c:pt idx="716">
                        <c:v>4.1900000000000004</c:v>
                      </c:pt>
                      <c:pt idx="717">
                        <c:v>3.3</c:v>
                      </c:pt>
                      <c:pt idx="718">
                        <c:v>3.8</c:v>
                      </c:pt>
                      <c:pt idx="719">
                        <c:v>3.1</c:v>
                      </c:pt>
                      <c:pt idx="720">
                        <c:v>2.27</c:v>
                      </c:pt>
                      <c:pt idx="721">
                        <c:v>2.4500000000000002</c:v>
                      </c:pt>
                      <c:pt idx="722">
                        <c:v>2.88</c:v>
                      </c:pt>
                      <c:pt idx="723">
                        <c:v>2.66</c:v>
                      </c:pt>
                      <c:pt idx="724">
                        <c:v>2.7</c:v>
                      </c:pt>
                      <c:pt idx="725">
                        <c:v>2.77</c:v>
                      </c:pt>
                      <c:pt idx="726">
                        <c:v>3.18</c:v>
                      </c:pt>
                      <c:pt idx="727">
                        <c:v>3.19</c:v>
                      </c:pt>
                      <c:pt idx="728">
                        <c:v>3.2</c:v>
                      </c:pt>
                      <c:pt idx="729">
                        <c:v>3.32</c:v>
                      </c:pt>
                    </c:numCache>
                  </c:numRef>
                </c:val>
                <c:smooth val="1"/>
                <c:extLst xmlns:c15="http://schemas.microsoft.com/office/drawing/2012/chart">
                  <c:ext xmlns:c16="http://schemas.microsoft.com/office/drawing/2014/chart" uri="{C3380CC4-5D6E-409C-BE32-E72D297353CC}">
                    <c16:uniqueId val="{0000000C-CB09-4D04-B204-1D0B6C29515D}"/>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DATOS!$Z$3:$Z$732</c15:sqref>
                        </c15:formulaRef>
                      </c:ext>
                    </c:extLst>
                    <c:numCache>
                      <c:formatCode>0.00</c:formatCode>
                      <c:ptCount val="730"/>
                      <c:pt idx="0">
                        <c:v>2.15</c:v>
                      </c:pt>
                      <c:pt idx="1">
                        <c:v>2.1</c:v>
                      </c:pt>
                      <c:pt idx="2">
                        <c:v>2</c:v>
                      </c:pt>
                      <c:pt idx="3">
                        <c:v>1.93</c:v>
                      </c:pt>
                      <c:pt idx="4">
                        <c:v>1.87</c:v>
                      </c:pt>
                      <c:pt idx="5">
                        <c:v>1.84</c:v>
                      </c:pt>
                      <c:pt idx="6">
                        <c:v>1.6</c:v>
                      </c:pt>
                      <c:pt idx="7">
                        <c:v>1.7</c:v>
                      </c:pt>
                      <c:pt idx="8">
                        <c:v>1.63</c:v>
                      </c:pt>
                      <c:pt idx="9">
                        <c:v>1.52</c:v>
                      </c:pt>
                      <c:pt idx="10">
                        <c:v>1.41</c:v>
                      </c:pt>
                      <c:pt idx="11">
                        <c:v>1.44</c:v>
                      </c:pt>
                      <c:pt idx="12">
                        <c:v>1.53</c:v>
                      </c:pt>
                      <c:pt idx="13">
                        <c:v>1.38</c:v>
                      </c:pt>
                      <c:pt idx="14">
                        <c:v>2.59</c:v>
                      </c:pt>
                      <c:pt idx="15">
                        <c:v>3.69</c:v>
                      </c:pt>
                      <c:pt idx="16">
                        <c:v>2.2000000000000002</c:v>
                      </c:pt>
                      <c:pt idx="17">
                        <c:v>2</c:v>
                      </c:pt>
                      <c:pt idx="18">
                        <c:v>1.97</c:v>
                      </c:pt>
                      <c:pt idx="19">
                        <c:v>1.85</c:v>
                      </c:pt>
                      <c:pt idx="20">
                        <c:v>1.8</c:v>
                      </c:pt>
                      <c:pt idx="21">
                        <c:v>1.67</c:v>
                      </c:pt>
                      <c:pt idx="22">
                        <c:v>1.71</c:v>
                      </c:pt>
                      <c:pt idx="23">
                        <c:v>1.21</c:v>
                      </c:pt>
                      <c:pt idx="24">
                        <c:v>2.62</c:v>
                      </c:pt>
                      <c:pt idx="25">
                        <c:v>2.81</c:v>
                      </c:pt>
                      <c:pt idx="26">
                        <c:v>3.07</c:v>
                      </c:pt>
                      <c:pt idx="27">
                        <c:v>2.89</c:v>
                      </c:pt>
                      <c:pt idx="28">
                        <c:v>2.1800000000000002</c:v>
                      </c:pt>
                      <c:pt idx="29">
                        <c:v>2.15</c:v>
                      </c:pt>
                      <c:pt idx="30">
                        <c:v>1.49</c:v>
                      </c:pt>
                      <c:pt idx="31">
                        <c:v>1.44</c:v>
                      </c:pt>
                      <c:pt idx="32">
                        <c:v>1.46</c:v>
                      </c:pt>
                      <c:pt idx="33">
                        <c:v>1.35</c:v>
                      </c:pt>
                      <c:pt idx="34">
                        <c:v>1.42</c:v>
                      </c:pt>
                      <c:pt idx="35">
                        <c:v>1.4</c:v>
                      </c:pt>
                      <c:pt idx="36">
                        <c:v>1.38</c:v>
                      </c:pt>
                      <c:pt idx="37">
                        <c:v>1.61</c:v>
                      </c:pt>
                      <c:pt idx="38">
                        <c:v>1.76</c:v>
                      </c:pt>
                      <c:pt idx="39">
                        <c:v>1.72</c:v>
                      </c:pt>
                      <c:pt idx="40">
                        <c:v>1.7</c:v>
                      </c:pt>
                      <c:pt idx="41">
                        <c:v>1.95</c:v>
                      </c:pt>
                      <c:pt idx="42">
                        <c:v>2.0299999999999998</c:v>
                      </c:pt>
                      <c:pt idx="43">
                        <c:v>1.99</c:v>
                      </c:pt>
                      <c:pt idx="44">
                        <c:v>1.85</c:v>
                      </c:pt>
                      <c:pt idx="45">
                        <c:v>1.98</c:v>
                      </c:pt>
                      <c:pt idx="46">
                        <c:v>2.2000000000000002</c:v>
                      </c:pt>
                      <c:pt idx="47">
                        <c:v>2</c:v>
                      </c:pt>
                      <c:pt idx="48">
                        <c:v>1.66</c:v>
                      </c:pt>
                      <c:pt idx="49">
                        <c:v>2.4300000000000002</c:v>
                      </c:pt>
                      <c:pt idx="50">
                        <c:v>2.1800000000000002</c:v>
                      </c:pt>
                      <c:pt idx="51">
                        <c:v>1.55</c:v>
                      </c:pt>
                      <c:pt idx="52">
                        <c:v>1.67</c:v>
                      </c:pt>
                      <c:pt idx="53">
                        <c:v>1.6</c:v>
                      </c:pt>
                      <c:pt idx="54">
                        <c:v>3.08</c:v>
                      </c:pt>
                      <c:pt idx="55">
                        <c:v>3</c:v>
                      </c:pt>
                      <c:pt idx="56">
                        <c:v>2.2000000000000002</c:v>
                      </c:pt>
                      <c:pt idx="57">
                        <c:v>2</c:v>
                      </c:pt>
                      <c:pt idx="58">
                        <c:v>1.7</c:v>
                      </c:pt>
                      <c:pt idx="59">
                        <c:v>1.65</c:v>
                      </c:pt>
                      <c:pt idx="60">
                        <c:v>1.6</c:v>
                      </c:pt>
                      <c:pt idx="61">
                        <c:v>1.5</c:v>
                      </c:pt>
                      <c:pt idx="62">
                        <c:v>1.72</c:v>
                      </c:pt>
                      <c:pt idx="63">
                        <c:v>1.69</c:v>
                      </c:pt>
                      <c:pt idx="64">
                        <c:v>1.77</c:v>
                      </c:pt>
                      <c:pt idx="65">
                        <c:v>1.69</c:v>
                      </c:pt>
                      <c:pt idx="66">
                        <c:v>1.77</c:v>
                      </c:pt>
                      <c:pt idx="67">
                        <c:v>1.85</c:v>
                      </c:pt>
                      <c:pt idx="68">
                        <c:v>1.83</c:v>
                      </c:pt>
                      <c:pt idx="69">
                        <c:v>1.77</c:v>
                      </c:pt>
                      <c:pt idx="70">
                        <c:v>1.92</c:v>
                      </c:pt>
                      <c:pt idx="71">
                        <c:v>1.81</c:v>
                      </c:pt>
                      <c:pt idx="72">
                        <c:v>1.66</c:v>
                      </c:pt>
                      <c:pt idx="73">
                        <c:v>1.65</c:v>
                      </c:pt>
                      <c:pt idx="74">
                        <c:v>1.71</c:v>
                      </c:pt>
                      <c:pt idx="75">
                        <c:v>1.79</c:v>
                      </c:pt>
                      <c:pt idx="76">
                        <c:v>1.8</c:v>
                      </c:pt>
                      <c:pt idx="77">
                        <c:v>1.78</c:v>
                      </c:pt>
                      <c:pt idx="78">
                        <c:v>1.67</c:v>
                      </c:pt>
                      <c:pt idx="79">
                        <c:v>1.7</c:v>
                      </c:pt>
                      <c:pt idx="80">
                        <c:v>1.65</c:v>
                      </c:pt>
                      <c:pt idx="81">
                        <c:v>1.69</c:v>
                      </c:pt>
                      <c:pt idx="82">
                        <c:v>1.78</c:v>
                      </c:pt>
                      <c:pt idx="83">
                        <c:v>1.7</c:v>
                      </c:pt>
                      <c:pt idx="84">
                        <c:v>1.06</c:v>
                      </c:pt>
                      <c:pt idx="85">
                        <c:v>1.72</c:v>
                      </c:pt>
                      <c:pt idx="86">
                        <c:v>1.87</c:v>
                      </c:pt>
                      <c:pt idx="87">
                        <c:v>1.8</c:v>
                      </c:pt>
                      <c:pt idx="88">
                        <c:v>3.1</c:v>
                      </c:pt>
                      <c:pt idx="89">
                        <c:v>3.44</c:v>
                      </c:pt>
                      <c:pt idx="90">
                        <c:v>2.12</c:v>
                      </c:pt>
                      <c:pt idx="91">
                        <c:v>3.55</c:v>
                      </c:pt>
                      <c:pt idx="92">
                        <c:v>3.08</c:v>
                      </c:pt>
                      <c:pt idx="93">
                        <c:v>2.94</c:v>
                      </c:pt>
                      <c:pt idx="94">
                        <c:v>2.38</c:v>
                      </c:pt>
                      <c:pt idx="95">
                        <c:v>2.48</c:v>
                      </c:pt>
                      <c:pt idx="96">
                        <c:v>2.35</c:v>
                      </c:pt>
                      <c:pt idx="97">
                        <c:v>2.5499999999999998</c:v>
                      </c:pt>
                      <c:pt idx="98">
                        <c:v>2.17</c:v>
                      </c:pt>
                      <c:pt idx="99">
                        <c:v>2.2200000000000002</c:v>
                      </c:pt>
                      <c:pt idx="100">
                        <c:v>1.88</c:v>
                      </c:pt>
                      <c:pt idx="101">
                        <c:v>1.99</c:v>
                      </c:pt>
                      <c:pt idx="102">
                        <c:v>2.02</c:v>
                      </c:pt>
                      <c:pt idx="103">
                        <c:v>2.1</c:v>
                      </c:pt>
                      <c:pt idx="104">
                        <c:v>2.0699999999999998</c:v>
                      </c:pt>
                      <c:pt idx="105">
                        <c:v>1.98</c:v>
                      </c:pt>
                      <c:pt idx="106">
                        <c:v>1.95</c:v>
                      </c:pt>
                      <c:pt idx="107">
                        <c:v>1.99</c:v>
                      </c:pt>
                      <c:pt idx="108">
                        <c:v>2.06</c:v>
                      </c:pt>
                      <c:pt idx="109">
                        <c:v>2</c:v>
                      </c:pt>
                      <c:pt idx="110">
                        <c:v>1.95</c:v>
                      </c:pt>
                      <c:pt idx="111">
                        <c:v>2.09</c:v>
                      </c:pt>
                      <c:pt idx="112">
                        <c:v>2.08</c:v>
                      </c:pt>
                      <c:pt idx="113">
                        <c:v>1.9</c:v>
                      </c:pt>
                      <c:pt idx="114">
                        <c:v>3.1</c:v>
                      </c:pt>
                      <c:pt idx="115">
                        <c:v>3.69</c:v>
                      </c:pt>
                      <c:pt idx="116">
                        <c:v>2.7</c:v>
                      </c:pt>
                      <c:pt idx="117">
                        <c:v>2.94</c:v>
                      </c:pt>
                      <c:pt idx="118">
                        <c:v>2.4</c:v>
                      </c:pt>
                      <c:pt idx="119">
                        <c:v>2.9</c:v>
                      </c:pt>
                      <c:pt idx="120">
                        <c:v>3.1</c:v>
                      </c:pt>
                      <c:pt idx="121">
                        <c:v>3</c:v>
                      </c:pt>
                      <c:pt idx="122">
                        <c:v>2.73</c:v>
                      </c:pt>
                      <c:pt idx="123">
                        <c:v>2.63</c:v>
                      </c:pt>
                      <c:pt idx="124">
                        <c:v>2.81</c:v>
                      </c:pt>
                      <c:pt idx="125">
                        <c:v>2.78</c:v>
                      </c:pt>
                      <c:pt idx="126">
                        <c:v>3.3</c:v>
                      </c:pt>
                      <c:pt idx="127">
                        <c:v>3.49</c:v>
                      </c:pt>
                      <c:pt idx="128">
                        <c:v>3.28</c:v>
                      </c:pt>
                      <c:pt idx="129">
                        <c:v>3.33</c:v>
                      </c:pt>
                      <c:pt idx="130">
                        <c:v>2.13</c:v>
                      </c:pt>
                      <c:pt idx="131">
                        <c:v>2.08</c:v>
                      </c:pt>
                      <c:pt idx="132">
                        <c:v>2.1</c:v>
                      </c:pt>
                      <c:pt idx="133">
                        <c:v>2.14</c:v>
                      </c:pt>
                      <c:pt idx="134">
                        <c:v>1.99</c:v>
                      </c:pt>
                      <c:pt idx="135">
                        <c:v>1.9</c:v>
                      </c:pt>
                      <c:pt idx="136">
                        <c:v>1.85</c:v>
                      </c:pt>
                      <c:pt idx="137">
                        <c:v>1.8</c:v>
                      </c:pt>
                      <c:pt idx="138">
                        <c:v>2.41</c:v>
                      </c:pt>
                      <c:pt idx="139">
                        <c:v>2.44</c:v>
                      </c:pt>
                      <c:pt idx="140">
                        <c:v>2.37</c:v>
                      </c:pt>
                      <c:pt idx="141">
                        <c:v>2.1</c:v>
                      </c:pt>
                      <c:pt idx="142">
                        <c:v>1.88</c:v>
                      </c:pt>
                      <c:pt idx="143">
                        <c:v>1.9</c:v>
                      </c:pt>
                      <c:pt idx="144">
                        <c:v>2.23</c:v>
                      </c:pt>
                      <c:pt idx="145">
                        <c:v>4.1500000000000004</c:v>
                      </c:pt>
                      <c:pt idx="146">
                        <c:v>2.95</c:v>
                      </c:pt>
                      <c:pt idx="147">
                        <c:v>2.8</c:v>
                      </c:pt>
                      <c:pt idx="148">
                        <c:v>4.3099999999999996</c:v>
                      </c:pt>
                      <c:pt idx="149">
                        <c:v>3.28</c:v>
                      </c:pt>
                      <c:pt idx="150">
                        <c:v>2.7</c:v>
                      </c:pt>
                      <c:pt idx="151">
                        <c:v>2.8</c:v>
                      </c:pt>
                      <c:pt idx="152">
                        <c:v>2.88</c:v>
                      </c:pt>
                      <c:pt idx="153">
                        <c:v>2.9</c:v>
                      </c:pt>
                      <c:pt idx="154">
                        <c:v>3.49</c:v>
                      </c:pt>
                      <c:pt idx="155">
                        <c:v>3.1</c:v>
                      </c:pt>
                      <c:pt idx="156">
                        <c:v>2.77</c:v>
                      </c:pt>
                      <c:pt idx="157">
                        <c:v>2.68</c:v>
                      </c:pt>
                      <c:pt idx="158">
                        <c:v>2.44</c:v>
                      </c:pt>
                      <c:pt idx="159">
                        <c:v>3.15</c:v>
                      </c:pt>
                      <c:pt idx="160">
                        <c:v>3.1</c:v>
                      </c:pt>
                      <c:pt idx="161">
                        <c:v>3.5</c:v>
                      </c:pt>
                      <c:pt idx="162">
                        <c:v>4.0999999999999996</c:v>
                      </c:pt>
                      <c:pt idx="163">
                        <c:v>4.42</c:v>
                      </c:pt>
                      <c:pt idx="164">
                        <c:v>3.14</c:v>
                      </c:pt>
                      <c:pt idx="165">
                        <c:v>3</c:v>
                      </c:pt>
                      <c:pt idx="166">
                        <c:v>3.05</c:v>
                      </c:pt>
                      <c:pt idx="167">
                        <c:v>2.99</c:v>
                      </c:pt>
                      <c:pt idx="168">
                        <c:v>2.81</c:v>
                      </c:pt>
                      <c:pt idx="169">
                        <c:v>2.95</c:v>
                      </c:pt>
                      <c:pt idx="170">
                        <c:v>3.68</c:v>
                      </c:pt>
                      <c:pt idx="171">
                        <c:v>4.4000000000000004</c:v>
                      </c:pt>
                      <c:pt idx="172">
                        <c:v>5.36</c:v>
                      </c:pt>
                      <c:pt idx="173">
                        <c:v>5.98</c:v>
                      </c:pt>
                      <c:pt idx="174">
                        <c:v>5.55</c:v>
                      </c:pt>
                      <c:pt idx="175">
                        <c:v>6.02</c:v>
                      </c:pt>
                      <c:pt idx="176">
                        <c:v>3.879</c:v>
                      </c:pt>
                      <c:pt idx="177">
                        <c:v>3.4</c:v>
                      </c:pt>
                      <c:pt idx="178">
                        <c:v>3.53</c:v>
                      </c:pt>
                      <c:pt idx="179">
                        <c:v>3.02</c:v>
                      </c:pt>
                      <c:pt idx="180">
                        <c:v>3.15</c:v>
                      </c:pt>
                      <c:pt idx="181">
                        <c:v>3.1</c:v>
                      </c:pt>
                      <c:pt idx="182">
                        <c:v>3.08</c:v>
                      </c:pt>
                      <c:pt idx="183">
                        <c:v>3.14</c:v>
                      </c:pt>
                      <c:pt idx="184">
                        <c:v>3</c:v>
                      </c:pt>
                      <c:pt idx="185">
                        <c:v>2.8</c:v>
                      </c:pt>
                      <c:pt idx="186">
                        <c:v>2.29</c:v>
                      </c:pt>
                      <c:pt idx="187">
                        <c:v>2.19</c:v>
                      </c:pt>
                      <c:pt idx="188">
                        <c:v>2.2200000000000002</c:v>
                      </c:pt>
                      <c:pt idx="189">
                        <c:v>2.1</c:v>
                      </c:pt>
                      <c:pt idx="190">
                        <c:v>2.2000000000000002</c:v>
                      </c:pt>
                      <c:pt idx="191">
                        <c:v>2.1800000000000002</c:v>
                      </c:pt>
                      <c:pt idx="192">
                        <c:v>2.21</c:v>
                      </c:pt>
                      <c:pt idx="193">
                        <c:v>2.09</c:v>
                      </c:pt>
                      <c:pt idx="194">
                        <c:v>2.15</c:v>
                      </c:pt>
                      <c:pt idx="195">
                        <c:v>2.19</c:v>
                      </c:pt>
                      <c:pt idx="196">
                        <c:v>2.17</c:v>
                      </c:pt>
                      <c:pt idx="197">
                        <c:v>2.1</c:v>
                      </c:pt>
                      <c:pt idx="198">
                        <c:v>2.02</c:v>
                      </c:pt>
                      <c:pt idx="199">
                        <c:v>2.15</c:v>
                      </c:pt>
                      <c:pt idx="200">
                        <c:v>3.65</c:v>
                      </c:pt>
                      <c:pt idx="201">
                        <c:v>3.12</c:v>
                      </c:pt>
                      <c:pt idx="202">
                        <c:v>3.7</c:v>
                      </c:pt>
                      <c:pt idx="203">
                        <c:v>3.78</c:v>
                      </c:pt>
                      <c:pt idx="204">
                        <c:v>3.08</c:v>
                      </c:pt>
                      <c:pt idx="205">
                        <c:v>2.75</c:v>
                      </c:pt>
                      <c:pt idx="206">
                        <c:v>5.7</c:v>
                      </c:pt>
                      <c:pt idx="207">
                        <c:v>6.1</c:v>
                      </c:pt>
                      <c:pt idx="208">
                        <c:v>5.15</c:v>
                      </c:pt>
                      <c:pt idx="209">
                        <c:v>4.9000000000000004</c:v>
                      </c:pt>
                      <c:pt idx="210">
                        <c:v>5.5</c:v>
                      </c:pt>
                      <c:pt idx="211">
                        <c:v>6.15</c:v>
                      </c:pt>
                      <c:pt idx="212">
                        <c:v>5.9</c:v>
                      </c:pt>
                      <c:pt idx="213">
                        <c:v>5</c:v>
                      </c:pt>
                      <c:pt idx="214">
                        <c:v>5.05</c:v>
                      </c:pt>
                      <c:pt idx="215">
                        <c:v>6.25</c:v>
                      </c:pt>
                      <c:pt idx="216">
                        <c:v>6.1</c:v>
                      </c:pt>
                      <c:pt idx="217">
                        <c:v>5.45</c:v>
                      </c:pt>
                      <c:pt idx="218">
                        <c:v>5.25</c:v>
                      </c:pt>
                      <c:pt idx="219">
                        <c:v>5.12</c:v>
                      </c:pt>
                      <c:pt idx="220">
                        <c:v>5.39</c:v>
                      </c:pt>
                      <c:pt idx="221">
                        <c:v>5.42</c:v>
                      </c:pt>
                      <c:pt idx="222">
                        <c:v>6.32</c:v>
                      </c:pt>
                      <c:pt idx="223">
                        <c:v>6.4</c:v>
                      </c:pt>
                      <c:pt idx="224">
                        <c:v>7.51</c:v>
                      </c:pt>
                      <c:pt idx="225">
                        <c:v>7.43</c:v>
                      </c:pt>
                      <c:pt idx="226">
                        <c:v>7.02</c:v>
                      </c:pt>
                      <c:pt idx="227">
                        <c:v>7.1</c:v>
                      </c:pt>
                      <c:pt idx="228">
                        <c:v>6.43</c:v>
                      </c:pt>
                      <c:pt idx="229">
                        <c:v>6</c:v>
                      </c:pt>
                      <c:pt idx="230">
                        <c:v>5.41</c:v>
                      </c:pt>
                      <c:pt idx="231">
                        <c:v>5.19</c:v>
                      </c:pt>
                      <c:pt idx="232">
                        <c:v>5.12</c:v>
                      </c:pt>
                      <c:pt idx="233">
                        <c:v>5.4</c:v>
                      </c:pt>
                      <c:pt idx="234">
                        <c:v>4.8899999999999997</c:v>
                      </c:pt>
                      <c:pt idx="235">
                        <c:v>4.66</c:v>
                      </c:pt>
                      <c:pt idx="236">
                        <c:v>4.82</c:v>
                      </c:pt>
                      <c:pt idx="237">
                        <c:v>4.5</c:v>
                      </c:pt>
                      <c:pt idx="238">
                        <c:v>3.86</c:v>
                      </c:pt>
                      <c:pt idx="239">
                        <c:v>3.75</c:v>
                      </c:pt>
                      <c:pt idx="240">
                        <c:v>3.3</c:v>
                      </c:pt>
                      <c:pt idx="241">
                        <c:v>3.1</c:v>
                      </c:pt>
                      <c:pt idx="242">
                        <c:v>3.81</c:v>
                      </c:pt>
                      <c:pt idx="243">
                        <c:v>3.66</c:v>
                      </c:pt>
                      <c:pt idx="244">
                        <c:v>3.58</c:v>
                      </c:pt>
                      <c:pt idx="245">
                        <c:v>3.25</c:v>
                      </c:pt>
                      <c:pt idx="246">
                        <c:v>3.3</c:v>
                      </c:pt>
                      <c:pt idx="247">
                        <c:v>3.25</c:v>
                      </c:pt>
                      <c:pt idx="248">
                        <c:v>3.27</c:v>
                      </c:pt>
                      <c:pt idx="249">
                        <c:v>3.29</c:v>
                      </c:pt>
                      <c:pt idx="250">
                        <c:v>3.88</c:v>
                      </c:pt>
                      <c:pt idx="251">
                        <c:v>3.7</c:v>
                      </c:pt>
                      <c:pt idx="252">
                        <c:v>3.84</c:v>
                      </c:pt>
                      <c:pt idx="253">
                        <c:v>3.6</c:v>
                      </c:pt>
                      <c:pt idx="254">
                        <c:v>3.57</c:v>
                      </c:pt>
                      <c:pt idx="255">
                        <c:v>3.48</c:v>
                      </c:pt>
                      <c:pt idx="256">
                        <c:v>3.3</c:v>
                      </c:pt>
                      <c:pt idx="257">
                        <c:v>3.35</c:v>
                      </c:pt>
                      <c:pt idx="258">
                        <c:v>3.48</c:v>
                      </c:pt>
                      <c:pt idx="259">
                        <c:v>3.99</c:v>
                      </c:pt>
                      <c:pt idx="260">
                        <c:v>3.38</c:v>
                      </c:pt>
                      <c:pt idx="261">
                        <c:v>3.6</c:v>
                      </c:pt>
                      <c:pt idx="262">
                        <c:v>3.59</c:v>
                      </c:pt>
                      <c:pt idx="263">
                        <c:v>3.35</c:v>
                      </c:pt>
                      <c:pt idx="264">
                        <c:v>3.1</c:v>
                      </c:pt>
                      <c:pt idx="265">
                        <c:v>3.3</c:v>
                      </c:pt>
                      <c:pt idx="266">
                        <c:v>3.89</c:v>
                      </c:pt>
                      <c:pt idx="267">
                        <c:v>3.62</c:v>
                      </c:pt>
                      <c:pt idx="268">
                        <c:v>3.7</c:v>
                      </c:pt>
                      <c:pt idx="269">
                        <c:v>3.59</c:v>
                      </c:pt>
                      <c:pt idx="270">
                        <c:v>3.68</c:v>
                      </c:pt>
                      <c:pt idx="271">
                        <c:v>3.46</c:v>
                      </c:pt>
                      <c:pt idx="272">
                        <c:v>3.4</c:v>
                      </c:pt>
                      <c:pt idx="273">
                        <c:v>3.3</c:v>
                      </c:pt>
                      <c:pt idx="274">
                        <c:v>3.49</c:v>
                      </c:pt>
                      <c:pt idx="275">
                        <c:v>3.1</c:v>
                      </c:pt>
                      <c:pt idx="276">
                        <c:v>3.08</c:v>
                      </c:pt>
                      <c:pt idx="277">
                        <c:v>3.41</c:v>
                      </c:pt>
                      <c:pt idx="278">
                        <c:v>3.89</c:v>
                      </c:pt>
                      <c:pt idx="279">
                        <c:v>3.77</c:v>
                      </c:pt>
                      <c:pt idx="280">
                        <c:v>4.49</c:v>
                      </c:pt>
                      <c:pt idx="281">
                        <c:v>4.0999999999999996</c:v>
                      </c:pt>
                      <c:pt idx="282">
                        <c:v>4.28</c:v>
                      </c:pt>
                      <c:pt idx="283">
                        <c:v>4</c:v>
                      </c:pt>
                      <c:pt idx="284">
                        <c:v>3.39</c:v>
                      </c:pt>
                      <c:pt idx="285">
                        <c:v>3.3</c:v>
                      </c:pt>
                      <c:pt idx="286">
                        <c:v>3.1</c:v>
                      </c:pt>
                      <c:pt idx="287">
                        <c:v>3.05</c:v>
                      </c:pt>
                      <c:pt idx="288">
                        <c:v>3.18</c:v>
                      </c:pt>
                      <c:pt idx="289">
                        <c:v>3.1</c:v>
                      </c:pt>
                      <c:pt idx="290">
                        <c:v>3.03</c:v>
                      </c:pt>
                      <c:pt idx="291">
                        <c:v>3.08</c:v>
                      </c:pt>
                      <c:pt idx="292">
                        <c:v>3.7</c:v>
                      </c:pt>
                      <c:pt idx="293">
                        <c:v>3.58</c:v>
                      </c:pt>
                      <c:pt idx="294">
                        <c:v>3.77</c:v>
                      </c:pt>
                      <c:pt idx="295">
                        <c:v>3.84</c:v>
                      </c:pt>
                      <c:pt idx="296">
                        <c:v>3.7</c:v>
                      </c:pt>
                      <c:pt idx="297">
                        <c:v>4.9000000000000004</c:v>
                      </c:pt>
                      <c:pt idx="298">
                        <c:v>4.0199999999999996</c:v>
                      </c:pt>
                      <c:pt idx="299">
                        <c:v>4.1100000000000003</c:v>
                      </c:pt>
                      <c:pt idx="300">
                        <c:v>4.08</c:v>
                      </c:pt>
                      <c:pt idx="301">
                        <c:v>4.1500000000000004</c:v>
                      </c:pt>
                      <c:pt idx="302">
                        <c:v>3.77</c:v>
                      </c:pt>
                      <c:pt idx="303">
                        <c:v>3.99</c:v>
                      </c:pt>
                      <c:pt idx="304">
                        <c:v>4.13</c:v>
                      </c:pt>
                      <c:pt idx="305">
                        <c:v>4.2300000000000004</c:v>
                      </c:pt>
                      <c:pt idx="306">
                        <c:v>4.4000000000000004</c:v>
                      </c:pt>
                      <c:pt idx="307">
                        <c:v>4.37</c:v>
                      </c:pt>
                      <c:pt idx="308">
                        <c:v>4.2699999999999996</c:v>
                      </c:pt>
                      <c:pt idx="309">
                        <c:v>4.3</c:v>
                      </c:pt>
                      <c:pt idx="310">
                        <c:v>3.4</c:v>
                      </c:pt>
                      <c:pt idx="311">
                        <c:v>3.55</c:v>
                      </c:pt>
                      <c:pt idx="312">
                        <c:v>3.84</c:v>
                      </c:pt>
                      <c:pt idx="313">
                        <c:v>3.62</c:v>
                      </c:pt>
                      <c:pt idx="314">
                        <c:v>3.56</c:v>
                      </c:pt>
                      <c:pt idx="315">
                        <c:v>3.4</c:v>
                      </c:pt>
                      <c:pt idx="316">
                        <c:v>3.25</c:v>
                      </c:pt>
                      <c:pt idx="317">
                        <c:v>3.41</c:v>
                      </c:pt>
                      <c:pt idx="318">
                        <c:v>3.38</c:v>
                      </c:pt>
                      <c:pt idx="319">
                        <c:v>3.4</c:v>
                      </c:pt>
                      <c:pt idx="320">
                        <c:v>2.67</c:v>
                      </c:pt>
                      <c:pt idx="321">
                        <c:v>2.5499999999999998</c:v>
                      </c:pt>
                      <c:pt idx="322">
                        <c:v>2.41</c:v>
                      </c:pt>
                      <c:pt idx="323">
                        <c:v>2.4</c:v>
                      </c:pt>
                      <c:pt idx="324">
                        <c:v>2.29</c:v>
                      </c:pt>
                      <c:pt idx="325">
                        <c:v>2.5</c:v>
                      </c:pt>
                      <c:pt idx="326">
                        <c:v>3.3</c:v>
                      </c:pt>
                      <c:pt idx="327">
                        <c:v>2.8</c:v>
                      </c:pt>
                      <c:pt idx="328">
                        <c:v>4.4000000000000004</c:v>
                      </c:pt>
                      <c:pt idx="329">
                        <c:v>4.03</c:v>
                      </c:pt>
                      <c:pt idx="330">
                        <c:v>3.38</c:v>
                      </c:pt>
                      <c:pt idx="331">
                        <c:v>3.43</c:v>
                      </c:pt>
                      <c:pt idx="332">
                        <c:v>5.29</c:v>
                      </c:pt>
                      <c:pt idx="333">
                        <c:v>5.03</c:v>
                      </c:pt>
                      <c:pt idx="334">
                        <c:v>3.68</c:v>
                      </c:pt>
                      <c:pt idx="335">
                        <c:v>4.1500000000000004</c:v>
                      </c:pt>
                      <c:pt idx="336">
                        <c:v>5.09</c:v>
                      </c:pt>
                      <c:pt idx="337">
                        <c:v>4.1900000000000004</c:v>
                      </c:pt>
                      <c:pt idx="338">
                        <c:v>5.36</c:v>
                      </c:pt>
                      <c:pt idx="339">
                        <c:v>5.13</c:v>
                      </c:pt>
                      <c:pt idx="340">
                        <c:v>4.0199999999999996</c:v>
                      </c:pt>
                      <c:pt idx="341">
                        <c:v>3.99</c:v>
                      </c:pt>
                      <c:pt idx="342">
                        <c:v>5.0999999999999996</c:v>
                      </c:pt>
                      <c:pt idx="343">
                        <c:v>4.28</c:v>
                      </c:pt>
                      <c:pt idx="344">
                        <c:v>4.3899999999999997</c:v>
                      </c:pt>
                      <c:pt idx="345">
                        <c:v>4.0999999999999996</c:v>
                      </c:pt>
                      <c:pt idx="346">
                        <c:v>3.88</c:v>
                      </c:pt>
                      <c:pt idx="347">
                        <c:v>3.99</c:v>
                      </c:pt>
                      <c:pt idx="348">
                        <c:v>3.32</c:v>
                      </c:pt>
                      <c:pt idx="349">
                        <c:v>3.4</c:v>
                      </c:pt>
                      <c:pt idx="350">
                        <c:v>3.7</c:v>
                      </c:pt>
                      <c:pt idx="351">
                        <c:v>3.49</c:v>
                      </c:pt>
                      <c:pt idx="352">
                        <c:v>4.38</c:v>
                      </c:pt>
                      <c:pt idx="353">
                        <c:v>3.98</c:v>
                      </c:pt>
                      <c:pt idx="354">
                        <c:v>3.4</c:v>
                      </c:pt>
                      <c:pt idx="355">
                        <c:v>3.89</c:v>
                      </c:pt>
                      <c:pt idx="356">
                        <c:v>3.87</c:v>
                      </c:pt>
                      <c:pt idx="357">
                        <c:v>3.15</c:v>
                      </c:pt>
                      <c:pt idx="358">
                        <c:v>3.3</c:v>
                      </c:pt>
                      <c:pt idx="359">
                        <c:v>3.05</c:v>
                      </c:pt>
                      <c:pt idx="360">
                        <c:v>3.1</c:v>
                      </c:pt>
                      <c:pt idx="361">
                        <c:v>2.9</c:v>
                      </c:pt>
                      <c:pt idx="362">
                        <c:v>2.6</c:v>
                      </c:pt>
                      <c:pt idx="363">
                        <c:v>2.6</c:v>
                      </c:pt>
                      <c:pt idx="465">
                        <c:v>2.23</c:v>
                      </c:pt>
                      <c:pt idx="466">
                        <c:v>2.2999999999999998</c:v>
                      </c:pt>
                      <c:pt idx="467">
                        <c:v>2.68</c:v>
                      </c:pt>
                      <c:pt idx="468">
                        <c:v>2.71</c:v>
                      </c:pt>
                      <c:pt idx="469">
                        <c:v>2.9</c:v>
                      </c:pt>
                      <c:pt idx="470">
                        <c:v>3.05</c:v>
                      </c:pt>
                      <c:pt idx="471">
                        <c:v>2.54</c:v>
                      </c:pt>
                      <c:pt idx="472">
                        <c:v>2.1800000000000002</c:v>
                      </c:pt>
                      <c:pt idx="473">
                        <c:v>2.2000000000000002</c:v>
                      </c:pt>
                      <c:pt idx="474">
                        <c:v>3.09</c:v>
                      </c:pt>
                      <c:pt idx="475">
                        <c:v>2.15</c:v>
                      </c:pt>
                      <c:pt idx="476">
                        <c:v>1.8</c:v>
                      </c:pt>
                      <c:pt idx="477">
                        <c:v>1.83</c:v>
                      </c:pt>
                      <c:pt idx="478">
                        <c:v>1.59</c:v>
                      </c:pt>
                      <c:pt idx="479">
                        <c:v>1.77</c:v>
                      </c:pt>
                      <c:pt idx="480">
                        <c:v>1.8</c:v>
                      </c:pt>
                      <c:pt idx="481">
                        <c:v>1.88</c:v>
                      </c:pt>
                      <c:pt idx="482">
                        <c:v>1.9</c:v>
                      </c:pt>
                      <c:pt idx="483">
                        <c:v>1.4</c:v>
                      </c:pt>
                      <c:pt idx="484">
                        <c:v>1.98</c:v>
                      </c:pt>
                      <c:pt idx="485">
                        <c:v>1.9</c:v>
                      </c:pt>
                      <c:pt idx="486">
                        <c:v>2.2000000000000002</c:v>
                      </c:pt>
                      <c:pt idx="487">
                        <c:v>2</c:v>
                      </c:pt>
                      <c:pt idx="488">
                        <c:v>2.77</c:v>
                      </c:pt>
                      <c:pt idx="489">
                        <c:v>1.99</c:v>
                      </c:pt>
                      <c:pt idx="490">
                        <c:v>1.5</c:v>
                      </c:pt>
                      <c:pt idx="491">
                        <c:v>1.54</c:v>
                      </c:pt>
                      <c:pt idx="492">
                        <c:v>1.99</c:v>
                      </c:pt>
                      <c:pt idx="493">
                        <c:v>1.84</c:v>
                      </c:pt>
                      <c:pt idx="494">
                        <c:v>1.9</c:v>
                      </c:pt>
                      <c:pt idx="495">
                        <c:v>2.9</c:v>
                      </c:pt>
                      <c:pt idx="496">
                        <c:v>2.93</c:v>
                      </c:pt>
                      <c:pt idx="497">
                        <c:v>2.95</c:v>
                      </c:pt>
                      <c:pt idx="498">
                        <c:v>2.9</c:v>
                      </c:pt>
                      <c:pt idx="499">
                        <c:v>3.15</c:v>
                      </c:pt>
                      <c:pt idx="500">
                        <c:v>2.41</c:v>
                      </c:pt>
                      <c:pt idx="501">
                        <c:v>2.66</c:v>
                      </c:pt>
                      <c:pt idx="502">
                        <c:v>2.4</c:v>
                      </c:pt>
                      <c:pt idx="503">
                        <c:v>2.95</c:v>
                      </c:pt>
                      <c:pt idx="504">
                        <c:v>3.15</c:v>
                      </c:pt>
                      <c:pt idx="505">
                        <c:v>3.29</c:v>
                      </c:pt>
                      <c:pt idx="506">
                        <c:v>2.73</c:v>
                      </c:pt>
                      <c:pt idx="507">
                        <c:v>2.9</c:v>
                      </c:pt>
                      <c:pt idx="508">
                        <c:v>2.81</c:v>
                      </c:pt>
                      <c:pt idx="509">
                        <c:v>2.74</c:v>
                      </c:pt>
                      <c:pt idx="510">
                        <c:v>2.6</c:v>
                      </c:pt>
                      <c:pt idx="511">
                        <c:v>2.99</c:v>
                      </c:pt>
                      <c:pt idx="512">
                        <c:v>2.75</c:v>
                      </c:pt>
                      <c:pt idx="513">
                        <c:v>2.9</c:v>
                      </c:pt>
                      <c:pt idx="514">
                        <c:v>2.67</c:v>
                      </c:pt>
                      <c:pt idx="515">
                        <c:v>2.4</c:v>
                      </c:pt>
                      <c:pt idx="516">
                        <c:v>2.75</c:v>
                      </c:pt>
                      <c:pt idx="517">
                        <c:v>2.48</c:v>
                      </c:pt>
                      <c:pt idx="518">
                        <c:v>2.15</c:v>
                      </c:pt>
                      <c:pt idx="519">
                        <c:v>2.14</c:v>
                      </c:pt>
                      <c:pt idx="520">
                        <c:v>2.12</c:v>
                      </c:pt>
                      <c:pt idx="521">
                        <c:v>2.25</c:v>
                      </c:pt>
                      <c:pt idx="522">
                        <c:v>2.36</c:v>
                      </c:pt>
                      <c:pt idx="523">
                        <c:v>3.1</c:v>
                      </c:pt>
                      <c:pt idx="524">
                        <c:v>2.84</c:v>
                      </c:pt>
                      <c:pt idx="525">
                        <c:v>3.49</c:v>
                      </c:pt>
                      <c:pt idx="526">
                        <c:v>3.19</c:v>
                      </c:pt>
                      <c:pt idx="527">
                        <c:v>2.81</c:v>
                      </c:pt>
                      <c:pt idx="528">
                        <c:v>2.2000000000000002</c:v>
                      </c:pt>
                      <c:pt idx="529">
                        <c:v>2.44</c:v>
                      </c:pt>
                      <c:pt idx="530">
                        <c:v>2.2999999999999998</c:v>
                      </c:pt>
                      <c:pt idx="531">
                        <c:v>2.89</c:v>
                      </c:pt>
                      <c:pt idx="532">
                        <c:v>2.4</c:v>
                      </c:pt>
                      <c:pt idx="533">
                        <c:v>2.48</c:v>
                      </c:pt>
                      <c:pt idx="534">
                        <c:v>2.2599999999999998</c:v>
                      </c:pt>
                      <c:pt idx="535">
                        <c:v>2.1</c:v>
                      </c:pt>
                      <c:pt idx="536">
                        <c:v>2.63</c:v>
                      </c:pt>
                      <c:pt idx="537">
                        <c:v>2.42</c:v>
                      </c:pt>
                      <c:pt idx="538">
                        <c:v>2.81</c:v>
                      </c:pt>
                      <c:pt idx="539">
                        <c:v>3.2</c:v>
                      </c:pt>
                      <c:pt idx="540">
                        <c:v>3.45</c:v>
                      </c:pt>
                      <c:pt idx="541">
                        <c:v>3.5</c:v>
                      </c:pt>
                      <c:pt idx="542">
                        <c:v>3.89</c:v>
                      </c:pt>
                      <c:pt idx="543">
                        <c:v>3.84</c:v>
                      </c:pt>
                      <c:pt idx="544">
                        <c:v>3.25</c:v>
                      </c:pt>
                      <c:pt idx="545">
                        <c:v>2.84</c:v>
                      </c:pt>
                      <c:pt idx="546">
                        <c:v>3.05</c:v>
                      </c:pt>
                      <c:pt idx="547">
                        <c:v>3.09</c:v>
                      </c:pt>
                      <c:pt idx="548">
                        <c:v>1.67</c:v>
                      </c:pt>
                      <c:pt idx="549">
                        <c:v>3.4</c:v>
                      </c:pt>
                      <c:pt idx="550">
                        <c:v>3.45</c:v>
                      </c:pt>
                      <c:pt idx="551">
                        <c:v>3.98</c:v>
                      </c:pt>
                      <c:pt idx="552">
                        <c:v>3</c:v>
                      </c:pt>
                      <c:pt idx="553">
                        <c:v>2.66</c:v>
                      </c:pt>
                      <c:pt idx="554">
                        <c:v>2.25</c:v>
                      </c:pt>
                      <c:pt idx="555">
                        <c:v>2.36</c:v>
                      </c:pt>
                      <c:pt idx="556">
                        <c:v>2.2000000000000002</c:v>
                      </c:pt>
                      <c:pt idx="557">
                        <c:v>2.19</c:v>
                      </c:pt>
                      <c:pt idx="558">
                        <c:v>2.15</c:v>
                      </c:pt>
                      <c:pt idx="559">
                        <c:v>2.5</c:v>
                      </c:pt>
                      <c:pt idx="560">
                        <c:v>3.45</c:v>
                      </c:pt>
                      <c:pt idx="561">
                        <c:v>3.43</c:v>
                      </c:pt>
                      <c:pt idx="562">
                        <c:v>3.41</c:v>
                      </c:pt>
                      <c:pt idx="563">
                        <c:v>3.4</c:v>
                      </c:pt>
                      <c:pt idx="564">
                        <c:v>3.25</c:v>
                      </c:pt>
                      <c:pt idx="565">
                        <c:v>3.1</c:v>
                      </c:pt>
                      <c:pt idx="566">
                        <c:v>3.05</c:v>
                      </c:pt>
                      <c:pt idx="567">
                        <c:v>3.07</c:v>
                      </c:pt>
                      <c:pt idx="568">
                        <c:v>3.84</c:v>
                      </c:pt>
                      <c:pt idx="569">
                        <c:v>4.93</c:v>
                      </c:pt>
                      <c:pt idx="570">
                        <c:v>4.17</c:v>
                      </c:pt>
                      <c:pt idx="571">
                        <c:v>4.2</c:v>
                      </c:pt>
                      <c:pt idx="572">
                        <c:v>4.1500000000000004</c:v>
                      </c:pt>
                      <c:pt idx="573">
                        <c:v>4.1900000000000004</c:v>
                      </c:pt>
                      <c:pt idx="574">
                        <c:v>4.17</c:v>
                      </c:pt>
                      <c:pt idx="575">
                        <c:v>4.22</c:v>
                      </c:pt>
                      <c:pt idx="576">
                        <c:v>4.4000000000000004</c:v>
                      </c:pt>
                      <c:pt idx="577">
                        <c:v>4.33</c:v>
                      </c:pt>
                      <c:pt idx="578">
                        <c:v>4.3</c:v>
                      </c:pt>
                      <c:pt idx="579">
                        <c:v>4.09</c:v>
                      </c:pt>
                      <c:pt idx="580">
                        <c:v>4.08</c:v>
                      </c:pt>
                      <c:pt idx="581">
                        <c:v>3.58</c:v>
                      </c:pt>
                      <c:pt idx="582">
                        <c:v>3.27</c:v>
                      </c:pt>
                      <c:pt idx="583">
                        <c:v>3.1</c:v>
                      </c:pt>
                      <c:pt idx="584">
                        <c:v>3.23</c:v>
                      </c:pt>
                      <c:pt idx="585">
                        <c:v>3.33</c:v>
                      </c:pt>
                      <c:pt idx="586">
                        <c:v>3.19</c:v>
                      </c:pt>
                      <c:pt idx="587">
                        <c:v>3.66</c:v>
                      </c:pt>
                      <c:pt idx="588">
                        <c:v>3.7</c:v>
                      </c:pt>
                      <c:pt idx="589">
                        <c:v>3.54</c:v>
                      </c:pt>
                      <c:pt idx="590">
                        <c:v>3.03</c:v>
                      </c:pt>
                      <c:pt idx="591">
                        <c:v>3.29</c:v>
                      </c:pt>
                      <c:pt idx="592">
                        <c:v>4.95</c:v>
                      </c:pt>
                      <c:pt idx="593">
                        <c:v>4.9000000000000004</c:v>
                      </c:pt>
                      <c:pt idx="594">
                        <c:v>3.68</c:v>
                      </c:pt>
                      <c:pt idx="595">
                        <c:v>3.54</c:v>
                      </c:pt>
                      <c:pt idx="596">
                        <c:v>3.71</c:v>
                      </c:pt>
                      <c:pt idx="597">
                        <c:v>3.5</c:v>
                      </c:pt>
                      <c:pt idx="598">
                        <c:v>4.0999999999999996</c:v>
                      </c:pt>
                      <c:pt idx="599">
                        <c:v>3.94</c:v>
                      </c:pt>
                      <c:pt idx="600">
                        <c:v>3.63</c:v>
                      </c:pt>
                      <c:pt idx="601">
                        <c:v>3.71</c:v>
                      </c:pt>
                      <c:pt idx="602">
                        <c:v>2.82</c:v>
                      </c:pt>
                      <c:pt idx="603">
                        <c:v>2.79</c:v>
                      </c:pt>
                      <c:pt idx="604">
                        <c:v>3.12</c:v>
                      </c:pt>
                      <c:pt idx="605">
                        <c:v>3.3</c:v>
                      </c:pt>
                      <c:pt idx="606">
                        <c:v>4.6900000000000004</c:v>
                      </c:pt>
                      <c:pt idx="607">
                        <c:v>4.87</c:v>
                      </c:pt>
                      <c:pt idx="608">
                        <c:v>5.12</c:v>
                      </c:pt>
                      <c:pt idx="609">
                        <c:v>5.3</c:v>
                      </c:pt>
                      <c:pt idx="610">
                        <c:v>6.31</c:v>
                      </c:pt>
                      <c:pt idx="611">
                        <c:v>6.43</c:v>
                      </c:pt>
                      <c:pt idx="612">
                        <c:v>7.61</c:v>
                      </c:pt>
                      <c:pt idx="613">
                        <c:v>7.75</c:v>
                      </c:pt>
                      <c:pt idx="614">
                        <c:v>7.05</c:v>
                      </c:pt>
                      <c:pt idx="615">
                        <c:v>5.55</c:v>
                      </c:pt>
                      <c:pt idx="616">
                        <c:v>5.0999999999999996</c:v>
                      </c:pt>
                      <c:pt idx="617">
                        <c:v>5.81</c:v>
                      </c:pt>
                      <c:pt idx="618">
                        <c:v>5.01</c:v>
                      </c:pt>
                      <c:pt idx="619">
                        <c:v>6.53</c:v>
                      </c:pt>
                      <c:pt idx="620">
                        <c:v>5.25</c:v>
                      </c:pt>
                      <c:pt idx="621">
                        <c:v>4.8</c:v>
                      </c:pt>
                      <c:pt idx="622">
                        <c:v>4.63</c:v>
                      </c:pt>
                      <c:pt idx="623">
                        <c:v>4.12</c:v>
                      </c:pt>
                      <c:pt idx="624">
                        <c:v>3.19</c:v>
                      </c:pt>
                      <c:pt idx="625">
                        <c:v>3.55</c:v>
                      </c:pt>
                      <c:pt idx="626">
                        <c:v>3</c:v>
                      </c:pt>
                      <c:pt idx="627">
                        <c:v>2.98</c:v>
                      </c:pt>
                      <c:pt idx="628">
                        <c:v>3.15</c:v>
                      </c:pt>
                      <c:pt idx="629">
                        <c:v>4.3499999999999996</c:v>
                      </c:pt>
                      <c:pt idx="630">
                        <c:v>5.15</c:v>
                      </c:pt>
                      <c:pt idx="631">
                        <c:v>5.07</c:v>
                      </c:pt>
                      <c:pt idx="632">
                        <c:v>5.98</c:v>
                      </c:pt>
                      <c:pt idx="633">
                        <c:v>4.93</c:v>
                      </c:pt>
                      <c:pt idx="634">
                        <c:v>4.55</c:v>
                      </c:pt>
                      <c:pt idx="635">
                        <c:v>4.7</c:v>
                      </c:pt>
                      <c:pt idx="636">
                        <c:v>4.6100000000000003</c:v>
                      </c:pt>
                      <c:pt idx="637">
                        <c:v>4.3</c:v>
                      </c:pt>
                      <c:pt idx="638">
                        <c:v>4.1900000000000004</c:v>
                      </c:pt>
                      <c:pt idx="639">
                        <c:v>4.29</c:v>
                      </c:pt>
                      <c:pt idx="640">
                        <c:v>5.2</c:v>
                      </c:pt>
                      <c:pt idx="641">
                        <c:v>4.2</c:v>
                      </c:pt>
                      <c:pt idx="642">
                        <c:v>3.99</c:v>
                      </c:pt>
                      <c:pt idx="643">
                        <c:v>3.6</c:v>
                      </c:pt>
                      <c:pt idx="644">
                        <c:v>3.15</c:v>
                      </c:pt>
                      <c:pt idx="645">
                        <c:v>3.12</c:v>
                      </c:pt>
                      <c:pt idx="646">
                        <c:v>3.11</c:v>
                      </c:pt>
                      <c:pt idx="647">
                        <c:v>3.28</c:v>
                      </c:pt>
                      <c:pt idx="648">
                        <c:v>3.19</c:v>
                      </c:pt>
                      <c:pt idx="649">
                        <c:v>3.01</c:v>
                      </c:pt>
                      <c:pt idx="650">
                        <c:v>2.9</c:v>
                      </c:pt>
                      <c:pt idx="651">
                        <c:v>2.73</c:v>
                      </c:pt>
                      <c:pt idx="652">
                        <c:v>2.87</c:v>
                      </c:pt>
                      <c:pt idx="653">
                        <c:v>2.99</c:v>
                      </c:pt>
                      <c:pt idx="654">
                        <c:v>4.0999999999999996</c:v>
                      </c:pt>
                      <c:pt idx="655">
                        <c:v>5.86</c:v>
                      </c:pt>
                      <c:pt idx="656">
                        <c:v>5.55</c:v>
                      </c:pt>
                      <c:pt idx="657">
                        <c:v>5.87</c:v>
                      </c:pt>
                      <c:pt idx="658">
                        <c:v>5.39</c:v>
                      </c:pt>
                      <c:pt idx="659">
                        <c:v>4.62</c:v>
                      </c:pt>
                      <c:pt idx="660">
                        <c:v>5.12</c:v>
                      </c:pt>
                      <c:pt idx="661">
                        <c:v>4.8</c:v>
                      </c:pt>
                      <c:pt idx="662">
                        <c:v>4.7699999999999996</c:v>
                      </c:pt>
                      <c:pt idx="663">
                        <c:v>4.21</c:v>
                      </c:pt>
                      <c:pt idx="664">
                        <c:v>4.12</c:v>
                      </c:pt>
                      <c:pt idx="665">
                        <c:v>4.1900000000000004</c:v>
                      </c:pt>
                      <c:pt idx="666">
                        <c:v>4.75</c:v>
                      </c:pt>
                      <c:pt idx="667">
                        <c:v>4.8</c:v>
                      </c:pt>
                      <c:pt idx="668">
                        <c:v>4.51</c:v>
                      </c:pt>
                      <c:pt idx="669">
                        <c:v>3.99</c:v>
                      </c:pt>
                      <c:pt idx="670">
                        <c:v>3.8</c:v>
                      </c:pt>
                      <c:pt idx="671">
                        <c:v>4.0999999999999996</c:v>
                      </c:pt>
                      <c:pt idx="672">
                        <c:v>5.35</c:v>
                      </c:pt>
                      <c:pt idx="673">
                        <c:v>5.0999999999999996</c:v>
                      </c:pt>
                      <c:pt idx="674">
                        <c:v>5.52</c:v>
                      </c:pt>
                      <c:pt idx="675">
                        <c:v>5.72</c:v>
                      </c:pt>
                      <c:pt idx="676">
                        <c:v>7.07</c:v>
                      </c:pt>
                      <c:pt idx="677">
                        <c:v>7.3</c:v>
                      </c:pt>
                      <c:pt idx="678">
                        <c:v>6.19</c:v>
                      </c:pt>
                      <c:pt idx="679">
                        <c:v>5.05</c:v>
                      </c:pt>
                      <c:pt idx="680">
                        <c:v>4.5</c:v>
                      </c:pt>
                      <c:pt idx="681">
                        <c:v>4.26</c:v>
                      </c:pt>
                      <c:pt idx="682">
                        <c:v>4.07</c:v>
                      </c:pt>
                      <c:pt idx="683">
                        <c:v>3.29</c:v>
                      </c:pt>
                      <c:pt idx="684">
                        <c:v>3.64</c:v>
                      </c:pt>
                      <c:pt idx="685">
                        <c:v>4.12</c:v>
                      </c:pt>
                      <c:pt idx="686">
                        <c:v>4.9000000000000004</c:v>
                      </c:pt>
                      <c:pt idx="687">
                        <c:v>4.63</c:v>
                      </c:pt>
                      <c:pt idx="688">
                        <c:v>4.1500000000000004</c:v>
                      </c:pt>
                      <c:pt idx="689">
                        <c:v>3.94</c:v>
                      </c:pt>
                      <c:pt idx="690">
                        <c:v>3.73</c:v>
                      </c:pt>
                      <c:pt idx="691">
                        <c:v>3.59</c:v>
                      </c:pt>
                      <c:pt idx="692">
                        <c:v>4.41</c:v>
                      </c:pt>
                      <c:pt idx="693">
                        <c:v>4.43</c:v>
                      </c:pt>
                      <c:pt idx="694">
                        <c:v>4.38</c:v>
                      </c:pt>
                      <c:pt idx="695">
                        <c:v>4.18</c:v>
                      </c:pt>
                      <c:pt idx="696">
                        <c:v>3.95</c:v>
                      </c:pt>
                      <c:pt idx="697">
                        <c:v>3.46</c:v>
                      </c:pt>
                      <c:pt idx="698">
                        <c:v>3.1</c:v>
                      </c:pt>
                      <c:pt idx="699">
                        <c:v>3.12</c:v>
                      </c:pt>
                      <c:pt idx="700">
                        <c:v>3.8</c:v>
                      </c:pt>
                      <c:pt idx="701">
                        <c:v>3.7</c:v>
                      </c:pt>
                      <c:pt idx="702">
                        <c:v>4.25</c:v>
                      </c:pt>
                      <c:pt idx="703">
                        <c:v>4.0999999999999996</c:v>
                      </c:pt>
                      <c:pt idx="704">
                        <c:v>3.5</c:v>
                      </c:pt>
                      <c:pt idx="705">
                        <c:v>3.12</c:v>
                      </c:pt>
                      <c:pt idx="706">
                        <c:v>2.81</c:v>
                      </c:pt>
                      <c:pt idx="707">
                        <c:v>2.9</c:v>
                      </c:pt>
                      <c:pt idx="708">
                        <c:v>2.65</c:v>
                      </c:pt>
                      <c:pt idx="709">
                        <c:v>2.4</c:v>
                      </c:pt>
                      <c:pt idx="710">
                        <c:v>2.77</c:v>
                      </c:pt>
                      <c:pt idx="711">
                        <c:v>2.4300000000000002</c:v>
                      </c:pt>
                      <c:pt idx="712">
                        <c:v>2.61</c:v>
                      </c:pt>
                      <c:pt idx="713">
                        <c:v>2.77</c:v>
                      </c:pt>
                      <c:pt idx="714">
                        <c:v>4</c:v>
                      </c:pt>
                      <c:pt idx="715">
                        <c:v>4.05</c:v>
                      </c:pt>
                      <c:pt idx="716">
                        <c:v>4.0999999999999996</c:v>
                      </c:pt>
                      <c:pt idx="717">
                        <c:v>3.63</c:v>
                      </c:pt>
                      <c:pt idx="718">
                        <c:v>3.49</c:v>
                      </c:pt>
                      <c:pt idx="719">
                        <c:v>3.47</c:v>
                      </c:pt>
                      <c:pt idx="720">
                        <c:v>3.38</c:v>
                      </c:pt>
                      <c:pt idx="721">
                        <c:v>3.69</c:v>
                      </c:pt>
                      <c:pt idx="722">
                        <c:v>4.1100000000000003</c:v>
                      </c:pt>
                      <c:pt idx="723">
                        <c:v>4.4800000000000004</c:v>
                      </c:pt>
                      <c:pt idx="724">
                        <c:v>4.5599999999999996</c:v>
                      </c:pt>
                      <c:pt idx="725">
                        <c:v>4.84</c:v>
                      </c:pt>
                      <c:pt idx="726">
                        <c:v>4.3</c:v>
                      </c:pt>
                      <c:pt idx="727">
                        <c:v>3.23</c:v>
                      </c:pt>
                      <c:pt idx="728">
                        <c:v>3.5</c:v>
                      </c:pt>
                      <c:pt idx="729">
                        <c:v>3.59</c:v>
                      </c:pt>
                    </c:numCache>
                  </c:numRef>
                </c:val>
                <c:smooth val="1"/>
                <c:extLst xmlns:c15="http://schemas.microsoft.com/office/drawing/2012/chart">
                  <c:ext xmlns:c16="http://schemas.microsoft.com/office/drawing/2014/chart" uri="{C3380CC4-5D6E-409C-BE32-E72D297353CC}">
                    <c16:uniqueId val="{0000000D-CB09-4D04-B204-1D0B6C29515D}"/>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DATOS!$AA$3:$AA$732</c15:sqref>
                        </c15:formulaRef>
                      </c:ext>
                    </c:extLst>
                    <c:numCache>
                      <c:formatCode>0.00</c:formatCode>
                      <c:ptCount val="730"/>
                      <c:pt idx="0">
                        <c:v>3.15</c:v>
                      </c:pt>
                      <c:pt idx="1">
                        <c:v>2.9</c:v>
                      </c:pt>
                      <c:pt idx="2">
                        <c:v>2.3199999999999998</c:v>
                      </c:pt>
                      <c:pt idx="3">
                        <c:v>2.2000000000000002</c:v>
                      </c:pt>
                      <c:pt idx="4">
                        <c:v>2</c:v>
                      </c:pt>
                      <c:pt idx="5">
                        <c:v>1.85</c:v>
                      </c:pt>
                      <c:pt idx="6">
                        <c:v>1.8</c:v>
                      </c:pt>
                      <c:pt idx="7">
                        <c:v>1.9</c:v>
                      </c:pt>
                      <c:pt idx="8">
                        <c:v>2.2000000000000002</c:v>
                      </c:pt>
                      <c:pt idx="9">
                        <c:v>2.6</c:v>
                      </c:pt>
                      <c:pt idx="10">
                        <c:v>4.05</c:v>
                      </c:pt>
                      <c:pt idx="11">
                        <c:v>4.0999999999999996</c:v>
                      </c:pt>
                      <c:pt idx="12">
                        <c:v>3.68</c:v>
                      </c:pt>
                      <c:pt idx="13">
                        <c:v>2.41</c:v>
                      </c:pt>
                      <c:pt idx="14">
                        <c:v>2.65</c:v>
                      </c:pt>
                      <c:pt idx="15">
                        <c:v>2.2999999999999998</c:v>
                      </c:pt>
                      <c:pt idx="16">
                        <c:v>3.35</c:v>
                      </c:pt>
                      <c:pt idx="17">
                        <c:v>3.6</c:v>
                      </c:pt>
                      <c:pt idx="18">
                        <c:v>3.02</c:v>
                      </c:pt>
                      <c:pt idx="19">
                        <c:v>2.7</c:v>
                      </c:pt>
                      <c:pt idx="20">
                        <c:v>3.1</c:v>
                      </c:pt>
                      <c:pt idx="21">
                        <c:v>3.02</c:v>
                      </c:pt>
                      <c:pt idx="22">
                        <c:v>3.2</c:v>
                      </c:pt>
                      <c:pt idx="23">
                        <c:v>2.9</c:v>
                      </c:pt>
                      <c:pt idx="24">
                        <c:v>4.18</c:v>
                      </c:pt>
                      <c:pt idx="25">
                        <c:v>4</c:v>
                      </c:pt>
                      <c:pt idx="26">
                        <c:v>3.85</c:v>
                      </c:pt>
                      <c:pt idx="27">
                        <c:v>3.8</c:v>
                      </c:pt>
                      <c:pt idx="28">
                        <c:v>2.8</c:v>
                      </c:pt>
                      <c:pt idx="29">
                        <c:v>2.4</c:v>
                      </c:pt>
                      <c:pt idx="30">
                        <c:v>2.2999999999999998</c:v>
                      </c:pt>
                      <c:pt idx="31">
                        <c:v>2.2000000000000002</c:v>
                      </c:pt>
                      <c:pt idx="32">
                        <c:v>2.3199999999999998</c:v>
                      </c:pt>
                      <c:pt idx="33">
                        <c:v>2.1</c:v>
                      </c:pt>
                      <c:pt idx="34">
                        <c:v>2.4</c:v>
                      </c:pt>
                      <c:pt idx="35">
                        <c:v>4.05</c:v>
                      </c:pt>
                      <c:pt idx="36">
                        <c:v>4.5</c:v>
                      </c:pt>
                      <c:pt idx="37">
                        <c:v>3.25</c:v>
                      </c:pt>
                      <c:pt idx="38">
                        <c:v>3.6</c:v>
                      </c:pt>
                      <c:pt idx="39">
                        <c:v>3.5</c:v>
                      </c:pt>
                      <c:pt idx="40">
                        <c:v>2.7</c:v>
                      </c:pt>
                      <c:pt idx="41">
                        <c:v>2.63</c:v>
                      </c:pt>
                      <c:pt idx="42">
                        <c:v>2.5099999999999998</c:v>
                      </c:pt>
                      <c:pt idx="43">
                        <c:v>2.4</c:v>
                      </c:pt>
                      <c:pt idx="44">
                        <c:v>2.44</c:v>
                      </c:pt>
                      <c:pt idx="45">
                        <c:v>2.4300000000000002</c:v>
                      </c:pt>
                      <c:pt idx="46">
                        <c:v>2.67</c:v>
                      </c:pt>
                      <c:pt idx="47">
                        <c:v>2.41</c:v>
                      </c:pt>
                      <c:pt idx="48">
                        <c:v>2.5</c:v>
                      </c:pt>
                      <c:pt idx="49">
                        <c:v>2.71</c:v>
                      </c:pt>
                      <c:pt idx="50">
                        <c:v>3.3</c:v>
                      </c:pt>
                      <c:pt idx="51">
                        <c:v>3.54</c:v>
                      </c:pt>
                      <c:pt idx="52">
                        <c:v>3.97</c:v>
                      </c:pt>
                      <c:pt idx="53">
                        <c:v>3.8</c:v>
                      </c:pt>
                      <c:pt idx="54">
                        <c:v>2.6</c:v>
                      </c:pt>
                      <c:pt idx="55">
                        <c:v>2.75</c:v>
                      </c:pt>
                      <c:pt idx="56">
                        <c:v>2.85</c:v>
                      </c:pt>
                      <c:pt idx="57">
                        <c:v>3</c:v>
                      </c:pt>
                      <c:pt idx="58">
                        <c:v>2.1</c:v>
                      </c:pt>
                      <c:pt idx="59">
                        <c:v>1.99</c:v>
                      </c:pt>
                      <c:pt idx="60">
                        <c:v>1.97</c:v>
                      </c:pt>
                      <c:pt idx="61">
                        <c:v>1.75</c:v>
                      </c:pt>
                      <c:pt idx="62">
                        <c:v>1.68</c:v>
                      </c:pt>
                      <c:pt idx="63">
                        <c:v>1.43</c:v>
                      </c:pt>
                      <c:pt idx="64">
                        <c:v>1.99</c:v>
                      </c:pt>
                      <c:pt idx="65">
                        <c:v>2.0299999999999998</c:v>
                      </c:pt>
                      <c:pt idx="66">
                        <c:v>1.84</c:v>
                      </c:pt>
                      <c:pt idx="67">
                        <c:v>1.8</c:v>
                      </c:pt>
                      <c:pt idx="68">
                        <c:v>1.97</c:v>
                      </c:pt>
                      <c:pt idx="69">
                        <c:v>1.91</c:v>
                      </c:pt>
                      <c:pt idx="70">
                        <c:v>1.77</c:v>
                      </c:pt>
                      <c:pt idx="71">
                        <c:v>2.29</c:v>
                      </c:pt>
                      <c:pt idx="72">
                        <c:v>2</c:v>
                      </c:pt>
                      <c:pt idx="73">
                        <c:v>2.63</c:v>
                      </c:pt>
                      <c:pt idx="74">
                        <c:v>2.21</c:v>
                      </c:pt>
                      <c:pt idx="75">
                        <c:v>1.3</c:v>
                      </c:pt>
                      <c:pt idx="76">
                        <c:v>1.43</c:v>
                      </c:pt>
                      <c:pt idx="77">
                        <c:v>1.77</c:v>
                      </c:pt>
                      <c:pt idx="78">
                        <c:v>1.99</c:v>
                      </c:pt>
                      <c:pt idx="79">
                        <c:v>1.81</c:v>
                      </c:pt>
                      <c:pt idx="80">
                        <c:v>1.68</c:v>
                      </c:pt>
                      <c:pt idx="81">
                        <c:v>3.07</c:v>
                      </c:pt>
                      <c:pt idx="82">
                        <c:v>2.15</c:v>
                      </c:pt>
                      <c:pt idx="83">
                        <c:v>1.98</c:v>
                      </c:pt>
                      <c:pt idx="84">
                        <c:v>2</c:v>
                      </c:pt>
                      <c:pt idx="85">
                        <c:v>1.7</c:v>
                      </c:pt>
                      <c:pt idx="86">
                        <c:v>1.62</c:v>
                      </c:pt>
                      <c:pt idx="87">
                        <c:v>1.43</c:v>
                      </c:pt>
                      <c:pt idx="88">
                        <c:v>1.58</c:v>
                      </c:pt>
                      <c:pt idx="89">
                        <c:v>1.48</c:v>
                      </c:pt>
                      <c:pt idx="90">
                        <c:v>1.7</c:v>
                      </c:pt>
                      <c:pt idx="91">
                        <c:v>1.79</c:v>
                      </c:pt>
                      <c:pt idx="92">
                        <c:v>2.25</c:v>
                      </c:pt>
                      <c:pt idx="93">
                        <c:v>2.4</c:v>
                      </c:pt>
                      <c:pt idx="94">
                        <c:v>2.6</c:v>
                      </c:pt>
                      <c:pt idx="95">
                        <c:v>2.48</c:v>
                      </c:pt>
                      <c:pt idx="96">
                        <c:v>2.29</c:v>
                      </c:pt>
                      <c:pt idx="97">
                        <c:v>2.31</c:v>
                      </c:pt>
                      <c:pt idx="98">
                        <c:v>2.4500000000000002</c:v>
                      </c:pt>
                      <c:pt idx="99">
                        <c:v>2.7</c:v>
                      </c:pt>
                      <c:pt idx="100">
                        <c:v>2.2200000000000002</c:v>
                      </c:pt>
                      <c:pt idx="101">
                        <c:v>2.35</c:v>
                      </c:pt>
                      <c:pt idx="102">
                        <c:v>2.4</c:v>
                      </c:pt>
                      <c:pt idx="103">
                        <c:v>2.77</c:v>
                      </c:pt>
                      <c:pt idx="104">
                        <c:v>2.81</c:v>
                      </c:pt>
                      <c:pt idx="105">
                        <c:v>3.05</c:v>
                      </c:pt>
                      <c:pt idx="106">
                        <c:v>4.8899999999999997</c:v>
                      </c:pt>
                      <c:pt idx="107">
                        <c:v>4.99</c:v>
                      </c:pt>
                      <c:pt idx="108">
                        <c:v>3.85</c:v>
                      </c:pt>
                      <c:pt idx="109">
                        <c:v>2.89</c:v>
                      </c:pt>
                      <c:pt idx="110">
                        <c:v>3.17</c:v>
                      </c:pt>
                      <c:pt idx="111">
                        <c:v>4.76</c:v>
                      </c:pt>
                      <c:pt idx="112">
                        <c:v>5.57</c:v>
                      </c:pt>
                      <c:pt idx="113">
                        <c:v>6.15</c:v>
                      </c:pt>
                      <c:pt idx="114">
                        <c:v>4.46</c:v>
                      </c:pt>
                      <c:pt idx="115">
                        <c:v>3.97</c:v>
                      </c:pt>
                      <c:pt idx="116">
                        <c:v>4.2</c:v>
                      </c:pt>
                      <c:pt idx="117">
                        <c:v>3.81</c:v>
                      </c:pt>
                      <c:pt idx="118">
                        <c:v>3.4</c:v>
                      </c:pt>
                      <c:pt idx="119">
                        <c:v>3.49</c:v>
                      </c:pt>
                      <c:pt idx="120">
                        <c:v>3.53</c:v>
                      </c:pt>
                      <c:pt idx="121">
                        <c:v>3.18</c:v>
                      </c:pt>
                      <c:pt idx="122">
                        <c:v>3</c:v>
                      </c:pt>
                      <c:pt idx="123">
                        <c:v>3.1</c:v>
                      </c:pt>
                      <c:pt idx="124">
                        <c:v>3.43</c:v>
                      </c:pt>
                      <c:pt idx="125">
                        <c:v>3.05</c:v>
                      </c:pt>
                      <c:pt idx="126">
                        <c:v>2.7</c:v>
                      </c:pt>
                      <c:pt idx="127">
                        <c:v>2.99</c:v>
                      </c:pt>
                      <c:pt idx="128">
                        <c:v>3.15</c:v>
                      </c:pt>
                      <c:pt idx="129">
                        <c:v>2.82</c:v>
                      </c:pt>
                      <c:pt idx="130">
                        <c:v>2.61</c:v>
                      </c:pt>
                      <c:pt idx="131">
                        <c:v>2.38</c:v>
                      </c:pt>
                      <c:pt idx="132">
                        <c:v>2.77</c:v>
                      </c:pt>
                      <c:pt idx="133">
                        <c:v>2.5099999999999998</c:v>
                      </c:pt>
                      <c:pt idx="134">
                        <c:v>2.61</c:v>
                      </c:pt>
                      <c:pt idx="135">
                        <c:v>2.4</c:v>
                      </c:pt>
                      <c:pt idx="136">
                        <c:v>2.33</c:v>
                      </c:pt>
                      <c:pt idx="137">
                        <c:v>2.56</c:v>
                      </c:pt>
                      <c:pt idx="138">
                        <c:v>2.4</c:v>
                      </c:pt>
                      <c:pt idx="139">
                        <c:v>2.41</c:v>
                      </c:pt>
                      <c:pt idx="140">
                        <c:v>2.19</c:v>
                      </c:pt>
                      <c:pt idx="141">
                        <c:v>2.15</c:v>
                      </c:pt>
                      <c:pt idx="142">
                        <c:v>2.2200000000000002</c:v>
                      </c:pt>
                      <c:pt idx="143">
                        <c:v>2.12</c:v>
                      </c:pt>
                      <c:pt idx="144">
                        <c:v>2.2999999999999998</c:v>
                      </c:pt>
                      <c:pt idx="145">
                        <c:v>2.21</c:v>
                      </c:pt>
                      <c:pt idx="146">
                        <c:v>2.13</c:v>
                      </c:pt>
                      <c:pt idx="147">
                        <c:v>2.29</c:v>
                      </c:pt>
                      <c:pt idx="148">
                        <c:v>2.19</c:v>
                      </c:pt>
                      <c:pt idx="149">
                        <c:v>2.15</c:v>
                      </c:pt>
                      <c:pt idx="150">
                        <c:v>1.85</c:v>
                      </c:pt>
                      <c:pt idx="151">
                        <c:v>1.9</c:v>
                      </c:pt>
                      <c:pt idx="152">
                        <c:v>1.65</c:v>
                      </c:pt>
                      <c:pt idx="153">
                        <c:v>1.71</c:v>
                      </c:pt>
                      <c:pt idx="154">
                        <c:v>1.68</c:v>
                      </c:pt>
                      <c:pt idx="155">
                        <c:v>1.76</c:v>
                      </c:pt>
                      <c:pt idx="156">
                        <c:v>1.99</c:v>
                      </c:pt>
                      <c:pt idx="157">
                        <c:v>2.04</c:v>
                      </c:pt>
                      <c:pt idx="158">
                        <c:v>1.8</c:v>
                      </c:pt>
                      <c:pt idx="159">
                        <c:v>1.87</c:v>
                      </c:pt>
                      <c:pt idx="160">
                        <c:v>1.99</c:v>
                      </c:pt>
                      <c:pt idx="161">
                        <c:v>1.8</c:v>
                      </c:pt>
                      <c:pt idx="162">
                        <c:v>1.73</c:v>
                      </c:pt>
                      <c:pt idx="163">
                        <c:v>1.7</c:v>
                      </c:pt>
                      <c:pt idx="164">
                        <c:v>1.65</c:v>
                      </c:pt>
                      <c:pt idx="165">
                        <c:v>1.77</c:v>
                      </c:pt>
                      <c:pt idx="166">
                        <c:v>1.92</c:v>
                      </c:pt>
                      <c:pt idx="167">
                        <c:v>2.0299999999999998</c:v>
                      </c:pt>
                      <c:pt idx="168">
                        <c:v>2.21</c:v>
                      </c:pt>
                      <c:pt idx="169">
                        <c:v>2.11</c:v>
                      </c:pt>
                      <c:pt idx="170">
                        <c:v>2.0299999999999998</c:v>
                      </c:pt>
                      <c:pt idx="171">
                        <c:v>2.42</c:v>
                      </c:pt>
                      <c:pt idx="172">
                        <c:v>2.39</c:v>
                      </c:pt>
                      <c:pt idx="173">
                        <c:v>2.4700000000000002</c:v>
                      </c:pt>
                      <c:pt idx="174">
                        <c:v>2.5299999999999998</c:v>
                      </c:pt>
                      <c:pt idx="175">
                        <c:v>2.1800000000000002</c:v>
                      </c:pt>
                      <c:pt idx="176">
                        <c:v>2.09</c:v>
                      </c:pt>
                      <c:pt idx="177">
                        <c:v>2.44</c:v>
                      </c:pt>
                      <c:pt idx="178">
                        <c:v>2.85</c:v>
                      </c:pt>
                      <c:pt idx="179">
                        <c:v>2.73</c:v>
                      </c:pt>
                      <c:pt idx="180">
                        <c:v>2.11</c:v>
                      </c:pt>
                      <c:pt idx="181">
                        <c:v>2.02</c:v>
                      </c:pt>
                      <c:pt idx="182">
                        <c:v>1.99</c:v>
                      </c:pt>
                      <c:pt idx="183">
                        <c:v>2.15</c:v>
                      </c:pt>
                      <c:pt idx="184">
                        <c:v>2.27</c:v>
                      </c:pt>
                      <c:pt idx="185">
                        <c:v>2.79</c:v>
                      </c:pt>
                      <c:pt idx="186">
                        <c:v>2.34</c:v>
                      </c:pt>
                      <c:pt idx="187">
                        <c:v>2.89</c:v>
                      </c:pt>
                      <c:pt idx="188">
                        <c:v>3.01</c:v>
                      </c:pt>
                      <c:pt idx="189">
                        <c:v>3.43</c:v>
                      </c:pt>
                      <c:pt idx="190">
                        <c:v>3.37</c:v>
                      </c:pt>
                      <c:pt idx="191">
                        <c:v>3.03</c:v>
                      </c:pt>
                      <c:pt idx="192">
                        <c:v>2.7</c:v>
                      </c:pt>
                      <c:pt idx="193">
                        <c:v>2.78</c:v>
                      </c:pt>
                      <c:pt idx="194">
                        <c:v>2.9</c:v>
                      </c:pt>
                      <c:pt idx="195">
                        <c:v>2.65</c:v>
                      </c:pt>
                      <c:pt idx="196">
                        <c:v>1.93</c:v>
                      </c:pt>
                      <c:pt idx="197">
                        <c:v>1.99</c:v>
                      </c:pt>
                      <c:pt idx="198">
                        <c:v>2.09</c:v>
                      </c:pt>
                      <c:pt idx="199">
                        <c:v>1.87</c:v>
                      </c:pt>
                      <c:pt idx="200">
                        <c:v>2.13</c:v>
                      </c:pt>
                      <c:pt idx="201">
                        <c:v>1.95</c:v>
                      </c:pt>
                      <c:pt idx="202">
                        <c:v>2.38</c:v>
                      </c:pt>
                      <c:pt idx="203">
                        <c:v>2.9</c:v>
                      </c:pt>
                      <c:pt idx="204">
                        <c:v>2.92</c:v>
                      </c:pt>
                      <c:pt idx="205">
                        <c:v>2.96</c:v>
                      </c:pt>
                      <c:pt idx="206">
                        <c:v>2.98</c:v>
                      </c:pt>
                      <c:pt idx="207">
                        <c:v>3.07</c:v>
                      </c:pt>
                      <c:pt idx="208">
                        <c:v>2.99</c:v>
                      </c:pt>
                      <c:pt idx="209">
                        <c:v>3.12</c:v>
                      </c:pt>
                      <c:pt idx="210">
                        <c:v>3.48</c:v>
                      </c:pt>
                      <c:pt idx="211">
                        <c:v>3.83</c:v>
                      </c:pt>
                      <c:pt idx="212">
                        <c:v>4.6900000000000004</c:v>
                      </c:pt>
                      <c:pt idx="213">
                        <c:v>4.1500000000000004</c:v>
                      </c:pt>
                      <c:pt idx="214">
                        <c:v>4.1900000000000004</c:v>
                      </c:pt>
                      <c:pt idx="215">
                        <c:v>4.34</c:v>
                      </c:pt>
                      <c:pt idx="216">
                        <c:v>4.2</c:v>
                      </c:pt>
                      <c:pt idx="217">
                        <c:v>4.4400000000000004</c:v>
                      </c:pt>
                      <c:pt idx="218">
                        <c:v>4.4800000000000004</c:v>
                      </c:pt>
                      <c:pt idx="219">
                        <c:v>4.67</c:v>
                      </c:pt>
                      <c:pt idx="220">
                        <c:v>5.08</c:v>
                      </c:pt>
                      <c:pt idx="221">
                        <c:v>5.17</c:v>
                      </c:pt>
                      <c:pt idx="222">
                        <c:v>3.4</c:v>
                      </c:pt>
                      <c:pt idx="223">
                        <c:v>3.68</c:v>
                      </c:pt>
                      <c:pt idx="224">
                        <c:v>4.7300000000000004</c:v>
                      </c:pt>
                      <c:pt idx="225">
                        <c:v>4.99</c:v>
                      </c:pt>
                      <c:pt idx="226">
                        <c:v>5.35</c:v>
                      </c:pt>
                      <c:pt idx="227">
                        <c:v>6.31</c:v>
                      </c:pt>
                      <c:pt idx="228">
                        <c:v>6.63</c:v>
                      </c:pt>
                      <c:pt idx="229">
                        <c:v>6.74</c:v>
                      </c:pt>
                      <c:pt idx="230">
                        <c:v>6.5</c:v>
                      </c:pt>
                      <c:pt idx="231">
                        <c:v>6.43</c:v>
                      </c:pt>
                      <c:pt idx="232">
                        <c:v>6.3</c:v>
                      </c:pt>
                      <c:pt idx="233">
                        <c:v>6.03</c:v>
                      </c:pt>
                      <c:pt idx="234">
                        <c:v>5.37</c:v>
                      </c:pt>
                      <c:pt idx="235">
                        <c:v>5.09</c:v>
                      </c:pt>
                      <c:pt idx="236">
                        <c:v>4.5999999999999996</c:v>
                      </c:pt>
                      <c:pt idx="237">
                        <c:v>5.14</c:v>
                      </c:pt>
                      <c:pt idx="238">
                        <c:v>4.79</c:v>
                      </c:pt>
                      <c:pt idx="239">
                        <c:v>4.3</c:v>
                      </c:pt>
                      <c:pt idx="240">
                        <c:v>4.03</c:v>
                      </c:pt>
                      <c:pt idx="241">
                        <c:v>4.2300000000000004</c:v>
                      </c:pt>
                      <c:pt idx="242">
                        <c:v>4.09</c:v>
                      </c:pt>
                      <c:pt idx="243">
                        <c:v>4.03</c:v>
                      </c:pt>
                      <c:pt idx="244">
                        <c:v>3.9</c:v>
                      </c:pt>
                      <c:pt idx="245">
                        <c:v>3.97</c:v>
                      </c:pt>
                      <c:pt idx="246">
                        <c:v>4.72</c:v>
                      </c:pt>
                      <c:pt idx="247">
                        <c:v>4.3</c:v>
                      </c:pt>
                      <c:pt idx="248">
                        <c:v>6.35</c:v>
                      </c:pt>
                      <c:pt idx="249">
                        <c:v>5.51</c:v>
                      </c:pt>
                      <c:pt idx="250">
                        <c:v>5.32</c:v>
                      </c:pt>
                      <c:pt idx="251">
                        <c:v>5.4</c:v>
                      </c:pt>
                      <c:pt idx="252">
                        <c:v>5.3</c:v>
                      </c:pt>
                      <c:pt idx="253">
                        <c:v>5.27</c:v>
                      </c:pt>
                      <c:pt idx="254">
                        <c:v>5.08</c:v>
                      </c:pt>
                      <c:pt idx="255">
                        <c:v>5.12</c:v>
                      </c:pt>
                      <c:pt idx="256">
                        <c:v>3.54</c:v>
                      </c:pt>
                      <c:pt idx="257">
                        <c:v>4.5999999999999996</c:v>
                      </c:pt>
                      <c:pt idx="258">
                        <c:v>4.51</c:v>
                      </c:pt>
                      <c:pt idx="259">
                        <c:v>4.28</c:v>
                      </c:pt>
                      <c:pt idx="260">
                        <c:v>4.13</c:v>
                      </c:pt>
                      <c:pt idx="261">
                        <c:v>4.18</c:v>
                      </c:pt>
                      <c:pt idx="262">
                        <c:v>4.33</c:v>
                      </c:pt>
                      <c:pt idx="263">
                        <c:v>4.12</c:v>
                      </c:pt>
                      <c:pt idx="264">
                        <c:v>3.78</c:v>
                      </c:pt>
                      <c:pt idx="265">
                        <c:v>3.84</c:v>
                      </c:pt>
                      <c:pt idx="266">
                        <c:v>3.8</c:v>
                      </c:pt>
                      <c:pt idx="267">
                        <c:v>3.67</c:v>
                      </c:pt>
                      <c:pt idx="268">
                        <c:v>3.79</c:v>
                      </c:pt>
                      <c:pt idx="269">
                        <c:v>3.7</c:v>
                      </c:pt>
                      <c:pt idx="270">
                        <c:v>3.4</c:v>
                      </c:pt>
                      <c:pt idx="271">
                        <c:v>3.1</c:v>
                      </c:pt>
                      <c:pt idx="272">
                        <c:v>3.38</c:v>
                      </c:pt>
                      <c:pt idx="273">
                        <c:v>3.63</c:v>
                      </c:pt>
                      <c:pt idx="274">
                        <c:v>3.59</c:v>
                      </c:pt>
                      <c:pt idx="275">
                        <c:v>4.0999999999999996</c:v>
                      </c:pt>
                      <c:pt idx="276">
                        <c:v>4.4000000000000004</c:v>
                      </c:pt>
                      <c:pt idx="277">
                        <c:v>4.51</c:v>
                      </c:pt>
                      <c:pt idx="278">
                        <c:v>5.12</c:v>
                      </c:pt>
                      <c:pt idx="279">
                        <c:v>5.23</c:v>
                      </c:pt>
                      <c:pt idx="280">
                        <c:v>5.6</c:v>
                      </c:pt>
                      <c:pt idx="281">
                        <c:v>5.78</c:v>
                      </c:pt>
                      <c:pt idx="282">
                        <c:v>6.33</c:v>
                      </c:pt>
                      <c:pt idx="283">
                        <c:v>6.59</c:v>
                      </c:pt>
                      <c:pt idx="284">
                        <c:v>6.87</c:v>
                      </c:pt>
                      <c:pt idx="285">
                        <c:v>5.71</c:v>
                      </c:pt>
                      <c:pt idx="286">
                        <c:v>6.9</c:v>
                      </c:pt>
                      <c:pt idx="287">
                        <c:v>6.63</c:v>
                      </c:pt>
                      <c:pt idx="288">
                        <c:v>5.3</c:v>
                      </c:pt>
                      <c:pt idx="289">
                        <c:v>4.7</c:v>
                      </c:pt>
                      <c:pt idx="290">
                        <c:v>4.38</c:v>
                      </c:pt>
                      <c:pt idx="291">
                        <c:v>4.2300000000000004</c:v>
                      </c:pt>
                      <c:pt idx="292">
                        <c:v>4.09</c:v>
                      </c:pt>
                      <c:pt idx="293">
                        <c:v>4</c:v>
                      </c:pt>
                      <c:pt idx="294">
                        <c:v>4.3</c:v>
                      </c:pt>
                      <c:pt idx="295">
                        <c:v>4.21</c:v>
                      </c:pt>
                      <c:pt idx="296">
                        <c:v>4.2699999999999996</c:v>
                      </c:pt>
                      <c:pt idx="297">
                        <c:v>4.0999999999999996</c:v>
                      </c:pt>
                      <c:pt idx="298">
                        <c:v>4.4800000000000004</c:v>
                      </c:pt>
                      <c:pt idx="299">
                        <c:v>4.3099999999999996</c:v>
                      </c:pt>
                      <c:pt idx="300">
                        <c:v>4.1500000000000004</c:v>
                      </c:pt>
                      <c:pt idx="301">
                        <c:v>4.2</c:v>
                      </c:pt>
                      <c:pt idx="302">
                        <c:v>4.37</c:v>
                      </c:pt>
                      <c:pt idx="303">
                        <c:v>4.1500000000000004</c:v>
                      </c:pt>
                      <c:pt idx="304">
                        <c:v>4.3</c:v>
                      </c:pt>
                      <c:pt idx="305">
                        <c:v>4.2699999999999996</c:v>
                      </c:pt>
                      <c:pt idx="306">
                        <c:v>4.4000000000000004</c:v>
                      </c:pt>
                      <c:pt idx="307">
                        <c:v>4.05</c:v>
                      </c:pt>
                      <c:pt idx="308">
                        <c:v>3.9</c:v>
                      </c:pt>
                      <c:pt idx="309">
                        <c:v>4.03</c:v>
                      </c:pt>
                      <c:pt idx="310">
                        <c:v>4.3499999999999996</c:v>
                      </c:pt>
                      <c:pt idx="311">
                        <c:v>4.3899999999999997</c:v>
                      </c:pt>
                      <c:pt idx="312">
                        <c:v>4.37</c:v>
                      </c:pt>
                      <c:pt idx="313">
                        <c:v>4.3899999999999997</c:v>
                      </c:pt>
                      <c:pt idx="314">
                        <c:v>4.29</c:v>
                      </c:pt>
                      <c:pt idx="315">
                        <c:v>5.29</c:v>
                      </c:pt>
                      <c:pt idx="316">
                        <c:v>6.19</c:v>
                      </c:pt>
                      <c:pt idx="317">
                        <c:v>5.83</c:v>
                      </c:pt>
                      <c:pt idx="318">
                        <c:v>5.41</c:v>
                      </c:pt>
                      <c:pt idx="319">
                        <c:v>5.12</c:v>
                      </c:pt>
                      <c:pt idx="320">
                        <c:v>4.9400000000000004</c:v>
                      </c:pt>
                      <c:pt idx="321">
                        <c:v>4.92</c:v>
                      </c:pt>
                      <c:pt idx="322">
                        <c:v>4.8099999999999996</c:v>
                      </c:pt>
                      <c:pt idx="323">
                        <c:v>4.37</c:v>
                      </c:pt>
                      <c:pt idx="324">
                        <c:v>4.4800000000000004</c:v>
                      </c:pt>
                      <c:pt idx="325">
                        <c:v>4.12</c:v>
                      </c:pt>
                      <c:pt idx="326">
                        <c:v>3.87</c:v>
                      </c:pt>
                      <c:pt idx="327">
                        <c:v>3.43</c:v>
                      </c:pt>
                      <c:pt idx="328">
                        <c:v>3.5</c:v>
                      </c:pt>
                      <c:pt idx="329">
                        <c:v>3.79</c:v>
                      </c:pt>
                      <c:pt idx="330">
                        <c:v>3.87</c:v>
                      </c:pt>
                      <c:pt idx="331">
                        <c:v>3.63</c:v>
                      </c:pt>
                      <c:pt idx="332">
                        <c:v>3.7</c:v>
                      </c:pt>
                      <c:pt idx="333">
                        <c:v>3.9</c:v>
                      </c:pt>
                      <c:pt idx="334">
                        <c:v>4.2699999999999996</c:v>
                      </c:pt>
                      <c:pt idx="335">
                        <c:v>3.78</c:v>
                      </c:pt>
                      <c:pt idx="336">
                        <c:v>3.29</c:v>
                      </c:pt>
                      <c:pt idx="337">
                        <c:v>3.65</c:v>
                      </c:pt>
                      <c:pt idx="338">
                        <c:v>4.25</c:v>
                      </c:pt>
                      <c:pt idx="339">
                        <c:v>4.1100000000000003</c:v>
                      </c:pt>
                      <c:pt idx="340">
                        <c:v>4.29</c:v>
                      </c:pt>
                      <c:pt idx="341">
                        <c:v>3.77</c:v>
                      </c:pt>
                      <c:pt idx="342">
                        <c:v>3.81</c:v>
                      </c:pt>
                      <c:pt idx="343">
                        <c:v>3.9</c:v>
                      </c:pt>
                      <c:pt idx="344">
                        <c:v>4.21</c:v>
                      </c:pt>
                      <c:pt idx="345">
                        <c:v>4.5599999999999996</c:v>
                      </c:pt>
                      <c:pt idx="346">
                        <c:v>4.8</c:v>
                      </c:pt>
                      <c:pt idx="347">
                        <c:v>4.63</c:v>
                      </c:pt>
                      <c:pt idx="348">
                        <c:v>4.7</c:v>
                      </c:pt>
                      <c:pt idx="349">
                        <c:v>4.4400000000000004</c:v>
                      </c:pt>
                      <c:pt idx="350">
                        <c:v>3.91</c:v>
                      </c:pt>
                      <c:pt idx="351">
                        <c:v>3.55</c:v>
                      </c:pt>
                      <c:pt idx="352">
                        <c:v>3.82</c:v>
                      </c:pt>
                      <c:pt idx="353">
                        <c:v>3.15</c:v>
                      </c:pt>
                      <c:pt idx="354">
                        <c:v>4.33</c:v>
                      </c:pt>
                      <c:pt idx="355">
                        <c:v>3.83</c:v>
                      </c:pt>
                      <c:pt idx="356">
                        <c:v>3.5</c:v>
                      </c:pt>
                      <c:pt idx="357">
                        <c:v>3.57</c:v>
                      </c:pt>
                      <c:pt idx="358">
                        <c:v>4.03</c:v>
                      </c:pt>
                      <c:pt idx="359">
                        <c:v>3.61</c:v>
                      </c:pt>
                      <c:pt idx="360">
                        <c:v>3.77</c:v>
                      </c:pt>
                      <c:pt idx="361">
                        <c:v>3.39</c:v>
                      </c:pt>
                      <c:pt idx="362">
                        <c:v>4.08</c:v>
                      </c:pt>
                      <c:pt idx="363">
                        <c:v>4.42</c:v>
                      </c:pt>
                      <c:pt idx="364">
                        <c:v>3.9</c:v>
                      </c:pt>
                      <c:pt idx="365">
                        <c:v>3.62</c:v>
                      </c:pt>
                      <c:pt idx="366">
                        <c:v>2.71</c:v>
                      </c:pt>
                      <c:pt idx="367">
                        <c:v>2.84</c:v>
                      </c:pt>
                      <c:pt idx="368">
                        <c:v>2.72</c:v>
                      </c:pt>
                      <c:pt idx="369">
                        <c:v>2.42</c:v>
                      </c:pt>
                      <c:pt idx="370">
                        <c:v>2.38</c:v>
                      </c:pt>
                      <c:pt idx="371">
                        <c:v>2.35</c:v>
                      </c:pt>
                      <c:pt idx="372">
                        <c:v>2.2999999999999998</c:v>
                      </c:pt>
                      <c:pt idx="373">
                        <c:v>3.63</c:v>
                      </c:pt>
                      <c:pt idx="374">
                        <c:v>2.71</c:v>
                      </c:pt>
                      <c:pt idx="375">
                        <c:v>2.6</c:v>
                      </c:pt>
                      <c:pt idx="376">
                        <c:v>2.3199999999999998</c:v>
                      </c:pt>
                      <c:pt idx="377">
                        <c:v>2.44</c:v>
                      </c:pt>
                      <c:pt idx="378">
                        <c:v>2.59</c:v>
                      </c:pt>
                      <c:pt idx="379">
                        <c:v>2.77</c:v>
                      </c:pt>
                      <c:pt idx="380">
                        <c:v>2.64</c:v>
                      </c:pt>
                      <c:pt idx="381">
                        <c:v>2.39</c:v>
                      </c:pt>
                      <c:pt idx="382">
                        <c:v>2.4700000000000002</c:v>
                      </c:pt>
                      <c:pt idx="383">
                        <c:v>2.4</c:v>
                      </c:pt>
                      <c:pt idx="384">
                        <c:v>2.33</c:v>
                      </c:pt>
                      <c:pt idx="385">
                        <c:v>2.59</c:v>
                      </c:pt>
                      <c:pt idx="386">
                        <c:v>2.68</c:v>
                      </c:pt>
                      <c:pt idx="387">
                        <c:v>2.44</c:v>
                      </c:pt>
                      <c:pt idx="388">
                        <c:v>2.2999999999999998</c:v>
                      </c:pt>
                      <c:pt idx="389">
                        <c:v>2.41</c:v>
                      </c:pt>
                      <c:pt idx="390">
                        <c:v>3.13</c:v>
                      </c:pt>
                      <c:pt idx="391">
                        <c:v>3.74</c:v>
                      </c:pt>
                      <c:pt idx="392">
                        <c:v>3.82</c:v>
                      </c:pt>
                      <c:pt idx="393">
                        <c:v>3.99</c:v>
                      </c:pt>
                      <c:pt idx="394">
                        <c:v>3.71</c:v>
                      </c:pt>
                      <c:pt idx="395">
                        <c:v>3.12</c:v>
                      </c:pt>
                      <c:pt idx="396">
                        <c:v>3.3</c:v>
                      </c:pt>
                      <c:pt idx="397">
                        <c:v>3.33</c:v>
                      </c:pt>
                      <c:pt idx="398">
                        <c:v>3.15</c:v>
                      </c:pt>
                      <c:pt idx="399">
                        <c:v>3.45</c:v>
                      </c:pt>
                      <c:pt idx="400">
                        <c:v>4.3</c:v>
                      </c:pt>
                      <c:pt idx="401">
                        <c:v>3.68</c:v>
                      </c:pt>
                      <c:pt idx="402">
                        <c:v>3.29</c:v>
                      </c:pt>
                      <c:pt idx="403">
                        <c:v>3.89</c:v>
                      </c:pt>
                      <c:pt idx="404">
                        <c:v>3.32</c:v>
                      </c:pt>
                      <c:pt idx="405">
                        <c:v>3.19</c:v>
                      </c:pt>
                      <c:pt idx="406">
                        <c:v>4.03</c:v>
                      </c:pt>
                      <c:pt idx="407">
                        <c:v>4.1500000000000004</c:v>
                      </c:pt>
                      <c:pt idx="408">
                        <c:v>3.6</c:v>
                      </c:pt>
                      <c:pt idx="409">
                        <c:v>4.0999999999999996</c:v>
                      </c:pt>
                      <c:pt idx="410">
                        <c:v>3.59</c:v>
                      </c:pt>
                      <c:pt idx="411">
                        <c:v>3.43</c:v>
                      </c:pt>
                      <c:pt idx="412">
                        <c:v>3.13</c:v>
                      </c:pt>
                      <c:pt idx="413">
                        <c:v>3.99</c:v>
                      </c:pt>
                      <c:pt idx="414">
                        <c:v>3.1</c:v>
                      </c:pt>
                      <c:pt idx="415">
                        <c:v>3.07</c:v>
                      </c:pt>
                      <c:pt idx="416">
                        <c:v>2.81</c:v>
                      </c:pt>
                      <c:pt idx="417">
                        <c:v>2.93</c:v>
                      </c:pt>
                      <c:pt idx="418">
                        <c:v>3.05</c:v>
                      </c:pt>
                      <c:pt idx="419">
                        <c:v>3.12</c:v>
                      </c:pt>
                      <c:pt idx="420">
                        <c:v>3.7</c:v>
                      </c:pt>
                      <c:pt idx="421">
                        <c:v>3.77</c:v>
                      </c:pt>
                      <c:pt idx="422">
                        <c:v>4.6100000000000003</c:v>
                      </c:pt>
                      <c:pt idx="423">
                        <c:v>4.8</c:v>
                      </c:pt>
                      <c:pt idx="424">
                        <c:v>4.87</c:v>
                      </c:pt>
                      <c:pt idx="425">
                        <c:v>4.74</c:v>
                      </c:pt>
                      <c:pt idx="426">
                        <c:v>4.4800000000000004</c:v>
                      </c:pt>
                      <c:pt idx="427">
                        <c:v>4.1500000000000004</c:v>
                      </c:pt>
                      <c:pt idx="428">
                        <c:v>4.5199999999999996</c:v>
                      </c:pt>
                      <c:pt idx="429">
                        <c:v>4.0999999999999996</c:v>
                      </c:pt>
                      <c:pt idx="430">
                        <c:v>3.01</c:v>
                      </c:pt>
                      <c:pt idx="431">
                        <c:v>3.99</c:v>
                      </c:pt>
                      <c:pt idx="432">
                        <c:v>2.82</c:v>
                      </c:pt>
                      <c:pt idx="433">
                        <c:v>2.67</c:v>
                      </c:pt>
                      <c:pt idx="434">
                        <c:v>3.48</c:v>
                      </c:pt>
                      <c:pt idx="435">
                        <c:v>3.12</c:v>
                      </c:pt>
                      <c:pt idx="436">
                        <c:v>4.5</c:v>
                      </c:pt>
                      <c:pt idx="437">
                        <c:v>4.0999999999999996</c:v>
                      </c:pt>
                      <c:pt idx="438">
                        <c:v>4.51</c:v>
                      </c:pt>
                      <c:pt idx="439">
                        <c:v>3.65</c:v>
                      </c:pt>
                      <c:pt idx="440">
                        <c:v>3.15</c:v>
                      </c:pt>
                      <c:pt idx="441">
                        <c:v>3.71</c:v>
                      </c:pt>
                      <c:pt idx="442">
                        <c:v>4.03</c:v>
                      </c:pt>
                      <c:pt idx="443">
                        <c:v>4.13</c:v>
                      </c:pt>
                      <c:pt idx="444">
                        <c:v>4.45</c:v>
                      </c:pt>
                      <c:pt idx="445">
                        <c:v>4.0999999999999996</c:v>
                      </c:pt>
                      <c:pt idx="446">
                        <c:v>3.36</c:v>
                      </c:pt>
                      <c:pt idx="447">
                        <c:v>3.15</c:v>
                      </c:pt>
                      <c:pt idx="448">
                        <c:v>2.84</c:v>
                      </c:pt>
                      <c:pt idx="449">
                        <c:v>2.88</c:v>
                      </c:pt>
                      <c:pt idx="450">
                        <c:v>4.29</c:v>
                      </c:pt>
                      <c:pt idx="451">
                        <c:v>4.0999999999999996</c:v>
                      </c:pt>
                      <c:pt idx="452">
                        <c:v>4.41</c:v>
                      </c:pt>
                      <c:pt idx="453">
                        <c:v>4.03</c:v>
                      </c:pt>
                      <c:pt idx="454">
                        <c:v>3.69</c:v>
                      </c:pt>
                      <c:pt idx="455">
                        <c:v>3.42</c:v>
                      </c:pt>
                      <c:pt idx="456">
                        <c:v>3.31</c:v>
                      </c:pt>
                      <c:pt idx="457">
                        <c:v>3.08</c:v>
                      </c:pt>
                      <c:pt idx="458">
                        <c:v>2.7</c:v>
                      </c:pt>
                      <c:pt idx="459">
                        <c:v>2.44</c:v>
                      </c:pt>
                      <c:pt idx="460">
                        <c:v>2.61</c:v>
                      </c:pt>
                      <c:pt idx="461">
                        <c:v>2.31</c:v>
                      </c:pt>
                      <c:pt idx="462">
                        <c:v>2.2000000000000002</c:v>
                      </c:pt>
                      <c:pt idx="463">
                        <c:v>2.11</c:v>
                      </c:pt>
                      <c:pt idx="464">
                        <c:v>2.09</c:v>
                      </c:pt>
                      <c:pt idx="465">
                        <c:v>3.15</c:v>
                      </c:pt>
                      <c:pt idx="466">
                        <c:v>2.68</c:v>
                      </c:pt>
                      <c:pt idx="467">
                        <c:v>2.41</c:v>
                      </c:pt>
                      <c:pt idx="468">
                        <c:v>2.15</c:v>
                      </c:pt>
                      <c:pt idx="469">
                        <c:v>2.2200000000000002</c:v>
                      </c:pt>
                      <c:pt idx="470">
                        <c:v>2.4700000000000002</c:v>
                      </c:pt>
                      <c:pt idx="471">
                        <c:v>2.5</c:v>
                      </c:pt>
                      <c:pt idx="472">
                        <c:v>2.56</c:v>
                      </c:pt>
                      <c:pt idx="473">
                        <c:v>2.52</c:v>
                      </c:pt>
                      <c:pt idx="474">
                        <c:v>2.4300000000000002</c:v>
                      </c:pt>
                      <c:pt idx="475">
                        <c:v>2.33</c:v>
                      </c:pt>
                      <c:pt idx="476">
                        <c:v>3.7</c:v>
                      </c:pt>
                      <c:pt idx="477">
                        <c:v>3.54</c:v>
                      </c:pt>
                      <c:pt idx="478">
                        <c:v>2.83</c:v>
                      </c:pt>
                      <c:pt idx="479">
                        <c:v>2.71</c:v>
                      </c:pt>
                      <c:pt idx="480">
                        <c:v>2.4</c:v>
                      </c:pt>
                      <c:pt idx="481">
                        <c:v>2.33</c:v>
                      </c:pt>
                      <c:pt idx="482">
                        <c:v>2.68</c:v>
                      </c:pt>
                      <c:pt idx="483">
                        <c:v>2.93</c:v>
                      </c:pt>
                      <c:pt idx="484">
                        <c:v>3.41</c:v>
                      </c:pt>
                      <c:pt idx="485">
                        <c:v>3.1</c:v>
                      </c:pt>
                      <c:pt idx="486">
                        <c:v>2.6</c:v>
                      </c:pt>
                      <c:pt idx="487">
                        <c:v>2.48</c:v>
                      </c:pt>
                      <c:pt idx="488">
                        <c:v>2.37</c:v>
                      </c:pt>
                      <c:pt idx="489">
                        <c:v>2.4300000000000002</c:v>
                      </c:pt>
                      <c:pt idx="490">
                        <c:v>2.2999999999999998</c:v>
                      </c:pt>
                      <c:pt idx="491">
                        <c:v>2.27</c:v>
                      </c:pt>
                      <c:pt idx="492">
                        <c:v>2.0099999999999998</c:v>
                      </c:pt>
                      <c:pt idx="493">
                        <c:v>2.0699999999999998</c:v>
                      </c:pt>
                      <c:pt idx="494">
                        <c:v>1.99</c:v>
                      </c:pt>
                      <c:pt idx="495">
                        <c:v>2.0299999999999998</c:v>
                      </c:pt>
                      <c:pt idx="496">
                        <c:v>2.15</c:v>
                      </c:pt>
                      <c:pt idx="497">
                        <c:v>2</c:v>
                      </c:pt>
                      <c:pt idx="498">
                        <c:v>2.0099999999999998</c:v>
                      </c:pt>
                      <c:pt idx="499">
                        <c:v>2.09</c:v>
                      </c:pt>
                      <c:pt idx="500">
                        <c:v>1.99</c:v>
                      </c:pt>
                      <c:pt idx="501">
                        <c:v>2.0699999999999998</c:v>
                      </c:pt>
                      <c:pt idx="502">
                        <c:v>1.93</c:v>
                      </c:pt>
                      <c:pt idx="503">
                        <c:v>1.99</c:v>
                      </c:pt>
                      <c:pt idx="504">
                        <c:v>3.05</c:v>
                      </c:pt>
                      <c:pt idx="505">
                        <c:v>3.73</c:v>
                      </c:pt>
                      <c:pt idx="506">
                        <c:v>4.08</c:v>
                      </c:pt>
                      <c:pt idx="507">
                        <c:v>4.3</c:v>
                      </c:pt>
                      <c:pt idx="508">
                        <c:v>4.41</c:v>
                      </c:pt>
                      <c:pt idx="509">
                        <c:v>3</c:v>
                      </c:pt>
                      <c:pt idx="510">
                        <c:v>3.08</c:v>
                      </c:pt>
                      <c:pt idx="511">
                        <c:v>3.15</c:v>
                      </c:pt>
                      <c:pt idx="512">
                        <c:v>3.31</c:v>
                      </c:pt>
                      <c:pt idx="513">
                        <c:v>3.12</c:v>
                      </c:pt>
                      <c:pt idx="514">
                        <c:v>4.08</c:v>
                      </c:pt>
                      <c:pt idx="515">
                        <c:v>3.93</c:v>
                      </c:pt>
                      <c:pt idx="516">
                        <c:v>2.8</c:v>
                      </c:pt>
                      <c:pt idx="517">
                        <c:v>2.91</c:v>
                      </c:pt>
                      <c:pt idx="518">
                        <c:v>2.37</c:v>
                      </c:pt>
                      <c:pt idx="519">
                        <c:v>2.3199999999999998</c:v>
                      </c:pt>
                      <c:pt idx="520">
                        <c:v>2.2000000000000002</c:v>
                      </c:pt>
                      <c:pt idx="521">
                        <c:v>2.1</c:v>
                      </c:pt>
                      <c:pt idx="522">
                        <c:v>3.58</c:v>
                      </c:pt>
                      <c:pt idx="523">
                        <c:v>3.63</c:v>
                      </c:pt>
                      <c:pt idx="524">
                        <c:v>3.1</c:v>
                      </c:pt>
                      <c:pt idx="525">
                        <c:v>2.67</c:v>
                      </c:pt>
                      <c:pt idx="526">
                        <c:v>2.4</c:v>
                      </c:pt>
                      <c:pt idx="527">
                        <c:v>2.42</c:v>
                      </c:pt>
                      <c:pt idx="528">
                        <c:v>2.12</c:v>
                      </c:pt>
                      <c:pt idx="529">
                        <c:v>2.15</c:v>
                      </c:pt>
                      <c:pt idx="530">
                        <c:v>2.2999999999999998</c:v>
                      </c:pt>
                      <c:pt idx="531">
                        <c:v>2.31</c:v>
                      </c:pt>
                      <c:pt idx="532">
                        <c:v>2.8</c:v>
                      </c:pt>
                      <c:pt idx="533">
                        <c:v>3.15</c:v>
                      </c:pt>
                      <c:pt idx="534">
                        <c:v>2.66</c:v>
                      </c:pt>
                      <c:pt idx="535">
                        <c:v>2.41</c:v>
                      </c:pt>
                      <c:pt idx="536">
                        <c:v>2.8</c:v>
                      </c:pt>
                      <c:pt idx="537">
                        <c:v>2.44</c:v>
                      </c:pt>
                      <c:pt idx="538">
                        <c:v>2.3199999999999998</c:v>
                      </c:pt>
                      <c:pt idx="539">
                        <c:v>3.12</c:v>
                      </c:pt>
                      <c:pt idx="540">
                        <c:v>2.57</c:v>
                      </c:pt>
                      <c:pt idx="541">
                        <c:v>2.31</c:v>
                      </c:pt>
                      <c:pt idx="542">
                        <c:v>2.1</c:v>
                      </c:pt>
                      <c:pt idx="543">
                        <c:v>2.12</c:v>
                      </c:pt>
                      <c:pt idx="544">
                        <c:v>2.4</c:v>
                      </c:pt>
                      <c:pt idx="545">
                        <c:v>2.38</c:v>
                      </c:pt>
                      <c:pt idx="546">
                        <c:v>2.4700000000000002</c:v>
                      </c:pt>
                      <c:pt idx="547">
                        <c:v>2.4</c:v>
                      </c:pt>
                      <c:pt idx="548">
                        <c:v>2.48</c:v>
                      </c:pt>
                      <c:pt idx="549">
                        <c:v>2.27</c:v>
                      </c:pt>
                      <c:pt idx="550">
                        <c:v>2.39</c:v>
                      </c:pt>
                      <c:pt idx="551">
                        <c:v>2.2999999999999998</c:v>
                      </c:pt>
                      <c:pt idx="552">
                        <c:v>2.4700000000000002</c:v>
                      </c:pt>
                      <c:pt idx="553">
                        <c:v>2.4300000000000002</c:v>
                      </c:pt>
                      <c:pt idx="554">
                        <c:v>2.59</c:v>
                      </c:pt>
                      <c:pt idx="555">
                        <c:v>2.44</c:v>
                      </c:pt>
                      <c:pt idx="556">
                        <c:v>2.2799999999999998</c:v>
                      </c:pt>
                      <c:pt idx="557">
                        <c:v>2.7</c:v>
                      </c:pt>
                      <c:pt idx="558">
                        <c:v>2.39</c:v>
                      </c:pt>
                      <c:pt idx="559">
                        <c:v>2.58</c:v>
                      </c:pt>
                      <c:pt idx="560">
                        <c:v>3.15</c:v>
                      </c:pt>
                      <c:pt idx="561">
                        <c:v>3.2</c:v>
                      </c:pt>
                      <c:pt idx="562">
                        <c:v>3.42</c:v>
                      </c:pt>
                      <c:pt idx="563">
                        <c:v>3.58</c:v>
                      </c:pt>
                      <c:pt idx="564">
                        <c:v>3.37</c:v>
                      </c:pt>
                      <c:pt idx="565">
                        <c:v>3.59</c:v>
                      </c:pt>
                      <c:pt idx="566">
                        <c:v>3.61</c:v>
                      </c:pt>
                      <c:pt idx="567">
                        <c:v>3.38</c:v>
                      </c:pt>
                      <c:pt idx="568">
                        <c:v>3.82</c:v>
                      </c:pt>
                      <c:pt idx="569">
                        <c:v>3.66</c:v>
                      </c:pt>
                      <c:pt idx="570">
                        <c:v>3.1</c:v>
                      </c:pt>
                      <c:pt idx="571">
                        <c:v>3.29</c:v>
                      </c:pt>
                      <c:pt idx="572">
                        <c:v>4.3</c:v>
                      </c:pt>
                      <c:pt idx="573">
                        <c:v>4.03</c:v>
                      </c:pt>
                      <c:pt idx="574">
                        <c:v>3.81</c:v>
                      </c:pt>
                      <c:pt idx="575">
                        <c:v>3.12</c:v>
                      </c:pt>
                      <c:pt idx="576">
                        <c:v>2.7</c:v>
                      </c:pt>
                      <c:pt idx="577">
                        <c:v>2.48</c:v>
                      </c:pt>
                      <c:pt idx="578">
                        <c:v>2.3199999999999998</c:v>
                      </c:pt>
                      <c:pt idx="579">
                        <c:v>2.64</c:v>
                      </c:pt>
                      <c:pt idx="580">
                        <c:v>2.48</c:v>
                      </c:pt>
                      <c:pt idx="581">
                        <c:v>2.4</c:v>
                      </c:pt>
                      <c:pt idx="582">
                        <c:v>2.31</c:v>
                      </c:pt>
                      <c:pt idx="583">
                        <c:v>3.99</c:v>
                      </c:pt>
                      <c:pt idx="584">
                        <c:v>2.88</c:v>
                      </c:pt>
                      <c:pt idx="585">
                        <c:v>3.44</c:v>
                      </c:pt>
                      <c:pt idx="586">
                        <c:v>2.73</c:v>
                      </c:pt>
                      <c:pt idx="587">
                        <c:v>3.09</c:v>
                      </c:pt>
                      <c:pt idx="588">
                        <c:v>4.3</c:v>
                      </c:pt>
                      <c:pt idx="589">
                        <c:v>4.76</c:v>
                      </c:pt>
                      <c:pt idx="590">
                        <c:v>4.8</c:v>
                      </c:pt>
                      <c:pt idx="591">
                        <c:v>5.03</c:v>
                      </c:pt>
                      <c:pt idx="592">
                        <c:v>4.38</c:v>
                      </c:pt>
                      <c:pt idx="593">
                        <c:v>4.7</c:v>
                      </c:pt>
                      <c:pt idx="594">
                        <c:v>5.41</c:v>
                      </c:pt>
                      <c:pt idx="595">
                        <c:v>5.64</c:v>
                      </c:pt>
                      <c:pt idx="596">
                        <c:v>6.11</c:v>
                      </c:pt>
                      <c:pt idx="597">
                        <c:v>6.19</c:v>
                      </c:pt>
                      <c:pt idx="598">
                        <c:v>5.97</c:v>
                      </c:pt>
                      <c:pt idx="599">
                        <c:v>6.1</c:v>
                      </c:pt>
                      <c:pt idx="600">
                        <c:v>6.18</c:v>
                      </c:pt>
                      <c:pt idx="601">
                        <c:v>5.62</c:v>
                      </c:pt>
                      <c:pt idx="602">
                        <c:v>4.3899999999999997</c:v>
                      </c:pt>
                      <c:pt idx="603">
                        <c:v>4.58</c:v>
                      </c:pt>
                      <c:pt idx="604">
                        <c:v>4.7699999999999996</c:v>
                      </c:pt>
                      <c:pt idx="605">
                        <c:v>4.7</c:v>
                      </c:pt>
                      <c:pt idx="606">
                        <c:v>3.81</c:v>
                      </c:pt>
                      <c:pt idx="607">
                        <c:v>4.0999999999999996</c:v>
                      </c:pt>
                      <c:pt idx="608">
                        <c:v>5.6</c:v>
                      </c:pt>
                      <c:pt idx="609">
                        <c:v>5.35</c:v>
                      </c:pt>
                      <c:pt idx="610">
                        <c:v>5.52</c:v>
                      </c:pt>
                      <c:pt idx="611">
                        <c:v>5.12</c:v>
                      </c:pt>
                      <c:pt idx="612">
                        <c:v>4.38</c:v>
                      </c:pt>
                      <c:pt idx="613">
                        <c:v>4.7699999999999996</c:v>
                      </c:pt>
                      <c:pt idx="614">
                        <c:v>3.82</c:v>
                      </c:pt>
                      <c:pt idx="615">
                        <c:v>4.1500000000000004</c:v>
                      </c:pt>
                      <c:pt idx="616">
                        <c:v>3.85</c:v>
                      </c:pt>
                      <c:pt idx="617">
                        <c:v>3.99</c:v>
                      </c:pt>
                      <c:pt idx="618">
                        <c:v>3.77</c:v>
                      </c:pt>
                      <c:pt idx="619">
                        <c:v>4.42</c:v>
                      </c:pt>
                      <c:pt idx="620">
                        <c:v>5.15</c:v>
                      </c:pt>
                      <c:pt idx="621">
                        <c:v>4.55</c:v>
                      </c:pt>
                      <c:pt idx="622">
                        <c:v>4.95</c:v>
                      </c:pt>
                      <c:pt idx="623">
                        <c:v>4.47</c:v>
                      </c:pt>
                      <c:pt idx="624">
                        <c:v>6.75</c:v>
                      </c:pt>
                      <c:pt idx="625">
                        <c:v>6.42</c:v>
                      </c:pt>
                      <c:pt idx="626">
                        <c:v>5.61</c:v>
                      </c:pt>
                      <c:pt idx="627">
                        <c:v>5.09</c:v>
                      </c:pt>
                      <c:pt idx="628">
                        <c:v>4.63</c:v>
                      </c:pt>
                      <c:pt idx="629">
                        <c:v>4.72</c:v>
                      </c:pt>
                      <c:pt idx="630">
                        <c:v>4.4800000000000004</c:v>
                      </c:pt>
                      <c:pt idx="631">
                        <c:v>4.53</c:v>
                      </c:pt>
                      <c:pt idx="632">
                        <c:v>4.82</c:v>
                      </c:pt>
                      <c:pt idx="633">
                        <c:v>4.4400000000000004</c:v>
                      </c:pt>
                      <c:pt idx="634">
                        <c:v>4.07</c:v>
                      </c:pt>
                      <c:pt idx="635">
                        <c:v>4.09</c:v>
                      </c:pt>
                      <c:pt idx="636">
                        <c:v>3.77</c:v>
                      </c:pt>
                      <c:pt idx="637">
                        <c:v>4.1500000000000004</c:v>
                      </c:pt>
                      <c:pt idx="638">
                        <c:v>5.37</c:v>
                      </c:pt>
                      <c:pt idx="639">
                        <c:v>5.15</c:v>
                      </c:pt>
                      <c:pt idx="640">
                        <c:v>6.3</c:v>
                      </c:pt>
                      <c:pt idx="641">
                        <c:v>5.9</c:v>
                      </c:pt>
                      <c:pt idx="642">
                        <c:v>4.78</c:v>
                      </c:pt>
                      <c:pt idx="643">
                        <c:v>4.84</c:v>
                      </c:pt>
                      <c:pt idx="644">
                        <c:v>4.5999999999999996</c:v>
                      </c:pt>
                      <c:pt idx="645">
                        <c:v>4.34</c:v>
                      </c:pt>
                      <c:pt idx="646">
                        <c:v>7.1</c:v>
                      </c:pt>
                      <c:pt idx="647">
                        <c:v>7.3</c:v>
                      </c:pt>
                      <c:pt idx="648">
                        <c:v>7.41</c:v>
                      </c:pt>
                      <c:pt idx="649">
                        <c:v>7.75</c:v>
                      </c:pt>
                      <c:pt idx="650">
                        <c:v>7.84</c:v>
                      </c:pt>
                      <c:pt idx="651">
                        <c:v>7.86</c:v>
                      </c:pt>
                      <c:pt idx="652">
                        <c:v>6.9</c:v>
                      </c:pt>
                      <c:pt idx="653">
                        <c:v>5.82</c:v>
                      </c:pt>
                      <c:pt idx="654">
                        <c:v>5.51</c:v>
                      </c:pt>
                      <c:pt idx="655">
                        <c:v>5.44</c:v>
                      </c:pt>
                      <c:pt idx="656">
                        <c:v>5.36</c:v>
                      </c:pt>
                      <c:pt idx="657">
                        <c:v>4.1500000000000004</c:v>
                      </c:pt>
                      <c:pt idx="658">
                        <c:v>3.69</c:v>
                      </c:pt>
                      <c:pt idx="659">
                        <c:v>3.5</c:v>
                      </c:pt>
                      <c:pt idx="660">
                        <c:v>3.88</c:v>
                      </c:pt>
                      <c:pt idx="661">
                        <c:v>3.7</c:v>
                      </c:pt>
                      <c:pt idx="662">
                        <c:v>5.55</c:v>
                      </c:pt>
                      <c:pt idx="663">
                        <c:v>4.49</c:v>
                      </c:pt>
                      <c:pt idx="664">
                        <c:v>4.12</c:v>
                      </c:pt>
                      <c:pt idx="665">
                        <c:v>4.1500000000000004</c:v>
                      </c:pt>
                      <c:pt idx="666">
                        <c:v>4.28</c:v>
                      </c:pt>
                      <c:pt idx="667">
                        <c:v>4.38</c:v>
                      </c:pt>
                      <c:pt idx="668">
                        <c:v>3.9</c:v>
                      </c:pt>
                      <c:pt idx="669">
                        <c:v>4.13</c:v>
                      </c:pt>
                      <c:pt idx="670">
                        <c:v>3.81</c:v>
                      </c:pt>
                      <c:pt idx="671">
                        <c:v>3.67</c:v>
                      </c:pt>
                      <c:pt idx="672">
                        <c:v>3.39</c:v>
                      </c:pt>
                      <c:pt idx="673">
                        <c:v>3.7</c:v>
                      </c:pt>
                      <c:pt idx="674">
                        <c:v>3.47</c:v>
                      </c:pt>
                      <c:pt idx="675">
                        <c:v>5.9</c:v>
                      </c:pt>
                      <c:pt idx="676">
                        <c:v>5.99</c:v>
                      </c:pt>
                      <c:pt idx="677">
                        <c:v>4.71</c:v>
                      </c:pt>
                      <c:pt idx="678">
                        <c:v>4.84</c:v>
                      </c:pt>
                      <c:pt idx="679">
                        <c:v>4.82</c:v>
                      </c:pt>
                      <c:pt idx="680">
                        <c:v>4.67</c:v>
                      </c:pt>
                      <c:pt idx="681">
                        <c:v>4.78</c:v>
                      </c:pt>
                      <c:pt idx="682">
                        <c:v>4.71</c:v>
                      </c:pt>
                      <c:pt idx="683">
                        <c:v>4.1500000000000004</c:v>
                      </c:pt>
                      <c:pt idx="684">
                        <c:v>3.69</c:v>
                      </c:pt>
                      <c:pt idx="685">
                        <c:v>3.21</c:v>
                      </c:pt>
                      <c:pt idx="686">
                        <c:v>3.05</c:v>
                      </c:pt>
                      <c:pt idx="687">
                        <c:v>3</c:v>
                      </c:pt>
                      <c:pt idx="688">
                        <c:v>3.12</c:v>
                      </c:pt>
                      <c:pt idx="689">
                        <c:v>3.15</c:v>
                      </c:pt>
                      <c:pt idx="690">
                        <c:v>4.07</c:v>
                      </c:pt>
                      <c:pt idx="691">
                        <c:v>3.39</c:v>
                      </c:pt>
                      <c:pt idx="692">
                        <c:v>3.21</c:v>
                      </c:pt>
                      <c:pt idx="693">
                        <c:v>3.07</c:v>
                      </c:pt>
                      <c:pt idx="694">
                        <c:v>3.1</c:v>
                      </c:pt>
                      <c:pt idx="695">
                        <c:v>3.19</c:v>
                      </c:pt>
                      <c:pt idx="696">
                        <c:v>4.01</c:v>
                      </c:pt>
                      <c:pt idx="697">
                        <c:v>4.28</c:v>
                      </c:pt>
                      <c:pt idx="698">
                        <c:v>5</c:v>
                      </c:pt>
                      <c:pt idx="699">
                        <c:v>5.2</c:v>
                      </c:pt>
                      <c:pt idx="700">
                        <c:v>5.59</c:v>
                      </c:pt>
                      <c:pt idx="701">
                        <c:v>4.17</c:v>
                      </c:pt>
                      <c:pt idx="702">
                        <c:v>4.82</c:v>
                      </c:pt>
                      <c:pt idx="703">
                        <c:v>4.17</c:v>
                      </c:pt>
                      <c:pt idx="704">
                        <c:v>4.82</c:v>
                      </c:pt>
                      <c:pt idx="705">
                        <c:v>4.57</c:v>
                      </c:pt>
                      <c:pt idx="706">
                        <c:v>4.29</c:v>
                      </c:pt>
                      <c:pt idx="707">
                        <c:v>4.4800000000000004</c:v>
                      </c:pt>
                      <c:pt idx="708">
                        <c:v>4.79</c:v>
                      </c:pt>
                      <c:pt idx="709">
                        <c:v>4.93</c:v>
                      </c:pt>
                      <c:pt idx="710">
                        <c:v>3.88</c:v>
                      </c:pt>
                      <c:pt idx="711">
                        <c:v>3</c:v>
                      </c:pt>
                      <c:pt idx="712">
                        <c:v>4.38</c:v>
                      </c:pt>
                      <c:pt idx="713">
                        <c:v>4.12</c:v>
                      </c:pt>
                      <c:pt idx="714">
                        <c:v>3.75</c:v>
                      </c:pt>
                      <c:pt idx="715">
                        <c:v>3.01</c:v>
                      </c:pt>
                      <c:pt idx="716">
                        <c:v>2.73</c:v>
                      </c:pt>
                      <c:pt idx="717">
                        <c:v>2.66</c:v>
                      </c:pt>
                      <c:pt idx="718">
                        <c:v>2.82</c:v>
                      </c:pt>
                      <c:pt idx="719">
                        <c:v>2.61</c:v>
                      </c:pt>
                      <c:pt idx="720">
                        <c:v>2.77</c:v>
                      </c:pt>
                      <c:pt idx="721">
                        <c:v>2.94</c:v>
                      </c:pt>
                      <c:pt idx="722">
                        <c:v>2.82</c:v>
                      </c:pt>
                      <c:pt idx="723">
                        <c:v>2.77</c:v>
                      </c:pt>
                      <c:pt idx="724">
                        <c:v>2.39</c:v>
                      </c:pt>
                      <c:pt idx="725">
                        <c:v>2.66</c:v>
                      </c:pt>
                      <c:pt idx="726">
                        <c:v>2.44</c:v>
                      </c:pt>
                      <c:pt idx="727">
                        <c:v>2.5</c:v>
                      </c:pt>
                      <c:pt idx="728">
                        <c:v>2.29</c:v>
                      </c:pt>
                      <c:pt idx="729">
                        <c:v>2.41</c:v>
                      </c:pt>
                    </c:numCache>
                  </c:numRef>
                </c:val>
                <c:smooth val="1"/>
                <c:extLst xmlns:c15="http://schemas.microsoft.com/office/drawing/2012/chart">
                  <c:ext xmlns:c16="http://schemas.microsoft.com/office/drawing/2014/chart" uri="{C3380CC4-5D6E-409C-BE32-E72D297353CC}">
                    <c16:uniqueId val="{0000000E-CB09-4D04-B204-1D0B6C29515D}"/>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DATOS!$AB$3:$AB$732</c15:sqref>
                        </c15:formulaRef>
                      </c:ext>
                    </c:extLst>
                    <c:numCache>
                      <c:formatCode>0.00</c:formatCode>
                      <c:ptCount val="730"/>
                      <c:pt idx="0">
                        <c:v>2.57</c:v>
                      </c:pt>
                      <c:pt idx="1">
                        <c:v>2.4900000000000002</c:v>
                      </c:pt>
                      <c:pt idx="2">
                        <c:v>2.38</c:v>
                      </c:pt>
                      <c:pt idx="3">
                        <c:v>2.4700000000000002</c:v>
                      </c:pt>
                      <c:pt idx="4">
                        <c:v>2.4</c:v>
                      </c:pt>
                      <c:pt idx="5">
                        <c:v>2.41</c:v>
                      </c:pt>
                      <c:pt idx="6">
                        <c:v>2.2799999999999998</c:v>
                      </c:pt>
                      <c:pt idx="7">
                        <c:v>2.25</c:v>
                      </c:pt>
                      <c:pt idx="8">
                        <c:v>2.4500000000000002</c:v>
                      </c:pt>
                      <c:pt idx="9">
                        <c:v>2.2999999999999998</c:v>
                      </c:pt>
                      <c:pt idx="10">
                        <c:v>4.3</c:v>
                      </c:pt>
                      <c:pt idx="11">
                        <c:v>4.78</c:v>
                      </c:pt>
                      <c:pt idx="12">
                        <c:v>3.67</c:v>
                      </c:pt>
                      <c:pt idx="13">
                        <c:v>3.6</c:v>
                      </c:pt>
                      <c:pt idx="14">
                        <c:v>3.62</c:v>
                      </c:pt>
                      <c:pt idx="15">
                        <c:v>3.45</c:v>
                      </c:pt>
                      <c:pt idx="16">
                        <c:v>3.73</c:v>
                      </c:pt>
                      <c:pt idx="17">
                        <c:v>2.5499999999999998</c:v>
                      </c:pt>
                      <c:pt idx="18">
                        <c:v>3.17</c:v>
                      </c:pt>
                      <c:pt idx="19">
                        <c:v>3.08</c:v>
                      </c:pt>
                      <c:pt idx="20">
                        <c:v>2.65</c:v>
                      </c:pt>
                      <c:pt idx="21">
                        <c:v>2.68</c:v>
                      </c:pt>
                      <c:pt idx="22">
                        <c:v>2.9</c:v>
                      </c:pt>
                      <c:pt idx="23">
                        <c:v>3.08</c:v>
                      </c:pt>
                      <c:pt idx="24">
                        <c:v>3.1</c:v>
                      </c:pt>
                      <c:pt idx="25">
                        <c:v>3.7</c:v>
                      </c:pt>
                      <c:pt idx="26">
                        <c:v>2.75</c:v>
                      </c:pt>
                      <c:pt idx="27">
                        <c:v>2.72</c:v>
                      </c:pt>
                      <c:pt idx="28">
                        <c:v>2.7</c:v>
                      </c:pt>
                      <c:pt idx="29">
                        <c:v>3.6</c:v>
                      </c:pt>
                      <c:pt idx="30">
                        <c:v>4.38</c:v>
                      </c:pt>
                      <c:pt idx="31">
                        <c:v>4.45</c:v>
                      </c:pt>
                      <c:pt idx="32">
                        <c:v>3.2</c:v>
                      </c:pt>
                      <c:pt idx="33">
                        <c:v>3.12</c:v>
                      </c:pt>
                      <c:pt idx="34">
                        <c:v>2.61</c:v>
                      </c:pt>
                      <c:pt idx="35">
                        <c:v>2.74</c:v>
                      </c:pt>
                      <c:pt idx="36">
                        <c:v>2.68</c:v>
                      </c:pt>
                      <c:pt idx="37">
                        <c:v>2.63</c:v>
                      </c:pt>
                      <c:pt idx="38">
                        <c:v>2.5099999999999998</c:v>
                      </c:pt>
                      <c:pt idx="39">
                        <c:v>2.4</c:v>
                      </c:pt>
                      <c:pt idx="40">
                        <c:v>2.5499999999999998</c:v>
                      </c:pt>
                      <c:pt idx="41">
                        <c:v>2.5</c:v>
                      </c:pt>
                      <c:pt idx="42">
                        <c:v>2.4300000000000002</c:v>
                      </c:pt>
                      <c:pt idx="43">
                        <c:v>2.41</c:v>
                      </c:pt>
                      <c:pt idx="44">
                        <c:v>2.37</c:v>
                      </c:pt>
                      <c:pt idx="45">
                        <c:v>2.39</c:v>
                      </c:pt>
                      <c:pt idx="46">
                        <c:v>2.4</c:v>
                      </c:pt>
                      <c:pt idx="47">
                        <c:v>2.42</c:v>
                      </c:pt>
                      <c:pt idx="48">
                        <c:v>2.39</c:v>
                      </c:pt>
                      <c:pt idx="49">
                        <c:v>3.08</c:v>
                      </c:pt>
                      <c:pt idx="50">
                        <c:v>2.61</c:v>
                      </c:pt>
                      <c:pt idx="51">
                        <c:v>2.44</c:v>
                      </c:pt>
                      <c:pt idx="52">
                        <c:v>2.3199999999999998</c:v>
                      </c:pt>
                      <c:pt idx="53">
                        <c:v>2.2200000000000002</c:v>
                      </c:pt>
                      <c:pt idx="54">
                        <c:v>1.9</c:v>
                      </c:pt>
                      <c:pt idx="55">
                        <c:v>1.93</c:v>
                      </c:pt>
                      <c:pt idx="56">
                        <c:v>1.91</c:v>
                      </c:pt>
                      <c:pt idx="57">
                        <c:v>1.99</c:v>
                      </c:pt>
                      <c:pt idx="58">
                        <c:v>1.91</c:v>
                      </c:pt>
                      <c:pt idx="59">
                        <c:v>2</c:v>
                      </c:pt>
                      <c:pt idx="60">
                        <c:v>2.83</c:v>
                      </c:pt>
                      <c:pt idx="61">
                        <c:v>3.05</c:v>
                      </c:pt>
                      <c:pt idx="62">
                        <c:v>3.12</c:v>
                      </c:pt>
                      <c:pt idx="63">
                        <c:v>3.15</c:v>
                      </c:pt>
                      <c:pt idx="64">
                        <c:v>3.08</c:v>
                      </c:pt>
                      <c:pt idx="65">
                        <c:v>2.94</c:v>
                      </c:pt>
                      <c:pt idx="66">
                        <c:v>1.9</c:v>
                      </c:pt>
                      <c:pt idx="67">
                        <c:v>1.99</c:v>
                      </c:pt>
                      <c:pt idx="68">
                        <c:v>1.87</c:v>
                      </c:pt>
                      <c:pt idx="69">
                        <c:v>2.0299999999999998</c:v>
                      </c:pt>
                      <c:pt idx="70">
                        <c:v>3.05</c:v>
                      </c:pt>
                      <c:pt idx="71">
                        <c:v>3.07</c:v>
                      </c:pt>
                      <c:pt idx="72">
                        <c:v>2.64</c:v>
                      </c:pt>
                      <c:pt idx="73">
                        <c:v>2.8</c:v>
                      </c:pt>
                      <c:pt idx="74">
                        <c:v>2.4</c:v>
                      </c:pt>
                      <c:pt idx="75">
                        <c:v>2.61</c:v>
                      </c:pt>
                      <c:pt idx="76">
                        <c:v>2.42</c:v>
                      </c:pt>
                      <c:pt idx="77">
                        <c:v>2.59</c:v>
                      </c:pt>
                      <c:pt idx="78">
                        <c:v>3.77</c:v>
                      </c:pt>
                      <c:pt idx="79">
                        <c:v>4.05</c:v>
                      </c:pt>
                      <c:pt idx="80">
                        <c:v>4.7</c:v>
                      </c:pt>
                      <c:pt idx="81">
                        <c:v>4.79</c:v>
                      </c:pt>
                      <c:pt idx="82">
                        <c:v>4.7300000000000004</c:v>
                      </c:pt>
                      <c:pt idx="83">
                        <c:v>4.82</c:v>
                      </c:pt>
                      <c:pt idx="84">
                        <c:v>5.51</c:v>
                      </c:pt>
                      <c:pt idx="85">
                        <c:v>5.91</c:v>
                      </c:pt>
                      <c:pt idx="86">
                        <c:v>6.1</c:v>
                      </c:pt>
                      <c:pt idx="87">
                        <c:v>6.15</c:v>
                      </c:pt>
                      <c:pt idx="88">
                        <c:v>7.5</c:v>
                      </c:pt>
                      <c:pt idx="89">
                        <c:v>7.09</c:v>
                      </c:pt>
                      <c:pt idx="90">
                        <c:v>6.88</c:v>
                      </c:pt>
                      <c:pt idx="91">
                        <c:v>4.3</c:v>
                      </c:pt>
                      <c:pt idx="92">
                        <c:v>4</c:v>
                      </c:pt>
                      <c:pt idx="93">
                        <c:v>5.03</c:v>
                      </c:pt>
                      <c:pt idx="94">
                        <c:v>4.91</c:v>
                      </c:pt>
                      <c:pt idx="95">
                        <c:v>4.7699999999999996</c:v>
                      </c:pt>
                      <c:pt idx="96">
                        <c:v>4.5199999999999996</c:v>
                      </c:pt>
                      <c:pt idx="97">
                        <c:v>4.1500000000000004</c:v>
                      </c:pt>
                      <c:pt idx="98">
                        <c:v>3.31</c:v>
                      </c:pt>
                      <c:pt idx="99">
                        <c:v>3.42</c:v>
                      </c:pt>
                      <c:pt idx="100">
                        <c:v>3.16</c:v>
                      </c:pt>
                      <c:pt idx="101">
                        <c:v>2.8</c:v>
                      </c:pt>
                      <c:pt idx="102">
                        <c:v>2.99</c:v>
                      </c:pt>
                      <c:pt idx="103">
                        <c:v>3.11</c:v>
                      </c:pt>
                      <c:pt idx="104">
                        <c:v>2.68</c:v>
                      </c:pt>
                      <c:pt idx="105">
                        <c:v>2.7</c:v>
                      </c:pt>
                      <c:pt idx="106">
                        <c:v>2.77</c:v>
                      </c:pt>
                      <c:pt idx="107">
                        <c:v>2.8</c:v>
                      </c:pt>
                      <c:pt idx="108">
                        <c:v>2.66</c:v>
                      </c:pt>
                      <c:pt idx="109">
                        <c:v>2.72</c:v>
                      </c:pt>
                      <c:pt idx="110">
                        <c:v>4.1100000000000003</c:v>
                      </c:pt>
                      <c:pt idx="111">
                        <c:v>4.07</c:v>
                      </c:pt>
                      <c:pt idx="112">
                        <c:v>2.78</c:v>
                      </c:pt>
                      <c:pt idx="113">
                        <c:v>2.6</c:v>
                      </c:pt>
                      <c:pt idx="114">
                        <c:v>2.41</c:v>
                      </c:pt>
                      <c:pt idx="115">
                        <c:v>2.3199999999999998</c:v>
                      </c:pt>
                      <c:pt idx="116">
                        <c:v>2</c:v>
                      </c:pt>
                      <c:pt idx="117">
                        <c:v>2.1</c:v>
                      </c:pt>
                      <c:pt idx="118">
                        <c:v>2.46</c:v>
                      </c:pt>
                      <c:pt idx="119">
                        <c:v>2.98</c:v>
                      </c:pt>
                      <c:pt idx="120">
                        <c:v>3.43</c:v>
                      </c:pt>
                      <c:pt idx="121">
                        <c:v>3.19</c:v>
                      </c:pt>
                      <c:pt idx="122">
                        <c:v>2.82</c:v>
                      </c:pt>
                      <c:pt idx="123">
                        <c:v>2.85</c:v>
                      </c:pt>
                      <c:pt idx="124">
                        <c:v>2.93</c:v>
                      </c:pt>
                      <c:pt idx="125">
                        <c:v>3.12</c:v>
                      </c:pt>
                      <c:pt idx="126">
                        <c:v>2.98</c:v>
                      </c:pt>
                      <c:pt idx="127">
                        <c:v>3.15</c:v>
                      </c:pt>
                      <c:pt idx="128">
                        <c:v>4.9000000000000004</c:v>
                      </c:pt>
                      <c:pt idx="129">
                        <c:v>4.99</c:v>
                      </c:pt>
                      <c:pt idx="130">
                        <c:v>3.21</c:v>
                      </c:pt>
                      <c:pt idx="131">
                        <c:v>4.42</c:v>
                      </c:pt>
                      <c:pt idx="132">
                        <c:v>4.3</c:v>
                      </c:pt>
                      <c:pt idx="133">
                        <c:v>4.25</c:v>
                      </c:pt>
                      <c:pt idx="134">
                        <c:v>4.38</c:v>
                      </c:pt>
                      <c:pt idx="135">
                        <c:v>5.69</c:v>
                      </c:pt>
                      <c:pt idx="136">
                        <c:v>4.93</c:v>
                      </c:pt>
                      <c:pt idx="137">
                        <c:v>3.81</c:v>
                      </c:pt>
                      <c:pt idx="138">
                        <c:v>3.64</c:v>
                      </c:pt>
                      <c:pt idx="139">
                        <c:v>3.98</c:v>
                      </c:pt>
                      <c:pt idx="140">
                        <c:v>3.59</c:v>
                      </c:pt>
                      <c:pt idx="141">
                        <c:v>3.77</c:v>
                      </c:pt>
                      <c:pt idx="142">
                        <c:v>4.01</c:v>
                      </c:pt>
                      <c:pt idx="143">
                        <c:v>3.87</c:v>
                      </c:pt>
                      <c:pt idx="144">
                        <c:v>3.42</c:v>
                      </c:pt>
                      <c:pt idx="145">
                        <c:v>3.88</c:v>
                      </c:pt>
                      <c:pt idx="146">
                        <c:v>4.09</c:v>
                      </c:pt>
                      <c:pt idx="147">
                        <c:v>3.93</c:v>
                      </c:pt>
                      <c:pt idx="148">
                        <c:v>3.48</c:v>
                      </c:pt>
                      <c:pt idx="149">
                        <c:v>3.99</c:v>
                      </c:pt>
                      <c:pt idx="150">
                        <c:v>4.03</c:v>
                      </c:pt>
                      <c:pt idx="151">
                        <c:v>4.09</c:v>
                      </c:pt>
                      <c:pt idx="152">
                        <c:v>4.4800000000000004</c:v>
                      </c:pt>
                      <c:pt idx="153">
                        <c:v>4.88</c:v>
                      </c:pt>
                      <c:pt idx="154">
                        <c:v>5.2</c:v>
                      </c:pt>
                      <c:pt idx="155">
                        <c:v>5.71</c:v>
                      </c:pt>
                      <c:pt idx="156">
                        <c:v>4.82</c:v>
                      </c:pt>
                      <c:pt idx="157">
                        <c:v>4.71</c:v>
                      </c:pt>
                      <c:pt idx="158">
                        <c:v>4.4400000000000004</c:v>
                      </c:pt>
                      <c:pt idx="159">
                        <c:v>3.91</c:v>
                      </c:pt>
                      <c:pt idx="160">
                        <c:v>2.82</c:v>
                      </c:pt>
                      <c:pt idx="161">
                        <c:v>2.94</c:v>
                      </c:pt>
                      <c:pt idx="162">
                        <c:v>3.51</c:v>
                      </c:pt>
                      <c:pt idx="163">
                        <c:v>3.66</c:v>
                      </c:pt>
                      <c:pt idx="164">
                        <c:v>2.8</c:v>
                      </c:pt>
                      <c:pt idx="165">
                        <c:v>2.79</c:v>
                      </c:pt>
                      <c:pt idx="166">
                        <c:v>2.48</c:v>
                      </c:pt>
                      <c:pt idx="167">
                        <c:v>2.5499999999999998</c:v>
                      </c:pt>
                      <c:pt idx="168">
                        <c:v>2.6</c:v>
                      </c:pt>
                      <c:pt idx="169">
                        <c:v>2.4900000000000002</c:v>
                      </c:pt>
                      <c:pt idx="170">
                        <c:v>2.38</c:v>
                      </c:pt>
                      <c:pt idx="171">
                        <c:v>2.58</c:v>
                      </c:pt>
                      <c:pt idx="172">
                        <c:v>2.57</c:v>
                      </c:pt>
                      <c:pt idx="173">
                        <c:v>2.65</c:v>
                      </c:pt>
                      <c:pt idx="174">
                        <c:v>2.78</c:v>
                      </c:pt>
                      <c:pt idx="175">
                        <c:v>2.63</c:v>
                      </c:pt>
                      <c:pt idx="176">
                        <c:v>2.31</c:v>
                      </c:pt>
                      <c:pt idx="177">
                        <c:v>2.77</c:v>
                      </c:pt>
                      <c:pt idx="178">
                        <c:v>5.28</c:v>
                      </c:pt>
                      <c:pt idx="179">
                        <c:v>4.4000000000000004</c:v>
                      </c:pt>
                      <c:pt idx="180">
                        <c:v>3.77</c:v>
                      </c:pt>
                      <c:pt idx="181">
                        <c:v>3.82</c:v>
                      </c:pt>
                      <c:pt idx="182">
                        <c:v>3.53</c:v>
                      </c:pt>
                      <c:pt idx="183">
                        <c:v>3.71</c:v>
                      </c:pt>
                      <c:pt idx="184">
                        <c:v>4.18</c:v>
                      </c:pt>
                      <c:pt idx="185">
                        <c:v>4.22</c:v>
                      </c:pt>
                      <c:pt idx="186">
                        <c:v>3.76</c:v>
                      </c:pt>
                      <c:pt idx="187">
                        <c:v>3.7</c:v>
                      </c:pt>
                      <c:pt idx="188">
                        <c:v>3.2</c:v>
                      </c:pt>
                      <c:pt idx="189">
                        <c:v>3.11</c:v>
                      </c:pt>
                      <c:pt idx="190">
                        <c:v>3.03</c:v>
                      </c:pt>
                      <c:pt idx="191">
                        <c:v>3.09</c:v>
                      </c:pt>
                      <c:pt idx="192">
                        <c:v>3.05</c:v>
                      </c:pt>
                      <c:pt idx="193">
                        <c:v>3.03</c:v>
                      </c:pt>
                      <c:pt idx="194">
                        <c:v>2.9</c:v>
                      </c:pt>
                      <c:pt idx="195">
                        <c:v>3.3</c:v>
                      </c:pt>
                      <c:pt idx="196">
                        <c:v>3.31</c:v>
                      </c:pt>
                      <c:pt idx="197">
                        <c:v>3.28</c:v>
                      </c:pt>
                      <c:pt idx="198">
                        <c:v>3.15</c:v>
                      </c:pt>
                      <c:pt idx="199">
                        <c:v>3.2</c:v>
                      </c:pt>
                      <c:pt idx="200">
                        <c:v>3.33</c:v>
                      </c:pt>
                      <c:pt idx="201">
                        <c:v>3.39</c:v>
                      </c:pt>
                      <c:pt idx="202">
                        <c:v>4.28</c:v>
                      </c:pt>
                      <c:pt idx="203">
                        <c:v>3.76</c:v>
                      </c:pt>
                      <c:pt idx="204">
                        <c:v>4.09</c:v>
                      </c:pt>
                      <c:pt idx="205">
                        <c:v>4.1500000000000004</c:v>
                      </c:pt>
                      <c:pt idx="206">
                        <c:v>4.17</c:v>
                      </c:pt>
                      <c:pt idx="207">
                        <c:v>3.8</c:v>
                      </c:pt>
                      <c:pt idx="208">
                        <c:v>3.65</c:v>
                      </c:pt>
                      <c:pt idx="209">
                        <c:v>3.99</c:v>
                      </c:pt>
                      <c:pt idx="210">
                        <c:v>4.05</c:v>
                      </c:pt>
                      <c:pt idx="211">
                        <c:v>4.1500000000000004</c:v>
                      </c:pt>
                      <c:pt idx="212">
                        <c:v>4.18</c:v>
                      </c:pt>
                      <c:pt idx="213">
                        <c:v>4.21</c:v>
                      </c:pt>
                      <c:pt idx="214">
                        <c:v>4.24</c:v>
                      </c:pt>
                      <c:pt idx="215">
                        <c:v>4.82</c:v>
                      </c:pt>
                      <c:pt idx="216">
                        <c:v>5.0199999999999996</c:v>
                      </c:pt>
                      <c:pt idx="217">
                        <c:v>4.3</c:v>
                      </c:pt>
                      <c:pt idx="218">
                        <c:v>2.91</c:v>
                      </c:pt>
                      <c:pt idx="219">
                        <c:v>2.84</c:v>
                      </c:pt>
                      <c:pt idx="220">
                        <c:v>3.2</c:v>
                      </c:pt>
                      <c:pt idx="221">
                        <c:v>3.1</c:v>
                      </c:pt>
                      <c:pt idx="222">
                        <c:v>2.9</c:v>
                      </c:pt>
                      <c:pt idx="223">
                        <c:v>3.19</c:v>
                      </c:pt>
                      <c:pt idx="224">
                        <c:v>3.71</c:v>
                      </c:pt>
                      <c:pt idx="225">
                        <c:v>3.88</c:v>
                      </c:pt>
                      <c:pt idx="226">
                        <c:v>3.11</c:v>
                      </c:pt>
                      <c:pt idx="227">
                        <c:v>3.19</c:v>
                      </c:pt>
                      <c:pt idx="228">
                        <c:v>3.28</c:v>
                      </c:pt>
                      <c:pt idx="229">
                        <c:v>3.61</c:v>
                      </c:pt>
                      <c:pt idx="230">
                        <c:v>4.71</c:v>
                      </c:pt>
                      <c:pt idx="231">
                        <c:v>4.45</c:v>
                      </c:pt>
                      <c:pt idx="232">
                        <c:v>3.56</c:v>
                      </c:pt>
                      <c:pt idx="233">
                        <c:v>3.78</c:v>
                      </c:pt>
                      <c:pt idx="234">
                        <c:v>4.71</c:v>
                      </c:pt>
                      <c:pt idx="235">
                        <c:v>4.55</c:v>
                      </c:pt>
                      <c:pt idx="236">
                        <c:v>4.63</c:v>
                      </c:pt>
                      <c:pt idx="237">
                        <c:v>4.88</c:v>
                      </c:pt>
                      <c:pt idx="238">
                        <c:v>4.97</c:v>
                      </c:pt>
                      <c:pt idx="239">
                        <c:v>4.72</c:v>
                      </c:pt>
                      <c:pt idx="240">
                        <c:v>4.4000000000000004</c:v>
                      </c:pt>
                      <c:pt idx="241">
                        <c:v>4.62</c:v>
                      </c:pt>
                      <c:pt idx="242">
                        <c:v>5.0999999999999996</c:v>
                      </c:pt>
                      <c:pt idx="243">
                        <c:v>4.72</c:v>
                      </c:pt>
                      <c:pt idx="244">
                        <c:v>4.07</c:v>
                      </c:pt>
                      <c:pt idx="245">
                        <c:v>4.13</c:v>
                      </c:pt>
                      <c:pt idx="246">
                        <c:v>4.0999999999999996</c:v>
                      </c:pt>
                      <c:pt idx="247">
                        <c:v>5.3</c:v>
                      </c:pt>
                      <c:pt idx="248">
                        <c:v>5.81</c:v>
                      </c:pt>
                      <c:pt idx="249">
                        <c:v>5.77</c:v>
                      </c:pt>
                      <c:pt idx="250">
                        <c:v>5.94</c:v>
                      </c:pt>
                      <c:pt idx="251">
                        <c:v>6.9</c:v>
                      </c:pt>
                      <c:pt idx="252">
                        <c:v>6.34</c:v>
                      </c:pt>
                      <c:pt idx="253">
                        <c:v>6.3</c:v>
                      </c:pt>
                      <c:pt idx="254">
                        <c:v>5.48</c:v>
                      </c:pt>
                      <c:pt idx="255">
                        <c:v>5.13</c:v>
                      </c:pt>
                      <c:pt idx="256">
                        <c:v>5.19</c:v>
                      </c:pt>
                      <c:pt idx="257">
                        <c:v>4.72</c:v>
                      </c:pt>
                      <c:pt idx="258">
                        <c:v>4.8099999999999996</c:v>
                      </c:pt>
                      <c:pt idx="259">
                        <c:v>4.93</c:v>
                      </c:pt>
                      <c:pt idx="260">
                        <c:v>5.65</c:v>
                      </c:pt>
                      <c:pt idx="261">
                        <c:v>5.6</c:v>
                      </c:pt>
                      <c:pt idx="262">
                        <c:v>4.1100000000000003</c:v>
                      </c:pt>
                      <c:pt idx="263">
                        <c:v>3.82</c:v>
                      </c:pt>
                      <c:pt idx="264">
                        <c:v>3.71</c:v>
                      </c:pt>
                      <c:pt idx="265">
                        <c:v>3.8</c:v>
                      </c:pt>
                      <c:pt idx="266">
                        <c:v>4.1900000000000004</c:v>
                      </c:pt>
                      <c:pt idx="267">
                        <c:v>4.1500000000000004</c:v>
                      </c:pt>
                      <c:pt idx="268">
                        <c:v>4.2300000000000004</c:v>
                      </c:pt>
                      <c:pt idx="269">
                        <c:v>4</c:v>
                      </c:pt>
                      <c:pt idx="270">
                        <c:v>3.69</c:v>
                      </c:pt>
                      <c:pt idx="271">
                        <c:v>3.6</c:v>
                      </c:pt>
                      <c:pt idx="272">
                        <c:v>3.98</c:v>
                      </c:pt>
                      <c:pt idx="273">
                        <c:v>4.28</c:v>
                      </c:pt>
                      <c:pt idx="274">
                        <c:v>6.1</c:v>
                      </c:pt>
                      <c:pt idx="275">
                        <c:v>6.99</c:v>
                      </c:pt>
                      <c:pt idx="276">
                        <c:v>6.58</c:v>
                      </c:pt>
                      <c:pt idx="277">
                        <c:v>5.0999999999999996</c:v>
                      </c:pt>
                      <c:pt idx="278">
                        <c:v>5.13</c:v>
                      </c:pt>
                      <c:pt idx="279">
                        <c:v>6.98</c:v>
                      </c:pt>
                      <c:pt idx="280">
                        <c:v>7.2</c:v>
                      </c:pt>
                      <c:pt idx="281">
                        <c:v>6.33</c:v>
                      </c:pt>
                      <c:pt idx="282">
                        <c:v>5.81</c:v>
                      </c:pt>
                      <c:pt idx="283">
                        <c:v>5.45</c:v>
                      </c:pt>
                      <c:pt idx="284">
                        <c:v>5.1100000000000003</c:v>
                      </c:pt>
                      <c:pt idx="285">
                        <c:v>5.03</c:v>
                      </c:pt>
                      <c:pt idx="286">
                        <c:v>4.3</c:v>
                      </c:pt>
                      <c:pt idx="287">
                        <c:v>5.4</c:v>
                      </c:pt>
                      <c:pt idx="288">
                        <c:v>6.61</c:v>
                      </c:pt>
                      <c:pt idx="289">
                        <c:v>5.0999999999999996</c:v>
                      </c:pt>
                      <c:pt idx="290">
                        <c:v>3.15</c:v>
                      </c:pt>
                      <c:pt idx="291">
                        <c:v>3.81</c:v>
                      </c:pt>
                      <c:pt idx="292">
                        <c:v>4.26</c:v>
                      </c:pt>
                      <c:pt idx="293">
                        <c:v>4.12</c:v>
                      </c:pt>
                      <c:pt idx="294">
                        <c:v>4.0999999999999996</c:v>
                      </c:pt>
                      <c:pt idx="295">
                        <c:v>4.4800000000000004</c:v>
                      </c:pt>
                      <c:pt idx="296">
                        <c:v>4.3899999999999997</c:v>
                      </c:pt>
                      <c:pt idx="297">
                        <c:v>4</c:v>
                      </c:pt>
                      <c:pt idx="298">
                        <c:v>3.43</c:v>
                      </c:pt>
                      <c:pt idx="299">
                        <c:v>3.1</c:v>
                      </c:pt>
                      <c:pt idx="300">
                        <c:v>5.0199999999999996</c:v>
                      </c:pt>
                      <c:pt idx="301">
                        <c:v>5.31</c:v>
                      </c:pt>
                      <c:pt idx="302">
                        <c:v>3.15</c:v>
                      </c:pt>
                      <c:pt idx="303">
                        <c:v>3.4</c:v>
                      </c:pt>
                      <c:pt idx="304">
                        <c:v>3.36</c:v>
                      </c:pt>
                      <c:pt idx="305">
                        <c:v>3</c:v>
                      </c:pt>
                      <c:pt idx="306">
                        <c:v>4.12</c:v>
                      </c:pt>
                      <c:pt idx="307">
                        <c:v>4.6399999999999997</c:v>
                      </c:pt>
                      <c:pt idx="308">
                        <c:v>5</c:v>
                      </c:pt>
                      <c:pt idx="309">
                        <c:v>5.12</c:v>
                      </c:pt>
                      <c:pt idx="310">
                        <c:v>4.18</c:v>
                      </c:pt>
                      <c:pt idx="311">
                        <c:v>4.76</c:v>
                      </c:pt>
                      <c:pt idx="312">
                        <c:v>4.68</c:v>
                      </c:pt>
                      <c:pt idx="313">
                        <c:v>4.82</c:v>
                      </c:pt>
                      <c:pt idx="314">
                        <c:v>4.4000000000000004</c:v>
                      </c:pt>
                      <c:pt idx="315">
                        <c:v>3</c:v>
                      </c:pt>
                      <c:pt idx="316">
                        <c:v>5.42</c:v>
                      </c:pt>
                      <c:pt idx="317">
                        <c:v>5.68</c:v>
                      </c:pt>
                      <c:pt idx="318">
                        <c:v>4.3099999999999996</c:v>
                      </c:pt>
                      <c:pt idx="319">
                        <c:v>4.13</c:v>
                      </c:pt>
                      <c:pt idx="320">
                        <c:v>4.2</c:v>
                      </c:pt>
                      <c:pt idx="321">
                        <c:v>4.41</c:v>
                      </c:pt>
                      <c:pt idx="322">
                        <c:v>4.4800000000000004</c:v>
                      </c:pt>
                      <c:pt idx="323">
                        <c:v>4.72</c:v>
                      </c:pt>
                      <c:pt idx="324">
                        <c:v>4.9000000000000004</c:v>
                      </c:pt>
                      <c:pt idx="325">
                        <c:v>4.5999999999999996</c:v>
                      </c:pt>
                      <c:pt idx="326">
                        <c:v>4.83</c:v>
                      </c:pt>
                      <c:pt idx="327">
                        <c:v>4.91</c:v>
                      </c:pt>
                      <c:pt idx="328">
                        <c:v>3.02</c:v>
                      </c:pt>
                      <c:pt idx="329">
                        <c:v>3.15</c:v>
                      </c:pt>
                      <c:pt idx="330">
                        <c:v>3.09</c:v>
                      </c:pt>
                      <c:pt idx="331">
                        <c:v>3.2</c:v>
                      </c:pt>
                      <c:pt idx="332">
                        <c:v>3.3</c:v>
                      </c:pt>
                      <c:pt idx="333">
                        <c:v>3.12</c:v>
                      </c:pt>
                      <c:pt idx="334">
                        <c:v>3.21</c:v>
                      </c:pt>
                      <c:pt idx="335">
                        <c:v>3.08</c:v>
                      </c:pt>
                      <c:pt idx="336">
                        <c:v>2.74</c:v>
                      </c:pt>
                      <c:pt idx="337">
                        <c:v>2.66</c:v>
                      </c:pt>
                      <c:pt idx="338">
                        <c:v>2.81</c:v>
                      </c:pt>
                      <c:pt idx="339">
                        <c:v>2.72</c:v>
                      </c:pt>
                      <c:pt idx="340">
                        <c:v>2.57</c:v>
                      </c:pt>
                      <c:pt idx="341">
                        <c:v>2.59</c:v>
                      </c:pt>
                      <c:pt idx="342">
                        <c:v>2.5</c:v>
                      </c:pt>
                      <c:pt idx="343">
                        <c:v>2.57</c:v>
                      </c:pt>
                      <c:pt idx="344">
                        <c:v>2.42</c:v>
                      </c:pt>
                      <c:pt idx="345">
                        <c:v>2.5499999999999998</c:v>
                      </c:pt>
                      <c:pt idx="346">
                        <c:v>2.71</c:v>
                      </c:pt>
                      <c:pt idx="347">
                        <c:v>2.89</c:v>
                      </c:pt>
                      <c:pt idx="348">
                        <c:v>2.72</c:v>
                      </c:pt>
                      <c:pt idx="349">
                        <c:v>2.74</c:v>
                      </c:pt>
                      <c:pt idx="350">
                        <c:v>3.3</c:v>
                      </c:pt>
                      <c:pt idx="351">
                        <c:v>3.12</c:v>
                      </c:pt>
                      <c:pt idx="352">
                        <c:v>2.89</c:v>
                      </c:pt>
                      <c:pt idx="353">
                        <c:v>2.4300000000000002</c:v>
                      </c:pt>
                      <c:pt idx="354">
                        <c:v>2.2999999999999998</c:v>
                      </c:pt>
                      <c:pt idx="355">
                        <c:v>2.4700000000000002</c:v>
                      </c:pt>
                      <c:pt idx="356">
                        <c:v>2.61</c:v>
                      </c:pt>
                      <c:pt idx="357">
                        <c:v>2.99</c:v>
                      </c:pt>
                      <c:pt idx="358">
                        <c:v>2.72</c:v>
                      </c:pt>
                      <c:pt idx="359">
                        <c:v>2.56</c:v>
                      </c:pt>
                      <c:pt idx="360">
                        <c:v>2.6</c:v>
                      </c:pt>
                      <c:pt idx="361">
                        <c:v>2.79</c:v>
                      </c:pt>
                      <c:pt idx="362">
                        <c:v>3.2</c:v>
                      </c:pt>
                      <c:pt idx="363">
                        <c:v>3</c:v>
                      </c:pt>
                      <c:pt idx="364">
                        <c:v>2.86</c:v>
                      </c:pt>
                      <c:pt idx="365">
                        <c:v>3.69</c:v>
                      </c:pt>
                      <c:pt idx="366">
                        <c:v>3.3</c:v>
                      </c:pt>
                      <c:pt idx="367">
                        <c:v>2.6</c:v>
                      </c:pt>
                      <c:pt idx="368">
                        <c:v>2.77</c:v>
                      </c:pt>
                      <c:pt idx="369">
                        <c:v>3.84</c:v>
                      </c:pt>
                      <c:pt idx="370">
                        <c:v>4.2699999999999996</c:v>
                      </c:pt>
                      <c:pt idx="371">
                        <c:v>4.32</c:v>
                      </c:pt>
                      <c:pt idx="372">
                        <c:v>4.2</c:v>
                      </c:pt>
                      <c:pt idx="373">
                        <c:v>4.3499999999999996</c:v>
                      </c:pt>
                      <c:pt idx="374">
                        <c:v>4.4000000000000004</c:v>
                      </c:pt>
                      <c:pt idx="375">
                        <c:v>4.3099999999999996</c:v>
                      </c:pt>
                      <c:pt idx="376">
                        <c:v>4.43</c:v>
                      </c:pt>
                      <c:pt idx="377">
                        <c:v>4.4000000000000004</c:v>
                      </c:pt>
                      <c:pt idx="378">
                        <c:v>4.2</c:v>
                      </c:pt>
                      <c:pt idx="379">
                        <c:v>4.01</c:v>
                      </c:pt>
                      <c:pt idx="380">
                        <c:v>3.86</c:v>
                      </c:pt>
                      <c:pt idx="381">
                        <c:v>3.74</c:v>
                      </c:pt>
                      <c:pt idx="382">
                        <c:v>3.62</c:v>
                      </c:pt>
                      <c:pt idx="383">
                        <c:v>3.03</c:v>
                      </c:pt>
                      <c:pt idx="384">
                        <c:v>2.68</c:v>
                      </c:pt>
                      <c:pt idx="385">
                        <c:v>2.4900000000000002</c:v>
                      </c:pt>
                      <c:pt idx="386">
                        <c:v>2.6</c:v>
                      </c:pt>
                      <c:pt idx="387">
                        <c:v>2.63</c:v>
                      </c:pt>
                      <c:pt idx="388">
                        <c:v>2.2999999999999998</c:v>
                      </c:pt>
                      <c:pt idx="389">
                        <c:v>2.48</c:v>
                      </c:pt>
                      <c:pt idx="390">
                        <c:v>2.2200000000000002</c:v>
                      </c:pt>
                      <c:pt idx="391">
                        <c:v>2.2000000000000002</c:v>
                      </c:pt>
                      <c:pt idx="392">
                        <c:v>2.2200000000000002</c:v>
                      </c:pt>
                      <c:pt idx="393">
                        <c:v>2.27</c:v>
                      </c:pt>
                      <c:pt idx="394">
                        <c:v>2.1800000000000002</c:v>
                      </c:pt>
                      <c:pt idx="395">
                        <c:v>2.23</c:v>
                      </c:pt>
                      <c:pt idx="396">
                        <c:v>2.35</c:v>
                      </c:pt>
                      <c:pt idx="397">
                        <c:v>2.69</c:v>
                      </c:pt>
                      <c:pt idx="398">
                        <c:v>2.91</c:v>
                      </c:pt>
                      <c:pt idx="399">
                        <c:v>2.84</c:v>
                      </c:pt>
                      <c:pt idx="400">
                        <c:v>2.99</c:v>
                      </c:pt>
                      <c:pt idx="401">
                        <c:v>2.87</c:v>
                      </c:pt>
                      <c:pt idx="402">
                        <c:v>2.9</c:v>
                      </c:pt>
                      <c:pt idx="403">
                        <c:v>2.8</c:v>
                      </c:pt>
                      <c:pt idx="404">
                        <c:v>2.87</c:v>
                      </c:pt>
                      <c:pt idx="405">
                        <c:v>2.48</c:v>
                      </c:pt>
                      <c:pt idx="406">
                        <c:v>2.77</c:v>
                      </c:pt>
                      <c:pt idx="407">
                        <c:v>2.84</c:v>
                      </c:pt>
                      <c:pt idx="408">
                        <c:v>2.65</c:v>
                      </c:pt>
                      <c:pt idx="409">
                        <c:v>2.75</c:v>
                      </c:pt>
                      <c:pt idx="410">
                        <c:v>3.28</c:v>
                      </c:pt>
                      <c:pt idx="411">
                        <c:v>3.35</c:v>
                      </c:pt>
                      <c:pt idx="412">
                        <c:v>3.27</c:v>
                      </c:pt>
                      <c:pt idx="413">
                        <c:v>3.08</c:v>
                      </c:pt>
                      <c:pt idx="414">
                        <c:v>2.91</c:v>
                      </c:pt>
                      <c:pt idx="415">
                        <c:v>2.84</c:v>
                      </c:pt>
                      <c:pt idx="416">
                        <c:v>2.6</c:v>
                      </c:pt>
                      <c:pt idx="417">
                        <c:v>2.66</c:v>
                      </c:pt>
                      <c:pt idx="418">
                        <c:v>2.61</c:v>
                      </c:pt>
                      <c:pt idx="419">
                        <c:v>2.64</c:v>
                      </c:pt>
                      <c:pt idx="420">
                        <c:v>2.57</c:v>
                      </c:pt>
                      <c:pt idx="421">
                        <c:v>2.5</c:v>
                      </c:pt>
                      <c:pt idx="422">
                        <c:v>2.48</c:v>
                      </c:pt>
                      <c:pt idx="423">
                        <c:v>2.4700000000000002</c:v>
                      </c:pt>
                      <c:pt idx="424">
                        <c:v>2.38</c:v>
                      </c:pt>
                      <c:pt idx="425">
                        <c:v>2.5299999999999998</c:v>
                      </c:pt>
                      <c:pt idx="426">
                        <c:v>4.17</c:v>
                      </c:pt>
                      <c:pt idx="427">
                        <c:v>4.12</c:v>
                      </c:pt>
                      <c:pt idx="428">
                        <c:v>3.51</c:v>
                      </c:pt>
                      <c:pt idx="429">
                        <c:v>3.15</c:v>
                      </c:pt>
                      <c:pt idx="430">
                        <c:v>3.09</c:v>
                      </c:pt>
                      <c:pt idx="431">
                        <c:v>3.66</c:v>
                      </c:pt>
                      <c:pt idx="432">
                        <c:v>3.35</c:v>
                      </c:pt>
                      <c:pt idx="433">
                        <c:v>3.15</c:v>
                      </c:pt>
                      <c:pt idx="434">
                        <c:v>3.02</c:v>
                      </c:pt>
                      <c:pt idx="435">
                        <c:v>3</c:v>
                      </c:pt>
                      <c:pt idx="436">
                        <c:v>4.22</c:v>
                      </c:pt>
                      <c:pt idx="437">
                        <c:v>3.68</c:v>
                      </c:pt>
                      <c:pt idx="438">
                        <c:v>3.39</c:v>
                      </c:pt>
                      <c:pt idx="439">
                        <c:v>3.37</c:v>
                      </c:pt>
                      <c:pt idx="440">
                        <c:v>2.41</c:v>
                      </c:pt>
                      <c:pt idx="441">
                        <c:v>2.99</c:v>
                      </c:pt>
                      <c:pt idx="442">
                        <c:v>3.61</c:v>
                      </c:pt>
                      <c:pt idx="443">
                        <c:v>3.34</c:v>
                      </c:pt>
                      <c:pt idx="444">
                        <c:v>2.86</c:v>
                      </c:pt>
                      <c:pt idx="445">
                        <c:v>3.15</c:v>
                      </c:pt>
                      <c:pt idx="446">
                        <c:v>3.5</c:v>
                      </c:pt>
                      <c:pt idx="447">
                        <c:v>3.44</c:v>
                      </c:pt>
                      <c:pt idx="448">
                        <c:v>2.62</c:v>
                      </c:pt>
                      <c:pt idx="449">
                        <c:v>2.4900000000000002</c:v>
                      </c:pt>
                      <c:pt idx="450">
                        <c:v>2.41</c:v>
                      </c:pt>
                      <c:pt idx="451">
                        <c:v>3.77</c:v>
                      </c:pt>
                      <c:pt idx="452">
                        <c:v>3.6</c:v>
                      </c:pt>
                      <c:pt idx="453">
                        <c:v>3.7</c:v>
                      </c:pt>
                      <c:pt idx="454">
                        <c:v>3.66</c:v>
                      </c:pt>
                      <c:pt idx="455">
                        <c:v>2.79</c:v>
                      </c:pt>
                      <c:pt idx="456">
                        <c:v>2.5099999999999998</c:v>
                      </c:pt>
                      <c:pt idx="457">
                        <c:v>2.5499999999999998</c:v>
                      </c:pt>
                      <c:pt idx="458">
                        <c:v>2.42</c:v>
                      </c:pt>
                      <c:pt idx="459">
                        <c:v>2.64</c:v>
                      </c:pt>
                      <c:pt idx="460">
                        <c:v>2.72</c:v>
                      </c:pt>
                      <c:pt idx="461">
                        <c:v>2.38</c:v>
                      </c:pt>
                      <c:pt idx="462">
                        <c:v>2.7</c:v>
                      </c:pt>
                      <c:pt idx="463">
                        <c:v>2.79</c:v>
                      </c:pt>
                      <c:pt idx="464">
                        <c:v>2.67</c:v>
                      </c:pt>
                      <c:pt idx="465">
                        <c:v>2.44</c:v>
                      </c:pt>
                      <c:pt idx="466">
                        <c:v>2.5</c:v>
                      </c:pt>
                      <c:pt idx="467">
                        <c:v>2.63</c:v>
                      </c:pt>
                      <c:pt idx="468">
                        <c:v>3.9</c:v>
                      </c:pt>
                      <c:pt idx="469">
                        <c:v>3.71</c:v>
                      </c:pt>
                      <c:pt idx="470">
                        <c:v>4.29</c:v>
                      </c:pt>
                      <c:pt idx="471">
                        <c:v>4.41</c:v>
                      </c:pt>
                      <c:pt idx="472">
                        <c:v>4.09</c:v>
                      </c:pt>
                      <c:pt idx="473">
                        <c:v>4.38</c:v>
                      </c:pt>
                      <c:pt idx="474">
                        <c:v>3.54</c:v>
                      </c:pt>
                      <c:pt idx="475">
                        <c:v>4.84</c:v>
                      </c:pt>
                      <c:pt idx="476">
                        <c:v>3.71</c:v>
                      </c:pt>
                      <c:pt idx="477">
                        <c:v>3.73</c:v>
                      </c:pt>
                      <c:pt idx="478">
                        <c:v>3.74</c:v>
                      </c:pt>
                      <c:pt idx="479">
                        <c:v>3.76</c:v>
                      </c:pt>
                      <c:pt idx="480">
                        <c:v>2.6</c:v>
                      </c:pt>
                      <c:pt idx="481">
                        <c:v>2.82</c:v>
                      </c:pt>
                      <c:pt idx="482">
                        <c:v>2.21</c:v>
                      </c:pt>
                      <c:pt idx="483">
                        <c:v>2.2000000000000002</c:v>
                      </c:pt>
                      <c:pt idx="484">
                        <c:v>2.1</c:v>
                      </c:pt>
                      <c:pt idx="485">
                        <c:v>2.12</c:v>
                      </c:pt>
                      <c:pt idx="486">
                        <c:v>2.02</c:v>
                      </c:pt>
                      <c:pt idx="487">
                        <c:v>2.15</c:v>
                      </c:pt>
                      <c:pt idx="488">
                        <c:v>2.04</c:v>
                      </c:pt>
                      <c:pt idx="489">
                        <c:v>2.41</c:v>
                      </c:pt>
                      <c:pt idx="490">
                        <c:v>3.12</c:v>
                      </c:pt>
                      <c:pt idx="491">
                        <c:v>3.44</c:v>
                      </c:pt>
                      <c:pt idx="492">
                        <c:v>3.68</c:v>
                      </c:pt>
                      <c:pt idx="493">
                        <c:v>3.07</c:v>
                      </c:pt>
                      <c:pt idx="494">
                        <c:v>2.02</c:v>
                      </c:pt>
                      <c:pt idx="495">
                        <c:v>2.67</c:v>
                      </c:pt>
                      <c:pt idx="496">
                        <c:v>2.41</c:v>
                      </c:pt>
                      <c:pt idx="497">
                        <c:v>2.69</c:v>
                      </c:pt>
                      <c:pt idx="498">
                        <c:v>2.6</c:v>
                      </c:pt>
                      <c:pt idx="499">
                        <c:v>3.1</c:v>
                      </c:pt>
                      <c:pt idx="500">
                        <c:v>2.8</c:v>
                      </c:pt>
                      <c:pt idx="501">
                        <c:v>2.99</c:v>
                      </c:pt>
                      <c:pt idx="502">
                        <c:v>3.2</c:v>
                      </c:pt>
                      <c:pt idx="503">
                        <c:v>3.48</c:v>
                      </c:pt>
                      <c:pt idx="504">
                        <c:v>3.39</c:v>
                      </c:pt>
                      <c:pt idx="505">
                        <c:v>3.74</c:v>
                      </c:pt>
                      <c:pt idx="506">
                        <c:v>3.61</c:v>
                      </c:pt>
                      <c:pt idx="507">
                        <c:v>3.94</c:v>
                      </c:pt>
                      <c:pt idx="508">
                        <c:v>3.32</c:v>
                      </c:pt>
                      <c:pt idx="509">
                        <c:v>3.01</c:v>
                      </c:pt>
                      <c:pt idx="510">
                        <c:v>2.2000000000000002</c:v>
                      </c:pt>
                      <c:pt idx="511">
                        <c:v>2.31</c:v>
                      </c:pt>
                      <c:pt idx="512">
                        <c:v>2.27</c:v>
                      </c:pt>
                      <c:pt idx="513">
                        <c:v>2.84</c:v>
                      </c:pt>
                      <c:pt idx="514">
                        <c:v>3.21</c:v>
                      </c:pt>
                      <c:pt idx="515">
                        <c:v>3.64</c:v>
                      </c:pt>
                      <c:pt idx="516">
                        <c:v>3.12</c:v>
                      </c:pt>
                      <c:pt idx="517">
                        <c:v>3.19</c:v>
                      </c:pt>
                      <c:pt idx="518">
                        <c:v>2.19</c:v>
                      </c:pt>
                      <c:pt idx="519">
                        <c:v>3.43</c:v>
                      </c:pt>
                      <c:pt idx="520">
                        <c:v>2.2799999999999998</c:v>
                      </c:pt>
                      <c:pt idx="521">
                        <c:v>3.33</c:v>
                      </c:pt>
                      <c:pt idx="522">
                        <c:v>3.3</c:v>
                      </c:pt>
                      <c:pt idx="523">
                        <c:v>2.48</c:v>
                      </c:pt>
                      <c:pt idx="524">
                        <c:v>2.2200000000000002</c:v>
                      </c:pt>
                      <c:pt idx="525">
                        <c:v>2.4900000000000002</c:v>
                      </c:pt>
                      <c:pt idx="526">
                        <c:v>2.19</c:v>
                      </c:pt>
                      <c:pt idx="527">
                        <c:v>2.31</c:v>
                      </c:pt>
                      <c:pt idx="528">
                        <c:v>2.2000000000000002</c:v>
                      </c:pt>
                      <c:pt idx="529">
                        <c:v>2.52</c:v>
                      </c:pt>
                      <c:pt idx="530">
                        <c:v>2.1800000000000002</c:v>
                      </c:pt>
                      <c:pt idx="531">
                        <c:v>2.44</c:v>
                      </c:pt>
                      <c:pt idx="532">
                        <c:v>2.2200000000000002</c:v>
                      </c:pt>
                      <c:pt idx="533">
                        <c:v>3.15</c:v>
                      </c:pt>
                      <c:pt idx="534">
                        <c:v>2.58</c:v>
                      </c:pt>
                      <c:pt idx="535">
                        <c:v>2.41</c:v>
                      </c:pt>
                      <c:pt idx="536">
                        <c:v>2.2400000000000002</c:v>
                      </c:pt>
                      <c:pt idx="537">
                        <c:v>2.79</c:v>
                      </c:pt>
                      <c:pt idx="538">
                        <c:v>3.18</c:v>
                      </c:pt>
                      <c:pt idx="539">
                        <c:v>2.97</c:v>
                      </c:pt>
                      <c:pt idx="540">
                        <c:v>2.48</c:v>
                      </c:pt>
                      <c:pt idx="541">
                        <c:v>3.15</c:v>
                      </c:pt>
                      <c:pt idx="542">
                        <c:v>3.21</c:v>
                      </c:pt>
                      <c:pt idx="543">
                        <c:v>3.28</c:v>
                      </c:pt>
                      <c:pt idx="544">
                        <c:v>3.77</c:v>
                      </c:pt>
                      <c:pt idx="545">
                        <c:v>3.89</c:v>
                      </c:pt>
                      <c:pt idx="546">
                        <c:v>3.29</c:v>
                      </c:pt>
                      <c:pt idx="547">
                        <c:v>3.68</c:v>
                      </c:pt>
                      <c:pt idx="548">
                        <c:v>3.99</c:v>
                      </c:pt>
                      <c:pt idx="549">
                        <c:v>3.49</c:v>
                      </c:pt>
                      <c:pt idx="550">
                        <c:v>3.11</c:v>
                      </c:pt>
                      <c:pt idx="551">
                        <c:v>3.29</c:v>
                      </c:pt>
                      <c:pt idx="552">
                        <c:v>3.43</c:v>
                      </c:pt>
                      <c:pt idx="553">
                        <c:v>3.08</c:v>
                      </c:pt>
                      <c:pt idx="554">
                        <c:v>2.91</c:v>
                      </c:pt>
                      <c:pt idx="555">
                        <c:v>3.44</c:v>
                      </c:pt>
                      <c:pt idx="556">
                        <c:v>3.28</c:v>
                      </c:pt>
                      <c:pt idx="557">
                        <c:v>2.9</c:v>
                      </c:pt>
                      <c:pt idx="558">
                        <c:v>2.5499999999999998</c:v>
                      </c:pt>
                      <c:pt idx="559">
                        <c:v>2.87</c:v>
                      </c:pt>
                      <c:pt idx="560">
                        <c:v>2.4900000000000002</c:v>
                      </c:pt>
                      <c:pt idx="561">
                        <c:v>2.1</c:v>
                      </c:pt>
                      <c:pt idx="562">
                        <c:v>2.12</c:v>
                      </c:pt>
                      <c:pt idx="563">
                        <c:v>2.67</c:v>
                      </c:pt>
                      <c:pt idx="564">
                        <c:v>2.2799999999999998</c:v>
                      </c:pt>
                      <c:pt idx="565">
                        <c:v>2.88</c:v>
                      </c:pt>
                      <c:pt idx="566">
                        <c:v>3</c:v>
                      </c:pt>
                      <c:pt idx="567">
                        <c:v>3.47</c:v>
                      </c:pt>
                      <c:pt idx="568">
                        <c:v>3.29</c:v>
                      </c:pt>
                      <c:pt idx="569">
                        <c:v>3.7</c:v>
                      </c:pt>
                      <c:pt idx="570">
                        <c:v>3.88</c:v>
                      </c:pt>
                      <c:pt idx="571">
                        <c:v>4.0199999999999996</c:v>
                      </c:pt>
                      <c:pt idx="572">
                        <c:v>4.21</c:v>
                      </c:pt>
                      <c:pt idx="573">
                        <c:v>5.0999999999999996</c:v>
                      </c:pt>
                      <c:pt idx="574">
                        <c:v>5.81</c:v>
                      </c:pt>
                      <c:pt idx="575">
                        <c:v>5.6</c:v>
                      </c:pt>
                      <c:pt idx="576">
                        <c:v>5.55</c:v>
                      </c:pt>
                      <c:pt idx="577">
                        <c:v>4.7</c:v>
                      </c:pt>
                      <c:pt idx="578">
                        <c:v>5.19</c:v>
                      </c:pt>
                      <c:pt idx="579">
                        <c:v>5.77</c:v>
                      </c:pt>
                      <c:pt idx="580">
                        <c:v>5.15</c:v>
                      </c:pt>
                      <c:pt idx="581">
                        <c:v>4.92</c:v>
                      </c:pt>
                      <c:pt idx="582">
                        <c:v>4.01</c:v>
                      </c:pt>
                      <c:pt idx="583">
                        <c:v>4.5199999999999996</c:v>
                      </c:pt>
                      <c:pt idx="584">
                        <c:v>5.68</c:v>
                      </c:pt>
                      <c:pt idx="585">
                        <c:v>5.01</c:v>
                      </c:pt>
                      <c:pt idx="586">
                        <c:v>4.2</c:v>
                      </c:pt>
                      <c:pt idx="587">
                        <c:v>4.49</c:v>
                      </c:pt>
                      <c:pt idx="588">
                        <c:v>3.75</c:v>
                      </c:pt>
                      <c:pt idx="589">
                        <c:v>3.54</c:v>
                      </c:pt>
                      <c:pt idx="590">
                        <c:v>4.4800000000000004</c:v>
                      </c:pt>
                      <c:pt idx="591">
                        <c:v>4.12</c:v>
                      </c:pt>
                      <c:pt idx="592">
                        <c:v>5.27</c:v>
                      </c:pt>
                      <c:pt idx="593">
                        <c:v>5.04</c:v>
                      </c:pt>
                      <c:pt idx="594">
                        <c:v>7.12</c:v>
                      </c:pt>
                      <c:pt idx="595">
                        <c:v>5.91</c:v>
                      </c:pt>
                      <c:pt idx="596">
                        <c:v>5.5</c:v>
                      </c:pt>
                      <c:pt idx="597">
                        <c:v>6.55</c:v>
                      </c:pt>
                      <c:pt idx="598">
                        <c:v>6.37</c:v>
                      </c:pt>
                      <c:pt idx="599">
                        <c:v>6.42</c:v>
                      </c:pt>
                      <c:pt idx="600">
                        <c:v>6.39</c:v>
                      </c:pt>
                      <c:pt idx="601">
                        <c:v>5.77</c:v>
                      </c:pt>
                      <c:pt idx="602">
                        <c:v>5.22</c:v>
                      </c:pt>
                      <c:pt idx="603">
                        <c:v>5.47</c:v>
                      </c:pt>
                      <c:pt idx="604">
                        <c:v>5.38</c:v>
                      </c:pt>
                      <c:pt idx="605">
                        <c:v>5.28</c:v>
                      </c:pt>
                      <c:pt idx="606">
                        <c:v>6</c:v>
                      </c:pt>
                      <c:pt idx="607">
                        <c:v>5.53</c:v>
                      </c:pt>
                      <c:pt idx="608">
                        <c:v>5.13</c:v>
                      </c:pt>
                      <c:pt idx="609">
                        <c:v>5.01</c:v>
                      </c:pt>
                      <c:pt idx="610">
                        <c:v>4.9000000000000004</c:v>
                      </c:pt>
                      <c:pt idx="611">
                        <c:v>4.1900000000000004</c:v>
                      </c:pt>
                      <c:pt idx="612">
                        <c:v>4.3</c:v>
                      </c:pt>
                      <c:pt idx="613">
                        <c:v>4.12</c:v>
                      </c:pt>
                      <c:pt idx="614">
                        <c:v>3.39</c:v>
                      </c:pt>
                      <c:pt idx="615">
                        <c:v>4.18</c:v>
                      </c:pt>
                      <c:pt idx="616">
                        <c:v>4.22</c:v>
                      </c:pt>
                      <c:pt idx="617">
                        <c:v>4.4000000000000004</c:v>
                      </c:pt>
                      <c:pt idx="618">
                        <c:v>4.8099999999999996</c:v>
                      </c:pt>
                      <c:pt idx="619">
                        <c:v>4.5199999999999996</c:v>
                      </c:pt>
                      <c:pt idx="620">
                        <c:v>4.24</c:v>
                      </c:pt>
                      <c:pt idx="621">
                        <c:v>4.49</c:v>
                      </c:pt>
                      <c:pt idx="622">
                        <c:v>4.01</c:v>
                      </c:pt>
                      <c:pt idx="623">
                        <c:v>4.25</c:v>
                      </c:pt>
                      <c:pt idx="624">
                        <c:v>4.4000000000000004</c:v>
                      </c:pt>
                      <c:pt idx="625">
                        <c:v>4.79</c:v>
                      </c:pt>
                      <c:pt idx="626">
                        <c:v>5.0199999999999996</c:v>
                      </c:pt>
                      <c:pt idx="627">
                        <c:v>5.14</c:v>
                      </c:pt>
                      <c:pt idx="628">
                        <c:v>5.13</c:v>
                      </c:pt>
                      <c:pt idx="629">
                        <c:v>5.99</c:v>
                      </c:pt>
                      <c:pt idx="630">
                        <c:v>6.58</c:v>
                      </c:pt>
                      <c:pt idx="631">
                        <c:v>6.05</c:v>
                      </c:pt>
                      <c:pt idx="632">
                        <c:v>5.45</c:v>
                      </c:pt>
                      <c:pt idx="633">
                        <c:v>6.42</c:v>
                      </c:pt>
                      <c:pt idx="634">
                        <c:v>6.69</c:v>
                      </c:pt>
                      <c:pt idx="635">
                        <c:v>6.91</c:v>
                      </c:pt>
                      <c:pt idx="636">
                        <c:v>7.1</c:v>
                      </c:pt>
                      <c:pt idx="637">
                        <c:v>6.9</c:v>
                      </c:pt>
                      <c:pt idx="638">
                        <c:v>6.88</c:v>
                      </c:pt>
                      <c:pt idx="639">
                        <c:v>6.7</c:v>
                      </c:pt>
                      <c:pt idx="640">
                        <c:v>6.89</c:v>
                      </c:pt>
                      <c:pt idx="641">
                        <c:v>6.9</c:v>
                      </c:pt>
                      <c:pt idx="642">
                        <c:v>7.1</c:v>
                      </c:pt>
                      <c:pt idx="643">
                        <c:v>7.07</c:v>
                      </c:pt>
                      <c:pt idx="644">
                        <c:v>6.51</c:v>
                      </c:pt>
                      <c:pt idx="645">
                        <c:v>6.55</c:v>
                      </c:pt>
                      <c:pt idx="646">
                        <c:v>6.49</c:v>
                      </c:pt>
                      <c:pt idx="647">
                        <c:v>6.48</c:v>
                      </c:pt>
                      <c:pt idx="648">
                        <c:v>6.37</c:v>
                      </c:pt>
                      <c:pt idx="649">
                        <c:v>5.14</c:v>
                      </c:pt>
                      <c:pt idx="650">
                        <c:v>5.4</c:v>
                      </c:pt>
                      <c:pt idx="651">
                        <c:v>5.66</c:v>
                      </c:pt>
                      <c:pt idx="652">
                        <c:v>5.85</c:v>
                      </c:pt>
                      <c:pt idx="653">
                        <c:v>5.85</c:v>
                      </c:pt>
                      <c:pt idx="654">
                        <c:v>6.2</c:v>
                      </c:pt>
                      <c:pt idx="655">
                        <c:v>6.82</c:v>
                      </c:pt>
                      <c:pt idx="656">
                        <c:v>6.41</c:v>
                      </c:pt>
                      <c:pt idx="657">
                        <c:v>5.29</c:v>
                      </c:pt>
                      <c:pt idx="658">
                        <c:v>4.79</c:v>
                      </c:pt>
                      <c:pt idx="659">
                        <c:v>4.1500000000000004</c:v>
                      </c:pt>
                      <c:pt idx="660">
                        <c:v>4.2</c:v>
                      </c:pt>
                      <c:pt idx="661">
                        <c:v>4.21</c:v>
                      </c:pt>
                      <c:pt idx="662">
                        <c:v>4.12</c:v>
                      </c:pt>
                      <c:pt idx="663">
                        <c:v>4.0999999999999996</c:v>
                      </c:pt>
                      <c:pt idx="664">
                        <c:v>4.03</c:v>
                      </c:pt>
                      <c:pt idx="665">
                        <c:v>4.1399999999999997</c:v>
                      </c:pt>
                      <c:pt idx="666">
                        <c:v>4.1100000000000003</c:v>
                      </c:pt>
                      <c:pt idx="667">
                        <c:v>4.18</c:v>
                      </c:pt>
                      <c:pt idx="668">
                        <c:v>3.99</c:v>
                      </c:pt>
                      <c:pt idx="669">
                        <c:v>3.5</c:v>
                      </c:pt>
                      <c:pt idx="670">
                        <c:v>3.3</c:v>
                      </c:pt>
                      <c:pt idx="671">
                        <c:v>3.38</c:v>
                      </c:pt>
                      <c:pt idx="672">
                        <c:v>3.25</c:v>
                      </c:pt>
                      <c:pt idx="673">
                        <c:v>3.21</c:v>
                      </c:pt>
                      <c:pt idx="674">
                        <c:v>3.15</c:v>
                      </c:pt>
                      <c:pt idx="675">
                        <c:v>3.02</c:v>
                      </c:pt>
                      <c:pt idx="676">
                        <c:v>3.12</c:v>
                      </c:pt>
                      <c:pt idx="677">
                        <c:v>3.1</c:v>
                      </c:pt>
                      <c:pt idx="678">
                        <c:v>3.14</c:v>
                      </c:pt>
                      <c:pt idx="679">
                        <c:v>3.33</c:v>
                      </c:pt>
                      <c:pt idx="680">
                        <c:v>4.49</c:v>
                      </c:pt>
                      <c:pt idx="681">
                        <c:v>4.18</c:v>
                      </c:pt>
                      <c:pt idx="682">
                        <c:v>4.41</c:v>
                      </c:pt>
                      <c:pt idx="683">
                        <c:v>5.13</c:v>
                      </c:pt>
                      <c:pt idx="684">
                        <c:v>4.72</c:v>
                      </c:pt>
                      <c:pt idx="685">
                        <c:v>4.88</c:v>
                      </c:pt>
                      <c:pt idx="686">
                        <c:v>3.99</c:v>
                      </c:pt>
                      <c:pt idx="687">
                        <c:v>4.7699999999999996</c:v>
                      </c:pt>
                      <c:pt idx="688">
                        <c:v>4.9800000000000004</c:v>
                      </c:pt>
                      <c:pt idx="689">
                        <c:v>4.7699999999999996</c:v>
                      </c:pt>
                      <c:pt idx="690">
                        <c:v>3.76</c:v>
                      </c:pt>
                      <c:pt idx="691">
                        <c:v>4.63</c:v>
                      </c:pt>
                      <c:pt idx="692">
                        <c:v>4.29</c:v>
                      </c:pt>
                      <c:pt idx="693">
                        <c:v>4.88</c:v>
                      </c:pt>
                      <c:pt idx="694">
                        <c:v>5.9</c:v>
                      </c:pt>
                      <c:pt idx="695">
                        <c:v>5.81</c:v>
                      </c:pt>
                      <c:pt idx="696">
                        <c:v>5.07</c:v>
                      </c:pt>
                      <c:pt idx="697">
                        <c:v>4.49</c:v>
                      </c:pt>
                      <c:pt idx="698">
                        <c:v>4.5199999999999996</c:v>
                      </c:pt>
                      <c:pt idx="699">
                        <c:v>4.49</c:v>
                      </c:pt>
                      <c:pt idx="700">
                        <c:v>6.47</c:v>
                      </c:pt>
                      <c:pt idx="701">
                        <c:v>5.84</c:v>
                      </c:pt>
                      <c:pt idx="702">
                        <c:v>5.0999999999999996</c:v>
                      </c:pt>
                      <c:pt idx="703">
                        <c:v>4.8499999999999996</c:v>
                      </c:pt>
                      <c:pt idx="704">
                        <c:v>5.67</c:v>
                      </c:pt>
                      <c:pt idx="705">
                        <c:v>5.38</c:v>
                      </c:pt>
                      <c:pt idx="706">
                        <c:v>5.19</c:v>
                      </c:pt>
                      <c:pt idx="707">
                        <c:v>4.41</c:v>
                      </c:pt>
                      <c:pt idx="708">
                        <c:v>4.5199999999999996</c:v>
                      </c:pt>
                      <c:pt idx="709">
                        <c:v>3.15</c:v>
                      </c:pt>
                      <c:pt idx="710">
                        <c:v>5.67</c:v>
                      </c:pt>
                      <c:pt idx="711">
                        <c:v>5.72</c:v>
                      </c:pt>
                      <c:pt idx="712">
                        <c:v>6.04</c:v>
                      </c:pt>
                      <c:pt idx="713">
                        <c:v>5.74</c:v>
                      </c:pt>
                      <c:pt idx="714">
                        <c:v>5.83</c:v>
                      </c:pt>
                      <c:pt idx="715">
                        <c:v>6.15</c:v>
                      </c:pt>
                      <c:pt idx="716">
                        <c:v>6.19</c:v>
                      </c:pt>
                      <c:pt idx="717">
                        <c:v>6.68</c:v>
                      </c:pt>
                      <c:pt idx="718">
                        <c:v>6.31</c:v>
                      </c:pt>
                      <c:pt idx="719">
                        <c:v>5.87</c:v>
                      </c:pt>
                      <c:pt idx="720">
                        <c:v>6.04</c:v>
                      </c:pt>
                      <c:pt idx="721">
                        <c:v>5.17</c:v>
                      </c:pt>
                      <c:pt idx="722">
                        <c:v>4.8</c:v>
                      </c:pt>
                      <c:pt idx="723">
                        <c:v>4.1500000000000004</c:v>
                      </c:pt>
                      <c:pt idx="724">
                        <c:v>4.08</c:v>
                      </c:pt>
                      <c:pt idx="725">
                        <c:v>4.28</c:v>
                      </c:pt>
                      <c:pt idx="726">
                        <c:v>4.5</c:v>
                      </c:pt>
                      <c:pt idx="727">
                        <c:v>4.03</c:v>
                      </c:pt>
                      <c:pt idx="728">
                        <c:v>3.81</c:v>
                      </c:pt>
                      <c:pt idx="729">
                        <c:v>3.69</c:v>
                      </c:pt>
                    </c:numCache>
                  </c:numRef>
                </c:val>
                <c:smooth val="1"/>
                <c:extLst xmlns:c15="http://schemas.microsoft.com/office/drawing/2012/chart">
                  <c:ext xmlns:c16="http://schemas.microsoft.com/office/drawing/2014/chart" uri="{C3380CC4-5D6E-409C-BE32-E72D297353CC}">
                    <c16:uniqueId val="{0000000F-CB09-4D04-B204-1D0B6C29515D}"/>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DATOS!$AC$3:$AC$732</c15:sqref>
                        </c15:formulaRef>
                      </c:ext>
                    </c:extLst>
                    <c:numCache>
                      <c:formatCode>0.00</c:formatCode>
                      <c:ptCount val="730"/>
                      <c:pt idx="0">
                        <c:v>4.3099999999999996</c:v>
                      </c:pt>
                      <c:pt idx="1">
                        <c:v>3.93</c:v>
                      </c:pt>
                      <c:pt idx="2">
                        <c:v>3.72</c:v>
                      </c:pt>
                      <c:pt idx="3">
                        <c:v>3.6</c:v>
                      </c:pt>
                      <c:pt idx="4">
                        <c:v>3.37</c:v>
                      </c:pt>
                      <c:pt idx="5">
                        <c:v>3.12</c:v>
                      </c:pt>
                      <c:pt idx="6">
                        <c:v>3.04</c:v>
                      </c:pt>
                      <c:pt idx="7">
                        <c:v>3.5</c:v>
                      </c:pt>
                      <c:pt idx="8">
                        <c:v>4.04</c:v>
                      </c:pt>
                      <c:pt idx="9">
                        <c:v>4.25</c:v>
                      </c:pt>
                      <c:pt idx="10">
                        <c:v>4.01</c:v>
                      </c:pt>
                      <c:pt idx="11">
                        <c:v>3.92</c:v>
                      </c:pt>
                      <c:pt idx="12">
                        <c:v>3.81</c:v>
                      </c:pt>
                      <c:pt idx="13">
                        <c:v>3.95</c:v>
                      </c:pt>
                      <c:pt idx="14">
                        <c:v>4.3</c:v>
                      </c:pt>
                      <c:pt idx="15">
                        <c:v>4.3499999999999996</c:v>
                      </c:pt>
                      <c:pt idx="16">
                        <c:v>4.49</c:v>
                      </c:pt>
                      <c:pt idx="17">
                        <c:v>5.5</c:v>
                      </c:pt>
                      <c:pt idx="18">
                        <c:v>5.65</c:v>
                      </c:pt>
                      <c:pt idx="19">
                        <c:v>5.56</c:v>
                      </c:pt>
                      <c:pt idx="20">
                        <c:v>5.7</c:v>
                      </c:pt>
                      <c:pt idx="21">
                        <c:v>5.58</c:v>
                      </c:pt>
                      <c:pt idx="22">
                        <c:v>5.34</c:v>
                      </c:pt>
                      <c:pt idx="23">
                        <c:v>5.52</c:v>
                      </c:pt>
                      <c:pt idx="24">
                        <c:v>5.7</c:v>
                      </c:pt>
                      <c:pt idx="25">
                        <c:v>5.9</c:v>
                      </c:pt>
                      <c:pt idx="26">
                        <c:v>4.7699999999999996</c:v>
                      </c:pt>
                      <c:pt idx="27">
                        <c:v>4.4000000000000004</c:v>
                      </c:pt>
                      <c:pt idx="28">
                        <c:v>5</c:v>
                      </c:pt>
                      <c:pt idx="29">
                        <c:v>4.99</c:v>
                      </c:pt>
                      <c:pt idx="30">
                        <c:v>5.91</c:v>
                      </c:pt>
                      <c:pt idx="31">
                        <c:v>5.38</c:v>
                      </c:pt>
                      <c:pt idx="32">
                        <c:v>4.7</c:v>
                      </c:pt>
                      <c:pt idx="33">
                        <c:v>4.78</c:v>
                      </c:pt>
                      <c:pt idx="34">
                        <c:v>4.6500000000000004</c:v>
                      </c:pt>
                      <c:pt idx="35">
                        <c:v>4.4400000000000004</c:v>
                      </c:pt>
                      <c:pt idx="36">
                        <c:v>4.51</c:v>
                      </c:pt>
                      <c:pt idx="37">
                        <c:v>4.7699999999999996</c:v>
                      </c:pt>
                      <c:pt idx="38">
                        <c:v>4.42</c:v>
                      </c:pt>
                      <c:pt idx="39">
                        <c:v>4.3</c:v>
                      </c:pt>
                      <c:pt idx="40">
                        <c:v>4.1100000000000003</c:v>
                      </c:pt>
                      <c:pt idx="41">
                        <c:v>4.03</c:v>
                      </c:pt>
                      <c:pt idx="42">
                        <c:v>4.1500000000000004</c:v>
                      </c:pt>
                      <c:pt idx="43">
                        <c:v>4.4800000000000004</c:v>
                      </c:pt>
                      <c:pt idx="44">
                        <c:v>4.6100000000000003</c:v>
                      </c:pt>
                      <c:pt idx="45">
                        <c:v>4.1100000000000003</c:v>
                      </c:pt>
                      <c:pt idx="46">
                        <c:v>3.47</c:v>
                      </c:pt>
                      <c:pt idx="47">
                        <c:v>3.4</c:v>
                      </c:pt>
                      <c:pt idx="48">
                        <c:v>3.2</c:v>
                      </c:pt>
                      <c:pt idx="49">
                        <c:v>3.07</c:v>
                      </c:pt>
                      <c:pt idx="50">
                        <c:v>3.01</c:v>
                      </c:pt>
                      <c:pt idx="51">
                        <c:v>2.99</c:v>
                      </c:pt>
                      <c:pt idx="52">
                        <c:v>2.94</c:v>
                      </c:pt>
                      <c:pt idx="53">
                        <c:v>2.99</c:v>
                      </c:pt>
                      <c:pt idx="54">
                        <c:v>3.01</c:v>
                      </c:pt>
                      <c:pt idx="55">
                        <c:v>2.83</c:v>
                      </c:pt>
                      <c:pt idx="56">
                        <c:v>2.64</c:v>
                      </c:pt>
                      <c:pt idx="57">
                        <c:v>2.9</c:v>
                      </c:pt>
                      <c:pt idx="58">
                        <c:v>3.51</c:v>
                      </c:pt>
                      <c:pt idx="59">
                        <c:v>3.6</c:v>
                      </c:pt>
                      <c:pt idx="60">
                        <c:v>3.12</c:v>
                      </c:pt>
                      <c:pt idx="61">
                        <c:v>3.24</c:v>
                      </c:pt>
                      <c:pt idx="62">
                        <c:v>4.33</c:v>
                      </c:pt>
                      <c:pt idx="63">
                        <c:v>4.4800000000000004</c:v>
                      </c:pt>
                      <c:pt idx="64">
                        <c:v>4.3600000000000003</c:v>
                      </c:pt>
                      <c:pt idx="65">
                        <c:v>4.2699999999999996</c:v>
                      </c:pt>
                      <c:pt idx="66">
                        <c:v>4.12</c:v>
                      </c:pt>
                      <c:pt idx="67">
                        <c:v>4.08</c:v>
                      </c:pt>
                      <c:pt idx="68">
                        <c:v>4.21</c:v>
                      </c:pt>
                      <c:pt idx="69">
                        <c:v>3.84</c:v>
                      </c:pt>
                      <c:pt idx="70">
                        <c:v>3.72</c:v>
                      </c:pt>
                      <c:pt idx="71">
                        <c:v>3.89</c:v>
                      </c:pt>
                      <c:pt idx="72">
                        <c:v>4.62</c:v>
                      </c:pt>
                      <c:pt idx="73">
                        <c:v>4.46</c:v>
                      </c:pt>
                      <c:pt idx="74">
                        <c:v>4.68</c:v>
                      </c:pt>
                      <c:pt idx="75">
                        <c:v>4.32</c:v>
                      </c:pt>
                      <c:pt idx="76">
                        <c:v>4.21</c:v>
                      </c:pt>
                      <c:pt idx="77">
                        <c:v>3.84</c:v>
                      </c:pt>
                      <c:pt idx="78">
                        <c:v>2.84</c:v>
                      </c:pt>
                      <c:pt idx="79">
                        <c:v>3.48</c:v>
                      </c:pt>
                      <c:pt idx="80">
                        <c:v>3.1</c:v>
                      </c:pt>
                      <c:pt idx="81">
                        <c:v>3.62</c:v>
                      </c:pt>
                      <c:pt idx="82">
                        <c:v>4.3600000000000003</c:v>
                      </c:pt>
                      <c:pt idx="83">
                        <c:v>4.1100000000000003</c:v>
                      </c:pt>
                      <c:pt idx="84">
                        <c:v>3.4</c:v>
                      </c:pt>
                      <c:pt idx="85">
                        <c:v>3.44</c:v>
                      </c:pt>
                      <c:pt idx="86">
                        <c:v>3.32</c:v>
                      </c:pt>
                      <c:pt idx="87">
                        <c:v>3.21</c:v>
                      </c:pt>
                      <c:pt idx="88">
                        <c:v>3.39</c:v>
                      </c:pt>
                      <c:pt idx="89">
                        <c:v>3.81</c:v>
                      </c:pt>
                      <c:pt idx="90">
                        <c:v>4.47</c:v>
                      </c:pt>
                      <c:pt idx="91">
                        <c:v>3.62</c:v>
                      </c:pt>
                      <c:pt idx="92">
                        <c:v>2.81</c:v>
                      </c:pt>
                      <c:pt idx="93">
                        <c:v>2.86</c:v>
                      </c:pt>
                      <c:pt idx="94">
                        <c:v>2.77</c:v>
                      </c:pt>
                      <c:pt idx="95">
                        <c:v>2.94</c:v>
                      </c:pt>
                      <c:pt idx="96">
                        <c:v>2.8</c:v>
                      </c:pt>
                      <c:pt idx="97">
                        <c:v>2.65</c:v>
                      </c:pt>
                      <c:pt idx="98">
                        <c:v>2.74</c:v>
                      </c:pt>
                      <c:pt idx="99">
                        <c:v>2.99</c:v>
                      </c:pt>
                      <c:pt idx="100">
                        <c:v>3.8</c:v>
                      </c:pt>
                      <c:pt idx="101">
                        <c:v>3.75</c:v>
                      </c:pt>
                      <c:pt idx="102">
                        <c:v>2.88</c:v>
                      </c:pt>
                      <c:pt idx="103">
                        <c:v>3.05</c:v>
                      </c:pt>
                      <c:pt idx="104">
                        <c:v>3.7</c:v>
                      </c:pt>
                      <c:pt idx="105">
                        <c:v>3.96</c:v>
                      </c:pt>
                      <c:pt idx="106">
                        <c:v>3.99</c:v>
                      </c:pt>
                      <c:pt idx="107">
                        <c:v>3.08</c:v>
                      </c:pt>
                      <c:pt idx="108">
                        <c:v>2.72</c:v>
                      </c:pt>
                      <c:pt idx="109">
                        <c:v>2.9</c:v>
                      </c:pt>
                      <c:pt idx="110">
                        <c:v>2.81</c:v>
                      </c:pt>
                      <c:pt idx="111">
                        <c:v>2.7</c:v>
                      </c:pt>
                      <c:pt idx="112">
                        <c:v>2.62</c:v>
                      </c:pt>
                      <c:pt idx="113">
                        <c:v>2.84</c:v>
                      </c:pt>
                      <c:pt idx="114">
                        <c:v>3.29</c:v>
                      </c:pt>
                      <c:pt idx="115">
                        <c:v>3.15</c:v>
                      </c:pt>
                      <c:pt idx="116">
                        <c:v>2.7</c:v>
                      </c:pt>
                      <c:pt idx="117">
                        <c:v>3.01</c:v>
                      </c:pt>
                      <c:pt idx="118">
                        <c:v>3.04</c:v>
                      </c:pt>
                      <c:pt idx="119">
                        <c:v>3.08</c:v>
                      </c:pt>
                      <c:pt idx="120">
                        <c:v>3.12</c:v>
                      </c:pt>
                      <c:pt idx="121">
                        <c:v>3.15</c:v>
                      </c:pt>
                      <c:pt idx="122">
                        <c:v>3.1</c:v>
                      </c:pt>
                      <c:pt idx="123">
                        <c:v>2.94</c:v>
                      </c:pt>
                      <c:pt idx="124">
                        <c:v>2.6</c:v>
                      </c:pt>
                      <c:pt idx="125">
                        <c:v>2.4700000000000002</c:v>
                      </c:pt>
                      <c:pt idx="126">
                        <c:v>2.5499999999999998</c:v>
                      </c:pt>
                      <c:pt idx="127">
                        <c:v>2.68</c:v>
                      </c:pt>
                      <c:pt idx="128">
                        <c:v>2.4</c:v>
                      </c:pt>
                      <c:pt idx="129">
                        <c:v>2.4900000000000002</c:v>
                      </c:pt>
                      <c:pt idx="130">
                        <c:v>2.3199999999999998</c:v>
                      </c:pt>
                      <c:pt idx="131">
                        <c:v>2.5499999999999998</c:v>
                      </c:pt>
                      <c:pt idx="132">
                        <c:v>3.12</c:v>
                      </c:pt>
                      <c:pt idx="133">
                        <c:v>2.99</c:v>
                      </c:pt>
                      <c:pt idx="134">
                        <c:v>2.71</c:v>
                      </c:pt>
                      <c:pt idx="135">
                        <c:v>3.1</c:v>
                      </c:pt>
                      <c:pt idx="136">
                        <c:v>2.8</c:v>
                      </c:pt>
                      <c:pt idx="137">
                        <c:v>3.64</c:v>
                      </c:pt>
                      <c:pt idx="138">
                        <c:v>3.98</c:v>
                      </c:pt>
                      <c:pt idx="139">
                        <c:v>3.99</c:v>
                      </c:pt>
                      <c:pt idx="140">
                        <c:v>3.63</c:v>
                      </c:pt>
                      <c:pt idx="141">
                        <c:v>4.07</c:v>
                      </c:pt>
                      <c:pt idx="142">
                        <c:v>4.91</c:v>
                      </c:pt>
                      <c:pt idx="143">
                        <c:v>4.4800000000000004</c:v>
                      </c:pt>
                      <c:pt idx="144">
                        <c:v>3.86</c:v>
                      </c:pt>
                      <c:pt idx="145">
                        <c:v>3.94</c:v>
                      </c:pt>
                      <c:pt idx="146">
                        <c:v>4.0199999999999996</c:v>
                      </c:pt>
                      <c:pt idx="147">
                        <c:v>4.8099999999999996</c:v>
                      </c:pt>
                      <c:pt idx="148">
                        <c:v>4.7</c:v>
                      </c:pt>
                      <c:pt idx="149">
                        <c:v>4.84</c:v>
                      </c:pt>
                      <c:pt idx="150">
                        <c:v>5.79</c:v>
                      </c:pt>
                      <c:pt idx="151">
                        <c:v>6.12</c:v>
                      </c:pt>
                      <c:pt idx="152">
                        <c:v>6.06</c:v>
                      </c:pt>
                      <c:pt idx="153">
                        <c:v>4.03</c:v>
                      </c:pt>
                      <c:pt idx="154">
                        <c:v>4.46</c:v>
                      </c:pt>
                      <c:pt idx="155">
                        <c:v>5.12</c:v>
                      </c:pt>
                      <c:pt idx="156">
                        <c:v>5.31</c:v>
                      </c:pt>
                      <c:pt idx="157">
                        <c:v>5.45</c:v>
                      </c:pt>
                      <c:pt idx="158">
                        <c:v>6.12</c:v>
                      </c:pt>
                      <c:pt idx="159">
                        <c:v>6.29</c:v>
                      </c:pt>
                      <c:pt idx="160">
                        <c:v>5.91</c:v>
                      </c:pt>
                      <c:pt idx="161">
                        <c:v>6.01</c:v>
                      </c:pt>
                      <c:pt idx="162">
                        <c:v>4.79</c:v>
                      </c:pt>
                      <c:pt idx="163">
                        <c:v>5.0999999999999996</c:v>
                      </c:pt>
                      <c:pt idx="164">
                        <c:v>5.7</c:v>
                      </c:pt>
                      <c:pt idx="165">
                        <c:v>5.66</c:v>
                      </c:pt>
                      <c:pt idx="166">
                        <c:v>4.9000000000000004</c:v>
                      </c:pt>
                      <c:pt idx="167">
                        <c:v>4.0199999999999996</c:v>
                      </c:pt>
                      <c:pt idx="168">
                        <c:v>5.61</c:v>
                      </c:pt>
                      <c:pt idx="169">
                        <c:v>6.08</c:v>
                      </c:pt>
                      <c:pt idx="170">
                        <c:v>6.36</c:v>
                      </c:pt>
                      <c:pt idx="171">
                        <c:v>6.46</c:v>
                      </c:pt>
                      <c:pt idx="172">
                        <c:v>6.62</c:v>
                      </c:pt>
                      <c:pt idx="173">
                        <c:v>5.55</c:v>
                      </c:pt>
                      <c:pt idx="174">
                        <c:v>5.95</c:v>
                      </c:pt>
                      <c:pt idx="175">
                        <c:v>5.81</c:v>
                      </c:pt>
                      <c:pt idx="176">
                        <c:v>5.37</c:v>
                      </c:pt>
                      <c:pt idx="177">
                        <c:v>5.43</c:v>
                      </c:pt>
                      <c:pt idx="178">
                        <c:v>5.52</c:v>
                      </c:pt>
                      <c:pt idx="179">
                        <c:v>5.03</c:v>
                      </c:pt>
                      <c:pt idx="180">
                        <c:v>5.3</c:v>
                      </c:pt>
                      <c:pt idx="181">
                        <c:v>5.12</c:v>
                      </c:pt>
                      <c:pt idx="182">
                        <c:v>5.53</c:v>
                      </c:pt>
                      <c:pt idx="183">
                        <c:v>5.0199999999999996</c:v>
                      </c:pt>
                      <c:pt idx="184">
                        <c:v>4.29</c:v>
                      </c:pt>
                      <c:pt idx="185">
                        <c:v>4.63</c:v>
                      </c:pt>
                      <c:pt idx="186">
                        <c:v>6.58</c:v>
                      </c:pt>
                      <c:pt idx="187">
                        <c:v>5.52</c:v>
                      </c:pt>
                      <c:pt idx="188">
                        <c:v>4.3099999999999996</c:v>
                      </c:pt>
                      <c:pt idx="189">
                        <c:v>4.1399999999999997</c:v>
                      </c:pt>
                      <c:pt idx="190">
                        <c:v>4.3600000000000003</c:v>
                      </c:pt>
                      <c:pt idx="191">
                        <c:v>4.49</c:v>
                      </c:pt>
                      <c:pt idx="192">
                        <c:v>6.25</c:v>
                      </c:pt>
                      <c:pt idx="193">
                        <c:v>5.44</c:v>
                      </c:pt>
                      <c:pt idx="194">
                        <c:v>5.03</c:v>
                      </c:pt>
                      <c:pt idx="195">
                        <c:v>6.23</c:v>
                      </c:pt>
                      <c:pt idx="196">
                        <c:v>6.4</c:v>
                      </c:pt>
                      <c:pt idx="197">
                        <c:v>6.1</c:v>
                      </c:pt>
                      <c:pt idx="198">
                        <c:v>6</c:v>
                      </c:pt>
                      <c:pt idx="199">
                        <c:v>5.75</c:v>
                      </c:pt>
                      <c:pt idx="200">
                        <c:v>5.52</c:v>
                      </c:pt>
                      <c:pt idx="201">
                        <c:v>5.15</c:v>
                      </c:pt>
                      <c:pt idx="202">
                        <c:v>4.41</c:v>
                      </c:pt>
                      <c:pt idx="203">
                        <c:v>4.1100000000000003</c:v>
                      </c:pt>
                      <c:pt idx="204">
                        <c:v>5.3</c:v>
                      </c:pt>
                      <c:pt idx="205">
                        <c:v>5.67</c:v>
                      </c:pt>
                      <c:pt idx="206">
                        <c:v>6.9</c:v>
                      </c:pt>
                      <c:pt idx="207">
                        <c:v>6.92</c:v>
                      </c:pt>
                      <c:pt idx="208">
                        <c:v>6.98</c:v>
                      </c:pt>
                      <c:pt idx="209">
                        <c:v>8.1999999999999993</c:v>
                      </c:pt>
                      <c:pt idx="210">
                        <c:v>8.4</c:v>
                      </c:pt>
                      <c:pt idx="211">
                        <c:v>8.42</c:v>
                      </c:pt>
                      <c:pt idx="212">
                        <c:v>7.61</c:v>
                      </c:pt>
                      <c:pt idx="213">
                        <c:v>6.08</c:v>
                      </c:pt>
                      <c:pt idx="214">
                        <c:v>5.62</c:v>
                      </c:pt>
                      <c:pt idx="215">
                        <c:v>6.01</c:v>
                      </c:pt>
                      <c:pt idx="216">
                        <c:v>6.29</c:v>
                      </c:pt>
                      <c:pt idx="217">
                        <c:v>6.55</c:v>
                      </c:pt>
                      <c:pt idx="218">
                        <c:v>6.6</c:v>
                      </c:pt>
                      <c:pt idx="219">
                        <c:v>6.02</c:v>
                      </c:pt>
                      <c:pt idx="220">
                        <c:v>6.32</c:v>
                      </c:pt>
                      <c:pt idx="221">
                        <c:v>5.93</c:v>
                      </c:pt>
                      <c:pt idx="222">
                        <c:v>5.64</c:v>
                      </c:pt>
                      <c:pt idx="223">
                        <c:v>7.1</c:v>
                      </c:pt>
                      <c:pt idx="224">
                        <c:v>6.38</c:v>
                      </c:pt>
                      <c:pt idx="225">
                        <c:v>5.61</c:v>
                      </c:pt>
                      <c:pt idx="226">
                        <c:v>5.3</c:v>
                      </c:pt>
                      <c:pt idx="227">
                        <c:v>4.99</c:v>
                      </c:pt>
                      <c:pt idx="228">
                        <c:v>4.78</c:v>
                      </c:pt>
                      <c:pt idx="229">
                        <c:v>4.54</c:v>
                      </c:pt>
                      <c:pt idx="230">
                        <c:v>4.38</c:v>
                      </c:pt>
                      <c:pt idx="231">
                        <c:v>4.6100000000000003</c:v>
                      </c:pt>
                      <c:pt idx="232">
                        <c:v>4.4000000000000004</c:v>
                      </c:pt>
                      <c:pt idx="233">
                        <c:v>4.43</c:v>
                      </c:pt>
                      <c:pt idx="234">
                        <c:v>4.82</c:v>
                      </c:pt>
                      <c:pt idx="235">
                        <c:v>5.28</c:v>
                      </c:pt>
                      <c:pt idx="236">
                        <c:v>5.13</c:v>
                      </c:pt>
                      <c:pt idx="237">
                        <c:v>5.65</c:v>
                      </c:pt>
                      <c:pt idx="238">
                        <c:v>6.03</c:v>
                      </c:pt>
                      <c:pt idx="239">
                        <c:v>6.15</c:v>
                      </c:pt>
                      <c:pt idx="240">
                        <c:v>6.58</c:v>
                      </c:pt>
                      <c:pt idx="241">
                        <c:v>6.42</c:v>
                      </c:pt>
                      <c:pt idx="242">
                        <c:v>6.37</c:v>
                      </c:pt>
                      <c:pt idx="243">
                        <c:v>6.22</c:v>
                      </c:pt>
                      <c:pt idx="244">
                        <c:v>6.09</c:v>
                      </c:pt>
                      <c:pt idx="245">
                        <c:v>5.82</c:v>
                      </c:pt>
                      <c:pt idx="246">
                        <c:v>5.6</c:v>
                      </c:pt>
                      <c:pt idx="247">
                        <c:v>5.25</c:v>
                      </c:pt>
                      <c:pt idx="248">
                        <c:v>6.07</c:v>
                      </c:pt>
                      <c:pt idx="249">
                        <c:v>6.08</c:v>
                      </c:pt>
                      <c:pt idx="250">
                        <c:v>5.61</c:v>
                      </c:pt>
                      <c:pt idx="251">
                        <c:v>5.35</c:v>
                      </c:pt>
                      <c:pt idx="252">
                        <c:v>5.78</c:v>
                      </c:pt>
                      <c:pt idx="253">
                        <c:v>6.66</c:v>
                      </c:pt>
                      <c:pt idx="254">
                        <c:v>6.3</c:v>
                      </c:pt>
                      <c:pt idx="255">
                        <c:v>6.05</c:v>
                      </c:pt>
                      <c:pt idx="256">
                        <c:v>6.84</c:v>
                      </c:pt>
                      <c:pt idx="257">
                        <c:v>7.95</c:v>
                      </c:pt>
                      <c:pt idx="258">
                        <c:v>8.51</c:v>
                      </c:pt>
                      <c:pt idx="259">
                        <c:v>7.24</c:v>
                      </c:pt>
                      <c:pt idx="260">
                        <c:v>7.31</c:v>
                      </c:pt>
                      <c:pt idx="261">
                        <c:v>7.44</c:v>
                      </c:pt>
                      <c:pt idx="262">
                        <c:v>7.79</c:v>
                      </c:pt>
                      <c:pt idx="263">
                        <c:v>7.61</c:v>
                      </c:pt>
                      <c:pt idx="264">
                        <c:v>7.49</c:v>
                      </c:pt>
                      <c:pt idx="265">
                        <c:v>7.4</c:v>
                      </c:pt>
                      <c:pt idx="266">
                        <c:v>7.55</c:v>
                      </c:pt>
                      <c:pt idx="267">
                        <c:v>6.21</c:v>
                      </c:pt>
                      <c:pt idx="268">
                        <c:v>5.84</c:v>
                      </c:pt>
                      <c:pt idx="269">
                        <c:v>5.32</c:v>
                      </c:pt>
                      <c:pt idx="270">
                        <c:v>5.41</c:v>
                      </c:pt>
                      <c:pt idx="271">
                        <c:v>5.09</c:v>
                      </c:pt>
                      <c:pt idx="272">
                        <c:v>4.82</c:v>
                      </c:pt>
                      <c:pt idx="273">
                        <c:v>4.71</c:v>
                      </c:pt>
                      <c:pt idx="274">
                        <c:v>3.53</c:v>
                      </c:pt>
                      <c:pt idx="275">
                        <c:v>3.9</c:v>
                      </c:pt>
                      <c:pt idx="276">
                        <c:v>4.82</c:v>
                      </c:pt>
                      <c:pt idx="277">
                        <c:v>4.68</c:v>
                      </c:pt>
                      <c:pt idx="278">
                        <c:v>4.7</c:v>
                      </c:pt>
                      <c:pt idx="279">
                        <c:v>4.96</c:v>
                      </c:pt>
                      <c:pt idx="280">
                        <c:v>5.13</c:v>
                      </c:pt>
                      <c:pt idx="281">
                        <c:v>5.03</c:v>
                      </c:pt>
                      <c:pt idx="282">
                        <c:v>5.0999999999999996</c:v>
                      </c:pt>
                      <c:pt idx="283">
                        <c:v>4.49</c:v>
                      </c:pt>
                      <c:pt idx="284">
                        <c:v>3.68</c:v>
                      </c:pt>
                      <c:pt idx="285">
                        <c:v>3.81</c:v>
                      </c:pt>
                      <c:pt idx="286">
                        <c:v>3.74</c:v>
                      </c:pt>
                      <c:pt idx="287">
                        <c:v>3.66</c:v>
                      </c:pt>
                      <c:pt idx="288">
                        <c:v>3.05</c:v>
                      </c:pt>
                      <c:pt idx="289">
                        <c:v>3.7</c:v>
                      </c:pt>
                      <c:pt idx="290">
                        <c:v>3.34</c:v>
                      </c:pt>
                      <c:pt idx="291">
                        <c:v>3.88</c:v>
                      </c:pt>
                      <c:pt idx="292">
                        <c:v>4.03</c:v>
                      </c:pt>
                      <c:pt idx="293">
                        <c:v>4.12</c:v>
                      </c:pt>
                      <c:pt idx="294">
                        <c:v>3.63</c:v>
                      </c:pt>
                      <c:pt idx="295">
                        <c:v>3.98</c:v>
                      </c:pt>
                      <c:pt idx="296">
                        <c:v>4.3</c:v>
                      </c:pt>
                      <c:pt idx="297">
                        <c:v>4.09</c:v>
                      </c:pt>
                      <c:pt idx="298">
                        <c:v>4.03</c:v>
                      </c:pt>
                      <c:pt idx="299">
                        <c:v>3.84</c:v>
                      </c:pt>
                      <c:pt idx="300">
                        <c:v>3.81</c:v>
                      </c:pt>
                      <c:pt idx="301">
                        <c:v>3.7</c:v>
                      </c:pt>
                      <c:pt idx="302">
                        <c:v>3.77</c:v>
                      </c:pt>
                      <c:pt idx="303">
                        <c:v>3.79</c:v>
                      </c:pt>
                      <c:pt idx="304">
                        <c:v>3.8</c:v>
                      </c:pt>
                      <c:pt idx="305">
                        <c:v>3.74</c:v>
                      </c:pt>
                      <c:pt idx="306">
                        <c:v>4.09</c:v>
                      </c:pt>
                      <c:pt idx="307">
                        <c:v>4.0999999999999996</c:v>
                      </c:pt>
                      <c:pt idx="308">
                        <c:v>4.1500000000000004</c:v>
                      </c:pt>
                      <c:pt idx="309">
                        <c:v>3.82</c:v>
                      </c:pt>
                      <c:pt idx="310">
                        <c:v>3.6</c:v>
                      </c:pt>
                      <c:pt idx="311">
                        <c:v>3.66</c:v>
                      </c:pt>
                      <c:pt idx="312">
                        <c:v>4.03</c:v>
                      </c:pt>
                      <c:pt idx="313">
                        <c:v>4.1900000000000004</c:v>
                      </c:pt>
                      <c:pt idx="314">
                        <c:v>4.2300000000000004</c:v>
                      </c:pt>
                      <c:pt idx="315">
                        <c:v>4.8899999999999997</c:v>
                      </c:pt>
                      <c:pt idx="316">
                        <c:v>5.91</c:v>
                      </c:pt>
                      <c:pt idx="317">
                        <c:v>6.38</c:v>
                      </c:pt>
                      <c:pt idx="318">
                        <c:v>5.97</c:v>
                      </c:pt>
                      <c:pt idx="319">
                        <c:v>5.83</c:v>
                      </c:pt>
                      <c:pt idx="320">
                        <c:v>5.99</c:v>
                      </c:pt>
                      <c:pt idx="321">
                        <c:v>5.84</c:v>
                      </c:pt>
                      <c:pt idx="322">
                        <c:v>5.61</c:v>
                      </c:pt>
                      <c:pt idx="323">
                        <c:v>5.4</c:v>
                      </c:pt>
                      <c:pt idx="324">
                        <c:v>5.33</c:v>
                      </c:pt>
                      <c:pt idx="325">
                        <c:v>5.58</c:v>
                      </c:pt>
                      <c:pt idx="326">
                        <c:v>6.19</c:v>
                      </c:pt>
                      <c:pt idx="327">
                        <c:v>6.55</c:v>
                      </c:pt>
                      <c:pt idx="328">
                        <c:v>6.87</c:v>
                      </c:pt>
                      <c:pt idx="329">
                        <c:v>6.27</c:v>
                      </c:pt>
                      <c:pt idx="330">
                        <c:v>6.03</c:v>
                      </c:pt>
                      <c:pt idx="331">
                        <c:v>5.34</c:v>
                      </c:pt>
                      <c:pt idx="332">
                        <c:v>5.27</c:v>
                      </c:pt>
                      <c:pt idx="333">
                        <c:v>5.0999999999999996</c:v>
                      </c:pt>
                      <c:pt idx="334">
                        <c:v>5.23</c:v>
                      </c:pt>
                      <c:pt idx="335">
                        <c:v>5.05</c:v>
                      </c:pt>
                      <c:pt idx="336">
                        <c:v>5.48</c:v>
                      </c:pt>
                      <c:pt idx="337">
                        <c:v>5.3</c:v>
                      </c:pt>
                      <c:pt idx="338">
                        <c:v>5.19</c:v>
                      </c:pt>
                      <c:pt idx="339">
                        <c:v>5.0999999999999996</c:v>
                      </c:pt>
                      <c:pt idx="340">
                        <c:v>4.38</c:v>
                      </c:pt>
                      <c:pt idx="341">
                        <c:v>4.62</c:v>
                      </c:pt>
                      <c:pt idx="342">
                        <c:v>4.12</c:v>
                      </c:pt>
                      <c:pt idx="343">
                        <c:v>4.28</c:v>
                      </c:pt>
                      <c:pt idx="344">
                        <c:v>4.09</c:v>
                      </c:pt>
                      <c:pt idx="345">
                        <c:v>3.71</c:v>
                      </c:pt>
                      <c:pt idx="346">
                        <c:v>3.6</c:v>
                      </c:pt>
                      <c:pt idx="347">
                        <c:v>4.12</c:v>
                      </c:pt>
                      <c:pt idx="348">
                        <c:v>4.03</c:v>
                      </c:pt>
                      <c:pt idx="349">
                        <c:v>4.17</c:v>
                      </c:pt>
                      <c:pt idx="350">
                        <c:v>4.8099999999999996</c:v>
                      </c:pt>
                      <c:pt idx="351">
                        <c:v>4.59</c:v>
                      </c:pt>
                      <c:pt idx="352">
                        <c:v>4.7</c:v>
                      </c:pt>
                      <c:pt idx="353">
                        <c:v>5.44</c:v>
                      </c:pt>
                      <c:pt idx="354">
                        <c:v>5.13</c:v>
                      </c:pt>
                      <c:pt idx="355">
                        <c:v>5.3</c:v>
                      </c:pt>
                      <c:pt idx="356">
                        <c:v>4.29</c:v>
                      </c:pt>
                      <c:pt idx="357">
                        <c:v>3.63</c:v>
                      </c:pt>
                      <c:pt idx="358">
                        <c:v>3.81</c:v>
                      </c:pt>
                      <c:pt idx="359">
                        <c:v>4.09</c:v>
                      </c:pt>
                      <c:pt idx="360">
                        <c:v>3.77</c:v>
                      </c:pt>
                      <c:pt idx="361">
                        <c:v>4.12</c:v>
                      </c:pt>
                      <c:pt idx="362">
                        <c:v>4.5</c:v>
                      </c:pt>
                      <c:pt idx="363">
                        <c:v>4.3600000000000003</c:v>
                      </c:pt>
                      <c:pt idx="364">
                        <c:v>3.41</c:v>
                      </c:pt>
                      <c:pt idx="365">
                        <c:v>3.84</c:v>
                      </c:pt>
                      <c:pt idx="366">
                        <c:v>3.8</c:v>
                      </c:pt>
                      <c:pt idx="367">
                        <c:v>3.66</c:v>
                      </c:pt>
                      <c:pt idx="368">
                        <c:v>3.44</c:v>
                      </c:pt>
                      <c:pt idx="369">
                        <c:v>3.68</c:v>
                      </c:pt>
                      <c:pt idx="370">
                        <c:v>4.41</c:v>
                      </c:pt>
                      <c:pt idx="371">
                        <c:v>4.13</c:v>
                      </c:pt>
                      <c:pt idx="372">
                        <c:v>3.75</c:v>
                      </c:pt>
                      <c:pt idx="373">
                        <c:v>5.66</c:v>
                      </c:pt>
                      <c:pt idx="374">
                        <c:v>5.82</c:v>
                      </c:pt>
                      <c:pt idx="375">
                        <c:v>5.71</c:v>
                      </c:pt>
                      <c:pt idx="376">
                        <c:v>5.6</c:v>
                      </c:pt>
                      <c:pt idx="377">
                        <c:v>5.13</c:v>
                      </c:pt>
                      <c:pt idx="378">
                        <c:v>4.8099999999999996</c:v>
                      </c:pt>
                      <c:pt idx="379">
                        <c:v>4.7</c:v>
                      </c:pt>
                      <c:pt idx="380">
                        <c:v>4.45</c:v>
                      </c:pt>
                      <c:pt idx="381">
                        <c:v>4.1500000000000004</c:v>
                      </c:pt>
                      <c:pt idx="382">
                        <c:v>4.08</c:v>
                      </c:pt>
                      <c:pt idx="383">
                        <c:v>4.12</c:v>
                      </c:pt>
                      <c:pt idx="384">
                        <c:v>4.03</c:v>
                      </c:pt>
                      <c:pt idx="385">
                        <c:v>3.83</c:v>
                      </c:pt>
                      <c:pt idx="386">
                        <c:v>3.9</c:v>
                      </c:pt>
                      <c:pt idx="387">
                        <c:v>3.33</c:v>
                      </c:pt>
                      <c:pt idx="388">
                        <c:v>3.5</c:v>
                      </c:pt>
                      <c:pt idx="389">
                        <c:v>3.98</c:v>
                      </c:pt>
                      <c:pt idx="390">
                        <c:v>4.07</c:v>
                      </c:pt>
                      <c:pt idx="391">
                        <c:v>3.3</c:v>
                      </c:pt>
                      <c:pt idx="392">
                        <c:v>3.5</c:v>
                      </c:pt>
                      <c:pt idx="393">
                        <c:v>3.56</c:v>
                      </c:pt>
                      <c:pt idx="394">
                        <c:v>3.61</c:v>
                      </c:pt>
                      <c:pt idx="395">
                        <c:v>3.4</c:v>
                      </c:pt>
                      <c:pt idx="396">
                        <c:v>3.83</c:v>
                      </c:pt>
                      <c:pt idx="397">
                        <c:v>3.62</c:v>
                      </c:pt>
                      <c:pt idx="398">
                        <c:v>3.17</c:v>
                      </c:pt>
                      <c:pt idx="399">
                        <c:v>3.89</c:v>
                      </c:pt>
                      <c:pt idx="400">
                        <c:v>3.43</c:v>
                      </c:pt>
                      <c:pt idx="401">
                        <c:v>3.2</c:v>
                      </c:pt>
                      <c:pt idx="402">
                        <c:v>3.01</c:v>
                      </c:pt>
                      <c:pt idx="403">
                        <c:v>3.77</c:v>
                      </c:pt>
                      <c:pt idx="404">
                        <c:v>3.15</c:v>
                      </c:pt>
                      <c:pt idx="405">
                        <c:v>3.6</c:v>
                      </c:pt>
                      <c:pt idx="406">
                        <c:v>3.31</c:v>
                      </c:pt>
                      <c:pt idx="407">
                        <c:v>3.18</c:v>
                      </c:pt>
                      <c:pt idx="408">
                        <c:v>3.25</c:v>
                      </c:pt>
                      <c:pt idx="409">
                        <c:v>3.11</c:v>
                      </c:pt>
                      <c:pt idx="410">
                        <c:v>3.09</c:v>
                      </c:pt>
                      <c:pt idx="411">
                        <c:v>3.1</c:v>
                      </c:pt>
                      <c:pt idx="412">
                        <c:v>3.12</c:v>
                      </c:pt>
                      <c:pt idx="413">
                        <c:v>3.54</c:v>
                      </c:pt>
                      <c:pt idx="414">
                        <c:v>3.6</c:v>
                      </c:pt>
                      <c:pt idx="415">
                        <c:v>3.44</c:v>
                      </c:pt>
                      <c:pt idx="416">
                        <c:v>3.72</c:v>
                      </c:pt>
                      <c:pt idx="417">
                        <c:v>3.3</c:v>
                      </c:pt>
                      <c:pt idx="418">
                        <c:v>4.2</c:v>
                      </c:pt>
                      <c:pt idx="419">
                        <c:v>4.12</c:v>
                      </c:pt>
                      <c:pt idx="420">
                        <c:v>4.1100000000000003</c:v>
                      </c:pt>
                      <c:pt idx="421">
                        <c:v>3.84</c:v>
                      </c:pt>
                      <c:pt idx="422">
                        <c:v>4.09</c:v>
                      </c:pt>
                      <c:pt idx="423">
                        <c:v>3.66</c:v>
                      </c:pt>
                      <c:pt idx="424">
                        <c:v>3.6</c:v>
                      </c:pt>
                      <c:pt idx="425">
                        <c:v>3.72</c:v>
                      </c:pt>
                      <c:pt idx="426">
                        <c:v>3.2</c:v>
                      </c:pt>
                      <c:pt idx="427">
                        <c:v>3.15</c:v>
                      </c:pt>
                      <c:pt idx="428">
                        <c:v>3.19</c:v>
                      </c:pt>
                      <c:pt idx="429">
                        <c:v>3.08</c:v>
                      </c:pt>
                      <c:pt idx="430">
                        <c:v>3.04</c:v>
                      </c:pt>
                      <c:pt idx="431">
                        <c:v>3</c:v>
                      </c:pt>
                      <c:pt idx="432">
                        <c:v>3.07</c:v>
                      </c:pt>
                      <c:pt idx="433">
                        <c:v>3.12</c:v>
                      </c:pt>
                      <c:pt idx="434">
                        <c:v>3.1</c:v>
                      </c:pt>
                      <c:pt idx="435">
                        <c:v>3.08</c:v>
                      </c:pt>
                      <c:pt idx="436">
                        <c:v>3.14</c:v>
                      </c:pt>
                      <c:pt idx="437">
                        <c:v>3</c:v>
                      </c:pt>
                      <c:pt idx="438">
                        <c:v>3.13</c:v>
                      </c:pt>
                      <c:pt idx="439">
                        <c:v>2.94</c:v>
                      </c:pt>
                      <c:pt idx="440">
                        <c:v>2.86</c:v>
                      </c:pt>
                      <c:pt idx="441">
                        <c:v>2.81</c:v>
                      </c:pt>
                      <c:pt idx="442">
                        <c:v>2.79</c:v>
                      </c:pt>
                      <c:pt idx="443">
                        <c:v>3.05</c:v>
                      </c:pt>
                      <c:pt idx="444">
                        <c:v>2.83</c:v>
                      </c:pt>
                      <c:pt idx="445">
                        <c:v>2.8</c:v>
                      </c:pt>
                      <c:pt idx="446">
                        <c:v>3.1</c:v>
                      </c:pt>
                      <c:pt idx="447">
                        <c:v>3.46</c:v>
                      </c:pt>
                      <c:pt idx="448">
                        <c:v>2.84</c:v>
                      </c:pt>
                      <c:pt idx="449">
                        <c:v>3.35</c:v>
                      </c:pt>
                      <c:pt idx="450">
                        <c:v>2.9</c:v>
                      </c:pt>
                      <c:pt idx="451">
                        <c:v>2.5099999999999998</c:v>
                      </c:pt>
                      <c:pt idx="452">
                        <c:v>2.1</c:v>
                      </c:pt>
                      <c:pt idx="453">
                        <c:v>2.13</c:v>
                      </c:pt>
                      <c:pt idx="454">
                        <c:v>1.99</c:v>
                      </c:pt>
                      <c:pt idx="455">
                        <c:v>1.84</c:v>
                      </c:pt>
                      <c:pt idx="456">
                        <c:v>1.7</c:v>
                      </c:pt>
                      <c:pt idx="457">
                        <c:v>1.99</c:v>
                      </c:pt>
                      <c:pt idx="458">
                        <c:v>2.5</c:v>
                      </c:pt>
                      <c:pt idx="459">
                        <c:v>2.4</c:v>
                      </c:pt>
                      <c:pt idx="460">
                        <c:v>1.66</c:v>
                      </c:pt>
                      <c:pt idx="461">
                        <c:v>2.88</c:v>
                      </c:pt>
                      <c:pt idx="462">
                        <c:v>3.5</c:v>
                      </c:pt>
                      <c:pt idx="463">
                        <c:v>2.61</c:v>
                      </c:pt>
                      <c:pt idx="464">
                        <c:v>2.6</c:v>
                      </c:pt>
                      <c:pt idx="465">
                        <c:v>2.99</c:v>
                      </c:pt>
                      <c:pt idx="466">
                        <c:v>2.6</c:v>
                      </c:pt>
                      <c:pt idx="467">
                        <c:v>2.85</c:v>
                      </c:pt>
                      <c:pt idx="468">
                        <c:v>2.78</c:v>
                      </c:pt>
                      <c:pt idx="469">
                        <c:v>3</c:v>
                      </c:pt>
                      <c:pt idx="470">
                        <c:v>3.4</c:v>
                      </c:pt>
                      <c:pt idx="471">
                        <c:v>3.12</c:v>
                      </c:pt>
                      <c:pt idx="472">
                        <c:v>3.08</c:v>
                      </c:pt>
                      <c:pt idx="473">
                        <c:v>3.44</c:v>
                      </c:pt>
                      <c:pt idx="474">
                        <c:v>3.18</c:v>
                      </c:pt>
                      <c:pt idx="475">
                        <c:v>3.77</c:v>
                      </c:pt>
                      <c:pt idx="476">
                        <c:v>3.99</c:v>
                      </c:pt>
                      <c:pt idx="477">
                        <c:v>3.7</c:v>
                      </c:pt>
                      <c:pt idx="478">
                        <c:v>3.31</c:v>
                      </c:pt>
                      <c:pt idx="479">
                        <c:v>3.1</c:v>
                      </c:pt>
                      <c:pt idx="480">
                        <c:v>3.09</c:v>
                      </c:pt>
                      <c:pt idx="481">
                        <c:v>2.88</c:v>
                      </c:pt>
                      <c:pt idx="482">
                        <c:v>2.8</c:v>
                      </c:pt>
                      <c:pt idx="483">
                        <c:v>3.15</c:v>
                      </c:pt>
                      <c:pt idx="484">
                        <c:v>3.55</c:v>
                      </c:pt>
                      <c:pt idx="485">
                        <c:v>3.46</c:v>
                      </c:pt>
                      <c:pt idx="486">
                        <c:v>3.4</c:v>
                      </c:pt>
                      <c:pt idx="487">
                        <c:v>3.6</c:v>
                      </c:pt>
                      <c:pt idx="488">
                        <c:v>3.71</c:v>
                      </c:pt>
                      <c:pt idx="489">
                        <c:v>3.8</c:v>
                      </c:pt>
                      <c:pt idx="490">
                        <c:v>3.64</c:v>
                      </c:pt>
                      <c:pt idx="491">
                        <c:v>3.02</c:v>
                      </c:pt>
                      <c:pt idx="492">
                        <c:v>2.74</c:v>
                      </c:pt>
                      <c:pt idx="493">
                        <c:v>2.99</c:v>
                      </c:pt>
                      <c:pt idx="494">
                        <c:v>2.88</c:v>
                      </c:pt>
                      <c:pt idx="495">
                        <c:v>2.81</c:v>
                      </c:pt>
                      <c:pt idx="496">
                        <c:v>2.5</c:v>
                      </c:pt>
                      <c:pt idx="497">
                        <c:v>2.5299999999999998</c:v>
                      </c:pt>
                      <c:pt idx="498">
                        <c:v>2.48</c:v>
                      </c:pt>
                      <c:pt idx="499">
                        <c:v>2.9</c:v>
                      </c:pt>
                      <c:pt idx="500">
                        <c:v>3.82</c:v>
                      </c:pt>
                      <c:pt idx="501">
                        <c:v>4.1500000000000004</c:v>
                      </c:pt>
                      <c:pt idx="502">
                        <c:v>4.2300000000000004</c:v>
                      </c:pt>
                      <c:pt idx="503">
                        <c:v>3.8</c:v>
                      </c:pt>
                      <c:pt idx="504">
                        <c:v>3.41</c:v>
                      </c:pt>
                      <c:pt idx="505">
                        <c:v>3.68</c:v>
                      </c:pt>
                      <c:pt idx="506">
                        <c:v>3.15</c:v>
                      </c:pt>
                      <c:pt idx="507">
                        <c:v>3.4</c:v>
                      </c:pt>
                      <c:pt idx="508">
                        <c:v>3.11</c:v>
                      </c:pt>
                      <c:pt idx="509">
                        <c:v>3.29</c:v>
                      </c:pt>
                      <c:pt idx="510">
                        <c:v>3.08</c:v>
                      </c:pt>
                      <c:pt idx="511">
                        <c:v>3.2</c:v>
                      </c:pt>
                      <c:pt idx="512">
                        <c:v>3.38</c:v>
                      </c:pt>
                      <c:pt idx="513">
                        <c:v>3.43</c:v>
                      </c:pt>
                      <c:pt idx="514">
                        <c:v>2.91</c:v>
                      </c:pt>
                      <c:pt idx="515">
                        <c:v>3.12</c:v>
                      </c:pt>
                      <c:pt idx="516">
                        <c:v>3.18</c:v>
                      </c:pt>
                      <c:pt idx="517">
                        <c:v>3.15</c:v>
                      </c:pt>
                      <c:pt idx="518">
                        <c:v>2.8</c:v>
                      </c:pt>
                      <c:pt idx="519">
                        <c:v>2.95</c:v>
                      </c:pt>
                      <c:pt idx="520">
                        <c:v>2.99</c:v>
                      </c:pt>
                      <c:pt idx="521">
                        <c:v>3</c:v>
                      </c:pt>
                      <c:pt idx="522">
                        <c:v>3.04</c:v>
                      </c:pt>
                      <c:pt idx="523">
                        <c:v>2.88</c:v>
                      </c:pt>
                      <c:pt idx="524">
                        <c:v>3.01</c:v>
                      </c:pt>
                      <c:pt idx="525">
                        <c:v>2.99</c:v>
                      </c:pt>
                      <c:pt idx="526">
                        <c:v>2.87</c:v>
                      </c:pt>
                      <c:pt idx="527">
                        <c:v>2.81</c:v>
                      </c:pt>
                      <c:pt idx="528">
                        <c:v>2.8</c:v>
                      </c:pt>
                      <c:pt idx="529">
                        <c:v>2.99</c:v>
                      </c:pt>
                      <c:pt idx="530">
                        <c:v>2.94</c:v>
                      </c:pt>
                      <c:pt idx="531">
                        <c:v>3.1</c:v>
                      </c:pt>
                      <c:pt idx="532">
                        <c:v>3.02</c:v>
                      </c:pt>
                      <c:pt idx="533">
                        <c:v>2.82</c:v>
                      </c:pt>
                      <c:pt idx="534">
                        <c:v>2.96</c:v>
                      </c:pt>
                      <c:pt idx="535">
                        <c:v>3.08</c:v>
                      </c:pt>
                      <c:pt idx="536">
                        <c:v>3.41</c:v>
                      </c:pt>
                      <c:pt idx="537">
                        <c:v>3.45</c:v>
                      </c:pt>
                      <c:pt idx="538">
                        <c:v>3.38</c:v>
                      </c:pt>
                      <c:pt idx="539">
                        <c:v>3.6</c:v>
                      </c:pt>
                      <c:pt idx="540">
                        <c:v>3.44</c:v>
                      </c:pt>
                      <c:pt idx="541">
                        <c:v>3.71</c:v>
                      </c:pt>
                      <c:pt idx="542">
                        <c:v>3.53</c:v>
                      </c:pt>
                      <c:pt idx="543">
                        <c:v>3.84</c:v>
                      </c:pt>
                      <c:pt idx="544">
                        <c:v>3.66</c:v>
                      </c:pt>
                      <c:pt idx="545">
                        <c:v>2.81</c:v>
                      </c:pt>
                      <c:pt idx="546">
                        <c:v>2.77</c:v>
                      </c:pt>
                      <c:pt idx="547">
                        <c:v>2.46</c:v>
                      </c:pt>
                      <c:pt idx="548">
                        <c:v>2.41</c:v>
                      </c:pt>
                      <c:pt idx="549">
                        <c:v>2.1</c:v>
                      </c:pt>
                      <c:pt idx="550">
                        <c:v>2</c:v>
                      </c:pt>
                      <c:pt idx="551">
                        <c:v>2.21</c:v>
                      </c:pt>
                      <c:pt idx="552">
                        <c:v>1.91</c:v>
                      </c:pt>
                      <c:pt idx="553">
                        <c:v>2.0299999999999998</c:v>
                      </c:pt>
                      <c:pt idx="554">
                        <c:v>2.2000000000000002</c:v>
                      </c:pt>
                      <c:pt idx="555">
                        <c:v>2.2200000000000002</c:v>
                      </c:pt>
                      <c:pt idx="556">
                        <c:v>2.33</c:v>
                      </c:pt>
                      <c:pt idx="557">
                        <c:v>2.44</c:v>
                      </c:pt>
                      <c:pt idx="558">
                        <c:v>2.4</c:v>
                      </c:pt>
                      <c:pt idx="559">
                        <c:v>2.2200000000000002</c:v>
                      </c:pt>
                      <c:pt idx="560">
                        <c:v>2.1800000000000002</c:v>
                      </c:pt>
                      <c:pt idx="561">
                        <c:v>1.99</c:v>
                      </c:pt>
                      <c:pt idx="562">
                        <c:v>1.9</c:v>
                      </c:pt>
                      <c:pt idx="563">
                        <c:v>1.82</c:v>
                      </c:pt>
                      <c:pt idx="564">
                        <c:v>1.65</c:v>
                      </c:pt>
                      <c:pt idx="565">
                        <c:v>1.68</c:v>
                      </c:pt>
                      <c:pt idx="566">
                        <c:v>1.72</c:v>
                      </c:pt>
                      <c:pt idx="567">
                        <c:v>1.82</c:v>
                      </c:pt>
                      <c:pt idx="568">
                        <c:v>1.9</c:v>
                      </c:pt>
                      <c:pt idx="569">
                        <c:v>1.82</c:v>
                      </c:pt>
                      <c:pt idx="570">
                        <c:v>1.64</c:v>
                      </c:pt>
                      <c:pt idx="571">
                        <c:v>2.8</c:v>
                      </c:pt>
                      <c:pt idx="572">
                        <c:v>3.12</c:v>
                      </c:pt>
                      <c:pt idx="573">
                        <c:v>2.88</c:v>
                      </c:pt>
                      <c:pt idx="574">
                        <c:v>2.91</c:v>
                      </c:pt>
                      <c:pt idx="575">
                        <c:v>3.01</c:v>
                      </c:pt>
                      <c:pt idx="576">
                        <c:v>3.5</c:v>
                      </c:pt>
                      <c:pt idx="577">
                        <c:v>3.75</c:v>
                      </c:pt>
                      <c:pt idx="578">
                        <c:v>3.8</c:v>
                      </c:pt>
                      <c:pt idx="579">
                        <c:v>4.05</c:v>
                      </c:pt>
                      <c:pt idx="580">
                        <c:v>4.7</c:v>
                      </c:pt>
                      <c:pt idx="581">
                        <c:v>3.99</c:v>
                      </c:pt>
                      <c:pt idx="582">
                        <c:v>3.45</c:v>
                      </c:pt>
                      <c:pt idx="583">
                        <c:v>3.41</c:v>
                      </c:pt>
                      <c:pt idx="584">
                        <c:v>4.1500000000000004</c:v>
                      </c:pt>
                      <c:pt idx="585">
                        <c:v>4.28</c:v>
                      </c:pt>
                      <c:pt idx="586">
                        <c:v>4.34</c:v>
                      </c:pt>
                      <c:pt idx="587">
                        <c:v>4.04</c:v>
                      </c:pt>
                      <c:pt idx="588">
                        <c:v>3.9</c:v>
                      </c:pt>
                      <c:pt idx="589">
                        <c:v>4.1500000000000004</c:v>
                      </c:pt>
                      <c:pt idx="590">
                        <c:v>4.03</c:v>
                      </c:pt>
                      <c:pt idx="591">
                        <c:v>4.12</c:v>
                      </c:pt>
                      <c:pt idx="592">
                        <c:v>4.21</c:v>
                      </c:pt>
                      <c:pt idx="593">
                        <c:v>4.16</c:v>
                      </c:pt>
                      <c:pt idx="594">
                        <c:v>4.0999999999999996</c:v>
                      </c:pt>
                      <c:pt idx="595">
                        <c:v>4.1900000000000004</c:v>
                      </c:pt>
                      <c:pt idx="596">
                        <c:v>3.83</c:v>
                      </c:pt>
                      <c:pt idx="597">
                        <c:v>3.64</c:v>
                      </c:pt>
                      <c:pt idx="598">
                        <c:v>3.13</c:v>
                      </c:pt>
                      <c:pt idx="599">
                        <c:v>3.2</c:v>
                      </c:pt>
                      <c:pt idx="600">
                        <c:v>3.08</c:v>
                      </c:pt>
                      <c:pt idx="601">
                        <c:v>3.79</c:v>
                      </c:pt>
                      <c:pt idx="602">
                        <c:v>3.47</c:v>
                      </c:pt>
                      <c:pt idx="603">
                        <c:v>3.62</c:v>
                      </c:pt>
                      <c:pt idx="604">
                        <c:v>3.8</c:v>
                      </c:pt>
                      <c:pt idx="605">
                        <c:v>3.44</c:v>
                      </c:pt>
                      <c:pt idx="606">
                        <c:v>2.76</c:v>
                      </c:pt>
                      <c:pt idx="607">
                        <c:v>2.64</c:v>
                      </c:pt>
                      <c:pt idx="608">
                        <c:v>2.99</c:v>
                      </c:pt>
                      <c:pt idx="609">
                        <c:v>3.48</c:v>
                      </c:pt>
                      <c:pt idx="610">
                        <c:v>4.0199999999999996</c:v>
                      </c:pt>
                      <c:pt idx="611">
                        <c:v>3.69</c:v>
                      </c:pt>
                      <c:pt idx="612">
                        <c:v>3.5</c:v>
                      </c:pt>
                      <c:pt idx="613">
                        <c:v>3.75</c:v>
                      </c:pt>
                      <c:pt idx="614">
                        <c:v>3.8</c:v>
                      </c:pt>
                      <c:pt idx="615">
                        <c:v>3.52</c:v>
                      </c:pt>
                      <c:pt idx="616">
                        <c:v>3.63</c:v>
                      </c:pt>
                      <c:pt idx="617">
                        <c:v>3.99</c:v>
                      </c:pt>
                      <c:pt idx="618">
                        <c:v>4.0999999999999996</c:v>
                      </c:pt>
                      <c:pt idx="619">
                        <c:v>4.4400000000000004</c:v>
                      </c:pt>
                      <c:pt idx="620">
                        <c:v>4.29</c:v>
                      </c:pt>
                      <c:pt idx="621">
                        <c:v>4.1500000000000004</c:v>
                      </c:pt>
                      <c:pt idx="622">
                        <c:v>4.0199999999999996</c:v>
                      </c:pt>
                      <c:pt idx="623">
                        <c:v>4.12</c:v>
                      </c:pt>
                      <c:pt idx="624">
                        <c:v>4.09</c:v>
                      </c:pt>
                      <c:pt idx="625">
                        <c:v>4.83</c:v>
                      </c:pt>
                      <c:pt idx="626">
                        <c:v>5.41</c:v>
                      </c:pt>
                      <c:pt idx="627">
                        <c:v>6.65</c:v>
                      </c:pt>
                      <c:pt idx="628">
                        <c:v>5.88</c:v>
                      </c:pt>
                      <c:pt idx="629">
                        <c:v>6.6</c:v>
                      </c:pt>
                      <c:pt idx="630">
                        <c:v>6.29</c:v>
                      </c:pt>
                      <c:pt idx="631">
                        <c:v>6.1</c:v>
                      </c:pt>
                      <c:pt idx="632">
                        <c:v>5.4</c:v>
                      </c:pt>
                      <c:pt idx="633">
                        <c:v>5.67</c:v>
                      </c:pt>
                      <c:pt idx="634">
                        <c:v>6.38</c:v>
                      </c:pt>
                      <c:pt idx="635">
                        <c:v>6.12</c:v>
                      </c:pt>
                      <c:pt idx="636">
                        <c:v>6.46</c:v>
                      </c:pt>
                      <c:pt idx="637">
                        <c:v>6.03</c:v>
                      </c:pt>
                      <c:pt idx="638">
                        <c:v>6.68</c:v>
                      </c:pt>
                      <c:pt idx="639">
                        <c:v>7.45</c:v>
                      </c:pt>
                      <c:pt idx="640">
                        <c:v>8.01</c:v>
                      </c:pt>
                      <c:pt idx="641">
                        <c:v>8.75</c:v>
                      </c:pt>
                      <c:pt idx="642">
                        <c:v>7.72</c:v>
                      </c:pt>
                      <c:pt idx="643">
                        <c:v>6.86</c:v>
                      </c:pt>
                      <c:pt idx="644">
                        <c:v>7.21</c:v>
                      </c:pt>
                      <c:pt idx="645">
                        <c:v>6.63</c:v>
                      </c:pt>
                      <c:pt idx="646">
                        <c:v>6.58</c:v>
                      </c:pt>
                      <c:pt idx="647">
                        <c:v>6.36</c:v>
                      </c:pt>
                      <c:pt idx="648">
                        <c:v>5.9</c:v>
                      </c:pt>
                      <c:pt idx="649">
                        <c:v>6.06</c:v>
                      </c:pt>
                      <c:pt idx="650">
                        <c:v>5.15</c:v>
                      </c:pt>
                      <c:pt idx="651">
                        <c:v>5.28</c:v>
                      </c:pt>
                      <c:pt idx="652">
                        <c:v>5.09</c:v>
                      </c:pt>
                      <c:pt idx="653">
                        <c:v>5.12</c:v>
                      </c:pt>
                      <c:pt idx="654">
                        <c:v>5</c:v>
                      </c:pt>
                      <c:pt idx="655">
                        <c:v>4.91</c:v>
                      </c:pt>
                      <c:pt idx="656">
                        <c:v>4.84</c:v>
                      </c:pt>
                      <c:pt idx="657">
                        <c:v>4.8099999999999996</c:v>
                      </c:pt>
                      <c:pt idx="658">
                        <c:v>4.75</c:v>
                      </c:pt>
                      <c:pt idx="659">
                        <c:v>4.93</c:v>
                      </c:pt>
                      <c:pt idx="660">
                        <c:v>5.81</c:v>
                      </c:pt>
                      <c:pt idx="661">
                        <c:v>5.92</c:v>
                      </c:pt>
                      <c:pt idx="662">
                        <c:v>4.79</c:v>
                      </c:pt>
                      <c:pt idx="663">
                        <c:v>6.1</c:v>
                      </c:pt>
                      <c:pt idx="664">
                        <c:v>4.83</c:v>
                      </c:pt>
                      <c:pt idx="665">
                        <c:v>4.9000000000000004</c:v>
                      </c:pt>
                      <c:pt idx="666">
                        <c:v>5</c:v>
                      </c:pt>
                      <c:pt idx="667">
                        <c:v>5.65</c:v>
                      </c:pt>
                      <c:pt idx="668">
                        <c:v>5.43</c:v>
                      </c:pt>
                      <c:pt idx="669">
                        <c:v>5.12</c:v>
                      </c:pt>
                      <c:pt idx="670">
                        <c:v>4.83</c:v>
                      </c:pt>
                      <c:pt idx="671">
                        <c:v>4.3899999999999997</c:v>
                      </c:pt>
                      <c:pt idx="672">
                        <c:v>4.6399999999999997</c:v>
                      </c:pt>
                      <c:pt idx="673">
                        <c:v>4</c:v>
                      </c:pt>
                      <c:pt idx="674">
                        <c:v>3.65</c:v>
                      </c:pt>
                      <c:pt idx="675">
                        <c:v>3.87</c:v>
                      </c:pt>
                      <c:pt idx="676">
                        <c:v>4.09</c:v>
                      </c:pt>
                      <c:pt idx="677">
                        <c:v>4.28</c:v>
                      </c:pt>
                      <c:pt idx="678">
                        <c:v>4.13</c:v>
                      </c:pt>
                      <c:pt idx="679">
                        <c:v>4.0999999999999996</c:v>
                      </c:pt>
                      <c:pt idx="680">
                        <c:v>4.99</c:v>
                      </c:pt>
                      <c:pt idx="681">
                        <c:v>5.78</c:v>
                      </c:pt>
                      <c:pt idx="682">
                        <c:v>5.5</c:v>
                      </c:pt>
                      <c:pt idx="683">
                        <c:v>5.99</c:v>
                      </c:pt>
                      <c:pt idx="684">
                        <c:v>6.08</c:v>
                      </c:pt>
                      <c:pt idx="685">
                        <c:v>6.38</c:v>
                      </c:pt>
                      <c:pt idx="686">
                        <c:v>6.29</c:v>
                      </c:pt>
                      <c:pt idx="687">
                        <c:v>6.03</c:v>
                      </c:pt>
                      <c:pt idx="688">
                        <c:v>5.9</c:v>
                      </c:pt>
                      <c:pt idx="689">
                        <c:v>5.77</c:v>
                      </c:pt>
                      <c:pt idx="690">
                        <c:v>5.88</c:v>
                      </c:pt>
                      <c:pt idx="691">
                        <c:v>5.45</c:v>
                      </c:pt>
                      <c:pt idx="692">
                        <c:v>5.4</c:v>
                      </c:pt>
                      <c:pt idx="693">
                        <c:v>5.88</c:v>
                      </c:pt>
                      <c:pt idx="694">
                        <c:v>6.99</c:v>
                      </c:pt>
                      <c:pt idx="695">
                        <c:v>7.12</c:v>
                      </c:pt>
                      <c:pt idx="696">
                        <c:v>7.2</c:v>
                      </c:pt>
                      <c:pt idx="697">
                        <c:v>6.08</c:v>
                      </c:pt>
                      <c:pt idx="698">
                        <c:v>5.01</c:v>
                      </c:pt>
                      <c:pt idx="699">
                        <c:v>5.44</c:v>
                      </c:pt>
                      <c:pt idx="700">
                        <c:v>5.08</c:v>
                      </c:pt>
                      <c:pt idx="701">
                        <c:v>4.8</c:v>
                      </c:pt>
                      <c:pt idx="702">
                        <c:v>4.75</c:v>
                      </c:pt>
                      <c:pt idx="703">
                        <c:v>5.49</c:v>
                      </c:pt>
                      <c:pt idx="704">
                        <c:v>6.39</c:v>
                      </c:pt>
                      <c:pt idx="705">
                        <c:v>5.99</c:v>
                      </c:pt>
                      <c:pt idx="706">
                        <c:v>4.8</c:v>
                      </c:pt>
                      <c:pt idx="707">
                        <c:v>5.0199999999999996</c:v>
                      </c:pt>
                      <c:pt idx="708">
                        <c:v>5.66</c:v>
                      </c:pt>
                      <c:pt idx="709">
                        <c:v>5.92</c:v>
                      </c:pt>
                      <c:pt idx="710">
                        <c:v>6.46</c:v>
                      </c:pt>
                      <c:pt idx="711">
                        <c:v>6.09</c:v>
                      </c:pt>
                      <c:pt idx="712">
                        <c:v>5.38</c:v>
                      </c:pt>
                      <c:pt idx="713">
                        <c:v>5.01</c:v>
                      </c:pt>
                      <c:pt idx="714">
                        <c:v>4.5599999999999996</c:v>
                      </c:pt>
                      <c:pt idx="715">
                        <c:v>4.4400000000000004</c:v>
                      </c:pt>
                      <c:pt idx="716">
                        <c:v>4.68</c:v>
                      </c:pt>
                      <c:pt idx="717">
                        <c:v>4.08</c:v>
                      </c:pt>
                      <c:pt idx="718">
                        <c:v>3.52</c:v>
                      </c:pt>
                      <c:pt idx="719">
                        <c:v>3.19</c:v>
                      </c:pt>
                      <c:pt idx="720">
                        <c:v>3.62</c:v>
                      </c:pt>
                      <c:pt idx="721">
                        <c:v>3.35</c:v>
                      </c:pt>
                      <c:pt idx="722">
                        <c:v>4.8</c:v>
                      </c:pt>
                      <c:pt idx="723">
                        <c:v>3.97</c:v>
                      </c:pt>
                      <c:pt idx="724">
                        <c:v>3.72</c:v>
                      </c:pt>
                      <c:pt idx="725">
                        <c:v>3.8</c:v>
                      </c:pt>
                      <c:pt idx="726">
                        <c:v>3.76</c:v>
                      </c:pt>
                      <c:pt idx="727">
                        <c:v>3.1</c:v>
                      </c:pt>
                      <c:pt idx="728">
                        <c:v>3.38</c:v>
                      </c:pt>
                      <c:pt idx="729">
                        <c:v>2.99</c:v>
                      </c:pt>
                    </c:numCache>
                  </c:numRef>
                </c:val>
                <c:smooth val="1"/>
                <c:extLst xmlns:c15="http://schemas.microsoft.com/office/drawing/2012/chart">
                  <c:ext xmlns:c16="http://schemas.microsoft.com/office/drawing/2014/chart" uri="{C3380CC4-5D6E-409C-BE32-E72D297353CC}">
                    <c16:uniqueId val="{00000010-CB09-4D04-B204-1D0B6C29515D}"/>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DATOS!$AD$3:$AD$732</c15:sqref>
                        </c15:formulaRef>
                      </c:ext>
                    </c:extLst>
                    <c:numCache>
                      <c:formatCode>0.00</c:formatCode>
                      <c:ptCount val="730"/>
                      <c:pt idx="0">
                        <c:v>2.8</c:v>
                      </c:pt>
                      <c:pt idx="1">
                        <c:v>2.71</c:v>
                      </c:pt>
                      <c:pt idx="2">
                        <c:v>2.48</c:v>
                      </c:pt>
                      <c:pt idx="3">
                        <c:v>2.4</c:v>
                      </c:pt>
                      <c:pt idx="4">
                        <c:v>2.72</c:v>
                      </c:pt>
                      <c:pt idx="5">
                        <c:v>2.2999999999999998</c:v>
                      </c:pt>
                      <c:pt idx="6">
                        <c:v>2.6</c:v>
                      </c:pt>
                      <c:pt idx="7">
                        <c:v>2.5</c:v>
                      </c:pt>
                      <c:pt idx="8">
                        <c:v>2.56</c:v>
                      </c:pt>
                      <c:pt idx="9">
                        <c:v>2.59</c:v>
                      </c:pt>
                      <c:pt idx="10">
                        <c:v>2.2999999999999998</c:v>
                      </c:pt>
                      <c:pt idx="11">
                        <c:v>2.57</c:v>
                      </c:pt>
                      <c:pt idx="12">
                        <c:v>2.81</c:v>
                      </c:pt>
                      <c:pt idx="13">
                        <c:v>2.99</c:v>
                      </c:pt>
                      <c:pt idx="14">
                        <c:v>3.6</c:v>
                      </c:pt>
                      <c:pt idx="15">
                        <c:v>3.29</c:v>
                      </c:pt>
                      <c:pt idx="16">
                        <c:v>3.12</c:v>
                      </c:pt>
                      <c:pt idx="17">
                        <c:v>3.32</c:v>
                      </c:pt>
                      <c:pt idx="18">
                        <c:v>3.41</c:v>
                      </c:pt>
                      <c:pt idx="19">
                        <c:v>3.45</c:v>
                      </c:pt>
                      <c:pt idx="20">
                        <c:v>3.68</c:v>
                      </c:pt>
                      <c:pt idx="21">
                        <c:v>3.29</c:v>
                      </c:pt>
                      <c:pt idx="22">
                        <c:v>2.83</c:v>
                      </c:pt>
                      <c:pt idx="23">
                        <c:v>2.74</c:v>
                      </c:pt>
                      <c:pt idx="24">
                        <c:v>2.6</c:v>
                      </c:pt>
                      <c:pt idx="25">
                        <c:v>2.68</c:v>
                      </c:pt>
                      <c:pt idx="26">
                        <c:v>2.4</c:v>
                      </c:pt>
                      <c:pt idx="27">
                        <c:v>3.42</c:v>
                      </c:pt>
                      <c:pt idx="28">
                        <c:v>2.71</c:v>
                      </c:pt>
                      <c:pt idx="29">
                        <c:v>2.84</c:v>
                      </c:pt>
                      <c:pt idx="30">
                        <c:v>2.79</c:v>
                      </c:pt>
                      <c:pt idx="31">
                        <c:v>2.75</c:v>
                      </c:pt>
                      <c:pt idx="32">
                        <c:v>2.66</c:v>
                      </c:pt>
                      <c:pt idx="33">
                        <c:v>2.7</c:v>
                      </c:pt>
                      <c:pt idx="34">
                        <c:v>2.68</c:v>
                      </c:pt>
                      <c:pt idx="35">
                        <c:v>2.81</c:v>
                      </c:pt>
                      <c:pt idx="36">
                        <c:v>2.5299999999999998</c:v>
                      </c:pt>
                      <c:pt idx="37">
                        <c:v>2.58</c:v>
                      </c:pt>
                      <c:pt idx="38">
                        <c:v>2.79</c:v>
                      </c:pt>
                      <c:pt idx="39">
                        <c:v>3.15</c:v>
                      </c:pt>
                      <c:pt idx="40">
                        <c:v>2.7</c:v>
                      </c:pt>
                      <c:pt idx="41">
                        <c:v>2.79</c:v>
                      </c:pt>
                      <c:pt idx="42">
                        <c:v>2.5</c:v>
                      </c:pt>
                      <c:pt idx="43">
                        <c:v>2.38</c:v>
                      </c:pt>
                      <c:pt idx="44">
                        <c:v>2.42</c:v>
                      </c:pt>
                      <c:pt idx="45">
                        <c:v>2.2999999999999998</c:v>
                      </c:pt>
                      <c:pt idx="46">
                        <c:v>2.2200000000000002</c:v>
                      </c:pt>
                      <c:pt idx="47">
                        <c:v>2.29</c:v>
                      </c:pt>
                      <c:pt idx="48">
                        <c:v>2.25</c:v>
                      </c:pt>
                      <c:pt idx="49">
                        <c:v>2.34</c:v>
                      </c:pt>
                      <c:pt idx="50">
                        <c:v>2.38</c:v>
                      </c:pt>
                      <c:pt idx="51">
                        <c:v>2.94</c:v>
                      </c:pt>
                      <c:pt idx="52">
                        <c:v>3.08</c:v>
                      </c:pt>
                      <c:pt idx="53">
                        <c:v>3.39</c:v>
                      </c:pt>
                      <c:pt idx="54">
                        <c:v>3.2</c:v>
                      </c:pt>
                      <c:pt idx="55">
                        <c:v>3.49</c:v>
                      </c:pt>
                      <c:pt idx="56">
                        <c:v>3.08</c:v>
                      </c:pt>
                      <c:pt idx="57">
                        <c:v>3.12</c:v>
                      </c:pt>
                      <c:pt idx="58">
                        <c:v>2.9</c:v>
                      </c:pt>
                      <c:pt idx="59">
                        <c:v>2.7</c:v>
                      </c:pt>
                      <c:pt idx="60">
                        <c:v>2.82</c:v>
                      </c:pt>
                      <c:pt idx="61">
                        <c:v>2.82</c:v>
                      </c:pt>
                      <c:pt idx="62">
                        <c:v>2.67</c:v>
                      </c:pt>
                      <c:pt idx="63">
                        <c:v>2.69</c:v>
                      </c:pt>
                      <c:pt idx="64">
                        <c:v>2.5499999999999998</c:v>
                      </c:pt>
                      <c:pt idx="65">
                        <c:v>2.68</c:v>
                      </c:pt>
                      <c:pt idx="66">
                        <c:v>2.6</c:v>
                      </c:pt>
                      <c:pt idx="67">
                        <c:v>2.5</c:v>
                      </c:pt>
                      <c:pt idx="68">
                        <c:v>2.7</c:v>
                      </c:pt>
                      <c:pt idx="69">
                        <c:v>2.21</c:v>
                      </c:pt>
                      <c:pt idx="70">
                        <c:v>1.96</c:v>
                      </c:pt>
                      <c:pt idx="71">
                        <c:v>2.09</c:v>
                      </c:pt>
                      <c:pt idx="72">
                        <c:v>2.25</c:v>
                      </c:pt>
                      <c:pt idx="73">
                        <c:v>2.14</c:v>
                      </c:pt>
                      <c:pt idx="74">
                        <c:v>2.1</c:v>
                      </c:pt>
                      <c:pt idx="75">
                        <c:v>2.11</c:v>
                      </c:pt>
                      <c:pt idx="76">
                        <c:v>2.13</c:v>
                      </c:pt>
                      <c:pt idx="77">
                        <c:v>2.15</c:v>
                      </c:pt>
                      <c:pt idx="78">
                        <c:v>2.1</c:v>
                      </c:pt>
                      <c:pt idx="79">
                        <c:v>2.11</c:v>
                      </c:pt>
                      <c:pt idx="80">
                        <c:v>2.09</c:v>
                      </c:pt>
                      <c:pt idx="81">
                        <c:v>2</c:v>
                      </c:pt>
                      <c:pt idx="82">
                        <c:v>1.99</c:v>
                      </c:pt>
                      <c:pt idx="83">
                        <c:v>2.35</c:v>
                      </c:pt>
                      <c:pt idx="84">
                        <c:v>2.2999999999999998</c:v>
                      </c:pt>
                      <c:pt idx="85">
                        <c:v>2.1800000000000002</c:v>
                      </c:pt>
                      <c:pt idx="86">
                        <c:v>2.1</c:v>
                      </c:pt>
                      <c:pt idx="87">
                        <c:v>2.4900000000000002</c:v>
                      </c:pt>
                      <c:pt idx="88">
                        <c:v>2.23</c:v>
                      </c:pt>
                      <c:pt idx="89">
                        <c:v>2.5099999999999998</c:v>
                      </c:pt>
                      <c:pt idx="90">
                        <c:v>2.44</c:v>
                      </c:pt>
                      <c:pt idx="91">
                        <c:v>2.1</c:v>
                      </c:pt>
                      <c:pt idx="92">
                        <c:v>2.08</c:v>
                      </c:pt>
                      <c:pt idx="93">
                        <c:v>2.0699999999999998</c:v>
                      </c:pt>
                      <c:pt idx="94">
                        <c:v>2</c:v>
                      </c:pt>
                      <c:pt idx="95">
                        <c:v>1.9</c:v>
                      </c:pt>
                      <c:pt idx="96">
                        <c:v>1.4</c:v>
                      </c:pt>
                      <c:pt idx="97">
                        <c:v>1.35</c:v>
                      </c:pt>
                      <c:pt idx="98">
                        <c:v>1.78</c:v>
                      </c:pt>
                      <c:pt idx="99">
                        <c:v>1.51</c:v>
                      </c:pt>
                      <c:pt idx="100">
                        <c:v>1.6</c:v>
                      </c:pt>
                      <c:pt idx="101">
                        <c:v>1.66</c:v>
                      </c:pt>
                      <c:pt idx="102">
                        <c:v>1.7</c:v>
                      </c:pt>
                      <c:pt idx="103">
                        <c:v>1.67</c:v>
                      </c:pt>
                      <c:pt idx="104">
                        <c:v>1.4</c:v>
                      </c:pt>
                      <c:pt idx="105">
                        <c:v>1.52</c:v>
                      </c:pt>
                      <c:pt idx="106">
                        <c:v>1.38</c:v>
                      </c:pt>
                      <c:pt idx="107">
                        <c:v>1.1100000000000001</c:v>
                      </c:pt>
                      <c:pt idx="108">
                        <c:v>1.02</c:v>
                      </c:pt>
                      <c:pt idx="109">
                        <c:v>1.05</c:v>
                      </c:pt>
                      <c:pt idx="110">
                        <c:v>1.01</c:v>
                      </c:pt>
                      <c:pt idx="111">
                        <c:v>1.8</c:v>
                      </c:pt>
                      <c:pt idx="112">
                        <c:v>1.83</c:v>
                      </c:pt>
                      <c:pt idx="113">
                        <c:v>2.08</c:v>
                      </c:pt>
                      <c:pt idx="114">
                        <c:v>2.06</c:v>
                      </c:pt>
                      <c:pt idx="115">
                        <c:v>2.04</c:v>
                      </c:pt>
                      <c:pt idx="116">
                        <c:v>1.93</c:v>
                      </c:pt>
                      <c:pt idx="117">
                        <c:v>1.87</c:v>
                      </c:pt>
                      <c:pt idx="118">
                        <c:v>1.92</c:v>
                      </c:pt>
                      <c:pt idx="119">
                        <c:v>1.96</c:v>
                      </c:pt>
                      <c:pt idx="120">
                        <c:v>2.0299999999999998</c:v>
                      </c:pt>
                      <c:pt idx="121">
                        <c:v>2.0499999999999998</c:v>
                      </c:pt>
                      <c:pt idx="122">
                        <c:v>1.81</c:v>
                      </c:pt>
                      <c:pt idx="123">
                        <c:v>1.88</c:v>
                      </c:pt>
                      <c:pt idx="124">
                        <c:v>1.93</c:v>
                      </c:pt>
                      <c:pt idx="125">
                        <c:v>1.72</c:v>
                      </c:pt>
                      <c:pt idx="126">
                        <c:v>1.65</c:v>
                      </c:pt>
                      <c:pt idx="127">
                        <c:v>1.67</c:v>
                      </c:pt>
                      <c:pt idx="128">
                        <c:v>1.24</c:v>
                      </c:pt>
                      <c:pt idx="129">
                        <c:v>1.81</c:v>
                      </c:pt>
                      <c:pt idx="130">
                        <c:v>1.67</c:v>
                      </c:pt>
                      <c:pt idx="131">
                        <c:v>1.79</c:v>
                      </c:pt>
                      <c:pt idx="132">
                        <c:v>1.94</c:v>
                      </c:pt>
                      <c:pt idx="133">
                        <c:v>1.98</c:v>
                      </c:pt>
                      <c:pt idx="134">
                        <c:v>1.9</c:v>
                      </c:pt>
                      <c:pt idx="135">
                        <c:v>2.0299999999999998</c:v>
                      </c:pt>
                      <c:pt idx="136">
                        <c:v>2.08</c:v>
                      </c:pt>
                      <c:pt idx="137">
                        <c:v>2</c:v>
                      </c:pt>
                      <c:pt idx="138">
                        <c:v>1.85</c:v>
                      </c:pt>
                      <c:pt idx="139">
                        <c:v>2.0499999999999998</c:v>
                      </c:pt>
                      <c:pt idx="140">
                        <c:v>2.11</c:v>
                      </c:pt>
                      <c:pt idx="141">
                        <c:v>2.19</c:v>
                      </c:pt>
                      <c:pt idx="142">
                        <c:v>2.4</c:v>
                      </c:pt>
                      <c:pt idx="143">
                        <c:v>2.31</c:v>
                      </c:pt>
                      <c:pt idx="144">
                        <c:v>2.54</c:v>
                      </c:pt>
                      <c:pt idx="145">
                        <c:v>2.4</c:v>
                      </c:pt>
                      <c:pt idx="146">
                        <c:v>1.98</c:v>
                      </c:pt>
                      <c:pt idx="147">
                        <c:v>2.29</c:v>
                      </c:pt>
                      <c:pt idx="148">
                        <c:v>2.5299999999999998</c:v>
                      </c:pt>
                      <c:pt idx="149">
                        <c:v>2.94</c:v>
                      </c:pt>
                      <c:pt idx="150">
                        <c:v>2.99</c:v>
                      </c:pt>
                      <c:pt idx="151">
                        <c:v>2.8</c:v>
                      </c:pt>
                      <c:pt idx="152">
                        <c:v>2.93</c:v>
                      </c:pt>
                      <c:pt idx="153">
                        <c:v>3.09</c:v>
                      </c:pt>
                      <c:pt idx="154">
                        <c:v>2.84</c:v>
                      </c:pt>
                      <c:pt idx="155">
                        <c:v>3.12</c:v>
                      </c:pt>
                      <c:pt idx="156">
                        <c:v>3.08</c:v>
                      </c:pt>
                      <c:pt idx="157">
                        <c:v>3.28</c:v>
                      </c:pt>
                      <c:pt idx="158">
                        <c:v>3.77</c:v>
                      </c:pt>
                      <c:pt idx="159">
                        <c:v>3.09</c:v>
                      </c:pt>
                      <c:pt idx="160">
                        <c:v>3.11</c:v>
                      </c:pt>
                      <c:pt idx="161">
                        <c:v>3.18</c:v>
                      </c:pt>
                      <c:pt idx="162">
                        <c:v>3.41</c:v>
                      </c:pt>
                      <c:pt idx="163">
                        <c:v>2.8</c:v>
                      </c:pt>
                      <c:pt idx="164">
                        <c:v>2.2200000000000002</c:v>
                      </c:pt>
                      <c:pt idx="165">
                        <c:v>2.42</c:v>
                      </c:pt>
                      <c:pt idx="166">
                        <c:v>2.38</c:v>
                      </c:pt>
                      <c:pt idx="167">
                        <c:v>2.71</c:v>
                      </c:pt>
                      <c:pt idx="168">
                        <c:v>2.8</c:v>
                      </c:pt>
                      <c:pt idx="169">
                        <c:v>3.49</c:v>
                      </c:pt>
                      <c:pt idx="170">
                        <c:v>4.7699999999999996</c:v>
                      </c:pt>
                      <c:pt idx="171">
                        <c:v>4.18</c:v>
                      </c:pt>
                      <c:pt idx="172">
                        <c:v>4.3099999999999996</c:v>
                      </c:pt>
                      <c:pt idx="173">
                        <c:v>4.2699999999999996</c:v>
                      </c:pt>
                      <c:pt idx="174">
                        <c:v>4.2</c:v>
                      </c:pt>
                      <c:pt idx="175">
                        <c:v>4.3099999999999996</c:v>
                      </c:pt>
                      <c:pt idx="176">
                        <c:v>4.43</c:v>
                      </c:pt>
                      <c:pt idx="177">
                        <c:v>4.7</c:v>
                      </c:pt>
                      <c:pt idx="178">
                        <c:v>4.91</c:v>
                      </c:pt>
                      <c:pt idx="179">
                        <c:v>5.08</c:v>
                      </c:pt>
                      <c:pt idx="180">
                        <c:v>5.13</c:v>
                      </c:pt>
                      <c:pt idx="181">
                        <c:v>4.49</c:v>
                      </c:pt>
                      <c:pt idx="182">
                        <c:v>3.77</c:v>
                      </c:pt>
                      <c:pt idx="183">
                        <c:v>4.18</c:v>
                      </c:pt>
                      <c:pt idx="184">
                        <c:v>4.9400000000000004</c:v>
                      </c:pt>
                      <c:pt idx="185">
                        <c:v>3.75</c:v>
                      </c:pt>
                      <c:pt idx="186">
                        <c:v>3.7</c:v>
                      </c:pt>
                      <c:pt idx="187">
                        <c:v>3.49</c:v>
                      </c:pt>
                      <c:pt idx="188">
                        <c:v>3.38</c:v>
                      </c:pt>
                      <c:pt idx="189">
                        <c:v>3.67</c:v>
                      </c:pt>
                      <c:pt idx="190">
                        <c:v>4.32</c:v>
                      </c:pt>
                      <c:pt idx="191">
                        <c:v>4.28</c:v>
                      </c:pt>
                      <c:pt idx="192">
                        <c:v>4.63</c:v>
                      </c:pt>
                      <c:pt idx="193">
                        <c:v>5.33</c:v>
                      </c:pt>
                      <c:pt idx="194">
                        <c:v>6.31</c:v>
                      </c:pt>
                      <c:pt idx="195">
                        <c:v>5.98</c:v>
                      </c:pt>
                      <c:pt idx="196">
                        <c:v>5.65</c:v>
                      </c:pt>
                      <c:pt idx="197">
                        <c:v>6.91</c:v>
                      </c:pt>
                      <c:pt idx="198">
                        <c:v>4.5199999999999996</c:v>
                      </c:pt>
                      <c:pt idx="199">
                        <c:v>4.38</c:v>
                      </c:pt>
                      <c:pt idx="200">
                        <c:v>5.43</c:v>
                      </c:pt>
                      <c:pt idx="201">
                        <c:v>5.68</c:v>
                      </c:pt>
                      <c:pt idx="202">
                        <c:v>6.08</c:v>
                      </c:pt>
                      <c:pt idx="203">
                        <c:v>5.66</c:v>
                      </c:pt>
                      <c:pt idx="204">
                        <c:v>5.39</c:v>
                      </c:pt>
                      <c:pt idx="205">
                        <c:v>5.68</c:v>
                      </c:pt>
                      <c:pt idx="206">
                        <c:v>4.5999999999999996</c:v>
                      </c:pt>
                      <c:pt idx="207">
                        <c:v>3.99</c:v>
                      </c:pt>
                      <c:pt idx="208">
                        <c:v>3.62</c:v>
                      </c:pt>
                      <c:pt idx="209">
                        <c:v>3.71</c:v>
                      </c:pt>
                      <c:pt idx="210">
                        <c:v>3.6</c:v>
                      </c:pt>
                      <c:pt idx="211">
                        <c:v>3.84</c:v>
                      </c:pt>
                      <c:pt idx="212">
                        <c:v>4.05</c:v>
                      </c:pt>
                      <c:pt idx="213">
                        <c:v>4.3099999999999996</c:v>
                      </c:pt>
                      <c:pt idx="214">
                        <c:v>6.09</c:v>
                      </c:pt>
                      <c:pt idx="215">
                        <c:v>6.75</c:v>
                      </c:pt>
                      <c:pt idx="216">
                        <c:v>6.91</c:v>
                      </c:pt>
                      <c:pt idx="217">
                        <c:v>5.88</c:v>
                      </c:pt>
                      <c:pt idx="218">
                        <c:v>4.63</c:v>
                      </c:pt>
                      <c:pt idx="219">
                        <c:v>7.85</c:v>
                      </c:pt>
                      <c:pt idx="220">
                        <c:v>8.19</c:v>
                      </c:pt>
                      <c:pt idx="221">
                        <c:v>7.74</c:v>
                      </c:pt>
                      <c:pt idx="222">
                        <c:v>7.1</c:v>
                      </c:pt>
                      <c:pt idx="223">
                        <c:v>7.21</c:v>
                      </c:pt>
                      <c:pt idx="224">
                        <c:v>7.09</c:v>
                      </c:pt>
                      <c:pt idx="225">
                        <c:v>7.15</c:v>
                      </c:pt>
                      <c:pt idx="226">
                        <c:v>7.66</c:v>
                      </c:pt>
                      <c:pt idx="227">
                        <c:v>7.6</c:v>
                      </c:pt>
                      <c:pt idx="228">
                        <c:v>7.24</c:v>
                      </c:pt>
                      <c:pt idx="229">
                        <c:v>5.68</c:v>
                      </c:pt>
                      <c:pt idx="230">
                        <c:v>6.3</c:v>
                      </c:pt>
                      <c:pt idx="231">
                        <c:v>6.45</c:v>
                      </c:pt>
                      <c:pt idx="232">
                        <c:v>6.1</c:v>
                      </c:pt>
                      <c:pt idx="233">
                        <c:v>7.5</c:v>
                      </c:pt>
                      <c:pt idx="234">
                        <c:v>7.71</c:v>
                      </c:pt>
                      <c:pt idx="235">
                        <c:v>8.4499999999999993</c:v>
                      </c:pt>
                      <c:pt idx="236">
                        <c:v>8.5500000000000007</c:v>
                      </c:pt>
                      <c:pt idx="237">
                        <c:v>8.65</c:v>
                      </c:pt>
                      <c:pt idx="238">
                        <c:v>7.61</c:v>
                      </c:pt>
                      <c:pt idx="239">
                        <c:v>7.08</c:v>
                      </c:pt>
                      <c:pt idx="240">
                        <c:v>7.05</c:v>
                      </c:pt>
                      <c:pt idx="241">
                        <c:v>6.63</c:v>
                      </c:pt>
                      <c:pt idx="242">
                        <c:v>6.25</c:v>
                      </c:pt>
                      <c:pt idx="243">
                        <c:v>6.18</c:v>
                      </c:pt>
                      <c:pt idx="244">
                        <c:v>6.15</c:v>
                      </c:pt>
                      <c:pt idx="245">
                        <c:v>6.53</c:v>
                      </c:pt>
                      <c:pt idx="246">
                        <c:v>5.52</c:v>
                      </c:pt>
                      <c:pt idx="247">
                        <c:v>5.63</c:v>
                      </c:pt>
                      <c:pt idx="248">
                        <c:v>5.48</c:v>
                      </c:pt>
                      <c:pt idx="249">
                        <c:v>5.13</c:v>
                      </c:pt>
                      <c:pt idx="250">
                        <c:v>4.71</c:v>
                      </c:pt>
                      <c:pt idx="251">
                        <c:v>4.62</c:v>
                      </c:pt>
                      <c:pt idx="252">
                        <c:v>4.3</c:v>
                      </c:pt>
                      <c:pt idx="253">
                        <c:v>5.68</c:v>
                      </c:pt>
                      <c:pt idx="254">
                        <c:v>4.9000000000000004</c:v>
                      </c:pt>
                      <c:pt idx="255">
                        <c:v>5.66</c:v>
                      </c:pt>
                      <c:pt idx="256">
                        <c:v>6.15</c:v>
                      </c:pt>
                      <c:pt idx="257">
                        <c:v>6.79</c:v>
                      </c:pt>
                      <c:pt idx="258">
                        <c:v>7.1</c:v>
                      </c:pt>
                      <c:pt idx="259">
                        <c:v>6.51</c:v>
                      </c:pt>
                      <c:pt idx="260">
                        <c:v>6.82</c:v>
                      </c:pt>
                      <c:pt idx="261">
                        <c:v>6.75</c:v>
                      </c:pt>
                      <c:pt idx="262">
                        <c:v>6.4</c:v>
                      </c:pt>
                      <c:pt idx="263">
                        <c:v>5.99</c:v>
                      </c:pt>
                      <c:pt idx="264">
                        <c:v>5.1100000000000003</c:v>
                      </c:pt>
                      <c:pt idx="265">
                        <c:v>5.08</c:v>
                      </c:pt>
                      <c:pt idx="266">
                        <c:v>5.64</c:v>
                      </c:pt>
                      <c:pt idx="267">
                        <c:v>5.6</c:v>
                      </c:pt>
                      <c:pt idx="268">
                        <c:v>5.39</c:v>
                      </c:pt>
                      <c:pt idx="269">
                        <c:v>5.43</c:v>
                      </c:pt>
                      <c:pt idx="270">
                        <c:v>5.18</c:v>
                      </c:pt>
                      <c:pt idx="271">
                        <c:v>5.31</c:v>
                      </c:pt>
                      <c:pt idx="272">
                        <c:v>4.79</c:v>
                      </c:pt>
                      <c:pt idx="273">
                        <c:v>4.5199999999999996</c:v>
                      </c:pt>
                      <c:pt idx="274">
                        <c:v>4.7</c:v>
                      </c:pt>
                      <c:pt idx="275">
                        <c:v>4.67</c:v>
                      </c:pt>
                      <c:pt idx="276">
                        <c:v>4.82</c:v>
                      </c:pt>
                      <c:pt idx="277">
                        <c:v>5.0999999999999996</c:v>
                      </c:pt>
                      <c:pt idx="278">
                        <c:v>6.9</c:v>
                      </c:pt>
                      <c:pt idx="279">
                        <c:v>7.02</c:v>
                      </c:pt>
                      <c:pt idx="280">
                        <c:v>5.84</c:v>
                      </c:pt>
                      <c:pt idx="281">
                        <c:v>6.14</c:v>
                      </c:pt>
                      <c:pt idx="282">
                        <c:v>6.61</c:v>
                      </c:pt>
                      <c:pt idx="283">
                        <c:v>6.7</c:v>
                      </c:pt>
                      <c:pt idx="284">
                        <c:v>6.9</c:v>
                      </c:pt>
                      <c:pt idx="285">
                        <c:v>6.95</c:v>
                      </c:pt>
                      <c:pt idx="286">
                        <c:v>6.23</c:v>
                      </c:pt>
                      <c:pt idx="287">
                        <c:v>6.2</c:v>
                      </c:pt>
                      <c:pt idx="288">
                        <c:v>5.6</c:v>
                      </c:pt>
                      <c:pt idx="289">
                        <c:v>5.23</c:v>
                      </c:pt>
                      <c:pt idx="290">
                        <c:v>4.6399999999999997</c:v>
                      </c:pt>
                      <c:pt idx="291">
                        <c:v>5.69</c:v>
                      </c:pt>
                      <c:pt idx="292">
                        <c:v>6.78</c:v>
                      </c:pt>
                      <c:pt idx="293">
                        <c:v>6.84</c:v>
                      </c:pt>
                      <c:pt idx="294">
                        <c:v>5.29</c:v>
                      </c:pt>
                      <c:pt idx="295">
                        <c:v>5.35</c:v>
                      </c:pt>
                      <c:pt idx="296">
                        <c:v>5.2</c:v>
                      </c:pt>
                      <c:pt idx="297">
                        <c:v>5.31</c:v>
                      </c:pt>
                      <c:pt idx="298">
                        <c:v>6.18</c:v>
                      </c:pt>
                      <c:pt idx="299">
                        <c:v>6.69</c:v>
                      </c:pt>
                      <c:pt idx="300">
                        <c:v>6.2</c:v>
                      </c:pt>
                      <c:pt idx="301">
                        <c:v>6.41</c:v>
                      </c:pt>
                      <c:pt idx="302">
                        <c:v>5.57</c:v>
                      </c:pt>
                      <c:pt idx="303">
                        <c:v>6.08</c:v>
                      </c:pt>
                      <c:pt idx="304">
                        <c:v>5.52</c:v>
                      </c:pt>
                      <c:pt idx="305">
                        <c:v>6.15</c:v>
                      </c:pt>
                      <c:pt idx="306">
                        <c:v>6.41</c:v>
                      </c:pt>
                      <c:pt idx="307">
                        <c:v>6.23</c:v>
                      </c:pt>
                      <c:pt idx="308">
                        <c:v>6.35</c:v>
                      </c:pt>
                      <c:pt idx="309">
                        <c:v>6.78</c:v>
                      </c:pt>
                      <c:pt idx="310">
                        <c:v>6.19</c:v>
                      </c:pt>
                      <c:pt idx="311">
                        <c:v>6.7</c:v>
                      </c:pt>
                      <c:pt idx="312">
                        <c:v>6.73</c:v>
                      </c:pt>
                      <c:pt idx="313">
                        <c:v>6.99</c:v>
                      </c:pt>
                      <c:pt idx="314">
                        <c:v>6</c:v>
                      </c:pt>
                      <c:pt idx="315">
                        <c:v>5.85</c:v>
                      </c:pt>
                      <c:pt idx="316">
                        <c:v>5.19</c:v>
                      </c:pt>
                      <c:pt idx="317">
                        <c:v>6.18</c:v>
                      </c:pt>
                      <c:pt idx="318">
                        <c:v>5.56</c:v>
                      </c:pt>
                      <c:pt idx="319">
                        <c:v>5.73</c:v>
                      </c:pt>
                      <c:pt idx="320">
                        <c:v>5.67</c:v>
                      </c:pt>
                      <c:pt idx="321">
                        <c:v>5.5</c:v>
                      </c:pt>
                      <c:pt idx="322">
                        <c:v>5.13</c:v>
                      </c:pt>
                      <c:pt idx="323">
                        <c:v>5.62</c:v>
                      </c:pt>
                      <c:pt idx="324">
                        <c:v>5.51</c:v>
                      </c:pt>
                      <c:pt idx="325">
                        <c:v>5.6</c:v>
                      </c:pt>
                      <c:pt idx="326">
                        <c:v>5.43</c:v>
                      </c:pt>
                      <c:pt idx="327">
                        <c:v>6.51</c:v>
                      </c:pt>
                      <c:pt idx="328">
                        <c:v>5.7</c:v>
                      </c:pt>
                      <c:pt idx="329">
                        <c:v>5.61</c:v>
                      </c:pt>
                      <c:pt idx="330">
                        <c:v>5.29</c:v>
                      </c:pt>
                      <c:pt idx="331">
                        <c:v>5.01</c:v>
                      </c:pt>
                      <c:pt idx="332">
                        <c:v>4.63</c:v>
                      </c:pt>
                      <c:pt idx="333">
                        <c:v>4.2300000000000004</c:v>
                      </c:pt>
                      <c:pt idx="334">
                        <c:v>4.1500000000000004</c:v>
                      </c:pt>
                      <c:pt idx="335">
                        <c:v>4.8099999999999996</c:v>
                      </c:pt>
                      <c:pt idx="336">
                        <c:v>4.7699999999999996</c:v>
                      </c:pt>
                      <c:pt idx="337">
                        <c:v>5.68</c:v>
                      </c:pt>
                      <c:pt idx="338">
                        <c:v>6</c:v>
                      </c:pt>
                      <c:pt idx="339">
                        <c:v>5.39</c:v>
                      </c:pt>
                      <c:pt idx="340">
                        <c:v>5.28</c:v>
                      </c:pt>
                      <c:pt idx="341">
                        <c:v>5.15</c:v>
                      </c:pt>
                      <c:pt idx="342">
                        <c:v>4.8</c:v>
                      </c:pt>
                      <c:pt idx="343">
                        <c:v>4.29</c:v>
                      </c:pt>
                      <c:pt idx="344">
                        <c:v>4.32</c:v>
                      </c:pt>
                      <c:pt idx="345">
                        <c:v>4.5999999999999996</c:v>
                      </c:pt>
                      <c:pt idx="346">
                        <c:v>4.71</c:v>
                      </c:pt>
                      <c:pt idx="347">
                        <c:v>4.55</c:v>
                      </c:pt>
                      <c:pt idx="348">
                        <c:v>4.62</c:v>
                      </c:pt>
                      <c:pt idx="349">
                        <c:v>4.5999999999999996</c:v>
                      </c:pt>
                      <c:pt idx="350">
                        <c:v>5.0999999999999996</c:v>
                      </c:pt>
                      <c:pt idx="351">
                        <c:v>5</c:v>
                      </c:pt>
                      <c:pt idx="352">
                        <c:v>4.9000000000000004</c:v>
                      </c:pt>
                      <c:pt idx="353">
                        <c:v>5.15</c:v>
                      </c:pt>
                      <c:pt idx="354">
                        <c:v>5.6</c:v>
                      </c:pt>
                      <c:pt idx="355">
                        <c:v>6.95</c:v>
                      </c:pt>
                      <c:pt idx="356">
                        <c:v>6.62</c:v>
                      </c:pt>
                      <c:pt idx="357">
                        <c:v>6.79</c:v>
                      </c:pt>
                      <c:pt idx="358">
                        <c:v>6.57</c:v>
                      </c:pt>
                      <c:pt idx="359">
                        <c:v>6.84</c:v>
                      </c:pt>
                      <c:pt idx="360">
                        <c:v>7.01</c:v>
                      </c:pt>
                      <c:pt idx="361">
                        <c:v>7</c:v>
                      </c:pt>
                      <c:pt idx="362">
                        <c:v>6.68</c:v>
                      </c:pt>
                      <c:pt idx="363">
                        <c:v>6.6</c:v>
                      </c:pt>
                      <c:pt idx="364">
                        <c:v>6.12</c:v>
                      </c:pt>
                      <c:pt idx="365">
                        <c:v>5.63</c:v>
                      </c:pt>
                      <c:pt idx="366">
                        <c:v>5.41</c:v>
                      </c:pt>
                      <c:pt idx="367">
                        <c:v>5.29</c:v>
                      </c:pt>
                      <c:pt idx="368">
                        <c:v>5.09</c:v>
                      </c:pt>
                      <c:pt idx="369">
                        <c:v>5.12</c:v>
                      </c:pt>
                      <c:pt idx="370">
                        <c:v>5.15</c:v>
                      </c:pt>
                      <c:pt idx="371">
                        <c:v>4.91</c:v>
                      </c:pt>
                      <c:pt idx="372">
                        <c:v>4.3899999999999997</c:v>
                      </c:pt>
                      <c:pt idx="373">
                        <c:v>4.2</c:v>
                      </c:pt>
                      <c:pt idx="374">
                        <c:v>4.08</c:v>
                      </c:pt>
                      <c:pt idx="375">
                        <c:v>3.06</c:v>
                      </c:pt>
                      <c:pt idx="376">
                        <c:v>3.8</c:v>
                      </c:pt>
                      <c:pt idx="377">
                        <c:v>3.77</c:v>
                      </c:pt>
                      <c:pt idx="378">
                        <c:v>3.83</c:v>
                      </c:pt>
                      <c:pt idx="379">
                        <c:v>2.94</c:v>
                      </c:pt>
                      <c:pt idx="380">
                        <c:v>2.7</c:v>
                      </c:pt>
                      <c:pt idx="381">
                        <c:v>2.81</c:v>
                      </c:pt>
                      <c:pt idx="382">
                        <c:v>3.65</c:v>
                      </c:pt>
                      <c:pt idx="383">
                        <c:v>3.5</c:v>
                      </c:pt>
                      <c:pt idx="384">
                        <c:v>3.32</c:v>
                      </c:pt>
                      <c:pt idx="385">
                        <c:v>3.6</c:v>
                      </c:pt>
                      <c:pt idx="386">
                        <c:v>3.87</c:v>
                      </c:pt>
                      <c:pt idx="387">
                        <c:v>3.52</c:v>
                      </c:pt>
                      <c:pt idx="388">
                        <c:v>3.44</c:v>
                      </c:pt>
                      <c:pt idx="389">
                        <c:v>3.53</c:v>
                      </c:pt>
                      <c:pt idx="390">
                        <c:v>4.1900000000000004</c:v>
                      </c:pt>
                      <c:pt idx="391">
                        <c:v>3.68</c:v>
                      </c:pt>
                      <c:pt idx="392">
                        <c:v>3.74</c:v>
                      </c:pt>
                      <c:pt idx="393">
                        <c:v>3.31</c:v>
                      </c:pt>
                      <c:pt idx="394">
                        <c:v>3.03</c:v>
                      </c:pt>
                      <c:pt idx="395">
                        <c:v>3.08</c:v>
                      </c:pt>
                      <c:pt idx="396">
                        <c:v>3.41</c:v>
                      </c:pt>
                      <c:pt idx="397">
                        <c:v>3.28</c:v>
                      </c:pt>
                      <c:pt idx="398">
                        <c:v>3.49</c:v>
                      </c:pt>
                      <c:pt idx="399">
                        <c:v>3.08</c:v>
                      </c:pt>
                      <c:pt idx="400">
                        <c:v>2.93</c:v>
                      </c:pt>
                      <c:pt idx="401">
                        <c:v>3.03</c:v>
                      </c:pt>
                      <c:pt idx="402">
                        <c:v>3.42</c:v>
                      </c:pt>
                      <c:pt idx="403">
                        <c:v>3.6</c:v>
                      </c:pt>
                      <c:pt idx="404">
                        <c:v>4.01</c:v>
                      </c:pt>
                      <c:pt idx="405">
                        <c:v>4.12</c:v>
                      </c:pt>
                      <c:pt idx="406">
                        <c:v>3.88</c:v>
                      </c:pt>
                      <c:pt idx="407">
                        <c:v>3.91</c:v>
                      </c:pt>
                      <c:pt idx="408">
                        <c:v>4.33</c:v>
                      </c:pt>
                      <c:pt idx="409">
                        <c:v>4.5</c:v>
                      </c:pt>
                      <c:pt idx="410">
                        <c:v>4.62</c:v>
                      </c:pt>
                      <c:pt idx="411">
                        <c:v>5.36</c:v>
                      </c:pt>
                      <c:pt idx="412">
                        <c:v>5.78</c:v>
                      </c:pt>
                      <c:pt idx="413">
                        <c:v>4.1500000000000004</c:v>
                      </c:pt>
                      <c:pt idx="414">
                        <c:v>3.39</c:v>
                      </c:pt>
                      <c:pt idx="415">
                        <c:v>3.3</c:v>
                      </c:pt>
                      <c:pt idx="416">
                        <c:v>3.4</c:v>
                      </c:pt>
                      <c:pt idx="417">
                        <c:v>3.32</c:v>
                      </c:pt>
                      <c:pt idx="418">
                        <c:v>3.07</c:v>
                      </c:pt>
                      <c:pt idx="419">
                        <c:v>3.59</c:v>
                      </c:pt>
                      <c:pt idx="420">
                        <c:v>3.71</c:v>
                      </c:pt>
                      <c:pt idx="421">
                        <c:v>3.4</c:v>
                      </c:pt>
                      <c:pt idx="422">
                        <c:v>3.02</c:v>
                      </c:pt>
                      <c:pt idx="423">
                        <c:v>3.15</c:v>
                      </c:pt>
                      <c:pt idx="424">
                        <c:v>3.07</c:v>
                      </c:pt>
                      <c:pt idx="425">
                        <c:v>2.89</c:v>
                      </c:pt>
                      <c:pt idx="426">
                        <c:v>2.68</c:v>
                      </c:pt>
                      <c:pt idx="427">
                        <c:v>2.7</c:v>
                      </c:pt>
                      <c:pt idx="428">
                        <c:v>2.74</c:v>
                      </c:pt>
                      <c:pt idx="429">
                        <c:v>2.68</c:v>
                      </c:pt>
                      <c:pt idx="430">
                        <c:v>2.65</c:v>
                      </c:pt>
                      <c:pt idx="431">
                        <c:v>2.84</c:v>
                      </c:pt>
                      <c:pt idx="432">
                        <c:v>2.93</c:v>
                      </c:pt>
                      <c:pt idx="433">
                        <c:v>2.99</c:v>
                      </c:pt>
                      <c:pt idx="434">
                        <c:v>2.86</c:v>
                      </c:pt>
                      <c:pt idx="435">
                        <c:v>2.84</c:v>
                      </c:pt>
                      <c:pt idx="436">
                        <c:v>2.88</c:v>
                      </c:pt>
                      <c:pt idx="437">
                        <c:v>2.89</c:v>
                      </c:pt>
                      <c:pt idx="438">
                        <c:v>2.73</c:v>
                      </c:pt>
                      <c:pt idx="439">
                        <c:v>3.68</c:v>
                      </c:pt>
                      <c:pt idx="440">
                        <c:v>3.82</c:v>
                      </c:pt>
                      <c:pt idx="441">
                        <c:v>3.77</c:v>
                      </c:pt>
                      <c:pt idx="442">
                        <c:v>3.71</c:v>
                      </c:pt>
                      <c:pt idx="443">
                        <c:v>3.76</c:v>
                      </c:pt>
                      <c:pt idx="444">
                        <c:v>3.72</c:v>
                      </c:pt>
                      <c:pt idx="445">
                        <c:v>3.4</c:v>
                      </c:pt>
                      <c:pt idx="446">
                        <c:v>3.32</c:v>
                      </c:pt>
                      <c:pt idx="447">
                        <c:v>3.04</c:v>
                      </c:pt>
                      <c:pt idx="448">
                        <c:v>2.82</c:v>
                      </c:pt>
                      <c:pt idx="449">
                        <c:v>2.74</c:v>
                      </c:pt>
                      <c:pt idx="450">
                        <c:v>2.69</c:v>
                      </c:pt>
                      <c:pt idx="451">
                        <c:v>2.7</c:v>
                      </c:pt>
                      <c:pt idx="452">
                        <c:v>2.6</c:v>
                      </c:pt>
                      <c:pt idx="453">
                        <c:v>3.32</c:v>
                      </c:pt>
                      <c:pt idx="454">
                        <c:v>2.2799999999999998</c:v>
                      </c:pt>
                      <c:pt idx="455">
                        <c:v>3.09</c:v>
                      </c:pt>
                      <c:pt idx="456">
                        <c:v>3.37</c:v>
                      </c:pt>
                      <c:pt idx="457">
                        <c:v>3.12</c:v>
                      </c:pt>
                      <c:pt idx="458">
                        <c:v>3.05</c:v>
                      </c:pt>
                      <c:pt idx="459">
                        <c:v>3.1</c:v>
                      </c:pt>
                      <c:pt idx="460">
                        <c:v>2.8</c:v>
                      </c:pt>
                      <c:pt idx="461">
                        <c:v>2.95</c:v>
                      </c:pt>
                      <c:pt idx="462">
                        <c:v>2.99</c:v>
                      </c:pt>
                      <c:pt idx="463">
                        <c:v>2.84</c:v>
                      </c:pt>
                      <c:pt idx="464">
                        <c:v>2.7</c:v>
                      </c:pt>
                      <c:pt idx="465">
                        <c:v>2.8</c:v>
                      </c:pt>
                      <c:pt idx="466">
                        <c:v>2.93</c:v>
                      </c:pt>
                      <c:pt idx="467">
                        <c:v>3.08</c:v>
                      </c:pt>
                      <c:pt idx="468">
                        <c:v>3.4</c:v>
                      </c:pt>
                      <c:pt idx="469">
                        <c:v>3.12</c:v>
                      </c:pt>
                      <c:pt idx="470">
                        <c:v>3.53</c:v>
                      </c:pt>
                      <c:pt idx="471">
                        <c:v>4.1500000000000004</c:v>
                      </c:pt>
                      <c:pt idx="472">
                        <c:v>3.72</c:v>
                      </c:pt>
                      <c:pt idx="473">
                        <c:v>3.62</c:v>
                      </c:pt>
                      <c:pt idx="474">
                        <c:v>3.54</c:v>
                      </c:pt>
                      <c:pt idx="475">
                        <c:v>3.79</c:v>
                      </c:pt>
                      <c:pt idx="476">
                        <c:v>4.01</c:v>
                      </c:pt>
                      <c:pt idx="477">
                        <c:v>4.03</c:v>
                      </c:pt>
                      <c:pt idx="478">
                        <c:v>4.13</c:v>
                      </c:pt>
                      <c:pt idx="479">
                        <c:v>4.32</c:v>
                      </c:pt>
                      <c:pt idx="480">
                        <c:v>4.28</c:v>
                      </c:pt>
                      <c:pt idx="481">
                        <c:v>4.3</c:v>
                      </c:pt>
                      <c:pt idx="482">
                        <c:v>4.33</c:v>
                      </c:pt>
                      <c:pt idx="483">
                        <c:v>4.53</c:v>
                      </c:pt>
                      <c:pt idx="484">
                        <c:v>4.58</c:v>
                      </c:pt>
                      <c:pt idx="485">
                        <c:v>4.33</c:v>
                      </c:pt>
                      <c:pt idx="486">
                        <c:v>4.07</c:v>
                      </c:pt>
                      <c:pt idx="487">
                        <c:v>4.59</c:v>
                      </c:pt>
                      <c:pt idx="488">
                        <c:v>4.63</c:v>
                      </c:pt>
                      <c:pt idx="489">
                        <c:v>3.45</c:v>
                      </c:pt>
                      <c:pt idx="490">
                        <c:v>2.65</c:v>
                      </c:pt>
                      <c:pt idx="491">
                        <c:v>2.52</c:v>
                      </c:pt>
                      <c:pt idx="492">
                        <c:v>2.71</c:v>
                      </c:pt>
                      <c:pt idx="493">
                        <c:v>2.78</c:v>
                      </c:pt>
                      <c:pt idx="494">
                        <c:v>3.53</c:v>
                      </c:pt>
                      <c:pt idx="495">
                        <c:v>3.64</c:v>
                      </c:pt>
                      <c:pt idx="496">
                        <c:v>3.15</c:v>
                      </c:pt>
                      <c:pt idx="497">
                        <c:v>3.08</c:v>
                      </c:pt>
                      <c:pt idx="498">
                        <c:v>2.54</c:v>
                      </c:pt>
                      <c:pt idx="499">
                        <c:v>2.5</c:v>
                      </c:pt>
                      <c:pt idx="500">
                        <c:v>2.48</c:v>
                      </c:pt>
                      <c:pt idx="501">
                        <c:v>2.63</c:v>
                      </c:pt>
                      <c:pt idx="502">
                        <c:v>2.59</c:v>
                      </c:pt>
                      <c:pt idx="503">
                        <c:v>2.61</c:v>
                      </c:pt>
                      <c:pt idx="504">
                        <c:v>2.6</c:v>
                      </c:pt>
                      <c:pt idx="505">
                        <c:v>2.5</c:v>
                      </c:pt>
                      <c:pt idx="506">
                        <c:v>2.57</c:v>
                      </c:pt>
                      <c:pt idx="507">
                        <c:v>2.4</c:v>
                      </c:pt>
                      <c:pt idx="508">
                        <c:v>2.42</c:v>
                      </c:pt>
                      <c:pt idx="509">
                        <c:v>3.15</c:v>
                      </c:pt>
                      <c:pt idx="510">
                        <c:v>2.78</c:v>
                      </c:pt>
                      <c:pt idx="511">
                        <c:v>2.79</c:v>
                      </c:pt>
                      <c:pt idx="512">
                        <c:v>2.7</c:v>
                      </c:pt>
                      <c:pt idx="513">
                        <c:v>2.65</c:v>
                      </c:pt>
                      <c:pt idx="514">
                        <c:v>2.66</c:v>
                      </c:pt>
                      <c:pt idx="515">
                        <c:v>2.64</c:v>
                      </c:pt>
                      <c:pt idx="516">
                        <c:v>2.5</c:v>
                      </c:pt>
                      <c:pt idx="517">
                        <c:v>2.63</c:v>
                      </c:pt>
                      <c:pt idx="518">
                        <c:v>2.48</c:v>
                      </c:pt>
                      <c:pt idx="519">
                        <c:v>2.57</c:v>
                      </c:pt>
                      <c:pt idx="520">
                        <c:v>2.98</c:v>
                      </c:pt>
                      <c:pt idx="521">
                        <c:v>2.86</c:v>
                      </c:pt>
                      <c:pt idx="522">
                        <c:v>2.7</c:v>
                      </c:pt>
                      <c:pt idx="523">
                        <c:v>2.91</c:v>
                      </c:pt>
                      <c:pt idx="524">
                        <c:v>3.56</c:v>
                      </c:pt>
                      <c:pt idx="525">
                        <c:v>3.09</c:v>
                      </c:pt>
                      <c:pt idx="526">
                        <c:v>2.84</c:v>
                      </c:pt>
                      <c:pt idx="527">
                        <c:v>2.93</c:v>
                      </c:pt>
                      <c:pt idx="528">
                        <c:v>3.01</c:v>
                      </c:pt>
                      <c:pt idx="529">
                        <c:v>2.9</c:v>
                      </c:pt>
                      <c:pt idx="530">
                        <c:v>2.65</c:v>
                      </c:pt>
                      <c:pt idx="531">
                        <c:v>2.93</c:v>
                      </c:pt>
                      <c:pt idx="532">
                        <c:v>2.78</c:v>
                      </c:pt>
                      <c:pt idx="533">
                        <c:v>2.81</c:v>
                      </c:pt>
                      <c:pt idx="534">
                        <c:v>2.65</c:v>
                      </c:pt>
                      <c:pt idx="535">
                        <c:v>2.78</c:v>
                      </c:pt>
                      <c:pt idx="536">
                        <c:v>2.69</c:v>
                      </c:pt>
                      <c:pt idx="537">
                        <c:v>2.7</c:v>
                      </c:pt>
                      <c:pt idx="538">
                        <c:v>2.59</c:v>
                      </c:pt>
                      <c:pt idx="539">
                        <c:v>2.35</c:v>
                      </c:pt>
                      <c:pt idx="540">
                        <c:v>2.6</c:v>
                      </c:pt>
                      <c:pt idx="541">
                        <c:v>2.69</c:v>
                      </c:pt>
                      <c:pt idx="542">
                        <c:v>2.63</c:v>
                      </c:pt>
                      <c:pt idx="543">
                        <c:v>2.89</c:v>
                      </c:pt>
                      <c:pt idx="544">
                        <c:v>2.84</c:v>
                      </c:pt>
                      <c:pt idx="545">
                        <c:v>2.99</c:v>
                      </c:pt>
                      <c:pt idx="546">
                        <c:v>2.5299999999999998</c:v>
                      </c:pt>
                      <c:pt idx="547">
                        <c:v>2.5</c:v>
                      </c:pt>
                      <c:pt idx="548">
                        <c:v>2.5</c:v>
                      </c:pt>
                      <c:pt idx="549">
                        <c:v>2.79</c:v>
                      </c:pt>
                      <c:pt idx="550">
                        <c:v>2.84</c:v>
                      </c:pt>
                      <c:pt idx="551">
                        <c:v>2.6</c:v>
                      </c:pt>
                      <c:pt idx="552">
                        <c:v>2.21</c:v>
                      </c:pt>
                      <c:pt idx="553">
                        <c:v>2.42</c:v>
                      </c:pt>
                      <c:pt idx="554">
                        <c:v>2.6</c:v>
                      </c:pt>
                      <c:pt idx="555">
                        <c:v>2.77</c:v>
                      </c:pt>
                      <c:pt idx="556">
                        <c:v>2.84</c:v>
                      </c:pt>
                      <c:pt idx="557">
                        <c:v>2.89</c:v>
                      </c:pt>
                      <c:pt idx="558">
                        <c:v>2.54</c:v>
                      </c:pt>
                      <c:pt idx="559">
                        <c:v>2.93</c:v>
                      </c:pt>
                      <c:pt idx="560">
                        <c:v>2.99</c:v>
                      </c:pt>
                      <c:pt idx="561">
                        <c:v>2.88</c:v>
                      </c:pt>
                      <c:pt idx="562">
                        <c:v>2.81</c:v>
                      </c:pt>
                      <c:pt idx="563">
                        <c:v>3.05</c:v>
                      </c:pt>
                      <c:pt idx="564">
                        <c:v>3.29</c:v>
                      </c:pt>
                      <c:pt idx="565">
                        <c:v>3.45</c:v>
                      </c:pt>
                      <c:pt idx="566">
                        <c:v>3.39</c:v>
                      </c:pt>
                      <c:pt idx="567">
                        <c:v>4.9000000000000004</c:v>
                      </c:pt>
                      <c:pt idx="568">
                        <c:v>4.51</c:v>
                      </c:pt>
                      <c:pt idx="569">
                        <c:v>4.08</c:v>
                      </c:pt>
                      <c:pt idx="570">
                        <c:v>3.35</c:v>
                      </c:pt>
                      <c:pt idx="571">
                        <c:v>3.41</c:v>
                      </c:pt>
                      <c:pt idx="572">
                        <c:v>3.36</c:v>
                      </c:pt>
                      <c:pt idx="573">
                        <c:v>3.71</c:v>
                      </c:pt>
                      <c:pt idx="574">
                        <c:v>3.65</c:v>
                      </c:pt>
                      <c:pt idx="575">
                        <c:v>3.84</c:v>
                      </c:pt>
                      <c:pt idx="576">
                        <c:v>4.63</c:v>
                      </c:pt>
                      <c:pt idx="577">
                        <c:v>4.7699999999999996</c:v>
                      </c:pt>
                      <c:pt idx="578">
                        <c:v>5.95</c:v>
                      </c:pt>
                      <c:pt idx="579">
                        <c:v>5.13</c:v>
                      </c:pt>
                      <c:pt idx="580">
                        <c:v>4.29</c:v>
                      </c:pt>
                      <c:pt idx="581">
                        <c:v>4.33</c:v>
                      </c:pt>
                      <c:pt idx="582">
                        <c:v>4.1900000000000004</c:v>
                      </c:pt>
                      <c:pt idx="583">
                        <c:v>4.13</c:v>
                      </c:pt>
                      <c:pt idx="584">
                        <c:v>4.21</c:v>
                      </c:pt>
                      <c:pt idx="585">
                        <c:v>4.4400000000000004</c:v>
                      </c:pt>
                      <c:pt idx="586">
                        <c:v>4.53</c:v>
                      </c:pt>
                      <c:pt idx="587">
                        <c:v>5.49</c:v>
                      </c:pt>
                      <c:pt idx="588">
                        <c:v>5.18</c:v>
                      </c:pt>
                      <c:pt idx="589">
                        <c:v>6.98</c:v>
                      </c:pt>
                      <c:pt idx="590">
                        <c:v>6.28</c:v>
                      </c:pt>
                      <c:pt idx="591">
                        <c:v>6.99</c:v>
                      </c:pt>
                      <c:pt idx="592">
                        <c:v>6.93</c:v>
                      </c:pt>
                      <c:pt idx="593">
                        <c:v>7.4</c:v>
                      </c:pt>
                      <c:pt idx="594">
                        <c:v>6.19</c:v>
                      </c:pt>
                      <c:pt idx="595">
                        <c:v>5.93</c:v>
                      </c:pt>
                      <c:pt idx="596">
                        <c:v>5.5</c:v>
                      </c:pt>
                      <c:pt idx="597">
                        <c:v>5.14</c:v>
                      </c:pt>
                      <c:pt idx="598">
                        <c:v>5.9</c:v>
                      </c:pt>
                      <c:pt idx="599">
                        <c:v>6.29</c:v>
                      </c:pt>
                      <c:pt idx="600">
                        <c:v>7.44</c:v>
                      </c:pt>
                      <c:pt idx="601">
                        <c:v>5.99</c:v>
                      </c:pt>
                      <c:pt idx="602">
                        <c:v>5.7</c:v>
                      </c:pt>
                      <c:pt idx="603">
                        <c:v>5.87</c:v>
                      </c:pt>
                      <c:pt idx="604">
                        <c:v>6.65</c:v>
                      </c:pt>
                      <c:pt idx="605">
                        <c:v>6.4</c:v>
                      </c:pt>
                      <c:pt idx="606">
                        <c:v>6.39</c:v>
                      </c:pt>
                      <c:pt idx="607">
                        <c:v>6.79</c:v>
                      </c:pt>
                      <c:pt idx="608">
                        <c:v>7.11</c:v>
                      </c:pt>
                      <c:pt idx="609">
                        <c:v>6.7</c:v>
                      </c:pt>
                      <c:pt idx="610">
                        <c:v>6.54</c:v>
                      </c:pt>
                      <c:pt idx="611">
                        <c:v>6.69</c:v>
                      </c:pt>
                      <c:pt idx="612">
                        <c:v>6.52</c:v>
                      </c:pt>
                      <c:pt idx="613">
                        <c:v>7.15</c:v>
                      </c:pt>
                      <c:pt idx="614">
                        <c:v>6.61</c:v>
                      </c:pt>
                      <c:pt idx="615">
                        <c:v>6.39</c:v>
                      </c:pt>
                      <c:pt idx="616">
                        <c:v>6.82</c:v>
                      </c:pt>
                      <c:pt idx="617">
                        <c:v>6.64</c:v>
                      </c:pt>
                      <c:pt idx="618">
                        <c:v>5.91</c:v>
                      </c:pt>
                      <c:pt idx="619">
                        <c:v>6.03</c:v>
                      </c:pt>
                      <c:pt idx="620">
                        <c:v>6.1</c:v>
                      </c:pt>
                      <c:pt idx="621">
                        <c:v>6.32</c:v>
                      </c:pt>
                      <c:pt idx="622">
                        <c:v>6.09</c:v>
                      </c:pt>
                      <c:pt idx="623">
                        <c:v>6.85</c:v>
                      </c:pt>
                      <c:pt idx="624">
                        <c:v>7.12</c:v>
                      </c:pt>
                      <c:pt idx="625">
                        <c:v>7.43</c:v>
                      </c:pt>
                      <c:pt idx="626">
                        <c:v>7.88</c:v>
                      </c:pt>
                      <c:pt idx="627">
                        <c:v>7.89</c:v>
                      </c:pt>
                      <c:pt idx="628">
                        <c:v>7.74</c:v>
                      </c:pt>
                      <c:pt idx="629">
                        <c:v>7.31</c:v>
                      </c:pt>
                      <c:pt idx="630">
                        <c:v>7.47</c:v>
                      </c:pt>
                      <c:pt idx="631">
                        <c:v>6.43</c:v>
                      </c:pt>
                      <c:pt idx="632">
                        <c:v>6.74</c:v>
                      </c:pt>
                      <c:pt idx="633">
                        <c:v>6.94</c:v>
                      </c:pt>
                      <c:pt idx="634">
                        <c:v>7.51</c:v>
                      </c:pt>
                      <c:pt idx="635">
                        <c:v>7.11</c:v>
                      </c:pt>
                      <c:pt idx="636">
                        <c:v>6.92</c:v>
                      </c:pt>
                      <c:pt idx="637">
                        <c:v>6.52</c:v>
                      </c:pt>
                      <c:pt idx="638">
                        <c:v>6.38</c:v>
                      </c:pt>
                      <c:pt idx="639">
                        <c:v>6.91</c:v>
                      </c:pt>
                      <c:pt idx="640">
                        <c:v>6.8</c:v>
                      </c:pt>
                      <c:pt idx="641">
                        <c:v>6</c:v>
                      </c:pt>
                      <c:pt idx="642">
                        <c:v>6.15</c:v>
                      </c:pt>
                      <c:pt idx="643">
                        <c:v>5.93</c:v>
                      </c:pt>
                      <c:pt idx="644">
                        <c:v>5.98</c:v>
                      </c:pt>
                      <c:pt idx="645">
                        <c:v>5.42</c:v>
                      </c:pt>
                      <c:pt idx="646">
                        <c:v>5.12</c:v>
                      </c:pt>
                      <c:pt idx="647">
                        <c:v>4.5999999999999996</c:v>
                      </c:pt>
                      <c:pt idx="648">
                        <c:v>3.73</c:v>
                      </c:pt>
                      <c:pt idx="649">
                        <c:v>3.26</c:v>
                      </c:pt>
                      <c:pt idx="650">
                        <c:v>3.34</c:v>
                      </c:pt>
                      <c:pt idx="651">
                        <c:v>3.38</c:v>
                      </c:pt>
                      <c:pt idx="652">
                        <c:v>3.39</c:v>
                      </c:pt>
                      <c:pt idx="653">
                        <c:v>3.43</c:v>
                      </c:pt>
                      <c:pt idx="654">
                        <c:v>3.4</c:v>
                      </c:pt>
                      <c:pt idx="655">
                        <c:v>3.48</c:v>
                      </c:pt>
                      <c:pt idx="656">
                        <c:v>3.21</c:v>
                      </c:pt>
                      <c:pt idx="657">
                        <c:v>4.7</c:v>
                      </c:pt>
                      <c:pt idx="658">
                        <c:v>5.03</c:v>
                      </c:pt>
                      <c:pt idx="659">
                        <c:v>4.9800000000000004</c:v>
                      </c:pt>
                      <c:pt idx="660">
                        <c:v>4.9000000000000004</c:v>
                      </c:pt>
                      <c:pt idx="661">
                        <c:v>5.0199999999999996</c:v>
                      </c:pt>
                      <c:pt idx="662">
                        <c:v>4.4800000000000004</c:v>
                      </c:pt>
                      <c:pt idx="663">
                        <c:v>4.66</c:v>
                      </c:pt>
                      <c:pt idx="664">
                        <c:v>4.82</c:v>
                      </c:pt>
                      <c:pt idx="665">
                        <c:v>4.42</c:v>
                      </c:pt>
                      <c:pt idx="666">
                        <c:v>3.69</c:v>
                      </c:pt>
                      <c:pt idx="667">
                        <c:v>3.78</c:v>
                      </c:pt>
                      <c:pt idx="668">
                        <c:v>3.7</c:v>
                      </c:pt>
                      <c:pt idx="669">
                        <c:v>4.01</c:v>
                      </c:pt>
                      <c:pt idx="670">
                        <c:v>4.4000000000000004</c:v>
                      </c:pt>
                      <c:pt idx="671">
                        <c:v>4.42</c:v>
                      </c:pt>
                      <c:pt idx="672">
                        <c:v>4.53</c:v>
                      </c:pt>
                      <c:pt idx="673">
                        <c:v>4.0199999999999996</c:v>
                      </c:pt>
                      <c:pt idx="674">
                        <c:v>3.69</c:v>
                      </c:pt>
                      <c:pt idx="675">
                        <c:v>3.43</c:v>
                      </c:pt>
                      <c:pt idx="676">
                        <c:v>3.3</c:v>
                      </c:pt>
                      <c:pt idx="677">
                        <c:v>3.51</c:v>
                      </c:pt>
                      <c:pt idx="678">
                        <c:v>3.8</c:v>
                      </c:pt>
                      <c:pt idx="679">
                        <c:v>3.44</c:v>
                      </c:pt>
                      <c:pt idx="680">
                        <c:v>3.36</c:v>
                      </c:pt>
                      <c:pt idx="681">
                        <c:v>3.04</c:v>
                      </c:pt>
                      <c:pt idx="682">
                        <c:v>2.81</c:v>
                      </c:pt>
                      <c:pt idx="683">
                        <c:v>2.72</c:v>
                      </c:pt>
                      <c:pt idx="684">
                        <c:v>2.7</c:v>
                      </c:pt>
                      <c:pt idx="685">
                        <c:v>3.12</c:v>
                      </c:pt>
                      <c:pt idx="686">
                        <c:v>3.69</c:v>
                      </c:pt>
                      <c:pt idx="687">
                        <c:v>3.59</c:v>
                      </c:pt>
                      <c:pt idx="688">
                        <c:v>3.4</c:v>
                      </c:pt>
                      <c:pt idx="689">
                        <c:v>3.74</c:v>
                      </c:pt>
                      <c:pt idx="690">
                        <c:v>3.7</c:v>
                      </c:pt>
                      <c:pt idx="691">
                        <c:v>3.59</c:v>
                      </c:pt>
                      <c:pt idx="692">
                        <c:v>3.39</c:v>
                      </c:pt>
                      <c:pt idx="693">
                        <c:v>3.32</c:v>
                      </c:pt>
                      <c:pt idx="694">
                        <c:v>3.3</c:v>
                      </c:pt>
                      <c:pt idx="695">
                        <c:v>3.09</c:v>
                      </c:pt>
                      <c:pt idx="696">
                        <c:v>3.12</c:v>
                      </c:pt>
                      <c:pt idx="697">
                        <c:v>3.44</c:v>
                      </c:pt>
                      <c:pt idx="698">
                        <c:v>3.3</c:v>
                      </c:pt>
                      <c:pt idx="699">
                        <c:v>3.61</c:v>
                      </c:pt>
                      <c:pt idx="700">
                        <c:v>3.34</c:v>
                      </c:pt>
                      <c:pt idx="701">
                        <c:v>3.69</c:v>
                      </c:pt>
                      <c:pt idx="702">
                        <c:v>3.74</c:v>
                      </c:pt>
                      <c:pt idx="703">
                        <c:v>4.26</c:v>
                      </c:pt>
                      <c:pt idx="704">
                        <c:v>5.3</c:v>
                      </c:pt>
                      <c:pt idx="705">
                        <c:v>5.99</c:v>
                      </c:pt>
                      <c:pt idx="706">
                        <c:v>5.42</c:v>
                      </c:pt>
                      <c:pt idx="707">
                        <c:v>7.74</c:v>
                      </c:pt>
                      <c:pt idx="708">
                        <c:v>7.69</c:v>
                      </c:pt>
                      <c:pt idx="709">
                        <c:v>7.4</c:v>
                      </c:pt>
                      <c:pt idx="710">
                        <c:v>6.64</c:v>
                      </c:pt>
                      <c:pt idx="711">
                        <c:v>5.69</c:v>
                      </c:pt>
                      <c:pt idx="712">
                        <c:v>5.12</c:v>
                      </c:pt>
                      <c:pt idx="713">
                        <c:v>5.03</c:v>
                      </c:pt>
                      <c:pt idx="714">
                        <c:v>5.19</c:v>
                      </c:pt>
                      <c:pt idx="715">
                        <c:v>6.32</c:v>
                      </c:pt>
                      <c:pt idx="716">
                        <c:v>6.15</c:v>
                      </c:pt>
                      <c:pt idx="717">
                        <c:v>5.48</c:v>
                      </c:pt>
                      <c:pt idx="718">
                        <c:v>5.72</c:v>
                      </c:pt>
                      <c:pt idx="719">
                        <c:v>6.12</c:v>
                      </c:pt>
                      <c:pt idx="720">
                        <c:v>6.49</c:v>
                      </c:pt>
                      <c:pt idx="721">
                        <c:v>7.03</c:v>
                      </c:pt>
                      <c:pt idx="722">
                        <c:v>7.19</c:v>
                      </c:pt>
                      <c:pt idx="723">
                        <c:v>6.69</c:v>
                      </c:pt>
                      <c:pt idx="724">
                        <c:v>6.72</c:v>
                      </c:pt>
                      <c:pt idx="725">
                        <c:v>6.8</c:v>
                      </c:pt>
                      <c:pt idx="726">
                        <c:v>7.03</c:v>
                      </c:pt>
                      <c:pt idx="727">
                        <c:v>6.3</c:v>
                      </c:pt>
                      <c:pt idx="728">
                        <c:v>6.65</c:v>
                      </c:pt>
                      <c:pt idx="729">
                        <c:v>5.99</c:v>
                      </c:pt>
                    </c:numCache>
                  </c:numRef>
                </c:val>
                <c:smooth val="1"/>
                <c:extLst xmlns:c15="http://schemas.microsoft.com/office/drawing/2012/chart">
                  <c:ext xmlns:c16="http://schemas.microsoft.com/office/drawing/2014/chart" uri="{C3380CC4-5D6E-409C-BE32-E72D297353CC}">
                    <c16:uniqueId val="{00000011-CB09-4D04-B204-1D0B6C29515D}"/>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DATOS!$AE$3:$AE$734</c15:sqref>
                        </c15:formulaRef>
                      </c:ext>
                    </c:extLst>
                    <c:numCache>
                      <c:formatCode>0.00</c:formatCode>
                      <c:ptCount val="732"/>
                      <c:pt idx="0">
                        <c:v>4.63</c:v>
                      </c:pt>
                      <c:pt idx="1">
                        <c:v>4.32</c:v>
                      </c:pt>
                      <c:pt idx="2">
                        <c:v>4.54</c:v>
                      </c:pt>
                      <c:pt idx="3">
                        <c:v>4.6900000000000004</c:v>
                      </c:pt>
                      <c:pt idx="4">
                        <c:v>4.9000000000000004</c:v>
                      </c:pt>
                      <c:pt idx="5">
                        <c:v>4.5999999999999996</c:v>
                      </c:pt>
                      <c:pt idx="6">
                        <c:v>4.3499999999999996</c:v>
                      </c:pt>
                      <c:pt idx="7">
                        <c:v>4.01</c:v>
                      </c:pt>
                      <c:pt idx="8">
                        <c:v>3.62</c:v>
                      </c:pt>
                      <c:pt idx="9">
                        <c:v>4.2</c:v>
                      </c:pt>
                      <c:pt idx="10">
                        <c:v>3.9</c:v>
                      </c:pt>
                      <c:pt idx="11">
                        <c:v>3.46</c:v>
                      </c:pt>
                      <c:pt idx="12">
                        <c:v>3.51</c:v>
                      </c:pt>
                      <c:pt idx="13">
                        <c:v>4.03</c:v>
                      </c:pt>
                      <c:pt idx="14">
                        <c:v>3.74</c:v>
                      </c:pt>
                      <c:pt idx="15">
                        <c:v>3.63</c:v>
                      </c:pt>
                      <c:pt idx="16">
                        <c:v>3.51</c:v>
                      </c:pt>
                      <c:pt idx="17">
                        <c:v>3.49</c:v>
                      </c:pt>
                      <c:pt idx="18">
                        <c:v>3.67</c:v>
                      </c:pt>
                      <c:pt idx="19">
                        <c:v>5.15</c:v>
                      </c:pt>
                      <c:pt idx="20">
                        <c:v>4.8</c:v>
                      </c:pt>
                      <c:pt idx="21">
                        <c:v>4.13</c:v>
                      </c:pt>
                      <c:pt idx="22">
                        <c:v>4.32</c:v>
                      </c:pt>
                      <c:pt idx="23">
                        <c:v>4.08</c:v>
                      </c:pt>
                      <c:pt idx="24">
                        <c:v>3.31</c:v>
                      </c:pt>
                      <c:pt idx="25">
                        <c:v>3</c:v>
                      </c:pt>
                      <c:pt idx="26">
                        <c:v>2.84</c:v>
                      </c:pt>
                      <c:pt idx="27">
                        <c:v>2.79</c:v>
                      </c:pt>
                      <c:pt idx="28">
                        <c:v>2.4500000000000002</c:v>
                      </c:pt>
                      <c:pt idx="29">
                        <c:v>3.79</c:v>
                      </c:pt>
                      <c:pt idx="30">
                        <c:v>3.61</c:v>
                      </c:pt>
                      <c:pt idx="31">
                        <c:v>3.07</c:v>
                      </c:pt>
                      <c:pt idx="32">
                        <c:v>3.42</c:v>
                      </c:pt>
                      <c:pt idx="33">
                        <c:v>3.84</c:v>
                      </c:pt>
                      <c:pt idx="34">
                        <c:v>3.1</c:v>
                      </c:pt>
                      <c:pt idx="35">
                        <c:v>4.03</c:v>
                      </c:pt>
                      <c:pt idx="36">
                        <c:v>4</c:v>
                      </c:pt>
                      <c:pt idx="37">
                        <c:v>3.94</c:v>
                      </c:pt>
                      <c:pt idx="38">
                        <c:v>3.38</c:v>
                      </c:pt>
                      <c:pt idx="39">
                        <c:v>3.04</c:v>
                      </c:pt>
                      <c:pt idx="40">
                        <c:v>3.09</c:v>
                      </c:pt>
                      <c:pt idx="41">
                        <c:v>2.94</c:v>
                      </c:pt>
                      <c:pt idx="42">
                        <c:v>2.9</c:v>
                      </c:pt>
                      <c:pt idx="43">
                        <c:v>2.86</c:v>
                      </c:pt>
                      <c:pt idx="44">
                        <c:v>3.1</c:v>
                      </c:pt>
                      <c:pt idx="45">
                        <c:v>3.37</c:v>
                      </c:pt>
                      <c:pt idx="46">
                        <c:v>3.42</c:v>
                      </c:pt>
                      <c:pt idx="47">
                        <c:v>3.01</c:v>
                      </c:pt>
                      <c:pt idx="48">
                        <c:v>2.91</c:v>
                      </c:pt>
                      <c:pt idx="49">
                        <c:v>2.83</c:v>
                      </c:pt>
                      <c:pt idx="50">
                        <c:v>2.64</c:v>
                      </c:pt>
                      <c:pt idx="51">
                        <c:v>2.89</c:v>
                      </c:pt>
                      <c:pt idx="52">
                        <c:v>3.04</c:v>
                      </c:pt>
                      <c:pt idx="53">
                        <c:v>4.1500000000000004</c:v>
                      </c:pt>
                      <c:pt idx="54">
                        <c:v>3.61</c:v>
                      </c:pt>
                      <c:pt idx="55">
                        <c:v>3.15</c:v>
                      </c:pt>
                      <c:pt idx="56">
                        <c:v>3.12</c:v>
                      </c:pt>
                      <c:pt idx="57">
                        <c:v>3.16</c:v>
                      </c:pt>
                      <c:pt idx="58">
                        <c:v>3.09</c:v>
                      </c:pt>
                      <c:pt idx="59">
                        <c:v>3</c:v>
                      </c:pt>
                      <c:pt idx="60">
                        <c:v>2.93</c:v>
                      </c:pt>
                      <c:pt idx="61">
                        <c:v>3.48</c:v>
                      </c:pt>
                      <c:pt idx="62">
                        <c:v>2.89</c:v>
                      </c:pt>
                      <c:pt idx="63">
                        <c:v>2.74</c:v>
                      </c:pt>
                      <c:pt idx="64">
                        <c:v>2.87</c:v>
                      </c:pt>
                      <c:pt idx="65">
                        <c:v>3.03</c:v>
                      </c:pt>
                      <c:pt idx="66">
                        <c:v>3.39</c:v>
                      </c:pt>
                      <c:pt idx="67">
                        <c:v>3.31</c:v>
                      </c:pt>
                      <c:pt idx="68">
                        <c:v>3.15</c:v>
                      </c:pt>
                      <c:pt idx="69">
                        <c:v>2.94</c:v>
                      </c:pt>
                      <c:pt idx="70">
                        <c:v>2.68</c:v>
                      </c:pt>
                      <c:pt idx="71">
                        <c:v>2.69</c:v>
                      </c:pt>
                      <c:pt idx="72">
                        <c:v>2.71</c:v>
                      </c:pt>
                      <c:pt idx="73">
                        <c:v>3.5</c:v>
                      </c:pt>
                      <c:pt idx="74">
                        <c:v>3.1</c:v>
                      </c:pt>
                      <c:pt idx="75">
                        <c:v>3.18</c:v>
                      </c:pt>
                      <c:pt idx="76">
                        <c:v>3.09</c:v>
                      </c:pt>
                      <c:pt idx="77">
                        <c:v>2.94</c:v>
                      </c:pt>
                      <c:pt idx="78">
                        <c:v>2.65</c:v>
                      </c:pt>
                      <c:pt idx="79">
                        <c:v>2.73</c:v>
                      </c:pt>
                      <c:pt idx="80">
                        <c:v>2.71</c:v>
                      </c:pt>
                      <c:pt idx="81">
                        <c:v>3.14</c:v>
                      </c:pt>
                      <c:pt idx="82">
                        <c:v>3.48</c:v>
                      </c:pt>
                      <c:pt idx="83">
                        <c:v>3.12</c:v>
                      </c:pt>
                      <c:pt idx="84">
                        <c:v>2.67</c:v>
                      </c:pt>
                      <c:pt idx="85">
                        <c:v>2.61</c:v>
                      </c:pt>
                      <c:pt idx="86">
                        <c:v>2.39</c:v>
                      </c:pt>
                      <c:pt idx="87">
                        <c:v>2.2999999999999998</c:v>
                      </c:pt>
                      <c:pt idx="88">
                        <c:v>2.44</c:v>
                      </c:pt>
                      <c:pt idx="89">
                        <c:v>2.69</c:v>
                      </c:pt>
                      <c:pt idx="90">
                        <c:v>3.13</c:v>
                      </c:pt>
                      <c:pt idx="91">
                        <c:v>3.19</c:v>
                      </c:pt>
                      <c:pt idx="92">
                        <c:v>3.15</c:v>
                      </c:pt>
                      <c:pt idx="93">
                        <c:v>3.03</c:v>
                      </c:pt>
                      <c:pt idx="94">
                        <c:v>2.77</c:v>
                      </c:pt>
                      <c:pt idx="95">
                        <c:v>3.1</c:v>
                      </c:pt>
                      <c:pt idx="96">
                        <c:v>3.22</c:v>
                      </c:pt>
                      <c:pt idx="97">
                        <c:v>3.5</c:v>
                      </c:pt>
                      <c:pt idx="98">
                        <c:v>3.69</c:v>
                      </c:pt>
                      <c:pt idx="99">
                        <c:v>4.13</c:v>
                      </c:pt>
                      <c:pt idx="100">
                        <c:v>5.49</c:v>
                      </c:pt>
                      <c:pt idx="101">
                        <c:v>6.03</c:v>
                      </c:pt>
                      <c:pt idx="102">
                        <c:v>6.15</c:v>
                      </c:pt>
                      <c:pt idx="103">
                        <c:v>6.64</c:v>
                      </c:pt>
                      <c:pt idx="104">
                        <c:v>6.82</c:v>
                      </c:pt>
                      <c:pt idx="105">
                        <c:v>6.96</c:v>
                      </c:pt>
                      <c:pt idx="106">
                        <c:v>6.48</c:v>
                      </c:pt>
                      <c:pt idx="107">
                        <c:v>6.95</c:v>
                      </c:pt>
                      <c:pt idx="108">
                        <c:v>6.84</c:v>
                      </c:pt>
                      <c:pt idx="109">
                        <c:v>6.74</c:v>
                      </c:pt>
                      <c:pt idx="110">
                        <c:v>6.19</c:v>
                      </c:pt>
                      <c:pt idx="111">
                        <c:v>6.67</c:v>
                      </c:pt>
                      <c:pt idx="112">
                        <c:v>5.78</c:v>
                      </c:pt>
                      <c:pt idx="113">
                        <c:v>5.08</c:v>
                      </c:pt>
                      <c:pt idx="114">
                        <c:v>4.29</c:v>
                      </c:pt>
                      <c:pt idx="115">
                        <c:v>5.12</c:v>
                      </c:pt>
                      <c:pt idx="116">
                        <c:v>5.39</c:v>
                      </c:pt>
                      <c:pt idx="117">
                        <c:v>5.0999999999999996</c:v>
                      </c:pt>
                      <c:pt idx="118">
                        <c:v>5.13</c:v>
                      </c:pt>
                      <c:pt idx="119">
                        <c:v>6</c:v>
                      </c:pt>
                      <c:pt idx="120">
                        <c:v>5.43</c:v>
                      </c:pt>
                      <c:pt idx="121">
                        <c:v>5.08</c:v>
                      </c:pt>
                      <c:pt idx="122">
                        <c:v>4.5199999999999996</c:v>
                      </c:pt>
                      <c:pt idx="123">
                        <c:v>4.12</c:v>
                      </c:pt>
                      <c:pt idx="124">
                        <c:v>4.51</c:v>
                      </c:pt>
                      <c:pt idx="125">
                        <c:v>4.0199999999999996</c:v>
                      </c:pt>
                      <c:pt idx="126">
                        <c:v>3.6</c:v>
                      </c:pt>
                      <c:pt idx="127">
                        <c:v>3.43</c:v>
                      </c:pt>
                      <c:pt idx="128">
                        <c:v>3.37</c:v>
                      </c:pt>
                      <c:pt idx="129">
                        <c:v>3.67</c:v>
                      </c:pt>
                      <c:pt idx="130">
                        <c:v>4.3499999999999996</c:v>
                      </c:pt>
                      <c:pt idx="131">
                        <c:v>4.4000000000000004</c:v>
                      </c:pt>
                      <c:pt idx="132">
                        <c:v>4.13</c:v>
                      </c:pt>
                      <c:pt idx="133">
                        <c:v>4.49</c:v>
                      </c:pt>
                      <c:pt idx="134">
                        <c:v>4.8099999999999996</c:v>
                      </c:pt>
                      <c:pt idx="135">
                        <c:v>4.78</c:v>
                      </c:pt>
                      <c:pt idx="136">
                        <c:v>4.2</c:v>
                      </c:pt>
                      <c:pt idx="137">
                        <c:v>4.55</c:v>
                      </c:pt>
                      <c:pt idx="138">
                        <c:v>5.4</c:v>
                      </c:pt>
                      <c:pt idx="139">
                        <c:v>5.3</c:v>
                      </c:pt>
                      <c:pt idx="140">
                        <c:v>4.93</c:v>
                      </c:pt>
                      <c:pt idx="141">
                        <c:v>4.55</c:v>
                      </c:pt>
                      <c:pt idx="142">
                        <c:v>5.45</c:v>
                      </c:pt>
                      <c:pt idx="143">
                        <c:v>5.15</c:v>
                      </c:pt>
                      <c:pt idx="144">
                        <c:v>5.65</c:v>
                      </c:pt>
                      <c:pt idx="145">
                        <c:v>5.4</c:v>
                      </c:pt>
                      <c:pt idx="146">
                        <c:v>5.87</c:v>
                      </c:pt>
                      <c:pt idx="147">
                        <c:v>6.45</c:v>
                      </c:pt>
                      <c:pt idx="148">
                        <c:v>7.05</c:v>
                      </c:pt>
                      <c:pt idx="149">
                        <c:v>7</c:v>
                      </c:pt>
                      <c:pt idx="150">
                        <c:v>7.2</c:v>
                      </c:pt>
                      <c:pt idx="151">
                        <c:v>7.1</c:v>
                      </c:pt>
                      <c:pt idx="152">
                        <c:v>6.8</c:v>
                      </c:pt>
                      <c:pt idx="153">
                        <c:v>6.3</c:v>
                      </c:pt>
                      <c:pt idx="154">
                        <c:v>6.05</c:v>
                      </c:pt>
                      <c:pt idx="155">
                        <c:v>6.15</c:v>
                      </c:pt>
                      <c:pt idx="156">
                        <c:v>4.88</c:v>
                      </c:pt>
                      <c:pt idx="157">
                        <c:v>4.5999999999999996</c:v>
                      </c:pt>
                      <c:pt idx="158">
                        <c:v>4.4800000000000004</c:v>
                      </c:pt>
                      <c:pt idx="159">
                        <c:v>4.3</c:v>
                      </c:pt>
                      <c:pt idx="160">
                        <c:v>4.0999999999999996</c:v>
                      </c:pt>
                      <c:pt idx="161">
                        <c:v>4.4800000000000004</c:v>
                      </c:pt>
                      <c:pt idx="162">
                        <c:v>4.55</c:v>
                      </c:pt>
                      <c:pt idx="163">
                        <c:v>4.5999999999999996</c:v>
                      </c:pt>
                      <c:pt idx="164">
                        <c:v>4.16</c:v>
                      </c:pt>
                      <c:pt idx="165">
                        <c:v>4.22</c:v>
                      </c:pt>
                      <c:pt idx="166">
                        <c:v>4.1900000000000004</c:v>
                      </c:pt>
                      <c:pt idx="167">
                        <c:v>4.0999999999999996</c:v>
                      </c:pt>
                      <c:pt idx="168">
                        <c:v>4.08</c:v>
                      </c:pt>
                      <c:pt idx="169">
                        <c:v>4.2300000000000004</c:v>
                      </c:pt>
                      <c:pt idx="170">
                        <c:v>4.5999999999999996</c:v>
                      </c:pt>
                      <c:pt idx="171">
                        <c:v>4.74</c:v>
                      </c:pt>
                      <c:pt idx="172">
                        <c:v>4.82</c:v>
                      </c:pt>
                      <c:pt idx="173">
                        <c:v>4.63</c:v>
                      </c:pt>
                      <c:pt idx="174">
                        <c:v>3.36</c:v>
                      </c:pt>
                      <c:pt idx="175">
                        <c:v>3.09</c:v>
                      </c:pt>
                      <c:pt idx="176">
                        <c:v>3.05</c:v>
                      </c:pt>
                      <c:pt idx="177">
                        <c:v>3.12</c:v>
                      </c:pt>
                      <c:pt idx="178">
                        <c:v>3.29</c:v>
                      </c:pt>
                      <c:pt idx="179">
                        <c:v>4.68</c:v>
                      </c:pt>
                      <c:pt idx="180">
                        <c:v>5.19</c:v>
                      </c:pt>
                      <c:pt idx="181">
                        <c:v>4.9400000000000004</c:v>
                      </c:pt>
                      <c:pt idx="182">
                        <c:v>4.13</c:v>
                      </c:pt>
                      <c:pt idx="183">
                        <c:v>4.63</c:v>
                      </c:pt>
                      <c:pt idx="184">
                        <c:v>5.6</c:v>
                      </c:pt>
                      <c:pt idx="185">
                        <c:v>7.21</c:v>
                      </c:pt>
                      <c:pt idx="186">
                        <c:v>7.1</c:v>
                      </c:pt>
                      <c:pt idx="187">
                        <c:v>6.18</c:v>
                      </c:pt>
                      <c:pt idx="188">
                        <c:v>5.13</c:v>
                      </c:pt>
                      <c:pt idx="189">
                        <c:v>4.6399999999999997</c:v>
                      </c:pt>
                      <c:pt idx="190">
                        <c:v>4.3</c:v>
                      </c:pt>
                      <c:pt idx="191">
                        <c:v>4.6900000000000004</c:v>
                      </c:pt>
                      <c:pt idx="192">
                        <c:v>4.3899999999999997</c:v>
                      </c:pt>
                      <c:pt idx="193">
                        <c:v>4.5199999999999996</c:v>
                      </c:pt>
                      <c:pt idx="194">
                        <c:v>5</c:v>
                      </c:pt>
                      <c:pt idx="195">
                        <c:v>5.03</c:v>
                      </c:pt>
                      <c:pt idx="196">
                        <c:v>5.09</c:v>
                      </c:pt>
                      <c:pt idx="197">
                        <c:v>5.94</c:v>
                      </c:pt>
                      <c:pt idx="198">
                        <c:v>6.19</c:v>
                      </c:pt>
                      <c:pt idx="199">
                        <c:v>6.3</c:v>
                      </c:pt>
                      <c:pt idx="200">
                        <c:v>6.67</c:v>
                      </c:pt>
                      <c:pt idx="201">
                        <c:v>6.72</c:v>
                      </c:pt>
                      <c:pt idx="202">
                        <c:v>6.88</c:v>
                      </c:pt>
                      <c:pt idx="203">
                        <c:v>6.7</c:v>
                      </c:pt>
                      <c:pt idx="204">
                        <c:v>6.69</c:v>
                      </c:pt>
                      <c:pt idx="205">
                        <c:v>6.6</c:v>
                      </c:pt>
                      <c:pt idx="206">
                        <c:v>6.17</c:v>
                      </c:pt>
                      <c:pt idx="207">
                        <c:v>6.89</c:v>
                      </c:pt>
                      <c:pt idx="208">
                        <c:v>5.59</c:v>
                      </c:pt>
                      <c:pt idx="209">
                        <c:v>6.49</c:v>
                      </c:pt>
                      <c:pt idx="210">
                        <c:v>6.88</c:v>
                      </c:pt>
                      <c:pt idx="211">
                        <c:v>6.82</c:v>
                      </c:pt>
                      <c:pt idx="212">
                        <c:v>6.46</c:v>
                      </c:pt>
                      <c:pt idx="213">
                        <c:v>6.8</c:v>
                      </c:pt>
                      <c:pt idx="214">
                        <c:v>6.55</c:v>
                      </c:pt>
                      <c:pt idx="215">
                        <c:v>6.76</c:v>
                      </c:pt>
                      <c:pt idx="216">
                        <c:v>6.08</c:v>
                      </c:pt>
                      <c:pt idx="217">
                        <c:v>5.04</c:v>
                      </c:pt>
                      <c:pt idx="218">
                        <c:v>5.13</c:v>
                      </c:pt>
                      <c:pt idx="219">
                        <c:v>5.07</c:v>
                      </c:pt>
                      <c:pt idx="220">
                        <c:v>5.01</c:v>
                      </c:pt>
                      <c:pt idx="221">
                        <c:v>4.5999999999999996</c:v>
                      </c:pt>
                      <c:pt idx="222">
                        <c:v>4.7699999999999996</c:v>
                      </c:pt>
                      <c:pt idx="223">
                        <c:v>4.5199999999999996</c:v>
                      </c:pt>
                      <c:pt idx="224">
                        <c:v>4.22</c:v>
                      </c:pt>
                      <c:pt idx="225">
                        <c:v>4.49</c:v>
                      </c:pt>
                      <c:pt idx="226">
                        <c:v>5</c:v>
                      </c:pt>
                      <c:pt idx="227">
                        <c:v>5.03</c:v>
                      </c:pt>
                      <c:pt idx="228">
                        <c:v>4.78</c:v>
                      </c:pt>
                      <c:pt idx="229">
                        <c:v>4.7</c:v>
                      </c:pt>
                      <c:pt idx="230">
                        <c:v>4.84</c:v>
                      </c:pt>
                      <c:pt idx="231">
                        <c:v>4.92</c:v>
                      </c:pt>
                      <c:pt idx="232">
                        <c:v>4.9000000000000004</c:v>
                      </c:pt>
                      <c:pt idx="233">
                        <c:v>5.13</c:v>
                      </c:pt>
                      <c:pt idx="234">
                        <c:v>7.79</c:v>
                      </c:pt>
                      <c:pt idx="235">
                        <c:v>7.9</c:v>
                      </c:pt>
                      <c:pt idx="236">
                        <c:v>8</c:v>
                      </c:pt>
                      <c:pt idx="237">
                        <c:v>7.69</c:v>
                      </c:pt>
                      <c:pt idx="238">
                        <c:v>7.2</c:v>
                      </c:pt>
                      <c:pt idx="239">
                        <c:v>6.32</c:v>
                      </c:pt>
                      <c:pt idx="240">
                        <c:v>6.15</c:v>
                      </c:pt>
                      <c:pt idx="241">
                        <c:v>5.53</c:v>
                      </c:pt>
                      <c:pt idx="242">
                        <c:v>4.8</c:v>
                      </c:pt>
                      <c:pt idx="243">
                        <c:v>4.8</c:v>
                      </c:pt>
                      <c:pt idx="244">
                        <c:v>4.72</c:v>
                      </c:pt>
                      <c:pt idx="245">
                        <c:v>6.21</c:v>
                      </c:pt>
                      <c:pt idx="246">
                        <c:v>7.5</c:v>
                      </c:pt>
                      <c:pt idx="247">
                        <c:v>7.63</c:v>
                      </c:pt>
                      <c:pt idx="248">
                        <c:v>7.84</c:v>
                      </c:pt>
                      <c:pt idx="249">
                        <c:v>7.71</c:v>
                      </c:pt>
                      <c:pt idx="250">
                        <c:v>7.9</c:v>
                      </c:pt>
                      <c:pt idx="251">
                        <c:v>7.62</c:v>
                      </c:pt>
                      <c:pt idx="252">
                        <c:v>6.05</c:v>
                      </c:pt>
                      <c:pt idx="253">
                        <c:v>6.12</c:v>
                      </c:pt>
                      <c:pt idx="254">
                        <c:v>6.15</c:v>
                      </c:pt>
                      <c:pt idx="255">
                        <c:v>6.44</c:v>
                      </c:pt>
                      <c:pt idx="256">
                        <c:v>5.45</c:v>
                      </c:pt>
                      <c:pt idx="257">
                        <c:v>5.24</c:v>
                      </c:pt>
                      <c:pt idx="258">
                        <c:v>5.15</c:v>
                      </c:pt>
                      <c:pt idx="259">
                        <c:v>5.18</c:v>
                      </c:pt>
                      <c:pt idx="260">
                        <c:v>5.05</c:v>
                      </c:pt>
                      <c:pt idx="261">
                        <c:v>5.23</c:v>
                      </c:pt>
                      <c:pt idx="262">
                        <c:v>5.03</c:v>
                      </c:pt>
                      <c:pt idx="263">
                        <c:v>4.84</c:v>
                      </c:pt>
                      <c:pt idx="264">
                        <c:v>4.3600000000000003</c:v>
                      </c:pt>
                      <c:pt idx="265">
                        <c:v>4.22</c:v>
                      </c:pt>
                      <c:pt idx="266">
                        <c:v>4.18</c:v>
                      </c:pt>
                      <c:pt idx="267">
                        <c:v>4.01</c:v>
                      </c:pt>
                      <c:pt idx="268">
                        <c:v>3.95</c:v>
                      </c:pt>
                      <c:pt idx="269">
                        <c:v>3.83</c:v>
                      </c:pt>
                      <c:pt idx="270">
                        <c:v>4.04</c:v>
                      </c:pt>
                      <c:pt idx="271">
                        <c:v>3.99</c:v>
                      </c:pt>
                      <c:pt idx="272">
                        <c:v>3.94</c:v>
                      </c:pt>
                      <c:pt idx="273">
                        <c:v>4.1500000000000004</c:v>
                      </c:pt>
                      <c:pt idx="274">
                        <c:v>4.38</c:v>
                      </c:pt>
                      <c:pt idx="275">
                        <c:v>4.71</c:v>
                      </c:pt>
                      <c:pt idx="276">
                        <c:v>5.03</c:v>
                      </c:pt>
                      <c:pt idx="277">
                        <c:v>5.14</c:v>
                      </c:pt>
                      <c:pt idx="278">
                        <c:v>5.1100000000000003</c:v>
                      </c:pt>
                      <c:pt idx="279">
                        <c:v>5.13</c:v>
                      </c:pt>
                      <c:pt idx="280">
                        <c:v>4.7699999999999996</c:v>
                      </c:pt>
                      <c:pt idx="281">
                        <c:v>4.84</c:v>
                      </c:pt>
                      <c:pt idx="282">
                        <c:v>5.62</c:v>
                      </c:pt>
                      <c:pt idx="283">
                        <c:v>6.29</c:v>
                      </c:pt>
                      <c:pt idx="284">
                        <c:v>6.72</c:v>
                      </c:pt>
                      <c:pt idx="285">
                        <c:v>6.68</c:v>
                      </c:pt>
                      <c:pt idx="286">
                        <c:v>7.42</c:v>
                      </c:pt>
                      <c:pt idx="287">
                        <c:v>7.63</c:v>
                      </c:pt>
                      <c:pt idx="288">
                        <c:v>7.82</c:v>
                      </c:pt>
                      <c:pt idx="289">
                        <c:v>8.4</c:v>
                      </c:pt>
                      <c:pt idx="290">
                        <c:v>8.7799999999999994</c:v>
                      </c:pt>
                      <c:pt idx="291">
                        <c:v>8.61</c:v>
                      </c:pt>
                      <c:pt idx="292">
                        <c:v>8.91</c:v>
                      </c:pt>
                      <c:pt idx="293">
                        <c:v>9.6</c:v>
                      </c:pt>
                      <c:pt idx="294">
                        <c:v>9.9499999999999993</c:v>
                      </c:pt>
                      <c:pt idx="295">
                        <c:v>9.33</c:v>
                      </c:pt>
                      <c:pt idx="296">
                        <c:v>9.0500000000000007</c:v>
                      </c:pt>
                      <c:pt idx="297">
                        <c:v>9.35</c:v>
                      </c:pt>
                      <c:pt idx="298">
                        <c:v>9.07</c:v>
                      </c:pt>
                      <c:pt idx="299">
                        <c:v>9.31</c:v>
                      </c:pt>
                      <c:pt idx="300">
                        <c:v>9.1</c:v>
                      </c:pt>
                      <c:pt idx="301">
                        <c:v>8.33</c:v>
                      </c:pt>
                      <c:pt idx="302">
                        <c:v>7.78</c:v>
                      </c:pt>
                      <c:pt idx="303">
                        <c:v>7.1</c:v>
                      </c:pt>
                      <c:pt idx="304">
                        <c:v>7.15</c:v>
                      </c:pt>
                      <c:pt idx="305">
                        <c:v>7.1</c:v>
                      </c:pt>
                      <c:pt idx="306">
                        <c:v>6.28</c:v>
                      </c:pt>
                      <c:pt idx="307">
                        <c:v>6.2</c:v>
                      </c:pt>
                      <c:pt idx="308">
                        <c:v>6.5</c:v>
                      </c:pt>
                      <c:pt idx="309">
                        <c:v>6.31</c:v>
                      </c:pt>
                      <c:pt idx="310">
                        <c:v>6.18</c:v>
                      </c:pt>
                      <c:pt idx="311">
                        <c:v>6.21</c:v>
                      </c:pt>
                      <c:pt idx="312">
                        <c:v>6.1</c:v>
                      </c:pt>
                      <c:pt idx="313">
                        <c:v>5.05</c:v>
                      </c:pt>
                      <c:pt idx="314">
                        <c:v>5.99</c:v>
                      </c:pt>
                      <c:pt idx="315">
                        <c:v>5.71</c:v>
                      </c:pt>
                      <c:pt idx="316">
                        <c:v>5.59</c:v>
                      </c:pt>
                      <c:pt idx="317">
                        <c:v>5.61</c:v>
                      </c:pt>
                      <c:pt idx="318">
                        <c:v>5.4</c:v>
                      </c:pt>
                      <c:pt idx="319">
                        <c:v>5.42</c:v>
                      </c:pt>
                      <c:pt idx="320">
                        <c:v>5.39</c:v>
                      </c:pt>
                      <c:pt idx="321">
                        <c:v>5.34</c:v>
                      </c:pt>
                      <c:pt idx="322">
                        <c:v>5.43</c:v>
                      </c:pt>
                      <c:pt idx="323">
                        <c:v>5.83</c:v>
                      </c:pt>
                      <c:pt idx="324">
                        <c:v>5.7</c:v>
                      </c:pt>
                      <c:pt idx="325">
                        <c:v>5.9</c:v>
                      </c:pt>
                      <c:pt idx="326">
                        <c:v>5.69</c:v>
                      </c:pt>
                      <c:pt idx="327">
                        <c:v>5.72</c:v>
                      </c:pt>
                      <c:pt idx="328">
                        <c:v>5.6</c:v>
                      </c:pt>
                      <c:pt idx="329">
                        <c:v>5.55</c:v>
                      </c:pt>
                      <c:pt idx="330">
                        <c:v>4.8</c:v>
                      </c:pt>
                      <c:pt idx="331">
                        <c:v>4.7</c:v>
                      </c:pt>
                      <c:pt idx="332">
                        <c:v>4.63</c:v>
                      </c:pt>
                      <c:pt idx="333">
                        <c:v>4.8899999999999997</c:v>
                      </c:pt>
                      <c:pt idx="334">
                        <c:v>5.2</c:v>
                      </c:pt>
                      <c:pt idx="335">
                        <c:v>5.28</c:v>
                      </c:pt>
                      <c:pt idx="336">
                        <c:v>5.33</c:v>
                      </c:pt>
                      <c:pt idx="337">
                        <c:v>5.1100000000000003</c:v>
                      </c:pt>
                      <c:pt idx="338">
                        <c:v>5.18</c:v>
                      </c:pt>
                      <c:pt idx="339">
                        <c:v>5.19</c:v>
                      </c:pt>
                      <c:pt idx="340">
                        <c:v>5</c:v>
                      </c:pt>
                      <c:pt idx="341">
                        <c:v>5.66</c:v>
                      </c:pt>
                      <c:pt idx="342">
                        <c:v>5.44</c:v>
                      </c:pt>
                      <c:pt idx="343">
                        <c:v>5.94</c:v>
                      </c:pt>
                      <c:pt idx="344">
                        <c:v>6.12</c:v>
                      </c:pt>
                      <c:pt idx="345">
                        <c:v>5.91</c:v>
                      </c:pt>
                      <c:pt idx="346">
                        <c:v>5.0999999999999996</c:v>
                      </c:pt>
                      <c:pt idx="347">
                        <c:v>5.03</c:v>
                      </c:pt>
                      <c:pt idx="348">
                        <c:v>5.12</c:v>
                      </c:pt>
                      <c:pt idx="349">
                        <c:v>5.46</c:v>
                      </c:pt>
                      <c:pt idx="350">
                        <c:v>5.65</c:v>
                      </c:pt>
                      <c:pt idx="351">
                        <c:v>5.48</c:v>
                      </c:pt>
                      <c:pt idx="352">
                        <c:v>5.6</c:v>
                      </c:pt>
                      <c:pt idx="353">
                        <c:v>5.3</c:v>
                      </c:pt>
                      <c:pt idx="354">
                        <c:v>5.42</c:v>
                      </c:pt>
                      <c:pt idx="355">
                        <c:v>5.16</c:v>
                      </c:pt>
                      <c:pt idx="356">
                        <c:v>5.0999999999999996</c:v>
                      </c:pt>
                      <c:pt idx="357">
                        <c:v>5.18</c:v>
                      </c:pt>
                      <c:pt idx="358">
                        <c:v>5.14</c:v>
                      </c:pt>
                      <c:pt idx="359">
                        <c:v>6.13</c:v>
                      </c:pt>
                      <c:pt idx="360">
                        <c:v>6.09</c:v>
                      </c:pt>
                      <c:pt idx="361">
                        <c:v>5.62</c:v>
                      </c:pt>
                      <c:pt idx="362">
                        <c:v>5.32</c:v>
                      </c:pt>
                      <c:pt idx="363">
                        <c:v>5.09</c:v>
                      </c:pt>
                      <c:pt idx="364">
                        <c:v>5.7</c:v>
                      </c:pt>
                      <c:pt idx="365">
                        <c:v>5.63</c:v>
                      </c:pt>
                      <c:pt idx="366">
                        <c:v>5.52</c:v>
                      </c:pt>
                      <c:pt idx="367">
                        <c:v>5.5</c:v>
                      </c:pt>
                      <c:pt idx="368">
                        <c:v>5.39</c:v>
                      </c:pt>
                      <c:pt idx="369">
                        <c:v>5.2</c:v>
                      </c:pt>
                      <c:pt idx="370">
                        <c:v>5.22</c:v>
                      </c:pt>
                      <c:pt idx="371">
                        <c:v>5.44</c:v>
                      </c:pt>
                      <c:pt idx="372">
                        <c:v>5.39</c:v>
                      </c:pt>
                      <c:pt idx="373">
                        <c:v>5.49</c:v>
                      </c:pt>
                      <c:pt idx="374">
                        <c:v>5.43</c:v>
                      </c:pt>
                      <c:pt idx="375">
                        <c:v>5.63</c:v>
                      </c:pt>
                      <c:pt idx="376">
                        <c:v>5.48</c:v>
                      </c:pt>
                      <c:pt idx="377">
                        <c:v>5.29</c:v>
                      </c:pt>
                      <c:pt idx="378">
                        <c:v>5.21</c:v>
                      </c:pt>
                      <c:pt idx="379">
                        <c:v>5.28</c:v>
                      </c:pt>
                      <c:pt idx="380">
                        <c:v>5.32</c:v>
                      </c:pt>
                      <c:pt idx="381">
                        <c:v>5.43</c:v>
                      </c:pt>
                      <c:pt idx="382">
                        <c:v>5.68</c:v>
                      </c:pt>
                      <c:pt idx="383">
                        <c:v>6.09</c:v>
                      </c:pt>
                      <c:pt idx="384">
                        <c:v>5.56</c:v>
                      </c:pt>
                      <c:pt idx="385">
                        <c:v>5.61</c:v>
                      </c:pt>
                      <c:pt idx="386">
                        <c:v>5.72</c:v>
                      </c:pt>
                      <c:pt idx="387">
                        <c:v>5.74</c:v>
                      </c:pt>
                      <c:pt idx="388">
                        <c:v>5.62</c:v>
                      </c:pt>
                      <c:pt idx="389">
                        <c:v>5.78</c:v>
                      </c:pt>
                      <c:pt idx="390">
                        <c:v>5.69</c:v>
                      </c:pt>
                      <c:pt idx="391">
                        <c:v>5.91</c:v>
                      </c:pt>
                      <c:pt idx="392">
                        <c:v>6.88</c:v>
                      </c:pt>
                      <c:pt idx="393">
                        <c:v>7.12</c:v>
                      </c:pt>
                      <c:pt idx="394">
                        <c:v>7.05</c:v>
                      </c:pt>
                      <c:pt idx="395">
                        <c:v>6.44</c:v>
                      </c:pt>
                      <c:pt idx="396">
                        <c:v>5.03</c:v>
                      </c:pt>
                      <c:pt idx="397">
                        <c:v>5.12</c:v>
                      </c:pt>
                      <c:pt idx="398">
                        <c:v>4.8499999999999996</c:v>
                      </c:pt>
                      <c:pt idx="399">
                        <c:v>4.29</c:v>
                      </c:pt>
                      <c:pt idx="400">
                        <c:v>4.45</c:v>
                      </c:pt>
                      <c:pt idx="401">
                        <c:v>5.78</c:v>
                      </c:pt>
                      <c:pt idx="402">
                        <c:v>6.43</c:v>
                      </c:pt>
                      <c:pt idx="403">
                        <c:v>6.3</c:v>
                      </c:pt>
                      <c:pt idx="404">
                        <c:v>5.32</c:v>
                      </c:pt>
                      <c:pt idx="405">
                        <c:v>5.0999999999999996</c:v>
                      </c:pt>
                      <c:pt idx="406">
                        <c:v>5.18</c:v>
                      </c:pt>
                      <c:pt idx="407">
                        <c:v>5.22</c:v>
                      </c:pt>
                      <c:pt idx="408">
                        <c:v>5.51</c:v>
                      </c:pt>
                      <c:pt idx="409">
                        <c:v>5.32</c:v>
                      </c:pt>
                      <c:pt idx="410">
                        <c:v>5.04</c:v>
                      </c:pt>
                      <c:pt idx="411">
                        <c:v>5.01</c:v>
                      </c:pt>
                      <c:pt idx="412">
                        <c:v>4.05</c:v>
                      </c:pt>
                      <c:pt idx="413">
                        <c:v>4.0999999999999996</c:v>
                      </c:pt>
                      <c:pt idx="414">
                        <c:v>4.07</c:v>
                      </c:pt>
                      <c:pt idx="415">
                        <c:v>4.25</c:v>
                      </c:pt>
                      <c:pt idx="416">
                        <c:v>4.1900000000000004</c:v>
                      </c:pt>
                      <c:pt idx="417">
                        <c:v>4.2110000000000003</c:v>
                      </c:pt>
                      <c:pt idx="418">
                        <c:v>4.08</c:v>
                      </c:pt>
                      <c:pt idx="419">
                        <c:v>4.28</c:v>
                      </c:pt>
                      <c:pt idx="420">
                        <c:v>4.8</c:v>
                      </c:pt>
                      <c:pt idx="421">
                        <c:v>4.84</c:v>
                      </c:pt>
                      <c:pt idx="422">
                        <c:v>4.82</c:v>
                      </c:pt>
                      <c:pt idx="423">
                        <c:v>4.72</c:v>
                      </c:pt>
                      <c:pt idx="424">
                        <c:v>4.5999999999999996</c:v>
                      </c:pt>
                      <c:pt idx="425">
                        <c:v>4.92</c:v>
                      </c:pt>
                      <c:pt idx="426">
                        <c:v>4.84</c:v>
                      </c:pt>
                      <c:pt idx="427">
                        <c:v>4.71</c:v>
                      </c:pt>
                      <c:pt idx="428">
                        <c:v>4.3899999999999997</c:v>
                      </c:pt>
                      <c:pt idx="429">
                        <c:v>4.4800000000000004</c:v>
                      </c:pt>
                      <c:pt idx="430">
                        <c:v>4.74</c:v>
                      </c:pt>
                      <c:pt idx="431">
                        <c:v>4.8099999999999996</c:v>
                      </c:pt>
                      <c:pt idx="432">
                        <c:v>5.03</c:v>
                      </c:pt>
                      <c:pt idx="433">
                        <c:v>4.84</c:v>
                      </c:pt>
                      <c:pt idx="434">
                        <c:v>4.49</c:v>
                      </c:pt>
                      <c:pt idx="435">
                        <c:v>4.3</c:v>
                      </c:pt>
                      <c:pt idx="436">
                        <c:v>4.38</c:v>
                      </c:pt>
                      <c:pt idx="437">
                        <c:v>4.29</c:v>
                      </c:pt>
                      <c:pt idx="438">
                        <c:v>5.09</c:v>
                      </c:pt>
                      <c:pt idx="439">
                        <c:v>4.88</c:v>
                      </c:pt>
                      <c:pt idx="440">
                        <c:v>4.79</c:v>
                      </c:pt>
                      <c:pt idx="441">
                        <c:v>4.8899999999999997</c:v>
                      </c:pt>
                      <c:pt idx="442">
                        <c:v>4.12</c:v>
                      </c:pt>
                      <c:pt idx="443">
                        <c:v>4.0999999999999996</c:v>
                      </c:pt>
                      <c:pt idx="444">
                        <c:v>4.07</c:v>
                      </c:pt>
                      <c:pt idx="445">
                        <c:v>3.93</c:v>
                      </c:pt>
                      <c:pt idx="446">
                        <c:v>3.65</c:v>
                      </c:pt>
                      <c:pt idx="447">
                        <c:v>3.39</c:v>
                      </c:pt>
                      <c:pt idx="448">
                        <c:v>3.4</c:v>
                      </c:pt>
                      <c:pt idx="449">
                        <c:v>3.1</c:v>
                      </c:pt>
                      <c:pt idx="450">
                        <c:v>3.77</c:v>
                      </c:pt>
                      <c:pt idx="451">
                        <c:v>3.7</c:v>
                      </c:pt>
                      <c:pt idx="452">
                        <c:v>3.43</c:v>
                      </c:pt>
                      <c:pt idx="453">
                        <c:v>3.58</c:v>
                      </c:pt>
                      <c:pt idx="454">
                        <c:v>3.29</c:v>
                      </c:pt>
                      <c:pt idx="455">
                        <c:v>3.4</c:v>
                      </c:pt>
                      <c:pt idx="456">
                        <c:v>3.32</c:v>
                      </c:pt>
                      <c:pt idx="457">
                        <c:v>3.39</c:v>
                      </c:pt>
                      <c:pt idx="458">
                        <c:v>3.2</c:v>
                      </c:pt>
                      <c:pt idx="459">
                        <c:v>3.25</c:v>
                      </c:pt>
                      <c:pt idx="460">
                        <c:v>4.29</c:v>
                      </c:pt>
                      <c:pt idx="461">
                        <c:v>4.2</c:v>
                      </c:pt>
                      <c:pt idx="462">
                        <c:v>3.58</c:v>
                      </c:pt>
                      <c:pt idx="463">
                        <c:v>3.42</c:v>
                      </c:pt>
                      <c:pt idx="464">
                        <c:v>3.39</c:v>
                      </c:pt>
                      <c:pt idx="465">
                        <c:v>3.63</c:v>
                      </c:pt>
                      <c:pt idx="466">
                        <c:v>3.78</c:v>
                      </c:pt>
                      <c:pt idx="467">
                        <c:v>3.79</c:v>
                      </c:pt>
                      <c:pt idx="468">
                        <c:v>5.22</c:v>
                      </c:pt>
                      <c:pt idx="469">
                        <c:v>5.31</c:v>
                      </c:pt>
                      <c:pt idx="470">
                        <c:v>5.42</c:v>
                      </c:pt>
                      <c:pt idx="471">
                        <c:v>6.38</c:v>
                      </c:pt>
                      <c:pt idx="472">
                        <c:v>7.09</c:v>
                      </c:pt>
                      <c:pt idx="473">
                        <c:v>7.48</c:v>
                      </c:pt>
                      <c:pt idx="474">
                        <c:v>7.49</c:v>
                      </c:pt>
                      <c:pt idx="475">
                        <c:v>7.01</c:v>
                      </c:pt>
                      <c:pt idx="476">
                        <c:v>6.29</c:v>
                      </c:pt>
                      <c:pt idx="477">
                        <c:v>5.29</c:v>
                      </c:pt>
                      <c:pt idx="478">
                        <c:v>5.48</c:v>
                      </c:pt>
                      <c:pt idx="479">
                        <c:v>4.88</c:v>
                      </c:pt>
                      <c:pt idx="480">
                        <c:v>4.29</c:v>
                      </c:pt>
                      <c:pt idx="481">
                        <c:v>4.0999999999999996</c:v>
                      </c:pt>
                      <c:pt idx="482">
                        <c:v>3.89</c:v>
                      </c:pt>
                      <c:pt idx="483">
                        <c:v>3.68</c:v>
                      </c:pt>
                      <c:pt idx="484">
                        <c:v>3.5</c:v>
                      </c:pt>
                      <c:pt idx="485">
                        <c:v>3.28</c:v>
                      </c:pt>
                      <c:pt idx="486">
                        <c:v>3.44</c:v>
                      </c:pt>
                      <c:pt idx="487">
                        <c:v>3.71</c:v>
                      </c:pt>
                      <c:pt idx="488">
                        <c:v>4.21</c:v>
                      </c:pt>
                      <c:pt idx="489">
                        <c:v>4.38</c:v>
                      </c:pt>
                      <c:pt idx="490">
                        <c:v>5.19</c:v>
                      </c:pt>
                      <c:pt idx="491">
                        <c:v>4.82</c:v>
                      </c:pt>
                      <c:pt idx="492">
                        <c:v>3.99</c:v>
                      </c:pt>
                      <c:pt idx="493">
                        <c:v>3.75</c:v>
                      </c:pt>
                      <c:pt idx="494">
                        <c:v>4.12</c:v>
                      </c:pt>
                      <c:pt idx="495">
                        <c:v>4.83</c:v>
                      </c:pt>
                      <c:pt idx="496">
                        <c:v>4.1900000000000004</c:v>
                      </c:pt>
                      <c:pt idx="497">
                        <c:v>4.84</c:v>
                      </c:pt>
                      <c:pt idx="498">
                        <c:v>5.0999999999999996</c:v>
                      </c:pt>
                      <c:pt idx="499">
                        <c:v>5.48</c:v>
                      </c:pt>
                      <c:pt idx="500">
                        <c:v>4.17</c:v>
                      </c:pt>
                      <c:pt idx="501">
                        <c:v>4.29</c:v>
                      </c:pt>
                      <c:pt idx="502">
                        <c:v>5.45</c:v>
                      </c:pt>
                      <c:pt idx="503">
                        <c:v>5.3</c:v>
                      </c:pt>
                      <c:pt idx="504">
                        <c:v>4.1900000000000004</c:v>
                      </c:pt>
                      <c:pt idx="505">
                        <c:v>4.83</c:v>
                      </c:pt>
                      <c:pt idx="506">
                        <c:v>3.45</c:v>
                      </c:pt>
                      <c:pt idx="507">
                        <c:v>3.4</c:v>
                      </c:pt>
                      <c:pt idx="508">
                        <c:v>3.29</c:v>
                      </c:pt>
                      <c:pt idx="509">
                        <c:v>3.13</c:v>
                      </c:pt>
                      <c:pt idx="510">
                        <c:v>3.1</c:v>
                      </c:pt>
                      <c:pt idx="511">
                        <c:v>2.95</c:v>
                      </c:pt>
                      <c:pt idx="512">
                        <c:v>2.93</c:v>
                      </c:pt>
                      <c:pt idx="513">
                        <c:v>2.56</c:v>
                      </c:pt>
                      <c:pt idx="514">
                        <c:v>2.4</c:v>
                      </c:pt>
                      <c:pt idx="515">
                        <c:v>2.5299999999999998</c:v>
                      </c:pt>
                      <c:pt idx="516">
                        <c:v>2.86</c:v>
                      </c:pt>
                      <c:pt idx="517">
                        <c:v>2.84</c:v>
                      </c:pt>
                      <c:pt idx="518">
                        <c:v>2.9</c:v>
                      </c:pt>
                      <c:pt idx="519">
                        <c:v>2.88</c:v>
                      </c:pt>
                      <c:pt idx="520">
                        <c:v>2.99</c:v>
                      </c:pt>
                      <c:pt idx="521">
                        <c:v>3.67</c:v>
                      </c:pt>
                      <c:pt idx="522">
                        <c:v>4.38</c:v>
                      </c:pt>
                      <c:pt idx="523">
                        <c:v>4.6399999999999997</c:v>
                      </c:pt>
                      <c:pt idx="524">
                        <c:v>4.29</c:v>
                      </c:pt>
                      <c:pt idx="525">
                        <c:v>4.6900000000000004</c:v>
                      </c:pt>
                      <c:pt idx="526">
                        <c:v>4.8600000000000003</c:v>
                      </c:pt>
                      <c:pt idx="527">
                        <c:v>4.7</c:v>
                      </c:pt>
                      <c:pt idx="528">
                        <c:v>4.42</c:v>
                      </c:pt>
                      <c:pt idx="529">
                        <c:v>4.1500000000000004</c:v>
                      </c:pt>
                      <c:pt idx="530">
                        <c:v>3.35</c:v>
                      </c:pt>
                      <c:pt idx="531">
                        <c:v>3.42</c:v>
                      </c:pt>
                      <c:pt idx="532">
                        <c:v>3.15</c:v>
                      </c:pt>
                      <c:pt idx="533">
                        <c:v>3.19</c:v>
                      </c:pt>
                      <c:pt idx="534">
                        <c:v>3.12</c:v>
                      </c:pt>
                      <c:pt idx="535">
                        <c:v>3.29</c:v>
                      </c:pt>
                      <c:pt idx="536">
                        <c:v>3.68</c:v>
                      </c:pt>
                      <c:pt idx="537">
                        <c:v>3.7</c:v>
                      </c:pt>
                      <c:pt idx="538">
                        <c:v>3.79</c:v>
                      </c:pt>
                      <c:pt idx="539">
                        <c:v>4.99</c:v>
                      </c:pt>
                      <c:pt idx="540">
                        <c:v>4.93</c:v>
                      </c:pt>
                      <c:pt idx="541">
                        <c:v>4.6399999999999997</c:v>
                      </c:pt>
                      <c:pt idx="542">
                        <c:v>4.5</c:v>
                      </c:pt>
                      <c:pt idx="543">
                        <c:v>3.23</c:v>
                      </c:pt>
                      <c:pt idx="544">
                        <c:v>2.88</c:v>
                      </c:pt>
                      <c:pt idx="545">
                        <c:v>3.24</c:v>
                      </c:pt>
                      <c:pt idx="546">
                        <c:v>3.67</c:v>
                      </c:pt>
                      <c:pt idx="547">
                        <c:v>3.4</c:v>
                      </c:pt>
                      <c:pt idx="548">
                        <c:v>3.26</c:v>
                      </c:pt>
                      <c:pt idx="549">
                        <c:v>3.15</c:v>
                      </c:pt>
                      <c:pt idx="550">
                        <c:v>4.2699999999999996</c:v>
                      </c:pt>
                      <c:pt idx="551">
                        <c:v>4.38</c:v>
                      </c:pt>
                      <c:pt idx="552">
                        <c:v>3.3</c:v>
                      </c:pt>
                      <c:pt idx="553">
                        <c:v>3.32</c:v>
                      </c:pt>
                      <c:pt idx="554">
                        <c:v>3.43</c:v>
                      </c:pt>
                      <c:pt idx="555">
                        <c:v>3.48</c:v>
                      </c:pt>
                      <c:pt idx="556">
                        <c:v>3.12</c:v>
                      </c:pt>
                      <c:pt idx="557">
                        <c:v>3.32</c:v>
                      </c:pt>
                      <c:pt idx="558">
                        <c:v>3.29</c:v>
                      </c:pt>
                      <c:pt idx="559">
                        <c:v>3.2</c:v>
                      </c:pt>
                      <c:pt idx="560">
                        <c:v>3.9</c:v>
                      </c:pt>
                      <c:pt idx="561">
                        <c:v>4.28</c:v>
                      </c:pt>
                      <c:pt idx="562">
                        <c:v>5.42</c:v>
                      </c:pt>
                      <c:pt idx="563">
                        <c:v>5.68</c:v>
                      </c:pt>
                      <c:pt idx="564">
                        <c:v>5.1100000000000003</c:v>
                      </c:pt>
                      <c:pt idx="565">
                        <c:v>4.5999999999999996</c:v>
                      </c:pt>
                      <c:pt idx="566">
                        <c:v>3.81</c:v>
                      </c:pt>
                      <c:pt idx="567">
                        <c:v>3.77</c:v>
                      </c:pt>
                      <c:pt idx="568">
                        <c:v>4.2699999999999996</c:v>
                      </c:pt>
                      <c:pt idx="569">
                        <c:v>3.81</c:v>
                      </c:pt>
                      <c:pt idx="570">
                        <c:v>3.77</c:v>
                      </c:pt>
                      <c:pt idx="571">
                        <c:v>3.7</c:v>
                      </c:pt>
                      <c:pt idx="572">
                        <c:v>5.97</c:v>
                      </c:pt>
                      <c:pt idx="573">
                        <c:v>6.72</c:v>
                      </c:pt>
                      <c:pt idx="574">
                        <c:v>6.05</c:v>
                      </c:pt>
                      <c:pt idx="575">
                        <c:v>5.7</c:v>
                      </c:pt>
                      <c:pt idx="576">
                        <c:v>6.12</c:v>
                      </c:pt>
                      <c:pt idx="577">
                        <c:v>6.03</c:v>
                      </c:pt>
                      <c:pt idx="578">
                        <c:v>6.22</c:v>
                      </c:pt>
                      <c:pt idx="579">
                        <c:v>6.31</c:v>
                      </c:pt>
                      <c:pt idx="580">
                        <c:v>7</c:v>
                      </c:pt>
                      <c:pt idx="581">
                        <c:v>7.03</c:v>
                      </c:pt>
                      <c:pt idx="582">
                        <c:v>6.12</c:v>
                      </c:pt>
                      <c:pt idx="583">
                        <c:v>5.8</c:v>
                      </c:pt>
                      <c:pt idx="584">
                        <c:v>6.29</c:v>
                      </c:pt>
                      <c:pt idx="585">
                        <c:v>5.25</c:v>
                      </c:pt>
                      <c:pt idx="586">
                        <c:v>4.3</c:v>
                      </c:pt>
                      <c:pt idx="587">
                        <c:v>4.38</c:v>
                      </c:pt>
                      <c:pt idx="588">
                        <c:v>4.3099999999999996</c:v>
                      </c:pt>
                      <c:pt idx="589">
                        <c:v>4.49</c:v>
                      </c:pt>
                      <c:pt idx="590">
                        <c:v>3.87</c:v>
                      </c:pt>
                      <c:pt idx="591">
                        <c:v>3.85</c:v>
                      </c:pt>
                      <c:pt idx="592">
                        <c:v>4.99</c:v>
                      </c:pt>
                      <c:pt idx="593">
                        <c:v>4.9000000000000004</c:v>
                      </c:pt>
                      <c:pt idx="594">
                        <c:v>3.65</c:v>
                      </c:pt>
                      <c:pt idx="595">
                        <c:v>3.61</c:v>
                      </c:pt>
                      <c:pt idx="596">
                        <c:v>3.42</c:v>
                      </c:pt>
                      <c:pt idx="597">
                        <c:v>3.4</c:v>
                      </c:pt>
                      <c:pt idx="598">
                        <c:v>3.39</c:v>
                      </c:pt>
                      <c:pt idx="599">
                        <c:v>3.43</c:v>
                      </c:pt>
                      <c:pt idx="600">
                        <c:v>3.29</c:v>
                      </c:pt>
                      <c:pt idx="601">
                        <c:v>3.3</c:v>
                      </c:pt>
                      <c:pt idx="602">
                        <c:v>4.7</c:v>
                      </c:pt>
                      <c:pt idx="603">
                        <c:v>4.75</c:v>
                      </c:pt>
                      <c:pt idx="604">
                        <c:v>4.79</c:v>
                      </c:pt>
                      <c:pt idx="605">
                        <c:v>5.21</c:v>
                      </c:pt>
                      <c:pt idx="606">
                        <c:v>6.8</c:v>
                      </c:pt>
                      <c:pt idx="607">
                        <c:v>6.84</c:v>
                      </c:pt>
                      <c:pt idx="608">
                        <c:v>5.15</c:v>
                      </c:pt>
                      <c:pt idx="609">
                        <c:v>5.68</c:v>
                      </c:pt>
                      <c:pt idx="610">
                        <c:v>4.5199999999999996</c:v>
                      </c:pt>
                      <c:pt idx="611">
                        <c:v>5.0999999999999996</c:v>
                      </c:pt>
                      <c:pt idx="612">
                        <c:v>5.08</c:v>
                      </c:pt>
                      <c:pt idx="613">
                        <c:v>6.29</c:v>
                      </c:pt>
                      <c:pt idx="614">
                        <c:v>7.15</c:v>
                      </c:pt>
                      <c:pt idx="615">
                        <c:v>7.05</c:v>
                      </c:pt>
                      <c:pt idx="616">
                        <c:v>7.38</c:v>
                      </c:pt>
                      <c:pt idx="617">
                        <c:v>7.71</c:v>
                      </c:pt>
                      <c:pt idx="618">
                        <c:v>7.78</c:v>
                      </c:pt>
                      <c:pt idx="619">
                        <c:v>7.67</c:v>
                      </c:pt>
                      <c:pt idx="620">
                        <c:v>6.79</c:v>
                      </c:pt>
                      <c:pt idx="621">
                        <c:v>6.7</c:v>
                      </c:pt>
                      <c:pt idx="622">
                        <c:v>6.5</c:v>
                      </c:pt>
                      <c:pt idx="623">
                        <c:v>6.48</c:v>
                      </c:pt>
                      <c:pt idx="624">
                        <c:v>6.51</c:v>
                      </c:pt>
                      <c:pt idx="625">
                        <c:v>6.5</c:v>
                      </c:pt>
                      <c:pt idx="626">
                        <c:v>6.48</c:v>
                      </c:pt>
                      <c:pt idx="627">
                        <c:v>6.55</c:v>
                      </c:pt>
                      <c:pt idx="628">
                        <c:v>6.25</c:v>
                      </c:pt>
                      <c:pt idx="629">
                        <c:v>6.02</c:v>
                      </c:pt>
                      <c:pt idx="630">
                        <c:v>5.2</c:v>
                      </c:pt>
                      <c:pt idx="631">
                        <c:v>5.18</c:v>
                      </c:pt>
                      <c:pt idx="632">
                        <c:v>5</c:v>
                      </c:pt>
                      <c:pt idx="633">
                        <c:v>4.9000000000000004</c:v>
                      </c:pt>
                      <c:pt idx="634">
                        <c:v>5.0199999999999996</c:v>
                      </c:pt>
                      <c:pt idx="635">
                        <c:v>5.21</c:v>
                      </c:pt>
                      <c:pt idx="636">
                        <c:v>5.59</c:v>
                      </c:pt>
                      <c:pt idx="637">
                        <c:v>5.7</c:v>
                      </c:pt>
                      <c:pt idx="638">
                        <c:v>6.23</c:v>
                      </c:pt>
                      <c:pt idx="639">
                        <c:v>7.96</c:v>
                      </c:pt>
                      <c:pt idx="640">
                        <c:v>8.1999999999999993</c:v>
                      </c:pt>
                      <c:pt idx="641">
                        <c:v>8.2899999999999991</c:v>
                      </c:pt>
                      <c:pt idx="642">
                        <c:v>8.42</c:v>
                      </c:pt>
                      <c:pt idx="643">
                        <c:v>8.5</c:v>
                      </c:pt>
                      <c:pt idx="644">
                        <c:v>7.9</c:v>
                      </c:pt>
                      <c:pt idx="645">
                        <c:v>7.74</c:v>
                      </c:pt>
                      <c:pt idx="646">
                        <c:v>7.42</c:v>
                      </c:pt>
                      <c:pt idx="647">
                        <c:v>7.1</c:v>
                      </c:pt>
                      <c:pt idx="648">
                        <c:v>6.81</c:v>
                      </c:pt>
                      <c:pt idx="649">
                        <c:v>6.1</c:v>
                      </c:pt>
                      <c:pt idx="650">
                        <c:v>6.2</c:v>
                      </c:pt>
                      <c:pt idx="651">
                        <c:v>7.4</c:v>
                      </c:pt>
                      <c:pt idx="652">
                        <c:v>7.75</c:v>
                      </c:pt>
                      <c:pt idx="653">
                        <c:v>8.0299999999999994</c:v>
                      </c:pt>
                      <c:pt idx="654">
                        <c:v>8.5299999999999994</c:v>
                      </c:pt>
                      <c:pt idx="655">
                        <c:v>8.6</c:v>
                      </c:pt>
                      <c:pt idx="656">
                        <c:v>8.48</c:v>
                      </c:pt>
                      <c:pt idx="657">
                        <c:v>8.4</c:v>
                      </c:pt>
                      <c:pt idx="658">
                        <c:v>8.49</c:v>
                      </c:pt>
                      <c:pt idx="659">
                        <c:v>8.24</c:v>
                      </c:pt>
                      <c:pt idx="660">
                        <c:v>8.35</c:v>
                      </c:pt>
                      <c:pt idx="661">
                        <c:v>8.4</c:v>
                      </c:pt>
                      <c:pt idx="662">
                        <c:v>8.91</c:v>
                      </c:pt>
                      <c:pt idx="663">
                        <c:v>9.48</c:v>
                      </c:pt>
                      <c:pt idx="664">
                        <c:v>11.62</c:v>
                      </c:pt>
                      <c:pt idx="665">
                        <c:v>10.39</c:v>
                      </c:pt>
                      <c:pt idx="666">
                        <c:v>9.48</c:v>
                      </c:pt>
                      <c:pt idx="667">
                        <c:v>7.9</c:v>
                      </c:pt>
                      <c:pt idx="668">
                        <c:v>6.85</c:v>
                      </c:pt>
                      <c:pt idx="669">
                        <c:v>7.88</c:v>
                      </c:pt>
                      <c:pt idx="670">
                        <c:v>7.9</c:v>
                      </c:pt>
                      <c:pt idx="671">
                        <c:v>7.96</c:v>
                      </c:pt>
                      <c:pt idx="672">
                        <c:v>8.32</c:v>
                      </c:pt>
                      <c:pt idx="673">
                        <c:v>8.4600000000000009</c:v>
                      </c:pt>
                      <c:pt idx="674">
                        <c:v>8.1</c:v>
                      </c:pt>
                      <c:pt idx="675">
                        <c:v>8.82</c:v>
                      </c:pt>
                      <c:pt idx="676">
                        <c:v>9.6199999999999992</c:v>
                      </c:pt>
                      <c:pt idx="677">
                        <c:v>10</c:v>
                      </c:pt>
                      <c:pt idx="678">
                        <c:v>9.6</c:v>
                      </c:pt>
                      <c:pt idx="679">
                        <c:v>9.15</c:v>
                      </c:pt>
                      <c:pt idx="680">
                        <c:v>8.6999999999999993</c:v>
                      </c:pt>
                      <c:pt idx="681">
                        <c:v>7.79</c:v>
                      </c:pt>
                      <c:pt idx="682">
                        <c:v>6.82</c:v>
                      </c:pt>
                      <c:pt idx="683">
                        <c:v>6.88</c:v>
                      </c:pt>
                      <c:pt idx="684">
                        <c:v>7.7</c:v>
                      </c:pt>
                      <c:pt idx="685">
                        <c:v>6.71</c:v>
                      </c:pt>
                      <c:pt idx="686">
                        <c:v>6.55</c:v>
                      </c:pt>
                      <c:pt idx="687">
                        <c:v>7</c:v>
                      </c:pt>
                      <c:pt idx="688">
                        <c:v>6.01</c:v>
                      </c:pt>
                      <c:pt idx="689">
                        <c:v>5.72</c:v>
                      </c:pt>
                      <c:pt idx="690">
                        <c:v>5.59</c:v>
                      </c:pt>
                      <c:pt idx="691">
                        <c:v>5.5</c:v>
                      </c:pt>
                      <c:pt idx="692">
                        <c:v>5.62</c:v>
                      </c:pt>
                      <c:pt idx="693">
                        <c:v>5.3</c:v>
                      </c:pt>
                      <c:pt idx="694">
                        <c:v>5.0999999999999996</c:v>
                      </c:pt>
                      <c:pt idx="695">
                        <c:v>5.38</c:v>
                      </c:pt>
                      <c:pt idx="696">
                        <c:v>5.51</c:v>
                      </c:pt>
                      <c:pt idx="697">
                        <c:v>5.59</c:v>
                      </c:pt>
                      <c:pt idx="698">
                        <c:v>5.3</c:v>
                      </c:pt>
                      <c:pt idx="699">
                        <c:v>5.12</c:v>
                      </c:pt>
                      <c:pt idx="700">
                        <c:v>5.28</c:v>
                      </c:pt>
                      <c:pt idx="701">
                        <c:v>5.33</c:v>
                      </c:pt>
                      <c:pt idx="702">
                        <c:v>6.13</c:v>
                      </c:pt>
                      <c:pt idx="703">
                        <c:v>5.88</c:v>
                      </c:pt>
                      <c:pt idx="704">
                        <c:v>5.25</c:v>
                      </c:pt>
                      <c:pt idx="705">
                        <c:v>5.0999999999999996</c:v>
                      </c:pt>
                      <c:pt idx="706">
                        <c:v>5.4</c:v>
                      </c:pt>
                      <c:pt idx="707">
                        <c:v>4.62</c:v>
                      </c:pt>
                      <c:pt idx="708">
                        <c:v>4.8099999999999996</c:v>
                      </c:pt>
                      <c:pt idx="709">
                        <c:v>5.19</c:v>
                      </c:pt>
                      <c:pt idx="710">
                        <c:v>5.0999999999999996</c:v>
                      </c:pt>
                      <c:pt idx="711">
                        <c:v>4.99</c:v>
                      </c:pt>
                      <c:pt idx="712">
                        <c:v>5.12</c:v>
                      </c:pt>
                      <c:pt idx="713">
                        <c:v>5.0999999999999996</c:v>
                      </c:pt>
                      <c:pt idx="714">
                        <c:v>4.9400000000000004</c:v>
                      </c:pt>
                      <c:pt idx="715">
                        <c:v>5.03</c:v>
                      </c:pt>
                      <c:pt idx="716">
                        <c:v>5.39</c:v>
                      </c:pt>
                      <c:pt idx="717">
                        <c:v>5.29</c:v>
                      </c:pt>
                      <c:pt idx="718">
                        <c:v>5.18</c:v>
                      </c:pt>
                      <c:pt idx="719">
                        <c:v>5.37</c:v>
                      </c:pt>
                      <c:pt idx="720">
                        <c:v>4.8</c:v>
                      </c:pt>
                      <c:pt idx="721">
                        <c:v>4.71</c:v>
                      </c:pt>
                      <c:pt idx="722">
                        <c:v>4.6399999999999997</c:v>
                      </c:pt>
                      <c:pt idx="723">
                        <c:v>4.59</c:v>
                      </c:pt>
                      <c:pt idx="724">
                        <c:v>4.3099999999999996</c:v>
                      </c:pt>
                      <c:pt idx="725">
                        <c:v>4.29</c:v>
                      </c:pt>
                      <c:pt idx="726">
                        <c:v>4.32</c:v>
                      </c:pt>
                      <c:pt idx="727">
                        <c:v>4.4400000000000004</c:v>
                      </c:pt>
                      <c:pt idx="728">
                        <c:v>4.38</c:v>
                      </c:pt>
                      <c:pt idx="729">
                        <c:v>4.0999999999999996</c:v>
                      </c:pt>
                      <c:pt idx="730">
                        <c:v>3.98</c:v>
                      </c:pt>
                      <c:pt idx="731">
                        <c:v>3.49</c:v>
                      </c:pt>
                    </c:numCache>
                  </c:numRef>
                </c:val>
                <c:smooth val="1"/>
                <c:extLst xmlns:c15="http://schemas.microsoft.com/office/drawing/2012/chart">
                  <c:ext xmlns:c16="http://schemas.microsoft.com/office/drawing/2014/chart" uri="{C3380CC4-5D6E-409C-BE32-E72D297353CC}">
                    <c16:uniqueId val="{00000012-CB09-4D04-B204-1D0B6C29515D}"/>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DATOS!$AF$3:$AF$734</c15:sqref>
                        </c15:formulaRef>
                      </c:ext>
                    </c:extLst>
                    <c:numCache>
                      <c:formatCode>0.00</c:formatCode>
                      <c:ptCount val="732"/>
                      <c:pt idx="0">
                        <c:v>4.08</c:v>
                      </c:pt>
                      <c:pt idx="1">
                        <c:v>4.1500000000000004</c:v>
                      </c:pt>
                      <c:pt idx="2">
                        <c:v>4.29</c:v>
                      </c:pt>
                      <c:pt idx="3">
                        <c:v>4.08</c:v>
                      </c:pt>
                      <c:pt idx="4">
                        <c:v>3.6</c:v>
                      </c:pt>
                      <c:pt idx="5">
                        <c:v>3.75</c:v>
                      </c:pt>
                      <c:pt idx="6">
                        <c:v>4.7</c:v>
                      </c:pt>
                      <c:pt idx="7">
                        <c:v>5</c:v>
                      </c:pt>
                      <c:pt idx="8">
                        <c:v>5.0599999999999996</c:v>
                      </c:pt>
                      <c:pt idx="9">
                        <c:v>5.2</c:v>
                      </c:pt>
                      <c:pt idx="10">
                        <c:v>5.4</c:v>
                      </c:pt>
                      <c:pt idx="11">
                        <c:v>5.4</c:v>
                      </c:pt>
                      <c:pt idx="12">
                        <c:v>5.5</c:v>
                      </c:pt>
                      <c:pt idx="13">
                        <c:v>5.15</c:v>
                      </c:pt>
                      <c:pt idx="14">
                        <c:v>5.05</c:v>
                      </c:pt>
                      <c:pt idx="15">
                        <c:v>5.45</c:v>
                      </c:pt>
                      <c:pt idx="16">
                        <c:v>6</c:v>
                      </c:pt>
                      <c:pt idx="17">
                        <c:v>4.8</c:v>
                      </c:pt>
                      <c:pt idx="18">
                        <c:v>4.2</c:v>
                      </c:pt>
                      <c:pt idx="19">
                        <c:v>4.8</c:v>
                      </c:pt>
                      <c:pt idx="20">
                        <c:v>4.33</c:v>
                      </c:pt>
                      <c:pt idx="21">
                        <c:v>4.22</c:v>
                      </c:pt>
                      <c:pt idx="22">
                        <c:v>4.05</c:v>
                      </c:pt>
                      <c:pt idx="23">
                        <c:v>3.88</c:v>
                      </c:pt>
                      <c:pt idx="24">
                        <c:v>4.1900000000000004</c:v>
                      </c:pt>
                      <c:pt idx="25">
                        <c:v>4.32</c:v>
                      </c:pt>
                      <c:pt idx="26">
                        <c:v>4.4800000000000004</c:v>
                      </c:pt>
                      <c:pt idx="27">
                        <c:v>4.4000000000000004</c:v>
                      </c:pt>
                      <c:pt idx="28">
                        <c:v>4.3</c:v>
                      </c:pt>
                      <c:pt idx="29">
                        <c:v>4</c:v>
                      </c:pt>
                      <c:pt idx="30">
                        <c:v>3.8</c:v>
                      </c:pt>
                      <c:pt idx="31">
                        <c:v>4.2</c:v>
                      </c:pt>
                      <c:pt idx="32">
                        <c:v>3.5</c:v>
                      </c:pt>
                      <c:pt idx="33">
                        <c:v>2.2000000000000002</c:v>
                      </c:pt>
                      <c:pt idx="34">
                        <c:v>5.6</c:v>
                      </c:pt>
                      <c:pt idx="35">
                        <c:v>5.6</c:v>
                      </c:pt>
                      <c:pt idx="36">
                        <c:v>4.9000000000000004</c:v>
                      </c:pt>
                      <c:pt idx="37">
                        <c:v>4.93</c:v>
                      </c:pt>
                      <c:pt idx="38">
                        <c:v>5.39</c:v>
                      </c:pt>
                      <c:pt idx="39">
                        <c:v>5.53</c:v>
                      </c:pt>
                      <c:pt idx="40">
                        <c:v>6.21</c:v>
                      </c:pt>
                      <c:pt idx="41">
                        <c:v>6.48</c:v>
                      </c:pt>
                      <c:pt idx="42">
                        <c:v>6.19</c:v>
                      </c:pt>
                      <c:pt idx="43">
                        <c:v>5.44</c:v>
                      </c:pt>
                      <c:pt idx="44">
                        <c:v>5.62</c:v>
                      </c:pt>
                      <c:pt idx="45">
                        <c:v>6.4</c:v>
                      </c:pt>
                      <c:pt idx="46">
                        <c:v>7.35</c:v>
                      </c:pt>
                      <c:pt idx="47">
                        <c:v>7.42</c:v>
                      </c:pt>
                      <c:pt idx="48">
                        <c:v>6.19</c:v>
                      </c:pt>
                      <c:pt idx="49">
                        <c:v>6.68</c:v>
                      </c:pt>
                      <c:pt idx="50">
                        <c:v>5.97</c:v>
                      </c:pt>
                      <c:pt idx="51">
                        <c:v>5.78</c:v>
                      </c:pt>
                      <c:pt idx="52">
                        <c:v>5.59</c:v>
                      </c:pt>
                      <c:pt idx="53">
                        <c:v>5.4</c:v>
                      </c:pt>
                      <c:pt idx="54">
                        <c:v>5.52</c:v>
                      </c:pt>
                      <c:pt idx="55">
                        <c:v>5.63</c:v>
                      </c:pt>
                      <c:pt idx="56">
                        <c:v>5.58</c:v>
                      </c:pt>
                      <c:pt idx="57">
                        <c:v>5.35</c:v>
                      </c:pt>
                      <c:pt idx="58">
                        <c:v>4.9000000000000004</c:v>
                      </c:pt>
                      <c:pt idx="59">
                        <c:v>4.84</c:v>
                      </c:pt>
                      <c:pt idx="60">
                        <c:v>4.8</c:v>
                      </c:pt>
                      <c:pt idx="61">
                        <c:v>4.57</c:v>
                      </c:pt>
                      <c:pt idx="62">
                        <c:v>5.12</c:v>
                      </c:pt>
                      <c:pt idx="63">
                        <c:v>5.32</c:v>
                      </c:pt>
                      <c:pt idx="64">
                        <c:v>6.48</c:v>
                      </c:pt>
                      <c:pt idx="65">
                        <c:v>6.4</c:v>
                      </c:pt>
                      <c:pt idx="66">
                        <c:v>6.46</c:v>
                      </c:pt>
                      <c:pt idx="67">
                        <c:v>5.95</c:v>
                      </c:pt>
                      <c:pt idx="68">
                        <c:v>4.7</c:v>
                      </c:pt>
                      <c:pt idx="69">
                        <c:v>4.72</c:v>
                      </c:pt>
                      <c:pt idx="70">
                        <c:v>4.0999999999999996</c:v>
                      </c:pt>
                      <c:pt idx="71">
                        <c:v>4.29</c:v>
                      </c:pt>
                      <c:pt idx="72">
                        <c:v>4.8</c:v>
                      </c:pt>
                      <c:pt idx="73">
                        <c:v>4.75</c:v>
                      </c:pt>
                      <c:pt idx="74">
                        <c:v>4.62</c:v>
                      </c:pt>
                      <c:pt idx="75">
                        <c:v>4.5999999999999996</c:v>
                      </c:pt>
                      <c:pt idx="76">
                        <c:v>4.3899999999999997</c:v>
                      </c:pt>
                      <c:pt idx="77">
                        <c:v>4.51</c:v>
                      </c:pt>
                      <c:pt idx="78">
                        <c:v>4.78</c:v>
                      </c:pt>
                      <c:pt idx="79">
                        <c:v>4.5999999999999996</c:v>
                      </c:pt>
                      <c:pt idx="80">
                        <c:v>4.3600000000000003</c:v>
                      </c:pt>
                      <c:pt idx="81">
                        <c:v>4.1900000000000004</c:v>
                      </c:pt>
                      <c:pt idx="82">
                        <c:v>4.6500000000000004</c:v>
                      </c:pt>
                      <c:pt idx="83">
                        <c:v>4.5</c:v>
                      </c:pt>
                      <c:pt idx="84">
                        <c:v>4.4800000000000004</c:v>
                      </c:pt>
                      <c:pt idx="85">
                        <c:v>4.7</c:v>
                      </c:pt>
                      <c:pt idx="86">
                        <c:v>4.6500000000000004</c:v>
                      </c:pt>
                      <c:pt idx="87">
                        <c:v>4.5</c:v>
                      </c:pt>
                      <c:pt idx="88">
                        <c:v>4.53</c:v>
                      </c:pt>
                      <c:pt idx="89">
                        <c:v>4.4400000000000004</c:v>
                      </c:pt>
                      <c:pt idx="90">
                        <c:v>4.4000000000000004</c:v>
                      </c:pt>
                      <c:pt idx="91">
                        <c:v>4.68</c:v>
                      </c:pt>
                      <c:pt idx="92">
                        <c:v>4.9000000000000004</c:v>
                      </c:pt>
                      <c:pt idx="93">
                        <c:v>4.79</c:v>
                      </c:pt>
                      <c:pt idx="94">
                        <c:v>4.92</c:v>
                      </c:pt>
                      <c:pt idx="95">
                        <c:v>4.88</c:v>
                      </c:pt>
                      <c:pt idx="96">
                        <c:v>5.4</c:v>
                      </c:pt>
                      <c:pt idx="97">
                        <c:v>5.38</c:v>
                      </c:pt>
                      <c:pt idx="98">
                        <c:v>5.0999999999999996</c:v>
                      </c:pt>
                      <c:pt idx="99">
                        <c:v>5.29</c:v>
                      </c:pt>
                      <c:pt idx="100">
                        <c:v>5.17</c:v>
                      </c:pt>
                      <c:pt idx="101">
                        <c:v>5.4</c:v>
                      </c:pt>
                      <c:pt idx="102">
                        <c:v>5.31</c:v>
                      </c:pt>
                      <c:pt idx="103">
                        <c:v>5.42</c:v>
                      </c:pt>
                      <c:pt idx="104">
                        <c:v>5.6</c:v>
                      </c:pt>
                      <c:pt idx="105">
                        <c:v>5.0999999999999996</c:v>
                      </c:pt>
                      <c:pt idx="106">
                        <c:v>4.84</c:v>
                      </c:pt>
                      <c:pt idx="107">
                        <c:v>4.12</c:v>
                      </c:pt>
                      <c:pt idx="108">
                        <c:v>4.0999999999999996</c:v>
                      </c:pt>
                      <c:pt idx="109">
                        <c:v>3.04</c:v>
                      </c:pt>
                      <c:pt idx="110">
                        <c:v>3.15</c:v>
                      </c:pt>
                      <c:pt idx="111">
                        <c:v>3.8</c:v>
                      </c:pt>
                      <c:pt idx="112">
                        <c:v>3.86</c:v>
                      </c:pt>
                      <c:pt idx="113">
                        <c:v>3.8</c:v>
                      </c:pt>
                      <c:pt idx="114">
                        <c:v>3.92</c:v>
                      </c:pt>
                      <c:pt idx="115">
                        <c:v>4.5199999999999996</c:v>
                      </c:pt>
                      <c:pt idx="116">
                        <c:v>5.58</c:v>
                      </c:pt>
                      <c:pt idx="117">
                        <c:v>6.09</c:v>
                      </c:pt>
                      <c:pt idx="118">
                        <c:v>5.7</c:v>
                      </c:pt>
                      <c:pt idx="119">
                        <c:v>5.13</c:v>
                      </c:pt>
                      <c:pt idx="120">
                        <c:v>5.0199999999999996</c:v>
                      </c:pt>
                      <c:pt idx="121">
                        <c:v>4.88</c:v>
                      </c:pt>
                      <c:pt idx="122">
                        <c:v>4.09</c:v>
                      </c:pt>
                      <c:pt idx="123">
                        <c:v>4.03</c:v>
                      </c:pt>
                      <c:pt idx="124">
                        <c:v>4.13</c:v>
                      </c:pt>
                      <c:pt idx="125">
                        <c:v>6.14</c:v>
                      </c:pt>
                      <c:pt idx="126">
                        <c:v>5.9</c:v>
                      </c:pt>
                      <c:pt idx="127">
                        <c:v>5.84</c:v>
                      </c:pt>
                      <c:pt idx="128">
                        <c:v>5.72</c:v>
                      </c:pt>
                      <c:pt idx="129">
                        <c:v>5.32</c:v>
                      </c:pt>
                      <c:pt idx="130">
                        <c:v>5</c:v>
                      </c:pt>
                      <c:pt idx="131">
                        <c:v>4.72</c:v>
                      </c:pt>
                      <c:pt idx="132">
                        <c:v>4.38</c:v>
                      </c:pt>
                      <c:pt idx="133">
                        <c:v>4.6399999999999997</c:v>
                      </c:pt>
                      <c:pt idx="134">
                        <c:v>4.8</c:v>
                      </c:pt>
                      <c:pt idx="135">
                        <c:v>4.71</c:v>
                      </c:pt>
                      <c:pt idx="136">
                        <c:v>4.49</c:v>
                      </c:pt>
                      <c:pt idx="137">
                        <c:v>4.4000000000000004</c:v>
                      </c:pt>
                      <c:pt idx="138">
                        <c:v>4.99</c:v>
                      </c:pt>
                      <c:pt idx="139">
                        <c:v>4.79</c:v>
                      </c:pt>
                      <c:pt idx="140">
                        <c:v>4.7699999999999996</c:v>
                      </c:pt>
                      <c:pt idx="141">
                        <c:v>4.9000000000000004</c:v>
                      </c:pt>
                      <c:pt idx="142">
                        <c:v>4.72</c:v>
                      </c:pt>
                      <c:pt idx="143">
                        <c:v>4.5999999999999996</c:v>
                      </c:pt>
                      <c:pt idx="144">
                        <c:v>4.55</c:v>
                      </c:pt>
                      <c:pt idx="145">
                        <c:v>4.5</c:v>
                      </c:pt>
                      <c:pt idx="146">
                        <c:v>5.99</c:v>
                      </c:pt>
                      <c:pt idx="147">
                        <c:v>5.7</c:v>
                      </c:pt>
                      <c:pt idx="148">
                        <c:v>5.45</c:v>
                      </c:pt>
                      <c:pt idx="149">
                        <c:v>5.17</c:v>
                      </c:pt>
                      <c:pt idx="150">
                        <c:v>4.9000000000000004</c:v>
                      </c:pt>
                      <c:pt idx="151">
                        <c:v>4.9800000000000004</c:v>
                      </c:pt>
                      <c:pt idx="152">
                        <c:v>4.93</c:v>
                      </c:pt>
                      <c:pt idx="153">
                        <c:v>5.0999999999999996</c:v>
                      </c:pt>
                      <c:pt idx="154">
                        <c:v>6.77</c:v>
                      </c:pt>
                      <c:pt idx="155">
                        <c:v>6.83</c:v>
                      </c:pt>
                      <c:pt idx="156">
                        <c:v>6.9</c:v>
                      </c:pt>
                      <c:pt idx="157">
                        <c:v>7.8</c:v>
                      </c:pt>
                      <c:pt idx="158">
                        <c:v>7</c:v>
                      </c:pt>
                      <c:pt idx="159">
                        <c:v>5.8</c:v>
                      </c:pt>
                      <c:pt idx="160">
                        <c:v>6.12</c:v>
                      </c:pt>
                      <c:pt idx="161">
                        <c:v>6.18</c:v>
                      </c:pt>
                      <c:pt idx="162">
                        <c:v>5.79</c:v>
                      </c:pt>
                      <c:pt idx="163">
                        <c:v>6.98</c:v>
                      </c:pt>
                      <c:pt idx="164">
                        <c:v>6.9</c:v>
                      </c:pt>
                      <c:pt idx="165">
                        <c:v>7.08</c:v>
                      </c:pt>
                      <c:pt idx="166">
                        <c:v>7.12</c:v>
                      </c:pt>
                      <c:pt idx="167">
                        <c:v>7.6</c:v>
                      </c:pt>
                      <c:pt idx="168">
                        <c:v>7.71</c:v>
                      </c:pt>
                      <c:pt idx="169">
                        <c:v>8.43</c:v>
                      </c:pt>
                      <c:pt idx="170">
                        <c:v>7.88</c:v>
                      </c:pt>
                      <c:pt idx="171">
                        <c:v>7.03</c:v>
                      </c:pt>
                      <c:pt idx="172">
                        <c:v>6.9</c:v>
                      </c:pt>
                      <c:pt idx="173">
                        <c:v>7.32</c:v>
                      </c:pt>
                      <c:pt idx="174">
                        <c:v>6.8</c:v>
                      </c:pt>
                      <c:pt idx="175">
                        <c:v>6.4</c:v>
                      </c:pt>
                      <c:pt idx="176">
                        <c:v>7.21</c:v>
                      </c:pt>
                      <c:pt idx="177">
                        <c:v>7.42</c:v>
                      </c:pt>
                      <c:pt idx="178">
                        <c:v>7.08</c:v>
                      </c:pt>
                      <c:pt idx="179">
                        <c:v>7.46</c:v>
                      </c:pt>
                      <c:pt idx="180">
                        <c:v>7.68</c:v>
                      </c:pt>
                      <c:pt idx="181">
                        <c:v>7.54</c:v>
                      </c:pt>
                      <c:pt idx="182">
                        <c:v>7.42</c:v>
                      </c:pt>
                      <c:pt idx="183">
                        <c:v>8.4</c:v>
                      </c:pt>
                      <c:pt idx="184">
                        <c:v>8.9600000000000009</c:v>
                      </c:pt>
                      <c:pt idx="185">
                        <c:v>9.1</c:v>
                      </c:pt>
                      <c:pt idx="186">
                        <c:v>8.93</c:v>
                      </c:pt>
                      <c:pt idx="187">
                        <c:v>7.9</c:v>
                      </c:pt>
                      <c:pt idx="188">
                        <c:v>7.68</c:v>
                      </c:pt>
                      <c:pt idx="189">
                        <c:v>7.52</c:v>
                      </c:pt>
                      <c:pt idx="190">
                        <c:v>6.61</c:v>
                      </c:pt>
                      <c:pt idx="191">
                        <c:v>6.64</c:v>
                      </c:pt>
                      <c:pt idx="192">
                        <c:v>6.15</c:v>
                      </c:pt>
                      <c:pt idx="193">
                        <c:v>6.12</c:v>
                      </c:pt>
                      <c:pt idx="194">
                        <c:v>6.14</c:v>
                      </c:pt>
                      <c:pt idx="195">
                        <c:v>6.07</c:v>
                      </c:pt>
                      <c:pt idx="196">
                        <c:v>5.49</c:v>
                      </c:pt>
                      <c:pt idx="197">
                        <c:v>6.23</c:v>
                      </c:pt>
                      <c:pt idx="198">
                        <c:v>6.12</c:v>
                      </c:pt>
                      <c:pt idx="199">
                        <c:v>6.19</c:v>
                      </c:pt>
                      <c:pt idx="200">
                        <c:v>6.36</c:v>
                      </c:pt>
                      <c:pt idx="201">
                        <c:v>6.32</c:v>
                      </c:pt>
                      <c:pt idx="202">
                        <c:v>6.45</c:v>
                      </c:pt>
                      <c:pt idx="203">
                        <c:v>6.4</c:v>
                      </c:pt>
                      <c:pt idx="204">
                        <c:v>7.7</c:v>
                      </c:pt>
                      <c:pt idx="205">
                        <c:v>7.72</c:v>
                      </c:pt>
                      <c:pt idx="206">
                        <c:v>7.81</c:v>
                      </c:pt>
                      <c:pt idx="207">
                        <c:v>7.62</c:v>
                      </c:pt>
                      <c:pt idx="208">
                        <c:v>5.4</c:v>
                      </c:pt>
                      <c:pt idx="209">
                        <c:v>5.43</c:v>
                      </c:pt>
                      <c:pt idx="210">
                        <c:v>6.3</c:v>
                      </c:pt>
                      <c:pt idx="211">
                        <c:v>6.37</c:v>
                      </c:pt>
                      <c:pt idx="212">
                        <c:v>6.26</c:v>
                      </c:pt>
                      <c:pt idx="213">
                        <c:v>6.03</c:v>
                      </c:pt>
                      <c:pt idx="214">
                        <c:v>5.4</c:v>
                      </c:pt>
                      <c:pt idx="215">
                        <c:v>5.36</c:v>
                      </c:pt>
                      <c:pt idx="216">
                        <c:v>5.38</c:v>
                      </c:pt>
                      <c:pt idx="217">
                        <c:v>5.12</c:v>
                      </c:pt>
                      <c:pt idx="218">
                        <c:v>4.74</c:v>
                      </c:pt>
                      <c:pt idx="219">
                        <c:v>4.5199999999999996</c:v>
                      </c:pt>
                      <c:pt idx="220">
                        <c:v>4.38</c:v>
                      </c:pt>
                      <c:pt idx="221">
                        <c:v>5.19</c:v>
                      </c:pt>
                      <c:pt idx="222">
                        <c:v>5.79</c:v>
                      </c:pt>
                      <c:pt idx="223">
                        <c:v>5.83</c:v>
                      </c:pt>
                      <c:pt idx="224">
                        <c:v>5.5</c:v>
                      </c:pt>
                      <c:pt idx="225">
                        <c:v>5.73</c:v>
                      </c:pt>
                      <c:pt idx="226">
                        <c:v>5.81</c:v>
                      </c:pt>
                      <c:pt idx="227">
                        <c:v>5.63</c:v>
                      </c:pt>
                      <c:pt idx="228">
                        <c:v>5.51</c:v>
                      </c:pt>
                      <c:pt idx="229">
                        <c:v>5.5</c:v>
                      </c:pt>
                      <c:pt idx="230">
                        <c:v>5.72</c:v>
                      </c:pt>
                      <c:pt idx="231">
                        <c:v>5.32</c:v>
                      </c:pt>
                      <c:pt idx="232">
                        <c:v>5.2</c:v>
                      </c:pt>
                      <c:pt idx="233">
                        <c:v>5.01</c:v>
                      </c:pt>
                      <c:pt idx="234">
                        <c:v>4.8099999999999996</c:v>
                      </c:pt>
                      <c:pt idx="235">
                        <c:v>4.5199999999999996</c:v>
                      </c:pt>
                      <c:pt idx="236">
                        <c:v>4.3</c:v>
                      </c:pt>
                      <c:pt idx="237">
                        <c:v>4.3899999999999997</c:v>
                      </c:pt>
                      <c:pt idx="238">
                        <c:v>4.54</c:v>
                      </c:pt>
                      <c:pt idx="239">
                        <c:v>4.88</c:v>
                      </c:pt>
                      <c:pt idx="240">
                        <c:v>5.12</c:v>
                      </c:pt>
                      <c:pt idx="241">
                        <c:v>5.37</c:v>
                      </c:pt>
                      <c:pt idx="242">
                        <c:v>5.72</c:v>
                      </c:pt>
                      <c:pt idx="243">
                        <c:v>5.84</c:v>
                      </c:pt>
                      <c:pt idx="244">
                        <c:v>6.2</c:v>
                      </c:pt>
                      <c:pt idx="245">
                        <c:v>6.13</c:v>
                      </c:pt>
                      <c:pt idx="246">
                        <c:v>5.28</c:v>
                      </c:pt>
                      <c:pt idx="247">
                        <c:v>6.15</c:v>
                      </c:pt>
                      <c:pt idx="248">
                        <c:v>6.21</c:v>
                      </c:pt>
                      <c:pt idx="249">
                        <c:v>6.89</c:v>
                      </c:pt>
                      <c:pt idx="250">
                        <c:v>6.35</c:v>
                      </c:pt>
                      <c:pt idx="251">
                        <c:v>6.48</c:v>
                      </c:pt>
                      <c:pt idx="252">
                        <c:v>6.5</c:v>
                      </c:pt>
                      <c:pt idx="253">
                        <c:v>6.69</c:v>
                      </c:pt>
                      <c:pt idx="254">
                        <c:v>6.13</c:v>
                      </c:pt>
                      <c:pt idx="255">
                        <c:v>6.78</c:v>
                      </c:pt>
                      <c:pt idx="256">
                        <c:v>6.35</c:v>
                      </c:pt>
                      <c:pt idx="257">
                        <c:v>6.42</c:v>
                      </c:pt>
                      <c:pt idx="258">
                        <c:v>6.09</c:v>
                      </c:pt>
                      <c:pt idx="259">
                        <c:v>5.84</c:v>
                      </c:pt>
                      <c:pt idx="260">
                        <c:v>5.59</c:v>
                      </c:pt>
                      <c:pt idx="261">
                        <c:v>5.0999999999999996</c:v>
                      </c:pt>
                      <c:pt idx="262">
                        <c:v>3.99</c:v>
                      </c:pt>
                      <c:pt idx="263">
                        <c:v>3.51</c:v>
                      </c:pt>
                      <c:pt idx="264">
                        <c:v>3.84</c:v>
                      </c:pt>
                      <c:pt idx="265">
                        <c:v>3.99</c:v>
                      </c:pt>
                      <c:pt idx="266">
                        <c:v>5.09</c:v>
                      </c:pt>
                      <c:pt idx="267">
                        <c:v>4.72</c:v>
                      </c:pt>
                      <c:pt idx="268">
                        <c:v>4.5</c:v>
                      </c:pt>
                      <c:pt idx="269">
                        <c:v>4.5199999999999996</c:v>
                      </c:pt>
                      <c:pt idx="270">
                        <c:v>4.41</c:v>
                      </c:pt>
                      <c:pt idx="271">
                        <c:v>4.13</c:v>
                      </c:pt>
                      <c:pt idx="272">
                        <c:v>4.38</c:v>
                      </c:pt>
                      <c:pt idx="273">
                        <c:v>4.62</c:v>
                      </c:pt>
                      <c:pt idx="274">
                        <c:v>5.75</c:v>
                      </c:pt>
                      <c:pt idx="275">
                        <c:v>5.7</c:v>
                      </c:pt>
                      <c:pt idx="276">
                        <c:v>3.79</c:v>
                      </c:pt>
                      <c:pt idx="277">
                        <c:v>3.72</c:v>
                      </c:pt>
                      <c:pt idx="278">
                        <c:v>3.8</c:v>
                      </c:pt>
                      <c:pt idx="279">
                        <c:v>3.99</c:v>
                      </c:pt>
                      <c:pt idx="280">
                        <c:v>4.1500000000000004</c:v>
                      </c:pt>
                      <c:pt idx="281">
                        <c:v>4.2699999999999996</c:v>
                      </c:pt>
                      <c:pt idx="282">
                        <c:v>3.92</c:v>
                      </c:pt>
                      <c:pt idx="283">
                        <c:v>3.8</c:v>
                      </c:pt>
                      <c:pt idx="284">
                        <c:v>3.25</c:v>
                      </c:pt>
                      <c:pt idx="285">
                        <c:v>3.29</c:v>
                      </c:pt>
                      <c:pt idx="286">
                        <c:v>3.28</c:v>
                      </c:pt>
                      <c:pt idx="287">
                        <c:v>3.3</c:v>
                      </c:pt>
                      <c:pt idx="288">
                        <c:v>3.42</c:v>
                      </c:pt>
                      <c:pt idx="289">
                        <c:v>2.99</c:v>
                      </c:pt>
                      <c:pt idx="290">
                        <c:v>2.78</c:v>
                      </c:pt>
                      <c:pt idx="291">
                        <c:v>2.77</c:v>
                      </c:pt>
                      <c:pt idx="292">
                        <c:v>2.79</c:v>
                      </c:pt>
                      <c:pt idx="293">
                        <c:v>2.7</c:v>
                      </c:pt>
                      <c:pt idx="294">
                        <c:v>2.79</c:v>
                      </c:pt>
                      <c:pt idx="295">
                        <c:v>2.77</c:v>
                      </c:pt>
                      <c:pt idx="296">
                        <c:v>3</c:v>
                      </c:pt>
                      <c:pt idx="297">
                        <c:v>3.07</c:v>
                      </c:pt>
                      <c:pt idx="298">
                        <c:v>2.98</c:v>
                      </c:pt>
                      <c:pt idx="299">
                        <c:v>3.02</c:v>
                      </c:pt>
                      <c:pt idx="300">
                        <c:v>2.99</c:v>
                      </c:pt>
                      <c:pt idx="301">
                        <c:v>2.87</c:v>
                      </c:pt>
                      <c:pt idx="302">
                        <c:v>2.98</c:v>
                      </c:pt>
                      <c:pt idx="303">
                        <c:v>2.8</c:v>
                      </c:pt>
                      <c:pt idx="304">
                        <c:v>2.68</c:v>
                      </c:pt>
                      <c:pt idx="305">
                        <c:v>2.5</c:v>
                      </c:pt>
                      <c:pt idx="306">
                        <c:v>2.79</c:v>
                      </c:pt>
                      <c:pt idx="307">
                        <c:v>2.64</c:v>
                      </c:pt>
                      <c:pt idx="308">
                        <c:v>2.77</c:v>
                      </c:pt>
                      <c:pt idx="309">
                        <c:v>2.69</c:v>
                      </c:pt>
                      <c:pt idx="310">
                        <c:v>2.58</c:v>
                      </c:pt>
                      <c:pt idx="311">
                        <c:v>2.89</c:v>
                      </c:pt>
                      <c:pt idx="312">
                        <c:v>2.7</c:v>
                      </c:pt>
                      <c:pt idx="313">
                        <c:v>2.9</c:v>
                      </c:pt>
                      <c:pt idx="314">
                        <c:v>2.98</c:v>
                      </c:pt>
                      <c:pt idx="315">
                        <c:v>3.5</c:v>
                      </c:pt>
                      <c:pt idx="316">
                        <c:v>4.4000000000000004</c:v>
                      </c:pt>
                      <c:pt idx="317">
                        <c:v>4.43</c:v>
                      </c:pt>
                      <c:pt idx="318">
                        <c:v>5.0999999999999996</c:v>
                      </c:pt>
                      <c:pt idx="319">
                        <c:v>5.54</c:v>
                      </c:pt>
                      <c:pt idx="320">
                        <c:v>4.49</c:v>
                      </c:pt>
                      <c:pt idx="321">
                        <c:v>5.18</c:v>
                      </c:pt>
                      <c:pt idx="322">
                        <c:v>5.2</c:v>
                      </c:pt>
                      <c:pt idx="323">
                        <c:v>5.08</c:v>
                      </c:pt>
                      <c:pt idx="324">
                        <c:v>5.32</c:v>
                      </c:pt>
                      <c:pt idx="325">
                        <c:v>4.84</c:v>
                      </c:pt>
                      <c:pt idx="326">
                        <c:v>5.51</c:v>
                      </c:pt>
                      <c:pt idx="327">
                        <c:v>5.05</c:v>
                      </c:pt>
                      <c:pt idx="328">
                        <c:v>4.76</c:v>
                      </c:pt>
                      <c:pt idx="329">
                        <c:v>4.66</c:v>
                      </c:pt>
                      <c:pt idx="330">
                        <c:v>4.78</c:v>
                      </c:pt>
                      <c:pt idx="331">
                        <c:v>4.5</c:v>
                      </c:pt>
                      <c:pt idx="332">
                        <c:v>4.18</c:v>
                      </c:pt>
                      <c:pt idx="333">
                        <c:v>4.1500000000000004</c:v>
                      </c:pt>
                      <c:pt idx="334">
                        <c:v>4.13</c:v>
                      </c:pt>
                      <c:pt idx="335">
                        <c:v>4.21</c:v>
                      </c:pt>
                      <c:pt idx="336">
                        <c:v>4.41</c:v>
                      </c:pt>
                      <c:pt idx="337">
                        <c:v>4.32</c:v>
                      </c:pt>
                      <c:pt idx="338">
                        <c:v>4.1900000000000004</c:v>
                      </c:pt>
                      <c:pt idx="339">
                        <c:v>4.4400000000000004</c:v>
                      </c:pt>
                      <c:pt idx="340">
                        <c:v>4.12</c:v>
                      </c:pt>
                      <c:pt idx="341">
                        <c:v>4.38</c:v>
                      </c:pt>
                      <c:pt idx="342">
                        <c:v>4.5999999999999996</c:v>
                      </c:pt>
                      <c:pt idx="343">
                        <c:v>3.49</c:v>
                      </c:pt>
                      <c:pt idx="344">
                        <c:v>3.09</c:v>
                      </c:pt>
                      <c:pt idx="345">
                        <c:v>3.48</c:v>
                      </c:pt>
                      <c:pt idx="346">
                        <c:v>4.2300000000000004</c:v>
                      </c:pt>
                      <c:pt idx="347">
                        <c:v>4.32</c:v>
                      </c:pt>
                      <c:pt idx="348">
                        <c:v>4.4000000000000004</c:v>
                      </c:pt>
                      <c:pt idx="349">
                        <c:v>4.03</c:v>
                      </c:pt>
                      <c:pt idx="350">
                        <c:v>3.71</c:v>
                      </c:pt>
                      <c:pt idx="351">
                        <c:v>3.8</c:v>
                      </c:pt>
                      <c:pt idx="352">
                        <c:v>4.3</c:v>
                      </c:pt>
                      <c:pt idx="353">
                        <c:v>3.68</c:v>
                      </c:pt>
                      <c:pt idx="354">
                        <c:v>4.0199999999999996</c:v>
                      </c:pt>
                      <c:pt idx="355">
                        <c:v>3.42</c:v>
                      </c:pt>
                      <c:pt idx="356">
                        <c:v>3.3</c:v>
                      </c:pt>
                      <c:pt idx="357">
                        <c:v>3.8</c:v>
                      </c:pt>
                      <c:pt idx="358">
                        <c:v>4.21</c:v>
                      </c:pt>
                      <c:pt idx="359">
                        <c:v>4.2</c:v>
                      </c:pt>
                      <c:pt idx="360">
                        <c:v>4.12</c:v>
                      </c:pt>
                      <c:pt idx="361">
                        <c:v>3.58</c:v>
                      </c:pt>
                      <c:pt idx="362">
                        <c:v>3.01</c:v>
                      </c:pt>
                      <c:pt idx="363">
                        <c:v>3.34</c:v>
                      </c:pt>
                      <c:pt idx="364">
                        <c:v>3.8</c:v>
                      </c:pt>
                      <c:pt idx="365">
                        <c:v>4.1500000000000004</c:v>
                      </c:pt>
                      <c:pt idx="366">
                        <c:v>3.12</c:v>
                      </c:pt>
                      <c:pt idx="367">
                        <c:v>5.0999999999999996</c:v>
                      </c:pt>
                      <c:pt idx="368">
                        <c:v>3.43</c:v>
                      </c:pt>
                      <c:pt idx="369">
                        <c:v>3.31</c:v>
                      </c:pt>
                      <c:pt idx="370">
                        <c:v>3.4</c:v>
                      </c:pt>
                      <c:pt idx="371">
                        <c:v>3.49</c:v>
                      </c:pt>
                      <c:pt idx="372">
                        <c:v>3.3</c:v>
                      </c:pt>
                      <c:pt idx="373">
                        <c:v>3.1</c:v>
                      </c:pt>
                      <c:pt idx="374">
                        <c:v>3.05</c:v>
                      </c:pt>
                      <c:pt idx="375">
                        <c:v>3.14</c:v>
                      </c:pt>
                      <c:pt idx="376">
                        <c:v>3.1</c:v>
                      </c:pt>
                      <c:pt idx="377">
                        <c:v>3.49</c:v>
                      </c:pt>
                      <c:pt idx="378">
                        <c:v>3.67</c:v>
                      </c:pt>
                      <c:pt idx="379">
                        <c:v>4.0999999999999996</c:v>
                      </c:pt>
                      <c:pt idx="380">
                        <c:v>4.1500000000000004</c:v>
                      </c:pt>
                      <c:pt idx="381">
                        <c:v>4.5999999999999996</c:v>
                      </c:pt>
                      <c:pt idx="382">
                        <c:v>4.05</c:v>
                      </c:pt>
                      <c:pt idx="383">
                        <c:v>4.18</c:v>
                      </c:pt>
                      <c:pt idx="384">
                        <c:v>4.34</c:v>
                      </c:pt>
                      <c:pt idx="385">
                        <c:v>4.72</c:v>
                      </c:pt>
                      <c:pt idx="386">
                        <c:v>4.49</c:v>
                      </c:pt>
                      <c:pt idx="387">
                        <c:v>4.4000000000000004</c:v>
                      </c:pt>
                      <c:pt idx="388">
                        <c:v>4.3</c:v>
                      </c:pt>
                      <c:pt idx="389">
                        <c:v>4.34</c:v>
                      </c:pt>
                      <c:pt idx="390">
                        <c:v>3.8</c:v>
                      </c:pt>
                      <c:pt idx="391">
                        <c:v>3.72</c:v>
                      </c:pt>
                      <c:pt idx="392">
                        <c:v>3.65</c:v>
                      </c:pt>
                      <c:pt idx="393">
                        <c:v>3.5</c:v>
                      </c:pt>
                      <c:pt idx="394">
                        <c:v>3.1</c:v>
                      </c:pt>
                      <c:pt idx="395">
                        <c:v>3.15</c:v>
                      </c:pt>
                      <c:pt idx="396">
                        <c:v>3.17</c:v>
                      </c:pt>
                      <c:pt idx="397">
                        <c:v>4.09</c:v>
                      </c:pt>
                      <c:pt idx="398">
                        <c:v>4.2300000000000004</c:v>
                      </c:pt>
                      <c:pt idx="399">
                        <c:v>4.12</c:v>
                      </c:pt>
                      <c:pt idx="400">
                        <c:v>4.13</c:v>
                      </c:pt>
                      <c:pt idx="401">
                        <c:v>3.84</c:v>
                      </c:pt>
                      <c:pt idx="402">
                        <c:v>2.68</c:v>
                      </c:pt>
                      <c:pt idx="403">
                        <c:v>2.6</c:v>
                      </c:pt>
                      <c:pt idx="404">
                        <c:v>2.69</c:v>
                      </c:pt>
                      <c:pt idx="405">
                        <c:v>3.59</c:v>
                      </c:pt>
                      <c:pt idx="406">
                        <c:v>3.48</c:v>
                      </c:pt>
                      <c:pt idx="407">
                        <c:v>3.77</c:v>
                      </c:pt>
                      <c:pt idx="408">
                        <c:v>4.5999999999999996</c:v>
                      </c:pt>
                      <c:pt idx="409">
                        <c:v>4.3</c:v>
                      </c:pt>
                      <c:pt idx="410">
                        <c:v>4.08</c:v>
                      </c:pt>
                      <c:pt idx="411">
                        <c:v>3.93</c:v>
                      </c:pt>
                      <c:pt idx="412">
                        <c:v>3.65</c:v>
                      </c:pt>
                      <c:pt idx="413">
                        <c:v>3.7</c:v>
                      </c:pt>
                      <c:pt idx="414">
                        <c:v>3.71</c:v>
                      </c:pt>
                      <c:pt idx="415">
                        <c:v>3.53</c:v>
                      </c:pt>
                      <c:pt idx="416">
                        <c:v>2.79</c:v>
                      </c:pt>
                      <c:pt idx="417">
                        <c:v>2.68</c:v>
                      </c:pt>
                      <c:pt idx="418">
                        <c:v>2.75</c:v>
                      </c:pt>
                      <c:pt idx="419">
                        <c:v>2.7</c:v>
                      </c:pt>
                      <c:pt idx="420">
                        <c:v>3.03</c:v>
                      </c:pt>
                      <c:pt idx="421">
                        <c:v>2.98</c:v>
                      </c:pt>
                      <c:pt idx="422">
                        <c:v>2.99</c:v>
                      </c:pt>
                      <c:pt idx="423">
                        <c:v>3.38</c:v>
                      </c:pt>
                      <c:pt idx="424">
                        <c:v>3.3</c:v>
                      </c:pt>
                      <c:pt idx="425">
                        <c:v>3.03</c:v>
                      </c:pt>
                      <c:pt idx="426">
                        <c:v>3.13</c:v>
                      </c:pt>
                      <c:pt idx="427">
                        <c:v>3.09</c:v>
                      </c:pt>
                      <c:pt idx="428">
                        <c:v>2.78</c:v>
                      </c:pt>
                      <c:pt idx="429">
                        <c:v>2.5299999999999998</c:v>
                      </c:pt>
                      <c:pt idx="430">
                        <c:v>2.39</c:v>
                      </c:pt>
                      <c:pt idx="431">
                        <c:v>2.37</c:v>
                      </c:pt>
                      <c:pt idx="432">
                        <c:v>2.2999999999999998</c:v>
                      </c:pt>
                      <c:pt idx="433">
                        <c:v>2.93</c:v>
                      </c:pt>
                      <c:pt idx="434">
                        <c:v>2.6</c:v>
                      </c:pt>
                      <c:pt idx="435">
                        <c:v>2.99</c:v>
                      </c:pt>
                      <c:pt idx="436">
                        <c:v>3.49</c:v>
                      </c:pt>
                      <c:pt idx="437">
                        <c:v>3.4</c:v>
                      </c:pt>
                      <c:pt idx="438">
                        <c:v>3.43</c:v>
                      </c:pt>
                      <c:pt idx="439">
                        <c:v>3.52</c:v>
                      </c:pt>
                      <c:pt idx="440">
                        <c:v>3.5</c:v>
                      </c:pt>
                      <c:pt idx="441">
                        <c:v>3.58</c:v>
                      </c:pt>
                      <c:pt idx="442">
                        <c:v>3.7</c:v>
                      </c:pt>
                      <c:pt idx="443">
                        <c:v>3.73</c:v>
                      </c:pt>
                      <c:pt idx="444">
                        <c:v>4.2699999999999996</c:v>
                      </c:pt>
                      <c:pt idx="445">
                        <c:v>4.3</c:v>
                      </c:pt>
                      <c:pt idx="446">
                        <c:v>4.2300000000000004</c:v>
                      </c:pt>
                      <c:pt idx="447">
                        <c:v>4.34</c:v>
                      </c:pt>
                      <c:pt idx="448">
                        <c:v>4.3</c:v>
                      </c:pt>
                      <c:pt idx="449">
                        <c:v>4.32</c:v>
                      </c:pt>
                      <c:pt idx="450">
                        <c:v>4.2</c:v>
                      </c:pt>
                      <c:pt idx="451">
                        <c:v>4.0999999999999996</c:v>
                      </c:pt>
                      <c:pt idx="452">
                        <c:v>3.29</c:v>
                      </c:pt>
                      <c:pt idx="453">
                        <c:v>3.12</c:v>
                      </c:pt>
                      <c:pt idx="454">
                        <c:v>3.33</c:v>
                      </c:pt>
                      <c:pt idx="455">
                        <c:v>3.03</c:v>
                      </c:pt>
                      <c:pt idx="456">
                        <c:v>2.63</c:v>
                      </c:pt>
                      <c:pt idx="457">
                        <c:v>2.5299999999999998</c:v>
                      </c:pt>
                      <c:pt idx="458">
                        <c:v>2.69</c:v>
                      </c:pt>
                      <c:pt idx="459">
                        <c:v>2.57</c:v>
                      </c:pt>
                      <c:pt idx="460">
                        <c:v>4</c:v>
                      </c:pt>
                      <c:pt idx="461">
                        <c:v>4.03</c:v>
                      </c:pt>
                      <c:pt idx="462">
                        <c:v>3.72</c:v>
                      </c:pt>
                      <c:pt idx="463">
                        <c:v>3.48</c:v>
                      </c:pt>
                      <c:pt idx="464">
                        <c:v>3.09</c:v>
                      </c:pt>
                      <c:pt idx="465">
                        <c:v>3</c:v>
                      </c:pt>
                      <c:pt idx="466">
                        <c:v>3.15</c:v>
                      </c:pt>
                      <c:pt idx="467">
                        <c:v>3.08</c:v>
                      </c:pt>
                      <c:pt idx="468">
                        <c:v>3.6</c:v>
                      </c:pt>
                      <c:pt idx="469">
                        <c:v>3.39</c:v>
                      </c:pt>
                      <c:pt idx="470">
                        <c:v>2.61</c:v>
                      </c:pt>
                      <c:pt idx="471">
                        <c:v>2.68</c:v>
                      </c:pt>
                      <c:pt idx="472">
                        <c:v>3</c:v>
                      </c:pt>
                      <c:pt idx="473">
                        <c:v>3.07</c:v>
                      </c:pt>
                      <c:pt idx="474">
                        <c:v>2.9</c:v>
                      </c:pt>
                      <c:pt idx="475">
                        <c:v>2.93</c:v>
                      </c:pt>
                      <c:pt idx="476">
                        <c:v>2.95</c:v>
                      </c:pt>
                      <c:pt idx="477">
                        <c:v>2.97</c:v>
                      </c:pt>
                      <c:pt idx="478">
                        <c:v>2.99</c:v>
                      </c:pt>
                      <c:pt idx="479">
                        <c:v>3.01</c:v>
                      </c:pt>
                      <c:pt idx="480">
                        <c:v>2.99</c:v>
                      </c:pt>
                      <c:pt idx="481">
                        <c:v>2.69</c:v>
                      </c:pt>
                      <c:pt idx="482">
                        <c:v>3.1</c:v>
                      </c:pt>
                      <c:pt idx="483">
                        <c:v>3.11</c:v>
                      </c:pt>
                      <c:pt idx="484">
                        <c:v>3.19</c:v>
                      </c:pt>
                      <c:pt idx="485">
                        <c:v>3.25</c:v>
                      </c:pt>
                      <c:pt idx="486">
                        <c:v>3.31</c:v>
                      </c:pt>
                      <c:pt idx="487">
                        <c:v>3.3</c:v>
                      </c:pt>
                      <c:pt idx="488">
                        <c:v>3.33</c:v>
                      </c:pt>
                      <c:pt idx="489">
                        <c:v>3.37</c:v>
                      </c:pt>
                      <c:pt idx="490">
                        <c:v>3.27</c:v>
                      </c:pt>
                      <c:pt idx="491">
                        <c:v>3.4</c:v>
                      </c:pt>
                      <c:pt idx="492">
                        <c:v>2.8</c:v>
                      </c:pt>
                      <c:pt idx="493">
                        <c:v>2.82</c:v>
                      </c:pt>
                      <c:pt idx="494">
                        <c:v>2.77</c:v>
                      </c:pt>
                      <c:pt idx="495">
                        <c:v>2.7</c:v>
                      </c:pt>
                      <c:pt idx="496">
                        <c:v>2.58</c:v>
                      </c:pt>
                      <c:pt idx="497">
                        <c:v>2.65</c:v>
                      </c:pt>
                      <c:pt idx="498">
                        <c:v>2.73</c:v>
                      </c:pt>
                      <c:pt idx="499">
                        <c:v>2.68</c:v>
                      </c:pt>
                      <c:pt idx="500">
                        <c:v>2.7</c:v>
                      </c:pt>
                      <c:pt idx="501">
                        <c:v>2.6</c:v>
                      </c:pt>
                      <c:pt idx="502">
                        <c:v>2.4</c:v>
                      </c:pt>
                      <c:pt idx="503">
                        <c:v>2.44</c:v>
                      </c:pt>
                      <c:pt idx="504">
                        <c:v>2.72</c:v>
                      </c:pt>
                      <c:pt idx="505">
                        <c:v>3</c:v>
                      </c:pt>
                      <c:pt idx="506">
                        <c:v>3.09</c:v>
                      </c:pt>
                      <c:pt idx="507">
                        <c:v>3.15</c:v>
                      </c:pt>
                      <c:pt idx="508">
                        <c:v>3.22</c:v>
                      </c:pt>
                      <c:pt idx="509">
                        <c:v>2.94</c:v>
                      </c:pt>
                      <c:pt idx="510">
                        <c:v>2.02</c:v>
                      </c:pt>
                      <c:pt idx="511">
                        <c:v>2</c:v>
                      </c:pt>
                      <c:pt idx="512">
                        <c:v>1.82</c:v>
                      </c:pt>
                      <c:pt idx="513">
                        <c:v>1.93</c:v>
                      </c:pt>
                      <c:pt idx="514">
                        <c:v>1.99</c:v>
                      </c:pt>
                      <c:pt idx="515">
                        <c:v>1.93</c:v>
                      </c:pt>
                      <c:pt idx="516">
                        <c:v>2.08</c:v>
                      </c:pt>
                      <c:pt idx="517">
                        <c:v>2.54</c:v>
                      </c:pt>
                      <c:pt idx="518">
                        <c:v>3.18</c:v>
                      </c:pt>
                      <c:pt idx="519">
                        <c:v>3.1</c:v>
                      </c:pt>
                      <c:pt idx="520">
                        <c:v>2.78</c:v>
                      </c:pt>
                      <c:pt idx="521">
                        <c:v>2.7</c:v>
                      </c:pt>
                      <c:pt idx="522">
                        <c:v>2.23</c:v>
                      </c:pt>
                      <c:pt idx="523">
                        <c:v>2.67</c:v>
                      </c:pt>
                      <c:pt idx="524">
                        <c:v>2.7</c:v>
                      </c:pt>
                      <c:pt idx="525">
                        <c:v>2.3199999999999998</c:v>
                      </c:pt>
                      <c:pt idx="526">
                        <c:v>1.93</c:v>
                      </c:pt>
                      <c:pt idx="527">
                        <c:v>1.98</c:v>
                      </c:pt>
                      <c:pt idx="528">
                        <c:v>1.9</c:v>
                      </c:pt>
                      <c:pt idx="529">
                        <c:v>1.94</c:v>
                      </c:pt>
                      <c:pt idx="530">
                        <c:v>1.87</c:v>
                      </c:pt>
                      <c:pt idx="531">
                        <c:v>2.42</c:v>
                      </c:pt>
                      <c:pt idx="532">
                        <c:v>3.03</c:v>
                      </c:pt>
                      <c:pt idx="533">
                        <c:v>2.94</c:v>
                      </c:pt>
                      <c:pt idx="534">
                        <c:v>2.2999999999999998</c:v>
                      </c:pt>
                      <c:pt idx="535">
                        <c:v>2.08</c:v>
                      </c:pt>
                      <c:pt idx="536">
                        <c:v>2.1</c:v>
                      </c:pt>
                      <c:pt idx="537">
                        <c:v>1.99</c:v>
                      </c:pt>
                      <c:pt idx="538">
                        <c:v>1.9</c:v>
                      </c:pt>
                      <c:pt idx="539">
                        <c:v>1.97</c:v>
                      </c:pt>
                      <c:pt idx="540">
                        <c:v>1.84</c:v>
                      </c:pt>
                      <c:pt idx="541">
                        <c:v>2.0299999999999998</c:v>
                      </c:pt>
                      <c:pt idx="542">
                        <c:v>1.8</c:v>
                      </c:pt>
                      <c:pt idx="543">
                        <c:v>1.74</c:v>
                      </c:pt>
                      <c:pt idx="544">
                        <c:v>1.7</c:v>
                      </c:pt>
                      <c:pt idx="545">
                        <c:v>2.09</c:v>
                      </c:pt>
                      <c:pt idx="546">
                        <c:v>2.6</c:v>
                      </c:pt>
                      <c:pt idx="547">
                        <c:v>2.71</c:v>
                      </c:pt>
                      <c:pt idx="548">
                        <c:v>2.5499999999999998</c:v>
                      </c:pt>
                      <c:pt idx="549">
                        <c:v>2.4</c:v>
                      </c:pt>
                      <c:pt idx="550">
                        <c:v>2.48</c:v>
                      </c:pt>
                      <c:pt idx="551">
                        <c:v>2.98</c:v>
                      </c:pt>
                      <c:pt idx="552">
                        <c:v>2.19</c:v>
                      </c:pt>
                      <c:pt idx="553">
                        <c:v>2.67</c:v>
                      </c:pt>
                      <c:pt idx="554">
                        <c:v>2.6</c:v>
                      </c:pt>
                      <c:pt idx="555">
                        <c:v>2.2799999999999998</c:v>
                      </c:pt>
                      <c:pt idx="556">
                        <c:v>1.92</c:v>
                      </c:pt>
                      <c:pt idx="557">
                        <c:v>1.97</c:v>
                      </c:pt>
                      <c:pt idx="558">
                        <c:v>2.34</c:v>
                      </c:pt>
                      <c:pt idx="559">
                        <c:v>1.9</c:v>
                      </c:pt>
                      <c:pt idx="560">
                        <c:v>1.95</c:v>
                      </c:pt>
                      <c:pt idx="561">
                        <c:v>1.6</c:v>
                      </c:pt>
                      <c:pt idx="562">
                        <c:v>1.99</c:v>
                      </c:pt>
                      <c:pt idx="563">
                        <c:v>1.9</c:v>
                      </c:pt>
                      <c:pt idx="564">
                        <c:v>1.7</c:v>
                      </c:pt>
                      <c:pt idx="565">
                        <c:v>1.07</c:v>
                      </c:pt>
                      <c:pt idx="566">
                        <c:v>1.64</c:v>
                      </c:pt>
                      <c:pt idx="567">
                        <c:v>1.83</c:v>
                      </c:pt>
                      <c:pt idx="568">
                        <c:v>1.8</c:v>
                      </c:pt>
                      <c:pt idx="569">
                        <c:v>2.2000000000000002</c:v>
                      </c:pt>
                      <c:pt idx="570">
                        <c:v>2.31</c:v>
                      </c:pt>
                      <c:pt idx="571">
                        <c:v>2.0699999999999998</c:v>
                      </c:pt>
                      <c:pt idx="572">
                        <c:v>1.97</c:v>
                      </c:pt>
                      <c:pt idx="573">
                        <c:v>2.09</c:v>
                      </c:pt>
                      <c:pt idx="574">
                        <c:v>2.9</c:v>
                      </c:pt>
                      <c:pt idx="575">
                        <c:v>3.18</c:v>
                      </c:pt>
                      <c:pt idx="576">
                        <c:v>3.69</c:v>
                      </c:pt>
                      <c:pt idx="577">
                        <c:v>3.79</c:v>
                      </c:pt>
                      <c:pt idx="578">
                        <c:v>3.6</c:v>
                      </c:pt>
                      <c:pt idx="579">
                        <c:v>3.67</c:v>
                      </c:pt>
                      <c:pt idx="580">
                        <c:v>3.52</c:v>
                      </c:pt>
                      <c:pt idx="581">
                        <c:v>3.72</c:v>
                      </c:pt>
                      <c:pt idx="582">
                        <c:v>2.61</c:v>
                      </c:pt>
                      <c:pt idx="583">
                        <c:v>2.44</c:v>
                      </c:pt>
                      <c:pt idx="584">
                        <c:v>2.2200000000000002</c:v>
                      </c:pt>
                      <c:pt idx="585">
                        <c:v>2.6</c:v>
                      </c:pt>
                      <c:pt idx="586">
                        <c:v>2.74</c:v>
                      </c:pt>
                      <c:pt idx="587">
                        <c:v>3.07</c:v>
                      </c:pt>
                      <c:pt idx="588">
                        <c:v>2.99</c:v>
                      </c:pt>
                      <c:pt idx="589">
                        <c:v>2.9</c:v>
                      </c:pt>
                      <c:pt idx="590">
                        <c:v>2.56</c:v>
                      </c:pt>
                      <c:pt idx="591">
                        <c:v>2.63</c:v>
                      </c:pt>
                      <c:pt idx="592">
                        <c:v>3.07</c:v>
                      </c:pt>
                      <c:pt idx="593">
                        <c:v>4.47</c:v>
                      </c:pt>
                      <c:pt idx="594">
                        <c:v>4.3899999999999997</c:v>
                      </c:pt>
                      <c:pt idx="595">
                        <c:v>4.4000000000000004</c:v>
                      </c:pt>
                      <c:pt idx="596">
                        <c:v>4.49</c:v>
                      </c:pt>
                      <c:pt idx="597">
                        <c:v>4.88</c:v>
                      </c:pt>
                      <c:pt idx="598">
                        <c:v>4.84</c:v>
                      </c:pt>
                      <c:pt idx="599">
                        <c:v>3.97</c:v>
                      </c:pt>
                      <c:pt idx="600">
                        <c:v>2.9</c:v>
                      </c:pt>
                      <c:pt idx="601">
                        <c:v>2.93</c:v>
                      </c:pt>
                      <c:pt idx="602">
                        <c:v>2.97</c:v>
                      </c:pt>
                      <c:pt idx="603">
                        <c:v>2.99</c:v>
                      </c:pt>
                      <c:pt idx="604">
                        <c:v>3.18</c:v>
                      </c:pt>
                      <c:pt idx="605">
                        <c:v>3.32</c:v>
                      </c:pt>
                      <c:pt idx="606">
                        <c:v>2.98</c:v>
                      </c:pt>
                      <c:pt idx="607">
                        <c:v>3.03</c:v>
                      </c:pt>
                      <c:pt idx="608">
                        <c:v>3.25</c:v>
                      </c:pt>
                      <c:pt idx="609">
                        <c:v>2.62</c:v>
                      </c:pt>
                      <c:pt idx="610">
                        <c:v>2.0499999999999998</c:v>
                      </c:pt>
                      <c:pt idx="611">
                        <c:v>2.15</c:v>
                      </c:pt>
                      <c:pt idx="612">
                        <c:v>2.74</c:v>
                      </c:pt>
                      <c:pt idx="613">
                        <c:v>3.23</c:v>
                      </c:pt>
                      <c:pt idx="614">
                        <c:v>4.18</c:v>
                      </c:pt>
                      <c:pt idx="615">
                        <c:v>4.29</c:v>
                      </c:pt>
                      <c:pt idx="616">
                        <c:v>4.53</c:v>
                      </c:pt>
                      <c:pt idx="617">
                        <c:v>4.58</c:v>
                      </c:pt>
                      <c:pt idx="618">
                        <c:v>4.84</c:v>
                      </c:pt>
                      <c:pt idx="619">
                        <c:v>4.5199999999999996</c:v>
                      </c:pt>
                      <c:pt idx="620">
                        <c:v>4</c:v>
                      </c:pt>
                      <c:pt idx="621">
                        <c:v>4.41</c:v>
                      </c:pt>
                      <c:pt idx="622">
                        <c:v>4.93</c:v>
                      </c:pt>
                      <c:pt idx="623">
                        <c:v>4.51</c:v>
                      </c:pt>
                      <c:pt idx="624">
                        <c:v>3.2</c:v>
                      </c:pt>
                      <c:pt idx="625">
                        <c:v>3.28</c:v>
                      </c:pt>
                      <c:pt idx="626">
                        <c:v>3.05</c:v>
                      </c:pt>
                      <c:pt idx="627">
                        <c:v>3.1</c:v>
                      </c:pt>
                      <c:pt idx="628">
                        <c:v>3.09</c:v>
                      </c:pt>
                      <c:pt idx="629">
                        <c:v>3.12</c:v>
                      </c:pt>
                      <c:pt idx="630">
                        <c:v>3.67</c:v>
                      </c:pt>
                      <c:pt idx="631">
                        <c:v>3.88</c:v>
                      </c:pt>
                      <c:pt idx="632">
                        <c:v>3.6</c:v>
                      </c:pt>
                      <c:pt idx="633">
                        <c:v>3.54</c:v>
                      </c:pt>
                      <c:pt idx="634">
                        <c:v>2.9</c:v>
                      </c:pt>
                      <c:pt idx="635">
                        <c:v>2.78</c:v>
                      </c:pt>
                      <c:pt idx="636">
                        <c:v>2.94</c:v>
                      </c:pt>
                      <c:pt idx="637">
                        <c:v>2.4</c:v>
                      </c:pt>
                      <c:pt idx="638">
                        <c:v>2.19</c:v>
                      </c:pt>
                      <c:pt idx="639">
                        <c:v>2.14</c:v>
                      </c:pt>
                      <c:pt idx="640">
                        <c:v>2</c:v>
                      </c:pt>
                      <c:pt idx="641">
                        <c:v>2.2799999999999998</c:v>
                      </c:pt>
                      <c:pt idx="642">
                        <c:v>2.7</c:v>
                      </c:pt>
                      <c:pt idx="643">
                        <c:v>3.02</c:v>
                      </c:pt>
                      <c:pt idx="644">
                        <c:v>4</c:v>
                      </c:pt>
                      <c:pt idx="645">
                        <c:v>3.96</c:v>
                      </c:pt>
                      <c:pt idx="646">
                        <c:v>4.1900000000000004</c:v>
                      </c:pt>
                      <c:pt idx="647">
                        <c:v>3.68</c:v>
                      </c:pt>
                      <c:pt idx="648">
                        <c:v>2.39</c:v>
                      </c:pt>
                      <c:pt idx="649">
                        <c:v>3.08</c:v>
                      </c:pt>
                      <c:pt idx="650">
                        <c:v>3.11</c:v>
                      </c:pt>
                      <c:pt idx="651">
                        <c:v>3.01</c:v>
                      </c:pt>
                      <c:pt idx="652">
                        <c:v>2.69</c:v>
                      </c:pt>
                      <c:pt idx="653">
                        <c:v>2.6</c:v>
                      </c:pt>
                      <c:pt idx="654">
                        <c:v>2.0499999999999998</c:v>
                      </c:pt>
                      <c:pt idx="655">
                        <c:v>2.12</c:v>
                      </c:pt>
                      <c:pt idx="656">
                        <c:v>2.1</c:v>
                      </c:pt>
                      <c:pt idx="657">
                        <c:v>2.15</c:v>
                      </c:pt>
                      <c:pt idx="658">
                        <c:v>2.1800000000000002</c:v>
                      </c:pt>
                      <c:pt idx="659">
                        <c:v>2.16</c:v>
                      </c:pt>
                      <c:pt idx="660">
                        <c:v>2.2000000000000002</c:v>
                      </c:pt>
                      <c:pt idx="661">
                        <c:v>2.13</c:v>
                      </c:pt>
                      <c:pt idx="662">
                        <c:v>2.3199999999999998</c:v>
                      </c:pt>
                      <c:pt idx="663">
                        <c:v>2.72</c:v>
                      </c:pt>
                      <c:pt idx="664">
                        <c:v>2.65</c:v>
                      </c:pt>
                      <c:pt idx="665">
                        <c:v>2.41</c:v>
                      </c:pt>
                      <c:pt idx="666">
                        <c:v>2.68</c:v>
                      </c:pt>
                      <c:pt idx="667">
                        <c:v>2.73</c:v>
                      </c:pt>
                      <c:pt idx="668">
                        <c:v>2.99</c:v>
                      </c:pt>
                      <c:pt idx="669">
                        <c:v>2.4</c:v>
                      </c:pt>
                      <c:pt idx="670">
                        <c:v>2.42</c:v>
                      </c:pt>
                      <c:pt idx="671">
                        <c:v>2.5099999999999998</c:v>
                      </c:pt>
                      <c:pt idx="672">
                        <c:v>2.4700000000000002</c:v>
                      </c:pt>
                      <c:pt idx="673">
                        <c:v>2.4</c:v>
                      </c:pt>
                      <c:pt idx="674">
                        <c:v>2.2999999999999998</c:v>
                      </c:pt>
                      <c:pt idx="675">
                        <c:v>2.79</c:v>
                      </c:pt>
                      <c:pt idx="676">
                        <c:v>3.28</c:v>
                      </c:pt>
                      <c:pt idx="677">
                        <c:v>3.43</c:v>
                      </c:pt>
                      <c:pt idx="678">
                        <c:v>3.12</c:v>
                      </c:pt>
                      <c:pt idx="679">
                        <c:v>2.48</c:v>
                      </c:pt>
                      <c:pt idx="680">
                        <c:v>2</c:v>
                      </c:pt>
                      <c:pt idx="681">
                        <c:v>1.97</c:v>
                      </c:pt>
                      <c:pt idx="682">
                        <c:v>1.95</c:v>
                      </c:pt>
                      <c:pt idx="683">
                        <c:v>1.7</c:v>
                      </c:pt>
                      <c:pt idx="684">
                        <c:v>1.71</c:v>
                      </c:pt>
                      <c:pt idx="685">
                        <c:v>1.68</c:v>
                      </c:pt>
                      <c:pt idx="686">
                        <c:v>2.2999999999999998</c:v>
                      </c:pt>
                      <c:pt idx="687">
                        <c:v>2.23</c:v>
                      </c:pt>
                      <c:pt idx="688">
                        <c:v>1.88</c:v>
                      </c:pt>
                      <c:pt idx="689">
                        <c:v>1.85</c:v>
                      </c:pt>
                      <c:pt idx="690">
                        <c:v>1.73</c:v>
                      </c:pt>
                      <c:pt idx="691">
                        <c:v>1.94</c:v>
                      </c:pt>
                      <c:pt idx="692">
                        <c:v>1.99</c:v>
                      </c:pt>
                      <c:pt idx="693">
                        <c:v>2.2799999999999998</c:v>
                      </c:pt>
                      <c:pt idx="694">
                        <c:v>2.58</c:v>
                      </c:pt>
                      <c:pt idx="695">
                        <c:v>2.0699999999999998</c:v>
                      </c:pt>
                      <c:pt idx="696">
                        <c:v>1.81</c:v>
                      </c:pt>
                      <c:pt idx="697">
                        <c:v>1.84</c:v>
                      </c:pt>
                      <c:pt idx="698">
                        <c:v>1.7</c:v>
                      </c:pt>
                      <c:pt idx="699">
                        <c:v>1.72</c:v>
                      </c:pt>
                      <c:pt idx="700">
                        <c:v>1.68</c:v>
                      </c:pt>
                      <c:pt idx="701">
                        <c:v>1.77</c:v>
                      </c:pt>
                      <c:pt idx="702">
                        <c:v>2.5</c:v>
                      </c:pt>
                      <c:pt idx="703">
                        <c:v>2.68</c:v>
                      </c:pt>
                      <c:pt idx="704">
                        <c:v>2.6</c:v>
                      </c:pt>
                      <c:pt idx="705">
                        <c:v>2.69</c:v>
                      </c:pt>
                      <c:pt idx="706">
                        <c:v>2.9</c:v>
                      </c:pt>
                      <c:pt idx="707">
                        <c:v>2.78</c:v>
                      </c:pt>
                      <c:pt idx="708">
                        <c:v>2.84</c:v>
                      </c:pt>
                      <c:pt idx="709">
                        <c:v>2.63</c:v>
                      </c:pt>
                      <c:pt idx="710">
                        <c:v>2.5</c:v>
                      </c:pt>
                      <c:pt idx="711">
                        <c:v>2.58</c:v>
                      </c:pt>
                      <c:pt idx="712">
                        <c:v>2.44</c:v>
                      </c:pt>
                      <c:pt idx="713">
                        <c:v>2.41</c:v>
                      </c:pt>
                      <c:pt idx="714">
                        <c:v>2.2999999999999998</c:v>
                      </c:pt>
                      <c:pt idx="715">
                        <c:v>2.39</c:v>
                      </c:pt>
                      <c:pt idx="716">
                        <c:v>2.21</c:v>
                      </c:pt>
                      <c:pt idx="717">
                        <c:v>2.38</c:v>
                      </c:pt>
                      <c:pt idx="718">
                        <c:v>2.33</c:v>
                      </c:pt>
                      <c:pt idx="719">
                        <c:v>2.94</c:v>
                      </c:pt>
                      <c:pt idx="720">
                        <c:v>3.05</c:v>
                      </c:pt>
                      <c:pt idx="721">
                        <c:v>3.12</c:v>
                      </c:pt>
                      <c:pt idx="722">
                        <c:v>3.03</c:v>
                      </c:pt>
                      <c:pt idx="723">
                        <c:v>3.08</c:v>
                      </c:pt>
                      <c:pt idx="724">
                        <c:v>3.02</c:v>
                      </c:pt>
                      <c:pt idx="725">
                        <c:v>3.12</c:v>
                      </c:pt>
                      <c:pt idx="726">
                        <c:v>3.14</c:v>
                      </c:pt>
                      <c:pt idx="727">
                        <c:v>2.81</c:v>
                      </c:pt>
                      <c:pt idx="728">
                        <c:v>2.09</c:v>
                      </c:pt>
                      <c:pt idx="729">
                        <c:v>2.12</c:v>
                      </c:pt>
                      <c:pt idx="730">
                        <c:v>1.97</c:v>
                      </c:pt>
                      <c:pt idx="731">
                        <c:v>1.81</c:v>
                      </c:pt>
                    </c:numCache>
                  </c:numRef>
                </c:val>
                <c:smooth val="1"/>
                <c:extLst xmlns:c15="http://schemas.microsoft.com/office/drawing/2012/chart">
                  <c:ext xmlns:c16="http://schemas.microsoft.com/office/drawing/2014/chart" uri="{C3380CC4-5D6E-409C-BE32-E72D297353CC}">
                    <c16:uniqueId val="{00000013-CB09-4D04-B204-1D0B6C29515D}"/>
                  </c:ext>
                </c:extLst>
              </c15:ser>
            </c15:filteredLineSeries>
          </c:ext>
        </c:extLst>
      </c:lineChart>
      <c:dateAx>
        <c:axId val="799304032"/>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latin typeface="Arial" panose="020B0604020202020204" pitchFamily="34" charset="0"/>
                    <a:cs typeface="Arial" panose="020B0604020202020204" pitchFamily="34" charset="0"/>
                  </a:rPr>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799304424"/>
        <c:crossesAt val="0"/>
        <c:auto val="0"/>
        <c:lblOffset val="100"/>
        <c:baseTimeUnit val="days"/>
        <c:majorUnit val="1"/>
        <c:majorTimeUnit val="months"/>
        <c:minorUnit val="1"/>
        <c:minorTimeUnit val="months"/>
      </c:dateAx>
      <c:valAx>
        <c:axId val="799304424"/>
        <c:scaling>
          <c:orientation val="minMax"/>
          <c:max val="11"/>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799304032"/>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 </a:t>
            </a:r>
            <a:r>
              <a:rPr lang="en-US">
                <a:solidFill>
                  <a:srgbClr val="FF0000"/>
                </a:solidFill>
              </a:rPr>
              <a:t>BARRANCABERMEJA - RIO MAGDALENA </a:t>
            </a:r>
            <a:r>
              <a:rPr lang="en-US">
                <a:solidFill>
                  <a:schemeClr val="accent1">
                    <a:lumMod val="75000"/>
                  </a:schemeClr>
                </a:solidFill>
              </a:rPr>
              <a:t>(</a:t>
            </a:r>
            <a:r>
              <a:rPr lang="en-US" b="0" i="1">
                <a:solidFill>
                  <a:schemeClr val="accent1">
                    <a:lumMod val="75000"/>
                  </a:schemeClr>
                </a:solidFill>
              </a:rPr>
              <a:t>Municipio de BARRANCABERMEJA -Santander)  </a:t>
            </a:r>
          </a:p>
        </c:rich>
      </c:tx>
      <c:layout>
        <c:manualLayout>
          <c:xMode val="edge"/>
          <c:yMode val="edge"/>
          <c:x val="0.12822417255149696"/>
          <c:y val="2.0485615538994601E-3"/>
        </c:manualLayout>
      </c:layout>
      <c:overlay val="0"/>
      <c:spPr>
        <a:noFill/>
        <a:ln w="25400">
          <a:noFill/>
        </a:ln>
      </c:spPr>
    </c:title>
    <c:autoTitleDeleted val="0"/>
    <c:plotArea>
      <c:layout>
        <c:manualLayout>
          <c:layoutTarget val="inner"/>
          <c:xMode val="edge"/>
          <c:yMode val="edge"/>
          <c:x val="5.4243852459016396E-2"/>
          <c:y val="0.12116920131218957"/>
          <c:w val="0.92424908925318772"/>
          <c:h val="0.68895995362542872"/>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DATOS!$Q$3:$Q$734</c:f>
              <c:numCache>
                <c:formatCode>0.00</c:formatCode>
                <c:ptCount val="732"/>
                <c:pt idx="0">
                  <c:v>2.0499999999999998</c:v>
                </c:pt>
                <c:pt idx="1">
                  <c:v>1.9</c:v>
                </c:pt>
                <c:pt idx="2">
                  <c:v>1.8</c:v>
                </c:pt>
                <c:pt idx="3">
                  <c:v>1.7</c:v>
                </c:pt>
                <c:pt idx="4">
                  <c:v>1.55</c:v>
                </c:pt>
                <c:pt idx="5">
                  <c:v>1.5</c:v>
                </c:pt>
                <c:pt idx="6">
                  <c:v>1.45</c:v>
                </c:pt>
                <c:pt idx="7">
                  <c:v>1.4</c:v>
                </c:pt>
                <c:pt idx="8">
                  <c:v>1.4</c:v>
                </c:pt>
                <c:pt idx="9">
                  <c:v>1.4</c:v>
                </c:pt>
                <c:pt idx="10">
                  <c:v>1.4</c:v>
                </c:pt>
                <c:pt idx="11">
                  <c:v>1.4</c:v>
                </c:pt>
                <c:pt idx="12">
                  <c:v>1.6</c:v>
                </c:pt>
                <c:pt idx="13">
                  <c:v>1.6</c:v>
                </c:pt>
                <c:pt idx="14">
                  <c:v>1.55</c:v>
                </c:pt>
                <c:pt idx="15">
                  <c:v>1.54</c:v>
                </c:pt>
                <c:pt idx="16">
                  <c:v>1.53</c:v>
                </c:pt>
                <c:pt idx="17">
                  <c:v>1.52</c:v>
                </c:pt>
                <c:pt idx="18">
                  <c:v>1.51</c:v>
                </c:pt>
                <c:pt idx="19">
                  <c:v>1.5</c:v>
                </c:pt>
                <c:pt idx="20">
                  <c:v>1.5</c:v>
                </c:pt>
                <c:pt idx="21">
                  <c:v>1.4</c:v>
                </c:pt>
                <c:pt idx="22">
                  <c:v>1.4</c:v>
                </c:pt>
                <c:pt idx="23">
                  <c:v>1.45</c:v>
                </c:pt>
                <c:pt idx="24">
                  <c:v>1.45</c:v>
                </c:pt>
                <c:pt idx="25">
                  <c:v>1.4</c:v>
                </c:pt>
                <c:pt idx="26">
                  <c:v>1.4</c:v>
                </c:pt>
                <c:pt idx="27">
                  <c:v>1.4</c:v>
                </c:pt>
                <c:pt idx="28">
                  <c:v>1.5</c:v>
                </c:pt>
                <c:pt idx="29">
                  <c:v>1.4</c:v>
                </c:pt>
                <c:pt idx="30">
                  <c:v>1.2</c:v>
                </c:pt>
                <c:pt idx="31">
                  <c:v>1.2</c:v>
                </c:pt>
                <c:pt idx="32">
                  <c:v>1.2</c:v>
                </c:pt>
                <c:pt idx="33">
                  <c:v>1.2</c:v>
                </c:pt>
                <c:pt idx="34">
                  <c:v>1.2</c:v>
                </c:pt>
                <c:pt idx="35">
                  <c:v>1.1499999999999999</c:v>
                </c:pt>
                <c:pt idx="36">
                  <c:v>1.1000000000000001</c:v>
                </c:pt>
                <c:pt idx="37">
                  <c:v>1.2</c:v>
                </c:pt>
                <c:pt idx="38">
                  <c:v>1.35</c:v>
                </c:pt>
                <c:pt idx="39">
                  <c:v>1.2</c:v>
                </c:pt>
                <c:pt idx="40">
                  <c:v>1.2</c:v>
                </c:pt>
                <c:pt idx="41">
                  <c:v>1.1499999999999999</c:v>
                </c:pt>
                <c:pt idx="42">
                  <c:v>1.4</c:v>
                </c:pt>
                <c:pt idx="43">
                  <c:v>1.3</c:v>
                </c:pt>
                <c:pt idx="44">
                  <c:v>1.1000000000000001</c:v>
                </c:pt>
                <c:pt idx="45">
                  <c:v>1.05</c:v>
                </c:pt>
                <c:pt idx="46">
                  <c:v>1</c:v>
                </c:pt>
                <c:pt idx="47">
                  <c:v>1</c:v>
                </c:pt>
                <c:pt idx="48">
                  <c:v>1.54</c:v>
                </c:pt>
                <c:pt idx="49">
                  <c:v>1.3</c:v>
                </c:pt>
                <c:pt idx="50">
                  <c:v>1.1499999999999999</c:v>
                </c:pt>
                <c:pt idx="51">
                  <c:v>1.1000000000000001</c:v>
                </c:pt>
                <c:pt idx="52">
                  <c:v>1.25</c:v>
                </c:pt>
                <c:pt idx="53">
                  <c:v>1.25</c:v>
                </c:pt>
                <c:pt idx="54">
                  <c:v>1.4</c:v>
                </c:pt>
                <c:pt idx="55">
                  <c:v>1.4</c:v>
                </c:pt>
                <c:pt idx="56">
                  <c:v>1.3</c:v>
                </c:pt>
                <c:pt idx="57">
                  <c:v>1.4</c:v>
                </c:pt>
                <c:pt idx="58">
                  <c:v>1.6</c:v>
                </c:pt>
                <c:pt idx="59">
                  <c:v>1.65</c:v>
                </c:pt>
                <c:pt idx="60">
                  <c:v>1.55</c:v>
                </c:pt>
                <c:pt idx="61">
                  <c:v>1.65</c:v>
                </c:pt>
                <c:pt idx="62">
                  <c:v>1.6</c:v>
                </c:pt>
                <c:pt idx="63">
                  <c:v>1.55</c:v>
                </c:pt>
                <c:pt idx="64">
                  <c:v>1.3</c:v>
                </c:pt>
                <c:pt idx="65">
                  <c:v>1.25</c:v>
                </c:pt>
                <c:pt idx="66">
                  <c:v>1.4</c:v>
                </c:pt>
                <c:pt idx="67">
                  <c:v>1.1499999999999999</c:v>
                </c:pt>
                <c:pt idx="68">
                  <c:v>1.1000000000000001</c:v>
                </c:pt>
                <c:pt idx="69">
                  <c:v>1.2</c:v>
                </c:pt>
                <c:pt idx="70">
                  <c:v>1.2</c:v>
                </c:pt>
                <c:pt idx="71">
                  <c:v>1.2</c:v>
                </c:pt>
                <c:pt idx="72">
                  <c:v>1.05</c:v>
                </c:pt>
                <c:pt idx="73">
                  <c:v>1.05</c:v>
                </c:pt>
                <c:pt idx="74">
                  <c:v>1.3</c:v>
                </c:pt>
                <c:pt idx="75">
                  <c:v>1.25</c:v>
                </c:pt>
                <c:pt idx="76">
                  <c:v>1.4</c:v>
                </c:pt>
                <c:pt idx="77">
                  <c:v>1.45</c:v>
                </c:pt>
                <c:pt idx="78">
                  <c:v>1.3</c:v>
                </c:pt>
                <c:pt idx="79">
                  <c:v>1.25</c:v>
                </c:pt>
                <c:pt idx="80">
                  <c:v>1.05</c:v>
                </c:pt>
                <c:pt idx="81">
                  <c:v>1.2</c:v>
                </c:pt>
                <c:pt idx="82">
                  <c:v>1.55</c:v>
                </c:pt>
                <c:pt idx="83">
                  <c:v>1.45</c:v>
                </c:pt>
                <c:pt idx="84">
                  <c:v>1.25</c:v>
                </c:pt>
                <c:pt idx="85">
                  <c:v>1.25</c:v>
                </c:pt>
                <c:pt idx="86">
                  <c:v>1.5</c:v>
                </c:pt>
                <c:pt idx="87">
                  <c:v>1.5</c:v>
                </c:pt>
                <c:pt idx="88">
                  <c:v>1.5</c:v>
                </c:pt>
                <c:pt idx="89">
                  <c:v>1.5</c:v>
                </c:pt>
                <c:pt idx="90">
                  <c:v>1.35</c:v>
                </c:pt>
                <c:pt idx="91">
                  <c:v>1.35</c:v>
                </c:pt>
                <c:pt idx="92">
                  <c:v>1.4</c:v>
                </c:pt>
                <c:pt idx="93">
                  <c:v>1.4</c:v>
                </c:pt>
                <c:pt idx="94">
                  <c:v>1.25</c:v>
                </c:pt>
                <c:pt idx="95">
                  <c:v>1.3</c:v>
                </c:pt>
                <c:pt idx="96">
                  <c:v>1.6</c:v>
                </c:pt>
                <c:pt idx="97">
                  <c:v>1.4</c:v>
                </c:pt>
                <c:pt idx="98">
                  <c:v>1.25</c:v>
                </c:pt>
                <c:pt idx="99">
                  <c:v>1.2</c:v>
                </c:pt>
                <c:pt idx="100">
                  <c:v>1.1000000000000001</c:v>
                </c:pt>
                <c:pt idx="101">
                  <c:v>1.3</c:v>
                </c:pt>
                <c:pt idx="102">
                  <c:v>1.55</c:v>
                </c:pt>
                <c:pt idx="103">
                  <c:v>1.5</c:v>
                </c:pt>
                <c:pt idx="104">
                  <c:v>1.45</c:v>
                </c:pt>
                <c:pt idx="105">
                  <c:v>1.45</c:v>
                </c:pt>
                <c:pt idx="106">
                  <c:v>1.3</c:v>
                </c:pt>
                <c:pt idx="107">
                  <c:v>1.1499999999999999</c:v>
                </c:pt>
                <c:pt idx="108">
                  <c:v>1.2</c:v>
                </c:pt>
                <c:pt idx="109">
                  <c:v>1.45</c:v>
                </c:pt>
                <c:pt idx="110">
                  <c:v>1.9</c:v>
                </c:pt>
                <c:pt idx="111">
                  <c:v>1.85</c:v>
                </c:pt>
                <c:pt idx="112">
                  <c:v>1.8</c:v>
                </c:pt>
                <c:pt idx="113">
                  <c:v>2</c:v>
                </c:pt>
                <c:pt idx="114">
                  <c:v>2.35</c:v>
                </c:pt>
                <c:pt idx="115">
                  <c:v>2.16</c:v>
                </c:pt>
                <c:pt idx="116">
                  <c:v>2</c:v>
                </c:pt>
                <c:pt idx="117">
                  <c:v>1.91</c:v>
                </c:pt>
                <c:pt idx="118">
                  <c:v>1.85</c:v>
                </c:pt>
                <c:pt idx="119">
                  <c:v>1.8</c:v>
                </c:pt>
                <c:pt idx="120">
                  <c:v>1.75</c:v>
                </c:pt>
                <c:pt idx="121">
                  <c:v>1.75</c:v>
                </c:pt>
                <c:pt idx="122">
                  <c:v>1.5</c:v>
                </c:pt>
                <c:pt idx="123">
                  <c:v>1.65</c:v>
                </c:pt>
                <c:pt idx="124">
                  <c:v>1.9</c:v>
                </c:pt>
                <c:pt idx="125">
                  <c:v>1.8</c:v>
                </c:pt>
                <c:pt idx="126">
                  <c:v>2.0499999999999998</c:v>
                </c:pt>
                <c:pt idx="127">
                  <c:v>2.0499999999999998</c:v>
                </c:pt>
                <c:pt idx="128">
                  <c:v>2.2000000000000002</c:v>
                </c:pt>
                <c:pt idx="129">
                  <c:v>2.0499999999999998</c:v>
                </c:pt>
                <c:pt idx="130">
                  <c:v>1.9</c:v>
                </c:pt>
                <c:pt idx="131">
                  <c:v>1.8</c:v>
                </c:pt>
                <c:pt idx="132">
                  <c:v>1.8</c:v>
                </c:pt>
                <c:pt idx="133">
                  <c:v>1.8</c:v>
                </c:pt>
                <c:pt idx="134">
                  <c:v>2.25</c:v>
                </c:pt>
                <c:pt idx="135">
                  <c:v>2.35</c:v>
                </c:pt>
                <c:pt idx="136">
                  <c:v>2.4</c:v>
                </c:pt>
                <c:pt idx="137">
                  <c:v>2.2000000000000002</c:v>
                </c:pt>
                <c:pt idx="138">
                  <c:v>1.9</c:v>
                </c:pt>
                <c:pt idx="139">
                  <c:v>2.0499999999999998</c:v>
                </c:pt>
                <c:pt idx="140">
                  <c:v>2.1</c:v>
                </c:pt>
                <c:pt idx="141">
                  <c:v>1.85</c:v>
                </c:pt>
                <c:pt idx="142">
                  <c:v>2.35</c:v>
                </c:pt>
                <c:pt idx="143">
                  <c:v>2.5</c:v>
                </c:pt>
                <c:pt idx="144">
                  <c:v>2.6</c:v>
                </c:pt>
                <c:pt idx="145">
                  <c:v>2.2999999999999998</c:v>
                </c:pt>
                <c:pt idx="146">
                  <c:v>2.2000000000000002</c:v>
                </c:pt>
                <c:pt idx="147">
                  <c:v>2.2999999999999998</c:v>
                </c:pt>
                <c:pt idx="148">
                  <c:v>2.4</c:v>
                </c:pt>
                <c:pt idx="149">
                  <c:v>2.2000000000000002</c:v>
                </c:pt>
                <c:pt idx="150">
                  <c:v>2.2000000000000002</c:v>
                </c:pt>
                <c:pt idx="151">
                  <c:v>2.2000000000000002</c:v>
                </c:pt>
                <c:pt idx="152">
                  <c:v>2.2000000000000002</c:v>
                </c:pt>
                <c:pt idx="153">
                  <c:v>2.25</c:v>
                </c:pt>
                <c:pt idx="154">
                  <c:v>2.2000000000000002</c:v>
                </c:pt>
                <c:pt idx="155">
                  <c:v>2.5</c:v>
                </c:pt>
                <c:pt idx="156">
                  <c:v>2.7</c:v>
                </c:pt>
                <c:pt idx="157">
                  <c:v>2.75</c:v>
                </c:pt>
                <c:pt idx="158">
                  <c:v>2.9</c:v>
                </c:pt>
                <c:pt idx="159">
                  <c:v>2.95</c:v>
                </c:pt>
                <c:pt idx="160">
                  <c:v>2.75</c:v>
                </c:pt>
                <c:pt idx="161">
                  <c:v>2.5</c:v>
                </c:pt>
                <c:pt idx="162">
                  <c:v>2.4</c:v>
                </c:pt>
                <c:pt idx="163">
                  <c:v>2.35</c:v>
                </c:pt>
                <c:pt idx="164">
                  <c:v>2.25</c:v>
                </c:pt>
                <c:pt idx="165">
                  <c:v>2.15</c:v>
                </c:pt>
                <c:pt idx="166">
                  <c:v>2.1</c:v>
                </c:pt>
                <c:pt idx="167">
                  <c:v>1.95</c:v>
                </c:pt>
                <c:pt idx="168">
                  <c:v>1.85</c:v>
                </c:pt>
                <c:pt idx="169">
                  <c:v>1.8</c:v>
                </c:pt>
                <c:pt idx="170">
                  <c:v>1.8</c:v>
                </c:pt>
                <c:pt idx="171">
                  <c:v>1.6</c:v>
                </c:pt>
                <c:pt idx="172">
                  <c:v>1.7</c:v>
                </c:pt>
                <c:pt idx="173">
                  <c:v>1.9</c:v>
                </c:pt>
                <c:pt idx="174">
                  <c:v>2.2999999999999998</c:v>
                </c:pt>
                <c:pt idx="175">
                  <c:v>2.2999999999999998</c:v>
                </c:pt>
                <c:pt idx="176">
                  <c:v>2.2000000000000002</c:v>
                </c:pt>
                <c:pt idx="177">
                  <c:v>2.15</c:v>
                </c:pt>
                <c:pt idx="178">
                  <c:v>2.15</c:v>
                </c:pt>
                <c:pt idx="179">
                  <c:v>2.1</c:v>
                </c:pt>
                <c:pt idx="180">
                  <c:v>2.4500000000000002</c:v>
                </c:pt>
                <c:pt idx="181">
                  <c:v>2.5</c:v>
                </c:pt>
                <c:pt idx="182">
                  <c:v>2.6</c:v>
                </c:pt>
                <c:pt idx="183">
                  <c:v>2.0499999999999998</c:v>
                </c:pt>
                <c:pt idx="184">
                  <c:v>2.1</c:v>
                </c:pt>
                <c:pt idx="185">
                  <c:v>2.1</c:v>
                </c:pt>
                <c:pt idx="186">
                  <c:v>2.0499999999999998</c:v>
                </c:pt>
                <c:pt idx="187">
                  <c:v>2.5</c:v>
                </c:pt>
                <c:pt idx="188">
                  <c:v>2.35</c:v>
                </c:pt>
                <c:pt idx="189">
                  <c:v>2.4500000000000002</c:v>
                </c:pt>
                <c:pt idx="190">
                  <c:v>2.2000000000000002</c:v>
                </c:pt>
                <c:pt idx="191">
                  <c:v>2.25</c:v>
                </c:pt>
                <c:pt idx="192">
                  <c:v>2.25</c:v>
                </c:pt>
                <c:pt idx="193">
                  <c:v>2.4</c:v>
                </c:pt>
                <c:pt idx="194">
                  <c:v>2.5499999999999998</c:v>
                </c:pt>
                <c:pt idx="195">
                  <c:v>2.7</c:v>
                </c:pt>
                <c:pt idx="196">
                  <c:v>3.05</c:v>
                </c:pt>
                <c:pt idx="197">
                  <c:v>3</c:v>
                </c:pt>
                <c:pt idx="198">
                  <c:v>2.8</c:v>
                </c:pt>
                <c:pt idx="199">
                  <c:v>3</c:v>
                </c:pt>
                <c:pt idx="200">
                  <c:v>3.35</c:v>
                </c:pt>
                <c:pt idx="201">
                  <c:v>3.4</c:v>
                </c:pt>
                <c:pt idx="202">
                  <c:v>3.1</c:v>
                </c:pt>
                <c:pt idx="203">
                  <c:v>3.45</c:v>
                </c:pt>
                <c:pt idx="204">
                  <c:v>3.8</c:v>
                </c:pt>
                <c:pt idx="205">
                  <c:v>3.8</c:v>
                </c:pt>
                <c:pt idx="206">
                  <c:v>3.5</c:v>
                </c:pt>
                <c:pt idx="207">
                  <c:v>3.6</c:v>
                </c:pt>
                <c:pt idx="208">
                  <c:v>3.75</c:v>
                </c:pt>
                <c:pt idx="209">
                  <c:v>3.75</c:v>
                </c:pt>
                <c:pt idx="210">
                  <c:v>3.7</c:v>
                </c:pt>
                <c:pt idx="211">
                  <c:v>3.65</c:v>
                </c:pt>
                <c:pt idx="212">
                  <c:v>3.8</c:v>
                </c:pt>
                <c:pt idx="213">
                  <c:v>4</c:v>
                </c:pt>
                <c:pt idx="214">
                  <c:v>4</c:v>
                </c:pt>
                <c:pt idx="215">
                  <c:v>3.85</c:v>
                </c:pt>
                <c:pt idx="216">
                  <c:v>3.7</c:v>
                </c:pt>
                <c:pt idx="217">
                  <c:v>3.7</c:v>
                </c:pt>
                <c:pt idx="218">
                  <c:v>3.6</c:v>
                </c:pt>
                <c:pt idx="219">
                  <c:v>3.45</c:v>
                </c:pt>
                <c:pt idx="220">
                  <c:v>3.35</c:v>
                </c:pt>
                <c:pt idx="221">
                  <c:v>3.5</c:v>
                </c:pt>
                <c:pt idx="222">
                  <c:v>3.55</c:v>
                </c:pt>
                <c:pt idx="223">
                  <c:v>3.4</c:v>
                </c:pt>
                <c:pt idx="224">
                  <c:v>3.5</c:v>
                </c:pt>
                <c:pt idx="225">
                  <c:v>3.75</c:v>
                </c:pt>
                <c:pt idx="226">
                  <c:v>3.7</c:v>
                </c:pt>
                <c:pt idx="227">
                  <c:v>3.4</c:v>
                </c:pt>
                <c:pt idx="228">
                  <c:v>3.2</c:v>
                </c:pt>
                <c:pt idx="229">
                  <c:v>3.05</c:v>
                </c:pt>
                <c:pt idx="230">
                  <c:v>2.8</c:v>
                </c:pt>
                <c:pt idx="231">
                  <c:v>2.7</c:v>
                </c:pt>
                <c:pt idx="232">
                  <c:v>2.8</c:v>
                </c:pt>
                <c:pt idx="233">
                  <c:v>2.7</c:v>
                </c:pt>
                <c:pt idx="234">
                  <c:v>2.9</c:v>
                </c:pt>
                <c:pt idx="235">
                  <c:v>2.9</c:v>
                </c:pt>
                <c:pt idx="236">
                  <c:v>2.85</c:v>
                </c:pt>
                <c:pt idx="237">
                  <c:v>3.4</c:v>
                </c:pt>
                <c:pt idx="238">
                  <c:v>3.4</c:v>
                </c:pt>
                <c:pt idx="239">
                  <c:v>3.4</c:v>
                </c:pt>
                <c:pt idx="240">
                  <c:v>3.35</c:v>
                </c:pt>
                <c:pt idx="241">
                  <c:v>3.3</c:v>
                </c:pt>
                <c:pt idx="242">
                  <c:v>3.6</c:v>
                </c:pt>
                <c:pt idx="243">
                  <c:v>3.5</c:v>
                </c:pt>
                <c:pt idx="244">
                  <c:v>3.6</c:v>
                </c:pt>
                <c:pt idx="245">
                  <c:v>3.7</c:v>
                </c:pt>
                <c:pt idx="246">
                  <c:v>4.05</c:v>
                </c:pt>
                <c:pt idx="247">
                  <c:v>3.95</c:v>
                </c:pt>
                <c:pt idx="248">
                  <c:v>3.7</c:v>
                </c:pt>
                <c:pt idx="249">
                  <c:v>3.85</c:v>
                </c:pt>
                <c:pt idx="250">
                  <c:v>4.0999999999999996</c:v>
                </c:pt>
                <c:pt idx="251">
                  <c:v>4.1500000000000004</c:v>
                </c:pt>
                <c:pt idx="252">
                  <c:v>4.4000000000000004</c:v>
                </c:pt>
                <c:pt idx="253">
                  <c:v>4.4000000000000004</c:v>
                </c:pt>
                <c:pt idx="254">
                  <c:v>4.55</c:v>
                </c:pt>
                <c:pt idx="255">
                  <c:v>4.55</c:v>
                </c:pt>
                <c:pt idx="256">
                  <c:v>4.3499999999999996</c:v>
                </c:pt>
                <c:pt idx="257">
                  <c:v>4.3</c:v>
                </c:pt>
                <c:pt idx="258">
                  <c:v>4.4000000000000004</c:v>
                </c:pt>
                <c:pt idx="259">
                  <c:v>4.3</c:v>
                </c:pt>
                <c:pt idx="260">
                  <c:v>4.3</c:v>
                </c:pt>
                <c:pt idx="261">
                  <c:v>4.05</c:v>
                </c:pt>
                <c:pt idx="262">
                  <c:v>3.9</c:v>
                </c:pt>
                <c:pt idx="263">
                  <c:v>3.75</c:v>
                </c:pt>
                <c:pt idx="264">
                  <c:v>3.65</c:v>
                </c:pt>
                <c:pt idx="265">
                  <c:v>3.85</c:v>
                </c:pt>
                <c:pt idx="266">
                  <c:v>3.8</c:v>
                </c:pt>
                <c:pt idx="267">
                  <c:v>3.55</c:v>
                </c:pt>
                <c:pt idx="268">
                  <c:v>3.25</c:v>
                </c:pt>
                <c:pt idx="269">
                  <c:v>3.1</c:v>
                </c:pt>
                <c:pt idx="270">
                  <c:v>3.1</c:v>
                </c:pt>
                <c:pt idx="271">
                  <c:v>3.1</c:v>
                </c:pt>
                <c:pt idx="272">
                  <c:v>3</c:v>
                </c:pt>
                <c:pt idx="273">
                  <c:v>3</c:v>
                </c:pt>
                <c:pt idx="274">
                  <c:v>2.8</c:v>
                </c:pt>
                <c:pt idx="275">
                  <c:v>2.8</c:v>
                </c:pt>
                <c:pt idx="276">
                  <c:v>3.1</c:v>
                </c:pt>
                <c:pt idx="277">
                  <c:v>3.1</c:v>
                </c:pt>
                <c:pt idx="278">
                  <c:v>3.85</c:v>
                </c:pt>
                <c:pt idx="279">
                  <c:v>2.75</c:v>
                </c:pt>
                <c:pt idx="280">
                  <c:v>2.5499999999999998</c:v>
                </c:pt>
                <c:pt idx="281">
                  <c:v>2.65</c:v>
                </c:pt>
                <c:pt idx="282">
                  <c:v>3.3</c:v>
                </c:pt>
                <c:pt idx="283">
                  <c:v>3.35</c:v>
                </c:pt>
                <c:pt idx="284">
                  <c:v>3.4</c:v>
                </c:pt>
                <c:pt idx="285">
                  <c:v>3.45</c:v>
                </c:pt>
                <c:pt idx="286">
                  <c:v>3.5</c:v>
                </c:pt>
                <c:pt idx="287">
                  <c:v>3.6</c:v>
                </c:pt>
                <c:pt idx="288">
                  <c:v>3.8</c:v>
                </c:pt>
                <c:pt idx="289">
                  <c:v>3.5</c:v>
                </c:pt>
                <c:pt idx="290">
                  <c:v>3.6</c:v>
                </c:pt>
                <c:pt idx="291">
                  <c:v>3.5</c:v>
                </c:pt>
                <c:pt idx="292">
                  <c:v>3.45</c:v>
                </c:pt>
                <c:pt idx="293">
                  <c:v>3.6</c:v>
                </c:pt>
                <c:pt idx="294">
                  <c:v>4.05</c:v>
                </c:pt>
                <c:pt idx="295">
                  <c:v>4.3</c:v>
                </c:pt>
                <c:pt idx="296">
                  <c:v>4.5</c:v>
                </c:pt>
                <c:pt idx="297">
                  <c:v>4.55</c:v>
                </c:pt>
                <c:pt idx="298">
                  <c:v>4.6500000000000004</c:v>
                </c:pt>
                <c:pt idx="299">
                  <c:v>4.5999999999999996</c:v>
                </c:pt>
                <c:pt idx="300">
                  <c:v>4.55</c:v>
                </c:pt>
                <c:pt idx="301">
                  <c:v>4.5</c:v>
                </c:pt>
                <c:pt idx="302">
                  <c:v>4.2</c:v>
                </c:pt>
                <c:pt idx="303">
                  <c:v>4.05</c:v>
                </c:pt>
                <c:pt idx="304">
                  <c:v>4.0999999999999996</c:v>
                </c:pt>
                <c:pt idx="305">
                  <c:v>4.0999999999999996</c:v>
                </c:pt>
                <c:pt idx="306">
                  <c:v>4</c:v>
                </c:pt>
                <c:pt idx="307">
                  <c:v>3.75</c:v>
                </c:pt>
                <c:pt idx="308">
                  <c:v>3.8</c:v>
                </c:pt>
                <c:pt idx="309">
                  <c:v>4</c:v>
                </c:pt>
                <c:pt idx="310">
                  <c:v>4</c:v>
                </c:pt>
                <c:pt idx="311">
                  <c:v>3.9</c:v>
                </c:pt>
                <c:pt idx="312">
                  <c:v>3.85</c:v>
                </c:pt>
                <c:pt idx="313">
                  <c:v>3.8</c:v>
                </c:pt>
                <c:pt idx="314">
                  <c:v>3.8</c:v>
                </c:pt>
                <c:pt idx="315">
                  <c:v>3.8</c:v>
                </c:pt>
                <c:pt idx="316">
                  <c:v>3.6</c:v>
                </c:pt>
                <c:pt idx="317">
                  <c:v>3.4</c:v>
                </c:pt>
                <c:pt idx="318">
                  <c:v>3.15</c:v>
                </c:pt>
                <c:pt idx="319">
                  <c:v>3.1</c:v>
                </c:pt>
                <c:pt idx="320">
                  <c:v>3</c:v>
                </c:pt>
                <c:pt idx="321">
                  <c:v>3.1</c:v>
                </c:pt>
                <c:pt idx="322">
                  <c:v>3.2</c:v>
                </c:pt>
                <c:pt idx="323">
                  <c:v>3.2</c:v>
                </c:pt>
                <c:pt idx="324">
                  <c:v>3.1</c:v>
                </c:pt>
                <c:pt idx="325">
                  <c:v>3.15</c:v>
                </c:pt>
                <c:pt idx="326">
                  <c:v>3.2</c:v>
                </c:pt>
                <c:pt idx="327">
                  <c:v>3.2</c:v>
                </c:pt>
                <c:pt idx="328">
                  <c:v>3</c:v>
                </c:pt>
                <c:pt idx="329">
                  <c:v>2.95</c:v>
                </c:pt>
                <c:pt idx="330">
                  <c:v>3.1</c:v>
                </c:pt>
                <c:pt idx="331">
                  <c:v>3.3</c:v>
                </c:pt>
                <c:pt idx="332">
                  <c:v>3.45</c:v>
                </c:pt>
                <c:pt idx="333">
                  <c:v>3.5</c:v>
                </c:pt>
                <c:pt idx="334">
                  <c:v>3.5</c:v>
                </c:pt>
                <c:pt idx="335">
                  <c:v>3.5</c:v>
                </c:pt>
                <c:pt idx="336">
                  <c:v>3.5</c:v>
                </c:pt>
                <c:pt idx="337">
                  <c:v>3.5</c:v>
                </c:pt>
                <c:pt idx="338">
                  <c:v>3.35</c:v>
                </c:pt>
                <c:pt idx="339">
                  <c:v>3.4</c:v>
                </c:pt>
                <c:pt idx="340">
                  <c:v>3.35</c:v>
                </c:pt>
                <c:pt idx="341">
                  <c:v>3.5</c:v>
                </c:pt>
                <c:pt idx="342">
                  <c:v>3.6</c:v>
                </c:pt>
                <c:pt idx="343">
                  <c:v>3.6</c:v>
                </c:pt>
                <c:pt idx="344">
                  <c:v>4</c:v>
                </c:pt>
                <c:pt idx="345">
                  <c:v>4.2</c:v>
                </c:pt>
                <c:pt idx="346">
                  <c:v>4</c:v>
                </c:pt>
                <c:pt idx="347">
                  <c:v>4.7699999999999996</c:v>
                </c:pt>
                <c:pt idx="348">
                  <c:v>3.9</c:v>
                </c:pt>
                <c:pt idx="349">
                  <c:v>3.9</c:v>
                </c:pt>
                <c:pt idx="350">
                  <c:v>3.75</c:v>
                </c:pt>
                <c:pt idx="351">
                  <c:v>3.5</c:v>
                </c:pt>
                <c:pt idx="352">
                  <c:v>3.45</c:v>
                </c:pt>
                <c:pt idx="353">
                  <c:v>3.55</c:v>
                </c:pt>
                <c:pt idx="354">
                  <c:v>3.85</c:v>
                </c:pt>
                <c:pt idx="355">
                  <c:v>3.85</c:v>
                </c:pt>
                <c:pt idx="356">
                  <c:v>3.65</c:v>
                </c:pt>
                <c:pt idx="357">
                  <c:v>3.7</c:v>
                </c:pt>
                <c:pt idx="358">
                  <c:v>3.45</c:v>
                </c:pt>
                <c:pt idx="359">
                  <c:v>3.45</c:v>
                </c:pt>
                <c:pt idx="360">
                  <c:v>3.35</c:v>
                </c:pt>
                <c:pt idx="361">
                  <c:v>3.15</c:v>
                </c:pt>
                <c:pt idx="362">
                  <c:v>3.25</c:v>
                </c:pt>
                <c:pt idx="363">
                  <c:v>3.3</c:v>
                </c:pt>
                <c:pt idx="364">
                  <c:v>3.15</c:v>
                </c:pt>
                <c:pt idx="365">
                  <c:v>3.05</c:v>
                </c:pt>
                <c:pt idx="366">
                  <c:v>3</c:v>
                </c:pt>
                <c:pt idx="367">
                  <c:v>3</c:v>
                </c:pt>
                <c:pt idx="368">
                  <c:v>3.3</c:v>
                </c:pt>
                <c:pt idx="369">
                  <c:v>3.3</c:v>
                </c:pt>
                <c:pt idx="370">
                  <c:v>3.2</c:v>
                </c:pt>
                <c:pt idx="371">
                  <c:v>3.2</c:v>
                </c:pt>
                <c:pt idx="372">
                  <c:v>3.3</c:v>
                </c:pt>
                <c:pt idx="373">
                  <c:v>3.5</c:v>
                </c:pt>
                <c:pt idx="374">
                  <c:v>3.56</c:v>
                </c:pt>
                <c:pt idx="375">
                  <c:v>3.4</c:v>
                </c:pt>
                <c:pt idx="376">
                  <c:v>3.7</c:v>
                </c:pt>
                <c:pt idx="377">
                  <c:v>3.85</c:v>
                </c:pt>
                <c:pt idx="378">
                  <c:v>3.55</c:v>
                </c:pt>
                <c:pt idx="379">
                  <c:v>3.55</c:v>
                </c:pt>
                <c:pt idx="380">
                  <c:v>3.75</c:v>
                </c:pt>
                <c:pt idx="381">
                  <c:v>3.8</c:v>
                </c:pt>
                <c:pt idx="382">
                  <c:v>3.75</c:v>
                </c:pt>
                <c:pt idx="383">
                  <c:v>3.8</c:v>
                </c:pt>
                <c:pt idx="384">
                  <c:v>4</c:v>
                </c:pt>
                <c:pt idx="385">
                  <c:v>4</c:v>
                </c:pt>
                <c:pt idx="386">
                  <c:v>4.4000000000000004</c:v>
                </c:pt>
                <c:pt idx="387">
                  <c:v>4.4000000000000004</c:v>
                </c:pt>
                <c:pt idx="388">
                  <c:v>4.0999999999999996</c:v>
                </c:pt>
                <c:pt idx="389">
                  <c:v>4.0999999999999996</c:v>
                </c:pt>
                <c:pt idx="390">
                  <c:v>4.2</c:v>
                </c:pt>
                <c:pt idx="391">
                  <c:v>4.2</c:v>
                </c:pt>
                <c:pt idx="392">
                  <c:v>4.2</c:v>
                </c:pt>
                <c:pt idx="393">
                  <c:v>4.3</c:v>
                </c:pt>
                <c:pt idx="394">
                  <c:v>4.5999999999999996</c:v>
                </c:pt>
                <c:pt idx="395">
                  <c:v>4.5999999999999996</c:v>
                </c:pt>
                <c:pt idx="396">
                  <c:v>4.55</c:v>
                </c:pt>
                <c:pt idx="397">
                  <c:v>4.5999999999999996</c:v>
                </c:pt>
                <c:pt idx="398">
                  <c:v>4.55</c:v>
                </c:pt>
                <c:pt idx="399">
                  <c:v>4.5999999999999996</c:v>
                </c:pt>
                <c:pt idx="400">
                  <c:v>4.7</c:v>
                </c:pt>
                <c:pt idx="401">
                  <c:v>4.7</c:v>
                </c:pt>
                <c:pt idx="402">
                  <c:v>4.5999999999999996</c:v>
                </c:pt>
                <c:pt idx="403">
                  <c:v>4.5</c:v>
                </c:pt>
                <c:pt idx="404">
                  <c:v>4.3499999999999996</c:v>
                </c:pt>
                <c:pt idx="405">
                  <c:v>4.45</c:v>
                </c:pt>
                <c:pt idx="406">
                  <c:v>4.45</c:v>
                </c:pt>
                <c:pt idx="407">
                  <c:v>4.3</c:v>
                </c:pt>
                <c:pt idx="408">
                  <c:v>4</c:v>
                </c:pt>
                <c:pt idx="409">
                  <c:v>3.9</c:v>
                </c:pt>
                <c:pt idx="410">
                  <c:v>3.9</c:v>
                </c:pt>
                <c:pt idx="411">
                  <c:v>3.9</c:v>
                </c:pt>
                <c:pt idx="412">
                  <c:v>3.85</c:v>
                </c:pt>
                <c:pt idx="413">
                  <c:v>3.6</c:v>
                </c:pt>
                <c:pt idx="414">
                  <c:v>3.55</c:v>
                </c:pt>
                <c:pt idx="415">
                  <c:v>3.4</c:v>
                </c:pt>
                <c:pt idx="416">
                  <c:v>3.7</c:v>
                </c:pt>
                <c:pt idx="417">
                  <c:v>3.65</c:v>
                </c:pt>
                <c:pt idx="418">
                  <c:v>3.4</c:v>
                </c:pt>
                <c:pt idx="419">
                  <c:v>3.5</c:v>
                </c:pt>
                <c:pt idx="420">
                  <c:v>3.55</c:v>
                </c:pt>
                <c:pt idx="421">
                  <c:v>3.55</c:v>
                </c:pt>
                <c:pt idx="422">
                  <c:v>3.4</c:v>
                </c:pt>
                <c:pt idx="423">
                  <c:v>3.4</c:v>
                </c:pt>
                <c:pt idx="424">
                  <c:v>3.3</c:v>
                </c:pt>
                <c:pt idx="425">
                  <c:v>3.45</c:v>
                </c:pt>
                <c:pt idx="426">
                  <c:v>3.6</c:v>
                </c:pt>
                <c:pt idx="427">
                  <c:v>3.78</c:v>
                </c:pt>
                <c:pt idx="428">
                  <c:v>3.8</c:v>
                </c:pt>
                <c:pt idx="429">
                  <c:v>3.6</c:v>
                </c:pt>
                <c:pt idx="430">
                  <c:v>3.8</c:v>
                </c:pt>
                <c:pt idx="431">
                  <c:v>3.8</c:v>
                </c:pt>
                <c:pt idx="432">
                  <c:v>3.95</c:v>
                </c:pt>
                <c:pt idx="433">
                  <c:v>3.95</c:v>
                </c:pt>
                <c:pt idx="434">
                  <c:v>3.8</c:v>
                </c:pt>
                <c:pt idx="435">
                  <c:v>3.75</c:v>
                </c:pt>
                <c:pt idx="436">
                  <c:v>3.65</c:v>
                </c:pt>
                <c:pt idx="437">
                  <c:v>3.5</c:v>
                </c:pt>
                <c:pt idx="438">
                  <c:v>3.3</c:v>
                </c:pt>
                <c:pt idx="439">
                  <c:v>3.2</c:v>
                </c:pt>
                <c:pt idx="440">
                  <c:v>3.3</c:v>
                </c:pt>
                <c:pt idx="441">
                  <c:v>3.1</c:v>
                </c:pt>
                <c:pt idx="442">
                  <c:v>2.75</c:v>
                </c:pt>
                <c:pt idx="443">
                  <c:v>2.75</c:v>
                </c:pt>
                <c:pt idx="444">
                  <c:v>3.1</c:v>
                </c:pt>
                <c:pt idx="445">
                  <c:v>3.3</c:v>
                </c:pt>
                <c:pt idx="446">
                  <c:v>3.1</c:v>
                </c:pt>
                <c:pt idx="447">
                  <c:v>2.9</c:v>
                </c:pt>
                <c:pt idx="448">
                  <c:v>2.8</c:v>
                </c:pt>
                <c:pt idx="449">
                  <c:v>2.7</c:v>
                </c:pt>
                <c:pt idx="450">
                  <c:v>2.65</c:v>
                </c:pt>
                <c:pt idx="451">
                  <c:v>2.75</c:v>
                </c:pt>
                <c:pt idx="452">
                  <c:v>2.95</c:v>
                </c:pt>
                <c:pt idx="453">
                  <c:v>2.95</c:v>
                </c:pt>
                <c:pt idx="454">
                  <c:v>2.65</c:v>
                </c:pt>
                <c:pt idx="455">
                  <c:v>2.5</c:v>
                </c:pt>
                <c:pt idx="456">
                  <c:v>2.2999999999999998</c:v>
                </c:pt>
                <c:pt idx="457">
                  <c:v>2.2000000000000002</c:v>
                </c:pt>
                <c:pt idx="458">
                  <c:v>2.25</c:v>
                </c:pt>
                <c:pt idx="459">
                  <c:v>2.2000000000000002</c:v>
                </c:pt>
                <c:pt idx="460">
                  <c:v>2.2000000000000002</c:v>
                </c:pt>
                <c:pt idx="461">
                  <c:v>2.2999999999999998</c:v>
                </c:pt>
                <c:pt idx="462">
                  <c:v>2.8</c:v>
                </c:pt>
                <c:pt idx="463">
                  <c:v>2.8</c:v>
                </c:pt>
                <c:pt idx="464">
                  <c:v>2.4500000000000002</c:v>
                </c:pt>
                <c:pt idx="465">
                  <c:v>3</c:v>
                </c:pt>
                <c:pt idx="466">
                  <c:v>2.4</c:v>
                </c:pt>
                <c:pt idx="467">
                  <c:v>3</c:v>
                </c:pt>
                <c:pt idx="468">
                  <c:v>2.65</c:v>
                </c:pt>
                <c:pt idx="469">
                  <c:v>2.5</c:v>
                </c:pt>
                <c:pt idx="470">
                  <c:v>2.4</c:v>
                </c:pt>
                <c:pt idx="471">
                  <c:v>2.4500000000000002</c:v>
                </c:pt>
                <c:pt idx="472">
                  <c:v>2.2999999999999998</c:v>
                </c:pt>
                <c:pt idx="473">
                  <c:v>2.1</c:v>
                </c:pt>
                <c:pt idx="474">
                  <c:v>2.1</c:v>
                </c:pt>
                <c:pt idx="475">
                  <c:v>2</c:v>
                </c:pt>
                <c:pt idx="476">
                  <c:v>2.35</c:v>
                </c:pt>
                <c:pt idx="477">
                  <c:v>2.7</c:v>
                </c:pt>
                <c:pt idx="478">
                  <c:v>3</c:v>
                </c:pt>
                <c:pt idx="479">
                  <c:v>3.8</c:v>
                </c:pt>
                <c:pt idx="480">
                  <c:v>3</c:v>
                </c:pt>
                <c:pt idx="481">
                  <c:v>3.15</c:v>
                </c:pt>
                <c:pt idx="482">
                  <c:v>3.65</c:v>
                </c:pt>
                <c:pt idx="483">
                  <c:v>3.8</c:v>
                </c:pt>
                <c:pt idx="484">
                  <c:v>3.7</c:v>
                </c:pt>
                <c:pt idx="485">
                  <c:v>3.55</c:v>
                </c:pt>
                <c:pt idx="486">
                  <c:v>3.15</c:v>
                </c:pt>
                <c:pt idx="487">
                  <c:v>2.95</c:v>
                </c:pt>
                <c:pt idx="488">
                  <c:v>3.35</c:v>
                </c:pt>
                <c:pt idx="489">
                  <c:v>3.6</c:v>
                </c:pt>
                <c:pt idx="490">
                  <c:v>3.9</c:v>
                </c:pt>
                <c:pt idx="491">
                  <c:v>3.5</c:v>
                </c:pt>
                <c:pt idx="492">
                  <c:v>3.65</c:v>
                </c:pt>
                <c:pt idx="493">
                  <c:v>3.85</c:v>
                </c:pt>
                <c:pt idx="494">
                  <c:v>3.5</c:v>
                </c:pt>
                <c:pt idx="495">
                  <c:v>3.4</c:v>
                </c:pt>
                <c:pt idx="496">
                  <c:v>3.8</c:v>
                </c:pt>
                <c:pt idx="497">
                  <c:v>4.0999999999999996</c:v>
                </c:pt>
                <c:pt idx="498">
                  <c:v>4.0999999999999996</c:v>
                </c:pt>
                <c:pt idx="499">
                  <c:v>3.9</c:v>
                </c:pt>
                <c:pt idx="500">
                  <c:v>3.65</c:v>
                </c:pt>
                <c:pt idx="501">
                  <c:v>3.65</c:v>
                </c:pt>
                <c:pt idx="502">
                  <c:v>4.3</c:v>
                </c:pt>
                <c:pt idx="503">
                  <c:v>4.3499999999999996</c:v>
                </c:pt>
                <c:pt idx="504">
                  <c:v>4.2</c:v>
                </c:pt>
                <c:pt idx="505">
                  <c:v>4.2</c:v>
                </c:pt>
                <c:pt idx="506">
                  <c:v>4.2</c:v>
                </c:pt>
                <c:pt idx="507">
                  <c:v>4.0999999999999996</c:v>
                </c:pt>
                <c:pt idx="508">
                  <c:v>4</c:v>
                </c:pt>
                <c:pt idx="509">
                  <c:v>3.9</c:v>
                </c:pt>
                <c:pt idx="510">
                  <c:v>3.8</c:v>
                </c:pt>
                <c:pt idx="511">
                  <c:v>3.9</c:v>
                </c:pt>
                <c:pt idx="512">
                  <c:v>4</c:v>
                </c:pt>
                <c:pt idx="513">
                  <c:v>3.9</c:v>
                </c:pt>
                <c:pt idx="514">
                  <c:v>3.9</c:v>
                </c:pt>
                <c:pt idx="515">
                  <c:v>4</c:v>
                </c:pt>
                <c:pt idx="516">
                  <c:v>4.0999999999999996</c:v>
                </c:pt>
                <c:pt idx="517">
                  <c:v>4.1500000000000004</c:v>
                </c:pt>
                <c:pt idx="518">
                  <c:v>3.9</c:v>
                </c:pt>
                <c:pt idx="519">
                  <c:v>3.8</c:v>
                </c:pt>
                <c:pt idx="520">
                  <c:v>3.4</c:v>
                </c:pt>
                <c:pt idx="521">
                  <c:v>3.35</c:v>
                </c:pt>
                <c:pt idx="522">
                  <c:v>3.3</c:v>
                </c:pt>
                <c:pt idx="523">
                  <c:v>3.2</c:v>
                </c:pt>
                <c:pt idx="524">
                  <c:v>3.2</c:v>
                </c:pt>
                <c:pt idx="525">
                  <c:v>3.2</c:v>
                </c:pt>
                <c:pt idx="526">
                  <c:v>3.1</c:v>
                </c:pt>
                <c:pt idx="527">
                  <c:v>3.2</c:v>
                </c:pt>
                <c:pt idx="528">
                  <c:v>3.8</c:v>
                </c:pt>
                <c:pt idx="529">
                  <c:v>3.95</c:v>
                </c:pt>
                <c:pt idx="530">
                  <c:v>4.2</c:v>
                </c:pt>
                <c:pt idx="531">
                  <c:v>4.0999999999999996</c:v>
                </c:pt>
                <c:pt idx="532">
                  <c:v>4.0999999999999996</c:v>
                </c:pt>
                <c:pt idx="533">
                  <c:v>4.2</c:v>
                </c:pt>
                <c:pt idx="534">
                  <c:v>4.3</c:v>
                </c:pt>
                <c:pt idx="535">
                  <c:v>4.3</c:v>
                </c:pt>
                <c:pt idx="536">
                  <c:v>4.3499999999999996</c:v>
                </c:pt>
                <c:pt idx="537">
                  <c:v>4.2</c:v>
                </c:pt>
                <c:pt idx="538">
                  <c:v>3.9</c:v>
                </c:pt>
                <c:pt idx="539">
                  <c:v>4</c:v>
                </c:pt>
                <c:pt idx="540">
                  <c:v>4.05</c:v>
                </c:pt>
                <c:pt idx="541">
                  <c:v>4.0999999999999996</c:v>
                </c:pt>
                <c:pt idx="542">
                  <c:v>4.4000000000000004</c:v>
                </c:pt>
                <c:pt idx="543">
                  <c:v>4.5</c:v>
                </c:pt>
                <c:pt idx="544">
                  <c:v>4.4000000000000004</c:v>
                </c:pt>
                <c:pt idx="545">
                  <c:v>4.2</c:v>
                </c:pt>
                <c:pt idx="546">
                  <c:v>4</c:v>
                </c:pt>
                <c:pt idx="547">
                  <c:v>3.85</c:v>
                </c:pt>
                <c:pt idx="548">
                  <c:v>4.05</c:v>
                </c:pt>
                <c:pt idx="549">
                  <c:v>4</c:v>
                </c:pt>
                <c:pt idx="550">
                  <c:v>3.75</c:v>
                </c:pt>
                <c:pt idx="551">
                  <c:v>3.6</c:v>
                </c:pt>
                <c:pt idx="552">
                  <c:v>3.9</c:v>
                </c:pt>
                <c:pt idx="553">
                  <c:v>3.9</c:v>
                </c:pt>
                <c:pt idx="554">
                  <c:v>3.35</c:v>
                </c:pt>
                <c:pt idx="555">
                  <c:v>3.45</c:v>
                </c:pt>
                <c:pt idx="556">
                  <c:v>4.05</c:v>
                </c:pt>
                <c:pt idx="557">
                  <c:v>4.3499999999999996</c:v>
                </c:pt>
                <c:pt idx="558">
                  <c:v>4.4800000000000004</c:v>
                </c:pt>
                <c:pt idx="559">
                  <c:v>4.34</c:v>
                </c:pt>
                <c:pt idx="560">
                  <c:v>4.4000000000000004</c:v>
                </c:pt>
                <c:pt idx="561">
                  <c:v>4.3499999999999996</c:v>
                </c:pt>
                <c:pt idx="562">
                  <c:v>4.58</c:v>
                </c:pt>
                <c:pt idx="563">
                  <c:v>4.5999999999999996</c:v>
                </c:pt>
                <c:pt idx="564">
                  <c:v>4.7</c:v>
                </c:pt>
                <c:pt idx="565">
                  <c:v>4.7</c:v>
                </c:pt>
                <c:pt idx="566">
                  <c:v>4.75</c:v>
                </c:pt>
                <c:pt idx="567">
                  <c:v>4.75</c:v>
                </c:pt>
                <c:pt idx="568">
                  <c:v>4.32</c:v>
                </c:pt>
                <c:pt idx="569">
                  <c:v>4.0599999999999996</c:v>
                </c:pt>
                <c:pt idx="570">
                  <c:v>3.78</c:v>
                </c:pt>
                <c:pt idx="571">
                  <c:v>3.66</c:v>
                </c:pt>
                <c:pt idx="572">
                  <c:v>3.45</c:v>
                </c:pt>
                <c:pt idx="573">
                  <c:v>3.27</c:v>
                </c:pt>
                <c:pt idx="574">
                  <c:v>3.05</c:v>
                </c:pt>
                <c:pt idx="575">
                  <c:v>3.05</c:v>
                </c:pt>
                <c:pt idx="576">
                  <c:v>3.1</c:v>
                </c:pt>
                <c:pt idx="577">
                  <c:v>3.15</c:v>
                </c:pt>
                <c:pt idx="578">
                  <c:v>3</c:v>
                </c:pt>
                <c:pt idx="579">
                  <c:v>3.1</c:v>
                </c:pt>
                <c:pt idx="580">
                  <c:v>3.35</c:v>
                </c:pt>
                <c:pt idx="581">
                  <c:v>3.4</c:v>
                </c:pt>
                <c:pt idx="582">
                  <c:v>2.95</c:v>
                </c:pt>
                <c:pt idx="583">
                  <c:v>3.1</c:v>
                </c:pt>
                <c:pt idx="584">
                  <c:v>3.18</c:v>
                </c:pt>
                <c:pt idx="585">
                  <c:v>3.1</c:v>
                </c:pt>
                <c:pt idx="586">
                  <c:v>3.16</c:v>
                </c:pt>
                <c:pt idx="587">
                  <c:v>3.08</c:v>
                </c:pt>
                <c:pt idx="588">
                  <c:v>3.32</c:v>
                </c:pt>
                <c:pt idx="589">
                  <c:v>3.42</c:v>
                </c:pt>
                <c:pt idx="590">
                  <c:v>3.5</c:v>
                </c:pt>
                <c:pt idx="591">
                  <c:v>3.55</c:v>
                </c:pt>
                <c:pt idx="592">
                  <c:v>3.3</c:v>
                </c:pt>
                <c:pt idx="593">
                  <c:v>3.3</c:v>
                </c:pt>
                <c:pt idx="594">
                  <c:v>3.2</c:v>
                </c:pt>
                <c:pt idx="595">
                  <c:v>3.4</c:v>
                </c:pt>
                <c:pt idx="596">
                  <c:v>3.82</c:v>
                </c:pt>
                <c:pt idx="597">
                  <c:v>3.94</c:v>
                </c:pt>
                <c:pt idx="598">
                  <c:v>3.66</c:v>
                </c:pt>
                <c:pt idx="599">
                  <c:v>3.6</c:v>
                </c:pt>
                <c:pt idx="600">
                  <c:v>3.3</c:v>
                </c:pt>
                <c:pt idx="601">
                  <c:v>3.24</c:v>
                </c:pt>
                <c:pt idx="602">
                  <c:v>3.52</c:v>
                </c:pt>
                <c:pt idx="603">
                  <c:v>3.64</c:v>
                </c:pt>
                <c:pt idx="604">
                  <c:v>3.65</c:v>
                </c:pt>
                <c:pt idx="605">
                  <c:v>3.7</c:v>
                </c:pt>
                <c:pt idx="606">
                  <c:v>3.8</c:v>
                </c:pt>
                <c:pt idx="607">
                  <c:v>3.8</c:v>
                </c:pt>
                <c:pt idx="608">
                  <c:v>3.85</c:v>
                </c:pt>
                <c:pt idx="609">
                  <c:v>3.9</c:v>
                </c:pt>
                <c:pt idx="610">
                  <c:v>3.8</c:v>
                </c:pt>
                <c:pt idx="611">
                  <c:v>3.7</c:v>
                </c:pt>
                <c:pt idx="612">
                  <c:v>3.85</c:v>
                </c:pt>
                <c:pt idx="613">
                  <c:v>3.88</c:v>
                </c:pt>
                <c:pt idx="614">
                  <c:v>4.1399999999999997</c:v>
                </c:pt>
                <c:pt idx="615">
                  <c:v>4.12</c:v>
                </c:pt>
                <c:pt idx="616">
                  <c:v>4.22</c:v>
                </c:pt>
                <c:pt idx="617">
                  <c:v>4.3</c:v>
                </c:pt>
                <c:pt idx="618">
                  <c:v>4.2</c:v>
                </c:pt>
                <c:pt idx="619">
                  <c:v>4</c:v>
                </c:pt>
                <c:pt idx="620">
                  <c:v>4.0999999999999996</c:v>
                </c:pt>
                <c:pt idx="621">
                  <c:v>4.0999999999999996</c:v>
                </c:pt>
                <c:pt idx="622">
                  <c:v>4.4000000000000004</c:v>
                </c:pt>
                <c:pt idx="623">
                  <c:v>4.55</c:v>
                </c:pt>
                <c:pt idx="624">
                  <c:v>4.78</c:v>
                </c:pt>
                <c:pt idx="625">
                  <c:v>4.84</c:v>
                </c:pt>
                <c:pt idx="626">
                  <c:v>4.8499999999999996</c:v>
                </c:pt>
                <c:pt idx="627">
                  <c:v>4.9000000000000004</c:v>
                </c:pt>
                <c:pt idx="628">
                  <c:v>4.95</c:v>
                </c:pt>
                <c:pt idx="629">
                  <c:v>5</c:v>
                </c:pt>
                <c:pt idx="630">
                  <c:v>4.95</c:v>
                </c:pt>
                <c:pt idx="631">
                  <c:v>4.9000000000000004</c:v>
                </c:pt>
                <c:pt idx="632">
                  <c:v>4.8</c:v>
                </c:pt>
                <c:pt idx="633">
                  <c:v>4.8</c:v>
                </c:pt>
                <c:pt idx="634">
                  <c:v>4.9000000000000004</c:v>
                </c:pt>
                <c:pt idx="635">
                  <c:v>4.9000000000000004</c:v>
                </c:pt>
                <c:pt idx="636">
                  <c:v>4.9000000000000004</c:v>
                </c:pt>
                <c:pt idx="637">
                  <c:v>5</c:v>
                </c:pt>
                <c:pt idx="638">
                  <c:v>5.0999999999999996</c:v>
                </c:pt>
                <c:pt idx="639">
                  <c:v>5.0999999999999996</c:v>
                </c:pt>
                <c:pt idx="640">
                  <c:v>5.15</c:v>
                </c:pt>
                <c:pt idx="641">
                  <c:v>5.2</c:v>
                </c:pt>
                <c:pt idx="642">
                  <c:v>5.15</c:v>
                </c:pt>
                <c:pt idx="643">
                  <c:v>5.25</c:v>
                </c:pt>
                <c:pt idx="644">
                  <c:v>5.15</c:v>
                </c:pt>
                <c:pt idx="645">
                  <c:v>5.15</c:v>
                </c:pt>
                <c:pt idx="646">
                  <c:v>5.05</c:v>
                </c:pt>
                <c:pt idx="647">
                  <c:v>5</c:v>
                </c:pt>
                <c:pt idx="648">
                  <c:v>5</c:v>
                </c:pt>
                <c:pt idx="649">
                  <c:v>5</c:v>
                </c:pt>
                <c:pt idx="650">
                  <c:v>4.95</c:v>
                </c:pt>
                <c:pt idx="651">
                  <c:v>4.95</c:v>
                </c:pt>
                <c:pt idx="652">
                  <c:v>4.9000000000000004</c:v>
                </c:pt>
                <c:pt idx="653">
                  <c:v>4.8499999999999996</c:v>
                </c:pt>
                <c:pt idx="654">
                  <c:v>4.8</c:v>
                </c:pt>
                <c:pt idx="655">
                  <c:v>4.8</c:v>
                </c:pt>
                <c:pt idx="656">
                  <c:v>4.9000000000000004</c:v>
                </c:pt>
                <c:pt idx="657">
                  <c:v>4.95</c:v>
                </c:pt>
                <c:pt idx="658">
                  <c:v>4.9000000000000004</c:v>
                </c:pt>
                <c:pt idx="659">
                  <c:v>4.9000000000000004</c:v>
                </c:pt>
                <c:pt idx="660">
                  <c:v>4.8499999999999996</c:v>
                </c:pt>
                <c:pt idx="661">
                  <c:v>4.8499999999999996</c:v>
                </c:pt>
                <c:pt idx="662">
                  <c:v>4.8</c:v>
                </c:pt>
                <c:pt idx="663">
                  <c:v>4.75</c:v>
                </c:pt>
                <c:pt idx="664">
                  <c:v>4.7</c:v>
                </c:pt>
                <c:pt idx="665">
                  <c:v>4.6500000000000004</c:v>
                </c:pt>
                <c:pt idx="666">
                  <c:v>4.6500000000000004</c:v>
                </c:pt>
                <c:pt idx="667">
                  <c:v>4.6500000000000004</c:v>
                </c:pt>
                <c:pt idx="668">
                  <c:v>4.7</c:v>
                </c:pt>
                <c:pt idx="669">
                  <c:v>4.75</c:v>
                </c:pt>
                <c:pt idx="670">
                  <c:v>4.75</c:v>
                </c:pt>
                <c:pt idx="671">
                  <c:v>4.75</c:v>
                </c:pt>
                <c:pt idx="672">
                  <c:v>4.8499999999999996</c:v>
                </c:pt>
                <c:pt idx="673">
                  <c:v>4.8</c:v>
                </c:pt>
                <c:pt idx="674">
                  <c:v>4.8499999999999996</c:v>
                </c:pt>
                <c:pt idx="675">
                  <c:v>4.8499999999999996</c:v>
                </c:pt>
                <c:pt idx="676">
                  <c:v>4.9000000000000004</c:v>
                </c:pt>
                <c:pt idx="677">
                  <c:v>4.9000000000000004</c:v>
                </c:pt>
                <c:pt idx="678">
                  <c:v>4.95</c:v>
                </c:pt>
                <c:pt idx="679">
                  <c:v>4.95</c:v>
                </c:pt>
                <c:pt idx="680">
                  <c:v>5</c:v>
                </c:pt>
                <c:pt idx="681">
                  <c:v>5</c:v>
                </c:pt>
                <c:pt idx="682">
                  <c:v>5.05</c:v>
                </c:pt>
                <c:pt idx="683">
                  <c:v>5.05</c:v>
                </c:pt>
                <c:pt idx="684">
                  <c:v>4.95</c:v>
                </c:pt>
                <c:pt idx="685">
                  <c:v>4.9000000000000004</c:v>
                </c:pt>
                <c:pt idx="686">
                  <c:v>4.8</c:v>
                </c:pt>
                <c:pt idx="687">
                  <c:v>4.75</c:v>
                </c:pt>
                <c:pt idx="688">
                  <c:v>4.75</c:v>
                </c:pt>
                <c:pt idx="689">
                  <c:v>4.7</c:v>
                </c:pt>
                <c:pt idx="690">
                  <c:v>4.5999999999999996</c:v>
                </c:pt>
                <c:pt idx="691">
                  <c:v>4.5999999999999996</c:v>
                </c:pt>
                <c:pt idx="692">
                  <c:v>4.55</c:v>
                </c:pt>
                <c:pt idx="693">
                  <c:v>4.4000000000000004</c:v>
                </c:pt>
                <c:pt idx="694">
                  <c:v>4.2</c:v>
                </c:pt>
                <c:pt idx="695">
                  <c:v>4.0999999999999996</c:v>
                </c:pt>
                <c:pt idx="696">
                  <c:v>4.3</c:v>
                </c:pt>
                <c:pt idx="697">
                  <c:v>4.0999999999999996</c:v>
                </c:pt>
                <c:pt idx="698">
                  <c:v>3.9</c:v>
                </c:pt>
                <c:pt idx="699">
                  <c:v>3.8</c:v>
                </c:pt>
                <c:pt idx="700">
                  <c:v>3.7</c:v>
                </c:pt>
                <c:pt idx="701">
                  <c:v>3.7</c:v>
                </c:pt>
                <c:pt idx="702">
                  <c:v>3.55</c:v>
                </c:pt>
                <c:pt idx="703">
                  <c:v>3.55</c:v>
                </c:pt>
                <c:pt idx="704">
                  <c:v>3.45</c:v>
                </c:pt>
                <c:pt idx="705">
                  <c:v>3.5</c:v>
                </c:pt>
                <c:pt idx="706">
                  <c:v>3.7</c:v>
                </c:pt>
                <c:pt idx="707">
                  <c:v>3.7</c:v>
                </c:pt>
                <c:pt idx="708">
                  <c:v>3.75</c:v>
                </c:pt>
                <c:pt idx="709">
                  <c:v>3.7</c:v>
                </c:pt>
                <c:pt idx="710">
                  <c:v>4.05</c:v>
                </c:pt>
                <c:pt idx="711">
                  <c:v>4.05</c:v>
                </c:pt>
                <c:pt idx="712">
                  <c:v>4.05</c:v>
                </c:pt>
                <c:pt idx="713">
                  <c:v>3.95</c:v>
                </c:pt>
                <c:pt idx="714">
                  <c:v>3.65</c:v>
                </c:pt>
                <c:pt idx="715">
                  <c:v>3.55</c:v>
                </c:pt>
                <c:pt idx="716">
                  <c:v>3.45</c:v>
                </c:pt>
                <c:pt idx="717">
                  <c:v>3.4</c:v>
                </c:pt>
                <c:pt idx="718">
                  <c:v>3.2</c:v>
                </c:pt>
                <c:pt idx="719">
                  <c:v>3.2</c:v>
                </c:pt>
                <c:pt idx="720">
                  <c:v>3.2</c:v>
                </c:pt>
                <c:pt idx="721">
                  <c:v>3.4</c:v>
                </c:pt>
                <c:pt idx="722">
                  <c:v>3.85</c:v>
                </c:pt>
                <c:pt idx="723">
                  <c:v>3.85</c:v>
                </c:pt>
                <c:pt idx="724">
                  <c:v>3.55</c:v>
                </c:pt>
                <c:pt idx="725">
                  <c:v>3.5</c:v>
                </c:pt>
                <c:pt idx="726">
                  <c:v>3.3</c:v>
                </c:pt>
                <c:pt idx="727">
                  <c:v>3.25</c:v>
                </c:pt>
                <c:pt idx="728">
                  <c:v>3.1</c:v>
                </c:pt>
                <c:pt idx="729">
                  <c:v>3.1</c:v>
                </c:pt>
                <c:pt idx="730">
                  <c:v>3.1</c:v>
                </c:pt>
                <c:pt idx="731">
                  <c:v>3</c:v>
                </c:pt>
              </c:numCache>
              <c:extLst xmlns:c15="http://schemas.microsoft.com/office/drawing/2012/chart"/>
            </c:numRef>
          </c:val>
          <c:smooth val="1"/>
          <c:extLst>
            <c:ext xmlns:c16="http://schemas.microsoft.com/office/drawing/2014/chart" uri="{C3380CC4-5D6E-409C-BE32-E72D297353CC}">
              <c16:uniqueId val="{00000000-B13E-4E85-9D54-B3AB23B5EB09}"/>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DATOS!$R$3:$R$734</c:f>
              <c:numCache>
                <c:formatCode>0.00</c:formatCode>
                <c:ptCount val="732"/>
                <c:pt idx="0">
                  <c:v>2.9</c:v>
                </c:pt>
                <c:pt idx="1">
                  <c:v>2.7</c:v>
                </c:pt>
                <c:pt idx="2">
                  <c:v>2.65</c:v>
                </c:pt>
                <c:pt idx="3">
                  <c:v>2.6</c:v>
                </c:pt>
                <c:pt idx="4">
                  <c:v>2.7</c:v>
                </c:pt>
                <c:pt idx="5">
                  <c:v>2.75</c:v>
                </c:pt>
                <c:pt idx="6">
                  <c:v>2.5</c:v>
                </c:pt>
                <c:pt idx="7">
                  <c:v>2.4</c:v>
                </c:pt>
                <c:pt idx="8">
                  <c:v>2.4500000000000002</c:v>
                </c:pt>
                <c:pt idx="9">
                  <c:v>2.7</c:v>
                </c:pt>
                <c:pt idx="10">
                  <c:v>3.2</c:v>
                </c:pt>
                <c:pt idx="11">
                  <c:v>3.15</c:v>
                </c:pt>
                <c:pt idx="12">
                  <c:v>3.2</c:v>
                </c:pt>
                <c:pt idx="13">
                  <c:v>3.1</c:v>
                </c:pt>
                <c:pt idx="14">
                  <c:v>3.2</c:v>
                </c:pt>
                <c:pt idx="15">
                  <c:v>3.25</c:v>
                </c:pt>
                <c:pt idx="16">
                  <c:v>3.1</c:v>
                </c:pt>
                <c:pt idx="17">
                  <c:v>3.05</c:v>
                </c:pt>
                <c:pt idx="18">
                  <c:v>3.2</c:v>
                </c:pt>
                <c:pt idx="19">
                  <c:v>3.2</c:v>
                </c:pt>
                <c:pt idx="20">
                  <c:v>2.8</c:v>
                </c:pt>
                <c:pt idx="21">
                  <c:v>2.75</c:v>
                </c:pt>
                <c:pt idx="22">
                  <c:v>2.85</c:v>
                </c:pt>
                <c:pt idx="23">
                  <c:v>2.85</c:v>
                </c:pt>
                <c:pt idx="24">
                  <c:v>2.75</c:v>
                </c:pt>
                <c:pt idx="25">
                  <c:v>2.65</c:v>
                </c:pt>
                <c:pt idx="26">
                  <c:v>2.4500000000000002</c:v>
                </c:pt>
                <c:pt idx="27">
                  <c:v>2.7</c:v>
                </c:pt>
                <c:pt idx="28">
                  <c:v>2.65</c:v>
                </c:pt>
                <c:pt idx="29">
                  <c:v>2.7</c:v>
                </c:pt>
                <c:pt idx="30">
                  <c:v>2.7</c:v>
                </c:pt>
                <c:pt idx="31">
                  <c:v>2.7</c:v>
                </c:pt>
                <c:pt idx="32">
                  <c:v>2.7</c:v>
                </c:pt>
                <c:pt idx="33">
                  <c:v>2.7</c:v>
                </c:pt>
                <c:pt idx="34">
                  <c:v>2.6</c:v>
                </c:pt>
                <c:pt idx="35">
                  <c:v>2.6</c:v>
                </c:pt>
                <c:pt idx="36">
                  <c:v>2.85</c:v>
                </c:pt>
                <c:pt idx="37">
                  <c:v>2.8</c:v>
                </c:pt>
                <c:pt idx="38">
                  <c:v>2.4</c:v>
                </c:pt>
                <c:pt idx="39">
                  <c:v>2.2000000000000002</c:v>
                </c:pt>
                <c:pt idx="40">
                  <c:v>2.4500000000000002</c:v>
                </c:pt>
                <c:pt idx="41">
                  <c:v>2.2000000000000002</c:v>
                </c:pt>
                <c:pt idx="42">
                  <c:v>2.2000000000000002</c:v>
                </c:pt>
                <c:pt idx="43">
                  <c:v>2.1</c:v>
                </c:pt>
                <c:pt idx="44">
                  <c:v>2</c:v>
                </c:pt>
                <c:pt idx="45">
                  <c:v>1.9</c:v>
                </c:pt>
                <c:pt idx="46">
                  <c:v>1.9</c:v>
                </c:pt>
                <c:pt idx="47">
                  <c:v>1.9</c:v>
                </c:pt>
                <c:pt idx="48">
                  <c:v>1.9</c:v>
                </c:pt>
                <c:pt idx="49">
                  <c:v>1.9</c:v>
                </c:pt>
                <c:pt idx="50">
                  <c:v>1.85</c:v>
                </c:pt>
                <c:pt idx="51">
                  <c:v>1.8</c:v>
                </c:pt>
                <c:pt idx="52">
                  <c:v>1.8</c:v>
                </c:pt>
                <c:pt idx="53">
                  <c:v>1.7</c:v>
                </c:pt>
                <c:pt idx="54">
                  <c:v>2.2999999999999998</c:v>
                </c:pt>
                <c:pt idx="55">
                  <c:v>2.2999999999999998</c:v>
                </c:pt>
                <c:pt idx="56">
                  <c:v>2.1</c:v>
                </c:pt>
                <c:pt idx="57">
                  <c:v>1.8</c:v>
                </c:pt>
                <c:pt idx="58">
                  <c:v>1.85</c:v>
                </c:pt>
                <c:pt idx="59">
                  <c:v>1.9</c:v>
                </c:pt>
                <c:pt idx="60">
                  <c:v>1.8</c:v>
                </c:pt>
                <c:pt idx="61">
                  <c:v>1.7</c:v>
                </c:pt>
                <c:pt idx="62">
                  <c:v>1.8</c:v>
                </c:pt>
                <c:pt idx="63">
                  <c:v>1.8</c:v>
                </c:pt>
                <c:pt idx="64">
                  <c:v>1.8</c:v>
                </c:pt>
                <c:pt idx="65">
                  <c:v>1.65</c:v>
                </c:pt>
                <c:pt idx="66">
                  <c:v>1.7</c:v>
                </c:pt>
                <c:pt idx="67">
                  <c:v>1.65</c:v>
                </c:pt>
                <c:pt idx="68">
                  <c:v>1.65</c:v>
                </c:pt>
                <c:pt idx="69">
                  <c:v>1.65</c:v>
                </c:pt>
                <c:pt idx="70">
                  <c:v>1.65</c:v>
                </c:pt>
                <c:pt idx="71">
                  <c:v>1.7</c:v>
                </c:pt>
                <c:pt idx="72">
                  <c:v>1.8</c:v>
                </c:pt>
                <c:pt idx="73">
                  <c:v>1.75</c:v>
                </c:pt>
                <c:pt idx="74">
                  <c:v>1.6</c:v>
                </c:pt>
                <c:pt idx="75">
                  <c:v>1.45</c:v>
                </c:pt>
                <c:pt idx="76">
                  <c:v>1.6</c:v>
                </c:pt>
                <c:pt idx="77">
                  <c:v>2.1</c:v>
                </c:pt>
                <c:pt idx="78">
                  <c:v>2.1</c:v>
                </c:pt>
                <c:pt idx="79">
                  <c:v>2.1</c:v>
                </c:pt>
                <c:pt idx="80">
                  <c:v>2.0499999999999998</c:v>
                </c:pt>
                <c:pt idx="81">
                  <c:v>2</c:v>
                </c:pt>
                <c:pt idx="82">
                  <c:v>2.0499999999999998</c:v>
                </c:pt>
                <c:pt idx="83">
                  <c:v>2.0499999999999998</c:v>
                </c:pt>
                <c:pt idx="84">
                  <c:v>2.2000000000000002</c:v>
                </c:pt>
                <c:pt idx="85">
                  <c:v>2.4</c:v>
                </c:pt>
                <c:pt idx="86">
                  <c:v>2.2000000000000002</c:v>
                </c:pt>
                <c:pt idx="87">
                  <c:v>2.25</c:v>
                </c:pt>
                <c:pt idx="88">
                  <c:v>2.4</c:v>
                </c:pt>
                <c:pt idx="89">
                  <c:v>2.5499999999999998</c:v>
                </c:pt>
                <c:pt idx="90">
                  <c:v>2.85</c:v>
                </c:pt>
                <c:pt idx="91">
                  <c:v>2.8</c:v>
                </c:pt>
                <c:pt idx="92">
                  <c:v>2.6</c:v>
                </c:pt>
                <c:pt idx="93">
                  <c:v>2.65</c:v>
                </c:pt>
                <c:pt idx="94">
                  <c:v>2.8</c:v>
                </c:pt>
                <c:pt idx="95">
                  <c:v>2.9</c:v>
                </c:pt>
                <c:pt idx="96">
                  <c:v>3.3</c:v>
                </c:pt>
                <c:pt idx="97">
                  <c:v>3.2</c:v>
                </c:pt>
                <c:pt idx="98">
                  <c:v>3</c:v>
                </c:pt>
                <c:pt idx="99">
                  <c:v>3</c:v>
                </c:pt>
                <c:pt idx="100">
                  <c:v>2.95</c:v>
                </c:pt>
                <c:pt idx="101">
                  <c:v>2.9</c:v>
                </c:pt>
                <c:pt idx="102">
                  <c:v>2.7</c:v>
                </c:pt>
                <c:pt idx="103">
                  <c:v>2.6</c:v>
                </c:pt>
                <c:pt idx="104">
                  <c:v>2.6</c:v>
                </c:pt>
                <c:pt idx="105">
                  <c:v>2.6</c:v>
                </c:pt>
                <c:pt idx="106">
                  <c:v>2.4</c:v>
                </c:pt>
                <c:pt idx="107">
                  <c:v>2.2999999999999998</c:v>
                </c:pt>
                <c:pt idx="108">
                  <c:v>2.2000000000000002</c:v>
                </c:pt>
                <c:pt idx="109">
                  <c:v>2.2999999999999998</c:v>
                </c:pt>
                <c:pt idx="110">
                  <c:v>2.4</c:v>
                </c:pt>
                <c:pt idx="111">
                  <c:v>2.6</c:v>
                </c:pt>
                <c:pt idx="112">
                  <c:v>2.5</c:v>
                </c:pt>
                <c:pt idx="113">
                  <c:v>2.5</c:v>
                </c:pt>
                <c:pt idx="114">
                  <c:v>2.5</c:v>
                </c:pt>
                <c:pt idx="115">
                  <c:v>2.5</c:v>
                </c:pt>
                <c:pt idx="116">
                  <c:v>2.8</c:v>
                </c:pt>
                <c:pt idx="117">
                  <c:v>2.95</c:v>
                </c:pt>
                <c:pt idx="118">
                  <c:v>3.08</c:v>
                </c:pt>
                <c:pt idx="119">
                  <c:v>3.16</c:v>
                </c:pt>
                <c:pt idx="120">
                  <c:v>3.3</c:v>
                </c:pt>
                <c:pt idx="121">
                  <c:v>2.95</c:v>
                </c:pt>
                <c:pt idx="122">
                  <c:v>3.3</c:v>
                </c:pt>
                <c:pt idx="123">
                  <c:v>3.6</c:v>
                </c:pt>
                <c:pt idx="124">
                  <c:v>3.75</c:v>
                </c:pt>
                <c:pt idx="125">
                  <c:v>3.65</c:v>
                </c:pt>
                <c:pt idx="126">
                  <c:v>4.1500000000000004</c:v>
                </c:pt>
                <c:pt idx="127">
                  <c:v>4.0999999999999996</c:v>
                </c:pt>
                <c:pt idx="128">
                  <c:v>3.9</c:v>
                </c:pt>
                <c:pt idx="129">
                  <c:v>3.85</c:v>
                </c:pt>
                <c:pt idx="130">
                  <c:v>3.75</c:v>
                </c:pt>
                <c:pt idx="131">
                  <c:v>3.75</c:v>
                </c:pt>
                <c:pt idx="132">
                  <c:v>3.75</c:v>
                </c:pt>
                <c:pt idx="133">
                  <c:v>3.75</c:v>
                </c:pt>
                <c:pt idx="134">
                  <c:v>3.9</c:v>
                </c:pt>
                <c:pt idx="135">
                  <c:v>3.9</c:v>
                </c:pt>
                <c:pt idx="136">
                  <c:v>3.8</c:v>
                </c:pt>
                <c:pt idx="137">
                  <c:v>3.7</c:v>
                </c:pt>
                <c:pt idx="138">
                  <c:v>4.0999999999999996</c:v>
                </c:pt>
                <c:pt idx="139">
                  <c:v>4.3499999999999996</c:v>
                </c:pt>
                <c:pt idx="140">
                  <c:v>4.55</c:v>
                </c:pt>
                <c:pt idx="141">
                  <c:v>4.45</c:v>
                </c:pt>
                <c:pt idx="142">
                  <c:v>4.3</c:v>
                </c:pt>
                <c:pt idx="143">
                  <c:v>4.3</c:v>
                </c:pt>
                <c:pt idx="144">
                  <c:v>4.3499999999999996</c:v>
                </c:pt>
                <c:pt idx="145">
                  <c:v>4.1500000000000004</c:v>
                </c:pt>
                <c:pt idx="146">
                  <c:v>3.85</c:v>
                </c:pt>
                <c:pt idx="147">
                  <c:v>3.75</c:v>
                </c:pt>
                <c:pt idx="148">
                  <c:v>3.25</c:v>
                </c:pt>
                <c:pt idx="149">
                  <c:v>3.3</c:v>
                </c:pt>
                <c:pt idx="150">
                  <c:v>3.1</c:v>
                </c:pt>
                <c:pt idx="151">
                  <c:v>3</c:v>
                </c:pt>
                <c:pt idx="152">
                  <c:v>2.75</c:v>
                </c:pt>
                <c:pt idx="153">
                  <c:v>2.7</c:v>
                </c:pt>
                <c:pt idx="154">
                  <c:v>2.7</c:v>
                </c:pt>
                <c:pt idx="155">
                  <c:v>2.5</c:v>
                </c:pt>
                <c:pt idx="156">
                  <c:v>2.7</c:v>
                </c:pt>
                <c:pt idx="157">
                  <c:v>2.5</c:v>
                </c:pt>
                <c:pt idx="158">
                  <c:v>3</c:v>
                </c:pt>
                <c:pt idx="159">
                  <c:v>3.3</c:v>
                </c:pt>
                <c:pt idx="160">
                  <c:v>3.5</c:v>
                </c:pt>
                <c:pt idx="161">
                  <c:v>3.7</c:v>
                </c:pt>
                <c:pt idx="162">
                  <c:v>3.7</c:v>
                </c:pt>
                <c:pt idx="163">
                  <c:v>3.7</c:v>
                </c:pt>
                <c:pt idx="164">
                  <c:v>3.85</c:v>
                </c:pt>
                <c:pt idx="165">
                  <c:v>3.8</c:v>
                </c:pt>
                <c:pt idx="166">
                  <c:v>3.9</c:v>
                </c:pt>
                <c:pt idx="167">
                  <c:v>4</c:v>
                </c:pt>
                <c:pt idx="168">
                  <c:v>3.8</c:v>
                </c:pt>
                <c:pt idx="169">
                  <c:v>3.8</c:v>
                </c:pt>
                <c:pt idx="170">
                  <c:v>4.3</c:v>
                </c:pt>
                <c:pt idx="171">
                  <c:v>4.3499999999999996</c:v>
                </c:pt>
                <c:pt idx="172">
                  <c:v>4.3</c:v>
                </c:pt>
                <c:pt idx="173">
                  <c:v>4.3</c:v>
                </c:pt>
                <c:pt idx="174">
                  <c:v>4.3</c:v>
                </c:pt>
                <c:pt idx="175">
                  <c:v>4.2</c:v>
                </c:pt>
                <c:pt idx="176">
                  <c:v>4.2</c:v>
                </c:pt>
                <c:pt idx="177">
                  <c:v>4.05</c:v>
                </c:pt>
                <c:pt idx="178">
                  <c:v>4</c:v>
                </c:pt>
                <c:pt idx="179">
                  <c:v>3.8</c:v>
                </c:pt>
                <c:pt idx="180">
                  <c:v>3.75</c:v>
                </c:pt>
                <c:pt idx="181">
                  <c:v>3.7</c:v>
                </c:pt>
                <c:pt idx="182">
                  <c:v>3.7</c:v>
                </c:pt>
                <c:pt idx="183">
                  <c:v>3.65</c:v>
                </c:pt>
                <c:pt idx="184">
                  <c:v>3.4</c:v>
                </c:pt>
                <c:pt idx="185">
                  <c:v>3.3</c:v>
                </c:pt>
                <c:pt idx="186">
                  <c:v>3.4</c:v>
                </c:pt>
                <c:pt idx="187">
                  <c:v>3.6</c:v>
                </c:pt>
                <c:pt idx="188">
                  <c:v>3.7</c:v>
                </c:pt>
                <c:pt idx="189">
                  <c:v>3.5</c:v>
                </c:pt>
                <c:pt idx="190">
                  <c:v>3.75</c:v>
                </c:pt>
                <c:pt idx="191">
                  <c:v>3.25</c:v>
                </c:pt>
                <c:pt idx="192">
                  <c:v>3.6</c:v>
                </c:pt>
                <c:pt idx="193">
                  <c:v>3.8</c:v>
                </c:pt>
                <c:pt idx="194">
                  <c:v>4.26</c:v>
                </c:pt>
                <c:pt idx="195">
                  <c:v>4.25</c:v>
                </c:pt>
                <c:pt idx="196">
                  <c:v>4.2</c:v>
                </c:pt>
                <c:pt idx="197">
                  <c:v>4.1100000000000003</c:v>
                </c:pt>
                <c:pt idx="198">
                  <c:v>4.3899999999999997</c:v>
                </c:pt>
                <c:pt idx="199">
                  <c:v>4.3499999999999996</c:v>
                </c:pt>
                <c:pt idx="200">
                  <c:v>4.25</c:v>
                </c:pt>
                <c:pt idx="201">
                  <c:v>4.3499999999999996</c:v>
                </c:pt>
                <c:pt idx="202">
                  <c:v>4.55</c:v>
                </c:pt>
                <c:pt idx="203">
                  <c:v>4.7</c:v>
                </c:pt>
                <c:pt idx="204">
                  <c:v>4.6500000000000004</c:v>
                </c:pt>
                <c:pt idx="205">
                  <c:v>4.5999999999999996</c:v>
                </c:pt>
                <c:pt idx="206">
                  <c:v>4.75</c:v>
                </c:pt>
                <c:pt idx="207">
                  <c:v>4.8</c:v>
                </c:pt>
                <c:pt idx="208">
                  <c:v>4.9000000000000004</c:v>
                </c:pt>
                <c:pt idx="209">
                  <c:v>4.95</c:v>
                </c:pt>
                <c:pt idx="210">
                  <c:v>4.95</c:v>
                </c:pt>
                <c:pt idx="211">
                  <c:v>4.95</c:v>
                </c:pt>
                <c:pt idx="212">
                  <c:v>5</c:v>
                </c:pt>
                <c:pt idx="213">
                  <c:v>5.05</c:v>
                </c:pt>
                <c:pt idx="214">
                  <c:v>5.0999999999999996</c:v>
                </c:pt>
                <c:pt idx="215">
                  <c:v>5.0999999999999996</c:v>
                </c:pt>
                <c:pt idx="216">
                  <c:v>5.0999999999999996</c:v>
                </c:pt>
                <c:pt idx="217">
                  <c:v>5.0999999999999996</c:v>
                </c:pt>
                <c:pt idx="218">
                  <c:v>5.15</c:v>
                </c:pt>
                <c:pt idx="219">
                  <c:v>5.15</c:v>
                </c:pt>
                <c:pt idx="220">
                  <c:v>5.15</c:v>
                </c:pt>
                <c:pt idx="221">
                  <c:v>5.2</c:v>
                </c:pt>
                <c:pt idx="222">
                  <c:v>5.2</c:v>
                </c:pt>
                <c:pt idx="223">
                  <c:v>5.2</c:v>
                </c:pt>
                <c:pt idx="224">
                  <c:v>5.25</c:v>
                </c:pt>
                <c:pt idx="225">
                  <c:v>5.3</c:v>
                </c:pt>
                <c:pt idx="226">
                  <c:v>5.3</c:v>
                </c:pt>
                <c:pt idx="227">
                  <c:v>5.3</c:v>
                </c:pt>
                <c:pt idx="228">
                  <c:v>5.3</c:v>
                </c:pt>
                <c:pt idx="229">
                  <c:v>5.3</c:v>
                </c:pt>
                <c:pt idx="230">
                  <c:v>5.35</c:v>
                </c:pt>
                <c:pt idx="231">
                  <c:v>5.4</c:v>
                </c:pt>
                <c:pt idx="232">
                  <c:v>5.4</c:v>
                </c:pt>
                <c:pt idx="233">
                  <c:v>5.4</c:v>
                </c:pt>
                <c:pt idx="234">
                  <c:v>5.35</c:v>
                </c:pt>
                <c:pt idx="235">
                  <c:v>5.3</c:v>
                </c:pt>
                <c:pt idx="236">
                  <c:v>5.25</c:v>
                </c:pt>
                <c:pt idx="237">
                  <c:v>5.2</c:v>
                </c:pt>
                <c:pt idx="238">
                  <c:v>5.25</c:v>
                </c:pt>
                <c:pt idx="239">
                  <c:v>5.25</c:v>
                </c:pt>
                <c:pt idx="240">
                  <c:v>5.0999999999999996</c:v>
                </c:pt>
                <c:pt idx="241">
                  <c:v>5</c:v>
                </c:pt>
                <c:pt idx="242">
                  <c:v>4.95</c:v>
                </c:pt>
                <c:pt idx="243">
                  <c:v>4.9000000000000004</c:v>
                </c:pt>
                <c:pt idx="244">
                  <c:v>4.8499999999999996</c:v>
                </c:pt>
                <c:pt idx="245">
                  <c:v>4.8</c:v>
                </c:pt>
                <c:pt idx="246">
                  <c:v>4.7</c:v>
                </c:pt>
                <c:pt idx="247">
                  <c:v>4.6500000000000004</c:v>
                </c:pt>
                <c:pt idx="248">
                  <c:v>4.5999999999999996</c:v>
                </c:pt>
                <c:pt idx="249">
                  <c:v>4.5999999999999996</c:v>
                </c:pt>
                <c:pt idx="250">
                  <c:v>4.45</c:v>
                </c:pt>
                <c:pt idx="251">
                  <c:v>4.3499999999999996</c:v>
                </c:pt>
                <c:pt idx="252">
                  <c:v>4.3</c:v>
                </c:pt>
                <c:pt idx="253">
                  <c:v>4.2</c:v>
                </c:pt>
                <c:pt idx="254">
                  <c:v>4.0999999999999996</c:v>
                </c:pt>
                <c:pt idx="255">
                  <c:v>3.95</c:v>
                </c:pt>
                <c:pt idx="256">
                  <c:v>3.8</c:v>
                </c:pt>
                <c:pt idx="257">
                  <c:v>3.6</c:v>
                </c:pt>
                <c:pt idx="258">
                  <c:v>3.35</c:v>
                </c:pt>
                <c:pt idx="259">
                  <c:v>3.3</c:v>
                </c:pt>
                <c:pt idx="260">
                  <c:v>3.2</c:v>
                </c:pt>
                <c:pt idx="261">
                  <c:v>3.25</c:v>
                </c:pt>
                <c:pt idx="262">
                  <c:v>3.4</c:v>
                </c:pt>
                <c:pt idx="263">
                  <c:v>3.4</c:v>
                </c:pt>
                <c:pt idx="264">
                  <c:v>3.3</c:v>
                </c:pt>
                <c:pt idx="265">
                  <c:v>3.2</c:v>
                </c:pt>
                <c:pt idx="266">
                  <c:v>3.45</c:v>
                </c:pt>
                <c:pt idx="267">
                  <c:v>3.4</c:v>
                </c:pt>
                <c:pt idx="268">
                  <c:v>3.25</c:v>
                </c:pt>
                <c:pt idx="269">
                  <c:v>3.2</c:v>
                </c:pt>
                <c:pt idx="270">
                  <c:v>3.9</c:v>
                </c:pt>
                <c:pt idx="271">
                  <c:v>4</c:v>
                </c:pt>
                <c:pt idx="272">
                  <c:v>4</c:v>
                </c:pt>
                <c:pt idx="273">
                  <c:v>4</c:v>
                </c:pt>
                <c:pt idx="274">
                  <c:v>4.0999999999999996</c:v>
                </c:pt>
                <c:pt idx="275">
                  <c:v>4.2</c:v>
                </c:pt>
                <c:pt idx="276">
                  <c:v>4.3</c:v>
                </c:pt>
                <c:pt idx="277">
                  <c:v>4.4000000000000004</c:v>
                </c:pt>
                <c:pt idx="278">
                  <c:v>4.42</c:v>
                </c:pt>
                <c:pt idx="279">
                  <c:v>4.43</c:v>
                </c:pt>
                <c:pt idx="280">
                  <c:v>4.45</c:v>
                </c:pt>
                <c:pt idx="281">
                  <c:v>4.5999999999999996</c:v>
                </c:pt>
                <c:pt idx="282">
                  <c:v>4.5</c:v>
                </c:pt>
                <c:pt idx="283">
                  <c:v>4.1500000000000004</c:v>
                </c:pt>
                <c:pt idx="284">
                  <c:v>3.9</c:v>
                </c:pt>
                <c:pt idx="285">
                  <c:v>3.9</c:v>
                </c:pt>
                <c:pt idx="286">
                  <c:v>4</c:v>
                </c:pt>
                <c:pt idx="287">
                  <c:v>3.9</c:v>
                </c:pt>
                <c:pt idx="288">
                  <c:v>3.9</c:v>
                </c:pt>
                <c:pt idx="289">
                  <c:v>3.85</c:v>
                </c:pt>
                <c:pt idx="290">
                  <c:v>3.9</c:v>
                </c:pt>
                <c:pt idx="291">
                  <c:v>3.7</c:v>
                </c:pt>
                <c:pt idx="292">
                  <c:v>3.9</c:v>
                </c:pt>
                <c:pt idx="293">
                  <c:v>3.9</c:v>
                </c:pt>
                <c:pt idx="294">
                  <c:v>3.6</c:v>
                </c:pt>
                <c:pt idx="295">
                  <c:v>3.6</c:v>
                </c:pt>
                <c:pt idx="296">
                  <c:v>3.5</c:v>
                </c:pt>
                <c:pt idx="297">
                  <c:v>3.5</c:v>
                </c:pt>
                <c:pt idx="298">
                  <c:v>3.4</c:v>
                </c:pt>
                <c:pt idx="299">
                  <c:v>3.5</c:v>
                </c:pt>
                <c:pt idx="300">
                  <c:v>3.4</c:v>
                </c:pt>
                <c:pt idx="301">
                  <c:v>3.35</c:v>
                </c:pt>
                <c:pt idx="302">
                  <c:v>3.1</c:v>
                </c:pt>
                <c:pt idx="303">
                  <c:v>3.05</c:v>
                </c:pt>
                <c:pt idx="304">
                  <c:v>3.2</c:v>
                </c:pt>
                <c:pt idx="305">
                  <c:v>3.3</c:v>
                </c:pt>
                <c:pt idx="306">
                  <c:v>3.2</c:v>
                </c:pt>
                <c:pt idx="307">
                  <c:v>3.3</c:v>
                </c:pt>
                <c:pt idx="308">
                  <c:v>3.65</c:v>
                </c:pt>
                <c:pt idx="309">
                  <c:v>3.7</c:v>
                </c:pt>
                <c:pt idx="310">
                  <c:v>4</c:v>
                </c:pt>
                <c:pt idx="311">
                  <c:v>4.05</c:v>
                </c:pt>
                <c:pt idx="312">
                  <c:v>4</c:v>
                </c:pt>
                <c:pt idx="313">
                  <c:v>3.95</c:v>
                </c:pt>
                <c:pt idx="314">
                  <c:v>3.85</c:v>
                </c:pt>
                <c:pt idx="315">
                  <c:v>3.85</c:v>
                </c:pt>
                <c:pt idx="316">
                  <c:v>3.9</c:v>
                </c:pt>
                <c:pt idx="317">
                  <c:v>3.9</c:v>
                </c:pt>
                <c:pt idx="318">
                  <c:v>3.95</c:v>
                </c:pt>
                <c:pt idx="319">
                  <c:v>3.95</c:v>
                </c:pt>
                <c:pt idx="320">
                  <c:v>3.7</c:v>
                </c:pt>
                <c:pt idx="321">
                  <c:v>3.55</c:v>
                </c:pt>
                <c:pt idx="322">
                  <c:v>3.45</c:v>
                </c:pt>
                <c:pt idx="323">
                  <c:v>3.3</c:v>
                </c:pt>
                <c:pt idx="324">
                  <c:v>3.1</c:v>
                </c:pt>
                <c:pt idx="325">
                  <c:v>3.1</c:v>
                </c:pt>
                <c:pt idx="326">
                  <c:v>3</c:v>
                </c:pt>
                <c:pt idx="327">
                  <c:v>2.85</c:v>
                </c:pt>
                <c:pt idx="328">
                  <c:v>2.65</c:v>
                </c:pt>
                <c:pt idx="329">
                  <c:v>2.5</c:v>
                </c:pt>
                <c:pt idx="330">
                  <c:v>2.4500000000000002</c:v>
                </c:pt>
                <c:pt idx="331">
                  <c:v>2.56</c:v>
                </c:pt>
                <c:pt idx="332">
                  <c:v>2.4</c:v>
                </c:pt>
                <c:pt idx="333">
                  <c:v>2.4</c:v>
                </c:pt>
                <c:pt idx="334">
                  <c:v>2.4</c:v>
                </c:pt>
                <c:pt idx="335">
                  <c:v>2.4</c:v>
                </c:pt>
                <c:pt idx="336">
                  <c:v>2.7</c:v>
                </c:pt>
                <c:pt idx="337">
                  <c:v>2.9</c:v>
                </c:pt>
                <c:pt idx="338">
                  <c:v>2.8</c:v>
                </c:pt>
                <c:pt idx="339">
                  <c:v>2.85</c:v>
                </c:pt>
                <c:pt idx="340">
                  <c:v>2.65</c:v>
                </c:pt>
                <c:pt idx="341">
                  <c:v>2.6</c:v>
                </c:pt>
                <c:pt idx="342">
                  <c:v>2.5499999999999998</c:v>
                </c:pt>
                <c:pt idx="343">
                  <c:v>2.5499999999999998</c:v>
                </c:pt>
                <c:pt idx="344">
                  <c:v>2.8</c:v>
                </c:pt>
                <c:pt idx="345">
                  <c:v>2.75</c:v>
                </c:pt>
                <c:pt idx="346">
                  <c:v>2.65</c:v>
                </c:pt>
                <c:pt idx="347">
                  <c:v>2.65</c:v>
                </c:pt>
                <c:pt idx="348">
                  <c:v>2.7</c:v>
                </c:pt>
                <c:pt idx="349">
                  <c:v>2.7</c:v>
                </c:pt>
                <c:pt idx="350">
                  <c:v>3.05</c:v>
                </c:pt>
                <c:pt idx="351">
                  <c:v>3.35</c:v>
                </c:pt>
                <c:pt idx="352">
                  <c:v>3</c:v>
                </c:pt>
                <c:pt idx="353">
                  <c:v>3.1</c:v>
                </c:pt>
                <c:pt idx="354">
                  <c:v>3.2</c:v>
                </c:pt>
                <c:pt idx="355">
                  <c:v>3.1</c:v>
                </c:pt>
                <c:pt idx="356">
                  <c:v>2.75</c:v>
                </c:pt>
                <c:pt idx="357">
                  <c:v>2.91</c:v>
                </c:pt>
                <c:pt idx="358">
                  <c:v>3.05</c:v>
                </c:pt>
                <c:pt idx="359">
                  <c:v>3.05</c:v>
                </c:pt>
                <c:pt idx="360">
                  <c:v>2.5499999999999998</c:v>
                </c:pt>
                <c:pt idx="361">
                  <c:v>2.5</c:v>
                </c:pt>
                <c:pt idx="362">
                  <c:v>2.7</c:v>
                </c:pt>
                <c:pt idx="363">
                  <c:v>2.7</c:v>
                </c:pt>
                <c:pt idx="364">
                  <c:v>2.4500000000000002</c:v>
                </c:pt>
                <c:pt idx="365">
                  <c:v>2.4500000000000002</c:v>
                </c:pt>
                <c:pt idx="366">
                  <c:v>3.4</c:v>
                </c:pt>
                <c:pt idx="367">
                  <c:v>3.2</c:v>
                </c:pt>
                <c:pt idx="368">
                  <c:v>2.7</c:v>
                </c:pt>
                <c:pt idx="369">
                  <c:v>2.8</c:v>
                </c:pt>
                <c:pt idx="370">
                  <c:v>3.1</c:v>
                </c:pt>
                <c:pt idx="371">
                  <c:v>3</c:v>
                </c:pt>
                <c:pt idx="372">
                  <c:v>2.85</c:v>
                </c:pt>
                <c:pt idx="373">
                  <c:v>2.7</c:v>
                </c:pt>
                <c:pt idx="374">
                  <c:v>2.35</c:v>
                </c:pt>
                <c:pt idx="375">
                  <c:v>2.2000000000000002</c:v>
                </c:pt>
                <c:pt idx="376">
                  <c:v>2.2000000000000002</c:v>
                </c:pt>
                <c:pt idx="377">
                  <c:v>2.2000000000000002</c:v>
                </c:pt>
                <c:pt idx="378">
                  <c:v>2.2000000000000002</c:v>
                </c:pt>
                <c:pt idx="379">
                  <c:v>2.1</c:v>
                </c:pt>
                <c:pt idx="380">
                  <c:v>2.1</c:v>
                </c:pt>
                <c:pt idx="381">
                  <c:v>2.15</c:v>
                </c:pt>
                <c:pt idx="382">
                  <c:v>2.4</c:v>
                </c:pt>
                <c:pt idx="383">
                  <c:v>2.4</c:v>
                </c:pt>
                <c:pt idx="384">
                  <c:v>2.4500000000000002</c:v>
                </c:pt>
                <c:pt idx="385">
                  <c:v>2.4500000000000002</c:v>
                </c:pt>
                <c:pt idx="386">
                  <c:v>2.4</c:v>
                </c:pt>
                <c:pt idx="387">
                  <c:v>2.2999999999999998</c:v>
                </c:pt>
                <c:pt idx="388">
                  <c:v>2.15</c:v>
                </c:pt>
                <c:pt idx="389">
                  <c:v>2.2000000000000002</c:v>
                </c:pt>
                <c:pt idx="390">
                  <c:v>2.8</c:v>
                </c:pt>
                <c:pt idx="391">
                  <c:v>2.9</c:v>
                </c:pt>
                <c:pt idx="392">
                  <c:v>2.9</c:v>
                </c:pt>
                <c:pt idx="393">
                  <c:v>3</c:v>
                </c:pt>
                <c:pt idx="394">
                  <c:v>3.4</c:v>
                </c:pt>
                <c:pt idx="395">
                  <c:v>3</c:v>
                </c:pt>
                <c:pt idx="396">
                  <c:v>2.8</c:v>
                </c:pt>
                <c:pt idx="397">
                  <c:v>2.7</c:v>
                </c:pt>
                <c:pt idx="398">
                  <c:v>2.6</c:v>
                </c:pt>
                <c:pt idx="399">
                  <c:v>2.7</c:v>
                </c:pt>
                <c:pt idx="400">
                  <c:v>3.2</c:v>
                </c:pt>
                <c:pt idx="401">
                  <c:v>3.25</c:v>
                </c:pt>
                <c:pt idx="402">
                  <c:v>2.9</c:v>
                </c:pt>
                <c:pt idx="403">
                  <c:v>2.8</c:v>
                </c:pt>
                <c:pt idx="404">
                  <c:v>2.85</c:v>
                </c:pt>
                <c:pt idx="405">
                  <c:v>2.6</c:v>
                </c:pt>
                <c:pt idx="406">
                  <c:v>2.35</c:v>
                </c:pt>
                <c:pt idx="407">
                  <c:v>2.2999999999999998</c:v>
                </c:pt>
                <c:pt idx="408">
                  <c:v>2.0499999999999998</c:v>
                </c:pt>
                <c:pt idx="409">
                  <c:v>1.95</c:v>
                </c:pt>
                <c:pt idx="410">
                  <c:v>1.9</c:v>
                </c:pt>
                <c:pt idx="411">
                  <c:v>1.85</c:v>
                </c:pt>
                <c:pt idx="412">
                  <c:v>1.8</c:v>
                </c:pt>
                <c:pt idx="413">
                  <c:v>1.8</c:v>
                </c:pt>
                <c:pt idx="414">
                  <c:v>1.6</c:v>
                </c:pt>
                <c:pt idx="415">
                  <c:v>1.7</c:v>
                </c:pt>
                <c:pt idx="416">
                  <c:v>2</c:v>
                </c:pt>
                <c:pt idx="417">
                  <c:v>1.85</c:v>
                </c:pt>
                <c:pt idx="418">
                  <c:v>1.75</c:v>
                </c:pt>
                <c:pt idx="419">
                  <c:v>1.8</c:v>
                </c:pt>
                <c:pt idx="420">
                  <c:v>2.2000000000000002</c:v>
                </c:pt>
                <c:pt idx="421">
                  <c:v>2.5</c:v>
                </c:pt>
                <c:pt idx="422">
                  <c:v>3.2</c:v>
                </c:pt>
                <c:pt idx="423">
                  <c:v>3.3</c:v>
                </c:pt>
                <c:pt idx="424">
                  <c:v>3.4</c:v>
                </c:pt>
                <c:pt idx="425">
                  <c:v>3.2</c:v>
                </c:pt>
                <c:pt idx="426">
                  <c:v>2.8</c:v>
                </c:pt>
                <c:pt idx="427">
                  <c:v>2.5499999999999998</c:v>
                </c:pt>
                <c:pt idx="428">
                  <c:v>2.6</c:v>
                </c:pt>
                <c:pt idx="429">
                  <c:v>2.5</c:v>
                </c:pt>
                <c:pt idx="430">
                  <c:v>2.8</c:v>
                </c:pt>
                <c:pt idx="431">
                  <c:v>2.9</c:v>
                </c:pt>
                <c:pt idx="432">
                  <c:v>3.2</c:v>
                </c:pt>
                <c:pt idx="433">
                  <c:v>3</c:v>
                </c:pt>
                <c:pt idx="434">
                  <c:v>2.6</c:v>
                </c:pt>
                <c:pt idx="435">
                  <c:v>2.6</c:v>
                </c:pt>
                <c:pt idx="436">
                  <c:v>2.8</c:v>
                </c:pt>
                <c:pt idx="437">
                  <c:v>2.5499999999999998</c:v>
                </c:pt>
                <c:pt idx="438">
                  <c:v>2.4</c:v>
                </c:pt>
                <c:pt idx="439">
                  <c:v>2.2999999999999998</c:v>
                </c:pt>
                <c:pt idx="440">
                  <c:v>2.1</c:v>
                </c:pt>
                <c:pt idx="441">
                  <c:v>2.1</c:v>
                </c:pt>
                <c:pt idx="442">
                  <c:v>1.9</c:v>
                </c:pt>
                <c:pt idx="443">
                  <c:v>1.9</c:v>
                </c:pt>
                <c:pt idx="444">
                  <c:v>1.9</c:v>
                </c:pt>
                <c:pt idx="445">
                  <c:v>1.9</c:v>
                </c:pt>
                <c:pt idx="446">
                  <c:v>1.9</c:v>
                </c:pt>
                <c:pt idx="447">
                  <c:v>1.9</c:v>
                </c:pt>
                <c:pt idx="448">
                  <c:v>1.9</c:v>
                </c:pt>
                <c:pt idx="449">
                  <c:v>1.8</c:v>
                </c:pt>
                <c:pt idx="450">
                  <c:v>1.95</c:v>
                </c:pt>
                <c:pt idx="451">
                  <c:v>1.9</c:v>
                </c:pt>
                <c:pt idx="452">
                  <c:v>1.8</c:v>
                </c:pt>
                <c:pt idx="453">
                  <c:v>1.8</c:v>
                </c:pt>
                <c:pt idx="454">
                  <c:v>1.8</c:v>
                </c:pt>
                <c:pt idx="455">
                  <c:v>1.85</c:v>
                </c:pt>
                <c:pt idx="456">
                  <c:v>1.8</c:v>
                </c:pt>
                <c:pt idx="457">
                  <c:v>1.85</c:v>
                </c:pt>
                <c:pt idx="458">
                  <c:v>1.85</c:v>
                </c:pt>
                <c:pt idx="459">
                  <c:v>2</c:v>
                </c:pt>
                <c:pt idx="460">
                  <c:v>2.0499999999999998</c:v>
                </c:pt>
                <c:pt idx="461">
                  <c:v>2.2000000000000002</c:v>
                </c:pt>
                <c:pt idx="462">
                  <c:v>2.4500000000000002</c:v>
                </c:pt>
                <c:pt idx="463">
                  <c:v>2.7</c:v>
                </c:pt>
                <c:pt idx="464">
                  <c:v>3.4</c:v>
                </c:pt>
                <c:pt idx="465">
                  <c:v>3.5</c:v>
                </c:pt>
                <c:pt idx="466">
                  <c:v>3.7</c:v>
                </c:pt>
                <c:pt idx="467">
                  <c:v>3.6</c:v>
                </c:pt>
                <c:pt idx="468">
                  <c:v>3.35</c:v>
                </c:pt>
                <c:pt idx="469">
                  <c:v>3.25</c:v>
                </c:pt>
                <c:pt idx="470">
                  <c:v>3</c:v>
                </c:pt>
                <c:pt idx="471">
                  <c:v>3</c:v>
                </c:pt>
                <c:pt idx="472">
                  <c:v>2.75</c:v>
                </c:pt>
                <c:pt idx="473">
                  <c:v>2.9</c:v>
                </c:pt>
                <c:pt idx="474">
                  <c:v>3.25</c:v>
                </c:pt>
                <c:pt idx="475">
                  <c:v>3.2</c:v>
                </c:pt>
                <c:pt idx="476">
                  <c:v>3</c:v>
                </c:pt>
                <c:pt idx="477">
                  <c:v>2.8</c:v>
                </c:pt>
                <c:pt idx="478">
                  <c:v>2.5</c:v>
                </c:pt>
                <c:pt idx="479">
                  <c:v>2.4</c:v>
                </c:pt>
                <c:pt idx="480">
                  <c:v>2.25</c:v>
                </c:pt>
                <c:pt idx="481">
                  <c:v>2.2000000000000002</c:v>
                </c:pt>
                <c:pt idx="482">
                  <c:v>2.6</c:v>
                </c:pt>
                <c:pt idx="483">
                  <c:v>2.6</c:v>
                </c:pt>
                <c:pt idx="484">
                  <c:v>2.2999999999999998</c:v>
                </c:pt>
                <c:pt idx="485">
                  <c:v>2.2999999999999998</c:v>
                </c:pt>
                <c:pt idx="486">
                  <c:v>2.0499999999999998</c:v>
                </c:pt>
                <c:pt idx="487">
                  <c:v>1.95</c:v>
                </c:pt>
                <c:pt idx="488">
                  <c:v>1.9</c:v>
                </c:pt>
                <c:pt idx="489">
                  <c:v>1.8</c:v>
                </c:pt>
                <c:pt idx="490">
                  <c:v>1.65</c:v>
                </c:pt>
                <c:pt idx="491">
                  <c:v>1.65</c:v>
                </c:pt>
                <c:pt idx="492">
                  <c:v>1.65</c:v>
                </c:pt>
                <c:pt idx="493">
                  <c:v>1.65</c:v>
                </c:pt>
                <c:pt idx="494">
                  <c:v>1.6</c:v>
                </c:pt>
                <c:pt idx="495">
                  <c:v>1.6</c:v>
                </c:pt>
                <c:pt idx="496">
                  <c:v>1.55</c:v>
                </c:pt>
                <c:pt idx="497">
                  <c:v>1.45</c:v>
                </c:pt>
                <c:pt idx="498">
                  <c:v>1.1499999999999999</c:v>
                </c:pt>
                <c:pt idx="499">
                  <c:v>1.1000000000000001</c:v>
                </c:pt>
                <c:pt idx="500">
                  <c:v>1.2</c:v>
                </c:pt>
                <c:pt idx="501">
                  <c:v>1.25</c:v>
                </c:pt>
                <c:pt idx="502">
                  <c:v>1.55</c:v>
                </c:pt>
                <c:pt idx="503">
                  <c:v>1.5</c:v>
                </c:pt>
                <c:pt idx="504">
                  <c:v>1.3</c:v>
                </c:pt>
                <c:pt idx="505">
                  <c:v>1.55</c:v>
                </c:pt>
                <c:pt idx="506">
                  <c:v>2.2999999999999998</c:v>
                </c:pt>
                <c:pt idx="507">
                  <c:v>2.2000000000000002</c:v>
                </c:pt>
                <c:pt idx="508">
                  <c:v>2.1</c:v>
                </c:pt>
                <c:pt idx="509">
                  <c:v>2.0499999999999998</c:v>
                </c:pt>
                <c:pt idx="510">
                  <c:v>2</c:v>
                </c:pt>
                <c:pt idx="511">
                  <c:v>2.1</c:v>
                </c:pt>
                <c:pt idx="512">
                  <c:v>2.1</c:v>
                </c:pt>
                <c:pt idx="513">
                  <c:v>2</c:v>
                </c:pt>
                <c:pt idx="514">
                  <c:v>1.9</c:v>
                </c:pt>
                <c:pt idx="515">
                  <c:v>1.7</c:v>
                </c:pt>
                <c:pt idx="516">
                  <c:v>1.8</c:v>
                </c:pt>
                <c:pt idx="517">
                  <c:v>1.9</c:v>
                </c:pt>
                <c:pt idx="518">
                  <c:v>1.85</c:v>
                </c:pt>
                <c:pt idx="519">
                  <c:v>1.8</c:v>
                </c:pt>
                <c:pt idx="520">
                  <c:v>2</c:v>
                </c:pt>
                <c:pt idx="521">
                  <c:v>2.1</c:v>
                </c:pt>
                <c:pt idx="522">
                  <c:v>1.9</c:v>
                </c:pt>
                <c:pt idx="523">
                  <c:v>1.85</c:v>
                </c:pt>
                <c:pt idx="524">
                  <c:v>2.2000000000000002</c:v>
                </c:pt>
                <c:pt idx="525">
                  <c:v>2.4</c:v>
                </c:pt>
                <c:pt idx="526">
                  <c:v>2.2999999999999998</c:v>
                </c:pt>
                <c:pt idx="527">
                  <c:v>2.2999999999999998</c:v>
                </c:pt>
                <c:pt idx="528">
                  <c:v>2.25</c:v>
                </c:pt>
                <c:pt idx="529">
                  <c:v>2.2999999999999998</c:v>
                </c:pt>
                <c:pt idx="530">
                  <c:v>2.15</c:v>
                </c:pt>
                <c:pt idx="531">
                  <c:v>2</c:v>
                </c:pt>
                <c:pt idx="532">
                  <c:v>2.1</c:v>
                </c:pt>
                <c:pt idx="533">
                  <c:v>2</c:v>
                </c:pt>
                <c:pt idx="534">
                  <c:v>1.9</c:v>
                </c:pt>
                <c:pt idx="535">
                  <c:v>2</c:v>
                </c:pt>
                <c:pt idx="536">
                  <c:v>2.2999999999999998</c:v>
                </c:pt>
                <c:pt idx="537">
                  <c:v>2.2999999999999998</c:v>
                </c:pt>
                <c:pt idx="538">
                  <c:v>2.2000000000000002</c:v>
                </c:pt>
                <c:pt idx="539">
                  <c:v>1.95</c:v>
                </c:pt>
                <c:pt idx="540">
                  <c:v>1.85</c:v>
                </c:pt>
                <c:pt idx="541">
                  <c:v>1.9</c:v>
                </c:pt>
                <c:pt idx="542">
                  <c:v>1.95</c:v>
                </c:pt>
                <c:pt idx="543">
                  <c:v>2</c:v>
                </c:pt>
                <c:pt idx="544">
                  <c:v>1.95</c:v>
                </c:pt>
                <c:pt idx="545">
                  <c:v>1.95</c:v>
                </c:pt>
                <c:pt idx="546">
                  <c:v>2</c:v>
                </c:pt>
                <c:pt idx="547">
                  <c:v>1.9</c:v>
                </c:pt>
                <c:pt idx="548">
                  <c:v>1.9</c:v>
                </c:pt>
                <c:pt idx="549">
                  <c:v>1.9</c:v>
                </c:pt>
                <c:pt idx="550">
                  <c:v>2</c:v>
                </c:pt>
                <c:pt idx="551">
                  <c:v>2.1</c:v>
                </c:pt>
                <c:pt idx="552">
                  <c:v>2.25</c:v>
                </c:pt>
                <c:pt idx="553">
                  <c:v>2.2000000000000002</c:v>
                </c:pt>
                <c:pt idx="554">
                  <c:v>2.5</c:v>
                </c:pt>
                <c:pt idx="555">
                  <c:v>2.65</c:v>
                </c:pt>
                <c:pt idx="556">
                  <c:v>2.4</c:v>
                </c:pt>
                <c:pt idx="557">
                  <c:v>2.4</c:v>
                </c:pt>
                <c:pt idx="558">
                  <c:v>2.75</c:v>
                </c:pt>
                <c:pt idx="559">
                  <c:v>2.6</c:v>
                </c:pt>
                <c:pt idx="560">
                  <c:v>2.4</c:v>
                </c:pt>
                <c:pt idx="561">
                  <c:v>2.4</c:v>
                </c:pt>
                <c:pt idx="562">
                  <c:v>3</c:v>
                </c:pt>
                <c:pt idx="563">
                  <c:v>2.95</c:v>
                </c:pt>
                <c:pt idx="564">
                  <c:v>2.75</c:v>
                </c:pt>
                <c:pt idx="565">
                  <c:v>2.7</c:v>
                </c:pt>
                <c:pt idx="566">
                  <c:v>2.7</c:v>
                </c:pt>
                <c:pt idx="567">
                  <c:v>2.8</c:v>
                </c:pt>
                <c:pt idx="568">
                  <c:v>3.3</c:v>
                </c:pt>
                <c:pt idx="569">
                  <c:v>3.4</c:v>
                </c:pt>
                <c:pt idx="570">
                  <c:v>3.1</c:v>
                </c:pt>
                <c:pt idx="571">
                  <c:v>3.1</c:v>
                </c:pt>
                <c:pt idx="572">
                  <c:v>3.3</c:v>
                </c:pt>
                <c:pt idx="573">
                  <c:v>3.4</c:v>
                </c:pt>
                <c:pt idx="574">
                  <c:v>3.55</c:v>
                </c:pt>
                <c:pt idx="575">
                  <c:v>3.6</c:v>
                </c:pt>
                <c:pt idx="576">
                  <c:v>3.55</c:v>
                </c:pt>
                <c:pt idx="577">
                  <c:v>3.6</c:v>
                </c:pt>
                <c:pt idx="578">
                  <c:v>3.8</c:v>
                </c:pt>
                <c:pt idx="579">
                  <c:v>3.65</c:v>
                </c:pt>
                <c:pt idx="580">
                  <c:v>3.3</c:v>
                </c:pt>
                <c:pt idx="581">
                  <c:v>3.3</c:v>
                </c:pt>
                <c:pt idx="582">
                  <c:v>3.75</c:v>
                </c:pt>
                <c:pt idx="583">
                  <c:v>3.8</c:v>
                </c:pt>
                <c:pt idx="584">
                  <c:v>3.9</c:v>
                </c:pt>
                <c:pt idx="585">
                  <c:v>4</c:v>
                </c:pt>
                <c:pt idx="586">
                  <c:v>3.95</c:v>
                </c:pt>
                <c:pt idx="587">
                  <c:v>3.95</c:v>
                </c:pt>
                <c:pt idx="588">
                  <c:v>4.05</c:v>
                </c:pt>
                <c:pt idx="589">
                  <c:v>4</c:v>
                </c:pt>
                <c:pt idx="590">
                  <c:v>3.8</c:v>
                </c:pt>
                <c:pt idx="591">
                  <c:v>3.65</c:v>
                </c:pt>
                <c:pt idx="592">
                  <c:v>3.5</c:v>
                </c:pt>
                <c:pt idx="593">
                  <c:v>3.4</c:v>
                </c:pt>
                <c:pt idx="594">
                  <c:v>3</c:v>
                </c:pt>
                <c:pt idx="595">
                  <c:v>3</c:v>
                </c:pt>
                <c:pt idx="596">
                  <c:v>2.8</c:v>
                </c:pt>
                <c:pt idx="597">
                  <c:v>2.7</c:v>
                </c:pt>
                <c:pt idx="598">
                  <c:v>2.6</c:v>
                </c:pt>
                <c:pt idx="599">
                  <c:v>2.6</c:v>
                </c:pt>
                <c:pt idx="600">
                  <c:v>2.9</c:v>
                </c:pt>
                <c:pt idx="601">
                  <c:v>2.8</c:v>
                </c:pt>
                <c:pt idx="602">
                  <c:v>2.8</c:v>
                </c:pt>
                <c:pt idx="603">
                  <c:v>3</c:v>
                </c:pt>
                <c:pt idx="604">
                  <c:v>3.35</c:v>
                </c:pt>
                <c:pt idx="605">
                  <c:v>3.4</c:v>
                </c:pt>
                <c:pt idx="606">
                  <c:v>3</c:v>
                </c:pt>
                <c:pt idx="607">
                  <c:v>3</c:v>
                </c:pt>
                <c:pt idx="608">
                  <c:v>3.3</c:v>
                </c:pt>
                <c:pt idx="609">
                  <c:v>3.4</c:v>
                </c:pt>
                <c:pt idx="610">
                  <c:v>3.15</c:v>
                </c:pt>
                <c:pt idx="611">
                  <c:v>3.15</c:v>
                </c:pt>
                <c:pt idx="612">
                  <c:v>3</c:v>
                </c:pt>
                <c:pt idx="613">
                  <c:v>2.5</c:v>
                </c:pt>
                <c:pt idx="614">
                  <c:v>2.4</c:v>
                </c:pt>
                <c:pt idx="615">
                  <c:v>2.4</c:v>
                </c:pt>
                <c:pt idx="616">
                  <c:v>2.7</c:v>
                </c:pt>
                <c:pt idx="617">
                  <c:v>2.8</c:v>
                </c:pt>
                <c:pt idx="618">
                  <c:v>3</c:v>
                </c:pt>
                <c:pt idx="619">
                  <c:v>2.8</c:v>
                </c:pt>
                <c:pt idx="620">
                  <c:v>2.7</c:v>
                </c:pt>
                <c:pt idx="621">
                  <c:v>2.5</c:v>
                </c:pt>
                <c:pt idx="622">
                  <c:v>2.7</c:v>
                </c:pt>
                <c:pt idx="623">
                  <c:v>2.9</c:v>
                </c:pt>
                <c:pt idx="624">
                  <c:v>3.1</c:v>
                </c:pt>
                <c:pt idx="625">
                  <c:v>3</c:v>
                </c:pt>
                <c:pt idx="626">
                  <c:v>3.4</c:v>
                </c:pt>
                <c:pt idx="627">
                  <c:v>3.3</c:v>
                </c:pt>
                <c:pt idx="628">
                  <c:v>3.7</c:v>
                </c:pt>
                <c:pt idx="629">
                  <c:v>3.8</c:v>
                </c:pt>
                <c:pt idx="630">
                  <c:v>3.8</c:v>
                </c:pt>
                <c:pt idx="631">
                  <c:v>3.7</c:v>
                </c:pt>
                <c:pt idx="632">
                  <c:v>3.55</c:v>
                </c:pt>
                <c:pt idx="633">
                  <c:v>3.55</c:v>
                </c:pt>
                <c:pt idx="634">
                  <c:v>3.7</c:v>
                </c:pt>
                <c:pt idx="635">
                  <c:v>3.75</c:v>
                </c:pt>
                <c:pt idx="636">
                  <c:v>3.8</c:v>
                </c:pt>
                <c:pt idx="637">
                  <c:v>3.9</c:v>
                </c:pt>
                <c:pt idx="638">
                  <c:v>4</c:v>
                </c:pt>
                <c:pt idx="639">
                  <c:v>4</c:v>
                </c:pt>
                <c:pt idx="640">
                  <c:v>4.1500000000000004</c:v>
                </c:pt>
                <c:pt idx="641">
                  <c:v>4.0999999999999996</c:v>
                </c:pt>
                <c:pt idx="642">
                  <c:v>3.95</c:v>
                </c:pt>
                <c:pt idx="643">
                  <c:v>3.9</c:v>
                </c:pt>
                <c:pt idx="644">
                  <c:v>3.9</c:v>
                </c:pt>
                <c:pt idx="645">
                  <c:v>3.95</c:v>
                </c:pt>
                <c:pt idx="646">
                  <c:v>4.25</c:v>
                </c:pt>
                <c:pt idx="647">
                  <c:v>4.3</c:v>
                </c:pt>
                <c:pt idx="648">
                  <c:v>4.45</c:v>
                </c:pt>
                <c:pt idx="649">
                  <c:v>4.45</c:v>
                </c:pt>
                <c:pt idx="650">
                  <c:v>4.5</c:v>
                </c:pt>
                <c:pt idx="651">
                  <c:v>4.5</c:v>
                </c:pt>
                <c:pt idx="652">
                  <c:v>4.5</c:v>
                </c:pt>
                <c:pt idx="653">
                  <c:v>4.4000000000000004</c:v>
                </c:pt>
                <c:pt idx="654">
                  <c:v>4.4000000000000004</c:v>
                </c:pt>
                <c:pt idx="655">
                  <c:v>4.4000000000000004</c:v>
                </c:pt>
                <c:pt idx="656">
                  <c:v>4.4000000000000004</c:v>
                </c:pt>
                <c:pt idx="657">
                  <c:v>4.45</c:v>
                </c:pt>
                <c:pt idx="658">
                  <c:v>4.55</c:v>
                </c:pt>
                <c:pt idx="659">
                  <c:v>4.5999999999999996</c:v>
                </c:pt>
                <c:pt idx="660">
                  <c:v>4.5999999999999996</c:v>
                </c:pt>
                <c:pt idx="661">
                  <c:v>4.6500000000000004</c:v>
                </c:pt>
                <c:pt idx="662">
                  <c:v>4.5999999999999996</c:v>
                </c:pt>
                <c:pt idx="663">
                  <c:v>4.5999999999999996</c:v>
                </c:pt>
                <c:pt idx="664">
                  <c:v>4.6500000000000004</c:v>
                </c:pt>
                <c:pt idx="665">
                  <c:v>4.5</c:v>
                </c:pt>
                <c:pt idx="666">
                  <c:v>4.55</c:v>
                </c:pt>
                <c:pt idx="667">
                  <c:v>4.5999999999999996</c:v>
                </c:pt>
                <c:pt idx="668">
                  <c:v>4.5999999999999996</c:v>
                </c:pt>
                <c:pt idx="669">
                  <c:v>4.5999999999999996</c:v>
                </c:pt>
                <c:pt idx="670">
                  <c:v>4.5999999999999996</c:v>
                </c:pt>
                <c:pt idx="671">
                  <c:v>4.5999999999999996</c:v>
                </c:pt>
                <c:pt idx="672">
                  <c:v>4.5999999999999996</c:v>
                </c:pt>
                <c:pt idx="673">
                  <c:v>4.5999999999999996</c:v>
                </c:pt>
                <c:pt idx="674">
                  <c:v>4.5999999999999996</c:v>
                </c:pt>
                <c:pt idx="675">
                  <c:v>4.55</c:v>
                </c:pt>
                <c:pt idx="676">
                  <c:v>4.5</c:v>
                </c:pt>
                <c:pt idx="677">
                  <c:v>4.5</c:v>
                </c:pt>
                <c:pt idx="678">
                  <c:v>4.45</c:v>
                </c:pt>
                <c:pt idx="679">
                  <c:v>4.4000000000000004</c:v>
                </c:pt>
                <c:pt idx="680">
                  <c:v>4.4000000000000004</c:v>
                </c:pt>
                <c:pt idx="681">
                  <c:v>4.4000000000000004</c:v>
                </c:pt>
                <c:pt idx="682">
                  <c:v>4.4000000000000004</c:v>
                </c:pt>
                <c:pt idx="683">
                  <c:v>4.4000000000000004</c:v>
                </c:pt>
                <c:pt idx="684">
                  <c:v>4.45</c:v>
                </c:pt>
                <c:pt idx="685">
                  <c:v>4.45</c:v>
                </c:pt>
                <c:pt idx="686">
                  <c:v>4.5</c:v>
                </c:pt>
                <c:pt idx="687">
                  <c:v>4.5</c:v>
                </c:pt>
                <c:pt idx="688">
                  <c:v>4.55</c:v>
                </c:pt>
                <c:pt idx="689">
                  <c:v>4.5</c:v>
                </c:pt>
                <c:pt idx="690">
                  <c:v>4.5</c:v>
                </c:pt>
                <c:pt idx="691">
                  <c:v>4.5</c:v>
                </c:pt>
                <c:pt idx="692">
                  <c:v>4.55</c:v>
                </c:pt>
                <c:pt idx="693">
                  <c:v>4.6500000000000004</c:v>
                </c:pt>
                <c:pt idx="694">
                  <c:v>4.55</c:v>
                </c:pt>
                <c:pt idx="695">
                  <c:v>4.5999999999999996</c:v>
                </c:pt>
                <c:pt idx="696">
                  <c:v>4.4000000000000004</c:v>
                </c:pt>
                <c:pt idx="697">
                  <c:v>4.8</c:v>
                </c:pt>
                <c:pt idx="698">
                  <c:v>4.8</c:v>
                </c:pt>
                <c:pt idx="699">
                  <c:v>4.8</c:v>
                </c:pt>
                <c:pt idx="700">
                  <c:v>4.8</c:v>
                </c:pt>
                <c:pt idx="701">
                  <c:v>4.8</c:v>
                </c:pt>
                <c:pt idx="702">
                  <c:v>4.9000000000000004</c:v>
                </c:pt>
                <c:pt idx="703">
                  <c:v>4.9000000000000004</c:v>
                </c:pt>
                <c:pt idx="704">
                  <c:v>4.95</c:v>
                </c:pt>
                <c:pt idx="705">
                  <c:v>4.95</c:v>
                </c:pt>
                <c:pt idx="706">
                  <c:v>5</c:v>
                </c:pt>
                <c:pt idx="707">
                  <c:v>5</c:v>
                </c:pt>
                <c:pt idx="708">
                  <c:v>4.9000000000000004</c:v>
                </c:pt>
                <c:pt idx="709">
                  <c:v>4.9000000000000004</c:v>
                </c:pt>
                <c:pt idx="710">
                  <c:v>4.9000000000000004</c:v>
                </c:pt>
                <c:pt idx="711">
                  <c:v>4.9000000000000004</c:v>
                </c:pt>
                <c:pt idx="712">
                  <c:v>4.8499999999999996</c:v>
                </c:pt>
                <c:pt idx="713">
                  <c:v>4.8</c:v>
                </c:pt>
                <c:pt idx="714">
                  <c:v>4.75</c:v>
                </c:pt>
                <c:pt idx="715">
                  <c:v>4.7</c:v>
                </c:pt>
                <c:pt idx="716">
                  <c:v>4.5</c:v>
                </c:pt>
                <c:pt idx="717">
                  <c:v>4.4000000000000004</c:v>
                </c:pt>
                <c:pt idx="718">
                  <c:v>4.0999999999999996</c:v>
                </c:pt>
                <c:pt idx="719">
                  <c:v>4</c:v>
                </c:pt>
                <c:pt idx="720">
                  <c:v>3.8</c:v>
                </c:pt>
                <c:pt idx="721">
                  <c:v>3.7</c:v>
                </c:pt>
                <c:pt idx="722">
                  <c:v>3.65</c:v>
                </c:pt>
                <c:pt idx="723">
                  <c:v>3.6</c:v>
                </c:pt>
                <c:pt idx="724">
                  <c:v>3.4</c:v>
                </c:pt>
                <c:pt idx="725">
                  <c:v>3.4</c:v>
                </c:pt>
                <c:pt idx="726">
                  <c:v>3.15</c:v>
                </c:pt>
                <c:pt idx="727">
                  <c:v>3.15</c:v>
                </c:pt>
                <c:pt idx="728">
                  <c:v>3</c:v>
                </c:pt>
                <c:pt idx="729">
                  <c:v>3</c:v>
                </c:pt>
                <c:pt idx="730">
                  <c:v>2.96</c:v>
                </c:pt>
                <c:pt idx="731">
                  <c:v>2.9</c:v>
                </c:pt>
              </c:numCache>
              <c:extLst xmlns:c15="http://schemas.microsoft.com/office/drawing/2012/chart"/>
            </c:numRef>
          </c:val>
          <c:smooth val="1"/>
          <c:extLst>
            <c:ext xmlns:c16="http://schemas.microsoft.com/office/drawing/2014/chart" uri="{C3380CC4-5D6E-409C-BE32-E72D297353CC}">
              <c16:uniqueId val="{00000001-B13E-4E85-9D54-B3AB23B5EB09}"/>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DATOS!$S$3:$S$734</c:f>
              <c:numCache>
                <c:formatCode>0.00</c:formatCode>
                <c:ptCount val="732"/>
                <c:pt idx="0">
                  <c:v>2.87</c:v>
                </c:pt>
                <c:pt idx="1">
                  <c:v>2.76</c:v>
                </c:pt>
                <c:pt idx="2">
                  <c:v>2.7</c:v>
                </c:pt>
                <c:pt idx="3">
                  <c:v>2.5</c:v>
                </c:pt>
                <c:pt idx="4">
                  <c:v>2.4500000000000002</c:v>
                </c:pt>
                <c:pt idx="5">
                  <c:v>2.4</c:v>
                </c:pt>
                <c:pt idx="6">
                  <c:v>2.25</c:v>
                </c:pt>
                <c:pt idx="7">
                  <c:v>2.5</c:v>
                </c:pt>
                <c:pt idx="8">
                  <c:v>2.6</c:v>
                </c:pt>
                <c:pt idx="9">
                  <c:v>2.6</c:v>
                </c:pt>
                <c:pt idx="10">
                  <c:v>2.25</c:v>
                </c:pt>
                <c:pt idx="11">
                  <c:v>2.6</c:v>
                </c:pt>
                <c:pt idx="12">
                  <c:v>2.9</c:v>
                </c:pt>
                <c:pt idx="13">
                  <c:v>2.85</c:v>
                </c:pt>
                <c:pt idx="14">
                  <c:v>2.7</c:v>
                </c:pt>
                <c:pt idx="15">
                  <c:v>2.7</c:v>
                </c:pt>
                <c:pt idx="16">
                  <c:v>2.6</c:v>
                </c:pt>
                <c:pt idx="17">
                  <c:v>2.6</c:v>
                </c:pt>
                <c:pt idx="18">
                  <c:v>2.7</c:v>
                </c:pt>
                <c:pt idx="19">
                  <c:v>2.75</c:v>
                </c:pt>
                <c:pt idx="20">
                  <c:v>2.5499999999999998</c:v>
                </c:pt>
                <c:pt idx="21">
                  <c:v>2.5</c:v>
                </c:pt>
                <c:pt idx="22">
                  <c:v>2.4</c:v>
                </c:pt>
                <c:pt idx="23">
                  <c:v>2.5</c:v>
                </c:pt>
                <c:pt idx="24">
                  <c:v>2.4</c:v>
                </c:pt>
                <c:pt idx="25">
                  <c:v>2.4500000000000002</c:v>
                </c:pt>
                <c:pt idx="26">
                  <c:v>2.4</c:v>
                </c:pt>
                <c:pt idx="27">
                  <c:v>2.2000000000000002</c:v>
                </c:pt>
                <c:pt idx="28">
                  <c:v>2.1</c:v>
                </c:pt>
                <c:pt idx="29">
                  <c:v>2.0499999999999998</c:v>
                </c:pt>
                <c:pt idx="30">
                  <c:v>2.4</c:v>
                </c:pt>
                <c:pt idx="31">
                  <c:v>2.4</c:v>
                </c:pt>
                <c:pt idx="32">
                  <c:v>2.4</c:v>
                </c:pt>
                <c:pt idx="33">
                  <c:v>2.25</c:v>
                </c:pt>
                <c:pt idx="34">
                  <c:v>2.2000000000000002</c:v>
                </c:pt>
                <c:pt idx="35">
                  <c:v>2.4</c:v>
                </c:pt>
                <c:pt idx="36">
                  <c:v>2.4</c:v>
                </c:pt>
                <c:pt idx="37">
                  <c:v>2.4</c:v>
                </c:pt>
                <c:pt idx="38">
                  <c:v>2.4</c:v>
                </c:pt>
                <c:pt idx="39">
                  <c:v>2.35</c:v>
                </c:pt>
                <c:pt idx="40">
                  <c:v>2.5</c:v>
                </c:pt>
                <c:pt idx="41">
                  <c:v>2.5</c:v>
                </c:pt>
                <c:pt idx="42">
                  <c:v>2.5</c:v>
                </c:pt>
                <c:pt idx="43">
                  <c:v>2.6</c:v>
                </c:pt>
                <c:pt idx="44">
                  <c:v>2.4</c:v>
                </c:pt>
                <c:pt idx="45">
                  <c:v>2.4500000000000002</c:v>
                </c:pt>
                <c:pt idx="46">
                  <c:v>2.5499999999999998</c:v>
                </c:pt>
                <c:pt idx="47">
                  <c:v>2.4500000000000002</c:v>
                </c:pt>
                <c:pt idx="48">
                  <c:v>2.8</c:v>
                </c:pt>
                <c:pt idx="49">
                  <c:v>2.8</c:v>
                </c:pt>
                <c:pt idx="50">
                  <c:v>3.15</c:v>
                </c:pt>
                <c:pt idx="51">
                  <c:v>3</c:v>
                </c:pt>
                <c:pt idx="52">
                  <c:v>3.8</c:v>
                </c:pt>
                <c:pt idx="53">
                  <c:v>2.7</c:v>
                </c:pt>
                <c:pt idx="54">
                  <c:v>2.7</c:v>
                </c:pt>
                <c:pt idx="55">
                  <c:v>2.6</c:v>
                </c:pt>
                <c:pt idx="56">
                  <c:v>2.4</c:v>
                </c:pt>
                <c:pt idx="57">
                  <c:v>2.4500000000000002</c:v>
                </c:pt>
                <c:pt idx="58">
                  <c:v>2.6</c:v>
                </c:pt>
                <c:pt idx="59">
                  <c:v>2.6</c:v>
                </c:pt>
                <c:pt idx="60">
                  <c:v>2.7</c:v>
                </c:pt>
                <c:pt idx="61">
                  <c:v>2.8</c:v>
                </c:pt>
                <c:pt idx="62">
                  <c:v>3.2</c:v>
                </c:pt>
                <c:pt idx="63">
                  <c:v>2.7</c:v>
                </c:pt>
                <c:pt idx="64">
                  <c:v>2.65</c:v>
                </c:pt>
                <c:pt idx="65">
                  <c:v>2.65</c:v>
                </c:pt>
                <c:pt idx="66">
                  <c:v>2.6</c:v>
                </c:pt>
                <c:pt idx="67">
                  <c:v>2.5</c:v>
                </c:pt>
                <c:pt idx="68">
                  <c:v>2.2999999999999998</c:v>
                </c:pt>
                <c:pt idx="69">
                  <c:v>2.4</c:v>
                </c:pt>
                <c:pt idx="70">
                  <c:v>2.2999999999999998</c:v>
                </c:pt>
                <c:pt idx="71">
                  <c:v>2.2999999999999998</c:v>
                </c:pt>
                <c:pt idx="72">
                  <c:v>2.25</c:v>
                </c:pt>
                <c:pt idx="73">
                  <c:v>2.25</c:v>
                </c:pt>
                <c:pt idx="74">
                  <c:v>2.65</c:v>
                </c:pt>
                <c:pt idx="75">
                  <c:v>2.8</c:v>
                </c:pt>
                <c:pt idx="76">
                  <c:v>2.85</c:v>
                </c:pt>
                <c:pt idx="77">
                  <c:v>2.8</c:v>
                </c:pt>
                <c:pt idx="78">
                  <c:v>2.85</c:v>
                </c:pt>
                <c:pt idx="79">
                  <c:v>3</c:v>
                </c:pt>
                <c:pt idx="80">
                  <c:v>3.05</c:v>
                </c:pt>
                <c:pt idx="81">
                  <c:v>3</c:v>
                </c:pt>
                <c:pt idx="82">
                  <c:v>2.7</c:v>
                </c:pt>
                <c:pt idx="83">
                  <c:v>2.7</c:v>
                </c:pt>
                <c:pt idx="84">
                  <c:v>2.8</c:v>
                </c:pt>
                <c:pt idx="85">
                  <c:v>2.85</c:v>
                </c:pt>
                <c:pt idx="86">
                  <c:v>2.95</c:v>
                </c:pt>
                <c:pt idx="87">
                  <c:v>2.95</c:v>
                </c:pt>
                <c:pt idx="88">
                  <c:v>2.65</c:v>
                </c:pt>
                <c:pt idx="89">
                  <c:v>2.4500000000000002</c:v>
                </c:pt>
                <c:pt idx="90">
                  <c:v>2.4500000000000002</c:v>
                </c:pt>
                <c:pt idx="91">
                  <c:v>2.4</c:v>
                </c:pt>
                <c:pt idx="92">
                  <c:v>2.2000000000000002</c:v>
                </c:pt>
                <c:pt idx="93">
                  <c:v>2.0499999999999998</c:v>
                </c:pt>
                <c:pt idx="94">
                  <c:v>2</c:v>
                </c:pt>
                <c:pt idx="95">
                  <c:v>2</c:v>
                </c:pt>
                <c:pt idx="96">
                  <c:v>2</c:v>
                </c:pt>
                <c:pt idx="97">
                  <c:v>2</c:v>
                </c:pt>
                <c:pt idx="98">
                  <c:v>1.9</c:v>
                </c:pt>
                <c:pt idx="99">
                  <c:v>1.9</c:v>
                </c:pt>
                <c:pt idx="100">
                  <c:v>1.85</c:v>
                </c:pt>
                <c:pt idx="101">
                  <c:v>1.85</c:v>
                </c:pt>
                <c:pt idx="102">
                  <c:v>1.9</c:v>
                </c:pt>
                <c:pt idx="103">
                  <c:v>1.7</c:v>
                </c:pt>
                <c:pt idx="104">
                  <c:v>1.8</c:v>
                </c:pt>
                <c:pt idx="129">
                  <c:v>1.58</c:v>
                </c:pt>
                <c:pt idx="130">
                  <c:v>1.74</c:v>
                </c:pt>
                <c:pt idx="131">
                  <c:v>2.2599999999999998</c:v>
                </c:pt>
                <c:pt idx="132">
                  <c:v>2.12</c:v>
                </c:pt>
                <c:pt idx="133">
                  <c:v>1.99</c:v>
                </c:pt>
                <c:pt idx="134">
                  <c:v>1.96</c:v>
                </c:pt>
                <c:pt idx="135">
                  <c:v>2.0179999999999998</c:v>
                </c:pt>
                <c:pt idx="136">
                  <c:v>2.0299999999999998</c:v>
                </c:pt>
                <c:pt idx="161">
                  <c:v>2.4300000000000002</c:v>
                </c:pt>
                <c:pt idx="162">
                  <c:v>2.74</c:v>
                </c:pt>
                <c:pt idx="163">
                  <c:v>3.15</c:v>
                </c:pt>
                <c:pt idx="164">
                  <c:v>3.61</c:v>
                </c:pt>
                <c:pt idx="165">
                  <c:v>3.54</c:v>
                </c:pt>
                <c:pt idx="166">
                  <c:v>3.24</c:v>
                </c:pt>
                <c:pt idx="167">
                  <c:v>3.12</c:v>
                </c:pt>
                <c:pt idx="168">
                  <c:v>3.16</c:v>
                </c:pt>
                <c:pt idx="169">
                  <c:v>3.17</c:v>
                </c:pt>
                <c:pt idx="170">
                  <c:v>3.16</c:v>
                </c:pt>
                <c:pt idx="171">
                  <c:v>3.18</c:v>
                </c:pt>
                <c:pt idx="172">
                  <c:v>3.53</c:v>
                </c:pt>
                <c:pt idx="173">
                  <c:v>3.75</c:v>
                </c:pt>
                <c:pt idx="174">
                  <c:v>3.68</c:v>
                </c:pt>
                <c:pt idx="175">
                  <c:v>3.64</c:v>
                </c:pt>
                <c:pt idx="176">
                  <c:v>3.66</c:v>
                </c:pt>
                <c:pt idx="177">
                  <c:v>3.65</c:v>
                </c:pt>
                <c:pt idx="178">
                  <c:v>3.66</c:v>
                </c:pt>
                <c:pt idx="179">
                  <c:v>3.54</c:v>
                </c:pt>
                <c:pt idx="180">
                  <c:v>3.59</c:v>
                </c:pt>
                <c:pt idx="181">
                  <c:v>3.37</c:v>
                </c:pt>
                <c:pt idx="182">
                  <c:v>3.09</c:v>
                </c:pt>
                <c:pt idx="183">
                  <c:v>3.08</c:v>
                </c:pt>
                <c:pt idx="184">
                  <c:v>2.96</c:v>
                </c:pt>
                <c:pt idx="185">
                  <c:v>3.19</c:v>
                </c:pt>
                <c:pt idx="186">
                  <c:v>3.29</c:v>
                </c:pt>
                <c:pt idx="187">
                  <c:v>3.25</c:v>
                </c:pt>
                <c:pt idx="188">
                  <c:v>3.2</c:v>
                </c:pt>
                <c:pt idx="189">
                  <c:v>3.3</c:v>
                </c:pt>
                <c:pt idx="190">
                  <c:v>3.68</c:v>
                </c:pt>
                <c:pt idx="191">
                  <c:v>3.59</c:v>
                </c:pt>
                <c:pt idx="192">
                  <c:v>3.36</c:v>
                </c:pt>
                <c:pt idx="193">
                  <c:v>3.28</c:v>
                </c:pt>
                <c:pt idx="194">
                  <c:v>3.2</c:v>
                </c:pt>
                <c:pt idx="195">
                  <c:v>3.23</c:v>
                </c:pt>
                <c:pt idx="196">
                  <c:v>3.41</c:v>
                </c:pt>
                <c:pt idx="197">
                  <c:v>3.63</c:v>
                </c:pt>
                <c:pt idx="198">
                  <c:v>4.0599999999999996</c:v>
                </c:pt>
                <c:pt idx="199">
                  <c:v>3.85</c:v>
                </c:pt>
                <c:pt idx="200">
                  <c:v>3.93</c:v>
                </c:pt>
                <c:pt idx="201">
                  <c:v>3.88</c:v>
                </c:pt>
                <c:pt idx="202">
                  <c:v>3.65</c:v>
                </c:pt>
                <c:pt idx="203">
                  <c:v>3.45</c:v>
                </c:pt>
                <c:pt idx="204">
                  <c:v>3.56</c:v>
                </c:pt>
                <c:pt idx="205">
                  <c:v>3.54</c:v>
                </c:pt>
                <c:pt idx="206">
                  <c:v>4.08</c:v>
                </c:pt>
                <c:pt idx="207">
                  <c:v>4.3099999999999996</c:v>
                </c:pt>
                <c:pt idx="208">
                  <c:v>4.33</c:v>
                </c:pt>
                <c:pt idx="209">
                  <c:v>4.26</c:v>
                </c:pt>
                <c:pt idx="210">
                  <c:v>4.26</c:v>
                </c:pt>
                <c:pt idx="211">
                  <c:v>4.17</c:v>
                </c:pt>
                <c:pt idx="212">
                  <c:v>3.95</c:v>
                </c:pt>
                <c:pt idx="213">
                  <c:v>3.69</c:v>
                </c:pt>
                <c:pt idx="214">
                  <c:v>3.65</c:v>
                </c:pt>
                <c:pt idx="215">
                  <c:v>3.73</c:v>
                </c:pt>
                <c:pt idx="216">
                  <c:v>3.87</c:v>
                </c:pt>
                <c:pt idx="217">
                  <c:v>3.85</c:v>
                </c:pt>
                <c:pt idx="218">
                  <c:v>3.94</c:v>
                </c:pt>
                <c:pt idx="219">
                  <c:v>3.97</c:v>
                </c:pt>
                <c:pt idx="220">
                  <c:v>4.05</c:v>
                </c:pt>
                <c:pt idx="221">
                  <c:v>4.07</c:v>
                </c:pt>
                <c:pt idx="222">
                  <c:v>4.13</c:v>
                </c:pt>
                <c:pt idx="223">
                  <c:v>4.0599999999999996</c:v>
                </c:pt>
                <c:pt idx="224">
                  <c:v>4.32</c:v>
                </c:pt>
                <c:pt idx="225">
                  <c:v>4.28</c:v>
                </c:pt>
                <c:pt idx="226">
                  <c:v>4.1100000000000003</c:v>
                </c:pt>
                <c:pt idx="227">
                  <c:v>4.09</c:v>
                </c:pt>
                <c:pt idx="228">
                  <c:v>4.16</c:v>
                </c:pt>
                <c:pt idx="229">
                  <c:v>4.47</c:v>
                </c:pt>
                <c:pt idx="230">
                  <c:v>4.5599999999999996</c:v>
                </c:pt>
                <c:pt idx="231">
                  <c:v>4.62</c:v>
                </c:pt>
                <c:pt idx="232">
                  <c:v>4.58</c:v>
                </c:pt>
                <c:pt idx="233">
                  <c:v>4.46</c:v>
                </c:pt>
                <c:pt idx="234">
                  <c:v>4.25</c:v>
                </c:pt>
                <c:pt idx="235">
                  <c:v>4.24</c:v>
                </c:pt>
                <c:pt idx="236">
                  <c:v>4.17</c:v>
                </c:pt>
                <c:pt idx="237">
                  <c:v>3.98</c:v>
                </c:pt>
                <c:pt idx="238">
                  <c:v>4.04</c:v>
                </c:pt>
                <c:pt idx="239">
                  <c:v>4.13</c:v>
                </c:pt>
                <c:pt idx="240">
                  <c:v>4.09</c:v>
                </c:pt>
                <c:pt idx="241">
                  <c:v>3.98</c:v>
                </c:pt>
                <c:pt idx="242">
                  <c:v>3.78</c:v>
                </c:pt>
                <c:pt idx="243">
                  <c:v>4.0199999999999996</c:v>
                </c:pt>
                <c:pt idx="244">
                  <c:v>4.3899999999999997</c:v>
                </c:pt>
                <c:pt idx="245">
                  <c:v>4.3499999999999996</c:v>
                </c:pt>
                <c:pt idx="246">
                  <c:v>4.25</c:v>
                </c:pt>
                <c:pt idx="247">
                  <c:v>4.2</c:v>
                </c:pt>
                <c:pt idx="248">
                  <c:v>4.24</c:v>
                </c:pt>
                <c:pt idx="249">
                  <c:v>4.1900000000000004</c:v>
                </c:pt>
                <c:pt idx="250">
                  <c:v>4.1399999999999997</c:v>
                </c:pt>
                <c:pt idx="251">
                  <c:v>4.25</c:v>
                </c:pt>
                <c:pt idx="252">
                  <c:v>4.38</c:v>
                </c:pt>
                <c:pt idx="253">
                  <c:v>4.43</c:v>
                </c:pt>
                <c:pt idx="254">
                  <c:v>4.54</c:v>
                </c:pt>
                <c:pt idx="255">
                  <c:v>4.5</c:v>
                </c:pt>
                <c:pt idx="256">
                  <c:v>4.55</c:v>
                </c:pt>
                <c:pt idx="257">
                  <c:v>4.5999999999999996</c:v>
                </c:pt>
                <c:pt idx="258">
                  <c:v>4.6500000000000004</c:v>
                </c:pt>
                <c:pt idx="259">
                  <c:v>4.5999999999999996</c:v>
                </c:pt>
                <c:pt idx="260">
                  <c:v>4.55</c:v>
                </c:pt>
                <c:pt idx="261">
                  <c:v>4.5</c:v>
                </c:pt>
                <c:pt idx="262">
                  <c:v>4.45</c:v>
                </c:pt>
                <c:pt idx="263">
                  <c:v>4.3</c:v>
                </c:pt>
                <c:pt idx="264">
                  <c:v>4.2</c:v>
                </c:pt>
                <c:pt idx="265">
                  <c:v>4.0999999999999996</c:v>
                </c:pt>
                <c:pt idx="266">
                  <c:v>4.05</c:v>
                </c:pt>
                <c:pt idx="267">
                  <c:v>4</c:v>
                </c:pt>
                <c:pt idx="268">
                  <c:v>3.8</c:v>
                </c:pt>
                <c:pt idx="269">
                  <c:v>3.65</c:v>
                </c:pt>
                <c:pt idx="270">
                  <c:v>3.7</c:v>
                </c:pt>
                <c:pt idx="271">
                  <c:v>3.65</c:v>
                </c:pt>
                <c:pt idx="272">
                  <c:v>3.7</c:v>
                </c:pt>
                <c:pt idx="273">
                  <c:v>3.6</c:v>
                </c:pt>
                <c:pt idx="274">
                  <c:v>3.5</c:v>
                </c:pt>
                <c:pt idx="275">
                  <c:v>3.45</c:v>
                </c:pt>
                <c:pt idx="276">
                  <c:v>3.2</c:v>
                </c:pt>
                <c:pt idx="277">
                  <c:v>3.37</c:v>
                </c:pt>
                <c:pt idx="278">
                  <c:v>3.46</c:v>
                </c:pt>
                <c:pt idx="279">
                  <c:v>3.39</c:v>
                </c:pt>
                <c:pt idx="280">
                  <c:v>3.6</c:v>
                </c:pt>
                <c:pt idx="281">
                  <c:v>3.65</c:v>
                </c:pt>
                <c:pt idx="282">
                  <c:v>3.5</c:v>
                </c:pt>
                <c:pt idx="283">
                  <c:v>3.45</c:v>
                </c:pt>
                <c:pt idx="284">
                  <c:v>3.4</c:v>
                </c:pt>
                <c:pt idx="285">
                  <c:v>3.2</c:v>
                </c:pt>
                <c:pt idx="286">
                  <c:v>3.6</c:v>
                </c:pt>
                <c:pt idx="287">
                  <c:v>3.7</c:v>
                </c:pt>
                <c:pt idx="288">
                  <c:v>3.65</c:v>
                </c:pt>
                <c:pt idx="289">
                  <c:v>3.6</c:v>
                </c:pt>
                <c:pt idx="290">
                  <c:v>3.55</c:v>
                </c:pt>
                <c:pt idx="291">
                  <c:v>3.3</c:v>
                </c:pt>
                <c:pt idx="292">
                  <c:v>3.25</c:v>
                </c:pt>
                <c:pt idx="293">
                  <c:v>3.2</c:v>
                </c:pt>
                <c:pt idx="294">
                  <c:v>3.15</c:v>
                </c:pt>
                <c:pt idx="295">
                  <c:v>3.1</c:v>
                </c:pt>
                <c:pt idx="296">
                  <c:v>2.85</c:v>
                </c:pt>
                <c:pt idx="297">
                  <c:v>2.7</c:v>
                </c:pt>
                <c:pt idx="298">
                  <c:v>2.7</c:v>
                </c:pt>
                <c:pt idx="299">
                  <c:v>2.6</c:v>
                </c:pt>
                <c:pt idx="300">
                  <c:v>2.4</c:v>
                </c:pt>
                <c:pt idx="301">
                  <c:v>2.4</c:v>
                </c:pt>
                <c:pt idx="302">
                  <c:v>2</c:v>
                </c:pt>
                <c:pt idx="303">
                  <c:v>2</c:v>
                </c:pt>
                <c:pt idx="304">
                  <c:v>1.95</c:v>
                </c:pt>
                <c:pt idx="305">
                  <c:v>2</c:v>
                </c:pt>
                <c:pt idx="306">
                  <c:v>1.9</c:v>
                </c:pt>
                <c:pt idx="307">
                  <c:v>1.85</c:v>
                </c:pt>
                <c:pt idx="308">
                  <c:v>1.8</c:v>
                </c:pt>
                <c:pt idx="309">
                  <c:v>1.75</c:v>
                </c:pt>
                <c:pt idx="310">
                  <c:v>2</c:v>
                </c:pt>
                <c:pt idx="311">
                  <c:v>2.1</c:v>
                </c:pt>
                <c:pt idx="312">
                  <c:v>2.2000000000000002</c:v>
                </c:pt>
                <c:pt idx="313">
                  <c:v>2.2000000000000002</c:v>
                </c:pt>
                <c:pt idx="314">
                  <c:v>2.5</c:v>
                </c:pt>
                <c:pt idx="315">
                  <c:v>2.4500000000000002</c:v>
                </c:pt>
                <c:pt idx="316">
                  <c:v>1.9</c:v>
                </c:pt>
                <c:pt idx="317">
                  <c:v>2</c:v>
                </c:pt>
                <c:pt idx="318">
                  <c:v>2</c:v>
                </c:pt>
                <c:pt idx="319">
                  <c:v>2.0499999999999998</c:v>
                </c:pt>
                <c:pt idx="320">
                  <c:v>2.1</c:v>
                </c:pt>
                <c:pt idx="321">
                  <c:v>2.2000000000000002</c:v>
                </c:pt>
                <c:pt idx="322">
                  <c:v>1.95</c:v>
                </c:pt>
                <c:pt idx="323">
                  <c:v>1.8</c:v>
                </c:pt>
                <c:pt idx="324">
                  <c:v>1.65</c:v>
                </c:pt>
                <c:pt idx="325">
                  <c:v>1.55</c:v>
                </c:pt>
                <c:pt idx="326">
                  <c:v>1.45</c:v>
                </c:pt>
                <c:pt idx="327">
                  <c:v>1.3</c:v>
                </c:pt>
                <c:pt idx="328">
                  <c:v>1.6</c:v>
                </c:pt>
                <c:pt idx="329">
                  <c:v>1.65</c:v>
                </c:pt>
                <c:pt idx="330">
                  <c:v>2.0499999999999998</c:v>
                </c:pt>
                <c:pt idx="331">
                  <c:v>2.1</c:v>
                </c:pt>
                <c:pt idx="332">
                  <c:v>2</c:v>
                </c:pt>
                <c:pt idx="333">
                  <c:v>2.2000000000000002</c:v>
                </c:pt>
                <c:pt idx="334">
                  <c:v>2.35</c:v>
                </c:pt>
                <c:pt idx="335">
                  <c:v>2.4</c:v>
                </c:pt>
                <c:pt idx="336">
                  <c:v>3.2</c:v>
                </c:pt>
                <c:pt idx="337">
                  <c:v>3.3</c:v>
                </c:pt>
                <c:pt idx="338">
                  <c:v>2.65</c:v>
                </c:pt>
                <c:pt idx="339">
                  <c:v>2.5</c:v>
                </c:pt>
                <c:pt idx="340">
                  <c:v>2.4</c:v>
                </c:pt>
                <c:pt idx="341">
                  <c:v>2.35</c:v>
                </c:pt>
                <c:pt idx="342">
                  <c:v>2.1</c:v>
                </c:pt>
                <c:pt idx="343">
                  <c:v>2.2000000000000002</c:v>
                </c:pt>
                <c:pt idx="344">
                  <c:v>2.2000000000000002</c:v>
                </c:pt>
                <c:pt idx="345">
                  <c:v>2.1</c:v>
                </c:pt>
                <c:pt idx="346">
                  <c:v>2.2999999999999998</c:v>
                </c:pt>
                <c:pt idx="347">
                  <c:v>2.2000000000000002</c:v>
                </c:pt>
                <c:pt idx="348">
                  <c:v>2.25</c:v>
                </c:pt>
                <c:pt idx="349">
                  <c:v>2.2000000000000002</c:v>
                </c:pt>
                <c:pt idx="350">
                  <c:v>1.9</c:v>
                </c:pt>
                <c:pt idx="351">
                  <c:v>1.9</c:v>
                </c:pt>
                <c:pt idx="352">
                  <c:v>2</c:v>
                </c:pt>
                <c:pt idx="353">
                  <c:v>1.95</c:v>
                </c:pt>
                <c:pt idx="354">
                  <c:v>1.8</c:v>
                </c:pt>
                <c:pt idx="355">
                  <c:v>1.87</c:v>
                </c:pt>
                <c:pt idx="356">
                  <c:v>1.8</c:v>
                </c:pt>
                <c:pt idx="357">
                  <c:v>1.75</c:v>
                </c:pt>
                <c:pt idx="358">
                  <c:v>1.7</c:v>
                </c:pt>
                <c:pt idx="359">
                  <c:v>1.65</c:v>
                </c:pt>
                <c:pt idx="360">
                  <c:v>1.4</c:v>
                </c:pt>
                <c:pt idx="361">
                  <c:v>1.4</c:v>
                </c:pt>
                <c:pt idx="362">
                  <c:v>1.7</c:v>
                </c:pt>
                <c:pt idx="363">
                  <c:v>1.65</c:v>
                </c:pt>
                <c:pt idx="364">
                  <c:v>1.6</c:v>
                </c:pt>
                <c:pt idx="365">
                  <c:v>1.65</c:v>
                </c:pt>
                <c:pt idx="366">
                  <c:v>2.1</c:v>
                </c:pt>
                <c:pt idx="367">
                  <c:v>2.2000000000000002</c:v>
                </c:pt>
                <c:pt idx="368">
                  <c:v>1.7</c:v>
                </c:pt>
                <c:pt idx="369">
                  <c:v>1.65</c:v>
                </c:pt>
                <c:pt idx="370">
                  <c:v>2.2999999999999998</c:v>
                </c:pt>
                <c:pt idx="371">
                  <c:v>2.5499999999999998</c:v>
                </c:pt>
                <c:pt idx="372">
                  <c:v>2.4500000000000002</c:v>
                </c:pt>
                <c:pt idx="373">
                  <c:v>2.4500000000000002</c:v>
                </c:pt>
                <c:pt idx="374">
                  <c:v>2.5</c:v>
                </c:pt>
                <c:pt idx="375">
                  <c:v>2.6</c:v>
                </c:pt>
                <c:pt idx="376">
                  <c:v>2.6</c:v>
                </c:pt>
                <c:pt idx="377">
                  <c:v>2.6</c:v>
                </c:pt>
                <c:pt idx="378">
                  <c:v>2.25</c:v>
                </c:pt>
                <c:pt idx="379">
                  <c:v>2.2000000000000002</c:v>
                </c:pt>
                <c:pt idx="380">
                  <c:v>1.85</c:v>
                </c:pt>
                <c:pt idx="381">
                  <c:v>1.5</c:v>
                </c:pt>
                <c:pt idx="382">
                  <c:v>1.45</c:v>
                </c:pt>
                <c:pt idx="383">
                  <c:v>1.55</c:v>
                </c:pt>
                <c:pt idx="384">
                  <c:v>1.6</c:v>
                </c:pt>
                <c:pt idx="385">
                  <c:v>1.5</c:v>
                </c:pt>
                <c:pt idx="386">
                  <c:v>1.5</c:v>
                </c:pt>
                <c:pt idx="387">
                  <c:v>1.7</c:v>
                </c:pt>
                <c:pt idx="388">
                  <c:v>2.2999999999999998</c:v>
                </c:pt>
                <c:pt idx="389">
                  <c:v>2.4500000000000002</c:v>
                </c:pt>
                <c:pt idx="390">
                  <c:v>1.95</c:v>
                </c:pt>
                <c:pt idx="391">
                  <c:v>2</c:v>
                </c:pt>
                <c:pt idx="392">
                  <c:v>2.2999999999999998</c:v>
                </c:pt>
                <c:pt idx="393">
                  <c:v>2.2999999999999998</c:v>
                </c:pt>
                <c:pt idx="394">
                  <c:v>2.35</c:v>
                </c:pt>
                <c:pt idx="395">
                  <c:v>2.2000000000000002</c:v>
                </c:pt>
                <c:pt idx="396">
                  <c:v>2.2999999999999998</c:v>
                </c:pt>
                <c:pt idx="397">
                  <c:v>2.2000000000000002</c:v>
                </c:pt>
                <c:pt idx="398">
                  <c:v>2.1</c:v>
                </c:pt>
                <c:pt idx="399">
                  <c:v>2.2000000000000002</c:v>
                </c:pt>
                <c:pt idx="400">
                  <c:v>2.2999999999999998</c:v>
                </c:pt>
                <c:pt idx="401">
                  <c:v>2.25</c:v>
                </c:pt>
                <c:pt idx="402">
                  <c:v>1.9</c:v>
                </c:pt>
                <c:pt idx="403">
                  <c:v>1.6</c:v>
                </c:pt>
                <c:pt idx="404">
                  <c:v>1.55</c:v>
                </c:pt>
                <c:pt idx="405">
                  <c:v>1.43</c:v>
                </c:pt>
                <c:pt idx="406">
                  <c:v>1.4</c:v>
                </c:pt>
                <c:pt idx="407">
                  <c:v>1.35</c:v>
                </c:pt>
                <c:pt idx="408">
                  <c:v>1.35</c:v>
                </c:pt>
                <c:pt idx="409">
                  <c:v>1.3</c:v>
                </c:pt>
                <c:pt idx="410">
                  <c:v>1.1499999999999999</c:v>
                </c:pt>
                <c:pt idx="411">
                  <c:v>1.2</c:v>
                </c:pt>
                <c:pt idx="412">
                  <c:v>1.2</c:v>
                </c:pt>
                <c:pt idx="413">
                  <c:v>1.23</c:v>
                </c:pt>
                <c:pt idx="414">
                  <c:v>1.64</c:v>
                </c:pt>
                <c:pt idx="415">
                  <c:v>1.8</c:v>
                </c:pt>
                <c:pt idx="416">
                  <c:v>1.65</c:v>
                </c:pt>
                <c:pt idx="417">
                  <c:v>1.55</c:v>
                </c:pt>
                <c:pt idx="418">
                  <c:v>1.55</c:v>
                </c:pt>
                <c:pt idx="419">
                  <c:v>1.6</c:v>
                </c:pt>
                <c:pt idx="420">
                  <c:v>1.5</c:v>
                </c:pt>
                <c:pt idx="421">
                  <c:v>1.35</c:v>
                </c:pt>
                <c:pt idx="422">
                  <c:v>1.35</c:v>
                </c:pt>
                <c:pt idx="423">
                  <c:v>1.3</c:v>
                </c:pt>
                <c:pt idx="424">
                  <c:v>1.65</c:v>
                </c:pt>
                <c:pt idx="425">
                  <c:v>1.7</c:v>
                </c:pt>
                <c:pt idx="426">
                  <c:v>1.9</c:v>
                </c:pt>
                <c:pt idx="427">
                  <c:v>1.95</c:v>
                </c:pt>
                <c:pt idx="428">
                  <c:v>1.55</c:v>
                </c:pt>
                <c:pt idx="429">
                  <c:v>1.9</c:v>
                </c:pt>
                <c:pt idx="430">
                  <c:v>2.5499999999999998</c:v>
                </c:pt>
                <c:pt idx="431">
                  <c:v>2.4500000000000002</c:v>
                </c:pt>
                <c:pt idx="432">
                  <c:v>2.2999999999999998</c:v>
                </c:pt>
                <c:pt idx="433">
                  <c:v>2.2999999999999998</c:v>
                </c:pt>
                <c:pt idx="434">
                  <c:v>2.2999999999999998</c:v>
                </c:pt>
                <c:pt idx="435">
                  <c:v>2.2000000000000002</c:v>
                </c:pt>
                <c:pt idx="436">
                  <c:v>2.2000000000000002</c:v>
                </c:pt>
                <c:pt idx="437">
                  <c:v>2.2000000000000002</c:v>
                </c:pt>
                <c:pt idx="438">
                  <c:v>2.5</c:v>
                </c:pt>
                <c:pt idx="439">
                  <c:v>2.4500000000000002</c:v>
                </c:pt>
                <c:pt idx="440">
                  <c:v>2.4</c:v>
                </c:pt>
                <c:pt idx="441">
                  <c:v>2.15</c:v>
                </c:pt>
                <c:pt idx="442">
                  <c:v>2.1</c:v>
                </c:pt>
                <c:pt idx="443">
                  <c:v>1.9</c:v>
                </c:pt>
                <c:pt idx="444">
                  <c:v>1.6</c:v>
                </c:pt>
                <c:pt idx="445">
                  <c:v>1.6</c:v>
                </c:pt>
                <c:pt idx="446">
                  <c:v>1.4</c:v>
                </c:pt>
                <c:pt idx="447">
                  <c:v>1.35</c:v>
                </c:pt>
                <c:pt idx="448">
                  <c:v>1.4</c:v>
                </c:pt>
                <c:pt idx="449">
                  <c:v>1.35</c:v>
                </c:pt>
                <c:pt idx="450">
                  <c:v>1.35</c:v>
                </c:pt>
                <c:pt idx="451">
                  <c:v>1.55</c:v>
                </c:pt>
                <c:pt idx="452">
                  <c:v>1.65</c:v>
                </c:pt>
                <c:pt idx="453">
                  <c:v>2</c:v>
                </c:pt>
                <c:pt idx="454">
                  <c:v>2.2999999999999998</c:v>
                </c:pt>
                <c:pt idx="455">
                  <c:v>1.9</c:v>
                </c:pt>
                <c:pt idx="456">
                  <c:v>1.65</c:v>
                </c:pt>
                <c:pt idx="457">
                  <c:v>1.55</c:v>
                </c:pt>
                <c:pt idx="458">
                  <c:v>1.6</c:v>
                </c:pt>
                <c:pt idx="459">
                  <c:v>1.65</c:v>
                </c:pt>
                <c:pt idx="460">
                  <c:v>1.65</c:v>
                </c:pt>
                <c:pt idx="461">
                  <c:v>2.2000000000000002</c:v>
                </c:pt>
                <c:pt idx="462">
                  <c:v>1.9</c:v>
                </c:pt>
                <c:pt idx="463">
                  <c:v>1.6</c:v>
                </c:pt>
                <c:pt idx="464">
                  <c:v>1.6</c:v>
                </c:pt>
                <c:pt idx="465">
                  <c:v>1.6</c:v>
                </c:pt>
                <c:pt idx="466">
                  <c:v>1.75</c:v>
                </c:pt>
                <c:pt idx="467">
                  <c:v>1.8</c:v>
                </c:pt>
                <c:pt idx="468">
                  <c:v>2</c:v>
                </c:pt>
                <c:pt idx="469">
                  <c:v>1.8</c:v>
                </c:pt>
                <c:pt idx="470">
                  <c:v>1.7</c:v>
                </c:pt>
                <c:pt idx="471">
                  <c:v>1.7</c:v>
                </c:pt>
                <c:pt idx="472">
                  <c:v>2.25</c:v>
                </c:pt>
                <c:pt idx="473">
                  <c:v>2.5</c:v>
                </c:pt>
                <c:pt idx="474">
                  <c:v>2.65</c:v>
                </c:pt>
                <c:pt idx="475">
                  <c:v>2.6</c:v>
                </c:pt>
                <c:pt idx="476">
                  <c:v>2.5499999999999998</c:v>
                </c:pt>
                <c:pt idx="477">
                  <c:v>2.5</c:v>
                </c:pt>
                <c:pt idx="478">
                  <c:v>2.7</c:v>
                </c:pt>
                <c:pt idx="479">
                  <c:v>2.8</c:v>
                </c:pt>
                <c:pt idx="480">
                  <c:v>2.35</c:v>
                </c:pt>
                <c:pt idx="481">
                  <c:v>2.15</c:v>
                </c:pt>
                <c:pt idx="482">
                  <c:v>1.8</c:v>
                </c:pt>
                <c:pt idx="483">
                  <c:v>1.75</c:v>
                </c:pt>
                <c:pt idx="484">
                  <c:v>1.6</c:v>
                </c:pt>
                <c:pt idx="485">
                  <c:v>1.75</c:v>
                </c:pt>
                <c:pt idx="486">
                  <c:v>1.65</c:v>
                </c:pt>
                <c:pt idx="487">
                  <c:v>1.6</c:v>
                </c:pt>
                <c:pt idx="488">
                  <c:v>1.45</c:v>
                </c:pt>
                <c:pt idx="489">
                  <c:v>1.4</c:v>
                </c:pt>
                <c:pt idx="490">
                  <c:v>1.5</c:v>
                </c:pt>
                <c:pt idx="491">
                  <c:v>1.7</c:v>
                </c:pt>
                <c:pt idx="492">
                  <c:v>1.85</c:v>
                </c:pt>
                <c:pt idx="493">
                  <c:v>2</c:v>
                </c:pt>
                <c:pt idx="494">
                  <c:v>2.2000000000000002</c:v>
                </c:pt>
                <c:pt idx="495">
                  <c:v>2.1</c:v>
                </c:pt>
                <c:pt idx="496">
                  <c:v>1.85</c:v>
                </c:pt>
                <c:pt idx="497">
                  <c:v>1.85</c:v>
                </c:pt>
                <c:pt idx="498">
                  <c:v>1.8</c:v>
                </c:pt>
                <c:pt idx="499">
                  <c:v>1.9</c:v>
                </c:pt>
                <c:pt idx="500">
                  <c:v>1.9</c:v>
                </c:pt>
                <c:pt idx="501">
                  <c:v>1.8</c:v>
                </c:pt>
                <c:pt idx="502">
                  <c:v>1.95</c:v>
                </c:pt>
                <c:pt idx="503">
                  <c:v>2</c:v>
                </c:pt>
                <c:pt idx="504">
                  <c:v>1.55</c:v>
                </c:pt>
                <c:pt idx="505">
                  <c:v>1.42</c:v>
                </c:pt>
                <c:pt idx="506">
                  <c:v>1.33</c:v>
                </c:pt>
                <c:pt idx="507">
                  <c:v>1.25</c:v>
                </c:pt>
                <c:pt idx="508">
                  <c:v>1.3</c:v>
                </c:pt>
                <c:pt idx="509">
                  <c:v>1.6</c:v>
                </c:pt>
                <c:pt idx="510">
                  <c:v>1.5</c:v>
                </c:pt>
                <c:pt idx="511">
                  <c:v>1.4</c:v>
                </c:pt>
                <c:pt idx="512">
                  <c:v>1.45</c:v>
                </c:pt>
                <c:pt idx="513">
                  <c:v>1.45</c:v>
                </c:pt>
                <c:pt idx="514">
                  <c:v>1.35</c:v>
                </c:pt>
                <c:pt idx="515">
                  <c:v>1.35</c:v>
                </c:pt>
                <c:pt idx="516">
                  <c:v>1.2</c:v>
                </c:pt>
                <c:pt idx="517">
                  <c:v>1.2</c:v>
                </c:pt>
                <c:pt idx="518">
                  <c:v>1.17</c:v>
                </c:pt>
                <c:pt idx="519">
                  <c:v>1.1299999999999999</c:v>
                </c:pt>
                <c:pt idx="520">
                  <c:v>1.1000000000000001</c:v>
                </c:pt>
                <c:pt idx="521">
                  <c:v>1</c:v>
                </c:pt>
                <c:pt idx="522">
                  <c:v>1.05</c:v>
                </c:pt>
                <c:pt idx="523">
                  <c:v>1.1000000000000001</c:v>
                </c:pt>
                <c:pt idx="524">
                  <c:v>1.1000000000000001</c:v>
                </c:pt>
                <c:pt idx="525">
                  <c:v>0.95</c:v>
                </c:pt>
                <c:pt idx="526">
                  <c:v>1.3</c:v>
                </c:pt>
                <c:pt idx="527">
                  <c:v>1.4</c:v>
                </c:pt>
                <c:pt idx="528">
                  <c:v>1.6</c:v>
                </c:pt>
                <c:pt idx="529">
                  <c:v>1.35</c:v>
                </c:pt>
                <c:pt idx="530">
                  <c:v>1.55</c:v>
                </c:pt>
                <c:pt idx="531">
                  <c:v>1.7</c:v>
                </c:pt>
                <c:pt idx="532">
                  <c:v>1.65</c:v>
                </c:pt>
                <c:pt idx="533">
                  <c:v>1.6</c:v>
                </c:pt>
                <c:pt idx="534">
                  <c:v>1.55</c:v>
                </c:pt>
                <c:pt idx="535">
                  <c:v>1.6</c:v>
                </c:pt>
                <c:pt idx="536">
                  <c:v>1.85</c:v>
                </c:pt>
                <c:pt idx="537">
                  <c:v>1.7</c:v>
                </c:pt>
                <c:pt idx="538">
                  <c:v>1.4</c:v>
                </c:pt>
                <c:pt idx="539">
                  <c:v>1.85</c:v>
                </c:pt>
                <c:pt idx="540">
                  <c:v>1.5</c:v>
                </c:pt>
                <c:pt idx="541">
                  <c:v>1.4</c:v>
                </c:pt>
                <c:pt idx="542">
                  <c:v>1.8</c:v>
                </c:pt>
                <c:pt idx="543">
                  <c:v>1.75</c:v>
                </c:pt>
                <c:pt idx="544">
                  <c:v>1.85</c:v>
                </c:pt>
                <c:pt idx="545">
                  <c:v>1.6</c:v>
                </c:pt>
                <c:pt idx="546">
                  <c:v>1.4</c:v>
                </c:pt>
                <c:pt idx="547">
                  <c:v>1.25</c:v>
                </c:pt>
                <c:pt idx="548">
                  <c:v>1.4</c:v>
                </c:pt>
                <c:pt idx="549">
                  <c:v>1</c:v>
                </c:pt>
                <c:pt idx="550">
                  <c:v>1.35</c:v>
                </c:pt>
                <c:pt idx="551">
                  <c:v>1.6</c:v>
                </c:pt>
                <c:pt idx="552">
                  <c:v>1.9</c:v>
                </c:pt>
                <c:pt idx="553">
                  <c:v>1.8</c:v>
                </c:pt>
                <c:pt idx="554">
                  <c:v>1.6</c:v>
                </c:pt>
                <c:pt idx="555">
                  <c:v>1.5</c:v>
                </c:pt>
                <c:pt idx="556">
                  <c:v>1.65</c:v>
                </c:pt>
                <c:pt idx="557">
                  <c:v>1.9</c:v>
                </c:pt>
                <c:pt idx="558">
                  <c:v>2.0499999999999998</c:v>
                </c:pt>
                <c:pt idx="559">
                  <c:v>2.25</c:v>
                </c:pt>
                <c:pt idx="560">
                  <c:v>2.2999999999999998</c:v>
                </c:pt>
                <c:pt idx="561">
                  <c:v>2.4</c:v>
                </c:pt>
                <c:pt idx="562">
                  <c:v>2.65</c:v>
                </c:pt>
                <c:pt idx="563">
                  <c:v>2.75</c:v>
                </c:pt>
                <c:pt idx="564">
                  <c:v>2.6</c:v>
                </c:pt>
                <c:pt idx="565">
                  <c:v>2.2999999999999998</c:v>
                </c:pt>
                <c:pt idx="566">
                  <c:v>2.25</c:v>
                </c:pt>
                <c:pt idx="567">
                  <c:v>2.4</c:v>
                </c:pt>
                <c:pt idx="568">
                  <c:v>2.4500000000000002</c:v>
                </c:pt>
                <c:pt idx="569">
                  <c:v>2.2999999999999998</c:v>
                </c:pt>
                <c:pt idx="570">
                  <c:v>2.25</c:v>
                </c:pt>
                <c:pt idx="571">
                  <c:v>2</c:v>
                </c:pt>
                <c:pt idx="572">
                  <c:v>1.9</c:v>
                </c:pt>
                <c:pt idx="573">
                  <c:v>1.8</c:v>
                </c:pt>
                <c:pt idx="574">
                  <c:v>2.8</c:v>
                </c:pt>
                <c:pt idx="575">
                  <c:v>2.7</c:v>
                </c:pt>
                <c:pt idx="576">
                  <c:v>2.5</c:v>
                </c:pt>
                <c:pt idx="577">
                  <c:v>2.4</c:v>
                </c:pt>
                <c:pt idx="578">
                  <c:v>2.9</c:v>
                </c:pt>
                <c:pt idx="579">
                  <c:v>2.4</c:v>
                </c:pt>
                <c:pt idx="580">
                  <c:v>2.8</c:v>
                </c:pt>
                <c:pt idx="581">
                  <c:v>2.9</c:v>
                </c:pt>
                <c:pt idx="582">
                  <c:v>2.85</c:v>
                </c:pt>
                <c:pt idx="583">
                  <c:v>2.75</c:v>
                </c:pt>
                <c:pt idx="584">
                  <c:v>3.05</c:v>
                </c:pt>
                <c:pt idx="585">
                  <c:v>3.2</c:v>
                </c:pt>
                <c:pt idx="586">
                  <c:v>3.2</c:v>
                </c:pt>
                <c:pt idx="587">
                  <c:v>3.15</c:v>
                </c:pt>
                <c:pt idx="588">
                  <c:v>3.75</c:v>
                </c:pt>
                <c:pt idx="589">
                  <c:v>3.9</c:v>
                </c:pt>
                <c:pt idx="590">
                  <c:v>4.0999999999999996</c:v>
                </c:pt>
                <c:pt idx="591">
                  <c:v>3.9</c:v>
                </c:pt>
                <c:pt idx="592">
                  <c:v>3.7</c:v>
                </c:pt>
                <c:pt idx="593">
                  <c:v>3.5</c:v>
                </c:pt>
                <c:pt idx="594">
                  <c:v>3.25</c:v>
                </c:pt>
                <c:pt idx="595">
                  <c:v>3.1</c:v>
                </c:pt>
                <c:pt idx="596">
                  <c:v>3.5</c:v>
                </c:pt>
                <c:pt idx="597">
                  <c:v>3.7</c:v>
                </c:pt>
                <c:pt idx="598">
                  <c:v>3.8</c:v>
                </c:pt>
                <c:pt idx="599">
                  <c:v>3.9</c:v>
                </c:pt>
                <c:pt idx="600">
                  <c:v>3.7</c:v>
                </c:pt>
                <c:pt idx="601">
                  <c:v>3.4</c:v>
                </c:pt>
                <c:pt idx="602">
                  <c:v>2.9</c:v>
                </c:pt>
                <c:pt idx="603">
                  <c:v>2.7</c:v>
                </c:pt>
                <c:pt idx="604">
                  <c:v>2.4</c:v>
                </c:pt>
                <c:pt idx="605">
                  <c:v>2.15</c:v>
                </c:pt>
                <c:pt idx="606">
                  <c:v>2.2000000000000002</c:v>
                </c:pt>
                <c:pt idx="607">
                  <c:v>2.1</c:v>
                </c:pt>
                <c:pt idx="608">
                  <c:v>2.6</c:v>
                </c:pt>
                <c:pt idx="609">
                  <c:v>2.2000000000000002</c:v>
                </c:pt>
                <c:pt idx="610">
                  <c:v>3.25</c:v>
                </c:pt>
                <c:pt idx="611">
                  <c:v>2.9</c:v>
                </c:pt>
                <c:pt idx="612">
                  <c:v>2.5499999999999998</c:v>
                </c:pt>
                <c:pt idx="613">
                  <c:v>2.8</c:v>
                </c:pt>
                <c:pt idx="614">
                  <c:v>2.6</c:v>
                </c:pt>
                <c:pt idx="615">
                  <c:v>2.5</c:v>
                </c:pt>
                <c:pt idx="616">
                  <c:v>2.8</c:v>
                </c:pt>
                <c:pt idx="617">
                  <c:v>2.8</c:v>
                </c:pt>
                <c:pt idx="618">
                  <c:v>2.65</c:v>
                </c:pt>
                <c:pt idx="619">
                  <c:v>2.4</c:v>
                </c:pt>
                <c:pt idx="620">
                  <c:v>2.8</c:v>
                </c:pt>
                <c:pt idx="621">
                  <c:v>2.9</c:v>
                </c:pt>
                <c:pt idx="622">
                  <c:v>2.35</c:v>
                </c:pt>
                <c:pt idx="623">
                  <c:v>2.2000000000000002</c:v>
                </c:pt>
                <c:pt idx="624">
                  <c:v>2.1</c:v>
                </c:pt>
                <c:pt idx="625">
                  <c:v>2.0699999999999998</c:v>
                </c:pt>
                <c:pt idx="626">
                  <c:v>1.9</c:v>
                </c:pt>
                <c:pt idx="627">
                  <c:v>1.85</c:v>
                </c:pt>
                <c:pt idx="628">
                  <c:v>1.9</c:v>
                </c:pt>
                <c:pt idx="629">
                  <c:v>2</c:v>
                </c:pt>
                <c:pt idx="630">
                  <c:v>2</c:v>
                </c:pt>
                <c:pt idx="631">
                  <c:v>2.39</c:v>
                </c:pt>
                <c:pt idx="632">
                  <c:v>2.54</c:v>
                </c:pt>
                <c:pt idx="633">
                  <c:v>2.79</c:v>
                </c:pt>
                <c:pt idx="634">
                  <c:v>2.64</c:v>
                </c:pt>
                <c:pt idx="635">
                  <c:v>2.4</c:v>
                </c:pt>
                <c:pt idx="636">
                  <c:v>2.35</c:v>
                </c:pt>
                <c:pt idx="637">
                  <c:v>2.4300000000000002</c:v>
                </c:pt>
                <c:pt idx="638">
                  <c:v>2.2999999999999998</c:v>
                </c:pt>
                <c:pt idx="639">
                  <c:v>2.2999999999999998</c:v>
                </c:pt>
                <c:pt idx="640">
                  <c:v>3.1</c:v>
                </c:pt>
                <c:pt idx="641">
                  <c:v>3.21</c:v>
                </c:pt>
                <c:pt idx="642">
                  <c:v>3.86</c:v>
                </c:pt>
                <c:pt idx="643">
                  <c:v>3.72</c:v>
                </c:pt>
                <c:pt idx="644">
                  <c:v>3.64</c:v>
                </c:pt>
                <c:pt idx="645">
                  <c:v>3.82</c:v>
                </c:pt>
                <c:pt idx="646">
                  <c:v>4.04</c:v>
                </c:pt>
                <c:pt idx="647">
                  <c:v>3.89</c:v>
                </c:pt>
                <c:pt idx="648">
                  <c:v>3.69</c:v>
                </c:pt>
                <c:pt idx="649">
                  <c:v>3.35</c:v>
                </c:pt>
                <c:pt idx="650">
                  <c:v>3.5</c:v>
                </c:pt>
                <c:pt idx="651">
                  <c:v>3.58</c:v>
                </c:pt>
                <c:pt idx="652">
                  <c:v>3.45</c:v>
                </c:pt>
                <c:pt idx="653">
                  <c:v>3.25</c:v>
                </c:pt>
                <c:pt idx="654">
                  <c:v>3</c:v>
                </c:pt>
                <c:pt idx="655">
                  <c:v>2.9</c:v>
                </c:pt>
                <c:pt idx="656">
                  <c:v>2.6</c:v>
                </c:pt>
                <c:pt idx="657">
                  <c:v>2.79</c:v>
                </c:pt>
                <c:pt idx="658">
                  <c:v>2.84</c:v>
                </c:pt>
                <c:pt idx="659">
                  <c:v>2.67</c:v>
                </c:pt>
                <c:pt idx="660">
                  <c:v>2.5099999999999998</c:v>
                </c:pt>
                <c:pt idx="661">
                  <c:v>2.5499999999999998</c:v>
                </c:pt>
                <c:pt idx="662">
                  <c:v>2.44</c:v>
                </c:pt>
                <c:pt idx="663">
                  <c:v>2.4</c:v>
                </c:pt>
                <c:pt idx="664">
                  <c:v>2.9</c:v>
                </c:pt>
                <c:pt idx="665">
                  <c:v>2.95</c:v>
                </c:pt>
                <c:pt idx="666">
                  <c:v>2.9</c:v>
                </c:pt>
                <c:pt idx="667">
                  <c:v>3</c:v>
                </c:pt>
                <c:pt idx="668">
                  <c:v>2.7</c:v>
                </c:pt>
                <c:pt idx="669">
                  <c:v>2.7</c:v>
                </c:pt>
                <c:pt idx="670">
                  <c:v>3.1</c:v>
                </c:pt>
                <c:pt idx="671">
                  <c:v>3</c:v>
                </c:pt>
                <c:pt idx="672">
                  <c:v>2.8</c:v>
                </c:pt>
                <c:pt idx="673">
                  <c:v>2.7</c:v>
                </c:pt>
                <c:pt idx="674">
                  <c:v>2.4</c:v>
                </c:pt>
                <c:pt idx="675">
                  <c:v>2.35</c:v>
                </c:pt>
                <c:pt idx="676">
                  <c:v>2.4500000000000002</c:v>
                </c:pt>
                <c:pt idx="677">
                  <c:v>2.2999999999999998</c:v>
                </c:pt>
                <c:pt idx="678">
                  <c:v>2.15</c:v>
                </c:pt>
                <c:pt idx="679">
                  <c:v>2.2000000000000002</c:v>
                </c:pt>
                <c:pt idx="680">
                  <c:v>2.2000000000000002</c:v>
                </c:pt>
                <c:pt idx="681">
                  <c:v>2.2999999999999998</c:v>
                </c:pt>
                <c:pt idx="682">
                  <c:v>2.2999999999999998</c:v>
                </c:pt>
                <c:pt idx="683">
                  <c:v>2.1</c:v>
                </c:pt>
                <c:pt idx="684">
                  <c:v>1.81</c:v>
                </c:pt>
                <c:pt idx="685">
                  <c:v>1.75</c:v>
                </c:pt>
                <c:pt idx="686">
                  <c:v>1.7</c:v>
                </c:pt>
                <c:pt idx="687">
                  <c:v>1.7</c:v>
                </c:pt>
                <c:pt idx="688">
                  <c:v>1.8</c:v>
                </c:pt>
                <c:pt idx="689">
                  <c:v>1.65</c:v>
                </c:pt>
                <c:pt idx="690">
                  <c:v>1.7</c:v>
                </c:pt>
                <c:pt idx="691">
                  <c:v>1.9</c:v>
                </c:pt>
                <c:pt idx="692">
                  <c:v>1.8</c:v>
                </c:pt>
                <c:pt idx="693">
                  <c:v>1.8</c:v>
                </c:pt>
                <c:pt idx="694">
                  <c:v>2</c:v>
                </c:pt>
                <c:pt idx="695">
                  <c:v>2.2999999999999998</c:v>
                </c:pt>
                <c:pt idx="696">
                  <c:v>2.2000000000000002</c:v>
                </c:pt>
                <c:pt idx="697">
                  <c:v>1.95</c:v>
                </c:pt>
                <c:pt idx="698">
                  <c:v>2.2000000000000002</c:v>
                </c:pt>
                <c:pt idx="699">
                  <c:v>2.35</c:v>
                </c:pt>
                <c:pt idx="700">
                  <c:v>2.35</c:v>
                </c:pt>
                <c:pt idx="701">
                  <c:v>2.44</c:v>
                </c:pt>
                <c:pt idx="702">
                  <c:v>2.36</c:v>
                </c:pt>
                <c:pt idx="703">
                  <c:v>2</c:v>
                </c:pt>
                <c:pt idx="704">
                  <c:v>1.85</c:v>
                </c:pt>
                <c:pt idx="705">
                  <c:v>1.8</c:v>
                </c:pt>
                <c:pt idx="706">
                  <c:v>1.8</c:v>
                </c:pt>
                <c:pt idx="707">
                  <c:v>1.8</c:v>
                </c:pt>
                <c:pt idx="708">
                  <c:v>2</c:v>
                </c:pt>
                <c:pt idx="709">
                  <c:v>2</c:v>
                </c:pt>
                <c:pt idx="710">
                  <c:v>2.35</c:v>
                </c:pt>
                <c:pt idx="711">
                  <c:v>2.4</c:v>
                </c:pt>
                <c:pt idx="712">
                  <c:v>2.0499999999999998</c:v>
                </c:pt>
                <c:pt idx="713">
                  <c:v>2</c:v>
                </c:pt>
                <c:pt idx="714">
                  <c:v>2.15</c:v>
                </c:pt>
                <c:pt idx="715">
                  <c:v>2</c:v>
                </c:pt>
                <c:pt idx="716">
                  <c:v>1.9</c:v>
                </c:pt>
                <c:pt idx="717">
                  <c:v>1.8</c:v>
                </c:pt>
                <c:pt idx="718">
                  <c:v>1.8</c:v>
                </c:pt>
                <c:pt idx="719">
                  <c:v>1.8</c:v>
                </c:pt>
                <c:pt idx="720">
                  <c:v>2.2999999999999998</c:v>
                </c:pt>
                <c:pt idx="721">
                  <c:v>2.6</c:v>
                </c:pt>
                <c:pt idx="722">
                  <c:v>2.2999999999999998</c:v>
                </c:pt>
                <c:pt idx="723">
                  <c:v>2.1</c:v>
                </c:pt>
                <c:pt idx="724">
                  <c:v>2</c:v>
                </c:pt>
                <c:pt idx="725">
                  <c:v>2</c:v>
                </c:pt>
                <c:pt idx="726">
                  <c:v>2.0499999999999998</c:v>
                </c:pt>
                <c:pt idx="727">
                  <c:v>1.9</c:v>
                </c:pt>
                <c:pt idx="728">
                  <c:v>1.8</c:v>
                </c:pt>
                <c:pt idx="729">
                  <c:v>2</c:v>
                </c:pt>
                <c:pt idx="730">
                  <c:v>1.8</c:v>
                </c:pt>
                <c:pt idx="731">
                  <c:v>1.76</c:v>
                </c:pt>
              </c:numCache>
              <c:extLst xmlns:c15="http://schemas.microsoft.com/office/drawing/2012/chart"/>
            </c:numRef>
          </c:val>
          <c:smooth val="1"/>
          <c:extLst>
            <c:ext xmlns:c16="http://schemas.microsoft.com/office/drawing/2014/chart" uri="{C3380CC4-5D6E-409C-BE32-E72D297353CC}">
              <c16:uniqueId val="{00000002-B13E-4E85-9D54-B3AB23B5EB09}"/>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DATOS!$T$3:$T$734</c:f>
              <c:numCache>
                <c:formatCode>0.00</c:formatCode>
                <c:ptCount val="732"/>
                <c:pt idx="0">
                  <c:v>1.73</c:v>
                </c:pt>
                <c:pt idx="1">
                  <c:v>1.7</c:v>
                </c:pt>
                <c:pt idx="2">
                  <c:v>1.9</c:v>
                </c:pt>
                <c:pt idx="3">
                  <c:v>2</c:v>
                </c:pt>
                <c:pt idx="4">
                  <c:v>1.95</c:v>
                </c:pt>
                <c:pt idx="5">
                  <c:v>1.9</c:v>
                </c:pt>
                <c:pt idx="6">
                  <c:v>1.9</c:v>
                </c:pt>
                <c:pt idx="7">
                  <c:v>1.9</c:v>
                </c:pt>
                <c:pt idx="8">
                  <c:v>1.55</c:v>
                </c:pt>
                <c:pt idx="9">
                  <c:v>1.3</c:v>
                </c:pt>
                <c:pt idx="10">
                  <c:v>1.3</c:v>
                </c:pt>
                <c:pt idx="11">
                  <c:v>1.3</c:v>
                </c:pt>
                <c:pt idx="12">
                  <c:v>1.2</c:v>
                </c:pt>
                <c:pt idx="13">
                  <c:v>1</c:v>
                </c:pt>
                <c:pt idx="14">
                  <c:v>0.9</c:v>
                </c:pt>
                <c:pt idx="15">
                  <c:v>0.85</c:v>
                </c:pt>
                <c:pt idx="16">
                  <c:v>0.95</c:v>
                </c:pt>
                <c:pt idx="17">
                  <c:v>0.95</c:v>
                </c:pt>
                <c:pt idx="18">
                  <c:v>0.9</c:v>
                </c:pt>
                <c:pt idx="19">
                  <c:v>0.9</c:v>
                </c:pt>
                <c:pt idx="20">
                  <c:v>0.8</c:v>
                </c:pt>
                <c:pt idx="21">
                  <c:v>0.7</c:v>
                </c:pt>
                <c:pt idx="22">
                  <c:v>0.95</c:v>
                </c:pt>
                <c:pt idx="23">
                  <c:v>0.95</c:v>
                </c:pt>
                <c:pt idx="24">
                  <c:v>1.1499999999999999</c:v>
                </c:pt>
                <c:pt idx="25">
                  <c:v>1.05</c:v>
                </c:pt>
                <c:pt idx="26">
                  <c:v>0.95</c:v>
                </c:pt>
                <c:pt idx="27">
                  <c:v>0.9</c:v>
                </c:pt>
                <c:pt idx="28">
                  <c:v>0.8</c:v>
                </c:pt>
                <c:pt idx="29">
                  <c:v>0.75</c:v>
                </c:pt>
                <c:pt idx="30">
                  <c:v>0.8</c:v>
                </c:pt>
                <c:pt idx="31">
                  <c:v>0.7</c:v>
                </c:pt>
                <c:pt idx="32">
                  <c:v>0.7</c:v>
                </c:pt>
                <c:pt idx="33">
                  <c:v>0.7</c:v>
                </c:pt>
                <c:pt idx="34">
                  <c:v>1.05</c:v>
                </c:pt>
                <c:pt idx="35">
                  <c:v>1.05</c:v>
                </c:pt>
                <c:pt idx="36">
                  <c:v>1.05</c:v>
                </c:pt>
                <c:pt idx="37">
                  <c:v>1.03</c:v>
                </c:pt>
                <c:pt idx="38">
                  <c:v>1</c:v>
                </c:pt>
                <c:pt idx="39">
                  <c:v>1</c:v>
                </c:pt>
                <c:pt idx="40">
                  <c:v>1.05</c:v>
                </c:pt>
                <c:pt idx="41">
                  <c:v>0.8</c:v>
                </c:pt>
                <c:pt idx="42">
                  <c:v>1.3</c:v>
                </c:pt>
                <c:pt idx="43">
                  <c:v>1.1000000000000001</c:v>
                </c:pt>
                <c:pt idx="44">
                  <c:v>1.05</c:v>
                </c:pt>
                <c:pt idx="45">
                  <c:v>0.9</c:v>
                </c:pt>
                <c:pt idx="46">
                  <c:v>1.1499999999999999</c:v>
                </c:pt>
                <c:pt idx="47">
                  <c:v>0.8</c:v>
                </c:pt>
                <c:pt idx="48">
                  <c:v>1.1499999999999999</c:v>
                </c:pt>
                <c:pt idx="49">
                  <c:v>1</c:v>
                </c:pt>
                <c:pt idx="50">
                  <c:v>1.35</c:v>
                </c:pt>
                <c:pt idx="51">
                  <c:v>1.35</c:v>
                </c:pt>
                <c:pt idx="52">
                  <c:v>1.25</c:v>
                </c:pt>
                <c:pt idx="53">
                  <c:v>1.25</c:v>
                </c:pt>
                <c:pt idx="54">
                  <c:v>1.2</c:v>
                </c:pt>
                <c:pt idx="55">
                  <c:v>1.1000000000000001</c:v>
                </c:pt>
                <c:pt idx="56">
                  <c:v>1.45</c:v>
                </c:pt>
                <c:pt idx="57">
                  <c:v>1.3</c:v>
                </c:pt>
                <c:pt idx="58">
                  <c:v>1.35</c:v>
                </c:pt>
                <c:pt idx="59">
                  <c:v>1.3</c:v>
                </c:pt>
                <c:pt idx="60">
                  <c:v>1.3</c:v>
                </c:pt>
                <c:pt idx="61">
                  <c:v>1.2</c:v>
                </c:pt>
                <c:pt idx="62">
                  <c:v>1</c:v>
                </c:pt>
                <c:pt idx="63">
                  <c:v>1</c:v>
                </c:pt>
                <c:pt idx="64">
                  <c:v>1.35</c:v>
                </c:pt>
                <c:pt idx="65">
                  <c:v>1.45</c:v>
                </c:pt>
                <c:pt idx="66">
                  <c:v>1.4</c:v>
                </c:pt>
                <c:pt idx="67">
                  <c:v>1.45</c:v>
                </c:pt>
                <c:pt idx="68">
                  <c:v>1.45</c:v>
                </c:pt>
                <c:pt idx="69">
                  <c:v>1.25</c:v>
                </c:pt>
                <c:pt idx="70">
                  <c:v>1.35</c:v>
                </c:pt>
                <c:pt idx="71">
                  <c:v>1.3</c:v>
                </c:pt>
                <c:pt idx="72">
                  <c:v>1.4</c:v>
                </c:pt>
                <c:pt idx="73">
                  <c:v>1.6</c:v>
                </c:pt>
                <c:pt idx="74">
                  <c:v>1.8</c:v>
                </c:pt>
                <c:pt idx="75">
                  <c:v>2</c:v>
                </c:pt>
                <c:pt idx="76">
                  <c:v>2.0499999999999998</c:v>
                </c:pt>
                <c:pt idx="77">
                  <c:v>2</c:v>
                </c:pt>
                <c:pt idx="78">
                  <c:v>2</c:v>
                </c:pt>
                <c:pt idx="79">
                  <c:v>2.0499999999999998</c:v>
                </c:pt>
                <c:pt idx="80">
                  <c:v>2.5</c:v>
                </c:pt>
                <c:pt idx="81">
                  <c:v>2.35</c:v>
                </c:pt>
                <c:pt idx="82">
                  <c:v>2.2000000000000002</c:v>
                </c:pt>
                <c:pt idx="83">
                  <c:v>2.2000000000000002</c:v>
                </c:pt>
                <c:pt idx="84">
                  <c:v>2.4</c:v>
                </c:pt>
                <c:pt idx="85">
                  <c:v>2.5499999999999998</c:v>
                </c:pt>
                <c:pt idx="86">
                  <c:v>3</c:v>
                </c:pt>
                <c:pt idx="87">
                  <c:v>3</c:v>
                </c:pt>
                <c:pt idx="88">
                  <c:v>2.65</c:v>
                </c:pt>
                <c:pt idx="89">
                  <c:v>2.6</c:v>
                </c:pt>
                <c:pt idx="90">
                  <c:v>2.8</c:v>
                </c:pt>
                <c:pt idx="91">
                  <c:v>3</c:v>
                </c:pt>
                <c:pt idx="92">
                  <c:v>2.85</c:v>
                </c:pt>
                <c:pt idx="93">
                  <c:v>2.75</c:v>
                </c:pt>
                <c:pt idx="94">
                  <c:v>2.7</c:v>
                </c:pt>
                <c:pt idx="95">
                  <c:v>2.6</c:v>
                </c:pt>
                <c:pt idx="96">
                  <c:v>2.4</c:v>
                </c:pt>
                <c:pt idx="97">
                  <c:v>2.5</c:v>
                </c:pt>
                <c:pt idx="98">
                  <c:v>2.65</c:v>
                </c:pt>
                <c:pt idx="99">
                  <c:v>2.4500000000000002</c:v>
                </c:pt>
                <c:pt idx="100">
                  <c:v>2.2000000000000002</c:v>
                </c:pt>
                <c:pt idx="101">
                  <c:v>2.2000000000000002</c:v>
                </c:pt>
                <c:pt idx="102">
                  <c:v>2.2000000000000002</c:v>
                </c:pt>
                <c:pt idx="103">
                  <c:v>2.2000000000000002</c:v>
                </c:pt>
                <c:pt idx="104">
                  <c:v>2.2999999999999998</c:v>
                </c:pt>
                <c:pt idx="105">
                  <c:v>2.1</c:v>
                </c:pt>
                <c:pt idx="106">
                  <c:v>2</c:v>
                </c:pt>
                <c:pt idx="107">
                  <c:v>2.2000000000000002</c:v>
                </c:pt>
                <c:pt idx="108">
                  <c:v>2.2000000000000002</c:v>
                </c:pt>
                <c:pt idx="109">
                  <c:v>2.2000000000000002</c:v>
                </c:pt>
                <c:pt idx="110">
                  <c:v>2.2000000000000002</c:v>
                </c:pt>
                <c:pt idx="111">
                  <c:v>2.2000000000000002</c:v>
                </c:pt>
                <c:pt idx="112">
                  <c:v>2.4500000000000002</c:v>
                </c:pt>
                <c:pt idx="113">
                  <c:v>2.1</c:v>
                </c:pt>
                <c:pt idx="114">
                  <c:v>1.95</c:v>
                </c:pt>
                <c:pt idx="115">
                  <c:v>1.9</c:v>
                </c:pt>
                <c:pt idx="116">
                  <c:v>1.95</c:v>
                </c:pt>
                <c:pt idx="117">
                  <c:v>2</c:v>
                </c:pt>
                <c:pt idx="118">
                  <c:v>2.1</c:v>
                </c:pt>
                <c:pt idx="119">
                  <c:v>2.2000000000000002</c:v>
                </c:pt>
                <c:pt idx="120">
                  <c:v>2.2999999999999998</c:v>
                </c:pt>
                <c:pt idx="121">
                  <c:v>2.2999999999999998</c:v>
                </c:pt>
                <c:pt idx="122">
                  <c:v>2.2000000000000002</c:v>
                </c:pt>
                <c:pt idx="123">
                  <c:v>2.5</c:v>
                </c:pt>
                <c:pt idx="124">
                  <c:v>2.2000000000000002</c:v>
                </c:pt>
                <c:pt idx="125">
                  <c:v>2.1</c:v>
                </c:pt>
                <c:pt idx="126">
                  <c:v>2</c:v>
                </c:pt>
                <c:pt idx="127">
                  <c:v>2.15</c:v>
                </c:pt>
                <c:pt idx="128">
                  <c:v>2.1</c:v>
                </c:pt>
                <c:pt idx="129">
                  <c:v>2.2000000000000002</c:v>
                </c:pt>
                <c:pt idx="130">
                  <c:v>2.35</c:v>
                </c:pt>
                <c:pt idx="131">
                  <c:v>2.2000000000000002</c:v>
                </c:pt>
                <c:pt idx="132">
                  <c:v>1.85</c:v>
                </c:pt>
                <c:pt idx="133">
                  <c:v>1.85</c:v>
                </c:pt>
                <c:pt idx="134">
                  <c:v>2</c:v>
                </c:pt>
                <c:pt idx="135">
                  <c:v>2.25</c:v>
                </c:pt>
                <c:pt idx="136">
                  <c:v>2.2999999999999998</c:v>
                </c:pt>
                <c:pt idx="137">
                  <c:v>1.9</c:v>
                </c:pt>
                <c:pt idx="138">
                  <c:v>1.75</c:v>
                </c:pt>
                <c:pt idx="139">
                  <c:v>2</c:v>
                </c:pt>
                <c:pt idx="140">
                  <c:v>2.15</c:v>
                </c:pt>
                <c:pt idx="141">
                  <c:v>1.9</c:v>
                </c:pt>
                <c:pt idx="142">
                  <c:v>1.8</c:v>
                </c:pt>
                <c:pt idx="143">
                  <c:v>1.6</c:v>
                </c:pt>
                <c:pt idx="144">
                  <c:v>1.9</c:v>
                </c:pt>
                <c:pt idx="145">
                  <c:v>2.2000000000000002</c:v>
                </c:pt>
                <c:pt idx="146">
                  <c:v>2.1</c:v>
                </c:pt>
                <c:pt idx="147">
                  <c:v>2.2000000000000002</c:v>
                </c:pt>
                <c:pt idx="148">
                  <c:v>2.2999999999999998</c:v>
                </c:pt>
                <c:pt idx="149">
                  <c:v>2.5</c:v>
                </c:pt>
                <c:pt idx="150">
                  <c:v>2.7</c:v>
                </c:pt>
                <c:pt idx="151">
                  <c:v>2.75</c:v>
                </c:pt>
                <c:pt idx="152">
                  <c:v>3.1</c:v>
                </c:pt>
                <c:pt idx="153">
                  <c:v>3.15</c:v>
                </c:pt>
                <c:pt idx="154">
                  <c:v>2.9</c:v>
                </c:pt>
                <c:pt idx="155">
                  <c:v>2.9</c:v>
                </c:pt>
                <c:pt idx="156">
                  <c:v>3.1</c:v>
                </c:pt>
                <c:pt idx="157">
                  <c:v>3.1</c:v>
                </c:pt>
                <c:pt idx="158">
                  <c:v>2.9</c:v>
                </c:pt>
                <c:pt idx="159">
                  <c:v>2.85</c:v>
                </c:pt>
                <c:pt idx="160">
                  <c:v>2.9</c:v>
                </c:pt>
                <c:pt idx="161">
                  <c:v>3</c:v>
                </c:pt>
                <c:pt idx="162">
                  <c:v>3.2</c:v>
                </c:pt>
                <c:pt idx="163">
                  <c:v>3.2</c:v>
                </c:pt>
                <c:pt idx="164">
                  <c:v>2.85</c:v>
                </c:pt>
                <c:pt idx="165">
                  <c:v>2.5</c:v>
                </c:pt>
                <c:pt idx="166">
                  <c:v>2.4</c:v>
                </c:pt>
                <c:pt idx="167">
                  <c:v>2.5</c:v>
                </c:pt>
                <c:pt idx="168">
                  <c:v>2.8</c:v>
                </c:pt>
                <c:pt idx="169">
                  <c:v>2.8</c:v>
                </c:pt>
                <c:pt idx="170">
                  <c:v>3</c:v>
                </c:pt>
                <c:pt idx="171">
                  <c:v>3.05</c:v>
                </c:pt>
                <c:pt idx="172">
                  <c:v>2.6</c:v>
                </c:pt>
                <c:pt idx="173">
                  <c:v>2.5</c:v>
                </c:pt>
                <c:pt idx="174">
                  <c:v>2.4500000000000002</c:v>
                </c:pt>
                <c:pt idx="175">
                  <c:v>2.4500000000000002</c:v>
                </c:pt>
                <c:pt idx="176">
                  <c:v>2.5</c:v>
                </c:pt>
                <c:pt idx="177">
                  <c:v>2.5</c:v>
                </c:pt>
                <c:pt idx="178">
                  <c:v>2.4</c:v>
                </c:pt>
                <c:pt idx="179">
                  <c:v>2.5499999999999998</c:v>
                </c:pt>
                <c:pt idx="180">
                  <c:v>2.4500000000000002</c:v>
                </c:pt>
                <c:pt idx="181">
                  <c:v>2.2999999999999998</c:v>
                </c:pt>
                <c:pt idx="182">
                  <c:v>2.15</c:v>
                </c:pt>
                <c:pt idx="183">
                  <c:v>2</c:v>
                </c:pt>
                <c:pt idx="184">
                  <c:v>2</c:v>
                </c:pt>
                <c:pt idx="185">
                  <c:v>1.9</c:v>
                </c:pt>
                <c:pt idx="186">
                  <c:v>2.25</c:v>
                </c:pt>
                <c:pt idx="187">
                  <c:v>2.4</c:v>
                </c:pt>
                <c:pt idx="188">
                  <c:v>2</c:v>
                </c:pt>
                <c:pt idx="189">
                  <c:v>1.9</c:v>
                </c:pt>
                <c:pt idx="190">
                  <c:v>2</c:v>
                </c:pt>
                <c:pt idx="191">
                  <c:v>1.7</c:v>
                </c:pt>
                <c:pt idx="192">
                  <c:v>1.65</c:v>
                </c:pt>
                <c:pt idx="193">
                  <c:v>1.85</c:v>
                </c:pt>
                <c:pt idx="194">
                  <c:v>2.1</c:v>
                </c:pt>
                <c:pt idx="195">
                  <c:v>2.0499999999999998</c:v>
                </c:pt>
                <c:pt idx="196">
                  <c:v>2.15</c:v>
                </c:pt>
                <c:pt idx="197">
                  <c:v>1.9</c:v>
                </c:pt>
                <c:pt idx="198">
                  <c:v>1.9</c:v>
                </c:pt>
                <c:pt idx="199">
                  <c:v>2.15</c:v>
                </c:pt>
                <c:pt idx="200">
                  <c:v>2.4500000000000002</c:v>
                </c:pt>
                <c:pt idx="201">
                  <c:v>2.2999999999999998</c:v>
                </c:pt>
                <c:pt idx="202">
                  <c:v>2.2000000000000002</c:v>
                </c:pt>
                <c:pt idx="203">
                  <c:v>2.2000000000000002</c:v>
                </c:pt>
                <c:pt idx="204">
                  <c:v>2.2000000000000002</c:v>
                </c:pt>
                <c:pt idx="205">
                  <c:v>2.35</c:v>
                </c:pt>
                <c:pt idx="206">
                  <c:v>2.2000000000000002</c:v>
                </c:pt>
                <c:pt idx="207">
                  <c:v>2</c:v>
                </c:pt>
                <c:pt idx="208">
                  <c:v>1.95</c:v>
                </c:pt>
                <c:pt idx="209">
                  <c:v>2</c:v>
                </c:pt>
                <c:pt idx="210">
                  <c:v>1.95</c:v>
                </c:pt>
                <c:pt idx="211">
                  <c:v>1.9</c:v>
                </c:pt>
                <c:pt idx="212">
                  <c:v>2</c:v>
                </c:pt>
                <c:pt idx="213">
                  <c:v>1.8</c:v>
                </c:pt>
                <c:pt idx="214">
                  <c:v>1.8</c:v>
                </c:pt>
                <c:pt idx="215">
                  <c:v>1.8</c:v>
                </c:pt>
                <c:pt idx="216">
                  <c:v>1.85</c:v>
                </c:pt>
                <c:pt idx="217">
                  <c:v>1.9</c:v>
                </c:pt>
                <c:pt idx="218">
                  <c:v>1.85</c:v>
                </c:pt>
                <c:pt idx="219">
                  <c:v>2.35</c:v>
                </c:pt>
                <c:pt idx="220">
                  <c:v>2.5</c:v>
                </c:pt>
                <c:pt idx="221">
                  <c:v>2.65</c:v>
                </c:pt>
                <c:pt idx="222">
                  <c:v>2.7</c:v>
                </c:pt>
                <c:pt idx="223">
                  <c:v>2.75</c:v>
                </c:pt>
                <c:pt idx="224">
                  <c:v>3.4</c:v>
                </c:pt>
                <c:pt idx="225">
                  <c:v>3.6</c:v>
                </c:pt>
                <c:pt idx="226">
                  <c:v>3.5</c:v>
                </c:pt>
                <c:pt idx="227">
                  <c:v>3.2</c:v>
                </c:pt>
                <c:pt idx="228">
                  <c:v>3.05</c:v>
                </c:pt>
                <c:pt idx="229">
                  <c:v>3.05</c:v>
                </c:pt>
                <c:pt idx="230">
                  <c:v>2.9</c:v>
                </c:pt>
                <c:pt idx="231">
                  <c:v>2.95</c:v>
                </c:pt>
                <c:pt idx="232">
                  <c:v>3.15</c:v>
                </c:pt>
                <c:pt idx="233">
                  <c:v>3.05</c:v>
                </c:pt>
                <c:pt idx="234">
                  <c:v>2.75</c:v>
                </c:pt>
                <c:pt idx="235">
                  <c:v>2.75</c:v>
                </c:pt>
                <c:pt idx="236">
                  <c:v>2.7</c:v>
                </c:pt>
                <c:pt idx="237">
                  <c:v>2.7</c:v>
                </c:pt>
                <c:pt idx="238">
                  <c:v>3</c:v>
                </c:pt>
                <c:pt idx="239">
                  <c:v>3</c:v>
                </c:pt>
                <c:pt idx="240">
                  <c:v>2.65</c:v>
                </c:pt>
                <c:pt idx="241">
                  <c:v>2.6</c:v>
                </c:pt>
                <c:pt idx="242">
                  <c:v>2.75</c:v>
                </c:pt>
                <c:pt idx="243">
                  <c:v>2.7</c:v>
                </c:pt>
                <c:pt idx="244">
                  <c:v>2.5499999999999998</c:v>
                </c:pt>
                <c:pt idx="245">
                  <c:v>2.65</c:v>
                </c:pt>
                <c:pt idx="246">
                  <c:v>2.75</c:v>
                </c:pt>
                <c:pt idx="247">
                  <c:v>3.25</c:v>
                </c:pt>
                <c:pt idx="248">
                  <c:v>3.8</c:v>
                </c:pt>
                <c:pt idx="249">
                  <c:v>3.8</c:v>
                </c:pt>
                <c:pt idx="250">
                  <c:v>3.5</c:v>
                </c:pt>
                <c:pt idx="251">
                  <c:v>3.7</c:v>
                </c:pt>
                <c:pt idx="252">
                  <c:v>4.3</c:v>
                </c:pt>
                <c:pt idx="253">
                  <c:v>4.2</c:v>
                </c:pt>
                <c:pt idx="254">
                  <c:v>3.95</c:v>
                </c:pt>
                <c:pt idx="255">
                  <c:v>3.85</c:v>
                </c:pt>
                <c:pt idx="256">
                  <c:v>3.8</c:v>
                </c:pt>
                <c:pt idx="257">
                  <c:v>3.7</c:v>
                </c:pt>
                <c:pt idx="258">
                  <c:v>3.3</c:v>
                </c:pt>
                <c:pt idx="259">
                  <c:v>3.15</c:v>
                </c:pt>
                <c:pt idx="260">
                  <c:v>3.45</c:v>
                </c:pt>
                <c:pt idx="261">
                  <c:v>3.7</c:v>
                </c:pt>
                <c:pt idx="262">
                  <c:v>3.65</c:v>
                </c:pt>
                <c:pt idx="263">
                  <c:v>3.5</c:v>
                </c:pt>
                <c:pt idx="264">
                  <c:v>3.2</c:v>
                </c:pt>
                <c:pt idx="265">
                  <c:v>3</c:v>
                </c:pt>
                <c:pt idx="266">
                  <c:v>2.5499999999999998</c:v>
                </c:pt>
                <c:pt idx="267">
                  <c:v>2.5</c:v>
                </c:pt>
                <c:pt idx="268">
                  <c:v>2.75</c:v>
                </c:pt>
                <c:pt idx="269">
                  <c:v>2.85</c:v>
                </c:pt>
                <c:pt idx="270">
                  <c:v>2.75</c:v>
                </c:pt>
                <c:pt idx="271">
                  <c:v>2.9</c:v>
                </c:pt>
                <c:pt idx="272">
                  <c:v>2.5499999999999998</c:v>
                </c:pt>
                <c:pt idx="273">
                  <c:v>2.7</c:v>
                </c:pt>
                <c:pt idx="274">
                  <c:v>2.9</c:v>
                </c:pt>
                <c:pt idx="275">
                  <c:v>3</c:v>
                </c:pt>
                <c:pt idx="276">
                  <c:v>3.8</c:v>
                </c:pt>
                <c:pt idx="277">
                  <c:v>3.8</c:v>
                </c:pt>
                <c:pt idx="278">
                  <c:v>3.55</c:v>
                </c:pt>
                <c:pt idx="279">
                  <c:v>3.3</c:v>
                </c:pt>
                <c:pt idx="280">
                  <c:v>3.2</c:v>
                </c:pt>
                <c:pt idx="281">
                  <c:v>3.4</c:v>
                </c:pt>
                <c:pt idx="282">
                  <c:v>3.4</c:v>
                </c:pt>
                <c:pt idx="283">
                  <c:v>3.4</c:v>
                </c:pt>
                <c:pt idx="284">
                  <c:v>3.6</c:v>
                </c:pt>
                <c:pt idx="285">
                  <c:v>3.75</c:v>
                </c:pt>
                <c:pt idx="286">
                  <c:v>4.0999999999999996</c:v>
                </c:pt>
                <c:pt idx="287">
                  <c:v>4.1500000000000004</c:v>
                </c:pt>
                <c:pt idx="288">
                  <c:v>4.3499999999999996</c:v>
                </c:pt>
                <c:pt idx="289">
                  <c:v>4.3</c:v>
                </c:pt>
                <c:pt idx="290">
                  <c:v>4.3</c:v>
                </c:pt>
                <c:pt idx="291">
                  <c:v>4.25</c:v>
                </c:pt>
                <c:pt idx="292">
                  <c:v>4.2</c:v>
                </c:pt>
                <c:pt idx="293">
                  <c:v>4.0999999999999996</c:v>
                </c:pt>
                <c:pt idx="294">
                  <c:v>4.0999999999999996</c:v>
                </c:pt>
                <c:pt idx="295">
                  <c:v>4.0999999999999996</c:v>
                </c:pt>
                <c:pt idx="296">
                  <c:v>3.85</c:v>
                </c:pt>
                <c:pt idx="297">
                  <c:v>3.7</c:v>
                </c:pt>
                <c:pt idx="298">
                  <c:v>3.55</c:v>
                </c:pt>
                <c:pt idx="299">
                  <c:v>3.55</c:v>
                </c:pt>
                <c:pt idx="300">
                  <c:v>3.5</c:v>
                </c:pt>
                <c:pt idx="301">
                  <c:v>3.4</c:v>
                </c:pt>
                <c:pt idx="302">
                  <c:v>3.55</c:v>
                </c:pt>
                <c:pt idx="303">
                  <c:v>3.85</c:v>
                </c:pt>
                <c:pt idx="304">
                  <c:v>3.94</c:v>
                </c:pt>
                <c:pt idx="305">
                  <c:v>3.81</c:v>
                </c:pt>
                <c:pt idx="306">
                  <c:v>3.59</c:v>
                </c:pt>
                <c:pt idx="307">
                  <c:v>3.55</c:v>
                </c:pt>
                <c:pt idx="308">
                  <c:v>3.37</c:v>
                </c:pt>
                <c:pt idx="309">
                  <c:v>3.24</c:v>
                </c:pt>
                <c:pt idx="310">
                  <c:v>3.1</c:v>
                </c:pt>
                <c:pt idx="311">
                  <c:v>3.01</c:v>
                </c:pt>
                <c:pt idx="312">
                  <c:v>2.86</c:v>
                </c:pt>
                <c:pt idx="313">
                  <c:v>2.7</c:v>
                </c:pt>
                <c:pt idx="314">
                  <c:v>2.4900000000000002</c:v>
                </c:pt>
                <c:pt idx="315">
                  <c:v>2.2999999999999998</c:v>
                </c:pt>
                <c:pt idx="316">
                  <c:v>2.2999999999999998</c:v>
                </c:pt>
                <c:pt idx="317">
                  <c:v>2.2999999999999998</c:v>
                </c:pt>
                <c:pt idx="318">
                  <c:v>2.15</c:v>
                </c:pt>
                <c:pt idx="319">
                  <c:v>2.1</c:v>
                </c:pt>
                <c:pt idx="320">
                  <c:v>2.2000000000000002</c:v>
                </c:pt>
                <c:pt idx="321">
                  <c:v>2.1</c:v>
                </c:pt>
                <c:pt idx="322">
                  <c:v>2</c:v>
                </c:pt>
                <c:pt idx="323">
                  <c:v>2.0499999999999998</c:v>
                </c:pt>
                <c:pt idx="324">
                  <c:v>2.0499999999999998</c:v>
                </c:pt>
                <c:pt idx="325">
                  <c:v>2.1</c:v>
                </c:pt>
                <c:pt idx="326">
                  <c:v>2.2000000000000002</c:v>
                </c:pt>
                <c:pt idx="327">
                  <c:v>2.2999999999999998</c:v>
                </c:pt>
                <c:pt idx="328">
                  <c:v>2.2000000000000002</c:v>
                </c:pt>
                <c:pt idx="329">
                  <c:v>2.2999999999999998</c:v>
                </c:pt>
                <c:pt idx="330">
                  <c:v>2.6</c:v>
                </c:pt>
                <c:pt idx="331">
                  <c:v>2.6</c:v>
                </c:pt>
                <c:pt idx="332">
                  <c:v>2.4</c:v>
                </c:pt>
                <c:pt idx="333">
                  <c:v>2.5</c:v>
                </c:pt>
                <c:pt idx="334">
                  <c:v>2.5499999999999998</c:v>
                </c:pt>
                <c:pt idx="335">
                  <c:v>2.5</c:v>
                </c:pt>
                <c:pt idx="336">
                  <c:v>2.5</c:v>
                </c:pt>
                <c:pt idx="337">
                  <c:v>2.35</c:v>
                </c:pt>
                <c:pt idx="338">
                  <c:v>2.25</c:v>
                </c:pt>
                <c:pt idx="339">
                  <c:v>2.5</c:v>
                </c:pt>
                <c:pt idx="340">
                  <c:v>2.35</c:v>
                </c:pt>
                <c:pt idx="341">
                  <c:v>2.35</c:v>
                </c:pt>
                <c:pt idx="342">
                  <c:v>2.35</c:v>
                </c:pt>
                <c:pt idx="343">
                  <c:v>2.2999999999999998</c:v>
                </c:pt>
                <c:pt idx="344">
                  <c:v>2.2999999999999998</c:v>
                </c:pt>
                <c:pt idx="345">
                  <c:v>2.2999999999999998</c:v>
                </c:pt>
                <c:pt idx="346">
                  <c:v>2.2999999999999998</c:v>
                </c:pt>
                <c:pt idx="347">
                  <c:v>2.2000000000000002</c:v>
                </c:pt>
                <c:pt idx="348">
                  <c:v>2</c:v>
                </c:pt>
                <c:pt idx="349">
                  <c:v>2</c:v>
                </c:pt>
                <c:pt idx="350">
                  <c:v>1.95</c:v>
                </c:pt>
                <c:pt idx="351">
                  <c:v>2</c:v>
                </c:pt>
                <c:pt idx="352">
                  <c:v>2.2999999999999998</c:v>
                </c:pt>
                <c:pt idx="353">
                  <c:v>2.2000000000000002</c:v>
                </c:pt>
                <c:pt idx="354">
                  <c:v>2.25</c:v>
                </c:pt>
                <c:pt idx="355">
                  <c:v>2.25</c:v>
                </c:pt>
                <c:pt idx="356">
                  <c:v>1.9</c:v>
                </c:pt>
                <c:pt idx="357">
                  <c:v>1.7</c:v>
                </c:pt>
                <c:pt idx="358">
                  <c:v>1.7</c:v>
                </c:pt>
                <c:pt idx="359">
                  <c:v>2</c:v>
                </c:pt>
                <c:pt idx="360">
                  <c:v>2.6</c:v>
                </c:pt>
                <c:pt idx="361">
                  <c:v>2.6</c:v>
                </c:pt>
                <c:pt idx="362">
                  <c:v>2.4</c:v>
                </c:pt>
                <c:pt idx="363">
                  <c:v>2.4500000000000002</c:v>
                </c:pt>
                <c:pt idx="364">
                  <c:v>2.5499999999999998</c:v>
                </c:pt>
                <c:pt idx="365">
                  <c:v>2.5499999999999998</c:v>
                </c:pt>
                <c:pt idx="366">
                  <c:v>2.5</c:v>
                </c:pt>
                <c:pt idx="367">
                  <c:v>2.2999999999999998</c:v>
                </c:pt>
                <c:pt idx="368">
                  <c:v>2.65</c:v>
                </c:pt>
                <c:pt idx="369">
                  <c:v>2.6</c:v>
                </c:pt>
                <c:pt idx="370">
                  <c:v>2.5</c:v>
                </c:pt>
                <c:pt idx="371">
                  <c:v>2.5</c:v>
                </c:pt>
                <c:pt idx="372">
                  <c:v>2.2000000000000002</c:v>
                </c:pt>
                <c:pt idx="373">
                  <c:v>2.2000000000000002</c:v>
                </c:pt>
                <c:pt idx="374">
                  <c:v>2.15</c:v>
                </c:pt>
                <c:pt idx="375">
                  <c:v>2.15</c:v>
                </c:pt>
                <c:pt idx="376">
                  <c:v>2</c:v>
                </c:pt>
                <c:pt idx="377">
                  <c:v>1.9</c:v>
                </c:pt>
                <c:pt idx="378">
                  <c:v>2.1</c:v>
                </c:pt>
                <c:pt idx="379">
                  <c:v>1.95</c:v>
                </c:pt>
                <c:pt idx="380">
                  <c:v>1.95</c:v>
                </c:pt>
                <c:pt idx="381">
                  <c:v>2</c:v>
                </c:pt>
                <c:pt idx="382">
                  <c:v>2.1</c:v>
                </c:pt>
                <c:pt idx="383">
                  <c:v>2.23</c:v>
                </c:pt>
                <c:pt idx="384">
                  <c:v>1.85</c:v>
                </c:pt>
                <c:pt idx="385">
                  <c:v>1.65</c:v>
                </c:pt>
                <c:pt idx="386">
                  <c:v>1.6</c:v>
                </c:pt>
                <c:pt idx="387">
                  <c:v>1.59</c:v>
                </c:pt>
                <c:pt idx="388">
                  <c:v>1.51</c:v>
                </c:pt>
                <c:pt idx="389">
                  <c:v>1.5</c:v>
                </c:pt>
                <c:pt idx="390">
                  <c:v>1.84</c:v>
                </c:pt>
                <c:pt idx="391">
                  <c:v>2.06</c:v>
                </c:pt>
                <c:pt idx="392">
                  <c:v>2.1</c:v>
                </c:pt>
                <c:pt idx="393">
                  <c:v>1.94</c:v>
                </c:pt>
                <c:pt idx="394">
                  <c:v>1.85</c:v>
                </c:pt>
                <c:pt idx="395">
                  <c:v>1.85</c:v>
                </c:pt>
                <c:pt idx="396">
                  <c:v>1.91</c:v>
                </c:pt>
                <c:pt idx="397">
                  <c:v>1.83</c:v>
                </c:pt>
                <c:pt idx="398">
                  <c:v>1.76</c:v>
                </c:pt>
                <c:pt idx="399">
                  <c:v>1.7</c:v>
                </c:pt>
                <c:pt idx="400">
                  <c:v>1.84</c:v>
                </c:pt>
                <c:pt idx="401">
                  <c:v>1.93</c:v>
                </c:pt>
                <c:pt idx="402">
                  <c:v>2.2200000000000002</c:v>
                </c:pt>
                <c:pt idx="403">
                  <c:v>2.2999999999999998</c:v>
                </c:pt>
                <c:pt idx="404">
                  <c:v>2</c:v>
                </c:pt>
                <c:pt idx="405">
                  <c:v>1.9</c:v>
                </c:pt>
                <c:pt idx="406">
                  <c:v>2</c:v>
                </c:pt>
                <c:pt idx="407">
                  <c:v>1.9</c:v>
                </c:pt>
                <c:pt idx="408">
                  <c:v>2.1</c:v>
                </c:pt>
                <c:pt idx="409">
                  <c:v>2.1</c:v>
                </c:pt>
                <c:pt idx="410">
                  <c:v>2</c:v>
                </c:pt>
                <c:pt idx="411">
                  <c:v>1.95</c:v>
                </c:pt>
                <c:pt idx="412">
                  <c:v>1.85</c:v>
                </c:pt>
                <c:pt idx="413">
                  <c:v>1.8</c:v>
                </c:pt>
                <c:pt idx="414">
                  <c:v>1.8</c:v>
                </c:pt>
                <c:pt idx="415">
                  <c:v>1.8</c:v>
                </c:pt>
                <c:pt idx="416">
                  <c:v>1.9</c:v>
                </c:pt>
                <c:pt idx="417">
                  <c:v>1.9</c:v>
                </c:pt>
                <c:pt idx="418">
                  <c:v>1.75</c:v>
                </c:pt>
                <c:pt idx="419">
                  <c:v>1.6</c:v>
                </c:pt>
                <c:pt idx="420">
                  <c:v>1.7</c:v>
                </c:pt>
                <c:pt idx="421">
                  <c:v>1.65</c:v>
                </c:pt>
                <c:pt idx="422">
                  <c:v>1.55</c:v>
                </c:pt>
                <c:pt idx="423">
                  <c:v>1.55</c:v>
                </c:pt>
                <c:pt idx="424">
                  <c:v>1.6</c:v>
                </c:pt>
                <c:pt idx="425">
                  <c:v>1.45</c:v>
                </c:pt>
                <c:pt idx="426">
                  <c:v>1.55</c:v>
                </c:pt>
                <c:pt idx="427">
                  <c:v>1.6</c:v>
                </c:pt>
                <c:pt idx="428">
                  <c:v>1.8</c:v>
                </c:pt>
                <c:pt idx="429">
                  <c:v>1.7</c:v>
                </c:pt>
                <c:pt idx="430">
                  <c:v>1.6</c:v>
                </c:pt>
                <c:pt idx="431">
                  <c:v>1.7</c:v>
                </c:pt>
                <c:pt idx="432">
                  <c:v>2</c:v>
                </c:pt>
                <c:pt idx="433">
                  <c:v>2</c:v>
                </c:pt>
                <c:pt idx="434">
                  <c:v>1.7</c:v>
                </c:pt>
                <c:pt idx="435">
                  <c:v>1.9</c:v>
                </c:pt>
                <c:pt idx="436">
                  <c:v>2.1</c:v>
                </c:pt>
                <c:pt idx="437">
                  <c:v>2.14</c:v>
                </c:pt>
                <c:pt idx="438">
                  <c:v>2.1800000000000002</c:v>
                </c:pt>
                <c:pt idx="439">
                  <c:v>1.5</c:v>
                </c:pt>
                <c:pt idx="440">
                  <c:v>1.6</c:v>
                </c:pt>
                <c:pt idx="441">
                  <c:v>1.6</c:v>
                </c:pt>
                <c:pt idx="442">
                  <c:v>1.55</c:v>
                </c:pt>
                <c:pt idx="443">
                  <c:v>1.45</c:v>
                </c:pt>
                <c:pt idx="444">
                  <c:v>1.5</c:v>
                </c:pt>
                <c:pt idx="445">
                  <c:v>1.5</c:v>
                </c:pt>
                <c:pt idx="446">
                  <c:v>1.55</c:v>
                </c:pt>
                <c:pt idx="447">
                  <c:v>1.7</c:v>
                </c:pt>
                <c:pt idx="448">
                  <c:v>2.25</c:v>
                </c:pt>
                <c:pt idx="449">
                  <c:v>2.4</c:v>
                </c:pt>
                <c:pt idx="450">
                  <c:v>2.5499999999999998</c:v>
                </c:pt>
                <c:pt idx="451">
                  <c:v>2.65</c:v>
                </c:pt>
                <c:pt idx="452">
                  <c:v>2.5</c:v>
                </c:pt>
                <c:pt idx="453">
                  <c:v>2.6</c:v>
                </c:pt>
                <c:pt idx="454">
                  <c:v>2.9</c:v>
                </c:pt>
                <c:pt idx="455">
                  <c:v>2.87</c:v>
                </c:pt>
                <c:pt idx="456">
                  <c:v>2.37</c:v>
                </c:pt>
                <c:pt idx="457">
                  <c:v>2.2000000000000002</c:v>
                </c:pt>
                <c:pt idx="458">
                  <c:v>2.1</c:v>
                </c:pt>
                <c:pt idx="459">
                  <c:v>2.15</c:v>
                </c:pt>
                <c:pt idx="460">
                  <c:v>2.2999999999999998</c:v>
                </c:pt>
                <c:pt idx="461">
                  <c:v>2.6</c:v>
                </c:pt>
                <c:pt idx="462">
                  <c:v>2.9</c:v>
                </c:pt>
                <c:pt idx="463">
                  <c:v>2.85</c:v>
                </c:pt>
                <c:pt idx="464">
                  <c:v>2.6</c:v>
                </c:pt>
                <c:pt idx="465">
                  <c:v>2.6</c:v>
                </c:pt>
                <c:pt idx="466">
                  <c:v>2.65</c:v>
                </c:pt>
                <c:pt idx="467">
                  <c:v>2.7</c:v>
                </c:pt>
                <c:pt idx="468">
                  <c:v>2.65</c:v>
                </c:pt>
                <c:pt idx="469">
                  <c:v>2.75</c:v>
                </c:pt>
                <c:pt idx="470">
                  <c:v>2.4500000000000002</c:v>
                </c:pt>
                <c:pt idx="471">
                  <c:v>2.2999999999999998</c:v>
                </c:pt>
                <c:pt idx="472">
                  <c:v>2.7</c:v>
                </c:pt>
                <c:pt idx="473">
                  <c:v>2.7</c:v>
                </c:pt>
                <c:pt idx="474">
                  <c:v>2.6</c:v>
                </c:pt>
                <c:pt idx="475">
                  <c:v>2.6</c:v>
                </c:pt>
                <c:pt idx="476">
                  <c:v>2.35</c:v>
                </c:pt>
                <c:pt idx="477">
                  <c:v>2.25</c:v>
                </c:pt>
                <c:pt idx="478">
                  <c:v>2.1</c:v>
                </c:pt>
                <c:pt idx="479">
                  <c:v>2</c:v>
                </c:pt>
                <c:pt idx="480">
                  <c:v>1.9</c:v>
                </c:pt>
                <c:pt idx="481">
                  <c:v>1.8</c:v>
                </c:pt>
                <c:pt idx="482">
                  <c:v>1.8</c:v>
                </c:pt>
                <c:pt idx="483">
                  <c:v>1.8</c:v>
                </c:pt>
                <c:pt idx="484">
                  <c:v>1.8</c:v>
                </c:pt>
                <c:pt idx="485">
                  <c:v>1.9</c:v>
                </c:pt>
                <c:pt idx="486">
                  <c:v>1.65</c:v>
                </c:pt>
                <c:pt idx="487">
                  <c:v>1.5</c:v>
                </c:pt>
                <c:pt idx="488">
                  <c:v>1.7</c:v>
                </c:pt>
                <c:pt idx="489">
                  <c:v>2.09</c:v>
                </c:pt>
                <c:pt idx="490">
                  <c:v>2.1</c:v>
                </c:pt>
                <c:pt idx="491">
                  <c:v>2</c:v>
                </c:pt>
                <c:pt idx="492">
                  <c:v>1.6</c:v>
                </c:pt>
                <c:pt idx="493">
                  <c:v>1.5</c:v>
                </c:pt>
                <c:pt idx="494">
                  <c:v>1.95</c:v>
                </c:pt>
                <c:pt idx="495">
                  <c:v>2.4</c:v>
                </c:pt>
                <c:pt idx="496">
                  <c:v>2.5</c:v>
                </c:pt>
                <c:pt idx="497">
                  <c:v>2.4</c:v>
                </c:pt>
                <c:pt idx="498">
                  <c:v>2.2999999999999998</c:v>
                </c:pt>
                <c:pt idx="499">
                  <c:v>2.25</c:v>
                </c:pt>
                <c:pt idx="500">
                  <c:v>2.1</c:v>
                </c:pt>
                <c:pt idx="501">
                  <c:v>2.6</c:v>
                </c:pt>
                <c:pt idx="502">
                  <c:v>2.6</c:v>
                </c:pt>
                <c:pt idx="503">
                  <c:v>2.4500000000000002</c:v>
                </c:pt>
                <c:pt idx="504">
                  <c:v>2.4</c:v>
                </c:pt>
                <c:pt idx="505">
                  <c:v>2.2999999999999998</c:v>
                </c:pt>
                <c:pt idx="506">
                  <c:v>2.6</c:v>
                </c:pt>
                <c:pt idx="507">
                  <c:v>2.6</c:v>
                </c:pt>
                <c:pt idx="508">
                  <c:v>2.2999999999999998</c:v>
                </c:pt>
                <c:pt idx="509">
                  <c:v>2.35</c:v>
                </c:pt>
                <c:pt idx="510">
                  <c:v>2.5</c:v>
                </c:pt>
                <c:pt idx="511">
                  <c:v>2.5</c:v>
                </c:pt>
                <c:pt idx="512">
                  <c:v>2.5</c:v>
                </c:pt>
                <c:pt idx="513">
                  <c:v>2.5</c:v>
                </c:pt>
                <c:pt idx="514">
                  <c:v>2.5499999999999998</c:v>
                </c:pt>
                <c:pt idx="515">
                  <c:v>2.65</c:v>
                </c:pt>
                <c:pt idx="516">
                  <c:v>2.6</c:v>
                </c:pt>
                <c:pt idx="517">
                  <c:v>2.5</c:v>
                </c:pt>
                <c:pt idx="518">
                  <c:v>2.1</c:v>
                </c:pt>
                <c:pt idx="519">
                  <c:v>1.9</c:v>
                </c:pt>
                <c:pt idx="520">
                  <c:v>1.8</c:v>
                </c:pt>
                <c:pt idx="521">
                  <c:v>1.9</c:v>
                </c:pt>
                <c:pt idx="522">
                  <c:v>1.75</c:v>
                </c:pt>
                <c:pt idx="523">
                  <c:v>1.7</c:v>
                </c:pt>
                <c:pt idx="524">
                  <c:v>2</c:v>
                </c:pt>
                <c:pt idx="525">
                  <c:v>2</c:v>
                </c:pt>
                <c:pt idx="526">
                  <c:v>1.9</c:v>
                </c:pt>
                <c:pt idx="527">
                  <c:v>1.85</c:v>
                </c:pt>
                <c:pt idx="528">
                  <c:v>1.6</c:v>
                </c:pt>
                <c:pt idx="529">
                  <c:v>1.5</c:v>
                </c:pt>
                <c:pt idx="530">
                  <c:v>1.4</c:v>
                </c:pt>
                <c:pt idx="531">
                  <c:v>1.4</c:v>
                </c:pt>
                <c:pt idx="532">
                  <c:v>1.45</c:v>
                </c:pt>
                <c:pt idx="533">
                  <c:v>1.35</c:v>
                </c:pt>
                <c:pt idx="534">
                  <c:v>1.8</c:v>
                </c:pt>
                <c:pt idx="535">
                  <c:v>1.9</c:v>
                </c:pt>
                <c:pt idx="536">
                  <c:v>1.95</c:v>
                </c:pt>
                <c:pt idx="537">
                  <c:v>1.85</c:v>
                </c:pt>
                <c:pt idx="538">
                  <c:v>1.7</c:v>
                </c:pt>
                <c:pt idx="539">
                  <c:v>1.65</c:v>
                </c:pt>
                <c:pt idx="540">
                  <c:v>1.9</c:v>
                </c:pt>
                <c:pt idx="541">
                  <c:v>2.15</c:v>
                </c:pt>
                <c:pt idx="542">
                  <c:v>2.1</c:v>
                </c:pt>
                <c:pt idx="543">
                  <c:v>1.9</c:v>
                </c:pt>
                <c:pt idx="544">
                  <c:v>2.2999999999999998</c:v>
                </c:pt>
                <c:pt idx="545">
                  <c:v>2.6</c:v>
                </c:pt>
                <c:pt idx="546">
                  <c:v>2.4500000000000002</c:v>
                </c:pt>
                <c:pt idx="547">
                  <c:v>2.5</c:v>
                </c:pt>
                <c:pt idx="548">
                  <c:v>2.8</c:v>
                </c:pt>
                <c:pt idx="549">
                  <c:v>2.85</c:v>
                </c:pt>
                <c:pt idx="550">
                  <c:v>2.9</c:v>
                </c:pt>
                <c:pt idx="551">
                  <c:v>3.1</c:v>
                </c:pt>
                <c:pt idx="552">
                  <c:v>3.1</c:v>
                </c:pt>
                <c:pt idx="553">
                  <c:v>2.8</c:v>
                </c:pt>
                <c:pt idx="554">
                  <c:v>2.75</c:v>
                </c:pt>
                <c:pt idx="555">
                  <c:v>2.7</c:v>
                </c:pt>
                <c:pt idx="556">
                  <c:v>2.7</c:v>
                </c:pt>
                <c:pt idx="557">
                  <c:v>2.8</c:v>
                </c:pt>
                <c:pt idx="558">
                  <c:v>2.7</c:v>
                </c:pt>
                <c:pt idx="559">
                  <c:v>2.7</c:v>
                </c:pt>
                <c:pt idx="560">
                  <c:v>2.25</c:v>
                </c:pt>
                <c:pt idx="561">
                  <c:v>2</c:v>
                </c:pt>
                <c:pt idx="562">
                  <c:v>2</c:v>
                </c:pt>
                <c:pt idx="563">
                  <c:v>1.95</c:v>
                </c:pt>
                <c:pt idx="564">
                  <c:v>1.9</c:v>
                </c:pt>
                <c:pt idx="565">
                  <c:v>1.85</c:v>
                </c:pt>
                <c:pt idx="566">
                  <c:v>2</c:v>
                </c:pt>
                <c:pt idx="567">
                  <c:v>2.1</c:v>
                </c:pt>
                <c:pt idx="568">
                  <c:v>2.15</c:v>
                </c:pt>
                <c:pt idx="569">
                  <c:v>2.2999999999999998</c:v>
                </c:pt>
                <c:pt idx="570">
                  <c:v>2.5</c:v>
                </c:pt>
                <c:pt idx="571">
                  <c:v>2.5</c:v>
                </c:pt>
                <c:pt idx="572">
                  <c:v>2.4</c:v>
                </c:pt>
                <c:pt idx="573">
                  <c:v>2.15</c:v>
                </c:pt>
                <c:pt idx="574">
                  <c:v>3.15</c:v>
                </c:pt>
                <c:pt idx="575">
                  <c:v>3.3</c:v>
                </c:pt>
                <c:pt idx="576">
                  <c:v>2.8</c:v>
                </c:pt>
                <c:pt idx="577">
                  <c:v>2.75</c:v>
                </c:pt>
                <c:pt idx="578">
                  <c:v>2.8</c:v>
                </c:pt>
                <c:pt idx="579">
                  <c:v>3.1</c:v>
                </c:pt>
                <c:pt idx="580">
                  <c:v>3.5</c:v>
                </c:pt>
                <c:pt idx="581">
                  <c:v>3.5</c:v>
                </c:pt>
                <c:pt idx="582">
                  <c:v>3.6</c:v>
                </c:pt>
                <c:pt idx="583">
                  <c:v>3.6</c:v>
                </c:pt>
                <c:pt idx="584">
                  <c:v>3.45</c:v>
                </c:pt>
                <c:pt idx="585">
                  <c:v>3.3</c:v>
                </c:pt>
                <c:pt idx="586">
                  <c:v>3</c:v>
                </c:pt>
                <c:pt idx="587">
                  <c:v>2.9</c:v>
                </c:pt>
                <c:pt idx="588">
                  <c:v>2.65</c:v>
                </c:pt>
                <c:pt idx="589">
                  <c:v>2.7</c:v>
                </c:pt>
                <c:pt idx="590">
                  <c:v>3</c:v>
                </c:pt>
                <c:pt idx="591">
                  <c:v>3.2</c:v>
                </c:pt>
                <c:pt idx="592">
                  <c:v>3.1</c:v>
                </c:pt>
                <c:pt idx="593">
                  <c:v>3.1</c:v>
                </c:pt>
                <c:pt idx="594">
                  <c:v>3.1</c:v>
                </c:pt>
                <c:pt idx="595">
                  <c:v>3.05</c:v>
                </c:pt>
                <c:pt idx="596">
                  <c:v>2.5499999999999998</c:v>
                </c:pt>
                <c:pt idx="597">
                  <c:v>2.5</c:v>
                </c:pt>
                <c:pt idx="598">
                  <c:v>2.5499999999999998</c:v>
                </c:pt>
                <c:pt idx="599">
                  <c:v>2.4</c:v>
                </c:pt>
                <c:pt idx="600">
                  <c:v>2.2000000000000002</c:v>
                </c:pt>
                <c:pt idx="601">
                  <c:v>2.2999999999999998</c:v>
                </c:pt>
                <c:pt idx="602">
                  <c:v>2.1</c:v>
                </c:pt>
                <c:pt idx="603">
                  <c:v>2.25</c:v>
                </c:pt>
                <c:pt idx="604">
                  <c:v>2.5499999999999998</c:v>
                </c:pt>
                <c:pt idx="605">
                  <c:v>2.8</c:v>
                </c:pt>
                <c:pt idx="606">
                  <c:v>2.6</c:v>
                </c:pt>
                <c:pt idx="607">
                  <c:v>2.1</c:v>
                </c:pt>
                <c:pt idx="608">
                  <c:v>2.15</c:v>
                </c:pt>
                <c:pt idx="609">
                  <c:v>2.0499999999999998</c:v>
                </c:pt>
                <c:pt idx="610">
                  <c:v>2.35</c:v>
                </c:pt>
                <c:pt idx="611">
                  <c:v>2.6</c:v>
                </c:pt>
                <c:pt idx="612">
                  <c:v>2.4</c:v>
                </c:pt>
                <c:pt idx="613">
                  <c:v>2.35</c:v>
                </c:pt>
                <c:pt idx="614">
                  <c:v>2.25</c:v>
                </c:pt>
                <c:pt idx="615">
                  <c:v>2.4</c:v>
                </c:pt>
                <c:pt idx="616">
                  <c:v>2.5</c:v>
                </c:pt>
                <c:pt idx="617">
                  <c:v>2.5</c:v>
                </c:pt>
                <c:pt idx="618">
                  <c:v>2.35</c:v>
                </c:pt>
                <c:pt idx="619">
                  <c:v>2.25</c:v>
                </c:pt>
                <c:pt idx="620">
                  <c:v>2.9</c:v>
                </c:pt>
                <c:pt idx="621">
                  <c:v>3</c:v>
                </c:pt>
                <c:pt idx="622">
                  <c:v>2.75</c:v>
                </c:pt>
                <c:pt idx="623">
                  <c:v>2.9</c:v>
                </c:pt>
                <c:pt idx="624">
                  <c:v>3.8</c:v>
                </c:pt>
                <c:pt idx="625">
                  <c:v>3.65</c:v>
                </c:pt>
                <c:pt idx="626">
                  <c:v>3.35</c:v>
                </c:pt>
                <c:pt idx="627">
                  <c:v>3.3</c:v>
                </c:pt>
                <c:pt idx="628">
                  <c:v>3.3</c:v>
                </c:pt>
                <c:pt idx="629">
                  <c:v>3.5</c:v>
                </c:pt>
                <c:pt idx="630">
                  <c:v>3.2</c:v>
                </c:pt>
                <c:pt idx="631">
                  <c:v>3</c:v>
                </c:pt>
                <c:pt idx="632">
                  <c:v>2.85</c:v>
                </c:pt>
                <c:pt idx="633">
                  <c:v>2.9</c:v>
                </c:pt>
                <c:pt idx="634">
                  <c:v>3</c:v>
                </c:pt>
                <c:pt idx="635">
                  <c:v>2.95</c:v>
                </c:pt>
                <c:pt idx="636">
                  <c:v>2.75</c:v>
                </c:pt>
                <c:pt idx="637">
                  <c:v>2.7</c:v>
                </c:pt>
                <c:pt idx="638">
                  <c:v>2.9</c:v>
                </c:pt>
                <c:pt idx="639">
                  <c:v>2.9</c:v>
                </c:pt>
                <c:pt idx="640">
                  <c:v>2.5499999999999998</c:v>
                </c:pt>
                <c:pt idx="641">
                  <c:v>2.5</c:v>
                </c:pt>
                <c:pt idx="642">
                  <c:v>2.4500000000000002</c:v>
                </c:pt>
                <c:pt idx="643">
                  <c:v>2.2999999999999998</c:v>
                </c:pt>
                <c:pt idx="644">
                  <c:v>2.1</c:v>
                </c:pt>
                <c:pt idx="645">
                  <c:v>2</c:v>
                </c:pt>
                <c:pt idx="646">
                  <c:v>2.2000000000000002</c:v>
                </c:pt>
                <c:pt idx="647">
                  <c:v>2.35</c:v>
                </c:pt>
                <c:pt idx="648">
                  <c:v>2.85</c:v>
                </c:pt>
                <c:pt idx="649">
                  <c:v>2.85</c:v>
                </c:pt>
                <c:pt idx="650">
                  <c:v>2.6</c:v>
                </c:pt>
                <c:pt idx="651">
                  <c:v>2.4</c:v>
                </c:pt>
                <c:pt idx="652">
                  <c:v>2.5</c:v>
                </c:pt>
                <c:pt idx="653">
                  <c:v>2.5</c:v>
                </c:pt>
                <c:pt idx="654">
                  <c:v>2.2999999999999998</c:v>
                </c:pt>
                <c:pt idx="655">
                  <c:v>2.4500000000000002</c:v>
                </c:pt>
                <c:pt idx="656">
                  <c:v>2.75</c:v>
                </c:pt>
                <c:pt idx="657">
                  <c:v>2.85</c:v>
                </c:pt>
                <c:pt idx="658">
                  <c:v>3.2</c:v>
                </c:pt>
                <c:pt idx="659">
                  <c:v>3.5</c:v>
                </c:pt>
                <c:pt idx="660">
                  <c:v>3.55</c:v>
                </c:pt>
                <c:pt idx="661">
                  <c:v>3.35</c:v>
                </c:pt>
                <c:pt idx="662">
                  <c:v>2.9</c:v>
                </c:pt>
                <c:pt idx="663">
                  <c:v>2.7</c:v>
                </c:pt>
                <c:pt idx="664">
                  <c:v>2.7</c:v>
                </c:pt>
                <c:pt idx="665">
                  <c:v>2.8</c:v>
                </c:pt>
                <c:pt idx="666">
                  <c:v>3.1</c:v>
                </c:pt>
                <c:pt idx="667">
                  <c:v>3</c:v>
                </c:pt>
                <c:pt idx="668">
                  <c:v>2.8</c:v>
                </c:pt>
                <c:pt idx="669">
                  <c:v>2.8</c:v>
                </c:pt>
                <c:pt idx="670">
                  <c:v>2.75</c:v>
                </c:pt>
                <c:pt idx="671">
                  <c:v>2.96</c:v>
                </c:pt>
                <c:pt idx="672">
                  <c:v>3.28</c:v>
                </c:pt>
                <c:pt idx="673">
                  <c:v>3.28</c:v>
                </c:pt>
                <c:pt idx="674">
                  <c:v>3.4</c:v>
                </c:pt>
                <c:pt idx="675">
                  <c:v>3.7</c:v>
                </c:pt>
                <c:pt idx="676">
                  <c:v>3.7</c:v>
                </c:pt>
                <c:pt idx="677">
                  <c:v>3.73</c:v>
                </c:pt>
                <c:pt idx="678">
                  <c:v>3.82</c:v>
                </c:pt>
                <c:pt idx="679">
                  <c:v>3.82</c:v>
                </c:pt>
                <c:pt idx="680">
                  <c:v>3.62</c:v>
                </c:pt>
                <c:pt idx="681">
                  <c:v>3.86</c:v>
                </c:pt>
                <c:pt idx="682">
                  <c:v>3.57</c:v>
                </c:pt>
                <c:pt idx="683">
                  <c:v>3.28</c:v>
                </c:pt>
                <c:pt idx="684">
                  <c:v>3.57</c:v>
                </c:pt>
                <c:pt idx="685">
                  <c:v>3.8</c:v>
                </c:pt>
                <c:pt idx="686">
                  <c:v>4.1100000000000003</c:v>
                </c:pt>
                <c:pt idx="687">
                  <c:v>4</c:v>
                </c:pt>
                <c:pt idx="688">
                  <c:v>4.21</c:v>
                </c:pt>
                <c:pt idx="689">
                  <c:v>4.17</c:v>
                </c:pt>
                <c:pt idx="690">
                  <c:v>3.98</c:v>
                </c:pt>
                <c:pt idx="691">
                  <c:v>3.9</c:v>
                </c:pt>
                <c:pt idx="692">
                  <c:v>3.72</c:v>
                </c:pt>
                <c:pt idx="693">
                  <c:v>3.5</c:v>
                </c:pt>
                <c:pt idx="694">
                  <c:v>3.2</c:v>
                </c:pt>
                <c:pt idx="695">
                  <c:v>3.02</c:v>
                </c:pt>
                <c:pt idx="696">
                  <c:v>2.93</c:v>
                </c:pt>
                <c:pt idx="697">
                  <c:v>3.1</c:v>
                </c:pt>
                <c:pt idx="698">
                  <c:v>2.98</c:v>
                </c:pt>
                <c:pt idx="699">
                  <c:v>2.83</c:v>
                </c:pt>
                <c:pt idx="700">
                  <c:v>2.83</c:v>
                </c:pt>
                <c:pt idx="701">
                  <c:v>2.7</c:v>
                </c:pt>
                <c:pt idx="702">
                  <c:v>2.4</c:v>
                </c:pt>
                <c:pt idx="703">
                  <c:v>2.68</c:v>
                </c:pt>
                <c:pt idx="704">
                  <c:v>2.75</c:v>
                </c:pt>
                <c:pt idx="705">
                  <c:v>2.92</c:v>
                </c:pt>
                <c:pt idx="706">
                  <c:v>3.2</c:v>
                </c:pt>
                <c:pt idx="707">
                  <c:v>3.2</c:v>
                </c:pt>
                <c:pt idx="708">
                  <c:v>3.32</c:v>
                </c:pt>
                <c:pt idx="709">
                  <c:v>3.12</c:v>
                </c:pt>
                <c:pt idx="710">
                  <c:v>2.58</c:v>
                </c:pt>
                <c:pt idx="711">
                  <c:v>2.5</c:v>
                </c:pt>
                <c:pt idx="712">
                  <c:v>2.38</c:v>
                </c:pt>
                <c:pt idx="713">
                  <c:v>2.38</c:v>
                </c:pt>
                <c:pt idx="714">
                  <c:v>2.08</c:v>
                </c:pt>
                <c:pt idx="715">
                  <c:v>2.08</c:v>
                </c:pt>
                <c:pt idx="716">
                  <c:v>2</c:v>
                </c:pt>
                <c:pt idx="717">
                  <c:v>2</c:v>
                </c:pt>
                <c:pt idx="718">
                  <c:v>2.69</c:v>
                </c:pt>
                <c:pt idx="719">
                  <c:v>2.69</c:v>
                </c:pt>
                <c:pt idx="720">
                  <c:v>2.96</c:v>
                </c:pt>
                <c:pt idx="721">
                  <c:v>3.11</c:v>
                </c:pt>
                <c:pt idx="722">
                  <c:v>2.92</c:v>
                </c:pt>
                <c:pt idx="723">
                  <c:v>2.75</c:v>
                </c:pt>
                <c:pt idx="724">
                  <c:v>2.75</c:v>
                </c:pt>
                <c:pt idx="725">
                  <c:v>2.5299999999999998</c:v>
                </c:pt>
                <c:pt idx="726">
                  <c:v>2.5299999999999998</c:v>
                </c:pt>
                <c:pt idx="727">
                  <c:v>2.5299999999999998</c:v>
                </c:pt>
                <c:pt idx="728">
                  <c:v>2.2999999999999998</c:v>
                </c:pt>
                <c:pt idx="729">
                  <c:v>2</c:v>
                </c:pt>
                <c:pt idx="730">
                  <c:v>2</c:v>
                </c:pt>
                <c:pt idx="731">
                  <c:v>1.73</c:v>
                </c:pt>
              </c:numCache>
              <c:extLst xmlns:c15="http://schemas.microsoft.com/office/drawing/2012/chart"/>
            </c:numRef>
          </c:val>
          <c:smooth val="0"/>
          <c:extLst>
            <c:ext xmlns:c16="http://schemas.microsoft.com/office/drawing/2014/chart" uri="{C3380CC4-5D6E-409C-BE32-E72D297353CC}">
              <c16:uniqueId val="{00000003-B13E-4E85-9D54-B3AB23B5EB09}"/>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DATOS!$U$3:$U$734</c:f>
              <c:numCache>
                <c:formatCode>0.00</c:formatCode>
                <c:ptCount val="732"/>
                <c:pt idx="0">
                  <c:v>1.7</c:v>
                </c:pt>
                <c:pt idx="1">
                  <c:v>1.7</c:v>
                </c:pt>
                <c:pt idx="2">
                  <c:v>1.63</c:v>
                </c:pt>
                <c:pt idx="3">
                  <c:v>1.76</c:v>
                </c:pt>
                <c:pt idx="4">
                  <c:v>1.7</c:v>
                </c:pt>
                <c:pt idx="5">
                  <c:v>1.71</c:v>
                </c:pt>
                <c:pt idx="6">
                  <c:v>1.92</c:v>
                </c:pt>
                <c:pt idx="7">
                  <c:v>1.92</c:v>
                </c:pt>
                <c:pt idx="8">
                  <c:v>1.92</c:v>
                </c:pt>
                <c:pt idx="9">
                  <c:v>1.75</c:v>
                </c:pt>
                <c:pt idx="10">
                  <c:v>1.57</c:v>
                </c:pt>
                <c:pt idx="11">
                  <c:v>1.4</c:v>
                </c:pt>
                <c:pt idx="12">
                  <c:v>1.52</c:v>
                </c:pt>
                <c:pt idx="13">
                  <c:v>2.2999999999999998</c:v>
                </c:pt>
                <c:pt idx="14">
                  <c:v>2.4</c:v>
                </c:pt>
                <c:pt idx="15">
                  <c:v>2</c:v>
                </c:pt>
                <c:pt idx="16">
                  <c:v>1.77</c:v>
                </c:pt>
                <c:pt idx="17">
                  <c:v>1.75</c:v>
                </c:pt>
                <c:pt idx="18">
                  <c:v>1.94</c:v>
                </c:pt>
                <c:pt idx="19">
                  <c:v>2.02</c:v>
                </c:pt>
                <c:pt idx="20">
                  <c:v>2.38</c:v>
                </c:pt>
                <c:pt idx="21">
                  <c:v>2.58</c:v>
                </c:pt>
                <c:pt idx="22">
                  <c:v>2.4900000000000002</c:v>
                </c:pt>
                <c:pt idx="23">
                  <c:v>2.76</c:v>
                </c:pt>
                <c:pt idx="24">
                  <c:v>2.5</c:v>
                </c:pt>
                <c:pt idx="25">
                  <c:v>2.2799999999999998</c:v>
                </c:pt>
                <c:pt idx="26">
                  <c:v>2.37</c:v>
                </c:pt>
                <c:pt idx="27">
                  <c:v>2.4900000000000002</c:v>
                </c:pt>
                <c:pt idx="28">
                  <c:v>2.4900000000000002</c:v>
                </c:pt>
                <c:pt idx="29">
                  <c:v>2.3199999999999998</c:v>
                </c:pt>
                <c:pt idx="30">
                  <c:v>2.1</c:v>
                </c:pt>
                <c:pt idx="31">
                  <c:v>2.1</c:v>
                </c:pt>
                <c:pt idx="32">
                  <c:v>2</c:v>
                </c:pt>
                <c:pt idx="33">
                  <c:v>2.04</c:v>
                </c:pt>
                <c:pt idx="34">
                  <c:v>2.04</c:v>
                </c:pt>
                <c:pt idx="35">
                  <c:v>2.0099999999999998</c:v>
                </c:pt>
                <c:pt idx="36">
                  <c:v>1.78</c:v>
                </c:pt>
                <c:pt idx="37">
                  <c:v>1.45</c:v>
                </c:pt>
                <c:pt idx="38">
                  <c:v>1.52</c:v>
                </c:pt>
                <c:pt idx="39">
                  <c:v>1.48</c:v>
                </c:pt>
                <c:pt idx="40">
                  <c:v>1.4</c:v>
                </c:pt>
                <c:pt idx="41">
                  <c:v>1.25</c:v>
                </c:pt>
                <c:pt idx="42">
                  <c:v>1.35</c:v>
                </c:pt>
                <c:pt idx="43">
                  <c:v>1.3</c:v>
                </c:pt>
                <c:pt idx="44">
                  <c:v>1.5</c:v>
                </c:pt>
                <c:pt idx="45">
                  <c:v>1.45</c:v>
                </c:pt>
                <c:pt idx="46">
                  <c:v>1.8</c:v>
                </c:pt>
                <c:pt idx="47">
                  <c:v>1.5</c:v>
                </c:pt>
                <c:pt idx="48">
                  <c:v>1.4</c:v>
                </c:pt>
                <c:pt idx="49">
                  <c:v>1.35</c:v>
                </c:pt>
                <c:pt idx="50">
                  <c:v>1.3</c:v>
                </c:pt>
                <c:pt idx="51">
                  <c:v>1.3</c:v>
                </c:pt>
                <c:pt idx="52">
                  <c:v>1.25</c:v>
                </c:pt>
                <c:pt idx="53">
                  <c:v>1.3</c:v>
                </c:pt>
                <c:pt idx="54">
                  <c:v>1.5</c:v>
                </c:pt>
                <c:pt idx="55">
                  <c:v>1.4</c:v>
                </c:pt>
                <c:pt idx="56">
                  <c:v>1.3</c:v>
                </c:pt>
                <c:pt idx="57">
                  <c:v>1.3</c:v>
                </c:pt>
                <c:pt idx="58">
                  <c:v>1.25</c:v>
                </c:pt>
                <c:pt idx="59">
                  <c:v>1.25</c:v>
                </c:pt>
                <c:pt idx="60">
                  <c:v>1.85</c:v>
                </c:pt>
                <c:pt idx="61">
                  <c:v>2</c:v>
                </c:pt>
                <c:pt idx="62">
                  <c:v>2</c:v>
                </c:pt>
                <c:pt idx="63">
                  <c:v>1.8</c:v>
                </c:pt>
                <c:pt idx="64">
                  <c:v>1.55</c:v>
                </c:pt>
                <c:pt idx="65">
                  <c:v>1.6</c:v>
                </c:pt>
                <c:pt idx="66">
                  <c:v>1.5</c:v>
                </c:pt>
                <c:pt idx="67">
                  <c:v>1.4</c:v>
                </c:pt>
                <c:pt idx="68">
                  <c:v>1.85</c:v>
                </c:pt>
                <c:pt idx="69">
                  <c:v>1.85</c:v>
                </c:pt>
                <c:pt idx="70">
                  <c:v>1.8</c:v>
                </c:pt>
                <c:pt idx="71">
                  <c:v>1.7</c:v>
                </c:pt>
                <c:pt idx="72">
                  <c:v>1.8</c:v>
                </c:pt>
                <c:pt idx="73">
                  <c:v>1.75</c:v>
                </c:pt>
                <c:pt idx="74">
                  <c:v>1.5</c:v>
                </c:pt>
                <c:pt idx="75">
                  <c:v>1.4</c:v>
                </c:pt>
                <c:pt idx="76">
                  <c:v>1.6</c:v>
                </c:pt>
                <c:pt idx="77">
                  <c:v>1.6</c:v>
                </c:pt>
                <c:pt idx="78">
                  <c:v>1.5</c:v>
                </c:pt>
                <c:pt idx="79">
                  <c:v>1.55</c:v>
                </c:pt>
                <c:pt idx="80">
                  <c:v>1.7</c:v>
                </c:pt>
                <c:pt idx="81">
                  <c:v>1.7</c:v>
                </c:pt>
                <c:pt idx="82">
                  <c:v>1.55</c:v>
                </c:pt>
                <c:pt idx="83">
                  <c:v>1.5</c:v>
                </c:pt>
                <c:pt idx="84">
                  <c:v>1.7</c:v>
                </c:pt>
                <c:pt idx="85">
                  <c:v>1.7</c:v>
                </c:pt>
                <c:pt idx="86">
                  <c:v>1.9</c:v>
                </c:pt>
                <c:pt idx="87">
                  <c:v>1.75</c:v>
                </c:pt>
                <c:pt idx="88">
                  <c:v>1.5</c:v>
                </c:pt>
                <c:pt idx="89">
                  <c:v>1.4</c:v>
                </c:pt>
                <c:pt idx="90">
                  <c:v>1.55</c:v>
                </c:pt>
                <c:pt idx="91">
                  <c:v>1.9</c:v>
                </c:pt>
                <c:pt idx="92">
                  <c:v>1.8</c:v>
                </c:pt>
                <c:pt idx="93">
                  <c:v>1.6</c:v>
                </c:pt>
                <c:pt idx="94">
                  <c:v>1.35</c:v>
                </c:pt>
                <c:pt idx="95">
                  <c:v>1.3</c:v>
                </c:pt>
                <c:pt idx="96">
                  <c:v>1.7</c:v>
                </c:pt>
                <c:pt idx="97">
                  <c:v>1.8</c:v>
                </c:pt>
                <c:pt idx="98">
                  <c:v>1.85</c:v>
                </c:pt>
                <c:pt idx="99">
                  <c:v>1.8</c:v>
                </c:pt>
                <c:pt idx="100">
                  <c:v>1.88</c:v>
                </c:pt>
                <c:pt idx="101">
                  <c:v>1.89</c:v>
                </c:pt>
                <c:pt idx="102">
                  <c:v>1.88</c:v>
                </c:pt>
                <c:pt idx="103">
                  <c:v>1.9</c:v>
                </c:pt>
                <c:pt idx="104">
                  <c:v>1.79</c:v>
                </c:pt>
                <c:pt idx="105">
                  <c:v>1.65</c:v>
                </c:pt>
                <c:pt idx="106">
                  <c:v>2.2400000000000002</c:v>
                </c:pt>
                <c:pt idx="107">
                  <c:v>2.2999999999999998</c:v>
                </c:pt>
                <c:pt idx="108">
                  <c:v>1.96</c:v>
                </c:pt>
                <c:pt idx="109">
                  <c:v>2.0099999999999998</c:v>
                </c:pt>
                <c:pt idx="110">
                  <c:v>2.23</c:v>
                </c:pt>
                <c:pt idx="111">
                  <c:v>2.36</c:v>
                </c:pt>
                <c:pt idx="112">
                  <c:v>2.65</c:v>
                </c:pt>
                <c:pt idx="113">
                  <c:v>3.05</c:v>
                </c:pt>
                <c:pt idx="114">
                  <c:v>2.92</c:v>
                </c:pt>
                <c:pt idx="115">
                  <c:v>2.5499999999999998</c:v>
                </c:pt>
                <c:pt idx="116">
                  <c:v>2.2999999999999998</c:v>
                </c:pt>
                <c:pt idx="117">
                  <c:v>2.4</c:v>
                </c:pt>
                <c:pt idx="118">
                  <c:v>3.55</c:v>
                </c:pt>
                <c:pt idx="119">
                  <c:v>3.4</c:v>
                </c:pt>
                <c:pt idx="120">
                  <c:v>3</c:v>
                </c:pt>
                <c:pt idx="121">
                  <c:v>2.8</c:v>
                </c:pt>
                <c:pt idx="122">
                  <c:v>3.05</c:v>
                </c:pt>
                <c:pt idx="123">
                  <c:v>3.05</c:v>
                </c:pt>
                <c:pt idx="124">
                  <c:v>2.7</c:v>
                </c:pt>
                <c:pt idx="125">
                  <c:v>2.6</c:v>
                </c:pt>
                <c:pt idx="126">
                  <c:v>2.8</c:v>
                </c:pt>
                <c:pt idx="127">
                  <c:v>2.85</c:v>
                </c:pt>
                <c:pt idx="128">
                  <c:v>3</c:v>
                </c:pt>
                <c:pt idx="129">
                  <c:v>3.15</c:v>
                </c:pt>
                <c:pt idx="130">
                  <c:v>3.25</c:v>
                </c:pt>
                <c:pt idx="131">
                  <c:v>3.2</c:v>
                </c:pt>
                <c:pt idx="132">
                  <c:v>2.95</c:v>
                </c:pt>
                <c:pt idx="133">
                  <c:v>2.8</c:v>
                </c:pt>
                <c:pt idx="134">
                  <c:v>3.5</c:v>
                </c:pt>
                <c:pt idx="135">
                  <c:v>3.6</c:v>
                </c:pt>
                <c:pt idx="136">
                  <c:v>3.7</c:v>
                </c:pt>
                <c:pt idx="137">
                  <c:v>3.5</c:v>
                </c:pt>
                <c:pt idx="138">
                  <c:v>3.2</c:v>
                </c:pt>
                <c:pt idx="139">
                  <c:v>3.15</c:v>
                </c:pt>
                <c:pt idx="140">
                  <c:v>3.05</c:v>
                </c:pt>
                <c:pt idx="141">
                  <c:v>3</c:v>
                </c:pt>
                <c:pt idx="142">
                  <c:v>2.9</c:v>
                </c:pt>
                <c:pt idx="143">
                  <c:v>3.1</c:v>
                </c:pt>
                <c:pt idx="144">
                  <c:v>3.05</c:v>
                </c:pt>
                <c:pt idx="145">
                  <c:v>3</c:v>
                </c:pt>
                <c:pt idx="146">
                  <c:v>2.9</c:v>
                </c:pt>
                <c:pt idx="147">
                  <c:v>2.8</c:v>
                </c:pt>
                <c:pt idx="148">
                  <c:v>2.85</c:v>
                </c:pt>
                <c:pt idx="149">
                  <c:v>2.85</c:v>
                </c:pt>
                <c:pt idx="150">
                  <c:v>2.8</c:v>
                </c:pt>
                <c:pt idx="151">
                  <c:v>2.9</c:v>
                </c:pt>
                <c:pt idx="152">
                  <c:v>3</c:v>
                </c:pt>
                <c:pt idx="153">
                  <c:v>3</c:v>
                </c:pt>
                <c:pt idx="154">
                  <c:v>3</c:v>
                </c:pt>
                <c:pt idx="155">
                  <c:v>3</c:v>
                </c:pt>
                <c:pt idx="156">
                  <c:v>3.05</c:v>
                </c:pt>
                <c:pt idx="157">
                  <c:v>2.9</c:v>
                </c:pt>
                <c:pt idx="158">
                  <c:v>2.7</c:v>
                </c:pt>
                <c:pt idx="159">
                  <c:v>2.65</c:v>
                </c:pt>
                <c:pt idx="160">
                  <c:v>2.6</c:v>
                </c:pt>
                <c:pt idx="161">
                  <c:v>2.6</c:v>
                </c:pt>
                <c:pt idx="162">
                  <c:v>2.8</c:v>
                </c:pt>
                <c:pt idx="163">
                  <c:v>2.7</c:v>
                </c:pt>
                <c:pt idx="164">
                  <c:v>2.5499999999999998</c:v>
                </c:pt>
                <c:pt idx="165">
                  <c:v>2.8</c:v>
                </c:pt>
                <c:pt idx="166">
                  <c:v>2.85</c:v>
                </c:pt>
                <c:pt idx="167">
                  <c:v>2.73</c:v>
                </c:pt>
                <c:pt idx="168">
                  <c:v>2.6</c:v>
                </c:pt>
                <c:pt idx="169">
                  <c:v>2.6</c:v>
                </c:pt>
                <c:pt idx="170">
                  <c:v>2.85</c:v>
                </c:pt>
                <c:pt idx="171">
                  <c:v>3.1</c:v>
                </c:pt>
                <c:pt idx="172">
                  <c:v>3</c:v>
                </c:pt>
                <c:pt idx="173">
                  <c:v>2.8</c:v>
                </c:pt>
                <c:pt idx="174">
                  <c:v>2.5499999999999998</c:v>
                </c:pt>
                <c:pt idx="175">
                  <c:v>2.35</c:v>
                </c:pt>
                <c:pt idx="176">
                  <c:v>2.25</c:v>
                </c:pt>
                <c:pt idx="177">
                  <c:v>2.1</c:v>
                </c:pt>
                <c:pt idx="178">
                  <c:v>2</c:v>
                </c:pt>
                <c:pt idx="179">
                  <c:v>1.8</c:v>
                </c:pt>
                <c:pt idx="180">
                  <c:v>1.8</c:v>
                </c:pt>
                <c:pt idx="181">
                  <c:v>1.96</c:v>
                </c:pt>
                <c:pt idx="182">
                  <c:v>2.0499999999999998</c:v>
                </c:pt>
                <c:pt idx="183">
                  <c:v>1.98</c:v>
                </c:pt>
                <c:pt idx="184">
                  <c:v>1.85</c:v>
                </c:pt>
                <c:pt idx="185">
                  <c:v>1.85</c:v>
                </c:pt>
                <c:pt idx="186">
                  <c:v>1.85</c:v>
                </c:pt>
                <c:pt idx="187">
                  <c:v>2.0499999999999998</c:v>
                </c:pt>
                <c:pt idx="188">
                  <c:v>2</c:v>
                </c:pt>
                <c:pt idx="189">
                  <c:v>1.85</c:v>
                </c:pt>
                <c:pt idx="190">
                  <c:v>1.8</c:v>
                </c:pt>
                <c:pt idx="191">
                  <c:v>1.9</c:v>
                </c:pt>
                <c:pt idx="192">
                  <c:v>1.7</c:v>
                </c:pt>
                <c:pt idx="193">
                  <c:v>1.58</c:v>
                </c:pt>
                <c:pt idx="194">
                  <c:v>1.75</c:v>
                </c:pt>
                <c:pt idx="195">
                  <c:v>1.8</c:v>
                </c:pt>
                <c:pt idx="196">
                  <c:v>1.7</c:v>
                </c:pt>
                <c:pt idx="197">
                  <c:v>1.45</c:v>
                </c:pt>
                <c:pt idx="198">
                  <c:v>1.3</c:v>
                </c:pt>
                <c:pt idx="199">
                  <c:v>1.4</c:v>
                </c:pt>
                <c:pt idx="200">
                  <c:v>1.35</c:v>
                </c:pt>
                <c:pt idx="201">
                  <c:v>1.26</c:v>
                </c:pt>
                <c:pt idx="202">
                  <c:v>1.3</c:v>
                </c:pt>
                <c:pt idx="203">
                  <c:v>1.6</c:v>
                </c:pt>
                <c:pt idx="204">
                  <c:v>1.76</c:v>
                </c:pt>
                <c:pt idx="205">
                  <c:v>1.8</c:v>
                </c:pt>
                <c:pt idx="206">
                  <c:v>1.85</c:v>
                </c:pt>
                <c:pt idx="207">
                  <c:v>1.68</c:v>
                </c:pt>
                <c:pt idx="208">
                  <c:v>1.75</c:v>
                </c:pt>
                <c:pt idx="209">
                  <c:v>1.8</c:v>
                </c:pt>
                <c:pt idx="210">
                  <c:v>1.9</c:v>
                </c:pt>
                <c:pt idx="211">
                  <c:v>1.95</c:v>
                </c:pt>
                <c:pt idx="212">
                  <c:v>2.0499999999999998</c:v>
                </c:pt>
                <c:pt idx="213">
                  <c:v>2.19</c:v>
                </c:pt>
                <c:pt idx="214">
                  <c:v>2</c:v>
                </c:pt>
                <c:pt idx="215">
                  <c:v>1.83</c:v>
                </c:pt>
                <c:pt idx="216">
                  <c:v>2</c:v>
                </c:pt>
                <c:pt idx="217">
                  <c:v>1.78</c:v>
                </c:pt>
                <c:pt idx="218">
                  <c:v>2.35</c:v>
                </c:pt>
                <c:pt idx="219">
                  <c:v>2.2999999999999998</c:v>
                </c:pt>
                <c:pt idx="220">
                  <c:v>2.35</c:v>
                </c:pt>
                <c:pt idx="221">
                  <c:v>2.2999999999999998</c:v>
                </c:pt>
                <c:pt idx="222">
                  <c:v>2.2999999999999998</c:v>
                </c:pt>
                <c:pt idx="223">
                  <c:v>2.4</c:v>
                </c:pt>
                <c:pt idx="224">
                  <c:v>2.5299999999999998</c:v>
                </c:pt>
                <c:pt idx="225">
                  <c:v>2.4900000000000002</c:v>
                </c:pt>
                <c:pt idx="226">
                  <c:v>2.5</c:v>
                </c:pt>
                <c:pt idx="227">
                  <c:v>2.25</c:v>
                </c:pt>
                <c:pt idx="228">
                  <c:v>3.3</c:v>
                </c:pt>
                <c:pt idx="229">
                  <c:v>3.49</c:v>
                </c:pt>
                <c:pt idx="230">
                  <c:v>3</c:v>
                </c:pt>
                <c:pt idx="231">
                  <c:v>3.67</c:v>
                </c:pt>
                <c:pt idx="232">
                  <c:v>4</c:v>
                </c:pt>
                <c:pt idx="233">
                  <c:v>3.75</c:v>
                </c:pt>
                <c:pt idx="234">
                  <c:v>3.58</c:v>
                </c:pt>
                <c:pt idx="235">
                  <c:v>3.4</c:v>
                </c:pt>
                <c:pt idx="236">
                  <c:v>3.29</c:v>
                </c:pt>
                <c:pt idx="237">
                  <c:v>3.33</c:v>
                </c:pt>
                <c:pt idx="238">
                  <c:v>3.5</c:v>
                </c:pt>
                <c:pt idx="239">
                  <c:v>3.49</c:v>
                </c:pt>
                <c:pt idx="240">
                  <c:v>3.48</c:v>
                </c:pt>
                <c:pt idx="241">
                  <c:v>3.48</c:v>
                </c:pt>
                <c:pt idx="242">
                  <c:v>3.7</c:v>
                </c:pt>
                <c:pt idx="243">
                  <c:v>3.6</c:v>
                </c:pt>
                <c:pt idx="244">
                  <c:v>3.4</c:v>
                </c:pt>
                <c:pt idx="245">
                  <c:v>3.45</c:v>
                </c:pt>
                <c:pt idx="246">
                  <c:v>3.65</c:v>
                </c:pt>
                <c:pt idx="247">
                  <c:v>3.7</c:v>
                </c:pt>
                <c:pt idx="248">
                  <c:v>3.3</c:v>
                </c:pt>
                <c:pt idx="249">
                  <c:v>3.2</c:v>
                </c:pt>
                <c:pt idx="250">
                  <c:v>3.3</c:v>
                </c:pt>
                <c:pt idx="251">
                  <c:v>3.2</c:v>
                </c:pt>
                <c:pt idx="252">
                  <c:v>3.25</c:v>
                </c:pt>
                <c:pt idx="253">
                  <c:v>3.25</c:v>
                </c:pt>
                <c:pt idx="254">
                  <c:v>3</c:v>
                </c:pt>
                <c:pt idx="255">
                  <c:v>3</c:v>
                </c:pt>
                <c:pt idx="256">
                  <c:v>3.55</c:v>
                </c:pt>
                <c:pt idx="257">
                  <c:v>3.6</c:v>
                </c:pt>
                <c:pt idx="258">
                  <c:v>4.0999999999999996</c:v>
                </c:pt>
                <c:pt idx="259">
                  <c:v>4</c:v>
                </c:pt>
                <c:pt idx="260">
                  <c:v>3.8</c:v>
                </c:pt>
                <c:pt idx="261">
                  <c:v>3.8</c:v>
                </c:pt>
                <c:pt idx="262">
                  <c:v>4.1500000000000004</c:v>
                </c:pt>
                <c:pt idx="263">
                  <c:v>4.2</c:v>
                </c:pt>
                <c:pt idx="264">
                  <c:v>4</c:v>
                </c:pt>
                <c:pt idx="265">
                  <c:v>3.8</c:v>
                </c:pt>
                <c:pt idx="266">
                  <c:v>3.9</c:v>
                </c:pt>
                <c:pt idx="267">
                  <c:v>3.95</c:v>
                </c:pt>
                <c:pt idx="268">
                  <c:v>3.9</c:v>
                </c:pt>
                <c:pt idx="269">
                  <c:v>3.9</c:v>
                </c:pt>
                <c:pt idx="270">
                  <c:v>3.9</c:v>
                </c:pt>
                <c:pt idx="271">
                  <c:v>3.7</c:v>
                </c:pt>
                <c:pt idx="272">
                  <c:v>3.4</c:v>
                </c:pt>
                <c:pt idx="273">
                  <c:v>3.35</c:v>
                </c:pt>
                <c:pt idx="274">
                  <c:v>3.3</c:v>
                </c:pt>
                <c:pt idx="275">
                  <c:v>3.35</c:v>
                </c:pt>
                <c:pt idx="276">
                  <c:v>3.4</c:v>
                </c:pt>
                <c:pt idx="277">
                  <c:v>3.3</c:v>
                </c:pt>
                <c:pt idx="278">
                  <c:v>3.25</c:v>
                </c:pt>
                <c:pt idx="279">
                  <c:v>3.1</c:v>
                </c:pt>
                <c:pt idx="280">
                  <c:v>2.9</c:v>
                </c:pt>
                <c:pt idx="281">
                  <c:v>2.9</c:v>
                </c:pt>
                <c:pt idx="282">
                  <c:v>3</c:v>
                </c:pt>
                <c:pt idx="283">
                  <c:v>3.2</c:v>
                </c:pt>
                <c:pt idx="284">
                  <c:v>2.9</c:v>
                </c:pt>
                <c:pt idx="285">
                  <c:v>2.8</c:v>
                </c:pt>
                <c:pt idx="286">
                  <c:v>2.9</c:v>
                </c:pt>
                <c:pt idx="287">
                  <c:v>3.4</c:v>
                </c:pt>
                <c:pt idx="288">
                  <c:v>3.7</c:v>
                </c:pt>
                <c:pt idx="289">
                  <c:v>3.7</c:v>
                </c:pt>
                <c:pt idx="290">
                  <c:v>3.25</c:v>
                </c:pt>
                <c:pt idx="291">
                  <c:v>3</c:v>
                </c:pt>
                <c:pt idx="292">
                  <c:v>2.9</c:v>
                </c:pt>
                <c:pt idx="293">
                  <c:v>2.85</c:v>
                </c:pt>
                <c:pt idx="294">
                  <c:v>2.5</c:v>
                </c:pt>
                <c:pt idx="295">
                  <c:v>2.5</c:v>
                </c:pt>
                <c:pt idx="296">
                  <c:v>2.2000000000000002</c:v>
                </c:pt>
                <c:pt idx="297">
                  <c:v>2.15</c:v>
                </c:pt>
                <c:pt idx="298">
                  <c:v>2.5</c:v>
                </c:pt>
                <c:pt idx="299">
                  <c:v>2.8</c:v>
                </c:pt>
                <c:pt idx="300">
                  <c:v>3</c:v>
                </c:pt>
                <c:pt idx="301">
                  <c:v>2.9</c:v>
                </c:pt>
                <c:pt idx="302">
                  <c:v>2.85</c:v>
                </c:pt>
                <c:pt idx="303">
                  <c:v>2.7</c:v>
                </c:pt>
                <c:pt idx="304">
                  <c:v>2.2999999999999998</c:v>
                </c:pt>
                <c:pt idx="305">
                  <c:v>2.4500000000000002</c:v>
                </c:pt>
                <c:pt idx="306">
                  <c:v>2.4500000000000002</c:v>
                </c:pt>
                <c:pt idx="307">
                  <c:v>2.5</c:v>
                </c:pt>
                <c:pt idx="308">
                  <c:v>2.8</c:v>
                </c:pt>
                <c:pt idx="309">
                  <c:v>2.6</c:v>
                </c:pt>
                <c:pt idx="310">
                  <c:v>2.6</c:v>
                </c:pt>
                <c:pt idx="311">
                  <c:v>2.5</c:v>
                </c:pt>
                <c:pt idx="312">
                  <c:v>2.4</c:v>
                </c:pt>
                <c:pt idx="313">
                  <c:v>2.5</c:v>
                </c:pt>
                <c:pt idx="314">
                  <c:v>2.5</c:v>
                </c:pt>
                <c:pt idx="315">
                  <c:v>2.4</c:v>
                </c:pt>
                <c:pt idx="316">
                  <c:v>2.5</c:v>
                </c:pt>
                <c:pt idx="317">
                  <c:v>2.5</c:v>
                </c:pt>
                <c:pt idx="318">
                  <c:v>2.8</c:v>
                </c:pt>
                <c:pt idx="319">
                  <c:v>2.6</c:v>
                </c:pt>
                <c:pt idx="320">
                  <c:v>2.4500000000000002</c:v>
                </c:pt>
                <c:pt idx="321">
                  <c:v>2.5</c:v>
                </c:pt>
                <c:pt idx="322">
                  <c:v>2.8</c:v>
                </c:pt>
                <c:pt idx="323">
                  <c:v>2.8</c:v>
                </c:pt>
                <c:pt idx="324">
                  <c:v>2.8</c:v>
                </c:pt>
                <c:pt idx="325">
                  <c:v>2.7</c:v>
                </c:pt>
                <c:pt idx="326">
                  <c:v>2.4500000000000002</c:v>
                </c:pt>
                <c:pt idx="327">
                  <c:v>2.4</c:v>
                </c:pt>
                <c:pt idx="328">
                  <c:v>2.5499999999999998</c:v>
                </c:pt>
                <c:pt idx="329">
                  <c:v>2.4</c:v>
                </c:pt>
                <c:pt idx="330">
                  <c:v>2.2000000000000002</c:v>
                </c:pt>
                <c:pt idx="331">
                  <c:v>2.15</c:v>
                </c:pt>
                <c:pt idx="332">
                  <c:v>2.65</c:v>
                </c:pt>
                <c:pt idx="333">
                  <c:v>2.6</c:v>
                </c:pt>
                <c:pt idx="334">
                  <c:v>2.4500000000000002</c:v>
                </c:pt>
                <c:pt idx="335">
                  <c:v>2.2999999999999998</c:v>
                </c:pt>
                <c:pt idx="336">
                  <c:v>2.4500000000000002</c:v>
                </c:pt>
                <c:pt idx="337">
                  <c:v>2.44</c:v>
                </c:pt>
                <c:pt idx="338">
                  <c:v>2.31</c:v>
                </c:pt>
                <c:pt idx="339">
                  <c:v>2.2000000000000002</c:v>
                </c:pt>
                <c:pt idx="340">
                  <c:v>2.15</c:v>
                </c:pt>
                <c:pt idx="341">
                  <c:v>2</c:v>
                </c:pt>
                <c:pt idx="342">
                  <c:v>2.1</c:v>
                </c:pt>
                <c:pt idx="343">
                  <c:v>2.25</c:v>
                </c:pt>
                <c:pt idx="344">
                  <c:v>2.42</c:v>
                </c:pt>
                <c:pt idx="345">
                  <c:v>2.4</c:v>
                </c:pt>
                <c:pt idx="346">
                  <c:v>2.5</c:v>
                </c:pt>
                <c:pt idx="347">
                  <c:v>2.2999999999999998</c:v>
                </c:pt>
                <c:pt idx="348">
                  <c:v>2.2000000000000002</c:v>
                </c:pt>
                <c:pt idx="349">
                  <c:v>2.1</c:v>
                </c:pt>
                <c:pt idx="350">
                  <c:v>2.2000000000000002</c:v>
                </c:pt>
                <c:pt idx="351">
                  <c:v>2.2000000000000002</c:v>
                </c:pt>
                <c:pt idx="352">
                  <c:v>2.2999999999999998</c:v>
                </c:pt>
                <c:pt idx="353">
                  <c:v>2.4500000000000002</c:v>
                </c:pt>
                <c:pt idx="354">
                  <c:v>2.4500000000000002</c:v>
                </c:pt>
                <c:pt idx="355">
                  <c:v>2.23</c:v>
                </c:pt>
                <c:pt idx="356">
                  <c:v>2.0099999999999998</c:v>
                </c:pt>
                <c:pt idx="357">
                  <c:v>2.13</c:v>
                </c:pt>
                <c:pt idx="358">
                  <c:v>2.15</c:v>
                </c:pt>
                <c:pt idx="359">
                  <c:v>2.11</c:v>
                </c:pt>
                <c:pt idx="360">
                  <c:v>1.84</c:v>
                </c:pt>
                <c:pt idx="361">
                  <c:v>1.85</c:v>
                </c:pt>
                <c:pt idx="362">
                  <c:v>2.2000000000000002</c:v>
                </c:pt>
                <c:pt idx="363">
                  <c:v>2.2000000000000002</c:v>
                </c:pt>
                <c:pt idx="364">
                  <c:v>2.25</c:v>
                </c:pt>
                <c:pt idx="365">
                  <c:v>2.2999999999999998</c:v>
                </c:pt>
                <c:pt idx="366">
                  <c:v>2.2999999999999998</c:v>
                </c:pt>
                <c:pt idx="367">
                  <c:v>2.35</c:v>
                </c:pt>
                <c:pt idx="368">
                  <c:v>1.95</c:v>
                </c:pt>
                <c:pt idx="369">
                  <c:v>1.94</c:v>
                </c:pt>
                <c:pt idx="370">
                  <c:v>2.2200000000000002</c:v>
                </c:pt>
                <c:pt idx="371">
                  <c:v>2.4900000000000002</c:v>
                </c:pt>
                <c:pt idx="372">
                  <c:v>2.5299999999999998</c:v>
                </c:pt>
                <c:pt idx="373">
                  <c:v>2.2999999999999998</c:v>
                </c:pt>
                <c:pt idx="374">
                  <c:v>2</c:v>
                </c:pt>
                <c:pt idx="375">
                  <c:v>2</c:v>
                </c:pt>
                <c:pt idx="376">
                  <c:v>2.15</c:v>
                </c:pt>
                <c:pt idx="377">
                  <c:v>2.2999999999999998</c:v>
                </c:pt>
                <c:pt idx="378">
                  <c:v>2.15</c:v>
                </c:pt>
                <c:pt idx="379">
                  <c:v>2.1</c:v>
                </c:pt>
                <c:pt idx="380">
                  <c:v>1.7</c:v>
                </c:pt>
                <c:pt idx="381">
                  <c:v>1.5</c:v>
                </c:pt>
                <c:pt idx="382">
                  <c:v>1.6</c:v>
                </c:pt>
                <c:pt idx="383">
                  <c:v>1.75</c:v>
                </c:pt>
                <c:pt idx="384">
                  <c:v>1.7</c:v>
                </c:pt>
                <c:pt idx="385">
                  <c:v>1.85</c:v>
                </c:pt>
                <c:pt idx="386">
                  <c:v>2.2000000000000002</c:v>
                </c:pt>
                <c:pt idx="387">
                  <c:v>2.1</c:v>
                </c:pt>
                <c:pt idx="388">
                  <c:v>2.1</c:v>
                </c:pt>
                <c:pt idx="389">
                  <c:v>2.2000000000000002</c:v>
                </c:pt>
                <c:pt idx="390">
                  <c:v>2.4500000000000002</c:v>
                </c:pt>
                <c:pt idx="391">
                  <c:v>2.4</c:v>
                </c:pt>
                <c:pt idx="392">
                  <c:v>2.35</c:v>
                </c:pt>
                <c:pt idx="393">
                  <c:v>2.4</c:v>
                </c:pt>
                <c:pt idx="394">
                  <c:v>2.6</c:v>
                </c:pt>
                <c:pt idx="395">
                  <c:v>2.6</c:v>
                </c:pt>
                <c:pt idx="396">
                  <c:v>2.6</c:v>
                </c:pt>
                <c:pt idx="397">
                  <c:v>2.6</c:v>
                </c:pt>
                <c:pt idx="398">
                  <c:v>2.6</c:v>
                </c:pt>
                <c:pt idx="399">
                  <c:v>2.5</c:v>
                </c:pt>
                <c:pt idx="400">
                  <c:v>2.4</c:v>
                </c:pt>
                <c:pt idx="401">
                  <c:v>2.35</c:v>
                </c:pt>
                <c:pt idx="402">
                  <c:v>2.1</c:v>
                </c:pt>
                <c:pt idx="403">
                  <c:v>2</c:v>
                </c:pt>
                <c:pt idx="404">
                  <c:v>1.9</c:v>
                </c:pt>
                <c:pt idx="405">
                  <c:v>1.9</c:v>
                </c:pt>
                <c:pt idx="406">
                  <c:v>1.9</c:v>
                </c:pt>
                <c:pt idx="407">
                  <c:v>1.95</c:v>
                </c:pt>
                <c:pt idx="408">
                  <c:v>1.9</c:v>
                </c:pt>
                <c:pt idx="409">
                  <c:v>1.8</c:v>
                </c:pt>
                <c:pt idx="410">
                  <c:v>1.8</c:v>
                </c:pt>
                <c:pt idx="411">
                  <c:v>1.85</c:v>
                </c:pt>
                <c:pt idx="412">
                  <c:v>1.9</c:v>
                </c:pt>
                <c:pt idx="413">
                  <c:v>1.9</c:v>
                </c:pt>
                <c:pt idx="414">
                  <c:v>1.9</c:v>
                </c:pt>
                <c:pt idx="415">
                  <c:v>1.9</c:v>
                </c:pt>
                <c:pt idx="416">
                  <c:v>2</c:v>
                </c:pt>
                <c:pt idx="417">
                  <c:v>1.9</c:v>
                </c:pt>
                <c:pt idx="418">
                  <c:v>1.8</c:v>
                </c:pt>
                <c:pt idx="419">
                  <c:v>1.7</c:v>
                </c:pt>
                <c:pt idx="420">
                  <c:v>1.5</c:v>
                </c:pt>
                <c:pt idx="421">
                  <c:v>1.5</c:v>
                </c:pt>
                <c:pt idx="422">
                  <c:v>1.3</c:v>
                </c:pt>
                <c:pt idx="423">
                  <c:v>1.1499999999999999</c:v>
                </c:pt>
                <c:pt idx="424">
                  <c:v>1.1000000000000001</c:v>
                </c:pt>
                <c:pt idx="425">
                  <c:v>1.1000000000000001</c:v>
                </c:pt>
                <c:pt idx="426">
                  <c:v>1.05</c:v>
                </c:pt>
                <c:pt idx="427">
                  <c:v>1</c:v>
                </c:pt>
                <c:pt idx="428">
                  <c:v>1</c:v>
                </c:pt>
                <c:pt idx="429">
                  <c:v>1</c:v>
                </c:pt>
                <c:pt idx="430">
                  <c:v>1</c:v>
                </c:pt>
                <c:pt idx="431">
                  <c:v>0.9</c:v>
                </c:pt>
                <c:pt idx="432">
                  <c:v>0.8</c:v>
                </c:pt>
                <c:pt idx="433">
                  <c:v>0.85</c:v>
                </c:pt>
                <c:pt idx="434">
                  <c:v>1.4</c:v>
                </c:pt>
                <c:pt idx="435">
                  <c:v>1.5</c:v>
                </c:pt>
                <c:pt idx="436">
                  <c:v>1.45</c:v>
                </c:pt>
                <c:pt idx="437">
                  <c:v>1.35</c:v>
                </c:pt>
                <c:pt idx="438">
                  <c:v>1.5</c:v>
                </c:pt>
                <c:pt idx="439">
                  <c:v>1.6</c:v>
                </c:pt>
                <c:pt idx="440">
                  <c:v>1.6</c:v>
                </c:pt>
                <c:pt idx="441">
                  <c:v>1.6</c:v>
                </c:pt>
                <c:pt idx="442">
                  <c:v>1.65</c:v>
                </c:pt>
                <c:pt idx="443">
                  <c:v>1.4</c:v>
                </c:pt>
                <c:pt idx="444">
                  <c:v>1.45</c:v>
                </c:pt>
                <c:pt idx="445">
                  <c:v>1.4</c:v>
                </c:pt>
                <c:pt idx="446">
                  <c:v>1.6</c:v>
                </c:pt>
                <c:pt idx="447">
                  <c:v>1.65</c:v>
                </c:pt>
                <c:pt idx="448">
                  <c:v>1.8</c:v>
                </c:pt>
                <c:pt idx="449">
                  <c:v>1.95</c:v>
                </c:pt>
                <c:pt idx="450">
                  <c:v>1.6</c:v>
                </c:pt>
                <c:pt idx="451">
                  <c:v>1.3</c:v>
                </c:pt>
                <c:pt idx="452">
                  <c:v>1.55</c:v>
                </c:pt>
                <c:pt idx="453">
                  <c:v>1.75</c:v>
                </c:pt>
                <c:pt idx="454">
                  <c:v>1.8</c:v>
                </c:pt>
                <c:pt idx="455">
                  <c:v>1.6</c:v>
                </c:pt>
                <c:pt idx="456">
                  <c:v>1.5</c:v>
                </c:pt>
                <c:pt idx="457">
                  <c:v>1.63</c:v>
                </c:pt>
                <c:pt idx="458">
                  <c:v>1.6</c:v>
                </c:pt>
                <c:pt idx="459">
                  <c:v>1.55</c:v>
                </c:pt>
                <c:pt idx="460">
                  <c:v>1.6</c:v>
                </c:pt>
                <c:pt idx="461">
                  <c:v>1.5</c:v>
                </c:pt>
                <c:pt idx="462">
                  <c:v>1.6</c:v>
                </c:pt>
                <c:pt idx="463">
                  <c:v>1.5</c:v>
                </c:pt>
                <c:pt idx="464">
                  <c:v>1.5</c:v>
                </c:pt>
                <c:pt idx="465">
                  <c:v>1.6</c:v>
                </c:pt>
                <c:pt idx="466">
                  <c:v>2</c:v>
                </c:pt>
                <c:pt idx="467">
                  <c:v>2</c:v>
                </c:pt>
                <c:pt idx="468">
                  <c:v>2.15</c:v>
                </c:pt>
                <c:pt idx="469">
                  <c:v>2.2000000000000002</c:v>
                </c:pt>
                <c:pt idx="470">
                  <c:v>2.2999999999999998</c:v>
                </c:pt>
                <c:pt idx="471">
                  <c:v>2.2999999999999998</c:v>
                </c:pt>
                <c:pt idx="472">
                  <c:v>2.1</c:v>
                </c:pt>
                <c:pt idx="473">
                  <c:v>2</c:v>
                </c:pt>
                <c:pt idx="474">
                  <c:v>2.2000000000000002</c:v>
                </c:pt>
                <c:pt idx="475">
                  <c:v>2.4</c:v>
                </c:pt>
                <c:pt idx="476">
                  <c:v>2.15</c:v>
                </c:pt>
                <c:pt idx="477">
                  <c:v>1.9</c:v>
                </c:pt>
                <c:pt idx="478">
                  <c:v>1.7</c:v>
                </c:pt>
                <c:pt idx="479">
                  <c:v>1.4</c:v>
                </c:pt>
                <c:pt idx="480">
                  <c:v>1.45</c:v>
                </c:pt>
                <c:pt idx="481">
                  <c:v>1.9</c:v>
                </c:pt>
                <c:pt idx="482">
                  <c:v>1.9</c:v>
                </c:pt>
                <c:pt idx="483">
                  <c:v>1.7</c:v>
                </c:pt>
                <c:pt idx="484">
                  <c:v>1.6</c:v>
                </c:pt>
                <c:pt idx="485">
                  <c:v>1.5</c:v>
                </c:pt>
                <c:pt idx="486">
                  <c:v>1.4</c:v>
                </c:pt>
                <c:pt idx="487">
                  <c:v>1.3</c:v>
                </c:pt>
                <c:pt idx="488">
                  <c:v>1.4</c:v>
                </c:pt>
                <c:pt idx="489">
                  <c:v>1.5</c:v>
                </c:pt>
                <c:pt idx="490">
                  <c:v>1.7</c:v>
                </c:pt>
                <c:pt idx="491">
                  <c:v>1.8</c:v>
                </c:pt>
                <c:pt idx="492">
                  <c:v>1.45</c:v>
                </c:pt>
                <c:pt idx="493">
                  <c:v>1.3</c:v>
                </c:pt>
                <c:pt idx="494">
                  <c:v>1.25</c:v>
                </c:pt>
                <c:pt idx="495">
                  <c:v>1.5</c:v>
                </c:pt>
                <c:pt idx="496">
                  <c:v>1.65</c:v>
                </c:pt>
                <c:pt idx="497">
                  <c:v>1.45</c:v>
                </c:pt>
                <c:pt idx="498">
                  <c:v>1.5</c:v>
                </c:pt>
                <c:pt idx="499">
                  <c:v>1.45</c:v>
                </c:pt>
                <c:pt idx="500">
                  <c:v>1.35</c:v>
                </c:pt>
                <c:pt idx="501">
                  <c:v>1.25</c:v>
                </c:pt>
                <c:pt idx="502">
                  <c:v>1.2</c:v>
                </c:pt>
                <c:pt idx="503">
                  <c:v>1.05</c:v>
                </c:pt>
                <c:pt idx="504">
                  <c:v>1.05</c:v>
                </c:pt>
                <c:pt idx="505">
                  <c:v>1</c:v>
                </c:pt>
                <c:pt idx="506">
                  <c:v>0.95</c:v>
                </c:pt>
                <c:pt idx="507">
                  <c:v>0.9</c:v>
                </c:pt>
                <c:pt idx="508">
                  <c:v>1.25</c:v>
                </c:pt>
                <c:pt idx="509">
                  <c:v>1.65</c:v>
                </c:pt>
                <c:pt idx="510">
                  <c:v>1.9</c:v>
                </c:pt>
                <c:pt idx="511">
                  <c:v>2.2000000000000002</c:v>
                </c:pt>
                <c:pt idx="512">
                  <c:v>2.6</c:v>
                </c:pt>
                <c:pt idx="513">
                  <c:v>2.8</c:v>
                </c:pt>
                <c:pt idx="514">
                  <c:v>2.9</c:v>
                </c:pt>
                <c:pt idx="515">
                  <c:v>2.9</c:v>
                </c:pt>
                <c:pt idx="516">
                  <c:v>2.5499999999999998</c:v>
                </c:pt>
                <c:pt idx="517">
                  <c:v>2.4</c:v>
                </c:pt>
                <c:pt idx="518">
                  <c:v>2.0499999999999998</c:v>
                </c:pt>
                <c:pt idx="519">
                  <c:v>1.95</c:v>
                </c:pt>
                <c:pt idx="520">
                  <c:v>1.9</c:v>
                </c:pt>
                <c:pt idx="521">
                  <c:v>2.1</c:v>
                </c:pt>
                <c:pt idx="522">
                  <c:v>2.4</c:v>
                </c:pt>
                <c:pt idx="523">
                  <c:v>2.4</c:v>
                </c:pt>
                <c:pt idx="524">
                  <c:v>2.6</c:v>
                </c:pt>
                <c:pt idx="525">
                  <c:v>2.7</c:v>
                </c:pt>
                <c:pt idx="526">
                  <c:v>2.9</c:v>
                </c:pt>
                <c:pt idx="527">
                  <c:v>2.8</c:v>
                </c:pt>
                <c:pt idx="528">
                  <c:v>2.7</c:v>
                </c:pt>
                <c:pt idx="529">
                  <c:v>2.8</c:v>
                </c:pt>
                <c:pt idx="530">
                  <c:v>3.15</c:v>
                </c:pt>
                <c:pt idx="531">
                  <c:v>3.4</c:v>
                </c:pt>
                <c:pt idx="532">
                  <c:v>3.55</c:v>
                </c:pt>
                <c:pt idx="533">
                  <c:v>3.3</c:v>
                </c:pt>
                <c:pt idx="534">
                  <c:v>3.1</c:v>
                </c:pt>
                <c:pt idx="535">
                  <c:v>3</c:v>
                </c:pt>
                <c:pt idx="536">
                  <c:v>2.8</c:v>
                </c:pt>
                <c:pt idx="537">
                  <c:v>2.8</c:v>
                </c:pt>
                <c:pt idx="538">
                  <c:v>2.5</c:v>
                </c:pt>
                <c:pt idx="539">
                  <c:v>2.5</c:v>
                </c:pt>
                <c:pt idx="540">
                  <c:v>2.7</c:v>
                </c:pt>
                <c:pt idx="541">
                  <c:v>2.6</c:v>
                </c:pt>
                <c:pt idx="542">
                  <c:v>2.4</c:v>
                </c:pt>
                <c:pt idx="543">
                  <c:v>2.2000000000000002</c:v>
                </c:pt>
                <c:pt idx="544">
                  <c:v>2.2999999999999998</c:v>
                </c:pt>
                <c:pt idx="545">
                  <c:v>2.1</c:v>
                </c:pt>
                <c:pt idx="546">
                  <c:v>1.8</c:v>
                </c:pt>
                <c:pt idx="547">
                  <c:v>1.65</c:v>
                </c:pt>
                <c:pt idx="548">
                  <c:v>1.5</c:v>
                </c:pt>
                <c:pt idx="549">
                  <c:v>1.5</c:v>
                </c:pt>
                <c:pt idx="550">
                  <c:v>1.5</c:v>
                </c:pt>
                <c:pt idx="551">
                  <c:v>1.65</c:v>
                </c:pt>
                <c:pt idx="552">
                  <c:v>1.55</c:v>
                </c:pt>
                <c:pt idx="553">
                  <c:v>1.5</c:v>
                </c:pt>
                <c:pt idx="554">
                  <c:v>1.4</c:v>
                </c:pt>
                <c:pt idx="555">
                  <c:v>1.35</c:v>
                </c:pt>
                <c:pt idx="556">
                  <c:v>1.4</c:v>
                </c:pt>
                <c:pt idx="557">
                  <c:v>1.3</c:v>
                </c:pt>
                <c:pt idx="558">
                  <c:v>1.6</c:v>
                </c:pt>
                <c:pt idx="559">
                  <c:v>1.6</c:v>
                </c:pt>
                <c:pt idx="560">
                  <c:v>2.2999999999999998</c:v>
                </c:pt>
                <c:pt idx="561">
                  <c:v>2.7</c:v>
                </c:pt>
                <c:pt idx="562">
                  <c:v>2.85</c:v>
                </c:pt>
                <c:pt idx="563">
                  <c:v>2.8</c:v>
                </c:pt>
                <c:pt idx="564">
                  <c:v>3.9</c:v>
                </c:pt>
                <c:pt idx="565">
                  <c:v>4.07</c:v>
                </c:pt>
                <c:pt idx="566">
                  <c:v>3.77</c:v>
                </c:pt>
                <c:pt idx="567">
                  <c:v>3.43</c:v>
                </c:pt>
                <c:pt idx="568">
                  <c:v>3.29</c:v>
                </c:pt>
                <c:pt idx="569">
                  <c:v>3.6</c:v>
                </c:pt>
                <c:pt idx="570">
                  <c:v>3.6</c:v>
                </c:pt>
                <c:pt idx="571">
                  <c:v>3.4</c:v>
                </c:pt>
                <c:pt idx="572">
                  <c:v>3.3</c:v>
                </c:pt>
                <c:pt idx="573">
                  <c:v>3.35</c:v>
                </c:pt>
                <c:pt idx="574">
                  <c:v>3.35</c:v>
                </c:pt>
                <c:pt idx="575">
                  <c:v>3.3</c:v>
                </c:pt>
                <c:pt idx="576">
                  <c:v>3.2</c:v>
                </c:pt>
                <c:pt idx="577">
                  <c:v>3.3</c:v>
                </c:pt>
                <c:pt idx="578">
                  <c:v>3.2</c:v>
                </c:pt>
                <c:pt idx="579">
                  <c:v>3.2</c:v>
                </c:pt>
                <c:pt idx="580">
                  <c:v>3</c:v>
                </c:pt>
                <c:pt idx="581">
                  <c:v>3</c:v>
                </c:pt>
                <c:pt idx="582">
                  <c:v>3</c:v>
                </c:pt>
                <c:pt idx="583">
                  <c:v>3.05</c:v>
                </c:pt>
                <c:pt idx="584">
                  <c:v>2.8</c:v>
                </c:pt>
                <c:pt idx="585">
                  <c:v>3.1</c:v>
                </c:pt>
                <c:pt idx="586">
                  <c:v>3.4</c:v>
                </c:pt>
                <c:pt idx="587">
                  <c:v>3.4</c:v>
                </c:pt>
                <c:pt idx="588">
                  <c:v>3.3</c:v>
                </c:pt>
                <c:pt idx="589">
                  <c:v>3.1</c:v>
                </c:pt>
                <c:pt idx="590">
                  <c:v>2.9</c:v>
                </c:pt>
                <c:pt idx="591">
                  <c:v>2.9</c:v>
                </c:pt>
                <c:pt idx="592">
                  <c:v>2.7</c:v>
                </c:pt>
                <c:pt idx="593">
                  <c:v>2.4500000000000002</c:v>
                </c:pt>
                <c:pt idx="594">
                  <c:v>2.5</c:v>
                </c:pt>
                <c:pt idx="595">
                  <c:v>2.4500000000000002</c:v>
                </c:pt>
                <c:pt idx="596">
                  <c:v>2.4</c:v>
                </c:pt>
                <c:pt idx="597">
                  <c:v>2.5</c:v>
                </c:pt>
                <c:pt idx="598">
                  <c:v>2.75</c:v>
                </c:pt>
                <c:pt idx="599">
                  <c:v>3</c:v>
                </c:pt>
                <c:pt idx="600">
                  <c:v>3</c:v>
                </c:pt>
                <c:pt idx="601">
                  <c:v>2.8</c:v>
                </c:pt>
                <c:pt idx="602">
                  <c:v>2.2999999999999998</c:v>
                </c:pt>
                <c:pt idx="603">
                  <c:v>2.2999999999999998</c:v>
                </c:pt>
                <c:pt idx="604">
                  <c:v>2.2000000000000002</c:v>
                </c:pt>
                <c:pt idx="605">
                  <c:v>2.0499999999999998</c:v>
                </c:pt>
                <c:pt idx="606">
                  <c:v>2.4</c:v>
                </c:pt>
                <c:pt idx="607">
                  <c:v>2.6</c:v>
                </c:pt>
                <c:pt idx="608">
                  <c:v>2.7</c:v>
                </c:pt>
                <c:pt idx="609">
                  <c:v>2.9</c:v>
                </c:pt>
                <c:pt idx="610">
                  <c:v>2.95</c:v>
                </c:pt>
                <c:pt idx="611">
                  <c:v>3.25</c:v>
                </c:pt>
                <c:pt idx="612">
                  <c:v>3.45</c:v>
                </c:pt>
                <c:pt idx="613">
                  <c:v>3.25</c:v>
                </c:pt>
                <c:pt idx="614">
                  <c:v>3.15</c:v>
                </c:pt>
                <c:pt idx="615">
                  <c:v>2.75</c:v>
                </c:pt>
                <c:pt idx="616">
                  <c:v>2.65</c:v>
                </c:pt>
                <c:pt idx="617">
                  <c:v>2.88</c:v>
                </c:pt>
                <c:pt idx="618">
                  <c:v>3.45</c:v>
                </c:pt>
                <c:pt idx="619">
                  <c:v>3.38</c:v>
                </c:pt>
                <c:pt idx="620">
                  <c:v>3.05</c:v>
                </c:pt>
                <c:pt idx="621">
                  <c:v>3</c:v>
                </c:pt>
                <c:pt idx="622">
                  <c:v>3.05</c:v>
                </c:pt>
                <c:pt idx="623">
                  <c:v>3.3</c:v>
                </c:pt>
                <c:pt idx="624">
                  <c:v>3.5</c:v>
                </c:pt>
                <c:pt idx="625">
                  <c:v>3.45</c:v>
                </c:pt>
                <c:pt idx="626">
                  <c:v>3.4</c:v>
                </c:pt>
                <c:pt idx="627">
                  <c:v>3.45</c:v>
                </c:pt>
                <c:pt idx="628">
                  <c:v>3.65</c:v>
                </c:pt>
                <c:pt idx="629">
                  <c:v>3.75</c:v>
                </c:pt>
                <c:pt idx="630">
                  <c:v>3.9</c:v>
                </c:pt>
                <c:pt idx="631">
                  <c:v>4</c:v>
                </c:pt>
                <c:pt idx="632">
                  <c:v>4.3</c:v>
                </c:pt>
                <c:pt idx="633">
                  <c:v>4.25</c:v>
                </c:pt>
                <c:pt idx="634">
                  <c:v>4.1500000000000004</c:v>
                </c:pt>
                <c:pt idx="635">
                  <c:v>4.0999999999999996</c:v>
                </c:pt>
                <c:pt idx="636">
                  <c:v>3.95</c:v>
                </c:pt>
                <c:pt idx="637">
                  <c:v>3.9</c:v>
                </c:pt>
                <c:pt idx="638">
                  <c:v>3.75</c:v>
                </c:pt>
                <c:pt idx="639">
                  <c:v>3.6</c:v>
                </c:pt>
                <c:pt idx="640">
                  <c:v>3.35</c:v>
                </c:pt>
                <c:pt idx="641">
                  <c:v>3.25</c:v>
                </c:pt>
                <c:pt idx="642">
                  <c:v>3.1</c:v>
                </c:pt>
                <c:pt idx="643">
                  <c:v>3.05</c:v>
                </c:pt>
                <c:pt idx="644">
                  <c:v>3.1</c:v>
                </c:pt>
                <c:pt idx="645">
                  <c:v>3.1</c:v>
                </c:pt>
                <c:pt idx="646">
                  <c:v>3.15</c:v>
                </c:pt>
                <c:pt idx="647">
                  <c:v>2.8</c:v>
                </c:pt>
                <c:pt idx="648">
                  <c:v>2.5</c:v>
                </c:pt>
                <c:pt idx="649">
                  <c:v>2.4</c:v>
                </c:pt>
                <c:pt idx="650">
                  <c:v>2.2000000000000002</c:v>
                </c:pt>
                <c:pt idx="651">
                  <c:v>2.4</c:v>
                </c:pt>
                <c:pt idx="652">
                  <c:v>2.6</c:v>
                </c:pt>
                <c:pt idx="653">
                  <c:v>2.5499999999999998</c:v>
                </c:pt>
                <c:pt idx="654">
                  <c:v>2.5499999999999998</c:v>
                </c:pt>
                <c:pt idx="655">
                  <c:v>2.6</c:v>
                </c:pt>
                <c:pt idx="656">
                  <c:v>2.5</c:v>
                </c:pt>
                <c:pt idx="657">
                  <c:v>2.65</c:v>
                </c:pt>
                <c:pt idx="658">
                  <c:v>2.65</c:v>
                </c:pt>
                <c:pt idx="659">
                  <c:v>2.6</c:v>
                </c:pt>
                <c:pt idx="660">
                  <c:v>2.7</c:v>
                </c:pt>
                <c:pt idx="661">
                  <c:v>3.9</c:v>
                </c:pt>
                <c:pt idx="662">
                  <c:v>3.2</c:v>
                </c:pt>
                <c:pt idx="663">
                  <c:v>3</c:v>
                </c:pt>
                <c:pt idx="664">
                  <c:v>2.7</c:v>
                </c:pt>
                <c:pt idx="665">
                  <c:v>2.6</c:v>
                </c:pt>
                <c:pt idx="666">
                  <c:v>2.7</c:v>
                </c:pt>
                <c:pt idx="667">
                  <c:v>2.65</c:v>
                </c:pt>
                <c:pt idx="668">
                  <c:v>2.48</c:v>
                </c:pt>
                <c:pt idx="669">
                  <c:v>2.4</c:v>
                </c:pt>
                <c:pt idx="670">
                  <c:v>2.33</c:v>
                </c:pt>
                <c:pt idx="671">
                  <c:v>2.15</c:v>
                </c:pt>
                <c:pt idx="672">
                  <c:v>2.54</c:v>
                </c:pt>
                <c:pt idx="673">
                  <c:v>2.6</c:v>
                </c:pt>
                <c:pt idx="674">
                  <c:v>2.35</c:v>
                </c:pt>
                <c:pt idx="675">
                  <c:v>2.2999999999999998</c:v>
                </c:pt>
                <c:pt idx="676">
                  <c:v>1.8</c:v>
                </c:pt>
                <c:pt idx="677">
                  <c:v>1.8</c:v>
                </c:pt>
                <c:pt idx="678">
                  <c:v>2</c:v>
                </c:pt>
                <c:pt idx="679">
                  <c:v>2.25</c:v>
                </c:pt>
                <c:pt idx="680">
                  <c:v>2</c:v>
                </c:pt>
                <c:pt idx="681">
                  <c:v>2</c:v>
                </c:pt>
                <c:pt idx="682">
                  <c:v>2.0499999999999998</c:v>
                </c:pt>
                <c:pt idx="683">
                  <c:v>2.0499999999999998</c:v>
                </c:pt>
                <c:pt idx="684">
                  <c:v>2.1</c:v>
                </c:pt>
                <c:pt idx="685">
                  <c:v>2.15</c:v>
                </c:pt>
                <c:pt idx="686">
                  <c:v>2.2000000000000002</c:v>
                </c:pt>
                <c:pt idx="687">
                  <c:v>2.2999999999999998</c:v>
                </c:pt>
                <c:pt idx="688">
                  <c:v>2.5</c:v>
                </c:pt>
                <c:pt idx="689">
                  <c:v>2.8</c:v>
                </c:pt>
                <c:pt idx="690">
                  <c:v>3.34</c:v>
                </c:pt>
                <c:pt idx="691">
                  <c:v>3.45</c:v>
                </c:pt>
                <c:pt idx="692">
                  <c:v>3.34</c:v>
                </c:pt>
                <c:pt idx="693">
                  <c:v>3.45</c:v>
                </c:pt>
                <c:pt idx="694">
                  <c:v>3.6</c:v>
                </c:pt>
                <c:pt idx="695">
                  <c:v>3.6</c:v>
                </c:pt>
                <c:pt idx="696">
                  <c:v>3.7</c:v>
                </c:pt>
                <c:pt idx="697">
                  <c:v>3.6</c:v>
                </c:pt>
                <c:pt idx="698">
                  <c:v>3.4</c:v>
                </c:pt>
                <c:pt idx="699">
                  <c:v>3.3</c:v>
                </c:pt>
                <c:pt idx="700">
                  <c:v>3.2</c:v>
                </c:pt>
                <c:pt idx="701">
                  <c:v>3.15</c:v>
                </c:pt>
                <c:pt idx="702">
                  <c:v>2.95</c:v>
                </c:pt>
                <c:pt idx="703">
                  <c:v>2.9</c:v>
                </c:pt>
                <c:pt idx="704">
                  <c:v>2.57</c:v>
                </c:pt>
                <c:pt idx="705">
                  <c:v>2.65</c:v>
                </c:pt>
                <c:pt idx="706">
                  <c:v>2.8</c:v>
                </c:pt>
                <c:pt idx="707">
                  <c:v>2.75</c:v>
                </c:pt>
                <c:pt idx="708">
                  <c:v>2.4500000000000002</c:v>
                </c:pt>
                <c:pt idx="709">
                  <c:v>2.4</c:v>
                </c:pt>
                <c:pt idx="710">
                  <c:v>2.15</c:v>
                </c:pt>
                <c:pt idx="711">
                  <c:v>2.15</c:v>
                </c:pt>
                <c:pt idx="712">
                  <c:v>2.0499999999999998</c:v>
                </c:pt>
                <c:pt idx="713">
                  <c:v>2.19</c:v>
                </c:pt>
                <c:pt idx="714">
                  <c:v>2.4500000000000002</c:v>
                </c:pt>
                <c:pt idx="715">
                  <c:v>2.5499999999999998</c:v>
                </c:pt>
                <c:pt idx="716">
                  <c:v>2.25</c:v>
                </c:pt>
                <c:pt idx="717">
                  <c:v>2</c:v>
                </c:pt>
                <c:pt idx="718">
                  <c:v>1.65</c:v>
                </c:pt>
                <c:pt idx="719">
                  <c:v>1.45</c:v>
                </c:pt>
                <c:pt idx="720">
                  <c:v>1.25</c:v>
                </c:pt>
                <c:pt idx="721">
                  <c:v>1.3</c:v>
                </c:pt>
                <c:pt idx="722">
                  <c:v>1.4</c:v>
                </c:pt>
                <c:pt idx="723">
                  <c:v>1.4</c:v>
                </c:pt>
                <c:pt idx="724">
                  <c:v>1.2</c:v>
                </c:pt>
                <c:pt idx="725">
                  <c:v>1.06</c:v>
                </c:pt>
                <c:pt idx="726">
                  <c:v>1.36</c:v>
                </c:pt>
                <c:pt idx="727">
                  <c:v>1.25</c:v>
                </c:pt>
                <c:pt idx="728">
                  <c:v>1.24</c:v>
                </c:pt>
                <c:pt idx="729">
                  <c:v>1.23</c:v>
                </c:pt>
                <c:pt idx="730">
                  <c:v>1.22</c:v>
                </c:pt>
                <c:pt idx="731">
                  <c:v>1.2</c:v>
                </c:pt>
              </c:numCache>
              <c:extLst xmlns:c15="http://schemas.microsoft.com/office/drawing/2012/chart"/>
            </c:numRef>
          </c:val>
          <c:smooth val="0"/>
          <c:extLst>
            <c:ext xmlns:c16="http://schemas.microsoft.com/office/drawing/2014/chart" uri="{C3380CC4-5D6E-409C-BE32-E72D297353CC}">
              <c16:uniqueId val="{00000004-B13E-4E85-9D54-B3AB23B5EB09}"/>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DATOS!$V$3:$V$734</c:f>
              <c:numCache>
                <c:formatCode>0.00</c:formatCode>
                <c:ptCount val="732"/>
                <c:pt idx="0">
                  <c:v>0.98</c:v>
                </c:pt>
                <c:pt idx="1">
                  <c:v>1.1000000000000001</c:v>
                </c:pt>
                <c:pt idx="2">
                  <c:v>1.3</c:v>
                </c:pt>
                <c:pt idx="3">
                  <c:v>1.4</c:v>
                </c:pt>
                <c:pt idx="4">
                  <c:v>1.45</c:v>
                </c:pt>
                <c:pt idx="5">
                  <c:v>1.3</c:v>
                </c:pt>
                <c:pt idx="6">
                  <c:v>1.1499999999999999</c:v>
                </c:pt>
                <c:pt idx="7">
                  <c:v>1.05</c:v>
                </c:pt>
                <c:pt idx="8">
                  <c:v>1</c:v>
                </c:pt>
                <c:pt idx="9">
                  <c:v>0.96</c:v>
                </c:pt>
                <c:pt idx="10">
                  <c:v>0.95</c:v>
                </c:pt>
                <c:pt idx="11">
                  <c:v>0.95</c:v>
                </c:pt>
                <c:pt idx="12">
                  <c:v>0.92</c:v>
                </c:pt>
                <c:pt idx="13">
                  <c:v>0.88</c:v>
                </c:pt>
                <c:pt idx="14">
                  <c:v>0.94</c:v>
                </c:pt>
                <c:pt idx="15">
                  <c:v>0.84</c:v>
                </c:pt>
                <c:pt idx="16">
                  <c:v>0.83</c:v>
                </c:pt>
                <c:pt idx="17">
                  <c:v>0.76</c:v>
                </c:pt>
                <c:pt idx="18">
                  <c:v>0.71</c:v>
                </c:pt>
                <c:pt idx="19">
                  <c:v>0.65</c:v>
                </c:pt>
                <c:pt idx="20">
                  <c:v>0.66</c:v>
                </c:pt>
                <c:pt idx="21">
                  <c:v>0.66</c:v>
                </c:pt>
                <c:pt idx="22">
                  <c:v>0.67</c:v>
                </c:pt>
                <c:pt idx="23">
                  <c:v>0.57999999999999996</c:v>
                </c:pt>
                <c:pt idx="24">
                  <c:v>0.62</c:v>
                </c:pt>
                <c:pt idx="25">
                  <c:v>0.63</c:v>
                </c:pt>
                <c:pt idx="26">
                  <c:v>0.63</c:v>
                </c:pt>
                <c:pt idx="27">
                  <c:v>0.63</c:v>
                </c:pt>
                <c:pt idx="28">
                  <c:v>0.83</c:v>
                </c:pt>
                <c:pt idx="29">
                  <c:v>0.78</c:v>
                </c:pt>
                <c:pt idx="30">
                  <c:v>0.95</c:v>
                </c:pt>
                <c:pt idx="31">
                  <c:v>0.99</c:v>
                </c:pt>
                <c:pt idx="32">
                  <c:v>1.21</c:v>
                </c:pt>
                <c:pt idx="33">
                  <c:v>0.91</c:v>
                </c:pt>
                <c:pt idx="34">
                  <c:v>1.08</c:v>
                </c:pt>
                <c:pt idx="35">
                  <c:v>1.1499999999999999</c:v>
                </c:pt>
                <c:pt idx="36">
                  <c:v>1.36</c:v>
                </c:pt>
                <c:pt idx="37">
                  <c:v>1.35</c:v>
                </c:pt>
                <c:pt idx="38">
                  <c:v>1.37</c:v>
                </c:pt>
                <c:pt idx="39">
                  <c:v>1.53</c:v>
                </c:pt>
                <c:pt idx="40">
                  <c:v>1.86</c:v>
                </c:pt>
                <c:pt idx="41">
                  <c:v>1.75</c:v>
                </c:pt>
                <c:pt idx="42">
                  <c:v>1.6</c:v>
                </c:pt>
                <c:pt idx="43">
                  <c:v>1.8</c:v>
                </c:pt>
                <c:pt idx="44">
                  <c:v>2.0499999999999998</c:v>
                </c:pt>
                <c:pt idx="45">
                  <c:v>2</c:v>
                </c:pt>
                <c:pt idx="46">
                  <c:v>2.08</c:v>
                </c:pt>
                <c:pt idx="47">
                  <c:v>2.12</c:v>
                </c:pt>
                <c:pt idx="48">
                  <c:v>2.0499999999999998</c:v>
                </c:pt>
                <c:pt idx="49">
                  <c:v>2</c:v>
                </c:pt>
                <c:pt idx="50">
                  <c:v>1.95</c:v>
                </c:pt>
                <c:pt idx="51">
                  <c:v>2</c:v>
                </c:pt>
                <c:pt idx="52">
                  <c:v>2</c:v>
                </c:pt>
                <c:pt idx="53">
                  <c:v>1.8</c:v>
                </c:pt>
                <c:pt idx="54">
                  <c:v>1.85</c:v>
                </c:pt>
                <c:pt idx="55">
                  <c:v>2.2000000000000002</c:v>
                </c:pt>
                <c:pt idx="56">
                  <c:v>2.34</c:v>
                </c:pt>
                <c:pt idx="57">
                  <c:v>2.25</c:v>
                </c:pt>
                <c:pt idx="58">
                  <c:v>2.11</c:v>
                </c:pt>
                <c:pt idx="59">
                  <c:v>2</c:v>
                </c:pt>
                <c:pt idx="60">
                  <c:v>1.76</c:v>
                </c:pt>
                <c:pt idx="61">
                  <c:v>1.7</c:v>
                </c:pt>
                <c:pt idx="62">
                  <c:v>1.67</c:v>
                </c:pt>
                <c:pt idx="63">
                  <c:v>1.8</c:v>
                </c:pt>
                <c:pt idx="64">
                  <c:v>2.25</c:v>
                </c:pt>
                <c:pt idx="65">
                  <c:v>2.0699999999999998</c:v>
                </c:pt>
                <c:pt idx="66">
                  <c:v>1.92</c:v>
                </c:pt>
                <c:pt idx="67">
                  <c:v>1.8</c:v>
                </c:pt>
                <c:pt idx="68">
                  <c:v>2.1800000000000002</c:v>
                </c:pt>
                <c:pt idx="69">
                  <c:v>2.25</c:v>
                </c:pt>
                <c:pt idx="70">
                  <c:v>1.95</c:v>
                </c:pt>
                <c:pt idx="71">
                  <c:v>1.78</c:v>
                </c:pt>
                <c:pt idx="72">
                  <c:v>1.6</c:v>
                </c:pt>
                <c:pt idx="73">
                  <c:v>1.48</c:v>
                </c:pt>
                <c:pt idx="74">
                  <c:v>1.52</c:v>
                </c:pt>
                <c:pt idx="75">
                  <c:v>2</c:v>
                </c:pt>
                <c:pt idx="76">
                  <c:v>2.5</c:v>
                </c:pt>
                <c:pt idx="77">
                  <c:v>2.5499999999999998</c:v>
                </c:pt>
                <c:pt idx="78">
                  <c:v>2.48</c:v>
                </c:pt>
                <c:pt idx="79">
                  <c:v>2.65</c:v>
                </c:pt>
                <c:pt idx="80">
                  <c:v>2.7</c:v>
                </c:pt>
                <c:pt idx="81">
                  <c:v>2.5</c:v>
                </c:pt>
                <c:pt idx="82">
                  <c:v>2.5499999999999998</c:v>
                </c:pt>
                <c:pt idx="83">
                  <c:v>2.5499999999999998</c:v>
                </c:pt>
                <c:pt idx="84">
                  <c:v>2.6</c:v>
                </c:pt>
                <c:pt idx="85">
                  <c:v>2.63</c:v>
                </c:pt>
                <c:pt idx="86">
                  <c:v>2.4</c:v>
                </c:pt>
                <c:pt idx="87">
                  <c:v>2.39</c:v>
                </c:pt>
                <c:pt idx="88">
                  <c:v>2.6</c:v>
                </c:pt>
                <c:pt idx="89">
                  <c:v>2.95</c:v>
                </c:pt>
                <c:pt idx="90">
                  <c:v>2.72</c:v>
                </c:pt>
                <c:pt idx="91">
                  <c:v>2.65</c:v>
                </c:pt>
                <c:pt idx="92">
                  <c:v>2.6</c:v>
                </c:pt>
                <c:pt idx="93">
                  <c:v>2.65</c:v>
                </c:pt>
                <c:pt idx="94">
                  <c:v>2.52</c:v>
                </c:pt>
                <c:pt idx="95">
                  <c:v>2.38</c:v>
                </c:pt>
                <c:pt idx="96">
                  <c:v>2.2000000000000002</c:v>
                </c:pt>
                <c:pt idx="97">
                  <c:v>2.1</c:v>
                </c:pt>
                <c:pt idx="98">
                  <c:v>2.0499999999999998</c:v>
                </c:pt>
                <c:pt idx="99">
                  <c:v>2</c:v>
                </c:pt>
                <c:pt idx="100">
                  <c:v>1.88</c:v>
                </c:pt>
                <c:pt idx="101">
                  <c:v>1.85</c:v>
                </c:pt>
                <c:pt idx="102">
                  <c:v>1.8</c:v>
                </c:pt>
                <c:pt idx="103">
                  <c:v>1.7</c:v>
                </c:pt>
                <c:pt idx="104">
                  <c:v>1.62</c:v>
                </c:pt>
                <c:pt idx="105">
                  <c:v>1.5</c:v>
                </c:pt>
                <c:pt idx="106">
                  <c:v>1.35</c:v>
                </c:pt>
                <c:pt idx="107">
                  <c:v>1.17</c:v>
                </c:pt>
                <c:pt idx="108">
                  <c:v>1.27</c:v>
                </c:pt>
                <c:pt idx="109">
                  <c:v>1.22</c:v>
                </c:pt>
                <c:pt idx="110">
                  <c:v>1.31</c:v>
                </c:pt>
                <c:pt idx="111">
                  <c:v>1.25</c:v>
                </c:pt>
                <c:pt idx="112">
                  <c:v>1.23</c:v>
                </c:pt>
                <c:pt idx="113">
                  <c:v>1.3</c:v>
                </c:pt>
                <c:pt idx="114">
                  <c:v>1.35</c:v>
                </c:pt>
                <c:pt idx="115">
                  <c:v>1.29</c:v>
                </c:pt>
                <c:pt idx="116">
                  <c:v>1.2</c:v>
                </c:pt>
                <c:pt idx="117">
                  <c:v>1.1000000000000001</c:v>
                </c:pt>
                <c:pt idx="118">
                  <c:v>1.38</c:v>
                </c:pt>
                <c:pt idx="119">
                  <c:v>1.45</c:v>
                </c:pt>
                <c:pt idx="120">
                  <c:v>1.38</c:v>
                </c:pt>
                <c:pt idx="121">
                  <c:v>1.45</c:v>
                </c:pt>
                <c:pt idx="122">
                  <c:v>1.7</c:v>
                </c:pt>
                <c:pt idx="123">
                  <c:v>1.65</c:v>
                </c:pt>
                <c:pt idx="124">
                  <c:v>1.5</c:v>
                </c:pt>
                <c:pt idx="125">
                  <c:v>1.5</c:v>
                </c:pt>
                <c:pt idx="126">
                  <c:v>1.5</c:v>
                </c:pt>
                <c:pt idx="127">
                  <c:v>1.4</c:v>
                </c:pt>
                <c:pt idx="128">
                  <c:v>1.45</c:v>
                </c:pt>
                <c:pt idx="129">
                  <c:v>1.48</c:v>
                </c:pt>
                <c:pt idx="130">
                  <c:v>1.55</c:v>
                </c:pt>
                <c:pt idx="131">
                  <c:v>1.5</c:v>
                </c:pt>
                <c:pt idx="132">
                  <c:v>1.5</c:v>
                </c:pt>
                <c:pt idx="133">
                  <c:v>1.4</c:v>
                </c:pt>
                <c:pt idx="134">
                  <c:v>1.48</c:v>
                </c:pt>
                <c:pt idx="135">
                  <c:v>1.42</c:v>
                </c:pt>
                <c:pt idx="136">
                  <c:v>1.5</c:v>
                </c:pt>
                <c:pt idx="137">
                  <c:v>1.75</c:v>
                </c:pt>
                <c:pt idx="138">
                  <c:v>1.6</c:v>
                </c:pt>
                <c:pt idx="139">
                  <c:v>1.37</c:v>
                </c:pt>
                <c:pt idx="140">
                  <c:v>1.35</c:v>
                </c:pt>
                <c:pt idx="141">
                  <c:v>1.35</c:v>
                </c:pt>
                <c:pt idx="142">
                  <c:v>1.35</c:v>
                </c:pt>
                <c:pt idx="143">
                  <c:v>1.1499999999999999</c:v>
                </c:pt>
                <c:pt idx="144">
                  <c:v>1.05</c:v>
                </c:pt>
                <c:pt idx="145">
                  <c:v>1.08</c:v>
                </c:pt>
                <c:pt idx="146">
                  <c:v>1.3</c:v>
                </c:pt>
                <c:pt idx="147">
                  <c:v>1.45</c:v>
                </c:pt>
                <c:pt idx="148">
                  <c:v>1.38</c:v>
                </c:pt>
                <c:pt idx="149">
                  <c:v>1.25</c:v>
                </c:pt>
                <c:pt idx="150">
                  <c:v>1.1499999999999999</c:v>
                </c:pt>
                <c:pt idx="151">
                  <c:v>1.06</c:v>
                </c:pt>
                <c:pt idx="152">
                  <c:v>1.6</c:v>
                </c:pt>
                <c:pt idx="153">
                  <c:v>2.1800000000000002</c:v>
                </c:pt>
                <c:pt idx="154">
                  <c:v>2.15</c:v>
                </c:pt>
                <c:pt idx="155">
                  <c:v>1.88</c:v>
                </c:pt>
                <c:pt idx="156">
                  <c:v>1.7</c:v>
                </c:pt>
                <c:pt idx="157">
                  <c:v>1.95</c:v>
                </c:pt>
                <c:pt idx="158">
                  <c:v>2.9</c:v>
                </c:pt>
                <c:pt idx="159">
                  <c:v>3</c:v>
                </c:pt>
                <c:pt idx="160">
                  <c:v>3.2</c:v>
                </c:pt>
                <c:pt idx="161">
                  <c:v>3</c:v>
                </c:pt>
                <c:pt idx="162">
                  <c:v>2.96</c:v>
                </c:pt>
                <c:pt idx="163">
                  <c:v>2.85</c:v>
                </c:pt>
                <c:pt idx="164">
                  <c:v>2.68</c:v>
                </c:pt>
                <c:pt idx="165">
                  <c:v>2.75</c:v>
                </c:pt>
                <c:pt idx="166">
                  <c:v>2.9</c:v>
                </c:pt>
                <c:pt idx="167">
                  <c:v>2.8</c:v>
                </c:pt>
                <c:pt idx="168">
                  <c:v>2.7</c:v>
                </c:pt>
                <c:pt idx="169">
                  <c:v>2.4500000000000002</c:v>
                </c:pt>
                <c:pt idx="170">
                  <c:v>2.52</c:v>
                </c:pt>
                <c:pt idx="171">
                  <c:v>2.5</c:v>
                </c:pt>
                <c:pt idx="172">
                  <c:v>2.4500000000000002</c:v>
                </c:pt>
                <c:pt idx="173">
                  <c:v>2.35</c:v>
                </c:pt>
                <c:pt idx="174">
                  <c:v>2.4</c:v>
                </c:pt>
                <c:pt idx="175">
                  <c:v>2.4300000000000002</c:v>
                </c:pt>
                <c:pt idx="176">
                  <c:v>2.39</c:v>
                </c:pt>
                <c:pt idx="177">
                  <c:v>2.38</c:v>
                </c:pt>
                <c:pt idx="178">
                  <c:v>2.6</c:v>
                </c:pt>
                <c:pt idx="179">
                  <c:v>2.83</c:v>
                </c:pt>
                <c:pt idx="180">
                  <c:v>2.92</c:v>
                </c:pt>
                <c:pt idx="181">
                  <c:v>2.67</c:v>
                </c:pt>
                <c:pt idx="182">
                  <c:v>2.5</c:v>
                </c:pt>
                <c:pt idx="183">
                  <c:v>2.68</c:v>
                </c:pt>
                <c:pt idx="184">
                  <c:v>2.65</c:v>
                </c:pt>
                <c:pt idx="185">
                  <c:v>2.68</c:v>
                </c:pt>
                <c:pt idx="186">
                  <c:v>2.9</c:v>
                </c:pt>
                <c:pt idx="187">
                  <c:v>2.7</c:v>
                </c:pt>
                <c:pt idx="188">
                  <c:v>3</c:v>
                </c:pt>
                <c:pt idx="189">
                  <c:v>3.29</c:v>
                </c:pt>
                <c:pt idx="190">
                  <c:v>2.9</c:v>
                </c:pt>
                <c:pt idx="191">
                  <c:v>2.7</c:v>
                </c:pt>
                <c:pt idx="192">
                  <c:v>3.15</c:v>
                </c:pt>
                <c:pt idx="193">
                  <c:v>3.4</c:v>
                </c:pt>
                <c:pt idx="194">
                  <c:v>3.3</c:v>
                </c:pt>
                <c:pt idx="195">
                  <c:v>3.05</c:v>
                </c:pt>
                <c:pt idx="196">
                  <c:v>3.1</c:v>
                </c:pt>
                <c:pt idx="197">
                  <c:v>3.4</c:v>
                </c:pt>
                <c:pt idx="198">
                  <c:v>3.6</c:v>
                </c:pt>
                <c:pt idx="199">
                  <c:v>3.5</c:v>
                </c:pt>
                <c:pt idx="200">
                  <c:v>3.1</c:v>
                </c:pt>
                <c:pt idx="201">
                  <c:v>2.95</c:v>
                </c:pt>
                <c:pt idx="202">
                  <c:v>2.78</c:v>
                </c:pt>
                <c:pt idx="203">
                  <c:v>2.7</c:v>
                </c:pt>
                <c:pt idx="204">
                  <c:v>2.8</c:v>
                </c:pt>
                <c:pt idx="205">
                  <c:v>2.7</c:v>
                </c:pt>
                <c:pt idx="206">
                  <c:v>2.5499999999999998</c:v>
                </c:pt>
                <c:pt idx="207">
                  <c:v>2.4</c:v>
                </c:pt>
                <c:pt idx="208">
                  <c:v>2.2999999999999998</c:v>
                </c:pt>
                <c:pt idx="209">
                  <c:v>2.4</c:v>
                </c:pt>
                <c:pt idx="210">
                  <c:v>2.5499999999999998</c:v>
                </c:pt>
                <c:pt idx="211">
                  <c:v>2.4900000000000002</c:v>
                </c:pt>
                <c:pt idx="212">
                  <c:v>2.5499999999999998</c:v>
                </c:pt>
                <c:pt idx="213">
                  <c:v>2.5499999999999998</c:v>
                </c:pt>
                <c:pt idx="214">
                  <c:v>3.3</c:v>
                </c:pt>
                <c:pt idx="215">
                  <c:v>3.35</c:v>
                </c:pt>
                <c:pt idx="216">
                  <c:v>3.2</c:v>
                </c:pt>
                <c:pt idx="217">
                  <c:v>3.1</c:v>
                </c:pt>
                <c:pt idx="218">
                  <c:v>3.28</c:v>
                </c:pt>
                <c:pt idx="219">
                  <c:v>3.4</c:v>
                </c:pt>
                <c:pt idx="220">
                  <c:v>3.55</c:v>
                </c:pt>
                <c:pt idx="221">
                  <c:v>3.51</c:v>
                </c:pt>
                <c:pt idx="222">
                  <c:v>3.15</c:v>
                </c:pt>
                <c:pt idx="223">
                  <c:v>3.38</c:v>
                </c:pt>
                <c:pt idx="224">
                  <c:v>3.7</c:v>
                </c:pt>
                <c:pt idx="225">
                  <c:v>3.58</c:v>
                </c:pt>
                <c:pt idx="226">
                  <c:v>3.45</c:v>
                </c:pt>
                <c:pt idx="227">
                  <c:v>3.33</c:v>
                </c:pt>
                <c:pt idx="228">
                  <c:v>3.3</c:v>
                </c:pt>
                <c:pt idx="229">
                  <c:v>3.35</c:v>
                </c:pt>
                <c:pt idx="230">
                  <c:v>3.3</c:v>
                </c:pt>
                <c:pt idx="231">
                  <c:v>2.95</c:v>
                </c:pt>
                <c:pt idx="232">
                  <c:v>2.73</c:v>
                </c:pt>
                <c:pt idx="233">
                  <c:v>2.8</c:v>
                </c:pt>
                <c:pt idx="234">
                  <c:v>2.9</c:v>
                </c:pt>
                <c:pt idx="235">
                  <c:v>2.57</c:v>
                </c:pt>
                <c:pt idx="236">
                  <c:v>2.2999999999999998</c:v>
                </c:pt>
                <c:pt idx="237">
                  <c:v>2.27</c:v>
                </c:pt>
                <c:pt idx="238">
                  <c:v>2.15</c:v>
                </c:pt>
                <c:pt idx="239">
                  <c:v>2.13</c:v>
                </c:pt>
                <c:pt idx="240">
                  <c:v>2.2999999999999998</c:v>
                </c:pt>
                <c:pt idx="241">
                  <c:v>2.33</c:v>
                </c:pt>
                <c:pt idx="242">
                  <c:v>2.2999999999999998</c:v>
                </c:pt>
                <c:pt idx="243">
                  <c:v>2.33</c:v>
                </c:pt>
                <c:pt idx="244">
                  <c:v>2.48</c:v>
                </c:pt>
                <c:pt idx="245">
                  <c:v>2.4500000000000002</c:v>
                </c:pt>
                <c:pt idx="246">
                  <c:v>2.19</c:v>
                </c:pt>
                <c:pt idx="247">
                  <c:v>2.0699999999999998</c:v>
                </c:pt>
                <c:pt idx="248">
                  <c:v>2.16</c:v>
                </c:pt>
                <c:pt idx="249">
                  <c:v>2.2999999999999998</c:v>
                </c:pt>
                <c:pt idx="250">
                  <c:v>2.61</c:v>
                </c:pt>
                <c:pt idx="251">
                  <c:v>2.78</c:v>
                </c:pt>
                <c:pt idx="252">
                  <c:v>2.4300000000000002</c:v>
                </c:pt>
                <c:pt idx="253">
                  <c:v>2.25</c:v>
                </c:pt>
                <c:pt idx="254">
                  <c:v>2</c:v>
                </c:pt>
                <c:pt idx="255">
                  <c:v>2.1</c:v>
                </c:pt>
                <c:pt idx="256">
                  <c:v>2.2999999999999998</c:v>
                </c:pt>
                <c:pt idx="257">
                  <c:v>2.38</c:v>
                </c:pt>
                <c:pt idx="258">
                  <c:v>2.35</c:v>
                </c:pt>
                <c:pt idx="259">
                  <c:v>2.19</c:v>
                </c:pt>
                <c:pt idx="260">
                  <c:v>1.82</c:v>
                </c:pt>
                <c:pt idx="261">
                  <c:v>1.73</c:v>
                </c:pt>
                <c:pt idx="262">
                  <c:v>1.55</c:v>
                </c:pt>
                <c:pt idx="263">
                  <c:v>1.45</c:v>
                </c:pt>
                <c:pt idx="264">
                  <c:v>1.4</c:v>
                </c:pt>
                <c:pt idx="265">
                  <c:v>1.34</c:v>
                </c:pt>
                <c:pt idx="266">
                  <c:v>1.25</c:v>
                </c:pt>
                <c:pt idx="267">
                  <c:v>1.1499999999999999</c:v>
                </c:pt>
                <c:pt idx="268">
                  <c:v>1.3</c:v>
                </c:pt>
                <c:pt idx="269">
                  <c:v>1.23</c:v>
                </c:pt>
                <c:pt idx="270">
                  <c:v>1.63</c:v>
                </c:pt>
                <c:pt idx="271">
                  <c:v>1.8</c:v>
                </c:pt>
                <c:pt idx="272">
                  <c:v>1.88</c:v>
                </c:pt>
                <c:pt idx="273">
                  <c:v>1.53</c:v>
                </c:pt>
                <c:pt idx="274">
                  <c:v>1.77</c:v>
                </c:pt>
                <c:pt idx="275">
                  <c:v>2.2000000000000002</c:v>
                </c:pt>
                <c:pt idx="276">
                  <c:v>2.0699999999999998</c:v>
                </c:pt>
                <c:pt idx="277">
                  <c:v>2.1</c:v>
                </c:pt>
                <c:pt idx="278">
                  <c:v>2.4</c:v>
                </c:pt>
                <c:pt idx="279">
                  <c:v>2.4</c:v>
                </c:pt>
                <c:pt idx="280">
                  <c:v>2.04</c:v>
                </c:pt>
                <c:pt idx="281">
                  <c:v>1.85</c:v>
                </c:pt>
                <c:pt idx="282">
                  <c:v>1.93</c:v>
                </c:pt>
                <c:pt idx="283">
                  <c:v>2</c:v>
                </c:pt>
                <c:pt idx="284">
                  <c:v>2.4500000000000002</c:v>
                </c:pt>
                <c:pt idx="285">
                  <c:v>2.7</c:v>
                </c:pt>
                <c:pt idx="286">
                  <c:v>2.5</c:v>
                </c:pt>
                <c:pt idx="287">
                  <c:v>2.4500000000000002</c:v>
                </c:pt>
                <c:pt idx="288">
                  <c:v>2.15</c:v>
                </c:pt>
                <c:pt idx="289">
                  <c:v>2.2999999999999998</c:v>
                </c:pt>
                <c:pt idx="290">
                  <c:v>2.6</c:v>
                </c:pt>
                <c:pt idx="291">
                  <c:v>2.4</c:v>
                </c:pt>
                <c:pt idx="292">
                  <c:v>2.1</c:v>
                </c:pt>
                <c:pt idx="293">
                  <c:v>2.15</c:v>
                </c:pt>
                <c:pt idx="294">
                  <c:v>2.19</c:v>
                </c:pt>
                <c:pt idx="295">
                  <c:v>1.95</c:v>
                </c:pt>
                <c:pt idx="296">
                  <c:v>2.13</c:v>
                </c:pt>
                <c:pt idx="297">
                  <c:v>2.35</c:v>
                </c:pt>
                <c:pt idx="298">
                  <c:v>2.4900000000000002</c:v>
                </c:pt>
                <c:pt idx="299">
                  <c:v>2.4500000000000002</c:v>
                </c:pt>
                <c:pt idx="300">
                  <c:v>2.7</c:v>
                </c:pt>
                <c:pt idx="301">
                  <c:v>2.75</c:v>
                </c:pt>
                <c:pt idx="302">
                  <c:v>2.95</c:v>
                </c:pt>
                <c:pt idx="303">
                  <c:v>3.1</c:v>
                </c:pt>
                <c:pt idx="304">
                  <c:v>2.8</c:v>
                </c:pt>
                <c:pt idx="305">
                  <c:v>2.93</c:v>
                </c:pt>
                <c:pt idx="306">
                  <c:v>2.5499999999999998</c:v>
                </c:pt>
                <c:pt idx="307">
                  <c:v>2.4</c:v>
                </c:pt>
                <c:pt idx="308">
                  <c:v>2.1</c:v>
                </c:pt>
                <c:pt idx="309">
                  <c:v>1.95</c:v>
                </c:pt>
                <c:pt idx="310">
                  <c:v>2.1</c:v>
                </c:pt>
                <c:pt idx="311">
                  <c:v>2.25</c:v>
                </c:pt>
                <c:pt idx="312">
                  <c:v>2.1</c:v>
                </c:pt>
                <c:pt idx="313">
                  <c:v>2</c:v>
                </c:pt>
                <c:pt idx="314">
                  <c:v>1.76</c:v>
                </c:pt>
                <c:pt idx="315">
                  <c:v>1.62</c:v>
                </c:pt>
                <c:pt idx="316">
                  <c:v>1.5</c:v>
                </c:pt>
                <c:pt idx="317">
                  <c:v>1.7</c:v>
                </c:pt>
                <c:pt idx="318">
                  <c:v>1.9</c:v>
                </c:pt>
                <c:pt idx="319">
                  <c:v>2.1</c:v>
                </c:pt>
                <c:pt idx="320">
                  <c:v>2.2999999999999998</c:v>
                </c:pt>
                <c:pt idx="321">
                  <c:v>2.2000000000000002</c:v>
                </c:pt>
                <c:pt idx="322">
                  <c:v>2.52</c:v>
                </c:pt>
                <c:pt idx="323">
                  <c:v>2.73</c:v>
                </c:pt>
                <c:pt idx="324">
                  <c:v>2.85</c:v>
                </c:pt>
                <c:pt idx="325">
                  <c:v>3.12</c:v>
                </c:pt>
                <c:pt idx="326">
                  <c:v>3.05</c:v>
                </c:pt>
                <c:pt idx="327">
                  <c:v>2.8</c:v>
                </c:pt>
                <c:pt idx="328">
                  <c:v>2.8</c:v>
                </c:pt>
                <c:pt idx="329">
                  <c:v>2.78</c:v>
                </c:pt>
                <c:pt idx="330">
                  <c:v>2.7</c:v>
                </c:pt>
                <c:pt idx="331">
                  <c:v>2.4500000000000002</c:v>
                </c:pt>
                <c:pt idx="332">
                  <c:v>2.1800000000000002</c:v>
                </c:pt>
                <c:pt idx="333">
                  <c:v>2</c:v>
                </c:pt>
                <c:pt idx="334">
                  <c:v>2.2000000000000002</c:v>
                </c:pt>
                <c:pt idx="335">
                  <c:v>2.0699999999999998</c:v>
                </c:pt>
                <c:pt idx="336">
                  <c:v>2.4</c:v>
                </c:pt>
                <c:pt idx="337">
                  <c:v>2.4700000000000002</c:v>
                </c:pt>
                <c:pt idx="338">
                  <c:v>2.2799999999999998</c:v>
                </c:pt>
                <c:pt idx="339">
                  <c:v>2.1</c:v>
                </c:pt>
                <c:pt idx="340">
                  <c:v>1.65</c:v>
                </c:pt>
                <c:pt idx="341">
                  <c:v>1.55</c:v>
                </c:pt>
                <c:pt idx="342">
                  <c:v>1.4</c:v>
                </c:pt>
                <c:pt idx="343">
                  <c:v>1.4</c:v>
                </c:pt>
                <c:pt idx="344">
                  <c:v>1.4</c:v>
                </c:pt>
                <c:pt idx="345">
                  <c:v>1.37</c:v>
                </c:pt>
                <c:pt idx="346">
                  <c:v>1.35</c:v>
                </c:pt>
                <c:pt idx="347">
                  <c:v>1.4</c:v>
                </c:pt>
                <c:pt idx="348">
                  <c:v>1.85</c:v>
                </c:pt>
                <c:pt idx="349">
                  <c:v>2.0499999999999998</c:v>
                </c:pt>
                <c:pt idx="350">
                  <c:v>1.88</c:v>
                </c:pt>
                <c:pt idx="351">
                  <c:v>1.68</c:v>
                </c:pt>
                <c:pt idx="352">
                  <c:v>1.65</c:v>
                </c:pt>
                <c:pt idx="353">
                  <c:v>1.7</c:v>
                </c:pt>
                <c:pt idx="354">
                  <c:v>2</c:v>
                </c:pt>
                <c:pt idx="355">
                  <c:v>2.1</c:v>
                </c:pt>
                <c:pt idx="356">
                  <c:v>2.2000000000000002</c:v>
                </c:pt>
                <c:pt idx="357">
                  <c:v>2.29</c:v>
                </c:pt>
                <c:pt idx="358">
                  <c:v>2.2599999999999998</c:v>
                </c:pt>
                <c:pt idx="359">
                  <c:v>2.2200000000000002</c:v>
                </c:pt>
                <c:pt idx="360">
                  <c:v>2.34</c:v>
                </c:pt>
                <c:pt idx="361">
                  <c:v>2.41</c:v>
                </c:pt>
                <c:pt idx="362">
                  <c:v>2.38</c:v>
                </c:pt>
                <c:pt idx="363">
                  <c:v>2.3199999999999998</c:v>
                </c:pt>
                <c:pt idx="364">
                  <c:v>2.2799999999999998</c:v>
                </c:pt>
                <c:pt idx="365">
                  <c:v>2.3199999999999998</c:v>
                </c:pt>
                <c:pt idx="366">
                  <c:v>2.59</c:v>
                </c:pt>
                <c:pt idx="367">
                  <c:v>2.68</c:v>
                </c:pt>
                <c:pt idx="368">
                  <c:v>2.54</c:v>
                </c:pt>
                <c:pt idx="369">
                  <c:v>2.2000000000000002</c:v>
                </c:pt>
                <c:pt idx="370">
                  <c:v>1.9</c:v>
                </c:pt>
                <c:pt idx="371">
                  <c:v>1.69</c:v>
                </c:pt>
                <c:pt idx="372">
                  <c:v>1.67</c:v>
                </c:pt>
                <c:pt idx="373">
                  <c:v>1.72</c:v>
                </c:pt>
                <c:pt idx="374">
                  <c:v>1.7</c:v>
                </c:pt>
                <c:pt idx="375">
                  <c:v>1.46</c:v>
                </c:pt>
                <c:pt idx="376">
                  <c:v>1.42</c:v>
                </c:pt>
                <c:pt idx="377">
                  <c:v>1.49</c:v>
                </c:pt>
                <c:pt idx="378">
                  <c:v>1.45</c:v>
                </c:pt>
                <c:pt idx="379">
                  <c:v>1.51</c:v>
                </c:pt>
                <c:pt idx="380">
                  <c:v>1.59</c:v>
                </c:pt>
                <c:pt idx="381">
                  <c:v>1.73</c:v>
                </c:pt>
                <c:pt idx="382">
                  <c:v>1.42</c:v>
                </c:pt>
                <c:pt idx="383">
                  <c:v>1.27</c:v>
                </c:pt>
                <c:pt idx="384">
                  <c:v>1.25</c:v>
                </c:pt>
                <c:pt idx="385">
                  <c:v>1.1599999999999999</c:v>
                </c:pt>
                <c:pt idx="386">
                  <c:v>1.06</c:v>
                </c:pt>
                <c:pt idx="387">
                  <c:v>1</c:v>
                </c:pt>
                <c:pt idx="388">
                  <c:v>0.94</c:v>
                </c:pt>
                <c:pt idx="389">
                  <c:v>0.96</c:v>
                </c:pt>
                <c:pt idx="390">
                  <c:v>1.18</c:v>
                </c:pt>
                <c:pt idx="391">
                  <c:v>1.36</c:v>
                </c:pt>
                <c:pt idx="392">
                  <c:v>1.4</c:v>
                </c:pt>
                <c:pt idx="393">
                  <c:v>1.33</c:v>
                </c:pt>
                <c:pt idx="394">
                  <c:v>1.4</c:v>
                </c:pt>
                <c:pt idx="395">
                  <c:v>1.56</c:v>
                </c:pt>
                <c:pt idx="396">
                  <c:v>1.98</c:v>
                </c:pt>
                <c:pt idx="397">
                  <c:v>1.78</c:v>
                </c:pt>
                <c:pt idx="398">
                  <c:v>1.5</c:v>
                </c:pt>
                <c:pt idx="399">
                  <c:v>1.4</c:v>
                </c:pt>
                <c:pt idx="400">
                  <c:v>1.6</c:v>
                </c:pt>
                <c:pt idx="401">
                  <c:v>2.09</c:v>
                </c:pt>
                <c:pt idx="402">
                  <c:v>2</c:v>
                </c:pt>
                <c:pt idx="403">
                  <c:v>1.96</c:v>
                </c:pt>
                <c:pt idx="404">
                  <c:v>1.6</c:v>
                </c:pt>
                <c:pt idx="405">
                  <c:v>1.48</c:v>
                </c:pt>
                <c:pt idx="406">
                  <c:v>1.49</c:v>
                </c:pt>
                <c:pt idx="407">
                  <c:v>1.68</c:v>
                </c:pt>
                <c:pt idx="408">
                  <c:v>1.58</c:v>
                </c:pt>
                <c:pt idx="409">
                  <c:v>1.67</c:v>
                </c:pt>
                <c:pt idx="410">
                  <c:v>1.79</c:v>
                </c:pt>
                <c:pt idx="411">
                  <c:v>1.62</c:v>
                </c:pt>
                <c:pt idx="412">
                  <c:v>1.7</c:v>
                </c:pt>
                <c:pt idx="413">
                  <c:v>1.57</c:v>
                </c:pt>
                <c:pt idx="414">
                  <c:v>1.67</c:v>
                </c:pt>
                <c:pt idx="415">
                  <c:v>1.64</c:v>
                </c:pt>
                <c:pt idx="416">
                  <c:v>1.6</c:v>
                </c:pt>
                <c:pt idx="417">
                  <c:v>1.46</c:v>
                </c:pt>
                <c:pt idx="418">
                  <c:v>1.35</c:v>
                </c:pt>
                <c:pt idx="419">
                  <c:v>1.35</c:v>
                </c:pt>
                <c:pt idx="420">
                  <c:v>1.25</c:v>
                </c:pt>
                <c:pt idx="421">
                  <c:v>1.19</c:v>
                </c:pt>
                <c:pt idx="422">
                  <c:v>1.2</c:v>
                </c:pt>
                <c:pt idx="423">
                  <c:v>1.22</c:v>
                </c:pt>
                <c:pt idx="424">
                  <c:v>1.45</c:v>
                </c:pt>
                <c:pt idx="425">
                  <c:v>1.75</c:v>
                </c:pt>
                <c:pt idx="426">
                  <c:v>1.8</c:v>
                </c:pt>
                <c:pt idx="427">
                  <c:v>1.46</c:v>
                </c:pt>
                <c:pt idx="428">
                  <c:v>1.5</c:v>
                </c:pt>
                <c:pt idx="429">
                  <c:v>1.7</c:v>
                </c:pt>
                <c:pt idx="430">
                  <c:v>1.8</c:v>
                </c:pt>
                <c:pt idx="431">
                  <c:v>1.79</c:v>
                </c:pt>
                <c:pt idx="432">
                  <c:v>1.42</c:v>
                </c:pt>
                <c:pt idx="433">
                  <c:v>1.37</c:v>
                </c:pt>
                <c:pt idx="434">
                  <c:v>1.4</c:v>
                </c:pt>
                <c:pt idx="435">
                  <c:v>1.42</c:v>
                </c:pt>
                <c:pt idx="436">
                  <c:v>1.46</c:v>
                </c:pt>
                <c:pt idx="437">
                  <c:v>1.37</c:v>
                </c:pt>
                <c:pt idx="438">
                  <c:v>1.35</c:v>
                </c:pt>
                <c:pt idx="439">
                  <c:v>1.1599999999999999</c:v>
                </c:pt>
                <c:pt idx="440">
                  <c:v>1.18</c:v>
                </c:pt>
                <c:pt idx="441">
                  <c:v>1.1599999999999999</c:v>
                </c:pt>
                <c:pt idx="442">
                  <c:v>1.2</c:v>
                </c:pt>
                <c:pt idx="443">
                  <c:v>1.22</c:v>
                </c:pt>
                <c:pt idx="444">
                  <c:v>1.35</c:v>
                </c:pt>
                <c:pt idx="445">
                  <c:v>1.63</c:v>
                </c:pt>
                <c:pt idx="446">
                  <c:v>1.6</c:v>
                </c:pt>
                <c:pt idx="447">
                  <c:v>1.52</c:v>
                </c:pt>
                <c:pt idx="448">
                  <c:v>1.39</c:v>
                </c:pt>
                <c:pt idx="449">
                  <c:v>1.3</c:v>
                </c:pt>
                <c:pt idx="450">
                  <c:v>1.2</c:v>
                </c:pt>
                <c:pt idx="451">
                  <c:v>1.1499999999999999</c:v>
                </c:pt>
                <c:pt idx="452">
                  <c:v>0.95</c:v>
                </c:pt>
                <c:pt idx="453">
                  <c:v>0.85</c:v>
                </c:pt>
                <c:pt idx="454">
                  <c:v>0.8</c:v>
                </c:pt>
                <c:pt idx="455">
                  <c:v>0.91</c:v>
                </c:pt>
                <c:pt idx="456">
                  <c:v>0.95</c:v>
                </c:pt>
                <c:pt idx="457">
                  <c:v>0.92</c:v>
                </c:pt>
                <c:pt idx="458">
                  <c:v>0.89</c:v>
                </c:pt>
                <c:pt idx="459">
                  <c:v>0.8</c:v>
                </c:pt>
                <c:pt idx="460">
                  <c:v>0.72</c:v>
                </c:pt>
                <c:pt idx="461">
                  <c:v>0.91</c:v>
                </c:pt>
                <c:pt idx="462">
                  <c:v>1.1399999999999999</c:v>
                </c:pt>
                <c:pt idx="463">
                  <c:v>1.36</c:v>
                </c:pt>
                <c:pt idx="464">
                  <c:v>1.43</c:v>
                </c:pt>
                <c:pt idx="465">
                  <c:v>1.3</c:v>
                </c:pt>
                <c:pt idx="466">
                  <c:v>1.38</c:v>
                </c:pt>
                <c:pt idx="467">
                  <c:v>1.28</c:v>
                </c:pt>
                <c:pt idx="468">
                  <c:v>1.7</c:v>
                </c:pt>
                <c:pt idx="469">
                  <c:v>1.95</c:v>
                </c:pt>
                <c:pt idx="470">
                  <c:v>2</c:v>
                </c:pt>
                <c:pt idx="471">
                  <c:v>1.78</c:v>
                </c:pt>
                <c:pt idx="472">
                  <c:v>1.7</c:v>
                </c:pt>
                <c:pt idx="473">
                  <c:v>1.6</c:v>
                </c:pt>
                <c:pt idx="474">
                  <c:v>1.56</c:v>
                </c:pt>
                <c:pt idx="475">
                  <c:v>1.4</c:v>
                </c:pt>
                <c:pt idx="476">
                  <c:v>1.31</c:v>
                </c:pt>
                <c:pt idx="477">
                  <c:v>1.17</c:v>
                </c:pt>
                <c:pt idx="478">
                  <c:v>1.33</c:v>
                </c:pt>
                <c:pt idx="479">
                  <c:v>1.68</c:v>
                </c:pt>
                <c:pt idx="480">
                  <c:v>1.3</c:v>
                </c:pt>
                <c:pt idx="481">
                  <c:v>1.45</c:v>
                </c:pt>
                <c:pt idx="482">
                  <c:v>1.5</c:v>
                </c:pt>
                <c:pt idx="483">
                  <c:v>1.45</c:v>
                </c:pt>
                <c:pt idx="484">
                  <c:v>1.45</c:v>
                </c:pt>
                <c:pt idx="485">
                  <c:v>1.3</c:v>
                </c:pt>
                <c:pt idx="486">
                  <c:v>1.06</c:v>
                </c:pt>
                <c:pt idx="487">
                  <c:v>0.95</c:v>
                </c:pt>
                <c:pt idx="488">
                  <c:v>0.95</c:v>
                </c:pt>
                <c:pt idx="489">
                  <c:v>1.17</c:v>
                </c:pt>
                <c:pt idx="490">
                  <c:v>1.4</c:v>
                </c:pt>
                <c:pt idx="491">
                  <c:v>1.08</c:v>
                </c:pt>
                <c:pt idx="492">
                  <c:v>1.38</c:v>
                </c:pt>
                <c:pt idx="493">
                  <c:v>1.17</c:v>
                </c:pt>
                <c:pt idx="494">
                  <c:v>1.08</c:v>
                </c:pt>
                <c:pt idx="495">
                  <c:v>0.98</c:v>
                </c:pt>
                <c:pt idx="496">
                  <c:v>0.87</c:v>
                </c:pt>
                <c:pt idx="497">
                  <c:v>0.9</c:v>
                </c:pt>
                <c:pt idx="498">
                  <c:v>0.95</c:v>
                </c:pt>
                <c:pt idx="499">
                  <c:v>0.9</c:v>
                </c:pt>
                <c:pt idx="500">
                  <c:v>0.95</c:v>
                </c:pt>
                <c:pt idx="501">
                  <c:v>1.06</c:v>
                </c:pt>
                <c:pt idx="502">
                  <c:v>0.96</c:v>
                </c:pt>
                <c:pt idx="503">
                  <c:v>1.08</c:v>
                </c:pt>
                <c:pt idx="504">
                  <c:v>1.24</c:v>
                </c:pt>
                <c:pt idx="505">
                  <c:v>1.2</c:v>
                </c:pt>
                <c:pt idx="506">
                  <c:v>1</c:v>
                </c:pt>
                <c:pt idx="507">
                  <c:v>0.98</c:v>
                </c:pt>
                <c:pt idx="508">
                  <c:v>0.95</c:v>
                </c:pt>
                <c:pt idx="509">
                  <c:v>1.33</c:v>
                </c:pt>
                <c:pt idx="510">
                  <c:v>1.3</c:v>
                </c:pt>
                <c:pt idx="511">
                  <c:v>1.28</c:v>
                </c:pt>
                <c:pt idx="512">
                  <c:v>1.26</c:v>
                </c:pt>
                <c:pt idx="513">
                  <c:v>1.24</c:v>
                </c:pt>
                <c:pt idx="514">
                  <c:v>0.95</c:v>
                </c:pt>
                <c:pt idx="515">
                  <c:v>1</c:v>
                </c:pt>
                <c:pt idx="516">
                  <c:v>0.95</c:v>
                </c:pt>
                <c:pt idx="517">
                  <c:v>0.88</c:v>
                </c:pt>
                <c:pt idx="518">
                  <c:v>0.9</c:v>
                </c:pt>
                <c:pt idx="519">
                  <c:v>0.95</c:v>
                </c:pt>
                <c:pt idx="520">
                  <c:v>0.9</c:v>
                </c:pt>
                <c:pt idx="521">
                  <c:v>0.84</c:v>
                </c:pt>
                <c:pt idx="522">
                  <c:v>1.05</c:v>
                </c:pt>
                <c:pt idx="523">
                  <c:v>1.2</c:v>
                </c:pt>
                <c:pt idx="524">
                  <c:v>1.4</c:v>
                </c:pt>
                <c:pt idx="525">
                  <c:v>1.37</c:v>
                </c:pt>
                <c:pt idx="526">
                  <c:v>1.7</c:v>
                </c:pt>
                <c:pt idx="527">
                  <c:v>1.82</c:v>
                </c:pt>
                <c:pt idx="528">
                  <c:v>1.78</c:v>
                </c:pt>
                <c:pt idx="529">
                  <c:v>2.4</c:v>
                </c:pt>
                <c:pt idx="530">
                  <c:v>2.2999999999999998</c:v>
                </c:pt>
                <c:pt idx="531">
                  <c:v>2.68</c:v>
                </c:pt>
                <c:pt idx="532">
                  <c:v>2.76</c:v>
                </c:pt>
                <c:pt idx="533">
                  <c:v>1.52</c:v>
                </c:pt>
                <c:pt idx="534">
                  <c:v>1.45</c:v>
                </c:pt>
                <c:pt idx="535">
                  <c:v>1.42</c:v>
                </c:pt>
                <c:pt idx="536">
                  <c:v>1.75</c:v>
                </c:pt>
                <c:pt idx="537">
                  <c:v>1.62</c:v>
                </c:pt>
                <c:pt idx="538">
                  <c:v>1.6</c:v>
                </c:pt>
                <c:pt idx="539">
                  <c:v>1.45</c:v>
                </c:pt>
                <c:pt idx="540">
                  <c:v>1.1000000000000001</c:v>
                </c:pt>
                <c:pt idx="541">
                  <c:v>0.98</c:v>
                </c:pt>
                <c:pt idx="542">
                  <c:v>0.9</c:v>
                </c:pt>
                <c:pt idx="543">
                  <c:v>0.75</c:v>
                </c:pt>
                <c:pt idx="544">
                  <c:v>0.6</c:v>
                </c:pt>
                <c:pt idx="545">
                  <c:v>0.7</c:v>
                </c:pt>
                <c:pt idx="546">
                  <c:v>0.78</c:v>
                </c:pt>
                <c:pt idx="547">
                  <c:v>0.82</c:v>
                </c:pt>
                <c:pt idx="548">
                  <c:v>0.9</c:v>
                </c:pt>
                <c:pt idx="549">
                  <c:v>1.4</c:v>
                </c:pt>
                <c:pt idx="550">
                  <c:v>1.38</c:v>
                </c:pt>
                <c:pt idx="551">
                  <c:v>1.17</c:v>
                </c:pt>
                <c:pt idx="552">
                  <c:v>1</c:v>
                </c:pt>
                <c:pt idx="553">
                  <c:v>1.17</c:v>
                </c:pt>
                <c:pt idx="554">
                  <c:v>1</c:v>
                </c:pt>
                <c:pt idx="555">
                  <c:v>1.2</c:v>
                </c:pt>
                <c:pt idx="556">
                  <c:v>1.7</c:v>
                </c:pt>
                <c:pt idx="557">
                  <c:v>1.75</c:v>
                </c:pt>
                <c:pt idx="558">
                  <c:v>1.4</c:v>
                </c:pt>
                <c:pt idx="559">
                  <c:v>1.5</c:v>
                </c:pt>
                <c:pt idx="560">
                  <c:v>1.65</c:v>
                </c:pt>
                <c:pt idx="561">
                  <c:v>1.4</c:v>
                </c:pt>
                <c:pt idx="562">
                  <c:v>1.45</c:v>
                </c:pt>
                <c:pt idx="563">
                  <c:v>1.32</c:v>
                </c:pt>
                <c:pt idx="564">
                  <c:v>1.25</c:v>
                </c:pt>
                <c:pt idx="565">
                  <c:v>1.26</c:v>
                </c:pt>
                <c:pt idx="566">
                  <c:v>1.27</c:v>
                </c:pt>
                <c:pt idx="567">
                  <c:v>1.78</c:v>
                </c:pt>
                <c:pt idx="568">
                  <c:v>1.9</c:v>
                </c:pt>
                <c:pt idx="569">
                  <c:v>1.52</c:v>
                </c:pt>
                <c:pt idx="570">
                  <c:v>1.3</c:v>
                </c:pt>
                <c:pt idx="571">
                  <c:v>1.85</c:v>
                </c:pt>
                <c:pt idx="572">
                  <c:v>2.35</c:v>
                </c:pt>
                <c:pt idx="573">
                  <c:v>2.1800000000000002</c:v>
                </c:pt>
                <c:pt idx="574">
                  <c:v>2.4</c:v>
                </c:pt>
                <c:pt idx="575">
                  <c:v>2.2799999999999998</c:v>
                </c:pt>
                <c:pt idx="576">
                  <c:v>2.5499999999999998</c:v>
                </c:pt>
                <c:pt idx="577">
                  <c:v>2.4500000000000002</c:v>
                </c:pt>
                <c:pt idx="578">
                  <c:v>2.2999999999999998</c:v>
                </c:pt>
                <c:pt idx="579">
                  <c:v>1.98</c:v>
                </c:pt>
                <c:pt idx="580">
                  <c:v>2.1</c:v>
                </c:pt>
                <c:pt idx="581">
                  <c:v>2.38</c:v>
                </c:pt>
                <c:pt idx="582">
                  <c:v>2.2000000000000002</c:v>
                </c:pt>
                <c:pt idx="583">
                  <c:v>2.34</c:v>
                </c:pt>
                <c:pt idx="584">
                  <c:v>2.2999999999999998</c:v>
                </c:pt>
                <c:pt idx="585">
                  <c:v>2.2000000000000002</c:v>
                </c:pt>
                <c:pt idx="586">
                  <c:v>2.17</c:v>
                </c:pt>
                <c:pt idx="587">
                  <c:v>1.98</c:v>
                </c:pt>
                <c:pt idx="588">
                  <c:v>1.8</c:v>
                </c:pt>
                <c:pt idx="589">
                  <c:v>1.64</c:v>
                </c:pt>
                <c:pt idx="590">
                  <c:v>1.8</c:v>
                </c:pt>
                <c:pt idx="591">
                  <c:v>1.56</c:v>
                </c:pt>
                <c:pt idx="592">
                  <c:v>1.45</c:v>
                </c:pt>
                <c:pt idx="593">
                  <c:v>1.28</c:v>
                </c:pt>
                <c:pt idx="594">
                  <c:v>1.3</c:v>
                </c:pt>
                <c:pt idx="595">
                  <c:v>1.2</c:v>
                </c:pt>
                <c:pt idx="596">
                  <c:v>1.4</c:v>
                </c:pt>
                <c:pt idx="597">
                  <c:v>1.66</c:v>
                </c:pt>
                <c:pt idx="598">
                  <c:v>1.85</c:v>
                </c:pt>
                <c:pt idx="599">
                  <c:v>1.74</c:v>
                </c:pt>
                <c:pt idx="600">
                  <c:v>1.9</c:v>
                </c:pt>
                <c:pt idx="601">
                  <c:v>1.94</c:v>
                </c:pt>
                <c:pt idx="602">
                  <c:v>1.9</c:v>
                </c:pt>
                <c:pt idx="603">
                  <c:v>1.59</c:v>
                </c:pt>
                <c:pt idx="604">
                  <c:v>1.7</c:v>
                </c:pt>
                <c:pt idx="605">
                  <c:v>1.63</c:v>
                </c:pt>
                <c:pt idx="606">
                  <c:v>1.65</c:v>
                </c:pt>
                <c:pt idx="607">
                  <c:v>1.98</c:v>
                </c:pt>
                <c:pt idx="608">
                  <c:v>2.7</c:v>
                </c:pt>
                <c:pt idx="609">
                  <c:v>2.76</c:v>
                </c:pt>
                <c:pt idx="610">
                  <c:v>2.2799999999999998</c:v>
                </c:pt>
                <c:pt idx="611">
                  <c:v>2</c:v>
                </c:pt>
                <c:pt idx="612">
                  <c:v>2.2599999999999998</c:v>
                </c:pt>
                <c:pt idx="613">
                  <c:v>2.44</c:v>
                </c:pt>
                <c:pt idx="614">
                  <c:v>2.9</c:v>
                </c:pt>
                <c:pt idx="615">
                  <c:v>3.04</c:v>
                </c:pt>
                <c:pt idx="616">
                  <c:v>2.74</c:v>
                </c:pt>
                <c:pt idx="617">
                  <c:v>2.6</c:v>
                </c:pt>
                <c:pt idx="618">
                  <c:v>2.35</c:v>
                </c:pt>
                <c:pt idx="619">
                  <c:v>2.4</c:v>
                </c:pt>
                <c:pt idx="620">
                  <c:v>2.88</c:v>
                </c:pt>
                <c:pt idx="621">
                  <c:v>2.9</c:v>
                </c:pt>
                <c:pt idx="622">
                  <c:v>2.97</c:v>
                </c:pt>
                <c:pt idx="623">
                  <c:v>3</c:v>
                </c:pt>
                <c:pt idx="624">
                  <c:v>2.78</c:v>
                </c:pt>
                <c:pt idx="625">
                  <c:v>2.68</c:v>
                </c:pt>
                <c:pt idx="626">
                  <c:v>2.82</c:v>
                </c:pt>
                <c:pt idx="627">
                  <c:v>2.58</c:v>
                </c:pt>
                <c:pt idx="628">
                  <c:v>2.2999999999999998</c:v>
                </c:pt>
                <c:pt idx="629">
                  <c:v>2.82</c:v>
                </c:pt>
                <c:pt idx="630">
                  <c:v>2.83</c:v>
                </c:pt>
                <c:pt idx="631">
                  <c:v>2.98</c:v>
                </c:pt>
                <c:pt idx="632">
                  <c:v>2.69</c:v>
                </c:pt>
                <c:pt idx="633">
                  <c:v>2.42</c:v>
                </c:pt>
                <c:pt idx="634">
                  <c:v>2.1</c:v>
                </c:pt>
                <c:pt idx="635">
                  <c:v>1.95</c:v>
                </c:pt>
                <c:pt idx="636">
                  <c:v>2.08</c:v>
                </c:pt>
                <c:pt idx="637">
                  <c:v>2.04</c:v>
                </c:pt>
                <c:pt idx="638">
                  <c:v>1.9</c:v>
                </c:pt>
                <c:pt idx="639">
                  <c:v>1.78</c:v>
                </c:pt>
                <c:pt idx="640">
                  <c:v>1.78</c:v>
                </c:pt>
                <c:pt idx="641">
                  <c:v>1.68</c:v>
                </c:pt>
                <c:pt idx="642">
                  <c:v>1.86</c:v>
                </c:pt>
                <c:pt idx="643">
                  <c:v>1.66</c:v>
                </c:pt>
                <c:pt idx="644">
                  <c:v>1.57</c:v>
                </c:pt>
                <c:pt idx="645">
                  <c:v>1.67</c:v>
                </c:pt>
                <c:pt idx="646">
                  <c:v>1.8</c:v>
                </c:pt>
                <c:pt idx="647">
                  <c:v>1.95</c:v>
                </c:pt>
                <c:pt idx="648">
                  <c:v>1.8</c:v>
                </c:pt>
                <c:pt idx="649">
                  <c:v>1.9</c:v>
                </c:pt>
                <c:pt idx="650">
                  <c:v>1.76</c:v>
                </c:pt>
                <c:pt idx="651">
                  <c:v>1.9</c:v>
                </c:pt>
                <c:pt idx="652">
                  <c:v>1.78</c:v>
                </c:pt>
                <c:pt idx="653">
                  <c:v>1.68</c:v>
                </c:pt>
                <c:pt idx="654">
                  <c:v>1.6</c:v>
                </c:pt>
                <c:pt idx="655">
                  <c:v>1.96</c:v>
                </c:pt>
                <c:pt idx="656">
                  <c:v>2.2799999999999998</c:v>
                </c:pt>
                <c:pt idx="657">
                  <c:v>2.6</c:v>
                </c:pt>
                <c:pt idx="658">
                  <c:v>2.7</c:v>
                </c:pt>
                <c:pt idx="659">
                  <c:v>2.56</c:v>
                </c:pt>
                <c:pt idx="660">
                  <c:v>2.52</c:v>
                </c:pt>
                <c:pt idx="661">
                  <c:v>2.62</c:v>
                </c:pt>
                <c:pt idx="662">
                  <c:v>2.48</c:v>
                </c:pt>
                <c:pt idx="663">
                  <c:v>2.1800000000000002</c:v>
                </c:pt>
                <c:pt idx="664">
                  <c:v>2.2200000000000002</c:v>
                </c:pt>
                <c:pt idx="665">
                  <c:v>2.5</c:v>
                </c:pt>
                <c:pt idx="666">
                  <c:v>2.2799999999999998</c:v>
                </c:pt>
                <c:pt idx="667">
                  <c:v>2</c:v>
                </c:pt>
                <c:pt idx="668">
                  <c:v>2.12</c:v>
                </c:pt>
                <c:pt idx="669">
                  <c:v>2.15</c:v>
                </c:pt>
                <c:pt idx="670">
                  <c:v>1.92</c:v>
                </c:pt>
                <c:pt idx="671">
                  <c:v>1.72</c:v>
                </c:pt>
                <c:pt idx="672">
                  <c:v>1.62</c:v>
                </c:pt>
                <c:pt idx="673">
                  <c:v>1.36</c:v>
                </c:pt>
                <c:pt idx="674">
                  <c:v>1.3</c:v>
                </c:pt>
                <c:pt idx="675">
                  <c:v>1.28</c:v>
                </c:pt>
                <c:pt idx="676">
                  <c:v>1.28</c:v>
                </c:pt>
                <c:pt idx="677">
                  <c:v>1.56</c:v>
                </c:pt>
                <c:pt idx="678">
                  <c:v>1.72</c:v>
                </c:pt>
                <c:pt idx="679">
                  <c:v>1.6</c:v>
                </c:pt>
                <c:pt idx="680">
                  <c:v>1.52</c:v>
                </c:pt>
                <c:pt idx="681">
                  <c:v>1.28</c:v>
                </c:pt>
                <c:pt idx="682">
                  <c:v>1.3</c:v>
                </c:pt>
                <c:pt idx="683">
                  <c:v>1.28</c:v>
                </c:pt>
                <c:pt idx="684">
                  <c:v>1.36</c:v>
                </c:pt>
                <c:pt idx="685">
                  <c:v>1.18</c:v>
                </c:pt>
                <c:pt idx="686">
                  <c:v>1.1599999999999999</c:v>
                </c:pt>
                <c:pt idx="687">
                  <c:v>1.1000000000000001</c:v>
                </c:pt>
                <c:pt idx="688">
                  <c:v>1.18</c:v>
                </c:pt>
                <c:pt idx="689">
                  <c:v>1.2</c:v>
                </c:pt>
                <c:pt idx="690">
                  <c:v>1.44</c:v>
                </c:pt>
                <c:pt idx="691">
                  <c:v>1.46</c:v>
                </c:pt>
                <c:pt idx="692">
                  <c:v>1.18</c:v>
                </c:pt>
                <c:pt idx="693">
                  <c:v>1.1399999999999999</c:v>
                </c:pt>
                <c:pt idx="694">
                  <c:v>1.1399999999999999</c:v>
                </c:pt>
                <c:pt idx="695">
                  <c:v>1.1000000000000001</c:v>
                </c:pt>
                <c:pt idx="696">
                  <c:v>1.22</c:v>
                </c:pt>
                <c:pt idx="697">
                  <c:v>1.1499999999999999</c:v>
                </c:pt>
                <c:pt idx="698">
                  <c:v>1</c:v>
                </c:pt>
                <c:pt idx="699">
                  <c:v>0.9</c:v>
                </c:pt>
                <c:pt idx="700">
                  <c:v>1.4</c:v>
                </c:pt>
                <c:pt idx="701">
                  <c:v>1.55</c:v>
                </c:pt>
                <c:pt idx="702">
                  <c:v>1.48</c:v>
                </c:pt>
                <c:pt idx="703">
                  <c:v>1.4</c:v>
                </c:pt>
                <c:pt idx="704">
                  <c:v>1.43</c:v>
                </c:pt>
                <c:pt idx="705">
                  <c:v>1.46</c:v>
                </c:pt>
                <c:pt idx="706">
                  <c:v>1.5</c:v>
                </c:pt>
                <c:pt idx="707">
                  <c:v>1.53</c:v>
                </c:pt>
                <c:pt idx="708">
                  <c:v>1.6</c:v>
                </c:pt>
                <c:pt idx="709">
                  <c:v>1.43</c:v>
                </c:pt>
                <c:pt idx="710">
                  <c:v>1.22</c:v>
                </c:pt>
                <c:pt idx="711">
                  <c:v>1.18</c:v>
                </c:pt>
                <c:pt idx="712">
                  <c:v>1.05</c:v>
                </c:pt>
                <c:pt idx="713">
                  <c:v>0.88</c:v>
                </c:pt>
                <c:pt idx="714">
                  <c:v>0.85</c:v>
                </c:pt>
                <c:pt idx="715">
                  <c:v>0.9</c:v>
                </c:pt>
                <c:pt idx="716">
                  <c:v>0.9</c:v>
                </c:pt>
                <c:pt idx="717">
                  <c:v>0.8</c:v>
                </c:pt>
                <c:pt idx="718">
                  <c:v>0.7</c:v>
                </c:pt>
                <c:pt idx="719">
                  <c:v>0.62</c:v>
                </c:pt>
                <c:pt idx="720">
                  <c:v>0.62</c:v>
                </c:pt>
                <c:pt idx="721">
                  <c:v>0.48</c:v>
                </c:pt>
                <c:pt idx="722">
                  <c:v>0.4</c:v>
                </c:pt>
                <c:pt idx="723">
                  <c:v>0.5</c:v>
                </c:pt>
                <c:pt idx="724">
                  <c:v>0.62</c:v>
                </c:pt>
                <c:pt idx="725">
                  <c:v>0.42</c:v>
                </c:pt>
                <c:pt idx="726">
                  <c:v>0.32</c:v>
                </c:pt>
                <c:pt idx="727">
                  <c:v>0.38</c:v>
                </c:pt>
                <c:pt idx="728">
                  <c:v>0.5</c:v>
                </c:pt>
                <c:pt idx="729">
                  <c:v>0.55000000000000004</c:v>
                </c:pt>
                <c:pt idx="730">
                  <c:v>0.7</c:v>
                </c:pt>
                <c:pt idx="731">
                  <c:v>0.3</c:v>
                </c:pt>
              </c:numCache>
              <c:extLst xmlns:c15="http://schemas.microsoft.com/office/drawing/2012/chart"/>
            </c:numRef>
          </c:val>
          <c:smooth val="1"/>
          <c:extLst>
            <c:ext xmlns:c16="http://schemas.microsoft.com/office/drawing/2014/chart" uri="{C3380CC4-5D6E-409C-BE32-E72D297353CC}">
              <c16:uniqueId val="{00000005-B13E-4E85-9D54-B3AB23B5EB09}"/>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extLst xmlns:c15="http://schemas.microsoft.com/office/drawing/2012/chart"/>
            </c:numRef>
          </c:cat>
          <c:val>
            <c:numRef>
              <c:f>DATOS!$W$3:$W$734</c:f>
              <c:numCache>
                <c:formatCode>0.00</c:formatCode>
                <c:ptCount val="732"/>
                <c:pt idx="0">
                  <c:v>0.4</c:v>
                </c:pt>
                <c:pt idx="1">
                  <c:v>0.35</c:v>
                </c:pt>
                <c:pt idx="2">
                  <c:v>0.35</c:v>
                </c:pt>
                <c:pt idx="3">
                  <c:v>0.55000000000000004</c:v>
                </c:pt>
                <c:pt idx="4">
                  <c:v>0.85</c:v>
                </c:pt>
                <c:pt idx="5">
                  <c:v>0.9</c:v>
                </c:pt>
                <c:pt idx="6">
                  <c:v>0.9</c:v>
                </c:pt>
                <c:pt idx="7">
                  <c:v>0.7</c:v>
                </c:pt>
                <c:pt idx="8">
                  <c:v>0.45</c:v>
                </c:pt>
                <c:pt idx="9">
                  <c:v>0.4</c:v>
                </c:pt>
                <c:pt idx="10">
                  <c:v>1</c:v>
                </c:pt>
                <c:pt idx="11">
                  <c:v>1.02</c:v>
                </c:pt>
                <c:pt idx="12">
                  <c:v>0.94</c:v>
                </c:pt>
                <c:pt idx="13">
                  <c:v>0.74</c:v>
                </c:pt>
                <c:pt idx="14">
                  <c:v>0.76</c:v>
                </c:pt>
                <c:pt idx="15">
                  <c:v>0.57999999999999996</c:v>
                </c:pt>
                <c:pt idx="16">
                  <c:v>0.44</c:v>
                </c:pt>
                <c:pt idx="17">
                  <c:v>0.4</c:v>
                </c:pt>
                <c:pt idx="18">
                  <c:v>0.56000000000000005</c:v>
                </c:pt>
                <c:pt idx="19">
                  <c:v>0.68</c:v>
                </c:pt>
                <c:pt idx="20">
                  <c:v>0.7</c:v>
                </c:pt>
                <c:pt idx="21">
                  <c:v>0.56000000000000005</c:v>
                </c:pt>
                <c:pt idx="22">
                  <c:v>0.57999999999999996</c:v>
                </c:pt>
                <c:pt idx="23">
                  <c:v>0.67</c:v>
                </c:pt>
                <c:pt idx="24">
                  <c:v>0.84</c:v>
                </c:pt>
                <c:pt idx="25">
                  <c:v>0.66</c:v>
                </c:pt>
                <c:pt idx="26">
                  <c:v>0.44</c:v>
                </c:pt>
                <c:pt idx="27">
                  <c:v>0.42</c:v>
                </c:pt>
                <c:pt idx="28">
                  <c:v>0.6</c:v>
                </c:pt>
                <c:pt idx="29">
                  <c:v>0.48</c:v>
                </c:pt>
                <c:pt idx="30">
                  <c:v>0.3</c:v>
                </c:pt>
                <c:pt idx="31">
                  <c:v>0.36</c:v>
                </c:pt>
                <c:pt idx="32">
                  <c:v>0.52</c:v>
                </c:pt>
                <c:pt idx="33">
                  <c:v>0.4</c:v>
                </c:pt>
                <c:pt idx="34">
                  <c:v>0.47</c:v>
                </c:pt>
                <c:pt idx="35">
                  <c:v>0.36</c:v>
                </c:pt>
                <c:pt idx="36">
                  <c:v>0.34</c:v>
                </c:pt>
                <c:pt idx="37">
                  <c:v>0.26</c:v>
                </c:pt>
                <c:pt idx="38">
                  <c:v>0.28000000000000003</c:v>
                </c:pt>
                <c:pt idx="39">
                  <c:v>0.18</c:v>
                </c:pt>
                <c:pt idx="40">
                  <c:v>0.2</c:v>
                </c:pt>
                <c:pt idx="41">
                  <c:v>0.12</c:v>
                </c:pt>
                <c:pt idx="42">
                  <c:v>0.19</c:v>
                </c:pt>
                <c:pt idx="43">
                  <c:v>0.15</c:v>
                </c:pt>
                <c:pt idx="44">
                  <c:v>0.35</c:v>
                </c:pt>
                <c:pt idx="45">
                  <c:v>0.25</c:v>
                </c:pt>
                <c:pt idx="46">
                  <c:v>0.22</c:v>
                </c:pt>
                <c:pt idx="47">
                  <c:v>0.34</c:v>
                </c:pt>
                <c:pt idx="48">
                  <c:v>0.36</c:v>
                </c:pt>
                <c:pt idx="49">
                  <c:v>0.44</c:v>
                </c:pt>
                <c:pt idx="50">
                  <c:v>0.52</c:v>
                </c:pt>
                <c:pt idx="51">
                  <c:v>0.6</c:v>
                </c:pt>
                <c:pt idx="52">
                  <c:v>0.75</c:v>
                </c:pt>
                <c:pt idx="53">
                  <c:v>0.75</c:v>
                </c:pt>
                <c:pt idx="54">
                  <c:v>0.79</c:v>
                </c:pt>
                <c:pt idx="55">
                  <c:v>0.72</c:v>
                </c:pt>
                <c:pt idx="56">
                  <c:v>0.6</c:v>
                </c:pt>
                <c:pt idx="57">
                  <c:v>0.42</c:v>
                </c:pt>
                <c:pt idx="58">
                  <c:v>0.5</c:v>
                </c:pt>
                <c:pt idx="59">
                  <c:v>0.43</c:v>
                </c:pt>
                <c:pt idx="60">
                  <c:v>0.5</c:v>
                </c:pt>
                <c:pt idx="61">
                  <c:v>0.7</c:v>
                </c:pt>
                <c:pt idx="62">
                  <c:v>0.86</c:v>
                </c:pt>
                <c:pt idx="63">
                  <c:v>0.76</c:v>
                </c:pt>
                <c:pt idx="64">
                  <c:v>0.57999999999999996</c:v>
                </c:pt>
                <c:pt idx="65">
                  <c:v>0.4</c:v>
                </c:pt>
                <c:pt idx="66">
                  <c:v>0.42</c:v>
                </c:pt>
                <c:pt idx="67">
                  <c:v>0.46</c:v>
                </c:pt>
                <c:pt idx="68">
                  <c:v>0.51</c:v>
                </c:pt>
                <c:pt idx="69">
                  <c:v>0.35</c:v>
                </c:pt>
                <c:pt idx="70">
                  <c:v>0.4</c:v>
                </c:pt>
                <c:pt idx="71">
                  <c:v>0.32</c:v>
                </c:pt>
                <c:pt idx="72">
                  <c:v>0.44</c:v>
                </c:pt>
                <c:pt idx="73">
                  <c:v>0.25</c:v>
                </c:pt>
                <c:pt idx="74">
                  <c:v>0.14000000000000001</c:v>
                </c:pt>
                <c:pt idx="75">
                  <c:v>0.2</c:v>
                </c:pt>
                <c:pt idx="76">
                  <c:v>0.56000000000000005</c:v>
                </c:pt>
                <c:pt idx="77">
                  <c:v>0.7</c:v>
                </c:pt>
                <c:pt idx="78">
                  <c:v>0.49</c:v>
                </c:pt>
                <c:pt idx="79">
                  <c:v>0.42</c:v>
                </c:pt>
                <c:pt idx="80">
                  <c:v>0.69</c:v>
                </c:pt>
                <c:pt idx="81">
                  <c:v>0.76</c:v>
                </c:pt>
                <c:pt idx="82">
                  <c:v>0.74</c:v>
                </c:pt>
                <c:pt idx="83">
                  <c:v>0.71</c:v>
                </c:pt>
                <c:pt idx="84">
                  <c:v>0.7</c:v>
                </c:pt>
                <c:pt idx="85">
                  <c:v>0.74</c:v>
                </c:pt>
                <c:pt idx="86">
                  <c:v>1.03</c:v>
                </c:pt>
                <c:pt idx="87">
                  <c:v>1.05</c:v>
                </c:pt>
                <c:pt idx="88">
                  <c:v>0.85</c:v>
                </c:pt>
                <c:pt idx="89">
                  <c:v>0.69</c:v>
                </c:pt>
                <c:pt idx="90">
                  <c:v>0.6</c:v>
                </c:pt>
                <c:pt idx="91">
                  <c:v>0.72</c:v>
                </c:pt>
                <c:pt idx="92">
                  <c:v>1.02</c:v>
                </c:pt>
                <c:pt idx="93">
                  <c:v>0.87</c:v>
                </c:pt>
                <c:pt idx="94">
                  <c:v>0.65</c:v>
                </c:pt>
                <c:pt idx="95">
                  <c:v>0.75</c:v>
                </c:pt>
                <c:pt idx="96">
                  <c:v>1.05</c:v>
                </c:pt>
                <c:pt idx="97">
                  <c:v>0.95</c:v>
                </c:pt>
                <c:pt idx="98">
                  <c:v>1.18</c:v>
                </c:pt>
                <c:pt idx="99">
                  <c:v>0.85</c:v>
                </c:pt>
                <c:pt idx="100">
                  <c:v>0.8</c:v>
                </c:pt>
                <c:pt idx="101">
                  <c:v>0.54</c:v>
                </c:pt>
                <c:pt idx="102">
                  <c:v>0.64</c:v>
                </c:pt>
                <c:pt idx="103">
                  <c:v>0.94</c:v>
                </c:pt>
                <c:pt idx="104">
                  <c:v>1.28</c:v>
                </c:pt>
                <c:pt idx="105">
                  <c:v>1.34</c:v>
                </c:pt>
                <c:pt idx="106">
                  <c:v>1.46</c:v>
                </c:pt>
                <c:pt idx="107">
                  <c:v>1.3</c:v>
                </c:pt>
                <c:pt idx="108">
                  <c:v>1.17</c:v>
                </c:pt>
                <c:pt idx="109">
                  <c:v>1.25</c:v>
                </c:pt>
                <c:pt idx="110">
                  <c:v>1.22</c:v>
                </c:pt>
                <c:pt idx="111">
                  <c:v>1.05</c:v>
                </c:pt>
                <c:pt idx="112">
                  <c:v>1.25</c:v>
                </c:pt>
                <c:pt idx="113">
                  <c:v>1.7</c:v>
                </c:pt>
                <c:pt idx="114">
                  <c:v>2.14</c:v>
                </c:pt>
                <c:pt idx="115">
                  <c:v>2</c:v>
                </c:pt>
                <c:pt idx="116">
                  <c:v>1.56</c:v>
                </c:pt>
                <c:pt idx="117">
                  <c:v>1.54</c:v>
                </c:pt>
                <c:pt idx="118">
                  <c:v>1.54</c:v>
                </c:pt>
                <c:pt idx="119">
                  <c:v>1.4</c:v>
                </c:pt>
                <c:pt idx="120">
                  <c:v>1.28</c:v>
                </c:pt>
                <c:pt idx="121">
                  <c:v>1.35</c:v>
                </c:pt>
                <c:pt idx="122">
                  <c:v>1.4</c:v>
                </c:pt>
                <c:pt idx="123">
                  <c:v>1.18</c:v>
                </c:pt>
                <c:pt idx="124">
                  <c:v>0.94</c:v>
                </c:pt>
                <c:pt idx="125">
                  <c:v>0.95</c:v>
                </c:pt>
                <c:pt idx="126">
                  <c:v>0.96</c:v>
                </c:pt>
                <c:pt idx="127">
                  <c:v>1.1499999999999999</c:v>
                </c:pt>
                <c:pt idx="128">
                  <c:v>1.24</c:v>
                </c:pt>
                <c:pt idx="129">
                  <c:v>1.25</c:v>
                </c:pt>
                <c:pt idx="130">
                  <c:v>1.4</c:v>
                </c:pt>
                <c:pt idx="131">
                  <c:v>1.5</c:v>
                </c:pt>
                <c:pt idx="132">
                  <c:v>1.5</c:v>
                </c:pt>
                <c:pt idx="133">
                  <c:v>1.58</c:v>
                </c:pt>
                <c:pt idx="134">
                  <c:v>1.85</c:v>
                </c:pt>
                <c:pt idx="135">
                  <c:v>1.65</c:v>
                </c:pt>
                <c:pt idx="136">
                  <c:v>1.58</c:v>
                </c:pt>
                <c:pt idx="137">
                  <c:v>1.58</c:v>
                </c:pt>
                <c:pt idx="138">
                  <c:v>1.4</c:v>
                </c:pt>
                <c:pt idx="139">
                  <c:v>1.36</c:v>
                </c:pt>
                <c:pt idx="140">
                  <c:v>1.1000000000000001</c:v>
                </c:pt>
                <c:pt idx="141">
                  <c:v>1.1000000000000001</c:v>
                </c:pt>
                <c:pt idx="142">
                  <c:v>1.28</c:v>
                </c:pt>
                <c:pt idx="143">
                  <c:v>1.35</c:v>
                </c:pt>
                <c:pt idx="144">
                  <c:v>1.32</c:v>
                </c:pt>
                <c:pt idx="145">
                  <c:v>1.32</c:v>
                </c:pt>
                <c:pt idx="146">
                  <c:v>1.42</c:v>
                </c:pt>
                <c:pt idx="147">
                  <c:v>1.32</c:v>
                </c:pt>
                <c:pt idx="148">
                  <c:v>1.44</c:v>
                </c:pt>
                <c:pt idx="149">
                  <c:v>1.47</c:v>
                </c:pt>
                <c:pt idx="150">
                  <c:v>1.65</c:v>
                </c:pt>
                <c:pt idx="151">
                  <c:v>1.68</c:v>
                </c:pt>
                <c:pt idx="152">
                  <c:v>1.73</c:v>
                </c:pt>
                <c:pt idx="153">
                  <c:v>1.68</c:v>
                </c:pt>
                <c:pt idx="154">
                  <c:v>1.92</c:v>
                </c:pt>
                <c:pt idx="155">
                  <c:v>1.8</c:v>
                </c:pt>
                <c:pt idx="156">
                  <c:v>1.68</c:v>
                </c:pt>
                <c:pt idx="157">
                  <c:v>1.66</c:v>
                </c:pt>
                <c:pt idx="158">
                  <c:v>1.44</c:v>
                </c:pt>
                <c:pt idx="159">
                  <c:v>1.58</c:v>
                </c:pt>
                <c:pt idx="160">
                  <c:v>1.56</c:v>
                </c:pt>
                <c:pt idx="161">
                  <c:v>1.59</c:v>
                </c:pt>
                <c:pt idx="162">
                  <c:v>1.67</c:v>
                </c:pt>
                <c:pt idx="163">
                  <c:v>1.7</c:v>
                </c:pt>
                <c:pt idx="164">
                  <c:v>1.63</c:v>
                </c:pt>
                <c:pt idx="165">
                  <c:v>1.58</c:v>
                </c:pt>
                <c:pt idx="166">
                  <c:v>1.55</c:v>
                </c:pt>
                <c:pt idx="167">
                  <c:v>1.67</c:v>
                </c:pt>
                <c:pt idx="168">
                  <c:v>1.78</c:v>
                </c:pt>
                <c:pt idx="169">
                  <c:v>1.65</c:v>
                </c:pt>
                <c:pt idx="170">
                  <c:v>1.63</c:v>
                </c:pt>
                <c:pt idx="171">
                  <c:v>1.7</c:v>
                </c:pt>
                <c:pt idx="172">
                  <c:v>1.65</c:v>
                </c:pt>
                <c:pt idx="173">
                  <c:v>1.63</c:v>
                </c:pt>
                <c:pt idx="174">
                  <c:v>1.62</c:v>
                </c:pt>
                <c:pt idx="175">
                  <c:v>1.56</c:v>
                </c:pt>
                <c:pt idx="176">
                  <c:v>1.45</c:v>
                </c:pt>
                <c:pt idx="177">
                  <c:v>1.4</c:v>
                </c:pt>
                <c:pt idx="178">
                  <c:v>1.54</c:v>
                </c:pt>
                <c:pt idx="179">
                  <c:v>1.54</c:v>
                </c:pt>
                <c:pt idx="180">
                  <c:v>1.35</c:v>
                </c:pt>
                <c:pt idx="181">
                  <c:v>1.22</c:v>
                </c:pt>
                <c:pt idx="182">
                  <c:v>1.94</c:v>
                </c:pt>
                <c:pt idx="183">
                  <c:v>1.97</c:v>
                </c:pt>
                <c:pt idx="184">
                  <c:v>1.73</c:v>
                </c:pt>
                <c:pt idx="185">
                  <c:v>1.74</c:v>
                </c:pt>
                <c:pt idx="186">
                  <c:v>2.46</c:v>
                </c:pt>
                <c:pt idx="187">
                  <c:v>2.62</c:v>
                </c:pt>
                <c:pt idx="188">
                  <c:v>2.5299999999999998</c:v>
                </c:pt>
                <c:pt idx="189">
                  <c:v>2.56</c:v>
                </c:pt>
                <c:pt idx="190">
                  <c:v>2.38</c:v>
                </c:pt>
                <c:pt idx="191">
                  <c:v>2.38</c:v>
                </c:pt>
                <c:pt idx="192">
                  <c:v>1.91</c:v>
                </c:pt>
                <c:pt idx="193">
                  <c:v>1.68</c:v>
                </c:pt>
                <c:pt idx="194">
                  <c:v>1.55</c:v>
                </c:pt>
                <c:pt idx="195">
                  <c:v>1.55</c:v>
                </c:pt>
                <c:pt idx="196">
                  <c:v>2</c:v>
                </c:pt>
                <c:pt idx="197">
                  <c:v>2.13</c:v>
                </c:pt>
                <c:pt idx="198">
                  <c:v>2</c:v>
                </c:pt>
                <c:pt idx="199">
                  <c:v>1.88</c:v>
                </c:pt>
                <c:pt idx="200">
                  <c:v>1.95</c:v>
                </c:pt>
                <c:pt idx="201">
                  <c:v>1.95</c:v>
                </c:pt>
                <c:pt idx="202">
                  <c:v>1.9</c:v>
                </c:pt>
                <c:pt idx="203">
                  <c:v>1.86</c:v>
                </c:pt>
                <c:pt idx="204">
                  <c:v>2.0499999999999998</c:v>
                </c:pt>
                <c:pt idx="205">
                  <c:v>2.35</c:v>
                </c:pt>
                <c:pt idx="206">
                  <c:v>2.84</c:v>
                </c:pt>
                <c:pt idx="207">
                  <c:v>2.9</c:v>
                </c:pt>
                <c:pt idx="208">
                  <c:v>3.42</c:v>
                </c:pt>
                <c:pt idx="209">
                  <c:v>3.4</c:v>
                </c:pt>
                <c:pt idx="210">
                  <c:v>3.29</c:v>
                </c:pt>
                <c:pt idx="211">
                  <c:v>3.22</c:v>
                </c:pt>
                <c:pt idx="212">
                  <c:v>2.68</c:v>
                </c:pt>
                <c:pt idx="213">
                  <c:v>2.38</c:v>
                </c:pt>
                <c:pt idx="214">
                  <c:v>2.29</c:v>
                </c:pt>
                <c:pt idx="215">
                  <c:v>2.2400000000000002</c:v>
                </c:pt>
                <c:pt idx="216">
                  <c:v>2.17</c:v>
                </c:pt>
                <c:pt idx="217">
                  <c:v>2.23</c:v>
                </c:pt>
                <c:pt idx="218">
                  <c:v>2.62</c:v>
                </c:pt>
                <c:pt idx="219">
                  <c:v>2.8</c:v>
                </c:pt>
                <c:pt idx="220">
                  <c:v>2.82</c:v>
                </c:pt>
                <c:pt idx="221">
                  <c:v>2.68</c:v>
                </c:pt>
                <c:pt idx="222">
                  <c:v>2.72</c:v>
                </c:pt>
                <c:pt idx="223">
                  <c:v>2.56</c:v>
                </c:pt>
                <c:pt idx="224">
                  <c:v>2.78</c:v>
                </c:pt>
                <c:pt idx="225">
                  <c:v>2.54</c:v>
                </c:pt>
                <c:pt idx="226">
                  <c:v>2.25</c:v>
                </c:pt>
                <c:pt idx="227">
                  <c:v>2.02</c:v>
                </c:pt>
                <c:pt idx="228">
                  <c:v>2.5</c:v>
                </c:pt>
                <c:pt idx="229">
                  <c:v>2.62</c:v>
                </c:pt>
                <c:pt idx="230">
                  <c:v>2.52</c:v>
                </c:pt>
                <c:pt idx="231">
                  <c:v>2.29</c:v>
                </c:pt>
                <c:pt idx="232">
                  <c:v>2.38</c:v>
                </c:pt>
                <c:pt idx="233">
                  <c:v>2.2999999999999998</c:v>
                </c:pt>
                <c:pt idx="234">
                  <c:v>1.86</c:v>
                </c:pt>
                <c:pt idx="235">
                  <c:v>1.82</c:v>
                </c:pt>
                <c:pt idx="236">
                  <c:v>2.08</c:v>
                </c:pt>
                <c:pt idx="237">
                  <c:v>2.2000000000000002</c:v>
                </c:pt>
                <c:pt idx="238">
                  <c:v>2.4300000000000002</c:v>
                </c:pt>
                <c:pt idx="239">
                  <c:v>2.48</c:v>
                </c:pt>
                <c:pt idx="240">
                  <c:v>3.48</c:v>
                </c:pt>
                <c:pt idx="241">
                  <c:v>3.54</c:v>
                </c:pt>
                <c:pt idx="242">
                  <c:v>3.39</c:v>
                </c:pt>
                <c:pt idx="243">
                  <c:v>3.22</c:v>
                </c:pt>
                <c:pt idx="244">
                  <c:v>3.3</c:v>
                </c:pt>
                <c:pt idx="245">
                  <c:v>3.18</c:v>
                </c:pt>
                <c:pt idx="246">
                  <c:v>2.92</c:v>
                </c:pt>
                <c:pt idx="247">
                  <c:v>2.9</c:v>
                </c:pt>
                <c:pt idx="248">
                  <c:v>2.92</c:v>
                </c:pt>
                <c:pt idx="249">
                  <c:v>2.97</c:v>
                </c:pt>
                <c:pt idx="250">
                  <c:v>3.44</c:v>
                </c:pt>
                <c:pt idx="251">
                  <c:v>3.43</c:v>
                </c:pt>
                <c:pt idx="252">
                  <c:v>3</c:v>
                </c:pt>
                <c:pt idx="253">
                  <c:v>2.68</c:v>
                </c:pt>
                <c:pt idx="254">
                  <c:v>2.54</c:v>
                </c:pt>
                <c:pt idx="255">
                  <c:v>2.74</c:v>
                </c:pt>
                <c:pt idx="256">
                  <c:v>3.2</c:v>
                </c:pt>
                <c:pt idx="257">
                  <c:v>3.3</c:v>
                </c:pt>
                <c:pt idx="258">
                  <c:v>3.12</c:v>
                </c:pt>
                <c:pt idx="259">
                  <c:v>3.04</c:v>
                </c:pt>
                <c:pt idx="260">
                  <c:v>3.58</c:v>
                </c:pt>
                <c:pt idx="261">
                  <c:v>3.8</c:v>
                </c:pt>
                <c:pt idx="262">
                  <c:v>3.9</c:v>
                </c:pt>
                <c:pt idx="263">
                  <c:v>3.82</c:v>
                </c:pt>
                <c:pt idx="264">
                  <c:v>3.62</c:v>
                </c:pt>
                <c:pt idx="265">
                  <c:v>3.58</c:v>
                </c:pt>
                <c:pt idx="266">
                  <c:v>3.56</c:v>
                </c:pt>
                <c:pt idx="267">
                  <c:v>3.4</c:v>
                </c:pt>
                <c:pt idx="268">
                  <c:v>2.8</c:v>
                </c:pt>
                <c:pt idx="269">
                  <c:v>2.69</c:v>
                </c:pt>
                <c:pt idx="270">
                  <c:v>2.64</c:v>
                </c:pt>
                <c:pt idx="271">
                  <c:v>2.6</c:v>
                </c:pt>
                <c:pt idx="272">
                  <c:v>2.38</c:v>
                </c:pt>
                <c:pt idx="273">
                  <c:v>2.35</c:v>
                </c:pt>
                <c:pt idx="274">
                  <c:v>2.42</c:v>
                </c:pt>
                <c:pt idx="275">
                  <c:v>2.4500000000000002</c:v>
                </c:pt>
                <c:pt idx="276">
                  <c:v>2.4500000000000002</c:v>
                </c:pt>
                <c:pt idx="277">
                  <c:v>2.44</c:v>
                </c:pt>
                <c:pt idx="278">
                  <c:v>2.09</c:v>
                </c:pt>
                <c:pt idx="279">
                  <c:v>1.95</c:v>
                </c:pt>
                <c:pt idx="280">
                  <c:v>1.76</c:v>
                </c:pt>
                <c:pt idx="281">
                  <c:v>1.78</c:v>
                </c:pt>
                <c:pt idx="282">
                  <c:v>1.8</c:v>
                </c:pt>
                <c:pt idx="283">
                  <c:v>1.97</c:v>
                </c:pt>
                <c:pt idx="284">
                  <c:v>2.12</c:v>
                </c:pt>
                <c:pt idx="285">
                  <c:v>2.0499999999999998</c:v>
                </c:pt>
                <c:pt idx="286">
                  <c:v>2.02</c:v>
                </c:pt>
                <c:pt idx="287">
                  <c:v>1.94</c:v>
                </c:pt>
                <c:pt idx="288">
                  <c:v>1.68</c:v>
                </c:pt>
                <c:pt idx="289">
                  <c:v>1.68</c:v>
                </c:pt>
                <c:pt idx="290">
                  <c:v>1.9</c:v>
                </c:pt>
                <c:pt idx="291">
                  <c:v>1.98</c:v>
                </c:pt>
                <c:pt idx="292">
                  <c:v>2.06</c:v>
                </c:pt>
                <c:pt idx="293">
                  <c:v>2.34</c:v>
                </c:pt>
                <c:pt idx="294">
                  <c:v>2.54</c:v>
                </c:pt>
                <c:pt idx="295">
                  <c:v>2.62</c:v>
                </c:pt>
                <c:pt idx="296">
                  <c:v>2.62</c:v>
                </c:pt>
                <c:pt idx="297">
                  <c:v>2.5</c:v>
                </c:pt>
                <c:pt idx="298">
                  <c:v>2.56</c:v>
                </c:pt>
                <c:pt idx="299">
                  <c:v>2.92</c:v>
                </c:pt>
                <c:pt idx="300">
                  <c:v>3.16</c:v>
                </c:pt>
                <c:pt idx="301">
                  <c:v>2.82</c:v>
                </c:pt>
                <c:pt idx="302">
                  <c:v>2.58</c:v>
                </c:pt>
                <c:pt idx="303">
                  <c:v>2.76</c:v>
                </c:pt>
                <c:pt idx="304">
                  <c:v>3.04</c:v>
                </c:pt>
                <c:pt idx="305">
                  <c:v>3</c:v>
                </c:pt>
                <c:pt idx="306">
                  <c:v>2.6</c:v>
                </c:pt>
                <c:pt idx="307">
                  <c:v>2.6</c:v>
                </c:pt>
                <c:pt idx="308">
                  <c:v>2.84</c:v>
                </c:pt>
                <c:pt idx="309">
                  <c:v>2.84</c:v>
                </c:pt>
                <c:pt idx="310">
                  <c:v>2.92</c:v>
                </c:pt>
                <c:pt idx="311">
                  <c:v>2.9</c:v>
                </c:pt>
                <c:pt idx="312">
                  <c:v>2.84</c:v>
                </c:pt>
                <c:pt idx="313">
                  <c:v>2.76</c:v>
                </c:pt>
                <c:pt idx="314">
                  <c:v>2.2799999999999998</c:v>
                </c:pt>
                <c:pt idx="315">
                  <c:v>2.16</c:v>
                </c:pt>
                <c:pt idx="316">
                  <c:v>2.4500000000000002</c:v>
                </c:pt>
                <c:pt idx="317">
                  <c:v>2.65</c:v>
                </c:pt>
                <c:pt idx="318">
                  <c:v>2.78</c:v>
                </c:pt>
                <c:pt idx="319">
                  <c:v>2.65</c:v>
                </c:pt>
                <c:pt idx="320">
                  <c:v>2.2799999999999998</c:v>
                </c:pt>
                <c:pt idx="321">
                  <c:v>2</c:v>
                </c:pt>
                <c:pt idx="322">
                  <c:v>1.88</c:v>
                </c:pt>
                <c:pt idx="323">
                  <c:v>1.88</c:v>
                </c:pt>
                <c:pt idx="324">
                  <c:v>1.98</c:v>
                </c:pt>
                <c:pt idx="325">
                  <c:v>2</c:v>
                </c:pt>
                <c:pt idx="326">
                  <c:v>1.9</c:v>
                </c:pt>
                <c:pt idx="327">
                  <c:v>1.86</c:v>
                </c:pt>
                <c:pt idx="328">
                  <c:v>1.78</c:v>
                </c:pt>
                <c:pt idx="329">
                  <c:v>1.66</c:v>
                </c:pt>
                <c:pt idx="330">
                  <c:v>1.88</c:v>
                </c:pt>
                <c:pt idx="331">
                  <c:v>1.94</c:v>
                </c:pt>
                <c:pt idx="332">
                  <c:v>1.96</c:v>
                </c:pt>
                <c:pt idx="333">
                  <c:v>1.9</c:v>
                </c:pt>
                <c:pt idx="334">
                  <c:v>1.7</c:v>
                </c:pt>
                <c:pt idx="335">
                  <c:v>1.54</c:v>
                </c:pt>
                <c:pt idx="336">
                  <c:v>1.56</c:v>
                </c:pt>
                <c:pt idx="337">
                  <c:v>1.66</c:v>
                </c:pt>
                <c:pt idx="338">
                  <c:v>1.75</c:v>
                </c:pt>
                <c:pt idx="339">
                  <c:v>1.68</c:v>
                </c:pt>
                <c:pt idx="340">
                  <c:v>1.66</c:v>
                </c:pt>
                <c:pt idx="341">
                  <c:v>1.64</c:v>
                </c:pt>
                <c:pt idx="342">
                  <c:v>1.68</c:v>
                </c:pt>
                <c:pt idx="343">
                  <c:v>1.9</c:v>
                </c:pt>
                <c:pt idx="344">
                  <c:v>1.96</c:v>
                </c:pt>
                <c:pt idx="345">
                  <c:v>1.97</c:v>
                </c:pt>
                <c:pt idx="346">
                  <c:v>1.92</c:v>
                </c:pt>
                <c:pt idx="347">
                  <c:v>1.66</c:v>
                </c:pt>
                <c:pt idx="348">
                  <c:v>1.6</c:v>
                </c:pt>
                <c:pt idx="349">
                  <c:v>1.55</c:v>
                </c:pt>
                <c:pt idx="350">
                  <c:v>1.88</c:v>
                </c:pt>
                <c:pt idx="351">
                  <c:v>1.9</c:v>
                </c:pt>
                <c:pt idx="352">
                  <c:v>1.95</c:v>
                </c:pt>
                <c:pt idx="353">
                  <c:v>1.92</c:v>
                </c:pt>
                <c:pt idx="354">
                  <c:v>2.16</c:v>
                </c:pt>
                <c:pt idx="355">
                  <c:v>2.1800000000000002</c:v>
                </c:pt>
                <c:pt idx="356">
                  <c:v>2.21</c:v>
                </c:pt>
                <c:pt idx="357">
                  <c:v>2.2000000000000002</c:v>
                </c:pt>
                <c:pt idx="358">
                  <c:v>2.1800000000000002</c:v>
                </c:pt>
                <c:pt idx="359">
                  <c:v>2.1800000000000002</c:v>
                </c:pt>
                <c:pt idx="360">
                  <c:v>2.1800000000000002</c:v>
                </c:pt>
                <c:pt idx="361">
                  <c:v>2.14</c:v>
                </c:pt>
                <c:pt idx="362">
                  <c:v>2.2000000000000002</c:v>
                </c:pt>
                <c:pt idx="363">
                  <c:v>2.0499999999999998</c:v>
                </c:pt>
                <c:pt idx="364">
                  <c:v>1.92</c:v>
                </c:pt>
                <c:pt idx="365">
                  <c:v>1.74</c:v>
                </c:pt>
                <c:pt idx="366">
                  <c:v>1.6</c:v>
                </c:pt>
                <c:pt idx="367">
                  <c:v>1.52</c:v>
                </c:pt>
                <c:pt idx="368">
                  <c:v>1.74</c:v>
                </c:pt>
                <c:pt idx="369">
                  <c:v>1.64</c:v>
                </c:pt>
                <c:pt idx="370">
                  <c:v>1.94</c:v>
                </c:pt>
                <c:pt idx="371">
                  <c:v>2.2799999999999998</c:v>
                </c:pt>
                <c:pt idx="372">
                  <c:v>2.34</c:v>
                </c:pt>
                <c:pt idx="373">
                  <c:v>2.2000000000000002</c:v>
                </c:pt>
                <c:pt idx="374">
                  <c:v>2.36</c:v>
                </c:pt>
                <c:pt idx="375">
                  <c:v>2.3199999999999998</c:v>
                </c:pt>
                <c:pt idx="376">
                  <c:v>2.62</c:v>
                </c:pt>
                <c:pt idx="377">
                  <c:v>2.74</c:v>
                </c:pt>
                <c:pt idx="378">
                  <c:v>2.68</c:v>
                </c:pt>
                <c:pt idx="379">
                  <c:v>2.7</c:v>
                </c:pt>
                <c:pt idx="380">
                  <c:v>2.74</c:v>
                </c:pt>
                <c:pt idx="381">
                  <c:v>2.66</c:v>
                </c:pt>
                <c:pt idx="382">
                  <c:v>2.52</c:v>
                </c:pt>
                <c:pt idx="383">
                  <c:v>2.14</c:v>
                </c:pt>
                <c:pt idx="384">
                  <c:v>1.82</c:v>
                </c:pt>
                <c:pt idx="385">
                  <c:v>1.72</c:v>
                </c:pt>
                <c:pt idx="386">
                  <c:v>1.6</c:v>
                </c:pt>
                <c:pt idx="387">
                  <c:v>1.54</c:v>
                </c:pt>
                <c:pt idx="388">
                  <c:v>1.62</c:v>
                </c:pt>
                <c:pt idx="389">
                  <c:v>1.74</c:v>
                </c:pt>
                <c:pt idx="390">
                  <c:v>1.78</c:v>
                </c:pt>
                <c:pt idx="391">
                  <c:v>1.74</c:v>
                </c:pt>
                <c:pt idx="392">
                  <c:v>1.72</c:v>
                </c:pt>
                <c:pt idx="393">
                  <c:v>1.62</c:v>
                </c:pt>
                <c:pt idx="394">
                  <c:v>1.8</c:v>
                </c:pt>
                <c:pt idx="395">
                  <c:v>1.9</c:v>
                </c:pt>
                <c:pt idx="396">
                  <c:v>2.1</c:v>
                </c:pt>
                <c:pt idx="397">
                  <c:v>2</c:v>
                </c:pt>
                <c:pt idx="398">
                  <c:v>2.1</c:v>
                </c:pt>
                <c:pt idx="399">
                  <c:v>2.08</c:v>
                </c:pt>
                <c:pt idx="400">
                  <c:v>2.38</c:v>
                </c:pt>
                <c:pt idx="401">
                  <c:v>2.42</c:v>
                </c:pt>
                <c:pt idx="402">
                  <c:v>2.1800000000000002</c:v>
                </c:pt>
                <c:pt idx="403">
                  <c:v>2</c:v>
                </c:pt>
                <c:pt idx="404">
                  <c:v>1.98</c:v>
                </c:pt>
                <c:pt idx="405">
                  <c:v>1.86</c:v>
                </c:pt>
                <c:pt idx="406">
                  <c:v>1.96</c:v>
                </c:pt>
                <c:pt idx="407">
                  <c:v>1.88</c:v>
                </c:pt>
                <c:pt idx="408">
                  <c:v>2</c:v>
                </c:pt>
                <c:pt idx="409">
                  <c:v>1.74</c:v>
                </c:pt>
                <c:pt idx="410">
                  <c:v>1.78</c:v>
                </c:pt>
                <c:pt idx="411">
                  <c:v>1.88</c:v>
                </c:pt>
                <c:pt idx="412">
                  <c:v>2.0499999999999998</c:v>
                </c:pt>
                <c:pt idx="413">
                  <c:v>2.14</c:v>
                </c:pt>
                <c:pt idx="414">
                  <c:v>2</c:v>
                </c:pt>
                <c:pt idx="415">
                  <c:v>2.04</c:v>
                </c:pt>
                <c:pt idx="416">
                  <c:v>1.92</c:v>
                </c:pt>
                <c:pt idx="417">
                  <c:v>1.68</c:v>
                </c:pt>
                <c:pt idx="418">
                  <c:v>1.94</c:v>
                </c:pt>
                <c:pt idx="419">
                  <c:v>2</c:v>
                </c:pt>
                <c:pt idx="420">
                  <c:v>2.16</c:v>
                </c:pt>
                <c:pt idx="421">
                  <c:v>2.06</c:v>
                </c:pt>
                <c:pt idx="422">
                  <c:v>2</c:v>
                </c:pt>
                <c:pt idx="423">
                  <c:v>1.56</c:v>
                </c:pt>
                <c:pt idx="424">
                  <c:v>1.74</c:v>
                </c:pt>
                <c:pt idx="425">
                  <c:v>1.86</c:v>
                </c:pt>
                <c:pt idx="426">
                  <c:v>2</c:v>
                </c:pt>
                <c:pt idx="427">
                  <c:v>2</c:v>
                </c:pt>
                <c:pt idx="428">
                  <c:v>2.2999999999999998</c:v>
                </c:pt>
                <c:pt idx="429">
                  <c:v>2.34</c:v>
                </c:pt>
                <c:pt idx="430">
                  <c:v>2.36</c:v>
                </c:pt>
                <c:pt idx="431">
                  <c:v>2.2799999999999998</c:v>
                </c:pt>
                <c:pt idx="432">
                  <c:v>2.36</c:v>
                </c:pt>
                <c:pt idx="433">
                  <c:v>2.2400000000000002</c:v>
                </c:pt>
                <c:pt idx="434">
                  <c:v>2.36</c:v>
                </c:pt>
                <c:pt idx="435">
                  <c:v>2.48</c:v>
                </c:pt>
                <c:pt idx="436">
                  <c:v>2.19</c:v>
                </c:pt>
                <c:pt idx="437">
                  <c:v>2.04</c:v>
                </c:pt>
                <c:pt idx="438">
                  <c:v>2</c:v>
                </c:pt>
                <c:pt idx="439">
                  <c:v>1.8</c:v>
                </c:pt>
                <c:pt idx="440">
                  <c:v>1.76</c:v>
                </c:pt>
                <c:pt idx="441">
                  <c:v>1.6</c:v>
                </c:pt>
                <c:pt idx="442">
                  <c:v>1.86</c:v>
                </c:pt>
                <c:pt idx="443">
                  <c:v>1.86</c:v>
                </c:pt>
                <c:pt idx="444">
                  <c:v>1.84</c:v>
                </c:pt>
                <c:pt idx="445">
                  <c:v>1.67</c:v>
                </c:pt>
                <c:pt idx="446">
                  <c:v>1.74</c:v>
                </c:pt>
                <c:pt idx="447">
                  <c:v>1.62</c:v>
                </c:pt>
                <c:pt idx="448">
                  <c:v>1.78</c:v>
                </c:pt>
                <c:pt idx="449">
                  <c:v>1.94</c:v>
                </c:pt>
                <c:pt idx="450">
                  <c:v>2.4</c:v>
                </c:pt>
                <c:pt idx="451">
                  <c:v>2.25</c:v>
                </c:pt>
                <c:pt idx="452">
                  <c:v>1.95</c:v>
                </c:pt>
                <c:pt idx="453">
                  <c:v>2.04</c:v>
                </c:pt>
                <c:pt idx="454">
                  <c:v>2.4</c:v>
                </c:pt>
                <c:pt idx="455">
                  <c:v>2.12</c:v>
                </c:pt>
                <c:pt idx="456">
                  <c:v>1.87</c:v>
                </c:pt>
                <c:pt idx="457">
                  <c:v>1.74</c:v>
                </c:pt>
                <c:pt idx="458">
                  <c:v>1.98</c:v>
                </c:pt>
                <c:pt idx="459">
                  <c:v>2.02</c:v>
                </c:pt>
                <c:pt idx="460">
                  <c:v>1.98</c:v>
                </c:pt>
                <c:pt idx="461">
                  <c:v>2.34</c:v>
                </c:pt>
                <c:pt idx="462">
                  <c:v>2.2000000000000002</c:v>
                </c:pt>
                <c:pt idx="463">
                  <c:v>2.04</c:v>
                </c:pt>
                <c:pt idx="464">
                  <c:v>2.1</c:v>
                </c:pt>
                <c:pt idx="465">
                  <c:v>1.94</c:v>
                </c:pt>
                <c:pt idx="466">
                  <c:v>1.62</c:v>
                </c:pt>
                <c:pt idx="467">
                  <c:v>1.54</c:v>
                </c:pt>
                <c:pt idx="468">
                  <c:v>1.4</c:v>
                </c:pt>
                <c:pt idx="469">
                  <c:v>1.2</c:v>
                </c:pt>
                <c:pt idx="470">
                  <c:v>1.1200000000000001</c:v>
                </c:pt>
                <c:pt idx="471">
                  <c:v>1.1200000000000001</c:v>
                </c:pt>
                <c:pt idx="472">
                  <c:v>1.1200000000000001</c:v>
                </c:pt>
                <c:pt idx="473">
                  <c:v>1.05</c:v>
                </c:pt>
                <c:pt idx="474">
                  <c:v>0.94</c:v>
                </c:pt>
                <c:pt idx="475">
                  <c:v>0.9</c:v>
                </c:pt>
                <c:pt idx="476">
                  <c:v>1.1000000000000001</c:v>
                </c:pt>
                <c:pt idx="477">
                  <c:v>1.1499999999999999</c:v>
                </c:pt>
                <c:pt idx="478">
                  <c:v>1.54</c:v>
                </c:pt>
                <c:pt idx="479">
                  <c:v>1.64</c:v>
                </c:pt>
                <c:pt idx="480">
                  <c:v>1.6</c:v>
                </c:pt>
                <c:pt idx="481">
                  <c:v>1.46</c:v>
                </c:pt>
                <c:pt idx="482">
                  <c:v>2</c:v>
                </c:pt>
                <c:pt idx="483">
                  <c:v>1.98</c:v>
                </c:pt>
                <c:pt idx="484">
                  <c:v>1.94</c:v>
                </c:pt>
                <c:pt idx="485">
                  <c:v>1.76</c:v>
                </c:pt>
                <c:pt idx="486">
                  <c:v>2.1</c:v>
                </c:pt>
                <c:pt idx="487">
                  <c:v>2.42</c:v>
                </c:pt>
                <c:pt idx="488">
                  <c:v>2.5</c:v>
                </c:pt>
                <c:pt idx="489">
                  <c:v>2.04</c:v>
                </c:pt>
                <c:pt idx="490">
                  <c:v>1.85</c:v>
                </c:pt>
                <c:pt idx="491">
                  <c:v>2.2799999999999998</c:v>
                </c:pt>
                <c:pt idx="492">
                  <c:v>2.2599999999999998</c:v>
                </c:pt>
                <c:pt idx="493">
                  <c:v>2.29</c:v>
                </c:pt>
                <c:pt idx="494">
                  <c:v>2.3199999999999998</c:v>
                </c:pt>
                <c:pt idx="495">
                  <c:v>2.35</c:v>
                </c:pt>
                <c:pt idx="496">
                  <c:v>2.58</c:v>
                </c:pt>
                <c:pt idx="497">
                  <c:v>2.62</c:v>
                </c:pt>
                <c:pt idx="498">
                  <c:v>2.7</c:v>
                </c:pt>
                <c:pt idx="499">
                  <c:v>2.76</c:v>
                </c:pt>
                <c:pt idx="500">
                  <c:v>2.64</c:v>
                </c:pt>
                <c:pt idx="501">
                  <c:v>2.4</c:v>
                </c:pt>
                <c:pt idx="502">
                  <c:v>2.58</c:v>
                </c:pt>
                <c:pt idx="503">
                  <c:v>2.4300000000000002</c:v>
                </c:pt>
                <c:pt idx="504">
                  <c:v>2.34</c:v>
                </c:pt>
                <c:pt idx="505">
                  <c:v>2.2799999999999998</c:v>
                </c:pt>
                <c:pt idx="506">
                  <c:v>2.1</c:v>
                </c:pt>
                <c:pt idx="507">
                  <c:v>1.9</c:v>
                </c:pt>
                <c:pt idx="508">
                  <c:v>2</c:v>
                </c:pt>
                <c:pt idx="509">
                  <c:v>2.0499999999999998</c:v>
                </c:pt>
                <c:pt idx="510">
                  <c:v>2.56</c:v>
                </c:pt>
                <c:pt idx="511">
                  <c:v>2.85</c:v>
                </c:pt>
                <c:pt idx="512">
                  <c:v>2.96</c:v>
                </c:pt>
                <c:pt idx="513">
                  <c:v>3.1</c:v>
                </c:pt>
                <c:pt idx="514">
                  <c:v>2.62</c:v>
                </c:pt>
                <c:pt idx="515">
                  <c:v>2.52</c:v>
                </c:pt>
                <c:pt idx="516">
                  <c:v>2.54</c:v>
                </c:pt>
                <c:pt idx="517">
                  <c:v>2.64</c:v>
                </c:pt>
                <c:pt idx="518">
                  <c:v>3.28</c:v>
                </c:pt>
                <c:pt idx="519">
                  <c:v>3.22</c:v>
                </c:pt>
                <c:pt idx="520">
                  <c:v>2.65</c:v>
                </c:pt>
                <c:pt idx="521">
                  <c:v>2.7</c:v>
                </c:pt>
                <c:pt idx="522">
                  <c:v>2.95</c:v>
                </c:pt>
                <c:pt idx="523">
                  <c:v>3.1</c:v>
                </c:pt>
                <c:pt idx="524">
                  <c:v>2.66</c:v>
                </c:pt>
                <c:pt idx="525">
                  <c:v>2.34</c:v>
                </c:pt>
                <c:pt idx="526">
                  <c:v>2.16</c:v>
                </c:pt>
                <c:pt idx="527">
                  <c:v>2.34</c:v>
                </c:pt>
                <c:pt idx="528">
                  <c:v>2.2999999999999998</c:v>
                </c:pt>
                <c:pt idx="529">
                  <c:v>2.1</c:v>
                </c:pt>
                <c:pt idx="530">
                  <c:v>2.4500000000000002</c:v>
                </c:pt>
                <c:pt idx="531">
                  <c:v>2.4500000000000002</c:v>
                </c:pt>
                <c:pt idx="532">
                  <c:v>1.92</c:v>
                </c:pt>
                <c:pt idx="533">
                  <c:v>1.74</c:v>
                </c:pt>
                <c:pt idx="534">
                  <c:v>1.6</c:v>
                </c:pt>
                <c:pt idx="535">
                  <c:v>1.8</c:v>
                </c:pt>
                <c:pt idx="536">
                  <c:v>1.95</c:v>
                </c:pt>
                <c:pt idx="537">
                  <c:v>2.0499999999999998</c:v>
                </c:pt>
                <c:pt idx="538">
                  <c:v>2.5499999999999998</c:v>
                </c:pt>
                <c:pt idx="539">
                  <c:v>2.5499999999999998</c:v>
                </c:pt>
                <c:pt idx="540">
                  <c:v>2</c:v>
                </c:pt>
                <c:pt idx="541">
                  <c:v>2.06</c:v>
                </c:pt>
                <c:pt idx="542">
                  <c:v>2.2799999999999998</c:v>
                </c:pt>
                <c:pt idx="543">
                  <c:v>2.5</c:v>
                </c:pt>
                <c:pt idx="544">
                  <c:v>2.2000000000000002</c:v>
                </c:pt>
                <c:pt idx="545">
                  <c:v>2.4</c:v>
                </c:pt>
                <c:pt idx="546">
                  <c:v>2.5</c:v>
                </c:pt>
                <c:pt idx="547">
                  <c:v>2.48</c:v>
                </c:pt>
                <c:pt idx="548">
                  <c:v>2.36</c:v>
                </c:pt>
                <c:pt idx="549">
                  <c:v>2.38</c:v>
                </c:pt>
                <c:pt idx="550">
                  <c:v>2.74</c:v>
                </c:pt>
                <c:pt idx="551">
                  <c:v>2.8</c:v>
                </c:pt>
                <c:pt idx="552">
                  <c:v>2.46</c:v>
                </c:pt>
                <c:pt idx="553">
                  <c:v>2.4500000000000002</c:v>
                </c:pt>
                <c:pt idx="554">
                  <c:v>2.91</c:v>
                </c:pt>
                <c:pt idx="555">
                  <c:v>2.77</c:v>
                </c:pt>
                <c:pt idx="556">
                  <c:v>2.5</c:v>
                </c:pt>
                <c:pt idx="557">
                  <c:v>2.56</c:v>
                </c:pt>
                <c:pt idx="558">
                  <c:v>3.22</c:v>
                </c:pt>
                <c:pt idx="559">
                  <c:v>3.1</c:v>
                </c:pt>
                <c:pt idx="560">
                  <c:v>2.74</c:v>
                </c:pt>
                <c:pt idx="561">
                  <c:v>2.4500000000000002</c:v>
                </c:pt>
                <c:pt idx="562">
                  <c:v>2.84</c:v>
                </c:pt>
                <c:pt idx="563">
                  <c:v>3</c:v>
                </c:pt>
                <c:pt idx="564">
                  <c:v>2.92</c:v>
                </c:pt>
                <c:pt idx="565">
                  <c:v>2.74</c:v>
                </c:pt>
                <c:pt idx="566">
                  <c:v>2.92</c:v>
                </c:pt>
                <c:pt idx="567">
                  <c:v>3.1</c:v>
                </c:pt>
                <c:pt idx="568">
                  <c:v>3.6</c:v>
                </c:pt>
                <c:pt idx="569">
                  <c:v>3.75</c:v>
                </c:pt>
                <c:pt idx="570">
                  <c:v>3.65</c:v>
                </c:pt>
                <c:pt idx="571">
                  <c:v>3.68</c:v>
                </c:pt>
                <c:pt idx="572">
                  <c:v>3.75</c:v>
                </c:pt>
                <c:pt idx="573">
                  <c:v>3.68</c:v>
                </c:pt>
                <c:pt idx="574">
                  <c:v>3.42</c:v>
                </c:pt>
                <c:pt idx="575">
                  <c:v>3.18</c:v>
                </c:pt>
                <c:pt idx="576">
                  <c:v>3.2</c:v>
                </c:pt>
                <c:pt idx="577">
                  <c:v>3.54</c:v>
                </c:pt>
                <c:pt idx="578">
                  <c:v>3.4</c:v>
                </c:pt>
                <c:pt idx="579">
                  <c:v>3.36</c:v>
                </c:pt>
                <c:pt idx="580">
                  <c:v>3.54</c:v>
                </c:pt>
                <c:pt idx="581">
                  <c:v>3.36</c:v>
                </c:pt>
                <c:pt idx="582">
                  <c:v>3.04</c:v>
                </c:pt>
                <c:pt idx="583">
                  <c:v>2.84</c:v>
                </c:pt>
                <c:pt idx="584">
                  <c:v>3.04</c:v>
                </c:pt>
                <c:pt idx="585">
                  <c:v>3.18</c:v>
                </c:pt>
                <c:pt idx="586">
                  <c:v>3.1</c:v>
                </c:pt>
                <c:pt idx="587">
                  <c:v>2.96</c:v>
                </c:pt>
                <c:pt idx="588">
                  <c:v>2.75</c:v>
                </c:pt>
                <c:pt idx="589">
                  <c:v>2.87</c:v>
                </c:pt>
                <c:pt idx="590">
                  <c:v>2.78</c:v>
                </c:pt>
                <c:pt idx="591">
                  <c:v>2.5499999999999998</c:v>
                </c:pt>
                <c:pt idx="592">
                  <c:v>2.8</c:v>
                </c:pt>
                <c:pt idx="593">
                  <c:v>2.96</c:v>
                </c:pt>
                <c:pt idx="594">
                  <c:v>3.18</c:v>
                </c:pt>
                <c:pt idx="595">
                  <c:v>3.16</c:v>
                </c:pt>
                <c:pt idx="596">
                  <c:v>3.08</c:v>
                </c:pt>
                <c:pt idx="597">
                  <c:v>2.98</c:v>
                </c:pt>
                <c:pt idx="598">
                  <c:v>3</c:v>
                </c:pt>
                <c:pt idx="599">
                  <c:v>3.36</c:v>
                </c:pt>
                <c:pt idx="600">
                  <c:v>3.36</c:v>
                </c:pt>
                <c:pt idx="601">
                  <c:v>3.3</c:v>
                </c:pt>
                <c:pt idx="602">
                  <c:v>3.42</c:v>
                </c:pt>
                <c:pt idx="603">
                  <c:v>3.46</c:v>
                </c:pt>
                <c:pt idx="604">
                  <c:v>3.56</c:v>
                </c:pt>
                <c:pt idx="605">
                  <c:v>3.62</c:v>
                </c:pt>
                <c:pt idx="606">
                  <c:v>3.78</c:v>
                </c:pt>
                <c:pt idx="607">
                  <c:v>3.82</c:v>
                </c:pt>
                <c:pt idx="608">
                  <c:v>3.9</c:v>
                </c:pt>
                <c:pt idx="610">
                  <c:v>3.53</c:v>
                </c:pt>
                <c:pt idx="611">
                  <c:v>3.65</c:v>
                </c:pt>
                <c:pt idx="612">
                  <c:v>3.94</c:v>
                </c:pt>
                <c:pt idx="613">
                  <c:v>3.78</c:v>
                </c:pt>
                <c:pt idx="614">
                  <c:v>3.47</c:v>
                </c:pt>
                <c:pt idx="615">
                  <c:v>3.34</c:v>
                </c:pt>
                <c:pt idx="616">
                  <c:v>3.3</c:v>
                </c:pt>
                <c:pt idx="617">
                  <c:v>3.18</c:v>
                </c:pt>
                <c:pt idx="618">
                  <c:v>2.96</c:v>
                </c:pt>
                <c:pt idx="619">
                  <c:v>2.88</c:v>
                </c:pt>
                <c:pt idx="620">
                  <c:v>2.68</c:v>
                </c:pt>
                <c:pt idx="621">
                  <c:v>2.6</c:v>
                </c:pt>
                <c:pt idx="622">
                  <c:v>2.52</c:v>
                </c:pt>
                <c:pt idx="623">
                  <c:v>2.54</c:v>
                </c:pt>
                <c:pt idx="624">
                  <c:v>3.12</c:v>
                </c:pt>
                <c:pt idx="625">
                  <c:v>3.14</c:v>
                </c:pt>
                <c:pt idx="626">
                  <c:v>2.7</c:v>
                </c:pt>
                <c:pt idx="627">
                  <c:v>2.52</c:v>
                </c:pt>
                <c:pt idx="628">
                  <c:v>2.2200000000000002</c:v>
                </c:pt>
                <c:pt idx="629">
                  <c:v>2.2400000000000002</c:v>
                </c:pt>
                <c:pt idx="630">
                  <c:v>2.4</c:v>
                </c:pt>
                <c:pt idx="631">
                  <c:v>2.92</c:v>
                </c:pt>
                <c:pt idx="632">
                  <c:v>3.4</c:v>
                </c:pt>
                <c:pt idx="633">
                  <c:v>3.46</c:v>
                </c:pt>
                <c:pt idx="634">
                  <c:v>3.3</c:v>
                </c:pt>
                <c:pt idx="635">
                  <c:v>3.14</c:v>
                </c:pt>
                <c:pt idx="636">
                  <c:v>3.18</c:v>
                </c:pt>
                <c:pt idx="637">
                  <c:v>3.53</c:v>
                </c:pt>
                <c:pt idx="638">
                  <c:v>3.66</c:v>
                </c:pt>
                <c:pt idx="639">
                  <c:v>3.6</c:v>
                </c:pt>
                <c:pt idx="640">
                  <c:v>3.55</c:v>
                </c:pt>
                <c:pt idx="641">
                  <c:v>3.5</c:v>
                </c:pt>
                <c:pt idx="642">
                  <c:v>3.6</c:v>
                </c:pt>
                <c:pt idx="643">
                  <c:v>3.48</c:v>
                </c:pt>
                <c:pt idx="644">
                  <c:v>3.36</c:v>
                </c:pt>
                <c:pt idx="645">
                  <c:v>3.18</c:v>
                </c:pt>
                <c:pt idx="646">
                  <c:v>3.2</c:v>
                </c:pt>
                <c:pt idx="647">
                  <c:v>3.26</c:v>
                </c:pt>
                <c:pt idx="648">
                  <c:v>3.56</c:v>
                </c:pt>
                <c:pt idx="649">
                  <c:v>3.66</c:v>
                </c:pt>
                <c:pt idx="650">
                  <c:v>3.74</c:v>
                </c:pt>
                <c:pt idx="651">
                  <c:v>3.85</c:v>
                </c:pt>
                <c:pt idx="652">
                  <c:v>3.96</c:v>
                </c:pt>
                <c:pt idx="653">
                  <c:v>3.84</c:v>
                </c:pt>
                <c:pt idx="654">
                  <c:v>3.47</c:v>
                </c:pt>
                <c:pt idx="655">
                  <c:v>3.15</c:v>
                </c:pt>
                <c:pt idx="656">
                  <c:v>2.9</c:v>
                </c:pt>
                <c:pt idx="657">
                  <c:v>2.7</c:v>
                </c:pt>
                <c:pt idx="658">
                  <c:v>2.9</c:v>
                </c:pt>
                <c:pt idx="659">
                  <c:v>2.92</c:v>
                </c:pt>
                <c:pt idx="660">
                  <c:v>2.54</c:v>
                </c:pt>
                <c:pt idx="661">
                  <c:v>2.6</c:v>
                </c:pt>
                <c:pt idx="662">
                  <c:v>2.72</c:v>
                </c:pt>
                <c:pt idx="663">
                  <c:v>2.64</c:v>
                </c:pt>
                <c:pt idx="664">
                  <c:v>3.1</c:v>
                </c:pt>
                <c:pt idx="665">
                  <c:v>3.3</c:v>
                </c:pt>
                <c:pt idx="666">
                  <c:v>3.36</c:v>
                </c:pt>
                <c:pt idx="667">
                  <c:v>3.2</c:v>
                </c:pt>
                <c:pt idx="668">
                  <c:v>3.4</c:v>
                </c:pt>
                <c:pt idx="669">
                  <c:v>3.4</c:v>
                </c:pt>
                <c:pt idx="670">
                  <c:v>3.5</c:v>
                </c:pt>
                <c:pt idx="671">
                  <c:v>3.33</c:v>
                </c:pt>
                <c:pt idx="672">
                  <c:v>3.14</c:v>
                </c:pt>
                <c:pt idx="673">
                  <c:v>3.28</c:v>
                </c:pt>
                <c:pt idx="674">
                  <c:v>3.45</c:v>
                </c:pt>
                <c:pt idx="675">
                  <c:v>3.32</c:v>
                </c:pt>
                <c:pt idx="676">
                  <c:v>3.27</c:v>
                </c:pt>
                <c:pt idx="677">
                  <c:v>3.28</c:v>
                </c:pt>
                <c:pt idx="678">
                  <c:v>3.26</c:v>
                </c:pt>
                <c:pt idx="679">
                  <c:v>3.3</c:v>
                </c:pt>
                <c:pt idx="680">
                  <c:v>3.62</c:v>
                </c:pt>
                <c:pt idx="681">
                  <c:v>3.58</c:v>
                </c:pt>
                <c:pt idx="682">
                  <c:v>3.2</c:v>
                </c:pt>
                <c:pt idx="683">
                  <c:v>3.02</c:v>
                </c:pt>
                <c:pt idx="684">
                  <c:v>3.3</c:v>
                </c:pt>
                <c:pt idx="685">
                  <c:v>3.48</c:v>
                </c:pt>
                <c:pt idx="686">
                  <c:v>3.58</c:v>
                </c:pt>
                <c:pt idx="687">
                  <c:v>3.42</c:v>
                </c:pt>
                <c:pt idx="688">
                  <c:v>3.74</c:v>
                </c:pt>
                <c:pt idx="689">
                  <c:v>3.8</c:v>
                </c:pt>
                <c:pt idx="690">
                  <c:v>3.74</c:v>
                </c:pt>
                <c:pt idx="691">
                  <c:v>3.64</c:v>
                </c:pt>
                <c:pt idx="692">
                  <c:v>3.43</c:v>
                </c:pt>
                <c:pt idx="693">
                  <c:v>3.46</c:v>
                </c:pt>
                <c:pt idx="694">
                  <c:v>3.18</c:v>
                </c:pt>
                <c:pt idx="695">
                  <c:v>2.84</c:v>
                </c:pt>
                <c:pt idx="696">
                  <c:v>2.68</c:v>
                </c:pt>
                <c:pt idx="697">
                  <c:v>2.74</c:v>
                </c:pt>
                <c:pt idx="698">
                  <c:v>2.74</c:v>
                </c:pt>
                <c:pt idx="699">
                  <c:v>2.86</c:v>
                </c:pt>
                <c:pt idx="700">
                  <c:v>2.56</c:v>
                </c:pt>
                <c:pt idx="701">
                  <c:v>2.5</c:v>
                </c:pt>
                <c:pt idx="702">
                  <c:v>2.2000000000000002</c:v>
                </c:pt>
                <c:pt idx="703">
                  <c:v>2.3199999999999998</c:v>
                </c:pt>
                <c:pt idx="704">
                  <c:v>2.4300000000000002</c:v>
                </c:pt>
                <c:pt idx="705">
                  <c:v>2.6</c:v>
                </c:pt>
                <c:pt idx="706">
                  <c:v>2.72</c:v>
                </c:pt>
                <c:pt idx="707">
                  <c:v>2.73</c:v>
                </c:pt>
                <c:pt idx="708">
                  <c:v>2.74</c:v>
                </c:pt>
                <c:pt idx="709">
                  <c:v>2.82</c:v>
                </c:pt>
                <c:pt idx="710">
                  <c:v>2.42</c:v>
                </c:pt>
                <c:pt idx="711">
                  <c:v>2.4</c:v>
                </c:pt>
                <c:pt idx="712">
                  <c:v>2.54</c:v>
                </c:pt>
                <c:pt idx="713">
                  <c:v>2.68</c:v>
                </c:pt>
                <c:pt idx="714">
                  <c:v>2.8</c:v>
                </c:pt>
                <c:pt idx="715">
                  <c:v>2.74</c:v>
                </c:pt>
                <c:pt idx="716">
                  <c:v>2.2799999999999998</c:v>
                </c:pt>
                <c:pt idx="717">
                  <c:v>2.2799999999999998</c:v>
                </c:pt>
                <c:pt idx="718">
                  <c:v>2.3199999999999998</c:v>
                </c:pt>
                <c:pt idx="719">
                  <c:v>2.16</c:v>
                </c:pt>
                <c:pt idx="720">
                  <c:v>2</c:v>
                </c:pt>
                <c:pt idx="721">
                  <c:v>2.3199999999999998</c:v>
                </c:pt>
                <c:pt idx="722">
                  <c:v>2.2999999999999998</c:v>
                </c:pt>
                <c:pt idx="723">
                  <c:v>2.16</c:v>
                </c:pt>
                <c:pt idx="724">
                  <c:v>2.7</c:v>
                </c:pt>
                <c:pt idx="725">
                  <c:v>2.86</c:v>
                </c:pt>
                <c:pt idx="726">
                  <c:v>2.7</c:v>
                </c:pt>
                <c:pt idx="727">
                  <c:v>2.67</c:v>
                </c:pt>
                <c:pt idx="728">
                  <c:v>2.54</c:v>
                </c:pt>
                <c:pt idx="729">
                  <c:v>2.5499999999999998</c:v>
                </c:pt>
                <c:pt idx="730">
                  <c:v>2.6</c:v>
                </c:pt>
                <c:pt idx="731">
                  <c:v>2.74</c:v>
                </c:pt>
              </c:numCache>
              <c:extLst xmlns:c15="http://schemas.microsoft.com/office/drawing/2012/chart"/>
            </c:numRef>
          </c:val>
          <c:smooth val="0"/>
          <c:extLst>
            <c:ext xmlns:c16="http://schemas.microsoft.com/office/drawing/2014/chart" uri="{C3380CC4-5D6E-409C-BE32-E72D297353CC}">
              <c16:uniqueId val="{00000006-B13E-4E85-9D54-B3AB23B5EB09}"/>
            </c:ext>
          </c:extLst>
        </c:ser>
        <c:ser>
          <c:idx val="19"/>
          <c:order val="17"/>
          <c:tx>
            <c:v>2017</c:v>
          </c:tx>
          <c:spPr>
            <a:ln w="38100">
              <a:solidFill>
                <a:schemeClr val="tx1"/>
              </a:solidFill>
            </a:ln>
          </c:spPr>
          <c:marker>
            <c:symbol val="none"/>
          </c:marker>
          <c:val>
            <c:numRef>
              <c:f>[1]Teléfono!$AL$5122:$AL$5851</c:f>
              <c:numCache>
                <c:formatCode>0.00</c:formatCode>
                <c:ptCount val="730"/>
                <c:pt idx="0">
                  <c:v>3.15</c:v>
                </c:pt>
                <c:pt idx="1">
                  <c:v>2.9</c:v>
                </c:pt>
                <c:pt idx="2">
                  <c:v>2.92</c:v>
                </c:pt>
                <c:pt idx="3">
                  <c:v>2.8</c:v>
                </c:pt>
                <c:pt idx="4">
                  <c:v>2.74</c:v>
                </c:pt>
                <c:pt idx="5">
                  <c:v>2.74</c:v>
                </c:pt>
                <c:pt idx="6">
                  <c:v>2.76</c:v>
                </c:pt>
                <c:pt idx="7">
                  <c:v>2.86</c:v>
                </c:pt>
                <c:pt idx="8">
                  <c:v>2.92</c:v>
                </c:pt>
                <c:pt idx="9">
                  <c:v>2.86</c:v>
                </c:pt>
                <c:pt idx="10">
                  <c:v>2.56</c:v>
                </c:pt>
                <c:pt idx="11">
                  <c:v>2.6</c:v>
                </c:pt>
                <c:pt idx="12">
                  <c:v>2.62</c:v>
                </c:pt>
                <c:pt idx="13">
                  <c:v>2.6</c:v>
                </c:pt>
                <c:pt idx="14">
                  <c:v>2.56</c:v>
                </c:pt>
                <c:pt idx="15">
                  <c:v>2.84</c:v>
                </c:pt>
                <c:pt idx="16">
                  <c:v>2.88</c:v>
                </c:pt>
                <c:pt idx="17">
                  <c:v>2.97</c:v>
                </c:pt>
                <c:pt idx="18">
                  <c:v>3.2</c:v>
                </c:pt>
                <c:pt idx="19">
                  <c:v>3.18</c:v>
                </c:pt>
                <c:pt idx="20">
                  <c:v>3.37</c:v>
                </c:pt>
                <c:pt idx="21">
                  <c:v>3.38</c:v>
                </c:pt>
                <c:pt idx="22">
                  <c:v>2.76</c:v>
                </c:pt>
                <c:pt idx="23">
                  <c:v>2.74</c:v>
                </c:pt>
                <c:pt idx="24">
                  <c:v>2.7</c:v>
                </c:pt>
                <c:pt idx="25">
                  <c:v>2.6</c:v>
                </c:pt>
                <c:pt idx="26">
                  <c:v>2.4500000000000002</c:v>
                </c:pt>
                <c:pt idx="27">
                  <c:v>2.62</c:v>
                </c:pt>
                <c:pt idx="28">
                  <c:v>2.6</c:v>
                </c:pt>
                <c:pt idx="29">
                  <c:v>2.68</c:v>
                </c:pt>
                <c:pt idx="30">
                  <c:v>2.74</c:v>
                </c:pt>
                <c:pt idx="31">
                  <c:v>2.78</c:v>
                </c:pt>
                <c:pt idx="32">
                  <c:v>2.67</c:v>
                </c:pt>
                <c:pt idx="33">
                  <c:v>2.74</c:v>
                </c:pt>
                <c:pt idx="34">
                  <c:v>2.87</c:v>
                </c:pt>
                <c:pt idx="35">
                  <c:v>2.6</c:v>
                </c:pt>
                <c:pt idx="36">
                  <c:v>2.3199999999999998</c:v>
                </c:pt>
                <c:pt idx="37">
                  <c:v>2.4</c:v>
                </c:pt>
                <c:pt idx="38">
                  <c:v>2.44</c:v>
                </c:pt>
                <c:pt idx="39">
                  <c:v>2.52</c:v>
                </c:pt>
                <c:pt idx="40">
                  <c:v>2.62</c:v>
                </c:pt>
                <c:pt idx="41">
                  <c:v>2.84</c:v>
                </c:pt>
                <c:pt idx="42">
                  <c:v>2.82</c:v>
                </c:pt>
                <c:pt idx="43">
                  <c:v>2.65</c:v>
                </c:pt>
                <c:pt idx="44">
                  <c:v>2.2999999999999998</c:v>
                </c:pt>
                <c:pt idx="45">
                  <c:v>2.2000000000000002</c:v>
                </c:pt>
                <c:pt idx="46">
                  <c:v>2.15</c:v>
                </c:pt>
                <c:pt idx="47">
                  <c:v>2.44</c:v>
                </c:pt>
                <c:pt idx="48">
                  <c:v>2.6</c:v>
                </c:pt>
                <c:pt idx="49">
                  <c:v>2.44</c:v>
                </c:pt>
                <c:pt idx="50">
                  <c:v>1.98</c:v>
                </c:pt>
                <c:pt idx="51">
                  <c:v>1.9</c:v>
                </c:pt>
                <c:pt idx="52">
                  <c:v>1.7</c:v>
                </c:pt>
                <c:pt idx="53">
                  <c:v>1.7</c:v>
                </c:pt>
                <c:pt idx="54">
                  <c:v>1.78</c:v>
                </c:pt>
                <c:pt idx="55">
                  <c:v>1.8</c:v>
                </c:pt>
                <c:pt idx="56">
                  <c:v>1.78</c:v>
                </c:pt>
                <c:pt idx="57">
                  <c:v>1.8</c:v>
                </c:pt>
                <c:pt idx="58">
                  <c:v>1.87</c:v>
                </c:pt>
                <c:pt idx="59">
                  <c:v>1.88</c:v>
                </c:pt>
                <c:pt idx="60">
                  <c:v>2.1</c:v>
                </c:pt>
                <c:pt idx="61">
                  <c:v>2.52</c:v>
                </c:pt>
                <c:pt idx="62">
                  <c:v>1.88</c:v>
                </c:pt>
                <c:pt idx="63">
                  <c:v>1.66</c:v>
                </c:pt>
                <c:pt idx="64">
                  <c:v>1.8</c:v>
                </c:pt>
                <c:pt idx="65">
                  <c:v>2.1</c:v>
                </c:pt>
                <c:pt idx="66">
                  <c:v>2.35</c:v>
                </c:pt>
                <c:pt idx="67">
                  <c:v>2.58</c:v>
                </c:pt>
                <c:pt idx="68">
                  <c:v>2.58</c:v>
                </c:pt>
                <c:pt idx="69">
                  <c:v>2.4</c:v>
                </c:pt>
                <c:pt idx="70">
                  <c:v>1.9</c:v>
                </c:pt>
                <c:pt idx="71">
                  <c:v>1.82</c:v>
                </c:pt>
                <c:pt idx="72">
                  <c:v>1.6</c:v>
                </c:pt>
                <c:pt idx="73">
                  <c:v>1.72</c:v>
                </c:pt>
                <c:pt idx="74">
                  <c:v>1.7</c:v>
                </c:pt>
                <c:pt idx="75">
                  <c:v>1.82</c:v>
                </c:pt>
                <c:pt idx="76">
                  <c:v>1.9</c:v>
                </c:pt>
                <c:pt idx="77">
                  <c:v>1.9</c:v>
                </c:pt>
                <c:pt idx="78">
                  <c:v>1.84</c:v>
                </c:pt>
                <c:pt idx="79">
                  <c:v>1.74</c:v>
                </c:pt>
                <c:pt idx="80">
                  <c:v>1.76</c:v>
                </c:pt>
                <c:pt idx="81">
                  <c:v>1.94</c:v>
                </c:pt>
                <c:pt idx="82">
                  <c:v>2.14</c:v>
                </c:pt>
                <c:pt idx="83">
                  <c:v>1.79</c:v>
                </c:pt>
                <c:pt idx="84">
                  <c:v>1.88</c:v>
                </c:pt>
                <c:pt idx="85">
                  <c:v>2</c:v>
                </c:pt>
                <c:pt idx="86">
                  <c:v>1.88</c:v>
                </c:pt>
                <c:pt idx="87">
                  <c:v>1.8</c:v>
                </c:pt>
                <c:pt idx="88">
                  <c:v>1.46</c:v>
                </c:pt>
                <c:pt idx="89">
                  <c:v>1.32</c:v>
                </c:pt>
                <c:pt idx="90">
                  <c:v>1.2</c:v>
                </c:pt>
                <c:pt idx="91">
                  <c:v>1.2</c:v>
                </c:pt>
                <c:pt idx="92">
                  <c:v>1.38</c:v>
                </c:pt>
                <c:pt idx="93">
                  <c:v>1.46</c:v>
                </c:pt>
                <c:pt idx="94">
                  <c:v>1.38</c:v>
                </c:pt>
                <c:pt idx="95">
                  <c:v>1.4</c:v>
                </c:pt>
                <c:pt idx="96">
                  <c:v>1.3</c:v>
                </c:pt>
                <c:pt idx="97">
                  <c:v>1.3</c:v>
                </c:pt>
                <c:pt idx="98">
                  <c:v>1.3</c:v>
                </c:pt>
                <c:pt idx="99">
                  <c:v>1.46</c:v>
                </c:pt>
                <c:pt idx="100">
                  <c:v>1.32</c:v>
                </c:pt>
                <c:pt idx="101">
                  <c:v>1.1000000000000001</c:v>
                </c:pt>
                <c:pt idx="102">
                  <c:v>1.17</c:v>
                </c:pt>
                <c:pt idx="103">
                  <c:v>1.38</c:v>
                </c:pt>
                <c:pt idx="104">
                  <c:v>1.5</c:v>
                </c:pt>
                <c:pt idx="105">
                  <c:v>1.42</c:v>
                </c:pt>
                <c:pt idx="106">
                  <c:v>1.3</c:v>
                </c:pt>
                <c:pt idx="107">
                  <c:v>1.22</c:v>
                </c:pt>
                <c:pt idx="108">
                  <c:v>1.3</c:v>
                </c:pt>
                <c:pt idx="109">
                  <c:v>1.4</c:v>
                </c:pt>
                <c:pt idx="110">
                  <c:v>1.42</c:v>
                </c:pt>
                <c:pt idx="111">
                  <c:v>1.6</c:v>
                </c:pt>
                <c:pt idx="112">
                  <c:v>1.74</c:v>
                </c:pt>
                <c:pt idx="113">
                  <c:v>1.74</c:v>
                </c:pt>
                <c:pt idx="114">
                  <c:v>1.92</c:v>
                </c:pt>
                <c:pt idx="115">
                  <c:v>1.98</c:v>
                </c:pt>
                <c:pt idx="116">
                  <c:v>1.92</c:v>
                </c:pt>
                <c:pt idx="117">
                  <c:v>1.92</c:v>
                </c:pt>
                <c:pt idx="118">
                  <c:v>1.68</c:v>
                </c:pt>
                <c:pt idx="119">
                  <c:v>1.96</c:v>
                </c:pt>
                <c:pt idx="120">
                  <c:v>2.1</c:v>
                </c:pt>
                <c:pt idx="121">
                  <c:v>1.78</c:v>
                </c:pt>
                <c:pt idx="122">
                  <c:v>1.7</c:v>
                </c:pt>
                <c:pt idx="123">
                  <c:v>1.96</c:v>
                </c:pt>
                <c:pt idx="124">
                  <c:v>1.98</c:v>
                </c:pt>
                <c:pt idx="125">
                  <c:v>2.12</c:v>
                </c:pt>
                <c:pt idx="126">
                  <c:v>2.2999999999999998</c:v>
                </c:pt>
                <c:pt idx="127">
                  <c:v>2.36</c:v>
                </c:pt>
                <c:pt idx="128">
                  <c:v>2.2799999999999998</c:v>
                </c:pt>
                <c:pt idx="129">
                  <c:v>2.14</c:v>
                </c:pt>
                <c:pt idx="130">
                  <c:v>1.92</c:v>
                </c:pt>
                <c:pt idx="131">
                  <c:v>2.12</c:v>
                </c:pt>
                <c:pt idx="132">
                  <c:v>2.6</c:v>
                </c:pt>
                <c:pt idx="133">
                  <c:v>2.86</c:v>
                </c:pt>
                <c:pt idx="134">
                  <c:v>2.96</c:v>
                </c:pt>
                <c:pt idx="135">
                  <c:v>2.86</c:v>
                </c:pt>
                <c:pt idx="136">
                  <c:v>2.4</c:v>
                </c:pt>
                <c:pt idx="137">
                  <c:v>2.37</c:v>
                </c:pt>
                <c:pt idx="138">
                  <c:v>2.35</c:v>
                </c:pt>
                <c:pt idx="139">
                  <c:v>2.74</c:v>
                </c:pt>
                <c:pt idx="140">
                  <c:v>2.6</c:v>
                </c:pt>
                <c:pt idx="141">
                  <c:v>2.5</c:v>
                </c:pt>
                <c:pt idx="142">
                  <c:v>3.1</c:v>
                </c:pt>
                <c:pt idx="143">
                  <c:v>3.24</c:v>
                </c:pt>
                <c:pt idx="144">
                  <c:v>3.12</c:v>
                </c:pt>
                <c:pt idx="145">
                  <c:v>3.1</c:v>
                </c:pt>
                <c:pt idx="146">
                  <c:v>3.2</c:v>
                </c:pt>
                <c:pt idx="147">
                  <c:v>3.38</c:v>
                </c:pt>
                <c:pt idx="148">
                  <c:v>3.76</c:v>
                </c:pt>
                <c:pt idx="149">
                  <c:v>3.78</c:v>
                </c:pt>
                <c:pt idx="150">
                  <c:v>4</c:v>
                </c:pt>
                <c:pt idx="151">
                  <c:v>4</c:v>
                </c:pt>
                <c:pt idx="152">
                  <c:v>3.78</c:v>
                </c:pt>
                <c:pt idx="153">
                  <c:v>3.7</c:v>
                </c:pt>
                <c:pt idx="154">
                  <c:v>3.62</c:v>
                </c:pt>
                <c:pt idx="155">
                  <c:v>3.52</c:v>
                </c:pt>
                <c:pt idx="156">
                  <c:v>3.12</c:v>
                </c:pt>
                <c:pt idx="157">
                  <c:v>3.1</c:v>
                </c:pt>
                <c:pt idx="158">
                  <c:v>3.2</c:v>
                </c:pt>
                <c:pt idx="159">
                  <c:v>3.04</c:v>
                </c:pt>
                <c:pt idx="160">
                  <c:v>3</c:v>
                </c:pt>
                <c:pt idx="161">
                  <c:v>3.08</c:v>
                </c:pt>
                <c:pt idx="162">
                  <c:v>3.02</c:v>
                </c:pt>
                <c:pt idx="163">
                  <c:v>2.94</c:v>
                </c:pt>
                <c:pt idx="164">
                  <c:v>3.2</c:v>
                </c:pt>
                <c:pt idx="165">
                  <c:v>3.36</c:v>
                </c:pt>
                <c:pt idx="166">
                  <c:v>3.45</c:v>
                </c:pt>
                <c:pt idx="167">
                  <c:v>3.38</c:v>
                </c:pt>
                <c:pt idx="168">
                  <c:v>3.24</c:v>
                </c:pt>
                <c:pt idx="169">
                  <c:v>3.32</c:v>
                </c:pt>
                <c:pt idx="170">
                  <c:v>3.9</c:v>
                </c:pt>
                <c:pt idx="171">
                  <c:v>4</c:v>
                </c:pt>
                <c:pt idx="172">
                  <c:v>3.84</c:v>
                </c:pt>
                <c:pt idx="173">
                  <c:v>3.75</c:v>
                </c:pt>
                <c:pt idx="174">
                  <c:v>3.54</c:v>
                </c:pt>
                <c:pt idx="175">
                  <c:v>3.5</c:v>
                </c:pt>
                <c:pt idx="176">
                  <c:v>3.6</c:v>
                </c:pt>
                <c:pt idx="177">
                  <c:v>3.7</c:v>
                </c:pt>
                <c:pt idx="178">
                  <c:v>3.9</c:v>
                </c:pt>
                <c:pt idx="179">
                  <c:v>4.04</c:v>
                </c:pt>
                <c:pt idx="180">
                  <c:v>4.12</c:v>
                </c:pt>
                <c:pt idx="181">
                  <c:v>4.18</c:v>
                </c:pt>
                <c:pt idx="182">
                  <c:v>4.28</c:v>
                </c:pt>
                <c:pt idx="183">
                  <c:v>4.22</c:v>
                </c:pt>
                <c:pt idx="184">
                  <c:v>4.18</c:v>
                </c:pt>
                <c:pt idx="185">
                  <c:v>4.0999999999999996</c:v>
                </c:pt>
                <c:pt idx="186">
                  <c:v>4.1399999999999997</c:v>
                </c:pt>
                <c:pt idx="187">
                  <c:v>4.16</c:v>
                </c:pt>
                <c:pt idx="188">
                  <c:v>4.12</c:v>
                </c:pt>
                <c:pt idx="189">
                  <c:v>3.98</c:v>
                </c:pt>
                <c:pt idx="190">
                  <c:v>3.6</c:v>
                </c:pt>
                <c:pt idx="191">
                  <c:v>3.44</c:v>
                </c:pt>
                <c:pt idx="192">
                  <c:v>3.14</c:v>
                </c:pt>
                <c:pt idx="193">
                  <c:v>2.92</c:v>
                </c:pt>
                <c:pt idx="194">
                  <c:v>2.76</c:v>
                </c:pt>
                <c:pt idx="195">
                  <c:v>2.86</c:v>
                </c:pt>
                <c:pt idx="196">
                  <c:v>2.98</c:v>
                </c:pt>
                <c:pt idx="197">
                  <c:v>3.04</c:v>
                </c:pt>
                <c:pt idx="198">
                  <c:v>3.14</c:v>
                </c:pt>
                <c:pt idx="199">
                  <c:v>3.32</c:v>
                </c:pt>
                <c:pt idx="200">
                  <c:v>3.14</c:v>
                </c:pt>
                <c:pt idx="201">
                  <c:v>3.08</c:v>
                </c:pt>
                <c:pt idx="202">
                  <c:v>3.38</c:v>
                </c:pt>
                <c:pt idx="203">
                  <c:v>3.56</c:v>
                </c:pt>
                <c:pt idx="204">
                  <c:v>3.68</c:v>
                </c:pt>
                <c:pt idx="205">
                  <c:v>3.58</c:v>
                </c:pt>
                <c:pt idx="206">
                  <c:v>3.52</c:v>
                </c:pt>
                <c:pt idx="207">
                  <c:v>3.32</c:v>
                </c:pt>
                <c:pt idx="208">
                  <c:v>3.44</c:v>
                </c:pt>
                <c:pt idx="209">
                  <c:v>3.66</c:v>
                </c:pt>
                <c:pt idx="210">
                  <c:v>3.72</c:v>
                </c:pt>
                <c:pt idx="211">
                  <c:v>3.52</c:v>
                </c:pt>
                <c:pt idx="212">
                  <c:v>3.14</c:v>
                </c:pt>
                <c:pt idx="213">
                  <c:v>3.1</c:v>
                </c:pt>
                <c:pt idx="214">
                  <c:v>3.3</c:v>
                </c:pt>
                <c:pt idx="215">
                  <c:v>3.13</c:v>
                </c:pt>
                <c:pt idx="216">
                  <c:v>3</c:v>
                </c:pt>
                <c:pt idx="217">
                  <c:v>2.96</c:v>
                </c:pt>
                <c:pt idx="218">
                  <c:v>3.52</c:v>
                </c:pt>
                <c:pt idx="219">
                  <c:v>3.6</c:v>
                </c:pt>
                <c:pt idx="220">
                  <c:v>3.48</c:v>
                </c:pt>
                <c:pt idx="221">
                  <c:v>3.7</c:v>
                </c:pt>
                <c:pt idx="222">
                  <c:v>3.76</c:v>
                </c:pt>
                <c:pt idx="223">
                  <c:v>3.66</c:v>
                </c:pt>
                <c:pt idx="224">
                  <c:v>3.7</c:v>
                </c:pt>
                <c:pt idx="225">
                  <c:v>3.7</c:v>
                </c:pt>
                <c:pt idx="226">
                  <c:v>3.54</c:v>
                </c:pt>
                <c:pt idx="227">
                  <c:v>3.48</c:v>
                </c:pt>
                <c:pt idx="228">
                  <c:v>3.54</c:v>
                </c:pt>
                <c:pt idx="229">
                  <c:v>3.26</c:v>
                </c:pt>
                <c:pt idx="230">
                  <c:v>3.05</c:v>
                </c:pt>
                <c:pt idx="231">
                  <c:v>2.98</c:v>
                </c:pt>
                <c:pt idx="232">
                  <c:v>3.42</c:v>
                </c:pt>
                <c:pt idx="233">
                  <c:v>3.65</c:v>
                </c:pt>
                <c:pt idx="234">
                  <c:v>3.7</c:v>
                </c:pt>
                <c:pt idx="235">
                  <c:v>3.6</c:v>
                </c:pt>
                <c:pt idx="236">
                  <c:v>3.56</c:v>
                </c:pt>
                <c:pt idx="237">
                  <c:v>3.48</c:v>
                </c:pt>
                <c:pt idx="238">
                  <c:v>3.12</c:v>
                </c:pt>
                <c:pt idx="239">
                  <c:v>2.92</c:v>
                </c:pt>
                <c:pt idx="240">
                  <c:v>3.3</c:v>
                </c:pt>
                <c:pt idx="241">
                  <c:v>3.32</c:v>
                </c:pt>
                <c:pt idx="242">
                  <c:v>3.08</c:v>
                </c:pt>
                <c:pt idx="243">
                  <c:v>3.16</c:v>
                </c:pt>
                <c:pt idx="244">
                  <c:v>3.72</c:v>
                </c:pt>
                <c:pt idx="245">
                  <c:v>3.84</c:v>
                </c:pt>
                <c:pt idx="246">
                  <c:v>3.92</c:v>
                </c:pt>
                <c:pt idx="247">
                  <c:v>3.8</c:v>
                </c:pt>
                <c:pt idx="248">
                  <c:v>3.76</c:v>
                </c:pt>
                <c:pt idx="249">
                  <c:v>3.74</c:v>
                </c:pt>
                <c:pt idx="250">
                  <c:v>3.7</c:v>
                </c:pt>
                <c:pt idx="251">
                  <c:v>3.76</c:v>
                </c:pt>
                <c:pt idx="252">
                  <c:v>4</c:v>
                </c:pt>
                <c:pt idx="253">
                  <c:v>4.08</c:v>
                </c:pt>
                <c:pt idx="254">
                  <c:v>4.2</c:v>
                </c:pt>
                <c:pt idx="255">
                  <c:v>4.18</c:v>
                </c:pt>
                <c:pt idx="256">
                  <c:v>4.26</c:v>
                </c:pt>
                <c:pt idx="257">
                  <c:v>4.28</c:v>
                </c:pt>
                <c:pt idx="258">
                  <c:v>4.3600000000000003</c:v>
                </c:pt>
                <c:pt idx="259">
                  <c:v>4.4000000000000004</c:v>
                </c:pt>
                <c:pt idx="260">
                  <c:v>4.46</c:v>
                </c:pt>
                <c:pt idx="261">
                  <c:v>4.5</c:v>
                </c:pt>
                <c:pt idx="262">
                  <c:v>4.6399999999999997</c:v>
                </c:pt>
                <c:pt idx="263">
                  <c:v>4.66</c:v>
                </c:pt>
                <c:pt idx="264">
                  <c:v>4.68</c:v>
                </c:pt>
                <c:pt idx="265">
                  <c:v>4.7</c:v>
                </c:pt>
                <c:pt idx="266">
                  <c:v>4.68</c:v>
                </c:pt>
                <c:pt idx="267">
                  <c:v>4.66</c:v>
                </c:pt>
                <c:pt idx="268">
                  <c:v>4.68</c:v>
                </c:pt>
                <c:pt idx="269">
                  <c:v>4.7</c:v>
                </c:pt>
                <c:pt idx="270">
                  <c:v>4.7</c:v>
                </c:pt>
                <c:pt idx="271">
                  <c:v>4.72</c:v>
                </c:pt>
                <c:pt idx="272">
                  <c:v>4.78</c:v>
                </c:pt>
                <c:pt idx="273">
                  <c:v>4.76</c:v>
                </c:pt>
                <c:pt idx="274">
                  <c:v>4.76</c:v>
                </c:pt>
                <c:pt idx="275">
                  <c:v>4.8</c:v>
                </c:pt>
                <c:pt idx="276">
                  <c:v>4.82</c:v>
                </c:pt>
                <c:pt idx="277">
                  <c:v>4.82</c:v>
                </c:pt>
                <c:pt idx="278">
                  <c:v>4.82</c:v>
                </c:pt>
                <c:pt idx="279">
                  <c:v>4.82</c:v>
                </c:pt>
                <c:pt idx="280">
                  <c:v>4.9000000000000004</c:v>
                </c:pt>
                <c:pt idx="281">
                  <c:v>4.8600000000000003</c:v>
                </c:pt>
                <c:pt idx="282">
                  <c:v>4.8</c:v>
                </c:pt>
                <c:pt idx="283">
                  <c:v>4.7</c:v>
                </c:pt>
                <c:pt idx="284">
                  <c:v>4.5999999999999996</c:v>
                </c:pt>
                <c:pt idx="285">
                  <c:v>4.4800000000000004</c:v>
                </c:pt>
                <c:pt idx="286">
                  <c:v>4.26</c:v>
                </c:pt>
                <c:pt idx="287">
                  <c:v>4.12</c:v>
                </c:pt>
                <c:pt idx="288">
                  <c:v>4.0999999999999996</c:v>
                </c:pt>
                <c:pt idx="289">
                  <c:v>4.0599999999999996</c:v>
                </c:pt>
                <c:pt idx="290">
                  <c:v>4</c:v>
                </c:pt>
                <c:pt idx="291">
                  <c:v>3.74</c:v>
                </c:pt>
                <c:pt idx="292">
                  <c:v>3.14</c:v>
                </c:pt>
                <c:pt idx="293">
                  <c:v>3.24</c:v>
                </c:pt>
                <c:pt idx="294">
                  <c:v>3.1</c:v>
                </c:pt>
                <c:pt idx="295">
                  <c:v>2.97</c:v>
                </c:pt>
                <c:pt idx="296">
                  <c:v>2.78</c:v>
                </c:pt>
                <c:pt idx="297">
                  <c:v>2.58</c:v>
                </c:pt>
                <c:pt idx="298">
                  <c:v>2.52</c:v>
                </c:pt>
                <c:pt idx="299">
                  <c:v>2.84</c:v>
                </c:pt>
                <c:pt idx="300">
                  <c:v>3.22</c:v>
                </c:pt>
                <c:pt idx="301">
                  <c:v>3.02</c:v>
                </c:pt>
                <c:pt idx="302">
                  <c:v>2.44</c:v>
                </c:pt>
                <c:pt idx="303">
                  <c:v>2.52</c:v>
                </c:pt>
                <c:pt idx="304">
                  <c:v>2.58</c:v>
                </c:pt>
                <c:pt idx="305">
                  <c:v>2.7</c:v>
                </c:pt>
                <c:pt idx="306">
                  <c:v>2.86</c:v>
                </c:pt>
                <c:pt idx="307">
                  <c:v>2.76</c:v>
                </c:pt>
                <c:pt idx="308">
                  <c:v>2.4</c:v>
                </c:pt>
                <c:pt idx="309">
                  <c:v>2.34</c:v>
                </c:pt>
                <c:pt idx="310">
                  <c:v>2.34</c:v>
                </c:pt>
                <c:pt idx="311">
                  <c:v>2.3199999999999998</c:v>
                </c:pt>
                <c:pt idx="312">
                  <c:v>2.34</c:v>
                </c:pt>
                <c:pt idx="313">
                  <c:v>2.1800000000000002</c:v>
                </c:pt>
                <c:pt idx="314">
                  <c:v>2.1</c:v>
                </c:pt>
                <c:pt idx="315">
                  <c:v>2.16</c:v>
                </c:pt>
                <c:pt idx="316">
                  <c:v>2.58</c:v>
                </c:pt>
                <c:pt idx="317">
                  <c:v>2.84</c:v>
                </c:pt>
                <c:pt idx="318">
                  <c:v>2.82</c:v>
                </c:pt>
                <c:pt idx="319">
                  <c:v>2.9</c:v>
                </c:pt>
                <c:pt idx="320">
                  <c:v>2.74</c:v>
                </c:pt>
                <c:pt idx="321">
                  <c:v>2.54</c:v>
                </c:pt>
                <c:pt idx="322">
                  <c:v>2.2799999999999998</c:v>
                </c:pt>
                <c:pt idx="323">
                  <c:v>2.42</c:v>
                </c:pt>
                <c:pt idx="324">
                  <c:v>2.66</c:v>
                </c:pt>
                <c:pt idx="325">
                  <c:v>2.76</c:v>
                </c:pt>
                <c:pt idx="326">
                  <c:v>2.88</c:v>
                </c:pt>
                <c:pt idx="327">
                  <c:v>3.08</c:v>
                </c:pt>
                <c:pt idx="328">
                  <c:v>2.94</c:v>
                </c:pt>
                <c:pt idx="329">
                  <c:v>2.94</c:v>
                </c:pt>
                <c:pt idx="330">
                  <c:v>2.96</c:v>
                </c:pt>
                <c:pt idx="331">
                  <c:v>3.28</c:v>
                </c:pt>
                <c:pt idx="332">
                  <c:v>3.52</c:v>
                </c:pt>
                <c:pt idx="333">
                  <c:v>3.38</c:v>
                </c:pt>
                <c:pt idx="334">
                  <c:v>3.3</c:v>
                </c:pt>
                <c:pt idx="335">
                  <c:v>3.08</c:v>
                </c:pt>
                <c:pt idx="336">
                  <c:v>2.94</c:v>
                </c:pt>
                <c:pt idx="337">
                  <c:v>3.22</c:v>
                </c:pt>
                <c:pt idx="338">
                  <c:v>3.24</c:v>
                </c:pt>
                <c:pt idx="339">
                  <c:v>3.2</c:v>
                </c:pt>
                <c:pt idx="340">
                  <c:v>3.4</c:v>
                </c:pt>
                <c:pt idx="341">
                  <c:v>3.32</c:v>
                </c:pt>
                <c:pt idx="342">
                  <c:v>3.02</c:v>
                </c:pt>
                <c:pt idx="343">
                  <c:v>3.02</c:v>
                </c:pt>
                <c:pt idx="344">
                  <c:v>3.14</c:v>
                </c:pt>
                <c:pt idx="345">
                  <c:v>3</c:v>
                </c:pt>
                <c:pt idx="346">
                  <c:v>2.88</c:v>
                </c:pt>
                <c:pt idx="347">
                  <c:v>2.76</c:v>
                </c:pt>
                <c:pt idx="348">
                  <c:v>2.9</c:v>
                </c:pt>
                <c:pt idx="349">
                  <c:v>2.86</c:v>
                </c:pt>
                <c:pt idx="350">
                  <c:v>2.62</c:v>
                </c:pt>
                <c:pt idx="351">
                  <c:v>2.52</c:v>
                </c:pt>
                <c:pt idx="352">
                  <c:v>2.56</c:v>
                </c:pt>
                <c:pt idx="353">
                  <c:v>2.52</c:v>
                </c:pt>
                <c:pt idx="354">
                  <c:v>2.9</c:v>
                </c:pt>
                <c:pt idx="355">
                  <c:v>3.11</c:v>
                </c:pt>
                <c:pt idx="356">
                  <c:v>2.9</c:v>
                </c:pt>
                <c:pt idx="357">
                  <c:v>2.78</c:v>
                </c:pt>
                <c:pt idx="358">
                  <c:v>2.68</c:v>
                </c:pt>
                <c:pt idx="359">
                  <c:v>2.88</c:v>
                </c:pt>
                <c:pt idx="360">
                  <c:v>2.62</c:v>
                </c:pt>
                <c:pt idx="361">
                  <c:v>2.7</c:v>
                </c:pt>
                <c:pt idx="362">
                  <c:v>3.2</c:v>
                </c:pt>
                <c:pt idx="363">
                  <c:v>3.27</c:v>
                </c:pt>
                <c:pt idx="364">
                  <c:v>2.84</c:v>
                </c:pt>
                <c:pt idx="365">
                  <c:v>2.58</c:v>
                </c:pt>
                <c:pt idx="366">
                  <c:v>2.46</c:v>
                </c:pt>
                <c:pt idx="367">
                  <c:v>2.4</c:v>
                </c:pt>
                <c:pt idx="368">
                  <c:v>2.4500000000000002</c:v>
                </c:pt>
                <c:pt idx="369">
                  <c:v>2.34</c:v>
                </c:pt>
                <c:pt idx="370">
                  <c:v>2.1800000000000002</c:v>
                </c:pt>
                <c:pt idx="371">
                  <c:v>2.2400000000000002</c:v>
                </c:pt>
                <c:pt idx="372">
                  <c:v>2.2799999999999998</c:v>
                </c:pt>
                <c:pt idx="373">
                  <c:v>2.1800000000000002</c:v>
                </c:pt>
                <c:pt idx="374">
                  <c:v>2.08</c:v>
                </c:pt>
                <c:pt idx="375">
                  <c:v>2</c:v>
                </c:pt>
                <c:pt idx="376">
                  <c:v>1.6</c:v>
                </c:pt>
                <c:pt idx="377">
                  <c:v>1.46</c:v>
                </c:pt>
                <c:pt idx="378">
                  <c:v>1.3</c:v>
                </c:pt>
                <c:pt idx="379">
                  <c:v>1.28</c:v>
                </c:pt>
                <c:pt idx="380">
                  <c:v>1.42</c:v>
                </c:pt>
                <c:pt idx="381">
                  <c:v>1.42</c:v>
                </c:pt>
                <c:pt idx="382">
                  <c:v>1.5</c:v>
                </c:pt>
                <c:pt idx="383">
                  <c:v>1.68</c:v>
                </c:pt>
                <c:pt idx="384">
                  <c:v>1.76</c:v>
                </c:pt>
                <c:pt idx="385">
                  <c:v>1.94</c:v>
                </c:pt>
                <c:pt idx="386">
                  <c:v>1.72</c:v>
                </c:pt>
                <c:pt idx="387">
                  <c:v>1.86</c:v>
                </c:pt>
                <c:pt idx="388">
                  <c:v>2.1</c:v>
                </c:pt>
                <c:pt idx="389">
                  <c:v>2.1800000000000002</c:v>
                </c:pt>
                <c:pt idx="390">
                  <c:v>2.0499999999999998</c:v>
                </c:pt>
                <c:pt idx="391">
                  <c:v>1.96</c:v>
                </c:pt>
                <c:pt idx="392">
                  <c:v>1.78</c:v>
                </c:pt>
                <c:pt idx="393">
                  <c:v>2</c:v>
                </c:pt>
                <c:pt idx="394">
                  <c:v>1.94</c:v>
                </c:pt>
                <c:pt idx="395">
                  <c:v>1.96</c:v>
                </c:pt>
                <c:pt idx="396">
                  <c:v>2.02</c:v>
                </c:pt>
                <c:pt idx="397">
                  <c:v>2.2000000000000002</c:v>
                </c:pt>
                <c:pt idx="398">
                  <c:v>1.94</c:v>
                </c:pt>
                <c:pt idx="399">
                  <c:v>1.76</c:v>
                </c:pt>
                <c:pt idx="400">
                  <c:v>2.27</c:v>
                </c:pt>
                <c:pt idx="401">
                  <c:v>2.42</c:v>
                </c:pt>
                <c:pt idx="402">
                  <c:v>2.25</c:v>
                </c:pt>
                <c:pt idx="403">
                  <c:v>2.4</c:v>
                </c:pt>
                <c:pt idx="404">
                  <c:v>2.2599999999999998</c:v>
                </c:pt>
                <c:pt idx="405">
                  <c:v>2.06</c:v>
                </c:pt>
                <c:pt idx="406">
                  <c:v>1.78</c:v>
                </c:pt>
                <c:pt idx="407">
                  <c:v>1.68</c:v>
                </c:pt>
                <c:pt idx="408">
                  <c:v>1.4</c:v>
                </c:pt>
                <c:pt idx="409">
                  <c:v>1.26</c:v>
                </c:pt>
                <c:pt idx="410">
                  <c:v>1.3</c:v>
                </c:pt>
                <c:pt idx="411">
                  <c:v>1.38</c:v>
                </c:pt>
                <c:pt idx="412">
                  <c:v>1.1599999999999999</c:v>
                </c:pt>
                <c:pt idx="413">
                  <c:v>1.1399999999999999</c:v>
                </c:pt>
                <c:pt idx="414">
                  <c:v>1.36</c:v>
                </c:pt>
                <c:pt idx="415">
                  <c:v>1.54</c:v>
                </c:pt>
                <c:pt idx="416">
                  <c:v>1.52</c:v>
                </c:pt>
                <c:pt idx="417">
                  <c:v>1.52</c:v>
                </c:pt>
                <c:pt idx="418">
                  <c:v>1.7</c:v>
                </c:pt>
                <c:pt idx="419">
                  <c:v>1.7</c:v>
                </c:pt>
                <c:pt idx="420">
                  <c:v>1.36</c:v>
                </c:pt>
                <c:pt idx="421">
                  <c:v>1.3</c:v>
                </c:pt>
                <c:pt idx="422">
                  <c:v>1.67</c:v>
                </c:pt>
                <c:pt idx="423">
                  <c:v>1.9</c:v>
                </c:pt>
                <c:pt idx="424">
                  <c:v>1.86</c:v>
                </c:pt>
                <c:pt idx="425">
                  <c:v>1.66</c:v>
                </c:pt>
                <c:pt idx="426">
                  <c:v>1.52</c:v>
                </c:pt>
                <c:pt idx="427">
                  <c:v>1.56</c:v>
                </c:pt>
                <c:pt idx="428">
                  <c:v>1.44</c:v>
                </c:pt>
                <c:pt idx="429">
                  <c:v>1.42</c:v>
                </c:pt>
                <c:pt idx="430">
                  <c:v>1.34</c:v>
                </c:pt>
                <c:pt idx="431">
                  <c:v>1.36</c:v>
                </c:pt>
                <c:pt idx="432">
                  <c:v>1.5</c:v>
                </c:pt>
                <c:pt idx="433">
                  <c:v>1.62</c:v>
                </c:pt>
                <c:pt idx="434">
                  <c:v>1.5</c:v>
                </c:pt>
                <c:pt idx="436">
                  <c:v>1.3</c:v>
                </c:pt>
                <c:pt idx="437">
                  <c:v>1.38</c:v>
                </c:pt>
                <c:pt idx="438">
                  <c:v>1.52</c:v>
                </c:pt>
                <c:pt idx="439">
                  <c:v>1.76</c:v>
                </c:pt>
                <c:pt idx="440">
                  <c:v>1.74</c:v>
                </c:pt>
                <c:pt idx="441">
                  <c:v>1.64</c:v>
                </c:pt>
                <c:pt idx="442">
                  <c:v>1.66</c:v>
                </c:pt>
                <c:pt idx="443">
                  <c:v>1.76</c:v>
                </c:pt>
                <c:pt idx="444">
                  <c:v>1.66</c:v>
                </c:pt>
                <c:pt idx="445">
                  <c:v>1.62</c:v>
                </c:pt>
                <c:pt idx="446">
                  <c:v>1.78</c:v>
                </c:pt>
                <c:pt idx="447">
                  <c:v>2.2000000000000002</c:v>
                </c:pt>
                <c:pt idx="448">
                  <c:v>2.5</c:v>
                </c:pt>
                <c:pt idx="449">
                  <c:v>2.64</c:v>
                </c:pt>
                <c:pt idx="450">
                  <c:v>2.14</c:v>
                </c:pt>
                <c:pt idx="451">
                  <c:v>1.78</c:v>
                </c:pt>
                <c:pt idx="452">
                  <c:v>1.52</c:v>
                </c:pt>
                <c:pt idx="453">
                  <c:v>1.5</c:v>
                </c:pt>
                <c:pt idx="454">
                  <c:v>1.5</c:v>
                </c:pt>
                <c:pt idx="455">
                  <c:v>1.78</c:v>
                </c:pt>
                <c:pt idx="456">
                  <c:v>1.78</c:v>
                </c:pt>
                <c:pt idx="457">
                  <c:v>1.74</c:v>
                </c:pt>
                <c:pt idx="458">
                  <c:v>1.54</c:v>
                </c:pt>
                <c:pt idx="459">
                  <c:v>1.64</c:v>
                </c:pt>
                <c:pt idx="460">
                  <c:v>1.68</c:v>
                </c:pt>
                <c:pt idx="461">
                  <c:v>1.9</c:v>
                </c:pt>
                <c:pt idx="462">
                  <c:v>2.2000000000000002</c:v>
                </c:pt>
                <c:pt idx="463">
                  <c:v>2.48</c:v>
                </c:pt>
                <c:pt idx="464">
                  <c:v>2.52</c:v>
                </c:pt>
                <c:pt idx="465">
                  <c:v>2.2999999999999998</c:v>
                </c:pt>
                <c:pt idx="466">
                  <c:v>2.16</c:v>
                </c:pt>
                <c:pt idx="467">
                  <c:v>2.12</c:v>
                </c:pt>
                <c:pt idx="468">
                  <c:v>2.16</c:v>
                </c:pt>
                <c:pt idx="469">
                  <c:v>2.16</c:v>
                </c:pt>
                <c:pt idx="470">
                  <c:v>2.1</c:v>
                </c:pt>
                <c:pt idx="471">
                  <c:v>1.96</c:v>
                </c:pt>
                <c:pt idx="472">
                  <c:v>2.0499999999999998</c:v>
                </c:pt>
                <c:pt idx="473">
                  <c:v>2.0699999999999998</c:v>
                </c:pt>
                <c:pt idx="474">
                  <c:v>1.85</c:v>
                </c:pt>
                <c:pt idx="475">
                  <c:v>1.8</c:v>
                </c:pt>
                <c:pt idx="476">
                  <c:v>1.7</c:v>
                </c:pt>
                <c:pt idx="477">
                  <c:v>1.68</c:v>
                </c:pt>
                <c:pt idx="478">
                  <c:v>2.12</c:v>
                </c:pt>
                <c:pt idx="479">
                  <c:v>2.48</c:v>
                </c:pt>
                <c:pt idx="480">
                  <c:v>2.36</c:v>
                </c:pt>
                <c:pt idx="481">
                  <c:v>2.44</c:v>
                </c:pt>
                <c:pt idx="482">
                  <c:v>2.42</c:v>
                </c:pt>
                <c:pt idx="483">
                  <c:v>2.78</c:v>
                </c:pt>
                <c:pt idx="484">
                  <c:v>2.82</c:v>
                </c:pt>
                <c:pt idx="485">
                  <c:v>2.5</c:v>
                </c:pt>
                <c:pt idx="486">
                  <c:v>2.1</c:v>
                </c:pt>
                <c:pt idx="487">
                  <c:v>2.1</c:v>
                </c:pt>
                <c:pt idx="488">
                  <c:v>2.08</c:v>
                </c:pt>
                <c:pt idx="489">
                  <c:v>2</c:v>
                </c:pt>
                <c:pt idx="490">
                  <c:v>2.02</c:v>
                </c:pt>
                <c:pt idx="491">
                  <c:v>2.04</c:v>
                </c:pt>
                <c:pt idx="492">
                  <c:v>2.1</c:v>
                </c:pt>
                <c:pt idx="493">
                  <c:v>1.96</c:v>
                </c:pt>
                <c:pt idx="494">
                  <c:v>1.65</c:v>
                </c:pt>
                <c:pt idx="495">
                  <c:v>1.6</c:v>
                </c:pt>
                <c:pt idx="496">
                  <c:v>1.8</c:v>
                </c:pt>
                <c:pt idx="497">
                  <c:v>2</c:v>
                </c:pt>
                <c:pt idx="498">
                  <c:v>2.3199999999999998</c:v>
                </c:pt>
                <c:pt idx="499">
                  <c:v>2.36</c:v>
                </c:pt>
                <c:pt idx="500">
                  <c:v>2.44</c:v>
                </c:pt>
                <c:pt idx="501">
                  <c:v>2.64</c:v>
                </c:pt>
                <c:pt idx="502">
                  <c:v>2.58</c:v>
                </c:pt>
                <c:pt idx="503">
                  <c:v>2.4</c:v>
                </c:pt>
                <c:pt idx="504">
                  <c:v>2.86</c:v>
                </c:pt>
                <c:pt idx="505">
                  <c:v>2.7</c:v>
                </c:pt>
                <c:pt idx="506">
                  <c:v>2.58</c:v>
                </c:pt>
              </c:numCache>
              <c:extLst xmlns:c15="http://schemas.microsoft.com/office/drawing/2012/chart"/>
            </c:numRef>
          </c:val>
          <c:smooth val="0"/>
          <c:extLst>
            <c:ext xmlns:c16="http://schemas.microsoft.com/office/drawing/2014/chart" uri="{C3380CC4-5D6E-409C-BE32-E72D297353CC}">
              <c16:uniqueId val="{00000007-B13E-4E85-9D54-B3AB23B5EB09}"/>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DATOS!$X$3:$X$734</c:f>
              <c:numCache>
                <c:formatCode>0.00</c:formatCode>
                <c:ptCount val="732"/>
                <c:pt idx="0">
                  <c:v>4.5999999999999996</c:v>
                </c:pt>
                <c:pt idx="1">
                  <c:v>4.5999999999999996</c:v>
                </c:pt>
                <c:pt idx="2">
                  <c:v>4.5999999999999996</c:v>
                </c:pt>
                <c:pt idx="3">
                  <c:v>4.5999999999999996</c:v>
                </c:pt>
                <c:pt idx="4">
                  <c:v>4.5999999999999996</c:v>
                </c:pt>
                <c:pt idx="5">
                  <c:v>4.5999999999999996</c:v>
                </c:pt>
                <c:pt idx="6">
                  <c:v>4.5999999999999996</c:v>
                </c:pt>
                <c:pt idx="7">
                  <c:v>4.5999999999999996</c:v>
                </c:pt>
                <c:pt idx="8">
                  <c:v>4.5999999999999996</c:v>
                </c:pt>
                <c:pt idx="9">
                  <c:v>4.5999999999999996</c:v>
                </c:pt>
                <c:pt idx="10">
                  <c:v>4.5999999999999996</c:v>
                </c:pt>
                <c:pt idx="11">
                  <c:v>4.5999999999999996</c:v>
                </c:pt>
                <c:pt idx="12">
                  <c:v>4.5999999999999996</c:v>
                </c:pt>
                <c:pt idx="13">
                  <c:v>4.5999999999999996</c:v>
                </c:pt>
                <c:pt idx="14">
                  <c:v>4.5999999999999996</c:v>
                </c:pt>
                <c:pt idx="15">
                  <c:v>4.5999999999999996</c:v>
                </c:pt>
                <c:pt idx="16">
                  <c:v>4.5999999999999996</c:v>
                </c:pt>
                <c:pt idx="17">
                  <c:v>4.5999999999999996</c:v>
                </c:pt>
                <c:pt idx="18">
                  <c:v>4.5999999999999996</c:v>
                </c:pt>
                <c:pt idx="19">
                  <c:v>4.5999999999999996</c:v>
                </c:pt>
                <c:pt idx="20">
                  <c:v>4.5999999999999996</c:v>
                </c:pt>
                <c:pt idx="21">
                  <c:v>4.5999999999999996</c:v>
                </c:pt>
                <c:pt idx="22">
                  <c:v>4.5999999999999996</c:v>
                </c:pt>
                <c:pt idx="23">
                  <c:v>4.5999999999999996</c:v>
                </c:pt>
                <c:pt idx="24">
                  <c:v>4.5999999999999996</c:v>
                </c:pt>
                <c:pt idx="25">
                  <c:v>4.5999999999999996</c:v>
                </c:pt>
                <c:pt idx="26">
                  <c:v>4.5999999999999996</c:v>
                </c:pt>
                <c:pt idx="27">
                  <c:v>4.5999999999999996</c:v>
                </c:pt>
                <c:pt idx="28">
                  <c:v>4.5999999999999996</c:v>
                </c:pt>
                <c:pt idx="29">
                  <c:v>4.5999999999999996</c:v>
                </c:pt>
                <c:pt idx="30">
                  <c:v>4.5999999999999996</c:v>
                </c:pt>
                <c:pt idx="31">
                  <c:v>4.5999999999999996</c:v>
                </c:pt>
                <c:pt idx="32">
                  <c:v>4.5999999999999996</c:v>
                </c:pt>
                <c:pt idx="33">
                  <c:v>4.5999999999999996</c:v>
                </c:pt>
                <c:pt idx="34">
                  <c:v>4.5999999999999996</c:v>
                </c:pt>
                <c:pt idx="35">
                  <c:v>4.5999999999999996</c:v>
                </c:pt>
                <c:pt idx="36">
                  <c:v>4.5999999999999996</c:v>
                </c:pt>
                <c:pt idx="37">
                  <c:v>4.5999999999999996</c:v>
                </c:pt>
                <c:pt idx="38">
                  <c:v>4.5999999999999996</c:v>
                </c:pt>
                <c:pt idx="39">
                  <c:v>4.5999999999999996</c:v>
                </c:pt>
                <c:pt idx="40">
                  <c:v>4.5999999999999996</c:v>
                </c:pt>
                <c:pt idx="41">
                  <c:v>4.5999999999999996</c:v>
                </c:pt>
                <c:pt idx="42">
                  <c:v>4.5999999999999996</c:v>
                </c:pt>
                <c:pt idx="43">
                  <c:v>4.5999999999999996</c:v>
                </c:pt>
                <c:pt idx="44">
                  <c:v>4.5999999999999996</c:v>
                </c:pt>
                <c:pt idx="45">
                  <c:v>4.5999999999999996</c:v>
                </c:pt>
                <c:pt idx="46">
                  <c:v>4.5999999999999996</c:v>
                </c:pt>
                <c:pt idx="47">
                  <c:v>4.5999999999999996</c:v>
                </c:pt>
                <c:pt idx="48">
                  <c:v>4.5999999999999996</c:v>
                </c:pt>
                <c:pt idx="49">
                  <c:v>4.5999999999999996</c:v>
                </c:pt>
                <c:pt idx="50">
                  <c:v>4.5999999999999996</c:v>
                </c:pt>
                <c:pt idx="51">
                  <c:v>4.5999999999999996</c:v>
                </c:pt>
                <c:pt idx="52">
                  <c:v>4.5999999999999996</c:v>
                </c:pt>
                <c:pt idx="53">
                  <c:v>4.5999999999999996</c:v>
                </c:pt>
                <c:pt idx="54">
                  <c:v>4.5999999999999996</c:v>
                </c:pt>
                <c:pt idx="55">
                  <c:v>4.5999999999999996</c:v>
                </c:pt>
                <c:pt idx="56">
                  <c:v>4.5999999999999996</c:v>
                </c:pt>
                <c:pt idx="57">
                  <c:v>4.5999999999999996</c:v>
                </c:pt>
                <c:pt idx="58">
                  <c:v>4.5999999999999996</c:v>
                </c:pt>
                <c:pt idx="59">
                  <c:v>4.5999999999999996</c:v>
                </c:pt>
                <c:pt idx="60">
                  <c:v>4.5999999999999996</c:v>
                </c:pt>
                <c:pt idx="61">
                  <c:v>4.5999999999999996</c:v>
                </c:pt>
                <c:pt idx="62">
                  <c:v>4.5999999999999996</c:v>
                </c:pt>
                <c:pt idx="63">
                  <c:v>4.5999999999999996</c:v>
                </c:pt>
                <c:pt idx="64">
                  <c:v>4.5999999999999996</c:v>
                </c:pt>
                <c:pt idx="65">
                  <c:v>4.5999999999999996</c:v>
                </c:pt>
                <c:pt idx="66">
                  <c:v>4.5999999999999996</c:v>
                </c:pt>
                <c:pt idx="67">
                  <c:v>4.5999999999999996</c:v>
                </c:pt>
                <c:pt idx="68">
                  <c:v>4.5999999999999996</c:v>
                </c:pt>
                <c:pt idx="69">
                  <c:v>4.5999999999999996</c:v>
                </c:pt>
                <c:pt idx="70">
                  <c:v>4.5999999999999996</c:v>
                </c:pt>
                <c:pt idx="71">
                  <c:v>4.5999999999999996</c:v>
                </c:pt>
                <c:pt idx="72">
                  <c:v>4.5999999999999996</c:v>
                </c:pt>
                <c:pt idx="73">
                  <c:v>4.5999999999999996</c:v>
                </c:pt>
                <c:pt idx="74">
                  <c:v>4.5999999999999996</c:v>
                </c:pt>
                <c:pt idx="75">
                  <c:v>4.5999999999999996</c:v>
                </c:pt>
                <c:pt idx="76">
                  <c:v>4.5999999999999996</c:v>
                </c:pt>
                <c:pt idx="77">
                  <c:v>4.5999999999999996</c:v>
                </c:pt>
                <c:pt idx="78">
                  <c:v>4.5999999999999996</c:v>
                </c:pt>
                <c:pt idx="79">
                  <c:v>4.5999999999999996</c:v>
                </c:pt>
                <c:pt idx="80">
                  <c:v>4.5999999999999996</c:v>
                </c:pt>
                <c:pt idx="81">
                  <c:v>4.5999999999999996</c:v>
                </c:pt>
                <c:pt idx="82">
                  <c:v>4.5999999999999996</c:v>
                </c:pt>
                <c:pt idx="83">
                  <c:v>4.5999999999999996</c:v>
                </c:pt>
                <c:pt idx="84">
                  <c:v>4.5999999999999996</c:v>
                </c:pt>
                <c:pt idx="85">
                  <c:v>4.5999999999999996</c:v>
                </c:pt>
                <c:pt idx="86">
                  <c:v>4.5999999999999996</c:v>
                </c:pt>
                <c:pt idx="87">
                  <c:v>4.5999999999999996</c:v>
                </c:pt>
                <c:pt idx="88">
                  <c:v>4.5999999999999996</c:v>
                </c:pt>
                <c:pt idx="89">
                  <c:v>4.5999999999999996</c:v>
                </c:pt>
                <c:pt idx="90">
                  <c:v>4.5999999999999996</c:v>
                </c:pt>
                <c:pt idx="91">
                  <c:v>4.5999999999999996</c:v>
                </c:pt>
                <c:pt idx="92">
                  <c:v>4.5999999999999996</c:v>
                </c:pt>
                <c:pt idx="93">
                  <c:v>4.5999999999999996</c:v>
                </c:pt>
                <c:pt idx="94">
                  <c:v>4.5999999999999996</c:v>
                </c:pt>
                <c:pt idx="95">
                  <c:v>4.5999999999999996</c:v>
                </c:pt>
                <c:pt idx="96">
                  <c:v>4.5999999999999996</c:v>
                </c:pt>
                <c:pt idx="97">
                  <c:v>4.5999999999999996</c:v>
                </c:pt>
                <c:pt idx="98">
                  <c:v>4.5999999999999996</c:v>
                </c:pt>
                <c:pt idx="99">
                  <c:v>4.5999999999999996</c:v>
                </c:pt>
                <c:pt idx="100">
                  <c:v>4.5999999999999996</c:v>
                </c:pt>
                <c:pt idx="101">
                  <c:v>4.5999999999999996</c:v>
                </c:pt>
                <c:pt idx="102">
                  <c:v>4.5999999999999996</c:v>
                </c:pt>
                <c:pt idx="103">
                  <c:v>4.5999999999999996</c:v>
                </c:pt>
                <c:pt idx="104">
                  <c:v>4.5999999999999996</c:v>
                </c:pt>
                <c:pt idx="105">
                  <c:v>4.5999999999999996</c:v>
                </c:pt>
                <c:pt idx="106">
                  <c:v>4.5999999999999996</c:v>
                </c:pt>
                <c:pt idx="107">
                  <c:v>4.5999999999999996</c:v>
                </c:pt>
                <c:pt idx="108">
                  <c:v>4.5999999999999996</c:v>
                </c:pt>
                <c:pt idx="109">
                  <c:v>4.5999999999999996</c:v>
                </c:pt>
                <c:pt idx="110">
                  <c:v>4.5999999999999996</c:v>
                </c:pt>
                <c:pt idx="111">
                  <c:v>4.5999999999999996</c:v>
                </c:pt>
                <c:pt idx="112">
                  <c:v>4.5999999999999996</c:v>
                </c:pt>
                <c:pt idx="113">
                  <c:v>4.5999999999999996</c:v>
                </c:pt>
                <c:pt idx="114">
                  <c:v>4.5999999999999996</c:v>
                </c:pt>
                <c:pt idx="115">
                  <c:v>4.5999999999999996</c:v>
                </c:pt>
                <c:pt idx="116">
                  <c:v>4.5999999999999996</c:v>
                </c:pt>
                <c:pt idx="117">
                  <c:v>4.5999999999999996</c:v>
                </c:pt>
                <c:pt idx="118">
                  <c:v>4.5999999999999996</c:v>
                </c:pt>
                <c:pt idx="119">
                  <c:v>4.5999999999999996</c:v>
                </c:pt>
                <c:pt idx="120">
                  <c:v>4.5999999999999996</c:v>
                </c:pt>
                <c:pt idx="121">
                  <c:v>4.5999999999999996</c:v>
                </c:pt>
                <c:pt idx="122">
                  <c:v>4.5999999999999996</c:v>
                </c:pt>
                <c:pt idx="123">
                  <c:v>4.5999999999999996</c:v>
                </c:pt>
                <c:pt idx="124">
                  <c:v>4.5999999999999996</c:v>
                </c:pt>
                <c:pt idx="125">
                  <c:v>4.5999999999999996</c:v>
                </c:pt>
                <c:pt idx="126">
                  <c:v>4.5999999999999996</c:v>
                </c:pt>
                <c:pt idx="127">
                  <c:v>4.5999999999999996</c:v>
                </c:pt>
                <c:pt idx="128">
                  <c:v>4.5999999999999996</c:v>
                </c:pt>
                <c:pt idx="129">
                  <c:v>4.5999999999999996</c:v>
                </c:pt>
                <c:pt idx="130">
                  <c:v>4.5999999999999996</c:v>
                </c:pt>
                <c:pt idx="131">
                  <c:v>4.5999999999999996</c:v>
                </c:pt>
                <c:pt idx="132">
                  <c:v>4.5999999999999996</c:v>
                </c:pt>
                <c:pt idx="133">
                  <c:v>4.5999999999999996</c:v>
                </c:pt>
                <c:pt idx="134">
                  <c:v>4.5999999999999996</c:v>
                </c:pt>
                <c:pt idx="135">
                  <c:v>4.5999999999999996</c:v>
                </c:pt>
                <c:pt idx="136">
                  <c:v>4.5999999999999996</c:v>
                </c:pt>
                <c:pt idx="137">
                  <c:v>4.5999999999999996</c:v>
                </c:pt>
                <c:pt idx="138">
                  <c:v>4.5999999999999996</c:v>
                </c:pt>
                <c:pt idx="139">
                  <c:v>4.5999999999999996</c:v>
                </c:pt>
                <c:pt idx="140">
                  <c:v>4.5999999999999996</c:v>
                </c:pt>
                <c:pt idx="141">
                  <c:v>4.5999999999999996</c:v>
                </c:pt>
                <c:pt idx="142">
                  <c:v>4.5999999999999996</c:v>
                </c:pt>
                <c:pt idx="143">
                  <c:v>4.5999999999999996</c:v>
                </c:pt>
                <c:pt idx="144">
                  <c:v>4.5999999999999996</c:v>
                </c:pt>
                <c:pt idx="145">
                  <c:v>4.5999999999999996</c:v>
                </c:pt>
                <c:pt idx="146">
                  <c:v>4.5999999999999996</c:v>
                </c:pt>
                <c:pt idx="147">
                  <c:v>4.5999999999999996</c:v>
                </c:pt>
                <c:pt idx="148">
                  <c:v>4.5999999999999996</c:v>
                </c:pt>
                <c:pt idx="149">
                  <c:v>4.5999999999999996</c:v>
                </c:pt>
                <c:pt idx="150">
                  <c:v>4.5999999999999996</c:v>
                </c:pt>
                <c:pt idx="151">
                  <c:v>4.5999999999999996</c:v>
                </c:pt>
                <c:pt idx="152">
                  <c:v>4.5999999999999996</c:v>
                </c:pt>
                <c:pt idx="153">
                  <c:v>4.5999999999999996</c:v>
                </c:pt>
                <c:pt idx="154">
                  <c:v>4.5999999999999996</c:v>
                </c:pt>
                <c:pt idx="155">
                  <c:v>4.5999999999999996</c:v>
                </c:pt>
                <c:pt idx="156">
                  <c:v>4.5999999999999996</c:v>
                </c:pt>
                <c:pt idx="157">
                  <c:v>4.5999999999999996</c:v>
                </c:pt>
                <c:pt idx="158">
                  <c:v>4.5999999999999996</c:v>
                </c:pt>
                <c:pt idx="159">
                  <c:v>4.5999999999999996</c:v>
                </c:pt>
                <c:pt idx="160">
                  <c:v>4.5999999999999996</c:v>
                </c:pt>
                <c:pt idx="161">
                  <c:v>4.5999999999999996</c:v>
                </c:pt>
                <c:pt idx="162">
                  <c:v>4.5999999999999996</c:v>
                </c:pt>
                <c:pt idx="163">
                  <c:v>4.5999999999999996</c:v>
                </c:pt>
                <c:pt idx="164">
                  <c:v>4.5999999999999996</c:v>
                </c:pt>
                <c:pt idx="165">
                  <c:v>4.5999999999999996</c:v>
                </c:pt>
                <c:pt idx="166">
                  <c:v>4.5999999999999996</c:v>
                </c:pt>
                <c:pt idx="167">
                  <c:v>4.5999999999999996</c:v>
                </c:pt>
                <c:pt idx="168">
                  <c:v>4.5999999999999996</c:v>
                </c:pt>
                <c:pt idx="169">
                  <c:v>4.5999999999999996</c:v>
                </c:pt>
                <c:pt idx="170">
                  <c:v>4.5999999999999996</c:v>
                </c:pt>
                <c:pt idx="171">
                  <c:v>4.5999999999999996</c:v>
                </c:pt>
                <c:pt idx="172">
                  <c:v>4.5999999999999996</c:v>
                </c:pt>
                <c:pt idx="173">
                  <c:v>4.5999999999999996</c:v>
                </c:pt>
                <c:pt idx="174">
                  <c:v>4.5999999999999996</c:v>
                </c:pt>
                <c:pt idx="175">
                  <c:v>4.5999999999999996</c:v>
                </c:pt>
                <c:pt idx="176">
                  <c:v>4.5999999999999996</c:v>
                </c:pt>
                <c:pt idx="177">
                  <c:v>4.5999999999999996</c:v>
                </c:pt>
                <c:pt idx="178">
                  <c:v>4.5999999999999996</c:v>
                </c:pt>
                <c:pt idx="179">
                  <c:v>4.5999999999999996</c:v>
                </c:pt>
                <c:pt idx="180">
                  <c:v>4.5999999999999996</c:v>
                </c:pt>
                <c:pt idx="181">
                  <c:v>4.5999999999999996</c:v>
                </c:pt>
                <c:pt idx="182">
                  <c:v>4.5999999999999996</c:v>
                </c:pt>
                <c:pt idx="183">
                  <c:v>4.5999999999999996</c:v>
                </c:pt>
                <c:pt idx="184">
                  <c:v>4.5999999999999996</c:v>
                </c:pt>
                <c:pt idx="185">
                  <c:v>4.5999999999999996</c:v>
                </c:pt>
                <c:pt idx="186">
                  <c:v>4.5999999999999996</c:v>
                </c:pt>
                <c:pt idx="187">
                  <c:v>4.5999999999999996</c:v>
                </c:pt>
                <c:pt idx="188">
                  <c:v>4.5999999999999996</c:v>
                </c:pt>
                <c:pt idx="189">
                  <c:v>4.5999999999999996</c:v>
                </c:pt>
                <c:pt idx="190">
                  <c:v>4.5999999999999996</c:v>
                </c:pt>
                <c:pt idx="191">
                  <c:v>4.5999999999999996</c:v>
                </c:pt>
                <c:pt idx="192">
                  <c:v>4.5999999999999996</c:v>
                </c:pt>
                <c:pt idx="193">
                  <c:v>4.5999999999999996</c:v>
                </c:pt>
                <c:pt idx="194">
                  <c:v>4.5999999999999996</c:v>
                </c:pt>
                <c:pt idx="195">
                  <c:v>4.5999999999999996</c:v>
                </c:pt>
                <c:pt idx="196">
                  <c:v>4.5999999999999996</c:v>
                </c:pt>
                <c:pt idx="197">
                  <c:v>4.5999999999999996</c:v>
                </c:pt>
                <c:pt idx="198">
                  <c:v>4.5999999999999996</c:v>
                </c:pt>
                <c:pt idx="199">
                  <c:v>4.5999999999999996</c:v>
                </c:pt>
                <c:pt idx="200">
                  <c:v>4.5999999999999996</c:v>
                </c:pt>
                <c:pt idx="201">
                  <c:v>4.5999999999999996</c:v>
                </c:pt>
                <c:pt idx="202">
                  <c:v>4.5999999999999996</c:v>
                </c:pt>
                <c:pt idx="203">
                  <c:v>4.5999999999999996</c:v>
                </c:pt>
                <c:pt idx="204">
                  <c:v>4.5999999999999996</c:v>
                </c:pt>
                <c:pt idx="205">
                  <c:v>4.5999999999999996</c:v>
                </c:pt>
                <c:pt idx="206">
                  <c:v>4.5999999999999996</c:v>
                </c:pt>
                <c:pt idx="207">
                  <c:v>4.5999999999999996</c:v>
                </c:pt>
                <c:pt idx="208">
                  <c:v>4.5999999999999996</c:v>
                </c:pt>
                <c:pt idx="209">
                  <c:v>4.5999999999999996</c:v>
                </c:pt>
                <c:pt idx="210">
                  <c:v>4.5999999999999996</c:v>
                </c:pt>
                <c:pt idx="211">
                  <c:v>4.5999999999999996</c:v>
                </c:pt>
                <c:pt idx="212">
                  <c:v>4.5999999999999996</c:v>
                </c:pt>
                <c:pt idx="213">
                  <c:v>4.5999999999999996</c:v>
                </c:pt>
                <c:pt idx="214">
                  <c:v>4.5999999999999996</c:v>
                </c:pt>
                <c:pt idx="215">
                  <c:v>4.5999999999999996</c:v>
                </c:pt>
                <c:pt idx="216">
                  <c:v>4.5999999999999996</c:v>
                </c:pt>
                <c:pt idx="217">
                  <c:v>4.5999999999999996</c:v>
                </c:pt>
                <c:pt idx="218">
                  <c:v>4.5999999999999996</c:v>
                </c:pt>
                <c:pt idx="219">
                  <c:v>4.5999999999999996</c:v>
                </c:pt>
                <c:pt idx="220">
                  <c:v>4.5999999999999996</c:v>
                </c:pt>
                <c:pt idx="221">
                  <c:v>4.5999999999999996</c:v>
                </c:pt>
                <c:pt idx="222">
                  <c:v>4.5999999999999996</c:v>
                </c:pt>
                <c:pt idx="223">
                  <c:v>4.5999999999999996</c:v>
                </c:pt>
                <c:pt idx="224">
                  <c:v>4.5999999999999996</c:v>
                </c:pt>
                <c:pt idx="225">
                  <c:v>4.5999999999999996</c:v>
                </c:pt>
                <c:pt idx="226">
                  <c:v>4.5999999999999996</c:v>
                </c:pt>
                <c:pt idx="227">
                  <c:v>4.5999999999999996</c:v>
                </c:pt>
                <c:pt idx="228">
                  <c:v>4.5999999999999996</c:v>
                </c:pt>
                <c:pt idx="229">
                  <c:v>4.5999999999999996</c:v>
                </c:pt>
                <c:pt idx="230">
                  <c:v>4.5999999999999996</c:v>
                </c:pt>
                <c:pt idx="231">
                  <c:v>4.5999999999999996</c:v>
                </c:pt>
                <c:pt idx="232">
                  <c:v>4.5999999999999996</c:v>
                </c:pt>
                <c:pt idx="233">
                  <c:v>4.5999999999999996</c:v>
                </c:pt>
                <c:pt idx="234">
                  <c:v>4.5999999999999996</c:v>
                </c:pt>
                <c:pt idx="235">
                  <c:v>4.5999999999999996</c:v>
                </c:pt>
                <c:pt idx="236">
                  <c:v>4.5999999999999996</c:v>
                </c:pt>
                <c:pt idx="237">
                  <c:v>4.5999999999999996</c:v>
                </c:pt>
                <c:pt idx="238">
                  <c:v>4.5999999999999996</c:v>
                </c:pt>
                <c:pt idx="239">
                  <c:v>4.5999999999999996</c:v>
                </c:pt>
                <c:pt idx="240">
                  <c:v>4.5999999999999996</c:v>
                </c:pt>
                <c:pt idx="241">
                  <c:v>4.5999999999999996</c:v>
                </c:pt>
                <c:pt idx="242">
                  <c:v>4.5999999999999996</c:v>
                </c:pt>
                <c:pt idx="243">
                  <c:v>4.5999999999999996</c:v>
                </c:pt>
                <c:pt idx="244">
                  <c:v>4.5999999999999996</c:v>
                </c:pt>
                <c:pt idx="245">
                  <c:v>4.5999999999999996</c:v>
                </c:pt>
                <c:pt idx="246">
                  <c:v>4.5999999999999996</c:v>
                </c:pt>
                <c:pt idx="247">
                  <c:v>4.5999999999999996</c:v>
                </c:pt>
                <c:pt idx="248">
                  <c:v>4.5999999999999996</c:v>
                </c:pt>
                <c:pt idx="249">
                  <c:v>4.5999999999999996</c:v>
                </c:pt>
                <c:pt idx="250">
                  <c:v>4.5999999999999996</c:v>
                </c:pt>
                <c:pt idx="251">
                  <c:v>4.5999999999999996</c:v>
                </c:pt>
                <c:pt idx="252">
                  <c:v>4.5999999999999996</c:v>
                </c:pt>
                <c:pt idx="253">
                  <c:v>4.5999999999999996</c:v>
                </c:pt>
                <c:pt idx="254">
                  <c:v>4.5999999999999996</c:v>
                </c:pt>
                <c:pt idx="255">
                  <c:v>4.5999999999999996</c:v>
                </c:pt>
                <c:pt idx="256">
                  <c:v>4.5999999999999996</c:v>
                </c:pt>
                <c:pt idx="257">
                  <c:v>4.5999999999999996</c:v>
                </c:pt>
                <c:pt idx="258">
                  <c:v>4.5999999999999996</c:v>
                </c:pt>
                <c:pt idx="259">
                  <c:v>4.5999999999999996</c:v>
                </c:pt>
                <c:pt idx="260">
                  <c:v>4.5999999999999996</c:v>
                </c:pt>
                <c:pt idx="261">
                  <c:v>4.5999999999999996</c:v>
                </c:pt>
                <c:pt idx="262">
                  <c:v>4.5999999999999996</c:v>
                </c:pt>
                <c:pt idx="263">
                  <c:v>4.5999999999999996</c:v>
                </c:pt>
                <c:pt idx="264">
                  <c:v>4.5999999999999996</c:v>
                </c:pt>
                <c:pt idx="265">
                  <c:v>4.5999999999999996</c:v>
                </c:pt>
                <c:pt idx="266">
                  <c:v>4.5999999999999996</c:v>
                </c:pt>
                <c:pt idx="267">
                  <c:v>4.5999999999999996</c:v>
                </c:pt>
                <c:pt idx="268">
                  <c:v>4.5999999999999996</c:v>
                </c:pt>
                <c:pt idx="269">
                  <c:v>4.5999999999999996</c:v>
                </c:pt>
                <c:pt idx="270">
                  <c:v>4.5999999999999996</c:v>
                </c:pt>
                <c:pt idx="271">
                  <c:v>4.5999999999999996</c:v>
                </c:pt>
                <c:pt idx="272">
                  <c:v>4.5999999999999996</c:v>
                </c:pt>
                <c:pt idx="273">
                  <c:v>4.5999999999999996</c:v>
                </c:pt>
                <c:pt idx="274">
                  <c:v>4.5999999999999996</c:v>
                </c:pt>
                <c:pt idx="275">
                  <c:v>4.5999999999999996</c:v>
                </c:pt>
                <c:pt idx="276">
                  <c:v>4.5999999999999996</c:v>
                </c:pt>
                <c:pt idx="277">
                  <c:v>4.5999999999999996</c:v>
                </c:pt>
                <c:pt idx="278">
                  <c:v>4.5999999999999996</c:v>
                </c:pt>
                <c:pt idx="279">
                  <c:v>4.5999999999999996</c:v>
                </c:pt>
                <c:pt idx="280">
                  <c:v>4.5999999999999996</c:v>
                </c:pt>
                <c:pt idx="281">
                  <c:v>4.5999999999999996</c:v>
                </c:pt>
                <c:pt idx="282">
                  <c:v>4.5999999999999996</c:v>
                </c:pt>
                <c:pt idx="283">
                  <c:v>4.5999999999999996</c:v>
                </c:pt>
                <c:pt idx="284">
                  <c:v>4.5999999999999996</c:v>
                </c:pt>
                <c:pt idx="285">
                  <c:v>4.5999999999999996</c:v>
                </c:pt>
                <c:pt idx="286">
                  <c:v>4.5999999999999996</c:v>
                </c:pt>
                <c:pt idx="287">
                  <c:v>4.5999999999999996</c:v>
                </c:pt>
                <c:pt idx="288">
                  <c:v>4.5999999999999996</c:v>
                </c:pt>
                <c:pt idx="289">
                  <c:v>4.5999999999999996</c:v>
                </c:pt>
                <c:pt idx="290">
                  <c:v>4.5999999999999996</c:v>
                </c:pt>
                <c:pt idx="291">
                  <c:v>4.5999999999999996</c:v>
                </c:pt>
                <c:pt idx="292">
                  <c:v>4.5999999999999996</c:v>
                </c:pt>
                <c:pt idx="293">
                  <c:v>4.5999999999999996</c:v>
                </c:pt>
                <c:pt idx="294">
                  <c:v>4.5999999999999996</c:v>
                </c:pt>
                <c:pt idx="295">
                  <c:v>4.5999999999999996</c:v>
                </c:pt>
                <c:pt idx="296">
                  <c:v>4.5999999999999996</c:v>
                </c:pt>
                <c:pt idx="297">
                  <c:v>4.5999999999999996</c:v>
                </c:pt>
                <c:pt idx="298">
                  <c:v>4.5999999999999996</c:v>
                </c:pt>
                <c:pt idx="299">
                  <c:v>4.5999999999999996</c:v>
                </c:pt>
                <c:pt idx="300">
                  <c:v>4.5999999999999996</c:v>
                </c:pt>
                <c:pt idx="301">
                  <c:v>4.5999999999999996</c:v>
                </c:pt>
                <c:pt idx="302">
                  <c:v>4.5999999999999996</c:v>
                </c:pt>
                <c:pt idx="303">
                  <c:v>4.5999999999999996</c:v>
                </c:pt>
                <c:pt idx="304">
                  <c:v>4.5999999999999996</c:v>
                </c:pt>
                <c:pt idx="305">
                  <c:v>4.5999999999999996</c:v>
                </c:pt>
                <c:pt idx="306">
                  <c:v>4.5999999999999996</c:v>
                </c:pt>
                <c:pt idx="307">
                  <c:v>4.5999999999999996</c:v>
                </c:pt>
                <c:pt idx="308">
                  <c:v>4.5999999999999996</c:v>
                </c:pt>
                <c:pt idx="309">
                  <c:v>4.5999999999999996</c:v>
                </c:pt>
                <c:pt idx="310">
                  <c:v>4.5999999999999996</c:v>
                </c:pt>
                <c:pt idx="311">
                  <c:v>4.5999999999999996</c:v>
                </c:pt>
                <c:pt idx="312">
                  <c:v>4.5999999999999996</c:v>
                </c:pt>
                <c:pt idx="313">
                  <c:v>4.5999999999999996</c:v>
                </c:pt>
                <c:pt idx="314">
                  <c:v>4.5999999999999996</c:v>
                </c:pt>
                <c:pt idx="315">
                  <c:v>4.5999999999999996</c:v>
                </c:pt>
                <c:pt idx="316">
                  <c:v>4.5999999999999996</c:v>
                </c:pt>
                <c:pt idx="317">
                  <c:v>4.5999999999999996</c:v>
                </c:pt>
                <c:pt idx="318">
                  <c:v>4.5999999999999996</c:v>
                </c:pt>
                <c:pt idx="319">
                  <c:v>4.5999999999999996</c:v>
                </c:pt>
                <c:pt idx="320">
                  <c:v>4.5999999999999996</c:v>
                </c:pt>
                <c:pt idx="321">
                  <c:v>4.5999999999999996</c:v>
                </c:pt>
                <c:pt idx="322">
                  <c:v>4.5999999999999996</c:v>
                </c:pt>
                <c:pt idx="323">
                  <c:v>4.5999999999999996</c:v>
                </c:pt>
                <c:pt idx="324">
                  <c:v>4.5999999999999996</c:v>
                </c:pt>
                <c:pt idx="325">
                  <c:v>4.5999999999999996</c:v>
                </c:pt>
                <c:pt idx="326">
                  <c:v>4.5999999999999996</c:v>
                </c:pt>
                <c:pt idx="327">
                  <c:v>4.5999999999999996</c:v>
                </c:pt>
                <c:pt idx="328">
                  <c:v>4.5999999999999996</c:v>
                </c:pt>
                <c:pt idx="329">
                  <c:v>4.5999999999999996</c:v>
                </c:pt>
                <c:pt idx="330">
                  <c:v>4.5999999999999996</c:v>
                </c:pt>
                <c:pt idx="331">
                  <c:v>4.5999999999999996</c:v>
                </c:pt>
                <c:pt idx="332">
                  <c:v>4.5999999999999996</c:v>
                </c:pt>
                <c:pt idx="333">
                  <c:v>4.5999999999999996</c:v>
                </c:pt>
                <c:pt idx="334">
                  <c:v>4.5999999999999996</c:v>
                </c:pt>
                <c:pt idx="335">
                  <c:v>4.5999999999999996</c:v>
                </c:pt>
                <c:pt idx="336">
                  <c:v>4.5999999999999996</c:v>
                </c:pt>
                <c:pt idx="337">
                  <c:v>4.5999999999999996</c:v>
                </c:pt>
                <c:pt idx="338">
                  <c:v>4.5999999999999996</c:v>
                </c:pt>
                <c:pt idx="339">
                  <c:v>4.5999999999999996</c:v>
                </c:pt>
                <c:pt idx="340">
                  <c:v>4.5999999999999996</c:v>
                </c:pt>
                <c:pt idx="341">
                  <c:v>4.5999999999999996</c:v>
                </c:pt>
                <c:pt idx="342">
                  <c:v>4.5999999999999996</c:v>
                </c:pt>
                <c:pt idx="343">
                  <c:v>4.5999999999999996</c:v>
                </c:pt>
                <c:pt idx="344">
                  <c:v>4.5999999999999996</c:v>
                </c:pt>
                <c:pt idx="345">
                  <c:v>4.5999999999999996</c:v>
                </c:pt>
                <c:pt idx="346">
                  <c:v>4.5999999999999996</c:v>
                </c:pt>
                <c:pt idx="347">
                  <c:v>4.5999999999999996</c:v>
                </c:pt>
                <c:pt idx="348">
                  <c:v>4.5999999999999996</c:v>
                </c:pt>
                <c:pt idx="349">
                  <c:v>4.5999999999999996</c:v>
                </c:pt>
                <c:pt idx="350">
                  <c:v>4.5999999999999996</c:v>
                </c:pt>
                <c:pt idx="351">
                  <c:v>4.5999999999999996</c:v>
                </c:pt>
                <c:pt idx="352">
                  <c:v>4.5999999999999996</c:v>
                </c:pt>
                <c:pt idx="353">
                  <c:v>4.5999999999999996</c:v>
                </c:pt>
                <c:pt idx="354">
                  <c:v>4.5999999999999996</c:v>
                </c:pt>
                <c:pt idx="355">
                  <c:v>4.5999999999999996</c:v>
                </c:pt>
                <c:pt idx="356">
                  <c:v>4.5999999999999996</c:v>
                </c:pt>
                <c:pt idx="357">
                  <c:v>4.5999999999999996</c:v>
                </c:pt>
                <c:pt idx="358">
                  <c:v>4.5999999999999996</c:v>
                </c:pt>
                <c:pt idx="359">
                  <c:v>4.5999999999999996</c:v>
                </c:pt>
                <c:pt idx="360">
                  <c:v>4.5999999999999996</c:v>
                </c:pt>
                <c:pt idx="361">
                  <c:v>4.5999999999999996</c:v>
                </c:pt>
                <c:pt idx="362">
                  <c:v>4.5999999999999996</c:v>
                </c:pt>
                <c:pt idx="363">
                  <c:v>4.5999999999999996</c:v>
                </c:pt>
                <c:pt idx="364">
                  <c:v>4.5999999999999996</c:v>
                </c:pt>
                <c:pt idx="365">
                  <c:v>4.5999999999999996</c:v>
                </c:pt>
                <c:pt idx="366">
                  <c:v>4.5999999999999996</c:v>
                </c:pt>
                <c:pt idx="367">
                  <c:v>4.5999999999999996</c:v>
                </c:pt>
                <c:pt idx="368">
                  <c:v>4.5999999999999996</c:v>
                </c:pt>
                <c:pt idx="369">
                  <c:v>4.5999999999999996</c:v>
                </c:pt>
                <c:pt idx="370">
                  <c:v>4.5999999999999996</c:v>
                </c:pt>
                <c:pt idx="371">
                  <c:v>4.5999999999999996</c:v>
                </c:pt>
                <c:pt idx="372">
                  <c:v>4.5999999999999996</c:v>
                </c:pt>
                <c:pt idx="373">
                  <c:v>4.5999999999999996</c:v>
                </c:pt>
                <c:pt idx="374">
                  <c:v>4.5999999999999996</c:v>
                </c:pt>
                <c:pt idx="375">
                  <c:v>4.5999999999999996</c:v>
                </c:pt>
                <c:pt idx="376">
                  <c:v>4.5999999999999996</c:v>
                </c:pt>
                <c:pt idx="377">
                  <c:v>4.5999999999999996</c:v>
                </c:pt>
                <c:pt idx="378">
                  <c:v>4.5999999999999996</c:v>
                </c:pt>
                <c:pt idx="379">
                  <c:v>4.5999999999999996</c:v>
                </c:pt>
                <c:pt idx="380">
                  <c:v>4.5999999999999996</c:v>
                </c:pt>
                <c:pt idx="381">
                  <c:v>4.5999999999999996</c:v>
                </c:pt>
                <c:pt idx="382">
                  <c:v>4.5999999999999996</c:v>
                </c:pt>
                <c:pt idx="383">
                  <c:v>4.5999999999999996</c:v>
                </c:pt>
                <c:pt idx="384">
                  <c:v>4.5999999999999996</c:v>
                </c:pt>
                <c:pt idx="385">
                  <c:v>4.5999999999999996</c:v>
                </c:pt>
                <c:pt idx="386">
                  <c:v>4.5999999999999996</c:v>
                </c:pt>
                <c:pt idx="387">
                  <c:v>4.5999999999999996</c:v>
                </c:pt>
                <c:pt idx="388">
                  <c:v>4.5999999999999996</c:v>
                </c:pt>
                <c:pt idx="389">
                  <c:v>4.5999999999999996</c:v>
                </c:pt>
                <c:pt idx="390">
                  <c:v>4.5999999999999996</c:v>
                </c:pt>
                <c:pt idx="391">
                  <c:v>4.5999999999999996</c:v>
                </c:pt>
                <c:pt idx="392">
                  <c:v>4.5999999999999996</c:v>
                </c:pt>
                <c:pt idx="393">
                  <c:v>4.5999999999999996</c:v>
                </c:pt>
                <c:pt idx="394">
                  <c:v>4.5999999999999996</c:v>
                </c:pt>
                <c:pt idx="395">
                  <c:v>4.5999999999999996</c:v>
                </c:pt>
                <c:pt idx="396">
                  <c:v>4.5999999999999996</c:v>
                </c:pt>
                <c:pt idx="397">
                  <c:v>4.5999999999999996</c:v>
                </c:pt>
                <c:pt idx="398">
                  <c:v>4.5999999999999996</c:v>
                </c:pt>
                <c:pt idx="399">
                  <c:v>4.5999999999999996</c:v>
                </c:pt>
                <c:pt idx="400">
                  <c:v>4.5999999999999996</c:v>
                </c:pt>
                <c:pt idx="401">
                  <c:v>4.5999999999999996</c:v>
                </c:pt>
                <c:pt idx="402">
                  <c:v>4.5999999999999996</c:v>
                </c:pt>
                <c:pt idx="403">
                  <c:v>4.5999999999999996</c:v>
                </c:pt>
                <c:pt idx="404">
                  <c:v>4.5999999999999996</c:v>
                </c:pt>
                <c:pt idx="405">
                  <c:v>4.5999999999999996</c:v>
                </c:pt>
                <c:pt idx="406">
                  <c:v>4.5999999999999996</c:v>
                </c:pt>
                <c:pt idx="407">
                  <c:v>4.5999999999999996</c:v>
                </c:pt>
                <c:pt idx="408">
                  <c:v>4.5999999999999996</c:v>
                </c:pt>
                <c:pt idx="409">
                  <c:v>4.5999999999999996</c:v>
                </c:pt>
                <c:pt idx="410">
                  <c:v>4.5999999999999996</c:v>
                </c:pt>
                <c:pt idx="411">
                  <c:v>4.5999999999999996</c:v>
                </c:pt>
                <c:pt idx="412">
                  <c:v>4.5999999999999996</c:v>
                </c:pt>
                <c:pt idx="413">
                  <c:v>4.5999999999999996</c:v>
                </c:pt>
                <c:pt idx="414">
                  <c:v>4.5999999999999996</c:v>
                </c:pt>
                <c:pt idx="415">
                  <c:v>4.5999999999999996</c:v>
                </c:pt>
                <c:pt idx="416">
                  <c:v>4.5999999999999996</c:v>
                </c:pt>
                <c:pt idx="417">
                  <c:v>4.5999999999999996</c:v>
                </c:pt>
                <c:pt idx="418">
                  <c:v>4.5999999999999996</c:v>
                </c:pt>
                <c:pt idx="419">
                  <c:v>4.5999999999999996</c:v>
                </c:pt>
                <c:pt idx="420">
                  <c:v>4.5999999999999996</c:v>
                </c:pt>
                <c:pt idx="421">
                  <c:v>4.5999999999999996</c:v>
                </c:pt>
                <c:pt idx="422">
                  <c:v>4.5999999999999996</c:v>
                </c:pt>
                <c:pt idx="423">
                  <c:v>4.5999999999999996</c:v>
                </c:pt>
                <c:pt idx="424">
                  <c:v>4.5999999999999996</c:v>
                </c:pt>
                <c:pt idx="425">
                  <c:v>4.5999999999999996</c:v>
                </c:pt>
                <c:pt idx="426">
                  <c:v>4.5999999999999996</c:v>
                </c:pt>
                <c:pt idx="427">
                  <c:v>4.5999999999999996</c:v>
                </c:pt>
                <c:pt idx="428">
                  <c:v>4.5999999999999996</c:v>
                </c:pt>
                <c:pt idx="429">
                  <c:v>4.5999999999999996</c:v>
                </c:pt>
                <c:pt idx="430">
                  <c:v>4.5999999999999996</c:v>
                </c:pt>
                <c:pt idx="431">
                  <c:v>4.5999999999999996</c:v>
                </c:pt>
                <c:pt idx="432">
                  <c:v>4.5999999999999996</c:v>
                </c:pt>
                <c:pt idx="433">
                  <c:v>4.5999999999999996</c:v>
                </c:pt>
                <c:pt idx="434">
                  <c:v>4.5999999999999996</c:v>
                </c:pt>
                <c:pt idx="435">
                  <c:v>4.5999999999999996</c:v>
                </c:pt>
                <c:pt idx="436">
                  <c:v>4.5999999999999996</c:v>
                </c:pt>
                <c:pt idx="437">
                  <c:v>4.5999999999999996</c:v>
                </c:pt>
                <c:pt idx="438">
                  <c:v>4.5999999999999996</c:v>
                </c:pt>
                <c:pt idx="439">
                  <c:v>4.5999999999999996</c:v>
                </c:pt>
                <c:pt idx="440">
                  <c:v>4.5999999999999996</c:v>
                </c:pt>
                <c:pt idx="441">
                  <c:v>4.5999999999999996</c:v>
                </c:pt>
                <c:pt idx="442">
                  <c:v>4.5999999999999996</c:v>
                </c:pt>
                <c:pt idx="443">
                  <c:v>4.5999999999999996</c:v>
                </c:pt>
                <c:pt idx="444">
                  <c:v>4.5999999999999996</c:v>
                </c:pt>
                <c:pt idx="445">
                  <c:v>4.5999999999999996</c:v>
                </c:pt>
                <c:pt idx="446">
                  <c:v>4.5999999999999996</c:v>
                </c:pt>
                <c:pt idx="447">
                  <c:v>4.5999999999999996</c:v>
                </c:pt>
                <c:pt idx="448">
                  <c:v>4.5999999999999996</c:v>
                </c:pt>
                <c:pt idx="449">
                  <c:v>4.5999999999999996</c:v>
                </c:pt>
                <c:pt idx="450">
                  <c:v>4.5999999999999996</c:v>
                </c:pt>
                <c:pt idx="451">
                  <c:v>4.5999999999999996</c:v>
                </c:pt>
                <c:pt idx="452">
                  <c:v>4.5999999999999996</c:v>
                </c:pt>
                <c:pt idx="453">
                  <c:v>4.5999999999999996</c:v>
                </c:pt>
                <c:pt idx="454">
                  <c:v>4.5999999999999996</c:v>
                </c:pt>
                <c:pt idx="455">
                  <c:v>4.5999999999999996</c:v>
                </c:pt>
                <c:pt idx="456">
                  <c:v>4.5999999999999996</c:v>
                </c:pt>
                <c:pt idx="457">
                  <c:v>4.5999999999999996</c:v>
                </c:pt>
                <c:pt idx="458">
                  <c:v>4.5999999999999996</c:v>
                </c:pt>
                <c:pt idx="459">
                  <c:v>4.5999999999999996</c:v>
                </c:pt>
                <c:pt idx="460">
                  <c:v>4.5999999999999996</c:v>
                </c:pt>
                <c:pt idx="461">
                  <c:v>4.5999999999999996</c:v>
                </c:pt>
                <c:pt idx="462">
                  <c:v>4.5999999999999996</c:v>
                </c:pt>
                <c:pt idx="463">
                  <c:v>4.5999999999999996</c:v>
                </c:pt>
                <c:pt idx="464">
                  <c:v>4.5999999999999996</c:v>
                </c:pt>
                <c:pt idx="465">
                  <c:v>4.5999999999999996</c:v>
                </c:pt>
                <c:pt idx="466">
                  <c:v>4.5999999999999996</c:v>
                </c:pt>
                <c:pt idx="467">
                  <c:v>4.5999999999999996</c:v>
                </c:pt>
                <c:pt idx="468">
                  <c:v>4.5999999999999996</c:v>
                </c:pt>
                <c:pt idx="469">
                  <c:v>4.5999999999999996</c:v>
                </c:pt>
                <c:pt idx="470">
                  <c:v>4.5999999999999996</c:v>
                </c:pt>
                <c:pt idx="471">
                  <c:v>4.5999999999999996</c:v>
                </c:pt>
                <c:pt idx="472">
                  <c:v>4.5999999999999996</c:v>
                </c:pt>
                <c:pt idx="473">
                  <c:v>4.5999999999999996</c:v>
                </c:pt>
                <c:pt idx="474">
                  <c:v>4.5999999999999996</c:v>
                </c:pt>
                <c:pt idx="475">
                  <c:v>4.5999999999999996</c:v>
                </c:pt>
                <c:pt idx="476">
                  <c:v>4.5999999999999996</c:v>
                </c:pt>
                <c:pt idx="477">
                  <c:v>4.5999999999999996</c:v>
                </c:pt>
                <c:pt idx="478">
                  <c:v>4.5999999999999996</c:v>
                </c:pt>
                <c:pt idx="479">
                  <c:v>4.5999999999999996</c:v>
                </c:pt>
                <c:pt idx="480">
                  <c:v>4.5999999999999996</c:v>
                </c:pt>
                <c:pt idx="481">
                  <c:v>4.5999999999999996</c:v>
                </c:pt>
                <c:pt idx="482">
                  <c:v>4.5999999999999996</c:v>
                </c:pt>
                <c:pt idx="483">
                  <c:v>4.5999999999999996</c:v>
                </c:pt>
                <c:pt idx="484">
                  <c:v>4.5999999999999996</c:v>
                </c:pt>
                <c:pt idx="485">
                  <c:v>4.5999999999999996</c:v>
                </c:pt>
                <c:pt idx="486">
                  <c:v>4.5999999999999996</c:v>
                </c:pt>
                <c:pt idx="487">
                  <c:v>4.5999999999999996</c:v>
                </c:pt>
                <c:pt idx="488">
                  <c:v>4.5999999999999996</c:v>
                </c:pt>
                <c:pt idx="489">
                  <c:v>4.5999999999999996</c:v>
                </c:pt>
                <c:pt idx="490">
                  <c:v>4.5999999999999996</c:v>
                </c:pt>
                <c:pt idx="491">
                  <c:v>4.5999999999999996</c:v>
                </c:pt>
                <c:pt idx="492">
                  <c:v>4.5999999999999996</c:v>
                </c:pt>
                <c:pt idx="493">
                  <c:v>4.5999999999999996</c:v>
                </c:pt>
                <c:pt idx="494">
                  <c:v>4.5999999999999996</c:v>
                </c:pt>
                <c:pt idx="495">
                  <c:v>4.5999999999999996</c:v>
                </c:pt>
                <c:pt idx="496">
                  <c:v>4.5999999999999996</c:v>
                </c:pt>
                <c:pt idx="497">
                  <c:v>4.5999999999999996</c:v>
                </c:pt>
                <c:pt idx="498">
                  <c:v>4.5999999999999996</c:v>
                </c:pt>
                <c:pt idx="499">
                  <c:v>4.5999999999999996</c:v>
                </c:pt>
                <c:pt idx="500">
                  <c:v>4.5999999999999996</c:v>
                </c:pt>
                <c:pt idx="501">
                  <c:v>4.5999999999999996</c:v>
                </c:pt>
                <c:pt idx="502">
                  <c:v>4.5999999999999996</c:v>
                </c:pt>
                <c:pt idx="503">
                  <c:v>4.5999999999999996</c:v>
                </c:pt>
                <c:pt idx="504">
                  <c:v>4.5999999999999996</c:v>
                </c:pt>
                <c:pt idx="505">
                  <c:v>4.5999999999999996</c:v>
                </c:pt>
                <c:pt idx="506">
                  <c:v>4.5999999999999996</c:v>
                </c:pt>
                <c:pt idx="507">
                  <c:v>4.5999999999999996</c:v>
                </c:pt>
                <c:pt idx="508">
                  <c:v>4.5999999999999996</c:v>
                </c:pt>
                <c:pt idx="509">
                  <c:v>4.5999999999999996</c:v>
                </c:pt>
                <c:pt idx="510">
                  <c:v>4.5999999999999996</c:v>
                </c:pt>
                <c:pt idx="511">
                  <c:v>4.5999999999999996</c:v>
                </c:pt>
                <c:pt idx="512">
                  <c:v>4.5999999999999996</c:v>
                </c:pt>
                <c:pt idx="513">
                  <c:v>4.5999999999999996</c:v>
                </c:pt>
                <c:pt idx="514">
                  <c:v>4.5999999999999996</c:v>
                </c:pt>
                <c:pt idx="515">
                  <c:v>4.5999999999999996</c:v>
                </c:pt>
                <c:pt idx="516">
                  <c:v>4.5999999999999996</c:v>
                </c:pt>
                <c:pt idx="517">
                  <c:v>4.5999999999999996</c:v>
                </c:pt>
                <c:pt idx="518">
                  <c:v>4.5999999999999996</c:v>
                </c:pt>
                <c:pt idx="519">
                  <c:v>4.5999999999999996</c:v>
                </c:pt>
                <c:pt idx="520">
                  <c:v>4.5999999999999996</c:v>
                </c:pt>
                <c:pt idx="521">
                  <c:v>4.5999999999999996</c:v>
                </c:pt>
                <c:pt idx="522">
                  <c:v>4.5999999999999996</c:v>
                </c:pt>
                <c:pt idx="523">
                  <c:v>4.5999999999999996</c:v>
                </c:pt>
                <c:pt idx="524">
                  <c:v>4.5999999999999996</c:v>
                </c:pt>
                <c:pt idx="525">
                  <c:v>4.5999999999999996</c:v>
                </c:pt>
                <c:pt idx="526">
                  <c:v>4.5999999999999996</c:v>
                </c:pt>
                <c:pt idx="527">
                  <c:v>4.5999999999999996</c:v>
                </c:pt>
                <c:pt idx="528">
                  <c:v>4.5999999999999996</c:v>
                </c:pt>
                <c:pt idx="529">
                  <c:v>4.5999999999999996</c:v>
                </c:pt>
                <c:pt idx="530">
                  <c:v>4.5999999999999996</c:v>
                </c:pt>
                <c:pt idx="531">
                  <c:v>4.5999999999999996</c:v>
                </c:pt>
                <c:pt idx="532">
                  <c:v>4.5999999999999996</c:v>
                </c:pt>
                <c:pt idx="533">
                  <c:v>4.5999999999999996</c:v>
                </c:pt>
                <c:pt idx="534">
                  <c:v>4.5999999999999996</c:v>
                </c:pt>
                <c:pt idx="535">
                  <c:v>4.5999999999999996</c:v>
                </c:pt>
                <c:pt idx="536">
                  <c:v>4.5999999999999996</c:v>
                </c:pt>
                <c:pt idx="537">
                  <c:v>4.5999999999999996</c:v>
                </c:pt>
                <c:pt idx="538">
                  <c:v>4.5999999999999996</c:v>
                </c:pt>
                <c:pt idx="539">
                  <c:v>4.5999999999999996</c:v>
                </c:pt>
                <c:pt idx="540">
                  <c:v>4.5999999999999996</c:v>
                </c:pt>
                <c:pt idx="541">
                  <c:v>4.5999999999999996</c:v>
                </c:pt>
                <c:pt idx="542">
                  <c:v>4.5999999999999996</c:v>
                </c:pt>
                <c:pt idx="543">
                  <c:v>4.5999999999999996</c:v>
                </c:pt>
                <c:pt idx="544">
                  <c:v>4.5999999999999996</c:v>
                </c:pt>
                <c:pt idx="545">
                  <c:v>4.5999999999999996</c:v>
                </c:pt>
                <c:pt idx="546">
                  <c:v>4.5999999999999996</c:v>
                </c:pt>
                <c:pt idx="547">
                  <c:v>4.5999999999999996</c:v>
                </c:pt>
                <c:pt idx="548">
                  <c:v>4.5999999999999996</c:v>
                </c:pt>
                <c:pt idx="549">
                  <c:v>4.5999999999999996</c:v>
                </c:pt>
                <c:pt idx="550">
                  <c:v>4.5999999999999996</c:v>
                </c:pt>
                <c:pt idx="551">
                  <c:v>4.5999999999999996</c:v>
                </c:pt>
                <c:pt idx="552">
                  <c:v>4.5999999999999996</c:v>
                </c:pt>
                <c:pt idx="553">
                  <c:v>4.5999999999999996</c:v>
                </c:pt>
                <c:pt idx="554">
                  <c:v>4.5999999999999996</c:v>
                </c:pt>
                <c:pt idx="555">
                  <c:v>4.5999999999999996</c:v>
                </c:pt>
                <c:pt idx="556">
                  <c:v>4.5999999999999996</c:v>
                </c:pt>
                <c:pt idx="557">
                  <c:v>4.5999999999999996</c:v>
                </c:pt>
                <c:pt idx="558">
                  <c:v>4.5999999999999996</c:v>
                </c:pt>
                <c:pt idx="559">
                  <c:v>4.5999999999999996</c:v>
                </c:pt>
                <c:pt idx="560">
                  <c:v>4.5999999999999996</c:v>
                </c:pt>
                <c:pt idx="561">
                  <c:v>4.5999999999999996</c:v>
                </c:pt>
                <c:pt idx="562">
                  <c:v>4.5999999999999996</c:v>
                </c:pt>
                <c:pt idx="563">
                  <c:v>4.5999999999999996</c:v>
                </c:pt>
                <c:pt idx="564">
                  <c:v>4.5999999999999996</c:v>
                </c:pt>
                <c:pt idx="565">
                  <c:v>4.5999999999999996</c:v>
                </c:pt>
                <c:pt idx="566">
                  <c:v>4.5999999999999996</c:v>
                </c:pt>
                <c:pt idx="567">
                  <c:v>4.5999999999999996</c:v>
                </c:pt>
                <c:pt idx="568">
                  <c:v>4.5999999999999996</c:v>
                </c:pt>
                <c:pt idx="569">
                  <c:v>4.5999999999999996</c:v>
                </c:pt>
                <c:pt idx="570">
                  <c:v>4.5999999999999996</c:v>
                </c:pt>
                <c:pt idx="571">
                  <c:v>4.5999999999999996</c:v>
                </c:pt>
                <c:pt idx="572">
                  <c:v>4.5999999999999996</c:v>
                </c:pt>
                <c:pt idx="573">
                  <c:v>4.5999999999999996</c:v>
                </c:pt>
                <c:pt idx="574">
                  <c:v>4.5999999999999996</c:v>
                </c:pt>
                <c:pt idx="575">
                  <c:v>4.5999999999999996</c:v>
                </c:pt>
                <c:pt idx="576">
                  <c:v>4.5999999999999996</c:v>
                </c:pt>
                <c:pt idx="577">
                  <c:v>4.5999999999999996</c:v>
                </c:pt>
                <c:pt idx="578">
                  <c:v>4.5999999999999996</c:v>
                </c:pt>
                <c:pt idx="579">
                  <c:v>4.5999999999999996</c:v>
                </c:pt>
                <c:pt idx="580">
                  <c:v>4.5999999999999996</c:v>
                </c:pt>
                <c:pt idx="581">
                  <c:v>4.5999999999999996</c:v>
                </c:pt>
                <c:pt idx="582">
                  <c:v>4.5999999999999996</c:v>
                </c:pt>
                <c:pt idx="583">
                  <c:v>4.5999999999999996</c:v>
                </c:pt>
                <c:pt idx="584">
                  <c:v>4.5999999999999996</c:v>
                </c:pt>
                <c:pt idx="585">
                  <c:v>4.5999999999999996</c:v>
                </c:pt>
                <c:pt idx="586">
                  <c:v>4.5999999999999996</c:v>
                </c:pt>
                <c:pt idx="587">
                  <c:v>4.5999999999999996</c:v>
                </c:pt>
                <c:pt idx="588">
                  <c:v>4.5999999999999996</c:v>
                </c:pt>
                <c:pt idx="589">
                  <c:v>4.5999999999999996</c:v>
                </c:pt>
                <c:pt idx="590">
                  <c:v>4.5999999999999996</c:v>
                </c:pt>
                <c:pt idx="591">
                  <c:v>4.5999999999999996</c:v>
                </c:pt>
                <c:pt idx="592">
                  <c:v>4.5999999999999996</c:v>
                </c:pt>
                <c:pt idx="593">
                  <c:v>4.5999999999999996</c:v>
                </c:pt>
                <c:pt idx="594">
                  <c:v>4.5999999999999996</c:v>
                </c:pt>
                <c:pt idx="595">
                  <c:v>4.5999999999999996</c:v>
                </c:pt>
                <c:pt idx="596">
                  <c:v>4.5999999999999996</c:v>
                </c:pt>
                <c:pt idx="597">
                  <c:v>4.5999999999999996</c:v>
                </c:pt>
                <c:pt idx="598">
                  <c:v>4.5999999999999996</c:v>
                </c:pt>
                <c:pt idx="599">
                  <c:v>4.5999999999999996</c:v>
                </c:pt>
                <c:pt idx="600">
                  <c:v>4.5999999999999996</c:v>
                </c:pt>
                <c:pt idx="601">
                  <c:v>4.5999999999999996</c:v>
                </c:pt>
                <c:pt idx="602">
                  <c:v>4.5999999999999996</c:v>
                </c:pt>
                <c:pt idx="603">
                  <c:v>4.5999999999999996</c:v>
                </c:pt>
                <c:pt idx="604">
                  <c:v>4.5999999999999996</c:v>
                </c:pt>
                <c:pt idx="605">
                  <c:v>4.5999999999999996</c:v>
                </c:pt>
                <c:pt idx="606">
                  <c:v>4.5999999999999996</c:v>
                </c:pt>
                <c:pt idx="607">
                  <c:v>4.5999999999999996</c:v>
                </c:pt>
                <c:pt idx="608">
                  <c:v>4.5999999999999996</c:v>
                </c:pt>
                <c:pt idx="609">
                  <c:v>4.5999999999999996</c:v>
                </c:pt>
                <c:pt idx="610">
                  <c:v>4.5999999999999996</c:v>
                </c:pt>
                <c:pt idx="611">
                  <c:v>4.5999999999999996</c:v>
                </c:pt>
                <c:pt idx="612">
                  <c:v>4.5999999999999996</c:v>
                </c:pt>
                <c:pt idx="613">
                  <c:v>4.5999999999999996</c:v>
                </c:pt>
                <c:pt idx="614">
                  <c:v>4.5999999999999996</c:v>
                </c:pt>
                <c:pt idx="615">
                  <c:v>4.5999999999999996</c:v>
                </c:pt>
                <c:pt idx="616">
                  <c:v>4.5999999999999996</c:v>
                </c:pt>
                <c:pt idx="617">
                  <c:v>4.5999999999999996</c:v>
                </c:pt>
                <c:pt idx="618">
                  <c:v>4.5999999999999996</c:v>
                </c:pt>
                <c:pt idx="619">
                  <c:v>4.5999999999999996</c:v>
                </c:pt>
                <c:pt idx="620">
                  <c:v>4.5999999999999996</c:v>
                </c:pt>
                <c:pt idx="621">
                  <c:v>4.5999999999999996</c:v>
                </c:pt>
                <c:pt idx="622">
                  <c:v>4.5999999999999996</c:v>
                </c:pt>
                <c:pt idx="623">
                  <c:v>4.5999999999999996</c:v>
                </c:pt>
                <c:pt idx="624">
                  <c:v>4.5999999999999996</c:v>
                </c:pt>
                <c:pt idx="625">
                  <c:v>4.5999999999999996</c:v>
                </c:pt>
                <c:pt idx="626">
                  <c:v>4.5999999999999996</c:v>
                </c:pt>
                <c:pt idx="627">
                  <c:v>4.5999999999999996</c:v>
                </c:pt>
                <c:pt idx="628">
                  <c:v>4.5999999999999996</c:v>
                </c:pt>
                <c:pt idx="629">
                  <c:v>4.5999999999999996</c:v>
                </c:pt>
                <c:pt idx="630">
                  <c:v>4.5999999999999996</c:v>
                </c:pt>
                <c:pt idx="631">
                  <c:v>4.5999999999999996</c:v>
                </c:pt>
                <c:pt idx="632">
                  <c:v>4.5999999999999996</c:v>
                </c:pt>
                <c:pt idx="633">
                  <c:v>4.5999999999999996</c:v>
                </c:pt>
                <c:pt idx="634">
                  <c:v>4.5999999999999996</c:v>
                </c:pt>
                <c:pt idx="635">
                  <c:v>4.5999999999999996</c:v>
                </c:pt>
                <c:pt idx="636">
                  <c:v>4.5999999999999996</c:v>
                </c:pt>
                <c:pt idx="637">
                  <c:v>4.5999999999999996</c:v>
                </c:pt>
                <c:pt idx="638">
                  <c:v>4.5999999999999996</c:v>
                </c:pt>
                <c:pt idx="639">
                  <c:v>4.5999999999999996</c:v>
                </c:pt>
                <c:pt idx="640">
                  <c:v>4.5999999999999996</c:v>
                </c:pt>
                <c:pt idx="641">
                  <c:v>4.5999999999999996</c:v>
                </c:pt>
                <c:pt idx="642">
                  <c:v>4.5999999999999996</c:v>
                </c:pt>
                <c:pt idx="643">
                  <c:v>4.5999999999999996</c:v>
                </c:pt>
                <c:pt idx="644">
                  <c:v>4.5999999999999996</c:v>
                </c:pt>
                <c:pt idx="645">
                  <c:v>4.5999999999999996</c:v>
                </c:pt>
                <c:pt idx="646">
                  <c:v>4.5999999999999996</c:v>
                </c:pt>
                <c:pt idx="647">
                  <c:v>4.5999999999999996</c:v>
                </c:pt>
                <c:pt idx="648">
                  <c:v>4.5999999999999996</c:v>
                </c:pt>
                <c:pt idx="649">
                  <c:v>4.5999999999999996</c:v>
                </c:pt>
                <c:pt idx="650">
                  <c:v>4.5999999999999996</c:v>
                </c:pt>
                <c:pt idx="651">
                  <c:v>4.5999999999999996</c:v>
                </c:pt>
                <c:pt idx="652">
                  <c:v>4.5999999999999996</c:v>
                </c:pt>
                <c:pt idx="653">
                  <c:v>4.5999999999999996</c:v>
                </c:pt>
                <c:pt idx="654">
                  <c:v>4.5999999999999996</c:v>
                </c:pt>
                <c:pt idx="655">
                  <c:v>4.5999999999999996</c:v>
                </c:pt>
                <c:pt idx="656">
                  <c:v>4.5999999999999996</c:v>
                </c:pt>
                <c:pt idx="657">
                  <c:v>4.5999999999999996</c:v>
                </c:pt>
                <c:pt idx="658">
                  <c:v>4.5999999999999996</c:v>
                </c:pt>
                <c:pt idx="659">
                  <c:v>4.5999999999999996</c:v>
                </c:pt>
                <c:pt idx="660">
                  <c:v>4.5999999999999996</c:v>
                </c:pt>
                <c:pt idx="661">
                  <c:v>4.5999999999999996</c:v>
                </c:pt>
                <c:pt idx="662">
                  <c:v>4.5999999999999996</c:v>
                </c:pt>
                <c:pt idx="663">
                  <c:v>4.5999999999999996</c:v>
                </c:pt>
                <c:pt idx="664">
                  <c:v>4.5999999999999996</c:v>
                </c:pt>
                <c:pt idx="665">
                  <c:v>4.5999999999999996</c:v>
                </c:pt>
                <c:pt idx="666">
                  <c:v>4.5999999999999996</c:v>
                </c:pt>
                <c:pt idx="667">
                  <c:v>4.5999999999999996</c:v>
                </c:pt>
                <c:pt idx="668">
                  <c:v>4.5999999999999996</c:v>
                </c:pt>
                <c:pt idx="669">
                  <c:v>4.5999999999999996</c:v>
                </c:pt>
                <c:pt idx="670">
                  <c:v>4.5999999999999996</c:v>
                </c:pt>
                <c:pt idx="671">
                  <c:v>4.5999999999999996</c:v>
                </c:pt>
                <c:pt idx="672">
                  <c:v>4.5999999999999996</c:v>
                </c:pt>
                <c:pt idx="673">
                  <c:v>4.5999999999999996</c:v>
                </c:pt>
                <c:pt idx="674">
                  <c:v>4.5999999999999996</c:v>
                </c:pt>
                <c:pt idx="675">
                  <c:v>4.5999999999999996</c:v>
                </c:pt>
                <c:pt idx="676">
                  <c:v>4.5999999999999996</c:v>
                </c:pt>
                <c:pt idx="677">
                  <c:v>4.5999999999999996</c:v>
                </c:pt>
                <c:pt idx="678">
                  <c:v>4.5999999999999996</c:v>
                </c:pt>
                <c:pt idx="679">
                  <c:v>4.5999999999999996</c:v>
                </c:pt>
                <c:pt idx="680">
                  <c:v>4.5999999999999996</c:v>
                </c:pt>
                <c:pt idx="681">
                  <c:v>4.5999999999999996</c:v>
                </c:pt>
                <c:pt idx="682">
                  <c:v>4.5999999999999996</c:v>
                </c:pt>
                <c:pt idx="683">
                  <c:v>4.5999999999999996</c:v>
                </c:pt>
                <c:pt idx="684">
                  <c:v>4.5999999999999996</c:v>
                </c:pt>
                <c:pt idx="685">
                  <c:v>4.5999999999999996</c:v>
                </c:pt>
                <c:pt idx="686">
                  <c:v>4.5999999999999996</c:v>
                </c:pt>
                <c:pt idx="687">
                  <c:v>4.5999999999999996</c:v>
                </c:pt>
                <c:pt idx="688">
                  <c:v>4.5999999999999996</c:v>
                </c:pt>
                <c:pt idx="689">
                  <c:v>4.5999999999999996</c:v>
                </c:pt>
                <c:pt idx="690">
                  <c:v>4.5999999999999996</c:v>
                </c:pt>
                <c:pt idx="691">
                  <c:v>4.5999999999999996</c:v>
                </c:pt>
                <c:pt idx="692">
                  <c:v>4.5999999999999996</c:v>
                </c:pt>
                <c:pt idx="693">
                  <c:v>4.5999999999999996</c:v>
                </c:pt>
                <c:pt idx="694">
                  <c:v>4.5999999999999996</c:v>
                </c:pt>
                <c:pt idx="695">
                  <c:v>4.5999999999999996</c:v>
                </c:pt>
                <c:pt idx="696">
                  <c:v>4.5999999999999996</c:v>
                </c:pt>
                <c:pt idx="697">
                  <c:v>4.5999999999999996</c:v>
                </c:pt>
                <c:pt idx="698">
                  <c:v>4.5999999999999996</c:v>
                </c:pt>
                <c:pt idx="699">
                  <c:v>4.5999999999999996</c:v>
                </c:pt>
                <c:pt idx="700">
                  <c:v>4.5999999999999996</c:v>
                </c:pt>
                <c:pt idx="701">
                  <c:v>4.5999999999999996</c:v>
                </c:pt>
                <c:pt idx="702">
                  <c:v>4.5999999999999996</c:v>
                </c:pt>
                <c:pt idx="703">
                  <c:v>4.5999999999999996</c:v>
                </c:pt>
                <c:pt idx="704">
                  <c:v>4.5999999999999996</c:v>
                </c:pt>
                <c:pt idx="705">
                  <c:v>4.5999999999999996</c:v>
                </c:pt>
                <c:pt idx="706">
                  <c:v>4.5999999999999996</c:v>
                </c:pt>
                <c:pt idx="707">
                  <c:v>4.5999999999999996</c:v>
                </c:pt>
                <c:pt idx="708">
                  <c:v>4.5999999999999996</c:v>
                </c:pt>
                <c:pt idx="709">
                  <c:v>4.5999999999999996</c:v>
                </c:pt>
                <c:pt idx="710">
                  <c:v>4.5999999999999996</c:v>
                </c:pt>
                <c:pt idx="711">
                  <c:v>4.5999999999999996</c:v>
                </c:pt>
                <c:pt idx="712">
                  <c:v>4.5999999999999996</c:v>
                </c:pt>
                <c:pt idx="713">
                  <c:v>4.5999999999999996</c:v>
                </c:pt>
                <c:pt idx="714">
                  <c:v>4.5999999999999996</c:v>
                </c:pt>
                <c:pt idx="715">
                  <c:v>4.5999999999999996</c:v>
                </c:pt>
                <c:pt idx="716">
                  <c:v>4.5999999999999996</c:v>
                </c:pt>
                <c:pt idx="717">
                  <c:v>4.5999999999999996</c:v>
                </c:pt>
                <c:pt idx="718">
                  <c:v>4.5999999999999996</c:v>
                </c:pt>
                <c:pt idx="719">
                  <c:v>4.5999999999999996</c:v>
                </c:pt>
                <c:pt idx="720">
                  <c:v>4.5999999999999996</c:v>
                </c:pt>
                <c:pt idx="721">
                  <c:v>4.5999999999999996</c:v>
                </c:pt>
                <c:pt idx="722">
                  <c:v>4.5999999999999996</c:v>
                </c:pt>
                <c:pt idx="723">
                  <c:v>4.5999999999999996</c:v>
                </c:pt>
                <c:pt idx="724">
                  <c:v>4.5999999999999996</c:v>
                </c:pt>
                <c:pt idx="725">
                  <c:v>4.5999999999999996</c:v>
                </c:pt>
                <c:pt idx="726">
                  <c:v>4.5999999999999996</c:v>
                </c:pt>
                <c:pt idx="727">
                  <c:v>4.5999999999999996</c:v>
                </c:pt>
                <c:pt idx="728">
                  <c:v>4.5999999999999996</c:v>
                </c:pt>
                <c:pt idx="729">
                  <c:v>4.5999999999999996</c:v>
                </c:pt>
                <c:pt idx="730">
                  <c:v>4.5999999999999996</c:v>
                </c:pt>
                <c:pt idx="731">
                  <c:v>4.5999999999999996</c:v>
                </c:pt>
              </c:numCache>
            </c:numRef>
          </c:val>
          <c:smooth val="1"/>
          <c:extLst>
            <c:ext xmlns:c16="http://schemas.microsoft.com/office/drawing/2014/chart" uri="{C3380CC4-5D6E-409C-BE32-E72D297353CC}">
              <c16:uniqueId val="{00000008-B13E-4E85-9D54-B3AB23B5EB09}"/>
            </c:ext>
          </c:extLst>
        </c:ser>
        <c:ser>
          <c:idx val="12"/>
          <c:order val="19"/>
          <c:tx>
            <c:v>MINIMO ABSOLUTO 1973</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DATOS!$Y$3:$Y$734</c:f>
              <c:numCache>
                <c:formatCode>0.00</c:formatCode>
                <c:ptCount val="732"/>
                <c:pt idx="0">
                  <c:v>0.25</c:v>
                </c:pt>
                <c:pt idx="1">
                  <c:v>0.25</c:v>
                </c:pt>
                <c:pt idx="2">
                  <c:v>0.25</c:v>
                </c:pt>
                <c:pt idx="3">
                  <c:v>0.25</c:v>
                </c:pt>
                <c:pt idx="4">
                  <c:v>0.25</c:v>
                </c:pt>
                <c:pt idx="5">
                  <c:v>0.25</c:v>
                </c:pt>
                <c:pt idx="6">
                  <c:v>0.25</c:v>
                </c:pt>
                <c:pt idx="7">
                  <c:v>0.25</c:v>
                </c:pt>
                <c:pt idx="8">
                  <c:v>0.25</c:v>
                </c:pt>
                <c:pt idx="9">
                  <c:v>0.25</c:v>
                </c:pt>
                <c:pt idx="10">
                  <c:v>0.25</c:v>
                </c:pt>
                <c:pt idx="11">
                  <c:v>0.25</c:v>
                </c:pt>
                <c:pt idx="12">
                  <c:v>0.25</c:v>
                </c:pt>
                <c:pt idx="13">
                  <c:v>0.25</c:v>
                </c:pt>
                <c:pt idx="14">
                  <c:v>0.25</c:v>
                </c:pt>
                <c:pt idx="15">
                  <c:v>0.25</c:v>
                </c:pt>
                <c:pt idx="16">
                  <c:v>0.25</c:v>
                </c:pt>
                <c:pt idx="17">
                  <c:v>0.25</c:v>
                </c:pt>
                <c:pt idx="18">
                  <c:v>0.25</c:v>
                </c:pt>
                <c:pt idx="19">
                  <c:v>0.25</c:v>
                </c:pt>
                <c:pt idx="20">
                  <c:v>0.25</c:v>
                </c:pt>
                <c:pt idx="21">
                  <c:v>0.25</c:v>
                </c:pt>
                <c:pt idx="22">
                  <c:v>0.25</c:v>
                </c:pt>
                <c:pt idx="23">
                  <c:v>0.25</c:v>
                </c:pt>
                <c:pt idx="24">
                  <c:v>0.25</c:v>
                </c:pt>
                <c:pt idx="25">
                  <c:v>0.25</c:v>
                </c:pt>
                <c:pt idx="26">
                  <c:v>0.25</c:v>
                </c:pt>
                <c:pt idx="27">
                  <c:v>0.25</c:v>
                </c:pt>
                <c:pt idx="28">
                  <c:v>0.25</c:v>
                </c:pt>
                <c:pt idx="29">
                  <c:v>0.25</c:v>
                </c:pt>
                <c:pt idx="30">
                  <c:v>0.25</c:v>
                </c:pt>
                <c:pt idx="31">
                  <c:v>0.25</c:v>
                </c:pt>
                <c:pt idx="32">
                  <c:v>0.25</c:v>
                </c:pt>
                <c:pt idx="33">
                  <c:v>0.25</c:v>
                </c:pt>
                <c:pt idx="34">
                  <c:v>0.25</c:v>
                </c:pt>
                <c:pt idx="35">
                  <c:v>0.25</c:v>
                </c:pt>
                <c:pt idx="36">
                  <c:v>0.25</c:v>
                </c:pt>
                <c:pt idx="37">
                  <c:v>0.25</c:v>
                </c:pt>
                <c:pt idx="38">
                  <c:v>0.25</c:v>
                </c:pt>
                <c:pt idx="39">
                  <c:v>0.25</c:v>
                </c:pt>
                <c:pt idx="40">
                  <c:v>0.25</c:v>
                </c:pt>
                <c:pt idx="41">
                  <c:v>0.25</c:v>
                </c:pt>
                <c:pt idx="42">
                  <c:v>0.25</c:v>
                </c:pt>
                <c:pt idx="43">
                  <c:v>0.25</c:v>
                </c:pt>
                <c:pt idx="44">
                  <c:v>0.25</c:v>
                </c:pt>
                <c:pt idx="45">
                  <c:v>0.25</c:v>
                </c:pt>
                <c:pt idx="46">
                  <c:v>0.25</c:v>
                </c:pt>
                <c:pt idx="47">
                  <c:v>0.25</c:v>
                </c:pt>
                <c:pt idx="48">
                  <c:v>0.25</c:v>
                </c:pt>
                <c:pt idx="49">
                  <c:v>0.25</c:v>
                </c:pt>
                <c:pt idx="50">
                  <c:v>0.25</c:v>
                </c:pt>
                <c:pt idx="51">
                  <c:v>0.25</c:v>
                </c:pt>
                <c:pt idx="52">
                  <c:v>0.25</c:v>
                </c:pt>
                <c:pt idx="53">
                  <c:v>0.25</c:v>
                </c:pt>
                <c:pt idx="54">
                  <c:v>0.25</c:v>
                </c:pt>
                <c:pt idx="55">
                  <c:v>0.25</c:v>
                </c:pt>
                <c:pt idx="56">
                  <c:v>0.25</c:v>
                </c:pt>
                <c:pt idx="57">
                  <c:v>0.25</c:v>
                </c:pt>
                <c:pt idx="58">
                  <c:v>0.25</c:v>
                </c:pt>
                <c:pt idx="59">
                  <c:v>0.25</c:v>
                </c:pt>
                <c:pt idx="60">
                  <c:v>0.25</c:v>
                </c:pt>
                <c:pt idx="61">
                  <c:v>0.25</c:v>
                </c:pt>
                <c:pt idx="62">
                  <c:v>0.25</c:v>
                </c:pt>
                <c:pt idx="63">
                  <c:v>0.25</c:v>
                </c:pt>
                <c:pt idx="64">
                  <c:v>0.25</c:v>
                </c:pt>
                <c:pt idx="65">
                  <c:v>0.25</c:v>
                </c:pt>
                <c:pt idx="66">
                  <c:v>0.25</c:v>
                </c:pt>
                <c:pt idx="67">
                  <c:v>0.25</c:v>
                </c:pt>
                <c:pt idx="68">
                  <c:v>0.25</c:v>
                </c:pt>
                <c:pt idx="69">
                  <c:v>0.25</c:v>
                </c:pt>
                <c:pt idx="70">
                  <c:v>0.25</c:v>
                </c:pt>
                <c:pt idx="71">
                  <c:v>0.25</c:v>
                </c:pt>
                <c:pt idx="72">
                  <c:v>0.25</c:v>
                </c:pt>
                <c:pt idx="73">
                  <c:v>0.25</c:v>
                </c:pt>
                <c:pt idx="74">
                  <c:v>0.25</c:v>
                </c:pt>
                <c:pt idx="75">
                  <c:v>0.25</c:v>
                </c:pt>
                <c:pt idx="76">
                  <c:v>0.25</c:v>
                </c:pt>
                <c:pt idx="77">
                  <c:v>0.25</c:v>
                </c:pt>
                <c:pt idx="78">
                  <c:v>0.25</c:v>
                </c:pt>
                <c:pt idx="79">
                  <c:v>0.25</c:v>
                </c:pt>
                <c:pt idx="80">
                  <c:v>0.25</c:v>
                </c:pt>
                <c:pt idx="81">
                  <c:v>0.25</c:v>
                </c:pt>
                <c:pt idx="82">
                  <c:v>0.25</c:v>
                </c:pt>
                <c:pt idx="83">
                  <c:v>0.25</c:v>
                </c:pt>
                <c:pt idx="84">
                  <c:v>0.25</c:v>
                </c:pt>
                <c:pt idx="85">
                  <c:v>0.25</c:v>
                </c:pt>
                <c:pt idx="86">
                  <c:v>0.25</c:v>
                </c:pt>
                <c:pt idx="87">
                  <c:v>0.25</c:v>
                </c:pt>
                <c:pt idx="88">
                  <c:v>0.25</c:v>
                </c:pt>
                <c:pt idx="89">
                  <c:v>0.25</c:v>
                </c:pt>
                <c:pt idx="90">
                  <c:v>0.25</c:v>
                </c:pt>
                <c:pt idx="91">
                  <c:v>0.25</c:v>
                </c:pt>
                <c:pt idx="92">
                  <c:v>0.25</c:v>
                </c:pt>
                <c:pt idx="93">
                  <c:v>0.25</c:v>
                </c:pt>
                <c:pt idx="94">
                  <c:v>0.25</c:v>
                </c:pt>
                <c:pt idx="95">
                  <c:v>0.25</c:v>
                </c:pt>
                <c:pt idx="96">
                  <c:v>0.25</c:v>
                </c:pt>
                <c:pt idx="97">
                  <c:v>0.25</c:v>
                </c:pt>
                <c:pt idx="98">
                  <c:v>0.25</c:v>
                </c:pt>
                <c:pt idx="99">
                  <c:v>0.25</c:v>
                </c:pt>
                <c:pt idx="100">
                  <c:v>0.25</c:v>
                </c:pt>
                <c:pt idx="101">
                  <c:v>0.25</c:v>
                </c:pt>
                <c:pt idx="102">
                  <c:v>0.25</c:v>
                </c:pt>
                <c:pt idx="103">
                  <c:v>0.25</c:v>
                </c:pt>
                <c:pt idx="104">
                  <c:v>0.25</c:v>
                </c:pt>
                <c:pt idx="105">
                  <c:v>0.25</c:v>
                </c:pt>
                <c:pt idx="106">
                  <c:v>0.25</c:v>
                </c:pt>
                <c:pt idx="107">
                  <c:v>0.25</c:v>
                </c:pt>
                <c:pt idx="108">
                  <c:v>0.25</c:v>
                </c:pt>
                <c:pt idx="109">
                  <c:v>0.25</c:v>
                </c:pt>
                <c:pt idx="110">
                  <c:v>0.25</c:v>
                </c:pt>
                <c:pt idx="111">
                  <c:v>0.25</c:v>
                </c:pt>
                <c:pt idx="112">
                  <c:v>0.25</c:v>
                </c:pt>
                <c:pt idx="113">
                  <c:v>0.25</c:v>
                </c:pt>
                <c:pt idx="114">
                  <c:v>0.25</c:v>
                </c:pt>
                <c:pt idx="115">
                  <c:v>0.25</c:v>
                </c:pt>
                <c:pt idx="116">
                  <c:v>0.25</c:v>
                </c:pt>
                <c:pt idx="117">
                  <c:v>0.25</c:v>
                </c:pt>
                <c:pt idx="118">
                  <c:v>0.25</c:v>
                </c:pt>
                <c:pt idx="119">
                  <c:v>0.25</c:v>
                </c:pt>
                <c:pt idx="120">
                  <c:v>0.25</c:v>
                </c:pt>
                <c:pt idx="121">
                  <c:v>0.25</c:v>
                </c:pt>
                <c:pt idx="122">
                  <c:v>0.25</c:v>
                </c:pt>
                <c:pt idx="123">
                  <c:v>0.25</c:v>
                </c:pt>
                <c:pt idx="124">
                  <c:v>0.25</c:v>
                </c:pt>
                <c:pt idx="125">
                  <c:v>0.25</c:v>
                </c:pt>
                <c:pt idx="126">
                  <c:v>0.25</c:v>
                </c:pt>
                <c:pt idx="127">
                  <c:v>0.25</c:v>
                </c:pt>
                <c:pt idx="128">
                  <c:v>0.25</c:v>
                </c:pt>
                <c:pt idx="129">
                  <c:v>0.25</c:v>
                </c:pt>
                <c:pt idx="130">
                  <c:v>0.25</c:v>
                </c:pt>
                <c:pt idx="131">
                  <c:v>0.25</c:v>
                </c:pt>
                <c:pt idx="132">
                  <c:v>0.25</c:v>
                </c:pt>
                <c:pt idx="133">
                  <c:v>0.25</c:v>
                </c:pt>
                <c:pt idx="134">
                  <c:v>0.25</c:v>
                </c:pt>
                <c:pt idx="135">
                  <c:v>0.25</c:v>
                </c:pt>
                <c:pt idx="136">
                  <c:v>0.25</c:v>
                </c:pt>
                <c:pt idx="137">
                  <c:v>0.25</c:v>
                </c:pt>
                <c:pt idx="138">
                  <c:v>0.25</c:v>
                </c:pt>
                <c:pt idx="139">
                  <c:v>0.25</c:v>
                </c:pt>
                <c:pt idx="140">
                  <c:v>0.25</c:v>
                </c:pt>
                <c:pt idx="141">
                  <c:v>0.25</c:v>
                </c:pt>
                <c:pt idx="142">
                  <c:v>0.25</c:v>
                </c:pt>
                <c:pt idx="143">
                  <c:v>0.25</c:v>
                </c:pt>
                <c:pt idx="144">
                  <c:v>0.25</c:v>
                </c:pt>
                <c:pt idx="145">
                  <c:v>0.25</c:v>
                </c:pt>
                <c:pt idx="146">
                  <c:v>0.25</c:v>
                </c:pt>
                <c:pt idx="147">
                  <c:v>0.25</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0.25</c:v>
                </c:pt>
                <c:pt idx="161">
                  <c:v>0.25</c:v>
                </c:pt>
                <c:pt idx="162">
                  <c:v>0.25</c:v>
                </c:pt>
                <c:pt idx="163">
                  <c:v>0.25</c:v>
                </c:pt>
                <c:pt idx="164">
                  <c:v>0.25</c:v>
                </c:pt>
                <c:pt idx="165">
                  <c:v>0.25</c:v>
                </c:pt>
                <c:pt idx="166">
                  <c:v>0.25</c:v>
                </c:pt>
                <c:pt idx="167">
                  <c:v>0.25</c:v>
                </c:pt>
                <c:pt idx="168">
                  <c:v>0.25</c:v>
                </c:pt>
                <c:pt idx="169">
                  <c:v>0.25</c:v>
                </c:pt>
                <c:pt idx="170">
                  <c:v>0.25</c:v>
                </c:pt>
                <c:pt idx="171">
                  <c:v>0.25</c:v>
                </c:pt>
                <c:pt idx="172">
                  <c:v>0.25</c:v>
                </c:pt>
                <c:pt idx="173">
                  <c:v>0.25</c:v>
                </c:pt>
                <c:pt idx="174">
                  <c:v>0.25</c:v>
                </c:pt>
                <c:pt idx="175">
                  <c:v>0.25</c:v>
                </c:pt>
                <c:pt idx="176">
                  <c:v>0.25</c:v>
                </c:pt>
                <c:pt idx="177">
                  <c:v>0.25</c:v>
                </c:pt>
                <c:pt idx="178">
                  <c:v>0.25</c:v>
                </c:pt>
                <c:pt idx="179">
                  <c:v>0.25</c:v>
                </c:pt>
                <c:pt idx="180">
                  <c:v>0.25</c:v>
                </c:pt>
                <c:pt idx="181">
                  <c:v>0.25</c:v>
                </c:pt>
                <c:pt idx="182">
                  <c:v>0.25</c:v>
                </c:pt>
                <c:pt idx="183">
                  <c:v>0.25</c:v>
                </c:pt>
                <c:pt idx="184">
                  <c:v>0.25</c:v>
                </c:pt>
                <c:pt idx="185">
                  <c:v>0.25</c:v>
                </c:pt>
                <c:pt idx="186">
                  <c:v>0.25</c:v>
                </c:pt>
                <c:pt idx="187">
                  <c:v>0.25</c:v>
                </c:pt>
                <c:pt idx="188">
                  <c:v>0.25</c:v>
                </c:pt>
                <c:pt idx="189">
                  <c:v>0.25</c:v>
                </c:pt>
                <c:pt idx="190">
                  <c:v>0.25</c:v>
                </c:pt>
                <c:pt idx="191">
                  <c:v>0.25</c:v>
                </c:pt>
                <c:pt idx="192">
                  <c:v>0.25</c:v>
                </c:pt>
                <c:pt idx="193">
                  <c:v>0.25</c:v>
                </c:pt>
                <c:pt idx="194">
                  <c:v>0.25</c:v>
                </c:pt>
                <c:pt idx="195">
                  <c:v>0.25</c:v>
                </c:pt>
                <c:pt idx="196">
                  <c:v>0.25</c:v>
                </c:pt>
                <c:pt idx="197">
                  <c:v>0.25</c:v>
                </c:pt>
                <c:pt idx="198">
                  <c:v>0.25</c:v>
                </c:pt>
                <c:pt idx="199">
                  <c:v>0.25</c:v>
                </c:pt>
                <c:pt idx="200">
                  <c:v>0.25</c:v>
                </c:pt>
                <c:pt idx="201">
                  <c:v>0.25</c:v>
                </c:pt>
                <c:pt idx="202">
                  <c:v>0.25</c:v>
                </c:pt>
                <c:pt idx="203">
                  <c:v>0.25</c:v>
                </c:pt>
                <c:pt idx="204">
                  <c:v>0.25</c:v>
                </c:pt>
                <c:pt idx="205">
                  <c:v>0.25</c:v>
                </c:pt>
                <c:pt idx="206">
                  <c:v>0.25</c:v>
                </c:pt>
                <c:pt idx="207">
                  <c:v>0.25</c:v>
                </c:pt>
                <c:pt idx="208">
                  <c:v>0.25</c:v>
                </c:pt>
                <c:pt idx="209">
                  <c:v>0.25</c:v>
                </c:pt>
                <c:pt idx="210">
                  <c:v>0.25</c:v>
                </c:pt>
                <c:pt idx="211">
                  <c:v>0.25</c:v>
                </c:pt>
                <c:pt idx="212">
                  <c:v>0.25</c:v>
                </c:pt>
                <c:pt idx="213">
                  <c:v>0.25</c:v>
                </c:pt>
                <c:pt idx="214">
                  <c:v>0.25</c:v>
                </c:pt>
                <c:pt idx="215">
                  <c:v>0.25</c:v>
                </c:pt>
                <c:pt idx="216">
                  <c:v>0.25</c:v>
                </c:pt>
                <c:pt idx="217">
                  <c:v>0.25</c:v>
                </c:pt>
                <c:pt idx="218">
                  <c:v>0.25</c:v>
                </c:pt>
                <c:pt idx="219">
                  <c:v>0.25</c:v>
                </c:pt>
                <c:pt idx="220">
                  <c:v>0.25</c:v>
                </c:pt>
                <c:pt idx="221">
                  <c:v>0.25</c:v>
                </c:pt>
                <c:pt idx="222">
                  <c:v>0.25</c:v>
                </c:pt>
                <c:pt idx="223">
                  <c:v>0.25</c:v>
                </c:pt>
                <c:pt idx="224">
                  <c:v>0.25</c:v>
                </c:pt>
                <c:pt idx="225">
                  <c:v>0.25</c:v>
                </c:pt>
                <c:pt idx="226">
                  <c:v>0.25</c:v>
                </c:pt>
                <c:pt idx="227">
                  <c:v>0.25</c:v>
                </c:pt>
                <c:pt idx="228">
                  <c:v>0.25</c:v>
                </c:pt>
                <c:pt idx="229">
                  <c:v>0.25</c:v>
                </c:pt>
                <c:pt idx="230">
                  <c:v>0.25</c:v>
                </c:pt>
                <c:pt idx="231">
                  <c:v>0.25</c:v>
                </c:pt>
                <c:pt idx="232">
                  <c:v>0.25</c:v>
                </c:pt>
                <c:pt idx="233">
                  <c:v>0.25</c:v>
                </c:pt>
                <c:pt idx="234">
                  <c:v>0.25</c:v>
                </c:pt>
                <c:pt idx="235">
                  <c:v>0.25</c:v>
                </c:pt>
                <c:pt idx="236">
                  <c:v>0.25</c:v>
                </c:pt>
                <c:pt idx="237">
                  <c:v>0.25</c:v>
                </c:pt>
                <c:pt idx="238">
                  <c:v>0.25</c:v>
                </c:pt>
                <c:pt idx="239">
                  <c:v>0.25</c:v>
                </c:pt>
                <c:pt idx="240">
                  <c:v>0.25</c:v>
                </c:pt>
                <c:pt idx="241">
                  <c:v>0.25</c:v>
                </c:pt>
                <c:pt idx="242">
                  <c:v>0.25</c:v>
                </c:pt>
                <c:pt idx="243">
                  <c:v>0.25</c:v>
                </c:pt>
                <c:pt idx="244">
                  <c:v>0.25</c:v>
                </c:pt>
                <c:pt idx="245">
                  <c:v>0.25</c:v>
                </c:pt>
                <c:pt idx="246">
                  <c:v>0.25</c:v>
                </c:pt>
                <c:pt idx="247">
                  <c:v>0.25</c:v>
                </c:pt>
                <c:pt idx="248">
                  <c:v>0.25</c:v>
                </c:pt>
                <c:pt idx="249">
                  <c:v>0.25</c:v>
                </c:pt>
                <c:pt idx="250">
                  <c:v>0.25</c:v>
                </c:pt>
                <c:pt idx="251">
                  <c:v>0.25</c:v>
                </c:pt>
                <c:pt idx="252">
                  <c:v>0.25</c:v>
                </c:pt>
                <c:pt idx="253">
                  <c:v>0.25</c:v>
                </c:pt>
                <c:pt idx="254">
                  <c:v>0.25</c:v>
                </c:pt>
                <c:pt idx="255">
                  <c:v>0.25</c:v>
                </c:pt>
                <c:pt idx="256">
                  <c:v>0.25</c:v>
                </c:pt>
                <c:pt idx="257">
                  <c:v>0.25</c:v>
                </c:pt>
                <c:pt idx="258">
                  <c:v>0.25</c:v>
                </c:pt>
                <c:pt idx="259">
                  <c:v>0.25</c:v>
                </c:pt>
                <c:pt idx="260">
                  <c:v>0.25</c:v>
                </c:pt>
                <c:pt idx="261">
                  <c:v>0.25</c:v>
                </c:pt>
                <c:pt idx="262">
                  <c:v>0.25</c:v>
                </c:pt>
                <c:pt idx="263">
                  <c:v>0.25</c:v>
                </c:pt>
                <c:pt idx="264">
                  <c:v>0.25</c:v>
                </c:pt>
                <c:pt idx="265">
                  <c:v>0.25</c:v>
                </c:pt>
                <c:pt idx="266">
                  <c:v>0.25</c:v>
                </c:pt>
                <c:pt idx="267">
                  <c:v>0.25</c:v>
                </c:pt>
                <c:pt idx="268">
                  <c:v>0.25</c:v>
                </c:pt>
                <c:pt idx="269">
                  <c:v>0.25</c:v>
                </c:pt>
                <c:pt idx="270">
                  <c:v>0.25</c:v>
                </c:pt>
                <c:pt idx="271">
                  <c:v>0.25</c:v>
                </c:pt>
                <c:pt idx="272">
                  <c:v>0.25</c:v>
                </c:pt>
                <c:pt idx="273">
                  <c:v>0.25</c:v>
                </c:pt>
                <c:pt idx="274">
                  <c:v>0.25</c:v>
                </c:pt>
                <c:pt idx="275">
                  <c:v>0.25</c:v>
                </c:pt>
                <c:pt idx="276">
                  <c:v>0.25</c:v>
                </c:pt>
                <c:pt idx="277">
                  <c:v>0.25</c:v>
                </c:pt>
                <c:pt idx="278">
                  <c:v>0.25</c:v>
                </c:pt>
                <c:pt idx="279">
                  <c:v>0.25</c:v>
                </c:pt>
                <c:pt idx="280">
                  <c:v>0.25</c:v>
                </c:pt>
                <c:pt idx="281">
                  <c:v>0.25</c:v>
                </c:pt>
                <c:pt idx="282">
                  <c:v>0.25</c:v>
                </c:pt>
                <c:pt idx="283">
                  <c:v>0.25</c:v>
                </c:pt>
                <c:pt idx="284">
                  <c:v>0.25</c:v>
                </c:pt>
                <c:pt idx="285">
                  <c:v>0.25</c:v>
                </c:pt>
                <c:pt idx="286">
                  <c:v>0.25</c:v>
                </c:pt>
                <c:pt idx="287">
                  <c:v>0.25</c:v>
                </c:pt>
                <c:pt idx="288">
                  <c:v>0.25</c:v>
                </c:pt>
                <c:pt idx="289">
                  <c:v>0.25</c:v>
                </c:pt>
                <c:pt idx="290">
                  <c:v>0.25</c:v>
                </c:pt>
                <c:pt idx="291">
                  <c:v>0.25</c:v>
                </c:pt>
                <c:pt idx="292">
                  <c:v>0.25</c:v>
                </c:pt>
                <c:pt idx="293">
                  <c:v>0.25</c:v>
                </c:pt>
                <c:pt idx="294">
                  <c:v>0.25</c:v>
                </c:pt>
                <c:pt idx="295">
                  <c:v>0.25</c:v>
                </c:pt>
                <c:pt idx="296">
                  <c:v>0.25</c:v>
                </c:pt>
                <c:pt idx="297">
                  <c:v>0.25</c:v>
                </c:pt>
                <c:pt idx="298">
                  <c:v>0.25</c:v>
                </c:pt>
                <c:pt idx="299">
                  <c:v>0.25</c:v>
                </c:pt>
                <c:pt idx="300">
                  <c:v>0.25</c:v>
                </c:pt>
                <c:pt idx="301">
                  <c:v>0.25</c:v>
                </c:pt>
                <c:pt idx="302">
                  <c:v>0.25</c:v>
                </c:pt>
                <c:pt idx="303">
                  <c:v>0.25</c:v>
                </c:pt>
                <c:pt idx="304">
                  <c:v>0.25</c:v>
                </c:pt>
                <c:pt idx="305">
                  <c:v>0.25</c:v>
                </c:pt>
                <c:pt idx="306">
                  <c:v>0.25</c:v>
                </c:pt>
                <c:pt idx="307">
                  <c:v>0.25</c:v>
                </c:pt>
                <c:pt idx="308">
                  <c:v>0.25</c:v>
                </c:pt>
                <c:pt idx="309">
                  <c:v>0.25</c:v>
                </c:pt>
                <c:pt idx="310">
                  <c:v>0.25</c:v>
                </c:pt>
                <c:pt idx="311">
                  <c:v>0.25</c:v>
                </c:pt>
                <c:pt idx="312">
                  <c:v>0.25</c:v>
                </c:pt>
                <c:pt idx="313">
                  <c:v>0.25</c:v>
                </c:pt>
                <c:pt idx="314">
                  <c:v>0.25</c:v>
                </c:pt>
                <c:pt idx="315">
                  <c:v>0.25</c:v>
                </c:pt>
                <c:pt idx="316">
                  <c:v>0.25</c:v>
                </c:pt>
                <c:pt idx="317">
                  <c:v>0.25</c:v>
                </c:pt>
                <c:pt idx="318">
                  <c:v>0.25</c:v>
                </c:pt>
                <c:pt idx="319">
                  <c:v>0.25</c:v>
                </c:pt>
                <c:pt idx="320">
                  <c:v>0.25</c:v>
                </c:pt>
                <c:pt idx="321">
                  <c:v>0.25</c:v>
                </c:pt>
                <c:pt idx="322">
                  <c:v>0.25</c:v>
                </c:pt>
                <c:pt idx="323">
                  <c:v>0.25</c:v>
                </c:pt>
                <c:pt idx="324">
                  <c:v>0.25</c:v>
                </c:pt>
                <c:pt idx="325">
                  <c:v>0.25</c:v>
                </c:pt>
                <c:pt idx="326">
                  <c:v>0.25</c:v>
                </c:pt>
                <c:pt idx="327">
                  <c:v>0.25</c:v>
                </c:pt>
                <c:pt idx="328">
                  <c:v>0.25</c:v>
                </c:pt>
                <c:pt idx="329">
                  <c:v>0.25</c:v>
                </c:pt>
                <c:pt idx="330">
                  <c:v>0.25</c:v>
                </c:pt>
                <c:pt idx="331">
                  <c:v>0.25</c:v>
                </c:pt>
                <c:pt idx="332">
                  <c:v>0.25</c:v>
                </c:pt>
                <c:pt idx="333">
                  <c:v>0.25</c:v>
                </c:pt>
                <c:pt idx="334">
                  <c:v>0.25</c:v>
                </c:pt>
                <c:pt idx="335">
                  <c:v>0.25</c:v>
                </c:pt>
                <c:pt idx="336">
                  <c:v>0.25</c:v>
                </c:pt>
                <c:pt idx="337">
                  <c:v>0.25</c:v>
                </c:pt>
                <c:pt idx="338">
                  <c:v>0.25</c:v>
                </c:pt>
                <c:pt idx="339">
                  <c:v>0.25</c:v>
                </c:pt>
                <c:pt idx="340">
                  <c:v>0.25</c:v>
                </c:pt>
                <c:pt idx="341">
                  <c:v>0.25</c:v>
                </c:pt>
                <c:pt idx="342">
                  <c:v>0.25</c:v>
                </c:pt>
                <c:pt idx="343">
                  <c:v>0.25</c:v>
                </c:pt>
                <c:pt idx="344">
                  <c:v>0.25</c:v>
                </c:pt>
                <c:pt idx="345">
                  <c:v>0.25</c:v>
                </c:pt>
                <c:pt idx="346">
                  <c:v>0.25</c:v>
                </c:pt>
                <c:pt idx="347">
                  <c:v>0.25</c:v>
                </c:pt>
                <c:pt idx="348">
                  <c:v>0.25</c:v>
                </c:pt>
                <c:pt idx="349">
                  <c:v>0.25</c:v>
                </c:pt>
                <c:pt idx="350">
                  <c:v>0.25</c:v>
                </c:pt>
                <c:pt idx="351">
                  <c:v>0.25</c:v>
                </c:pt>
                <c:pt idx="352">
                  <c:v>0.25</c:v>
                </c:pt>
                <c:pt idx="353">
                  <c:v>0.25</c:v>
                </c:pt>
                <c:pt idx="354">
                  <c:v>0.25</c:v>
                </c:pt>
                <c:pt idx="355">
                  <c:v>0.25</c:v>
                </c:pt>
                <c:pt idx="356">
                  <c:v>0.25</c:v>
                </c:pt>
                <c:pt idx="357">
                  <c:v>0.25</c:v>
                </c:pt>
                <c:pt idx="358">
                  <c:v>0.25</c:v>
                </c:pt>
                <c:pt idx="359">
                  <c:v>0.25</c:v>
                </c:pt>
                <c:pt idx="360">
                  <c:v>0.25</c:v>
                </c:pt>
                <c:pt idx="361">
                  <c:v>0.25</c:v>
                </c:pt>
                <c:pt idx="362">
                  <c:v>0.25</c:v>
                </c:pt>
                <c:pt idx="363">
                  <c:v>0.25</c:v>
                </c:pt>
                <c:pt idx="364">
                  <c:v>0.25</c:v>
                </c:pt>
                <c:pt idx="365">
                  <c:v>0.25</c:v>
                </c:pt>
                <c:pt idx="366">
                  <c:v>0.25</c:v>
                </c:pt>
                <c:pt idx="367">
                  <c:v>0.25</c:v>
                </c:pt>
                <c:pt idx="368">
                  <c:v>0.25</c:v>
                </c:pt>
                <c:pt idx="369">
                  <c:v>0.25</c:v>
                </c:pt>
                <c:pt idx="370">
                  <c:v>0.25</c:v>
                </c:pt>
                <c:pt idx="371">
                  <c:v>0.25</c:v>
                </c:pt>
                <c:pt idx="372">
                  <c:v>0.25</c:v>
                </c:pt>
                <c:pt idx="373">
                  <c:v>0.25</c:v>
                </c:pt>
                <c:pt idx="374">
                  <c:v>0.25</c:v>
                </c:pt>
                <c:pt idx="375">
                  <c:v>0.25</c:v>
                </c:pt>
                <c:pt idx="376">
                  <c:v>0.25</c:v>
                </c:pt>
                <c:pt idx="377">
                  <c:v>0.25</c:v>
                </c:pt>
                <c:pt idx="378">
                  <c:v>0.25</c:v>
                </c:pt>
                <c:pt idx="379">
                  <c:v>0.25</c:v>
                </c:pt>
                <c:pt idx="380">
                  <c:v>0.25</c:v>
                </c:pt>
                <c:pt idx="381">
                  <c:v>0.25</c:v>
                </c:pt>
                <c:pt idx="382">
                  <c:v>0.25</c:v>
                </c:pt>
                <c:pt idx="383">
                  <c:v>0.25</c:v>
                </c:pt>
                <c:pt idx="384">
                  <c:v>0.25</c:v>
                </c:pt>
                <c:pt idx="385">
                  <c:v>0.25</c:v>
                </c:pt>
                <c:pt idx="386">
                  <c:v>0.25</c:v>
                </c:pt>
                <c:pt idx="387">
                  <c:v>0.25</c:v>
                </c:pt>
                <c:pt idx="388">
                  <c:v>0.25</c:v>
                </c:pt>
                <c:pt idx="389">
                  <c:v>0.25</c:v>
                </c:pt>
                <c:pt idx="390">
                  <c:v>0.25</c:v>
                </c:pt>
                <c:pt idx="391">
                  <c:v>0.25</c:v>
                </c:pt>
                <c:pt idx="392">
                  <c:v>0.25</c:v>
                </c:pt>
                <c:pt idx="393">
                  <c:v>0.25</c:v>
                </c:pt>
                <c:pt idx="394">
                  <c:v>0.25</c:v>
                </c:pt>
                <c:pt idx="395">
                  <c:v>0.25</c:v>
                </c:pt>
                <c:pt idx="396">
                  <c:v>0.25</c:v>
                </c:pt>
                <c:pt idx="397">
                  <c:v>0.25</c:v>
                </c:pt>
                <c:pt idx="398">
                  <c:v>0.25</c:v>
                </c:pt>
                <c:pt idx="399">
                  <c:v>0.25</c:v>
                </c:pt>
                <c:pt idx="400">
                  <c:v>0.25</c:v>
                </c:pt>
                <c:pt idx="401">
                  <c:v>0.25</c:v>
                </c:pt>
                <c:pt idx="402">
                  <c:v>0.25</c:v>
                </c:pt>
                <c:pt idx="403">
                  <c:v>0.25</c:v>
                </c:pt>
                <c:pt idx="404">
                  <c:v>0.25</c:v>
                </c:pt>
                <c:pt idx="405">
                  <c:v>0.25</c:v>
                </c:pt>
                <c:pt idx="406">
                  <c:v>0.25</c:v>
                </c:pt>
                <c:pt idx="407">
                  <c:v>0.25</c:v>
                </c:pt>
                <c:pt idx="408">
                  <c:v>0.25</c:v>
                </c:pt>
                <c:pt idx="409">
                  <c:v>0.25</c:v>
                </c:pt>
                <c:pt idx="410">
                  <c:v>0.25</c:v>
                </c:pt>
                <c:pt idx="411">
                  <c:v>0.25</c:v>
                </c:pt>
                <c:pt idx="412">
                  <c:v>0.25</c:v>
                </c:pt>
                <c:pt idx="413">
                  <c:v>0.25</c:v>
                </c:pt>
                <c:pt idx="414">
                  <c:v>0.25</c:v>
                </c:pt>
                <c:pt idx="415">
                  <c:v>0.25</c:v>
                </c:pt>
                <c:pt idx="416">
                  <c:v>0.25</c:v>
                </c:pt>
                <c:pt idx="417">
                  <c:v>0.25</c:v>
                </c:pt>
                <c:pt idx="418">
                  <c:v>0.25</c:v>
                </c:pt>
                <c:pt idx="419">
                  <c:v>0.25</c:v>
                </c:pt>
                <c:pt idx="420">
                  <c:v>0.25</c:v>
                </c:pt>
                <c:pt idx="421">
                  <c:v>0.25</c:v>
                </c:pt>
                <c:pt idx="422">
                  <c:v>0.25</c:v>
                </c:pt>
                <c:pt idx="423">
                  <c:v>0.25</c:v>
                </c:pt>
                <c:pt idx="424">
                  <c:v>0.25</c:v>
                </c:pt>
                <c:pt idx="425">
                  <c:v>0.25</c:v>
                </c:pt>
                <c:pt idx="426">
                  <c:v>0.25</c:v>
                </c:pt>
                <c:pt idx="427">
                  <c:v>0.25</c:v>
                </c:pt>
                <c:pt idx="428">
                  <c:v>0.25</c:v>
                </c:pt>
                <c:pt idx="429">
                  <c:v>0.25</c:v>
                </c:pt>
                <c:pt idx="430">
                  <c:v>0.25</c:v>
                </c:pt>
                <c:pt idx="431">
                  <c:v>0.25</c:v>
                </c:pt>
                <c:pt idx="432">
                  <c:v>0.25</c:v>
                </c:pt>
                <c:pt idx="433">
                  <c:v>0.25</c:v>
                </c:pt>
                <c:pt idx="434">
                  <c:v>0.25</c:v>
                </c:pt>
                <c:pt idx="435">
                  <c:v>0.25</c:v>
                </c:pt>
                <c:pt idx="436">
                  <c:v>0.25</c:v>
                </c:pt>
                <c:pt idx="437">
                  <c:v>0.25</c:v>
                </c:pt>
                <c:pt idx="438">
                  <c:v>0.25</c:v>
                </c:pt>
                <c:pt idx="439">
                  <c:v>0.25</c:v>
                </c:pt>
                <c:pt idx="440">
                  <c:v>0.25</c:v>
                </c:pt>
                <c:pt idx="441">
                  <c:v>0.25</c:v>
                </c:pt>
                <c:pt idx="442">
                  <c:v>0.25</c:v>
                </c:pt>
                <c:pt idx="443">
                  <c:v>0.25</c:v>
                </c:pt>
                <c:pt idx="444">
                  <c:v>0.25</c:v>
                </c:pt>
                <c:pt idx="445">
                  <c:v>0.25</c:v>
                </c:pt>
                <c:pt idx="446">
                  <c:v>0.25</c:v>
                </c:pt>
                <c:pt idx="447">
                  <c:v>0.25</c:v>
                </c:pt>
                <c:pt idx="448">
                  <c:v>0.25</c:v>
                </c:pt>
                <c:pt idx="449">
                  <c:v>0.25</c:v>
                </c:pt>
                <c:pt idx="450">
                  <c:v>0.25</c:v>
                </c:pt>
                <c:pt idx="451">
                  <c:v>0.25</c:v>
                </c:pt>
                <c:pt idx="452">
                  <c:v>0.25</c:v>
                </c:pt>
                <c:pt idx="453">
                  <c:v>0.25</c:v>
                </c:pt>
                <c:pt idx="454">
                  <c:v>0.25</c:v>
                </c:pt>
                <c:pt idx="455">
                  <c:v>0.25</c:v>
                </c:pt>
                <c:pt idx="456">
                  <c:v>0.25</c:v>
                </c:pt>
                <c:pt idx="457">
                  <c:v>0.25</c:v>
                </c:pt>
                <c:pt idx="458">
                  <c:v>0.25</c:v>
                </c:pt>
                <c:pt idx="459">
                  <c:v>0.25</c:v>
                </c:pt>
                <c:pt idx="460">
                  <c:v>0.25</c:v>
                </c:pt>
                <c:pt idx="461">
                  <c:v>0.25</c:v>
                </c:pt>
                <c:pt idx="462">
                  <c:v>0.25</c:v>
                </c:pt>
                <c:pt idx="463">
                  <c:v>0.25</c:v>
                </c:pt>
                <c:pt idx="464">
                  <c:v>0.25</c:v>
                </c:pt>
                <c:pt idx="465">
                  <c:v>0.25</c:v>
                </c:pt>
                <c:pt idx="466">
                  <c:v>0.25</c:v>
                </c:pt>
                <c:pt idx="467">
                  <c:v>0.25</c:v>
                </c:pt>
                <c:pt idx="468">
                  <c:v>0.25</c:v>
                </c:pt>
                <c:pt idx="469">
                  <c:v>0.25</c:v>
                </c:pt>
                <c:pt idx="470">
                  <c:v>0.25</c:v>
                </c:pt>
                <c:pt idx="471">
                  <c:v>0.25</c:v>
                </c:pt>
                <c:pt idx="472">
                  <c:v>0.25</c:v>
                </c:pt>
                <c:pt idx="473">
                  <c:v>0.25</c:v>
                </c:pt>
                <c:pt idx="474">
                  <c:v>0.25</c:v>
                </c:pt>
                <c:pt idx="475">
                  <c:v>0.25</c:v>
                </c:pt>
                <c:pt idx="476">
                  <c:v>0.25</c:v>
                </c:pt>
                <c:pt idx="477">
                  <c:v>0.25</c:v>
                </c:pt>
                <c:pt idx="478">
                  <c:v>0.25</c:v>
                </c:pt>
                <c:pt idx="479">
                  <c:v>0.25</c:v>
                </c:pt>
                <c:pt idx="480">
                  <c:v>0.25</c:v>
                </c:pt>
                <c:pt idx="481">
                  <c:v>0.25</c:v>
                </c:pt>
                <c:pt idx="482">
                  <c:v>0.25</c:v>
                </c:pt>
                <c:pt idx="483">
                  <c:v>0.25</c:v>
                </c:pt>
                <c:pt idx="484">
                  <c:v>0.25</c:v>
                </c:pt>
                <c:pt idx="485">
                  <c:v>0.25</c:v>
                </c:pt>
                <c:pt idx="486">
                  <c:v>0.25</c:v>
                </c:pt>
                <c:pt idx="487">
                  <c:v>0.25</c:v>
                </c:pt>
                <c:pt idx="488">
                  <c:v>0.25</c:v>
                </c:pt>
                <c:pt idx="489">
                  <c:v>0.25</c:v>
                </c:pt>
                <c:pt idx="490">
                  <c:v>0.25</c:v>
                </c:pt>
                <c:pt idx="491">
                  <c:v>0.25</c:v>
                </c:pt>
                <c:pt idx="492">
                  <c:v>0.25</c:v>
                </c:pt>
                <c:pt idx="493">
                  <c:v>0.25</c:v>
                </c:pt>
                <c:pt idx="494">
                  <c:v>0.25</c:v>
                </c:pt>
                <c:pt idx="495">
                  <c:v>0.25</c:v>
                </c:pt>
                <c:pt idx="496">
                  <c:v>0.25</c:v>
                </c:pt>
                <c:pt idx="497">
                  <c:v>0.25</c:v>
                </c:pt>
                <c:pt idx="498">
                  <c:v>0.25</c:v>
                </c:pt>
                <c:pt idx="499">
                  <c:v>0.25</c:v>
                </c:pt>
                <c:pt idx="500">
                  <c:v>0.25</c:v>
                </c:pt>
                <c:pt idx="501">
                  <c:v>0.25</c:v>
                </c:pt>
                <c:pt idx="502">
                  <c:v>0.25</c:v>
                </c:pt>
                <c:pt idx="503">
                  <c:v>0.25</c:v>
                </c:pt>
                <c:pt idx="504">
                  <c:v>0.25</c:v>
                </c:pt>
                <c:pt idx="505">
                  <c:v>0.25</c:v>
                </c:pt>
                <c:pt idx="506">
                  <c:v>0.25</c:v>
                </c:pt>
                <c:pt idx="507">
                  <c:v>0.25</c:v>
                </c:pt>
                <c:pt idx="508">
                  <c:v>0.25</c:v>
                </c:pt>
                <c:pt idx="509">
                  <c:v>0.25</c:v>
                </c:pt>
                <c:pt idx="510">
                  <c:v>0.25</c:v>
                </c:pt>
                <c:pt idx="511">
                  <c:v>0.25</c:v>
                </c:pt>
                <c:pt idx="512">
                  <c:v>0.25</c:v>
                </c:pt>
                <c:pt idx="513">
                  <c:v>0.25</c:v>
                </c:pt>
                <c:pt idx="514">
                  <c:v>0.25</c:v>
                </c:pt>
                <c:pt idx="515">
                  <c:v>0.25</c:v>
                </c:pt>
                <c:pt idx="516">
                  <c:v>0.25</c:v>
                </c:pt>
                <c:pt idx="517">
                  <c:v>0.25</c:v>
                </c:pt>
                <c:pt idx="518">
                  <c:v>0.25</c:v>
                </c:pt>
                <c:pt idx="519">
                  <c:v>0.25</c:v>
                </c:pt>
                <c:pt idx="520">
                  <c:v>0.25</c:v>
                </c:pt>
                <c:pt idx="521">
                  <c:v>0.25</c:v>
                </c:pt>
                <c:pt idx="522">
                  <c:v>0.25</c:v>
                </c:pt>
                <c:pt idx="523">
                  <c:v>0.25</c:v>
                </c:pt>
                <c:pt idx="524">
                  <c:v>0.25</c:v>
                </c:pt>
                <c:pt idx="525">
                  <c:v>0.25</c:v>
                </c:pt>
                <c:pt idx="526">
                  <c:v>0.25</c:v>
                </c:pt>
                <c:pt idx="527">
                  <c:v>0.25</c:v>
                </c:pt>
                <c:pt idx="528">
                  <c:v>0.25</c:v>
                </c:pt>
                <c:pt idx="529">
                  <c:v>0.25</c:v>
                </c:pt>
                <c:pt idx="530">
                  <c:v>0.25</c:v>
                </c:pt>
                <c:pt idx="531">
                  <c:v>0.25</c:v>
                </c:pt>
                <c:pt idx="532">
                  <c:v>0.25</c:v>
                </c:pt>
                <c:pt idx="533">
                  <c:v>0.25</c:v>
                </c:pt>
                <c:pt idx="534">
                  <c:v>0.25</c:v>
                </c:pt>
                <c:pt idx="535">
                  <c:v>0.25</c:v>
                </c:pt>
                <c:pt idx="536">
                  <c:v>0.25</c:v>
                </c:pt>
                <c:pt idx="537">
                  <c:v>0.25</c:v>
                </c:pt>
                <c:pt idx="538">
                  <c:v>0.25</c:v>
                </c:pt>
                <c:pt idx="539">
                  <c:v>0.25</c:v>
                </c:pt>
                <c:pt idx="540">
                  <c:v>0.25</c:v>
                </c:pt>
                <c:pt idx="541">
                  <c:v>0.25</c:v>
                </c:pt>
                <c:pt idx="542">
                  <c:v>0.25</c:v>
                </c:pt>
                <c:pt idx="543">
                  <c:v>0.25</c:v>
                </c:pt>
                <c:pt idx="544">
                  <c:v>0.25</c:v>
                </c:pt>
                <c:pt idx="545">
                  <c:v>0.25</c:v>
                </c:pt>
                <c:pt idx="546">
                  <c:v>0.25</c:v>
                </c:pt>
                <c:pt idx="547">
                  <c:v>0.25</c:v>
                </c:pt>
                <c:pt idx="548">
                  <c:v>0.25</c:v>
                </c:pt>
                <c:pt idx="549">
                  <c:v>0.25</c:v>
                </c:pt>
                <c:pt idx="550">
                  <c:v>0.25</c:v>
                </c:pt>
                <c:pt idx="551">
                  <c:v>0.25</c:v>
                </c:pt>
                <c:pt idx="552">
                  <c:v>0.25</c:v>
                </c:pt>
                <c:pt idx="553">
                  <c:v>0.25</c:v>
                </c:pt>
                <c:pt idx="554">
                  <c:v>0.25</c:v>
                </c:pt>
                <c:pt idx="555">
                  <c:v>0.25</c:v>
                </c:pt>
                <c:pt idx="556">
                  <c:v>0.25</c:v>
                </c:pt>
                <c:pt idx="557">
                  <c:v>0.25</c:v>
                </c:pt>
                <c:pt idx="558">
                  <c:v>0.25</c:v>
                </c:pt>
                <c:pt idx="559">
                  <c:v>0.25</c:v>
                </c:pt>
                <c:pt idx="560">
                  <c:v>0.25</c:v>
                </c:pt>
                <c:pt idx="561">
                  <c:v>0.25</c:v>
                </c:pt>
                <c:pt idx="562">
                  <c:v>0.25</c:v>
                </c:pt>
                <c:pt idx="563">
                  <c:v>0.25</c:v>
                </c:pt>
                <c:pt idx="564">
                  <c:v>0.25</c:v>
                </c:pt>
                <c:pt idx="565">
                  <c:v>0.25</c:v>
                </c:pt>
                <c:pt idx="566">
                  <c:v>0.25</c:v>
                </c:pt>
                <c:pt idx="567">
                  <c:v>0.25</c:v>
                </c:pt>
                <c:pt idx="568">
                  <c:v>0.25</c:v>
                </c:pt>
                <c:pt idx="569">
                  <c:v>0.25</c:v>
                </c:pt>
                <c:pt idx="570">
                  <c:v>0.25</c:v>
                </c:pt>
                <c:pt idx="571">
                  <c:v>0.25</c:v>
                </c:pt>
                <c:pt idx="572">
                  <c:v>0.25</c:v>
                </c:pt>
                <c:pt idx="573">
                  <c:v>0.25</c:v>
                </c:pt>
                <c:pt idx="574">
                  <c:v>0.25</c:v>
                </c:pt>
                <c:pt idx="575">
                  <c:v>0.25</c:v>
                </c:pt>
                <c:pt idx="576">
                  <c:v>0.25</c:v>
                </c:pt>
                <c:pt idx="577">
                  <c:v>0.25</c:v>
                </c:pt>
                <c:pt idx="578">
                  <c:v>0.25</c:v>
                </c:pt>
                <c:pt idx="579">
                  <c:v>0.25</c:v>
                </c:pt>
                <c:pt idx="580">
                  <c:v>0.25</c:v>
                </c:pt>
                <c:pt idx="581">
                  <c:v>0.25</c:v>
                </c:pt>
                <c:pt idx="582">
                  <c:v>0.25</c:v>
                </c:pt>
                <c:pt idx="583">
                  <c:v>0.25</c:v>
                </c:pt>
                <c:pt idx="584">
                  <c:v>0.25</c:v>
                </c:pt>
                <c:pt idx="585">
                  <c:v>0.25</c:v>
                </c:pt>
                <c:pt idx="586">
                  <c:v>0.25</c:v>
                </c:pt>
                <c:pt idx="587">
                  <c:v>0.25</c:v>
                </c:pt>
                <c:pt idx="588">
                  <c:v>0.25</c:v>
                </c:pt>
                <c:pt idx="589">
                  <c:v>0.25</c:v>
                </c:pt>
                <c:pt idx="590">
                  <c:v>0.25</c:v>
                </c:pt>
                <c:pt idx="591">
                  <c:v>0.25</c:v>
                </c:pt>
                <c:pt idx="592">
                  <c:v>0.25</c:v>
                </c:pt>
                <c:pt idx="593">
                  <c:v>0.25</c:v>
                </c:pt>
                <c:pt idx="594">
                  <c:v>0.25</c:v>
                </c:pt>
                <c:pt idx="595">
                  <c:v>0.25</c:v>
                </c:pt>
                <c:pt idx="596">
                  <c:v>0.25</c:v>
                </c:pt>
                <c:pt idx="597">
                  <c:v>0.25</c:v>
                </c:pt>
                <c:pt idx="598">
                  <c:v>0.25</c:v>
                </c:pt>
                <c:pt idx="599">
                  <c:v>0.25</c:v>
                </c:pt>
                <c:pt idx="600">
                  <c:v>0.25</c:v>
                </c:pt>
                <c:pt idx="601">
                  <c:v>0.25</c:v>
                </c:pt>
                <c:pt idx="602">
                  <c:v>0.25</c:v>
                </c:pt>
                <c:pt idx="603">
                  <c:v>0.25</c:v>
                </c:pt>
                <c:pt idx="604">
                  <c:v>0.25</c:v>
                </c:pt>
                <c:pt idx="605">
                  <c:v>0.25</c:v>
                </c:pt>
                <c:pt idx="606">
                  <c:v>0.25</c:v>
                </c:pt>
                <c:pt idx="607">
                  <c:v>0.25</c:v>
                </c:pt>
                <c:pt idx="608">
                  <c:v>0.25</c:v>
                </c:pt>
                <c:pt idx="609">
                  <c:v>0.25</c:v>
                </c:pt>
                <c:pt idx="610">
                  <c:v>0.25</c:v>
                </c:pt>
                <c:pt idx="611">
                  <c:v>0.25</c:v>
                </c:pt>
                <c:pt idx="612">
                  <c:v>0.25</c:v>
                </c:pt>
                <c:pt idx="613">
                  <c:v>0.25</c:v>
                </c:pt>
                <c:pt idx="614">
                  <c:v>0.25</c:v>
                </c:pt>
                <c:pt idx="615">
                  <c:v>0.25</c:v>
                </c:pt>
                <c:pt idx="616">
                  <c:v>0.25</c:v>
                </c:pt>
                <c:pt idx="617">
                  <c:v>0.25</c:v>
                </c:pt>
                <c:pt idx="618">
                  <c:v>0.25</c:v>
                </c:pt>
                <c:pt idx="619">
                  <c:v>0.25</c:v>
                </c:pt>
                <c:pt idx="620">
                  <c:v>0.25</c:v>
                </c:pt>
                <c:pt idx="621">
                  <c:v>0.25</c:v>
                </c:pt>
                <c:pt idx="622">
                  <c:v>0.25</c:v>
                </c:pt>
                <c:pt idx="623">
                  <c:v>0.25</c:v>
                </c:pt>
                <c:pt idx="624">
                  <c:v>0.25</c:v>
                </c:pt>
                <c:pt idx="625">
                  <c:v>0.25</c:v>
                </c:pt>
                <c:pt idx="626">
                  <c:v>0.25</c:v>
                </c:pt>
                <c:pt idx="627">
                  <c:v>0.25</c:v>
                </c:pt>
                <c:pt idx="628">
                  <c:v>0.25</c:v>
                </c:pt>
                <c:pt idx="629">
                  <c:v>0.25</c:v>
                </c:pt>
                <c:pt idx="630">
                  <c:v>0.25</c:v>
                </c:pt>
                <c:pt idx="631">
                  <c:v>0.25</c:v>
                </c:pt>
                <c:pt idx="632">
                  <c:v>0.25</c:v>
                </c:pt>
                <c:pt idx="633">
                  <c:v>0.25</c:v>
                </c:pt>
                <c:pt idx="634">
                  <c:v>0.25</c:v>
                </c:pt>
                <c:pt idx="635">
                  <c:v>0.25</c:v>
                </c:pt>
                <c:pt idx="636">
                  <c:v>0.25</c:v>
                </c:pt>
                <c:pt idx="637">
                  <c:v>0.25</c:v>
                </c:pt>
                <c:pt idx="638">
                  <c:v>0.25</c:v>
                </c:pt>
                <c:pt idx="639">
                  <c:v>0.25</c:v>
                </c:pt>
                <c:pt idx="640">
                  <c:v>0.25</c:v>
                </c:pt>
                <c:pt idx="641">
                  <c:v>0.25</c:v>
                </c:pt>
                <c:pt idx="642">
                  <c:v>0.25</c:v>
                </c:pt>
                <c:pt idx="643">
                  <c:v>0.25</c:v>
                </c:pt>
                <c:pt idx="644">
                  <c:v>0.25</c:v>
                </c:pt>
                <c:pt idx="645">
                  <c:v>0.25</c:v>
                </c:pt>
                <c:pt idx="646">
                  <c:v>0.25</c:v>
                </c:pt>
                <c:pt idx="647">
                  <c:v>0.25</c:v>
                </c:pt>
                <c:pt idx="648">
                  <c:v>0.25</c:v>
                </c:pt>
                <c:pt idx="649">
                  <c:v>0.25</c:v>
                </c:pt>
                <c:pt idx="650">
                  <c:v>0.25</c:v>
                </c:pt>
                <c:pt idx="651">
                  <c:v>0.25</c:v>
                </c:pt>
                <c:pt idx="652">
                  <c:v>0.25</c:v>
                </c:pt>
                <c:pt idx="653">
                  <c:v>0.25</c:v>
                </c:pt>
                <c:pt idx="654">
                  <c:v>0.25</c:v>
                </c:pt>
                <c:pt idx="655">
                  <c:v>0.25</c:v>
                </c:pt>
                <c:pt idx="656">
                  <c:v>0.25</c:v>
                </c:pt>
                <c:pt idx="657">
                  <c:v>0.25</c:v>
                </c:pt>
                <c:pt idx="658">
                  <c:v>0.25</c:v>
                </c:pt>
                <c:pt idx="659">
                  <c:v>0.25</c:v>
                </c:pt>
                <c:pt idx="660">
                  <c:v>0.25</c:v>
                </c:pt>
                <c:pt idx="661">
                  <c:v>0.25</c:v>
                </c:pt>
                <c:pt idx="662">
                  <c:v>0.25</c:v>
                </c:pt>
                <c:pt idx="663">
                  <c:v>0.25</c:v>
                </c:pt>
                <c:pt idx="664">
                  <c:v>0.25</c:v>
                </c:pt>
                <c:pt idx="665">
                  <c:v>0.25</c:v>
                </c:pt>
                <c:pt idx="666">
                  <c:v>0.25</c:v>
                </c:pt>
                <c:pt idx="667">
                  <c:v>0.25</c:v>
                </c:pt>
                <c:pt idx="668">
                  <c:v>0.25</c:v>
                </c:pt>
                <c:pt idx="669">
                  <c:v>0.25</c:v>
                </c:pt>
                <c:pt idx="670">
                  <c:v>0.25</c:v>
                </c:pt>
                <c:pt idx="671">
                  <c:v>0.25</c:v>
                </c:pt>
                <c:pt idx="672">
                  <c:v>0.25</c:v>
                </c:pt>
                <c:pt idx="673">
                  <c:v>0.25</c:v>
                </c:pt>
                <c:pt idx="674">
                  <c:v>0.25</c:v>
                </c:pt>
                <c:pt idx="675">
                  <c:v>0.25</c:v>
                </c:pt>
                <c:pt idx="676">
                  <c:v>0.25</c:v>
                </c:pt>
                <c:pt idx="677">
                  <c:v>0.25</c:v>
                </c:pt>
                <c:pt idx="678">
                  <c:v>0.25</c:v>
                </c:pt>
                <c:pt idx="679">
                  <c:v>0.25</c:v>
                </c:pt>
                <c:pt idx="680">
                  <c:v>0.25</c:v>
                </c:pt>
                <c:pt idx="681">
                  <c:v>0.25</c:v>
                </c:pt>
                <c:pt idx="682">
                  <c:v>0.25</c:v>
                </c:pt>
                <c:pt idx="683">
                  <c:v>0.25</c:v>
                </c:pt>
                <c:pt idx="684">
                  <c:v>0.25</c:v>
                </c:pt>
                <c:pt idx="685">
                  <c:v>0.25</c:v>
                </c:pt>
                <c:pt idx="686">
                  <c:v>0.25</c:v>
                </c:pt>
                <c:pt idx="687">
                  <c:v>0.25</c:v>
                </c:pt>
                <c:pt idx="688">
                  <c:v>0.25</c:v>
                </c:pt>
                <c:pt idx="689">
                  <c:v>0.25</c:v>
                </c:pt>
                <c:pt idx="690">
                  <c:v>0.25</c:v>
                </c:pt>
                <c:pt idx="691">
                  <c:v>0.25</c:v>
                </c:pt>
                <c:pt idx="692">
                  <c:v>0.25</c:v>
                </c:pt>
                <c:pt idx="693">
                  <c:v>0.25</c:v>
                </c:pt>
                <c:pt idx="694">
                  <c:v>0.25</c:v>
                </c:pt>
                <c:pt idx="695">
                  <c:v>0.25</c:v>
                </c:pt>
                <c:pt idx="696">
                  <c:v>0.25</c:v>
                </c:pt>
                <c:pt idx="697">
                  <c:v>0.25</c:v>
                </c:pt>
                <c:pt idx="698">
                  <c:v>0.25</c:v>
                </c:pt>
                <c:pt idx="699">
                  <c:v>0.25</c:v>
                </c:pt>
                <c:pt idx="700">
                  <c:v>0.25</c:v>
                </c:pt>
                <c:pt idx="701">
                  <c:v>0.25</c:v>
                </c:pt>
                <c:pt idx="702">
                  <c:v>0.25</c:v>
                </c:pt>
                <c:pt idx="703">
                  <c:v>0.25</c:v>
                </c:pt>
                <c:pt idx="704">
                  <c:v>0.25</c:v>
                </c:pt>
                <c:pt idx="705">
                  <c:v>0.25</c:v>
                </c:pt>
                <c:pt idx="706">
                  <c:v>0.25</c:v>
                </c:pt>
                <c:pt idx="707">
                  <c:v>0.25</c:v>
                </c:pt>
                <c:pt idx="708">
                  <c:v>0.25</c:v>
                </c:pt>
                <c:pt idx="709">
                  <c:v>0.25</c:v>
                </c:pt>
                <c:pt idx="710">
                  <c:v>0.25</c:v>
                </c:pt>
                <c:pt idx="711">
                  <c:v>0.25</c:v>
                </c:pt>
                <c:pt idx="712">
                  <c:v>0.25</c:v>
                </c:pt>
                <c:pt idx="713">
                  <c:v>0.25</c:v>
                </c:pt>
                <c:pt idx="714">
                  <c:v>0.25</c:v>
                </c:pt>
                <c:pt idx="715">
                  <c:v>0.25</c:v>
                </c:pt>
                <c:pt idx="716">
                  <c:v>0.25</c:v>
                </c:pt>
                <c:pt idx="717">
                  <c:v>0.25</c:v>
                </c:pt>
                <c:pt idx="718">
                  <c:v>0.25</c:v>
                </c:pt>
                <c:pt idx="719">
                  <c:v>0.25</c:v>
                </c:pt>
                <c:pt idx="720">
                  <c:v>0.25</c:v>
                </c:pt>
                <c:pt idx="721">
                  <c:v>0.25</c:v>
                </c:pt>
                <c:pt idx="722">
                  <c:v>0.25</c:v>
                </c:pt>
                <c:pt idx="723">
                  <c:v>0.25</c:v>
                </c:pt>
                <c:pt idx="724">
                  <c:v>0.25</c:v>
                </c:pt>
                <c:pt idx="725">
                  <c:v>0.25</c:v>
                </c:pt>
                <c:pt idx="726">
                  <c:v>0.25</c:v>
                </c:pt>
                <c:pt idx="727">
                  <c:v>0.25</c:v>
                </c:pt>
                <c:pt idx="728">
                  <c:v>0.25</c:v>
                </c:pt>
                <c:pt idx="729">
                  <c:v>0.25</c:v>
                </c:pt>
                <c:pt idx="730">
                  <c:v>0.25</c:v>
                </c:pt>
                <c:pt idx="731">
                  <c:v>0.25</c:v>
                </c:pt>
              </c:numCache>
            </c:numRef>
          </c:val>
          <c:smooth val="1"/>
          <c:extLst>
            <c:ext xmlns:c16="http://schemas.microsoft.com/office/drawing/2014/chart" uri="{C3380CC4-5D6E-409C-BE32-E72D297353CC}">
              <c16:uniqueId val="{00000009-B13E-4E85-9D54-B3AB23B5EB09}"/>
            </c:ext>
          </c:extLst>
        </c:ser>
        <c:dLbls>
          <c:showLegendKey val="0"/>
          <c:showVal val="0"/>
          <c:showCatName val="0"/>
          <c:showSerName val="0"/>
          <c:showPercent val="0"/>
          <c:showBubbleSize val="0"/>
        </c:dLbls>
        <c:marker val="1"/>
        <c:smooth val="0"/>
        <c:axId val="796100648"/>
        <c:axId val="796101040"/>
        <c:extLst>
          <c:ext xmlns:c15="http://schemas.microsoft.com/office/drawing/2012/chart" uri="{02D57815-91ED-43cb-92C2-25804820EDAC}">
            <c15:filteredLineSeries>
              <c15:ser>
                <c:idx val="0"/>
                <c:order val="0"/>
                <c:tx>
                  <c:v>2001</c:v>
                </c:tx>
                <c:spPr>
                  <a:ln w="25400">
                    <a:solidFill>
                      <a:sysClr val="windowText" lastClr="000000"/>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DATOS!$G$3:$G$734</c15:sqref>
                        </c15:formulaRef>
                      </c:ext>
                    </c:extLst>
                    <c:numCache>
                      <c:formatCode>0.00</c:formatCode>
                      <c:ptCount val="732"/>
                      <c:pt idx="0">
                        <c:v>2.75</c:v>
                      </c:pt>
                      <c:pt idx="1">
                        <c:v>2.7</c:v>
                      </c:pt>
                      <c:pt idx="2">
                        <c:v>2.4</c:v>
                      </c:pt>
                      <c:pt idx="3">
                        <c:v>2.4</c:v>
                      </c:pt>
                      <c:pt idx="4">
                        <c:v>2.25</c:v>
                      </c:pt>
                      <c:pt idx="5">
                        <c:v>2.2000000000000002</c:v>
                      </c:pt>
                      <c:pt idx="6">
                        <c:v>2.2000000000000002</c:v>
                      </c:pt>
                      <c:pt idx="7">
                        <c:v>2.1</c:v>
                      </c:pt>
                      <c:pt idx="8">
                        <c:v>2.0499999999999998</c:v>
                      </c:pt>
                      <c:pt idx="9">
                        <c:v>2.25</c:v>
                      </c:pt>
                      <c:pt idx="10">
                        <c:v>2.35</c:v>
                      </c:pt>
                      <c:pt idx="11">
                        <c:v>2.35</c:v>
                      </c:pt>
                      <c:pt idx="12">
                        <c:v>2.2000000000000002</c:v>
                      </c:pt>
                      <c:pt idx="13">
                        <c:v>2.15</c:v>
                      </c:pt>
                      <c:pt idx="14">
                        <c:v>2.1</c:v>
                      </c:pt>
                      <c:pt idx="15">
                        <c:v>2.1</c:v>
                      </c:pt>
                      <c:pt idx="16">
                        <c:v>2.0499999999999998</c:v>
                      </c:pt>
                      <c:pt idx="17">
                        <c:v>2</c:v>
                      </c:pt>
                      <c:pt idx="18">
                        <c:v>2.1</c:v>
                      </c:pt>
                      <c:pt idx="19">
                        <c:v>2.4</c:v>
                      </c:pt>
                      <c:pt idx="20">
                        <c:v>2.2999999999999998</c:v>
                      </c:pt>
                      <c:pt idx="21">
                        <c:v>2.2000000000000002</c:v>
                      </c:pt>
                      <c:pt idx="22">
                        <c:v>2.2000000000000002</c:v>
                      </c:pt>
                      <c:pt idx="23">
                        <c:v>2.2000000000000002</c:v>
                      </c:pt>
                      <c:pt idx="24">
                        <c:v>2.2000000000000002</c:v>
                      </c:pt>
                      <c:pt idx="25">
                        <c:v>2.1</c:v>
                      </c:pt>
                      <c:pt idx="26">
                        <c:v>2.1</c:v>
                      </c:pt>
                      <c:pt idx="27">
                        <c:v>2.2000000000000002</c:v>
                      </c:pt>
                      <c:pt idx="28">
                        <c:v>2.2000000000000002</c:v>
                      </c:pt>
                      <c:pt idx="29">
                        <c:v>2.2000000000000002</c:v>
                      </c:pt>
                      <c:pt idx="30">
                        <c:v>2.15</c:v>
                      </c:pt>
                      <c:pt idx="31">
                        <c:v>2.1</c:v>
                      </c:pt>
                      <c:pt idx="32">
                        <c:v>2.1</c:v>
                      </c:pt>
                      <c:pt idx="33">
                        <c:v>2.1</c:v>
                      </c:pt>
                      <c:pt idx="34">
                        <c:v>2</c:v>
                      </c:pt>
                      <c:pt idx="35">
                        <c:v>2</c:v>
                      </c:pt>
                      <c:pt idx="36">
                        <c:v>2</c:v>
                      </c:pt>
                      <c:pt idx="37">
                        <c:v>2.15</c:v>
                      </c:pt>
                      <c:pt idx="38">
                        <c:v>2.1</c:v>
                      </c:pt>
                      <c:pt idx="39">
                        <c:v>2</c:v>
                      </c:pt>
                      <c:pt idx="40">
                        <c:v>2</c:v>
                      </c:pt>
                      <c:pt idx="41">
                        <c:v>2.0499999999999998</c:v>
                      </c:pt>
                      <c:pt idx="42">
                        <c:v>2.1</c:v>
                      </c:pt>
                      <c:pt idx="43">
                        <c:v>2.1</c:v>
                      </c:pt>
                      <c:pt idx="44">
                        <c:v>2.1</c:v>
                      </c:pt>
                      <c:pt idx="45">
                        <c:v>2.1</c:v>
                      </c:pt>
                      <c:pt idx="46">
                        <c:v>2.1</c:v>
                      </c:pt>
                      <c:pt idx="47">
                        <c:v>2.0499999999999998</c:v>
                      </c:pt>
                      <c:pt idx="48">
                        <c:v>2</c:v>
                      </c:pt>
                      <c:pt idx="49">
                        <c:v>1.9</c:v>
                      </c:pt>
                      <c:pt idx="50">
                        <c:v>1.9</c:v>
                      </c:pt>
                      <c:pt idx="51">
                        <c:v>1.9</c:v>
                      </c:pt>
                      <c:pt idx="52">
                        <c:v>2.4</c:v>
                      </c:pt>
                      <c:pt idx="53">
                        <c:v>2.4500000000000002</c:v>
                      </c:pt>
                      <c:pt idx="54">
                        <c:v>2.5</c:v>
                      </c:pt>
                      <c:pt idx="55">
                        <c:v>2.4500000000000002</c:v>
                      </c:pt>
                      <c:pt idx="56">
                        <c:v>2.25</c:v>
                      </c:pt>
                      <c:pt idx="57">
                        <c:v>2.25</c:v>
                      </c:pt>
                      <c:pt idx="58">
                        <c:v>2.2000000000000002</c:v>
                      </c:pt>
                      <c:pt idx="59">
                        <c:v>2.2000000000000002</c:v>
                      </c:pt>
                      <c:pt idx="60">
                        <c:v>2.0499999999999998</c:v>
                      </c:pt>
                      <c:pt idx="61">
                        <c:v>2.0499999999999998</c:v>
                      </c:pt>
                      <c:pt idx="62">
                        <c:v>2</c:v>
                      </c:pt>
                      <c:pt idx="63">
                        <c:v>2</c:v>
                      </c:pt>
                      <c:pt idx="64">
                        <c:v>2.2000000000000002</c:v>
                      </c:pt>
                      <c:pt idx="65">
                        <c:v>2.2000000000000002</c:v>
                      </c:pt>
                      <c:pt idx="66">
                        <c:v>2.4</c:v>
                      </c:pt>
                      <c:pt idx="67">
                        <c:v>2.5</c:v>
                      </c:pt>
                      <c:pt idx="68">
                        <c:v>2.4</c:v>
                      </c:pt>
                      <c:pt idx="69">
                        <c:v>2.4</c:v>
                      </c:pt>
                      <c:pt idx="70">
                        <c:v>2.4500000000000002</c:v>
                      </c:pt>
                      <c:pt idx="71">
                        <c:v>2.4500000000000002</c:v>
                      </c:pt>
                      <c:pt idx="72">
                        <c:v>2.5</c:v>
                      </c:pt>
                      <c:pt idx="73">
                        <c:v>2.5499999999999998</c:v>
                      </c:pt>
                      <c:pt idx="74">
                        <c:v>2.7</c:v>
                      </c:pt>
                      <c:pt idx="75">
                        <c:v>2.7</c:v>
                      </c:pt>
                      <c:pt idx="76">
                        <c:v>2.4</c:v>
                      </c:pt>
                      <c:pt idx="77">
                        <c:v>2.2999999999999998</c:v>
                      </c:pt>
                      <c:pt idx="78">
                        <c:v>2.2999999999999998</c:v>
                      </c:pt>
                      <c:pt idx="79">
                        <c:v>2.35</c:v>
                      </c:pt>
                      <c:pt idx="80">
                        <c:v>2.2000000000000002</c:v>
                      </c:pt>
                      <c:pt idx="81">
                        <c:v>2.1</c:v>
                      </c:pt>
                      <c:pt idx="82">
                        <c:v>2</c:v>
                      </c:pt>
                      <c:pt idx="83">
                        <c:v>2</c:v>
                      </c:pt>
                      <c:pt idx="84">
                        <c:v>2</c:v>
                      </c:pt>
                      <c:pt idx="85">
                        <c:v>2</c:v>
                      </c:pt>
                      <c:pt idx="86">
                        <c:v>2</c:v>
                      </c:pt>
                      <c:pt idx="87">
                        <c:v>1.95</c:v>
                      </c:pt>
                      <c:pt idx="88">
                        <c:v>1.95</c:v>
                      </c:pt>
                      <c:pt idx="89">
                        <c:v>1.95</c:v>
                      </c:pt>
                      <c:pt idx="90">
                        <c:v>1.95</c:v>
                      </c:pt>
                      <c:pt idx="91">
                        <c:v>1.9</c:v>
                      </c:pt>
                      <c:pt idx="92">
                        <c:v>1.9</c:v>
                      </c:pt>
                      <c:pt idx="93">
                        <c:v>1.9</c:v>
                      </c:pt>
                      <c:pt idx="94">
                        <c:v>1.9</c:v>
                      </c:pt>
                      <c:pt idx="95">
                        <c:v>1.9</c:v>
                      </c:pt>
                      <c:pt idx="96">
                        <c:v>2.4</c:v>
                      </c:pt>
                      <c:pt idx="97">
                        <c:v>2.6</c:v>
                      </c:pt>
                      <c:pt idx="98">
                        <c:v>2.4</c:v>
                      </c:pt>
                      <c:pt idx="99">
                        <c:v>2.4</c:v>
                      </c:pt>
                      <c:pt idx="100">
                        <c:v>2</c:v>
                      </c:pt>
                      <c:pt idx="101">
                        <c:v>1.9</c:v>
                      </c:pt>
                      <c:pt idx="102">
                        <c:v>2.4500000000000002</c:v>
                      </c:pt>
                      <c:pt idx="103">
                        <c:v>2.6</c:v>
                      </c:pt>
                      <c:pt idx="104">
                        <c:v>2.4</c:v>
                      </c:pt>
                      <c:pt idx="105">
                        <c:v>2.4</c:v>
                      </c:pt>
                      <c:pt idx="106">
                        <c:v>2.4</c:v>
                      </c:pt>
                      <c:pt idx="107">
                        <c:v>2.4500000000000002</c:v>
                      </c:pt>
                      <c:pt idx="108">
                        <c:v>2.4500000000000002</c:v>
                      </c:pt>
                      <c:pt idx="109">
                        <c:v>2.75</c:v>
                      </c:pt>
                      <c:pt idx="110">
                        <c:v>3.4</c:v>
                      </c:pt>
                      <c:pt idx="111">
                        <c:v>3.4</c:v>
                      </c:pt>
                      <c:pt idx="112">
                        <c:v>3.5</c:v>
                      </c:pt>
                      <c:pt idx="113">
                        <c:v>3.4</c:v>
                      </c:pt>
                      <c:pt idx="114">
                        <c:v>3.1</c:v>
                      </c:pt>
                      <c:pt idx="115">
                        <c:v>3.15</c:v>
                      </c:pt>
                      <c:pt idx="116">
                        <c:v>3.85</c:v>
                      </c:pt>
                      <c:pt idx="117">
                        <c:v>3.85</c:v>
                      </c:pt>
                      <c:pt idx="118">
                        <c:v>3.8</c:v>
                      </c:pt>
                      <c:pt idx="119">
                        <c:v>3.75</c:v>
                      </c:pt>
                      <c:pt idx="120">
                        <c:v>3.75</c:v>
                      </c:pt>
                      <c:pt idx="121">
                        <c:v>3.7</c:v>
                      </c:pt>
                      <c:pt idx="122">
                        <c:v>3.7</c:v>
                      </c:pt>
                      <c:pt idx="123">
                        <c:v>3.75</c:v>
                      </c:pt>
                      <c:pt idx="124">
                        <c:v>3.7</c:v>
                      </c:pt>
                      <c:pt idx="125">
                        <c:v>3.75</c:v>
                      </c:pt>
                      <c:pt idx="126">
                        <c:v>3.75</c:v>
                      </c:pt>
                      <c:pt idx="127">
                        <c:v>3.8</c:v>
                      </c:pt>
                      <c:pt idx="128">
                        <c:v>3.7</c:v>
                      </c:pt>
                      <c:pt idx="129">
                        <c:v>3.65</c:v>
                      </c:pt>
                      <c:pt idx="130">
                        <c:v>3.7</c:v>
                      </c:pt>
                      <c:pt idx="131">
                        <c:v>3.6</c:v>
                      </c:pt>
                      <c:pt idx="132">
                        <c:v>3.45</c:v>
                      </c:pt>
                      <c:pt idx="133">
                        <c:v>3.6</c:v>
                      </c:pt>
                      <c:pt idx="134">
                        <c:v>3.85</c:v>
                      </c:pt>
                      <c:pt idx="135">
                        <c:v>3.75</c:v>
                      </c:pt>
                      <c:pt idx="136">
                        <c:v>3.75</c:v>
                      </c:pt>
                      <c:pt idx="137">
                        <c:v>3.75</c:v>
                      </c:pt>
                      <c:pt idx="138">
                        <c:v>3.6</c:v>
                      </c:pt>
                      <c:pt idx="139">
                        <c:v>3.4</c:v>
                      </c:pt>
                      <c:pt idx="140">
                        <c:v>3.45</c:v>
                      </c:pt>
                      <c:pt idx="141">
                        <c:v>3.45</c:v>
                      </c:pt>
                      <c:pt idx="142">
                        <c:v>3.15</c:v>
                      </c:pt>
                      <c:pt idx="143">
                        <c:v>3.05</c:v>
                      </c:pt>
                      <c:pt idx="144">
                        <c:v>3</c:v>
                      </c:pt>
                      <c:pt idx="145">
                        <c:v>3.05</c:v>
                      </c:pt>
                      <c:pt idx="146">
                        <c:v>3.05</c:v>
                      </c:pt>
                      <c:pt idx="147">
                        <c:v>3.05</c:v>
                      </c:pt>
                      <c:pt idx="148">
                        <c:v>2.95</c:v>
                      </c:pt>
                      <c:pt idx="149">
                        <c:v>3</c:v>
                      </c:pt>
                      <c:pt idx="150">
                        <c:v>3.05</c:v>
                      </c:pt>
                      <c:pt idx="151">
                        <c:v>3.1</c:v>
                      </c:pt>
                      <c:pt idx="152">
                        <c:v>3</c:v>
                      </c:pt>
                      <c:pt idx="153">
                        <c:v>2.9</c:v>
                      </c:pt>
                      <c:pt idx="154">
                        <c:v>3.2</c:v>
                      </c:pt>
                      <c:pt idx="155">
                        <c:v>3.25</c:v>
                      </c:pt>
                      <c:pt idx="156">
                        <c:v>3.05</c:v>
                      </c:pt>
                      <c:pt idx="157">
                        <c:v>2.95</c:v>
                      </c:pt>
                      <c:pt idx="158">
                        <c:v>2.8</c:v>
                      </c:pt>
                      <c:pt idx="159">
                        <c:v>2.75</c:v>
                      </c:pt>
                      <c:pt idx="160">
                        <c:v>2.7</c:v>
                      </c:pt>
                      <c:pt idx="161">
                        <c:v>2.5</c:v>
                      </c:pt>
                      <c:pt idx="162">
                        <c:v>2.5</c:v>
                      </c:pt>
                      <c:pt idx="163">
                        <c:v>2.4500000000000002</c:v>
                      </c:pt>
                      <c:pt idx="164">
                        <c:v>2.4</c:v>
                      </c:pt>
                      <c:pt idx="165">
                        <c:v>2.4500000000000002</c:v>
                      </c:pt>
                      <c:pt idx="166">
                        <c:v>2.7</c:v>
                      </c:pt>
                      <c:pt idx="167">
                        <c:v>2.65</c:v>
                      </c:pt>
                      <c:pt idx="168">
                        <c:v>3</c:v>
                      </c:pt>
                      <c:pt idx="169">
                        <c:v>3.05</c:v>
                      </c:pt>
                      <c:pt idx="170">
                        <c:v>2.95</c:v>
                      </c:pt>
                      <c:pt idx="171">
                        <c:v>3.05</c:v>
                      </c:pt>
                      <c:pt idx="172">
                        <c:v>3.1</c:v>
                      </c:pt>
                      <c:pt idx="173">
                        <c:v>3.1</c:v>
                      </c:pt>
                      <c:pt idx="174">
                        <c:v>3.4</c:v>
                      </c:pt>
                      <c:pt idx="175">
                        <c:v>3.4</c:v>
                      </c:pt>
                      <c:pt idx="176">
                        <c:v>3.4</c:v>
                      </c:pt>
                      <c:pt idx="177">
                        <c:v>3.2</c:v>
                      </c:pt>
                      <c:pt idx="178">
                        <c:v>3.25</c:v>
                      </c:pt>
                      <c:pt idx="179">
                        <c:v>3.45</c:v>
                      </c:pt>
                      <c:pt idx="180">
                        <c:v>3.65</c:v>
                      </c:pt>
                      <c:pt idx="181">
                        <c:v>3.7</c:v>
                      </c:pt>
                      <c:pt idx="182">
                        <c:v>3.5</c:v>
                      </c:pt>
                      <c:pt idx="183">
                        <c:v>3.4</c:v>
                      </c:pt>
                      <c:pt idx="184">
                        <c:v>3.2</c:v>
                      </c:pt>
                      <c:pt idx="185">
                        <c:v>3.15</c:v>
                      </c:pt>
                      <c:pt idx="186">
                        <c:v>3.05</c:v>
                      </c:pt>
                      <c:pt idx="187">
                        <c:v>3.05</c:v>
                      </c:pt>
                      <c:pt idx="188">
                        <c:v>3</c:v>
                      </c:pt>
                      <c:pt idx="189">
                        <c:v>3.05</c:v>
                      </c:pt>
                      <c:pt idx="190">
                        <c:v>3.3</c:v>
                      </c:pt>
                      <c:pt idx="191">
                        <c:v>3.3</c:v>
                      </c:pt>
                      <c:pt idx="192">
                        <c:v>3.5</c:v>
                      </c:pt>
                      <c:pt idx="193">
                        <c:v>3.3</c:v>
                      </c:pt>
                      <c:pt idx="194">
                        <c:v>3.35</c:v>
                      </c:pt>
                      <c:pt idx="195">
                        <c:v>3.4</c:v>
                      </c:pt>
                      <c:pt idx="196">
                        <c:v>3.5</c:v>
                      </c:pt>
                      <c:pt idx="197">
                        <c:v>3.5</c:v>
                      </c:pt>
                      <c:pt idx="198">
                        <c:v>3.3</c:v>
                      </c:pt>
                      <c:pt idx="199">
                        <c:v>3.2</c:v>
                      </c:pt>
                      <c:pt idx="200">
                        <c:v>2.95</c:v>
                      </c:pt>
                      <c:pt idx="201">
                        <c:v>2.9</c:v>
                      </c:pt>
                      <c:pt idx="202">
                        <c:v>2.9</c:v>
                      </c:pt>
                      <c:pt idx="203">
                        <c:v>3</c:v>
                      </c:pt>
                      <c:pt idx="204">
                        <c:v>3.05</c:v>
                      </c:pt>
                      <c:pt idx="205">
                        <c:v>3.05</c:v>
                      </c:pt>
                      <c:pt idx="206">
                        <c:v>3.55</c:v>
                      </c:pt>
                      <c:pt idx="207">
                        <c:v>3.4</c:v>
                      </c:pt>
                      <c:pt idx="208">
                        <c:v>3.3</c:v>
                      </c:pt>
                      <c:pt idx="209">
                        <c:v>3.3</c:v>
                      </c:pt>
                      <c:pt idx="210">
                        <c:v>3.55</c:v>
                      </c:pt>
                      <c:pt idx="211">
                        <c:v>3.55</c:v>
                      </c:pt>
                      <c:pt idx="212">
                        <c:v>3.45</c:v>
                      </c:pt>
                      <c:pt idx="213">
                        <c:v>3.4</c:v>
                      </c:pt>
                      <c:pt idx="214">
                        <c:v>3.4</c:v>
                      </c:pt>
                      <c:pt idx="215">
                        <c:v>3.4</c:v>
                      </c:pt>
                      <c:pt idx="216">
                        <c:v>3.7</c:v>
                      </c:pt>
                      <c:pt idx="217">
                        <c:v>3.9</c:v>
                      </c:pt>
                      <c:pt idx="218">
                        <c:v>3.9</c:v>
                      </c:pt>
                      <c:pt idx="219">
                        <c:v>3.7</c:v>
                      </c:pt>
                      <c:pt idx="220">
                        <c:v>3.7</c:v>
                      </c:pt>
                      <c:pt idx="221">
                        <c:v>3.8</c:v>
                      </c:pt>
                      <c:pt idx="222">
                        <c:v>3.9</c:v>
                      </c:pt>
                      <c:pt idx="223">
                        <c:v>3.83</c:v>
                      </c:pt>
                      <c:pt idx="224">
                        <c:v>3.75</c:v>
                      </c:pt>
                      <c:pt idx="225">
                        <c:v>3.75</c:v>
                      </c:pt>
                      <c:pt idx="226">
                        <c:v>3.8</c:v>
                      </c:pt>
                      <c:pt idx="227">
                        <c:v>3.7</c:v>
                      </c:pt>
                      <c:pt idx="228">
                        <c:v>3.6</c:v>
                      </c:pt>
                      <c:pt idx="229">
                        <c:v>3.55</c:v>
                      </c:pt>
                      <c:pt idx="230">
                        <c:v>3.5</c:v>
                      </c:pt>
                      <c:pt idx="231">
                        <c:v>3.5</c:v>
                      </c:pt>
                      <c:pt idx="232">
                        <c:v>3.6</c:v>
                      </c:pt>
                      <c:pt idx="233">
                        <c:v>3.55</c:v>
                      </c:pt>
                      <c:pt idx="234">
                        <c:v>3.3</c:v>
                      </c:pt>
                      <c:pt idx="235">
                        <c:v>3.3</c:v>
                      </c:pt>
                      <c:pt idx="236">
                        <c:v>3.1</c:v>
                      </c:pt>
                      <c:pt idx="237">
                        <c:v>3.05</c:v>
                      </c:pt>
                      <c:pt idx="238">
                        <c:v>3</c:v>
                      </c:pt>
                      <c:pt idx="239">
                        <c:v>3.05</c:v>
                      </c:pt>
                      <c:pt idx="240">
                        <c:v>3.1</c:v>
                      </c:pt>
                      <c:pt idx="241">
                        <c:v>3.05</c:v>
                      </c:pt>
                      <c:pt idx="242">
                        <c:v>2.95</c:v>
                      </c:pt>
                      <c:pt idx="243">
                        <c:v>3</c:v>
                      </c:pt>
                      <c:pt idx="244">
                        <c:v>3.05</c:v>
                      </c:pt>
                      <c:pt idx="245">
                        <c:v>3</c:v>
                      </c:pt>
                      <c:pt idx="246">
                        <c:v>3</c:v>
                      </c:pt>
                      <c:pt idx="247">
                        <c:v>2.85</c:v>
                      </c:pt>
                      <c:pt idx="248">
                        <c:v>3</c:v>
                      </c:pt>
                      <c:pt idx="249">
                        <c:v>3.1</c:v>
                      </c:pt>
                      <c:pt idx="250">
                        <c:v>3.15</c:v>
                      </c:pt>
                      <c:pt idx="251">
                        <c:v>3.3</c:v>
                      </c:pt>
                      <c:pt idx="252">
                        <c:v>3.05</c:v>
                      </c:pt>
                      <c:pt idx="253">
                        <c:v>3.5</c:v>
                      </c:pt>
                      <c:pt idx="254">
                        <c:v>3.65</c:v>
                      </c:pt>
                      <c:pt idx="255">
                        <c:v>3.7</c:v>
                      </c:pt>
                      <c:pt idx="256">
                        <c:v>3.7</c:v>
                      </c:pt>
                      <c:pt idx="257">
                        <c:v>3.8</c:v>
                      </c:pt>
                      <c:pt idx="258">
                        <c:v>4.0999999999999996</c:v>
                      </c:pt>
                      <c:pt idx="259">
                        <c:v>4.1500000000000004</c:v>
                      </c:pt>
                      <c:pt idx="260">
                        <c:v>3.95</c:v>
                      </c:pt>
                      <c:pt idx="261">
                        <c:v>3.95</c:v>
                      </c:pt>
                      <c:pt idx="262">
                        <c:v>3.9</c:v>
                      </c:pt>
                      <c:pt idx="263">
                        <c:v>4</c:v>
                      </c:pt>
                      <c:pt idx="264">
                        <c:v>3.75</c:v>
                      </c:pt>
                      <c:pt idx="265">
                        <c:v>3.55</c:v>
                      </c:pt>
                      <c:pt idx="266">
                        <c:v>3.4</c:v>
                      </c:pt>
                      <c:pt idx="267">
                        <c:v>3.5</c:v>
                      </c:pt>
                      <c:pt idx="268">
                        <c:v>3.45</c:v>
                      </c:pt>
                      <c:pt idx="269">
                        <c:v>3.55</c:v>
                      </c:pt>
                      <c:pt idx="270">
                        <c:v>4</c:v>
                      </c:pt>
                      <c:pt idx="271">
                        <c:v>4</c:v>
                      </c:pt>
                      <c:pt idx="272">
                        <c:v>3.95</c:v>
                      </c:pt>
                      <c:pt idx="273">
                        <c:v>4</c:v>
                      </c:pt>
                      <c:pt idx="274">
                        <c:v>4.05</c:v>
                      </c:pt>
                      <c:pt idx="275">
                        <c:v>4.0999999999999996</c:v>
                      </c:pt>
                      <c:pt idx="276">
                        <c:v>4.25</c:v>
                      </c:pt>
                      <c:pt idx="277">
                        <c:v>4.25</c:v>
                      </c:pt>
                      <c:pt idx="278">
                        <c:v>4.05</c:v>
                      </c:pt>
                      <c:pt idx="279">
                        <c:v>3.9</c:v>
                      </c:pt>
                      <c:pt idx="280">
                        <c:v>4.0999999999999996</c:v>
                      </c:pt>
                      <c:pt idx="281">
                        <c:v>4.2</c:v>
                      </c:pt>
                      <c:pt idx="282">
                        <c:v>4.4000000000000004</c:v>
                      </c:pt>
                      <c:pt idx="283">
                        <c:v>4.5</c:v>
                      </c:pt>
                      <c:pt idx="284">
                        <c:v>4.55</c:v>
                      </c:pt>
                      <c:pt idx="285">
                        <c:v>4.45</c:v>
                      </c:pt>
                      <c:pt idx="286">
                        <c:v>4.3</c:v>
                      </c:pt>
                      <c:pt idx="287">
                        <c:v>4.3</c:v>
                      </c:pt>
                      <c:pt idx="288">
                        <c:v>4.3</c:v>
                      </c:pt>
                      <c:pt idx="289">
                        <c:v>4.3</c:v>
                      </c:pt>
                      <c:pt idx="290">
                        <c:v>4.4000000000000004</c:v>
                      </c:pt>
                      <c:pt idx="291">
                        <c:v>4.3499999999999996</c:v>
                      </c:pt>
                      <c:pt idx="292">
                        <c:v>4.3</c:v>
                      </c:pt>
                      <c:pt idx="293">
                        <c:v>4.3499999999999996</c:v>
                      </c:pt>
                      <c:pt idx="294">
                        <c:v>4.3499999999999996</c:v>
                      </c:pt>
                      <c:pt idx="295">
                        <c:v>4.3499999999999996</c:v>
                      </c:pt>
                      <c:pt idx="296">
                        <c:v>4.1500000000000004</c:v>
                      </c:pt>
                      <c:pt idx="297">
                        <c:v>4.25</c:v>
                      </c:pt>
                      <c:pt idx="298">
                        <c:v>4.3499999999999996</c:v>
                      </c:pt>
                      <c:pt idx="299">
                        <c:v>4.3</c:v>
                      </c:pt>
                      <c:pt idx="300">
                        <c:v>4.25</c:v>
                      </c:pt>
                      <c:pt idx="301">
                        <c:v>4.2</c:v>
                      </c:pt>
                      <c:pt idx="302">
                        <c:v>4.3</c:v>
                      </c:pt>
                      <c:pt idx="303">
                        <c:v>4.4000000000000004</c:v>
                      </c:pt>
                      <c:pt idx="304">
                        <c:v>4.4000000000000004</c:v>
                      </c:pt>
                      <c:pt idx="305">
                        <c:v>4.4000000000000004</c:v>
                      </c:pt>
                      <c:pt idx="306">
                        <c:v>4.4000000000000004</c:v>
                      </c:pt>
                      <c:pt idx="307">
                        <c:v>4.4000000000000004</c:v>
                      </c:pt>
                      <c:pt idx="308">
                        <c:v>4.5</c:v>
                      </c:pt>
                      <c:pt idx="309">
                        <c:v>4.45</c:v>
                      </c:pt>
                      <c:pt idx="310">
                        <c:v>4.2430000000000003</c:v>
                      </c:pt>
                      <c:pt idx="311">
                        <c:v>4.0999999999999996</c:v>
                      </c:pt>
                      <c:pt idx="312">
                        <c:v>4.0999999999999996</c:v>
                      </c:pt>
                      <c:pt idx="313">
                        <c:v>4</c:v>
                      </c:pt>
                      <c:pt idx="314">
                        <c:v>3.9</c:v>
                      </c:pt>
                      <c:pt idx="315">
                        <c:v>3.8</c:v>
                      </c:pt>
                      <c:pt idx="316">
                        <c:v>3.65</c:v>
                      </c:pt>
                      <c:pt idx="317">
                        <c:v>3.7</c:v>
                      </c:pt>
                      <c:pt idx="318">
                        <c:v>3.6</c:v>
                      </c:pt>
                      <c:pt idx="319">
                        <c:v>3.5</c:v>
                      </c:pt>
                      <c:pt idx="320">
                        <c:v>3.35</c:v>
                      </c:pt>
                      <c:pt idx="321">
                        <c:v>3.4</c:v>
                      </c:pt>
                      <c:pt idx="322">
                        <c:v>3.3</c:v>
                      </c:pt>
                      <c:pt idx="323">
                        <c:v>3.3</c:v>
                      </c:pt>
                      <c:pt idx="324">
                        <c:v>3.3</c:v>
                      </c:pt>
                      <c:pt idx="325">
                        <c:v>3.25</c:v>
                      </c:pt>
                      <c:pt idx="326">
                        <c:v>3.15</c:v>
                      </c:pt>
                      <c:pt idx="327">
                        <c:v>3.2</c:v>
                      </c:pt>
                      <c:pt idx="328">
                        <c:v>3</c:v>
                      </c:pt>
                      <c:pt idx="329">
                        <c:v>2.9</c:v>
                      </c:pt>
                      <c:pt idx="330">
                        <c:v>3</c:v>
                      </c:pt>
                      <c:pt idx="331">
                        <c:v>2.9</c:v>
                      </c:pt>
                      <c:pt idx="332">
                        <c:v>2.95</c:v>
                      </c:pt>
                      <c:pt idx="333">
                        <c:v>3</c:v>
                      </c:pt>
                      <c:pt idx="334">
                        <c:v>3.4</c:v>
                      </c:pt>
                      <c:pt idx="335">
                        <c:v>3.4</c:v>
                      </c:pt>
                      <c:pt idx="336">
                        <c:v>3.1</c:v>
                      </c:pt>
                      <c:pt idx="337">
                        <c:v>3.1</c:v>
                      </c:pt>
                      <c:pt idx="338">
                        <c:v>3.6</c:v>
                      </c:pt>
                      <c:pt idx="339">
                        <c:v>3.65</c:v>
                      </c:pt>
                      <c:pt idx="340">
                        <c:v>3.7</c:v>
                      </c:pt>
                      <c:pt idx="341">
                        <c:v>3.95</c:v>
                      </c:pt>
                      <c:pt idx="342">
                        <c:v>3.95</c:v>
                      </c:pt>
                      <c:pt idx="343">
                        <c:v>3.9</c:v>
                      </c:pt>
                      <c:pt idx="344">
                        <c:v>3.6</c:v>
                      </c:pt>
                      <c:pt idx="345">
                        <c:v>3.5</c:v>
                      </c:pt>
                      <c:pt idx="346">
                        <c:v>3.45</c:v>
                      </c:pt>
                      <c:pt idx="347">
                        <c:v>3.5</c:v>
                      </c:pt>
                      <c:pt idx="348">
                        <c:v>3.25</c:v>
                      </c:pt>
                      <c:pt idx="349">
                        <c:v>3.3</c:v>
                      </c:pt>
                      <c:pt idx="350">
                        <c:v>3.35</c:v>
                      </c:pt>
                      <c:pt idx="351">
                        <c:v>3.4</c:v>
                      </c:pt>
                      <c:pt idx="352">
                        <c:v>3.6</c:v>
                      </c:pt>
                      <c:pt idx="353">
                        <c:v>3.8</c:v>
                      </c:pt>
                      <c:pt idx="354">
                        <c:v>4.0999999999999996</c:v>
                      </c:pt>
                      <c:pt idx="355">
                        <c:v>4.05</c:v>
                      </c:pt>
                      <c:pt idx="356">
                        <c:v>3.8</c:v>
                      </c:pt>
                      <c:pt idx="357">
                        <c:v>3.8</c:v>
                      </c:pt>
                      <c:pt idx="358">
                        <c:v>3.5</c:v>
                      </c:pt>
                      <c:pt idx="359">
                        <c:v>3.45</c:v>
                      </c:pt>
                      <c:pt idx="360">
                        <c:v>3.4</c:v>
                      </c:pt>
                      <c:pt idx="361">
                        <c:v>3.4</c:v>
                      </c:pt>
                      <c:pt idx="362">
                        <c:v>3.15</c:v>
                      </c:pt>
                      <c:pt idx="363">
                        <c:v>3.1</c:v>
                      </c:pt>
                      <c:pt idx="364">
                        <c:v>2.8</c:v>
                      </c:pt>
                      <c:pt idx="365">
                        <c:v>2.85</c:v>
                      </c:pt>
                      <c:pt idx="366">
                        <c:v>2.95</c:v>
                      </c:pt>
                      <c:pt idx="367">
                        <c:v>3</c:v>
                      </c:pt>
                      <c:pt idx="368">
                        <c:v>3</c:v>
                      </c:pt>
                      <c:pt idx="369">
                        <c:v>3</c:v>
                      </c:pt>
                      <c:pt idx="370">
                        <c:v>2.8</c:v>
                      </c:pt>
                      <c:pt idx="371">
                        <c:v>2.75</c:v>
                      </c:pt>
                      <c:pt idx="372">
                        <c:v>2.7</c:v>
                      </c:pt>
                      <c:pt idx="373">
                        <c:v>2.8</c:v>
                      </c:pt>
                      <c:pt idx="374">
                        <c:v>2.8</c:v>
                      </c:pt>
                      <c:pt idx="375">
                        <c:v>2.8</c:v>
                      </c:pt>
                      <c:pt idx="376">
                        <c:v>2.75</c:v>
                      </c:pt>
                      <c:pt idx="377">
                        <c:v>2.9</c:v>
                      </c:pt>
                      <c:pt idx="378">
                        <c:v>2.9</c:v>
                      </c:pt>
                      <c:pt idx="379">
                        <c:v>2.9</c:v>
                      </c:pt>
                      <c:pt idx="380">
                        <c:v>2.9</c:v>
                      </c:pt>
                      <c:pt idx="381">
                        <c:v>2.85</c:v>
                      </c:pt>
                      <c:pt idx="382">
                        <c:v>2.8</c:v>
                      </c:pt>
                      <c:pt idx="383">
                        <c:v>2.8</c:v>
                      </c:pt>
                      <c:pt idx="384">
                        <c:v>2.8</c:v>
                      </c:pt>
                      <c:pt idx="385">
                        <c:v>2.7</c:v>
                      </c:pt>
                      <c:pt idx="386">
                        <c:v>2.5499999999999998</c:v>
                      </c:pt>
                      <c:pt idx="387">
                        <c:v>2.5</c:v>
                      </c:pt>
                      <c:pt idx="388">
                        <c:v>2.35</c:v>
                      </c:pt>
                      <c:pt idx="389">
                        <c:v>2.2999999999999998</c:v>
                      </c:pt>
                      <c:pt idx="390">
                        <c:v>2.35</c:v>
                      </c:pt>
                      <c:pt idx="391">
                        <c:v>2.5</c:v>
                      </c:pt>
                      <c:pt idx="392">
                        <c:v>2.35</c:v>
                      </c:pt>
                      <c:pt idx="393">
                        <c:v>2.2999999999999998</c:v>
                      </c:pt>
                      <c:pt idx="394">
                        <c:v>2.2999999999999998</c:v>
                      </c:pt>
                      <c:pt idx="395">
                        <c:v>2.35</c:v>
                      </c:pt>
                      <c:pt idx="396">
                        <c:v>2.4</c:v>
                      </c:pt>
                      <c:pt idx="397">
                        <c:v>2.25</c:v>
                      </c:pt>
                      <c:pt idx="398">
                        <c:v>2.4</c:v>
                      </c:pt>
                      <c:pt idx="399">
                        <c:v>2.6</c:v>
                      </c:pt>
                      <c:pt idx="400">
                        <c:v>2.8</c:v>
                      </c:pt>
                      <c:pt idx="401">
                        <c:v>2.8</c:v>
                      </c:pt>
                      <c:pt idx="402">
                        <c:v>2.5499999999999998</c:v>
                      </c:pt>
                      <c:pt idx="403">
                        <c:v>2.5499999999999998</c:v>
                      </c:pt>
                      <c:pt idx="404">
                        <c:v>2.4</c:v>
                      </c:pt>
                      <c:pt idx="405">
                        <c:v>2.4</c:v>
                      </c:pt>
                      <c:pt idx="406">
                        <c:v>2.6</c:v>
                      </c:pt>
                      <c:pt idx="407">
                        <c:v>2.8</c:v>
                      </c:pt>
                      <c:pt idx="408">
                        <c:v>2.6</c:v>
                      </c:pt>
                      <c:pt idx="409">
                        <c:v>2.7</c:v>
                      </c:pt>
                      <c:pt idx="410">
                        <c:v>2.6</c:v>
                      </c:pt>
                      <c:pt idx="411">
                        <c:v>2.4</c:v>
                      </c:pt>
                      <c:pt idx="412">
                        <c:v>2.5</c:v>
                      </c:pt>
                      <c:pt idx="413">
                        <c:v>2.5499999999999998</c:v>
                      </c:pt>
                      <c:pt idx="414">
                        <c:v>2.5499999999999998</c:v>
                      </c:pt>
                      <c:pt idx="415">
                        <c:v>2.7</c:v>
                      </c:pt>
                      <c:pt idx="416">
                        <c:v>2.5499999999999998</c:v>
                      </c:pt>
                      <c:pt idx="417">
                        <c:v>2.5</c:v>
                      </c:pt>
                      <c:pt idx="418">
                        <c:v>2.5</c:v>
                      </c:pt>
                      <c:pt idx="419">
                        <c:v>2.6</c:v>
                      </c:pt>
                      <c:pt idx="420">
                        <c:v>2.9</c:v>
                      </c:pt>
                      <c:pt idx="421">
                        <c:v>2.85</c:v>
                      </c:pt>
                      <c:pt idx="422">
                        <c:v>2.9</c:v>
                      </c:pt>
                      <c:pt idx="423">
                        <c:v>2.95</c:v>
                      </c:pt>
                      <c:pt idx="424">
                        <c:v>3</c:v>
                      </c:pt>
                      <c:pt idx="425">
                        <c:v>2.85</c:v>
                      </c:pt>
                      <c:pt idx="426">
                        <c:v>2.5499999999999998</c:v>
                      </c:pt>
                      <c:pt idx="427">
                        <c:v>2.65</c:v>
                      </c:pt>
                      <c:pt idx="428">
                        <c:v>2.85</c:v>
                      </c:pt>
                      <c:pt idx="429">
                        <c:v>2.8</c:v>
                      </c:pt>
                      <c:pt idx="430">
                        <c:v>3</c:v>
                      </c:pt>
                      <c:pt idx="431">
                        <c:v>3.15</c:v>
                      </c:pt>
                      <c:pt idx="432">
                        <c:v>2.8</c:v>
                      </c:pt>
                      <c:pt idx="433">
                        <c:v>2.9</c:v>
                      </c:pt>
                      <c:pt idx="434">
                        <c:v>3.4</c:v>
                      </c:pt>
                      <c:pt idx="435">
                        <c:v>3.25</c:v>
                      </c:pt>
                      <c:pt idx="436">
                        <c:v>2.7</c:v>
                      </c:pt>
                      <c:pt idx="437">
                        <c:v>2.9</c:v>
                      </c:pt>
                      <c:pt idx="438">
                        <c:v>3.05</c:v>
                      </c:pt>
                      <c:pt idx="439">
                        <c:v>3.15</c:v>
                      </c:pt>
                      <c:pt idx="440">
                        <c:v>2.9</c:v>
                      </c:pt>
                      <c:pt idx="441">
                        <c:v>2.7</c:v>
                      </c:pt>
                      <c:pt idx="442">
                        <c:v>2.5</c:v>
                      </c:pt>
                      <c:pt idx="443">
                        <c:v>2.4500000000000002</c:v>
                      </c:pt>
                      <c:pt idx="444">
                        <c:v>2.5499999999999998</c:v>
                      </c:pt>
                      <c:pt idx="445">
                        <c:v>2.5499999999999998</c:v>
                      </c:pt>
                      <c:pt idx="446">
                        <c:v>2.5</c:v>
                      </c:pt>
                      <c:pt idx="447">
                        <c:v>2.65</c:v>
                      </c:pt>
                      <c:pt idx="448">
                        <c:v>2.2999999999999998</c:v>
                      </c:pt>
                      <c:pt idx="449">
                        <c:v>2.2999999999999998</c:v>
                      </c:pt>
                      <c:pt idx="450">
                        <c:v>2.2000000000000002</c:v>
                      </c:pt>
                      <c:pt idx="451">
                        <c:v>2.15</c:v>
                      </c:pt>
                      <c:pt idx="452">
                        <c:v>2.1</c:v>
                      </c:pt>
                      <c:pt idx="453">
                        <c:v>2.1</c:v>
                      </c:pt>
                      <c:pt idx="454">
                        <c:v>2.2000000000000002</c:v>
                      </c:pt>
                      <c:pt idx="455">
                        <c:v>1.95</c:v>
                      </c:pt>
                      <c:pt idx="456">
                        <c:v>1.9</c:v>
                      </c:pt>
                      <c:pt idx="457">
                        <c:v>1.95</c:v>
                      </c:pt>
                      <c:pt idx="458">
                        <c:v>2.25</c:v>
                      </c:pt>
                      <c:pt idx="459">
                        <c:v>2.4500000000000002</c:v>
                      </c:pt>
                      <c:pt idx="460">
                        <c:v>2.0499999999999998</c:v>
                      </c:pt>
                      <c:pt idx="461">
                        <c:v>1.8</c:v>
                      </c:pt>
                      <c:pt idx="462">
                        <c:v>1.9</c:v>
                      </c:pt>
                      <c:pt idx="463">
                        <c:v>1.95</c:v>
                      </c:pt>
                      <c:pt idx="464">
                        <c:v>2</c:v>
                      </c:pt>
                      <c:pt idx="465">
                        <c:v>2</c:v>
                      </c:pt>
                      <c:pt idx="466">
                        <c:v>1.95</c:v>
                      </c:pt>
                      <c:pt idx="467">
                        <c:v>1.9</c:v>
                      </c:pt>
                      <c:pt idx="468">
                        <c:v>1.8</c:v>
                      </c:pt>
                      <c:pt idx="469">
                        <c:v>1.7</c:v>
                      </c:pt>
                      <c:pt idx="470">
                        <c:v>1.6</c:v>
                      </c:pt>
                      <c:pt idx="471">
                        <c:v>1.55</c:v>
                      </c:pt>
                      <c:pt idx="472">
                        <c:v>1.5</c:v>
                      </c:pt>
                      <c:pt idx="473">
                        <c:v>1.55</c:v>
                      </c:pt>
                      <c:pt idx="474">
                        <c:v>1.5</c:v>
                      </c:pt>
                      <c:pt idx="475">
                        <c:v>1.45</c:v>
                      </c:pt>
                      <c:pt idx="476">
                        <c:v>1.6</c:v>
                      </c:pt>
                      <c:pt idx="477">
                        <c:v>2.0499999999999998</c:v>
                      </c:pt>
                      <c:pt idx="478">
                        <c:v>2.2999999999999998</c:v>
                      </c:pt>
                      <c:pt idx="479">
                        <c:v>2.2999999999999998</c:v>
                      </c:pt>
                      <c:pt idx="480">
                        <c:v>2.15</c:v>
                      </c:pt>
                      <c:pt idx="481">
                        <c:v>1.95</c:v>
                      </c:pt>
                      <c:pt idx="482">
                        <c:v>2.2999999999999998</c:v>
                      </c:pt>
                      <c:pt idx="483">
                        <c:v>2.5</c:v>
                      </c:pt>
                      <c:pt idx="484">
                        <c:v>2.5</c:v>
                      </c:pt>
                      <c:pt idx="485">
                        <c:v>2.5</c:v>
                      </c:pt>
                      <c:pt idx="486">
                        <c:v>2.6</c:v>
                      </c:pt>
                      <c:pt idx="487">
                        <c:v>2.6</c:v>
                      </c:pt>
                      <c:pt idx="488">
                        <c:v>2.7</c:v>
                      </c:pt>
                      <c:pt idx="489">
                        <c:v>2.95</c:v>
                      </c:pt>
                      <c:pt idx="490">
                        <c:v>2.9</c:v>
                      </c:pt>
                      <c:pt idx="491">
                        <c:v>2.85</c:v>
                      </c:pt>
                      <c:pt idx="492">
                        <c:v>2.95</c:v>
                      </c:pt>
                      <c:pt idx="493">
                        <c:v>3.3</c:v>
                      </c:pt>
                      <c:pt idx="494">
                        <c:v>2.8</c:v>
                      </c:pt>
                      <c:pt idx="495">
                        <c:v>2.8</c:v>
                      </c:pt>
                      <c:pt idx="496">
                        <c:v>3.6</c:v>
                      </c:pt>
                      <c:pt idx="497">
                        <c:v>3.7</c:v>
                      </c:pt>
                      <c:pt idx="498">
                        <c:v>3.5</c:v>
                      </c:pt>
                      <c:pt idx="499">
                        <c:v>3.4</c:v>
                      </c:pt>
                      <c:pt idx="500">
                        <c:v>3</c:v>
                      </c:pt>
                      <c:pt idx="501">
                        <c:v>2.9</c:v>
                      </c:pt>
                      <c:pt idx="502">
                        <c:v>3.3</c:v>
                      </c:pt>
                      <c:pt idx="503">
                        <c:v>3.35</c:v>
                      </c:pt>
                      <c:pt idx="504">
                        <c:v>3.05</c:v>
                      </c:pt>
                      <c:pt idx="505">
                        <c:v>3.08</c:v>
                      </c:pt>
                      <c:pt idx="506">
                        <c:v>3.1</c:v>
                      </c:pt>
                      <c:pt idx="507">
                        <c:v>3.58</c:v>
                      </c:pt>
                      <c:pt idx="508">
                        <c:v>4</c:v>
                      </c:pt>
                      <c:pt idx="509">
                        <c:v>4</c:v>
                      </c:pt>
                      <c:pt idx="510">
                        <c:v>3.7</c:v>
                      </c:pt>
                      <c:pt idx="511">
                        <c:v>3.5</c:v>
                      </c:pt>
                      <c:pt idx="512">
                        <c:v>3.4</c:v>
                      </c:pt>
                      <c:pt idx="513">
                        <c:v>3.35</c:v>
                      </c:pt>
                      <c:pt idx="514">
                        <c:v>3.1</c:v>
                      </c:pt>
                      <c:pt idx="515">
                        <c:v>2.95</c:v>
                      </c:pt>
                      <c:pt idx="516">
                        <c:v>3.2</c:v>
                      </c:pt>
                      <c:pt idx="517">
                        <c:v>3.4</c:v>
                      </c:pt>
                      <c:pt idx="518">
                        <c:v>3.35</c:v>
                      </c:pt>
                      <c:pt idx="519">
                        <c:v>3.4</c:v>
                      </c:pt>
                      <c:pt idx="520">
                        <c:v>3.3</c:v>
                      </c:pt>
                      <c:pt idx="521">
                        <c:v>3.4</c:v>
                      </c:pt>
                      <c:pt idx="522">
                        <c:v>3.4</c:v>
                      </c:pt>
                      <c:pt idx="523">
                        <c:v>3.4</c:v>
                      </c:pt>
                      <c:pt idx="524">
                        <c:v>3.35</c:v>
                      </c:pt>
                      <c:pt idx="525">
                        <c:v>2.95</c:v>
                      </c:pt>
                      <c:pt idx="526">
                        <c:v>3.25</c:v>
                      </c:pt>
                      <c:pt idx="527">
                        <c:v>3.4</c:v>
                      </c:pt>
                      <c:pt idx="528">
                        <c:v>3.4</c:v>
                      </c:pt>
                      <c:pt idx="529">
                        <c:v>3.5</c:v>
                      </c:pt>
                      <c:pt idx="530">
                        <c:v>3.25</c:v>
                      </c:pt>
                      <c:pt idx="531">
                        <c:v>3.15</c:v>
                      </c:pt>
                      <c:pt idx="532">
                        <c:v>3.1</c:v>
                      </c:pt>
                      <c:pt idx="533">
                        <c:v>3.25</c:v>
                      </c:pt>
                      <c:pt idx="534">
                        <c:v>3.45</c:v>
                      </c:pt>
                      <c:pt idx="535">
                        <c:v>3.45</c:v>
                      </c:pt>
                      <c:pt idx="536">
                        <c:v>3.8</c:v>
                      </c:pt>
                      <c:pt idx="537">
                        <c:v>3.8</c:v>
                      </c:pt>
                      <c:pt idx="538">
                        <c:v>3.75</c:v>
                      </c:pt>
                      <c:pt idx="539">
                        <c:v>3.9</c:v>
                      </c:pt>
                      <c:pt idx="540">
                        <c:v>3.85</c:v>
                      </c:pt>
                      <c:pt idx="541">
                        <c:v>3.65</c:v>
                      </c:pt>
                      <c:pt idx="542">
                        <c:v>3.55</c:v>
                      </c:pt>
                      <c:pt idx="543">
                        <c:v>3.75</c:v>
                      </c:pt>
                      <c:pt idx="544">
                        <c:v>3.75</c:v>
                      </c:pt>
                      <c:pt idx="545">
                        <c:v>3.75</c:v>
                      </c:pt>
                      <c:pt idx="546">
                        <c:v>3.75</c:v>
                      </c:pt>
                      <c:pt idx="547">
                        <c:v>3.75</c:v>
                      </c:pt>
                      <c:pt idx="548">
                        <c:v>4</c:v>
                      </c:pt>
                      <c:pt idx="549">
                        <c:v>4.0999999999999996</c:v>
                      </c:pt>
                      <c:pt idx="550">
                        <c:v>4.0999999999999996</c:v>
                      </c:pt>
                      <c:pt idx="551">
                        <c:v>4</c:v>
                      </c:pt>
                      <c:pt idx="552">
                        <c:v>4.05</c:v>
                      </c:pt>
                      <c:pt idx="553">
                        <c:v>4.1500000000000004</c:v>
                      </c:pt>
                      <c:pt idx="554">
                        <c:v>4.2</c:v>
                      </c:pt>
                      <c:pt idx="555">
                        <c:v>4.25</c:v>
                      </c:pt>
                      <c:pt idx="556">
                        <c:v>4.2</c:v>
                      </c:pt>
                      <c:pt idx="557">
                        <c:v>4.2</c:v>
                      </c:pt>
                      <c:pt idx="558">
                        <c:v>4.05</c:v>
                      </c:pt>
                      <c:pt idx="559">
                        <c:v>4</c:v>
                      </c:pt>
                      <c:pt idx="560">
                        <c:v>3.95</c:v>
                      </c:pt>
                      <c:pt idx="561">
                        <c:v>3.9</c:v>
                      </c:pt>
                      <c:pt idx="562">
                        <c:v>3.65</c:v>
                      </c:pt>
                      <c:pt idx="563">
                        <c:v>3.6</c:v>
                      </c:pt>
                      <c:pt idx="564">
                        <c:v>3.6</c:v>
                      </c:pt>
                      <c:pt idx="565">
                        <c:v>3.65</c:v>
                      </c:pt>
                      <c:pt idx="566">
                        <c:v>3.6</c:v>
                      </c:pt>
                      <c:pt idx="567">
                        <c:v>3.6</c:v>
                      </c:pt>
                      <c:pt idx="568">
                        <c:v>3.2</c:v>
                      </c:pt>
                      <c:pt idx="569">
                        <c:v>3.1</c:v>
                      </c:pt>
                      <c:pt idx="570">
                        <c:v>3</c:v>
                      </c:pt>
                      <c:pt idx="571">
                        <c:v>2.95</c:v>
                      </c:pt>
                      <c:pt idx="572">
                        <c:v>2.8</c:v>
                      </c:pt>
                      <c:pt idx="573">
                        <c:v>2.8</c:v>
                      </c:pt>
                      <c:pt idx="574">
                        <c:v>2.6</c:v>
                      </c:pt>
                      <c:pt idx="575">
                        <c:v>2.65</c:v>
                      </c:pt>
                      <c:pt idx="576">
                        <c:v>2.5</c:v>
                      </c:pt>
                      <c:pt idx="577">
                        <c:v>2.5</c:v>
                      </c:pt>
                      <c:pt idx="578">
                        <c:v>2.65</c:v>
                      </c:pt>
                      <c:pt idx="579">
                        <c:v>2.5</c:v>
                      </c:pt>
                      <c:pt idx="580">
                        <c:v>2.2000000000000002</c:v>
                      </c:pt>
                      <c:pt idx="581">
                        <c:v>2.2000000000000002</c:v>
                      </c:pt>
                      <c:pt idx="582">
                        <c:v>2.0499999999999998</c:v>
                      </c:pt>
                      <c:pt idx="583">
                        <c:v>2.35</c:v>
                      </c:pt>
                      <c:pt idx="584">
                        <c:v>2.1</c:v>
                      </c:pt>
                      <c:pt idx="585">
                        <c:v>2.1</c:v>
                      </c:pt>
                      <c:pt idx="586">
                        <c:v>2.2000000000000002</c:v>
                      </c:pt>
                      <c:pt idx="587">
                        <c:v>2.25</c:v>
                      </c:pt>
                      <c:pt idx="588">
                        <c:v>2.2999999999999998</c:v>
                      </c:pt>
                      <c:pt idx="589">
                        <c:v>2.2999999999999998</c:v>
                      </c:pt>
                      <c:pt idx="590">
                        <c:v>2.2999999999999998</c:v>
                      </c:pt>
                      <c:pt idx="591">
                        <c:v>2.25</c:v>
                      </c:pt>
                      <c:pt idx="592">
                        <c:v>2.9</c:v>
                      </c:pt>
                      <c:pt idx="593">
                        <c:v>2.9</c:v>
                      </c:pt>
                      <c:pt idx="594">
                        <c:v>2.65</c:v>
                      </c:pt>
                      <c:pt idx="595">
                        <c:v>2.8</c:v>
                      </c:pt>
                      <c:pt idx="596">
                        <c:v>3</c:v>
                      </c:pt>
                      <c:pt idx="597">
                        <c:v>3.15</c:v>
                      </c:pt>
                      <c:pt idx="598">
                        <c:v>3</c:v>
                      </c:pt>
                      <c:pt idx="599">
                        <c:v>3.1</c:v>
                      </c:pt>
                      <c:pt idx="600">
                        <c:v>3.4</c:v>
                      </c:pt>
                      <c:pt idx="601">
                        <c:v>3.5</c:v>
                      </c:pt>
                      <c:pt idx="602">
                        <c:v>3.7</c:v>
                      </c:pt>
                      <c:pt idx="603">
                        <c:v>3.75</c:v>
                      </c:pt>
                      <c:pt idx="604">
                        <c:v>3.8</c:v>
                      </c:pt>
                      <c:pt idx="605">
                        <c:v>3.7</c:v>
                      </c:pt>
                      <c:pt idx="606">
                        <c:v>3.55</c:v>
                      </c:pt>
                      <c:pt idx="607">
                        <c:v>3.6</c:v>
                      </c:pt>
                      <c:pt idx="608">
                        <c:v>3.85</c:v>
                      </c:pt>
                      <c:pt idx="609">
                        <c:v>4</c:v>
                      </c:pt>
                      <c:pt idx="610">
                        <c:v>4</c:v>
                      </c:pt>
                      <c:pt idx="611">
                        <c:v>4</c:v>
                      </c:pt>
                      <c:pt idx="612">
                        <c:v>4</c:v>
                      </c:pt>
                      <c:pt idx="613">
                        <c:v>4</c:v>
                      </c:pt>
                      <c:pt idx="614">
                        <c:v>3.85</c:v>
                      </c:pt>
                      <c:pt idx="615">
                        <c:v>3.9</c:v>
                      </c:pt>
                      <c:pt idx="616">
                        <c:v>4.25</c:v>
                      </c:pt>
                      <c:pt idx="617">
                        <c:v>4.3</c:v>
                      </c:pt>
                      <c:pt idx="618">
                        <c:v>4.1500000000000004</c:v>
                      </c:pt>
                      <c:pt idx="619">
                        <c:v>4.05</c:v>
                      </c:pt>
                      <c:pt idx="620">
                        <c:v>3.8</c:v>
                      </c:pt>
                      <c:pt idx="621">
                        <c:v>3.7</c:v>
                      </c:pt>
                      <c:pt idx="622">
                        <c:v>3.3</c:v>
                      </c:pt>
                      <c:pt idx="623">
                        <c:v>3.4</c:v>
                      </c:pt>
                      <c:pt idx="624">
                        <c:v>3.5</c:v>
                      </c:pt>
                      <c:pt idx="625">
                        <c:v>3.4</c:v>
                      </c:pt>
                      <c:pt idx="626">
                        <c:v>3.3</c:v>
                      </c:pt>
                      <c:pt idx="627">
                        <c:v>3.3</c:v>
                      </c:pt>
                      <c:pt idx="628">
                        <c:v>3.1</c:v>
                      </c:pt>
                      <c:pt idx="629">
                        <c:v>3.1</c:v>
                      </c:pt>
                      <c:pt idx="630">
                        <c:v>3.1</c:v>
                      </c:pt>
                      <c:pt idx="631">
                        <c:v>3.2</c:v>
                      </c:pt>
                      <c:pt idx="632">
                        <c:v>2.8</c:v>
                      </c:pt>
                      <c:pt idx="633">
                        <c:v>2.95</c:v>
                      </c:pt>
                      <c:pt idx="634">
                        <c:v>2.8</c:v>
                      </c:pt>
                      <c:pt idx="635">
                        <c:v>2.9</c:v>
                      </c:pt>
                      <c:pt idx="636">
                        <c:v>2.8</c:v>
                      </c:pt>
                      <c:pt idx="637">
                        <c:v>2.8</c:v>
                      </c:pt>
                      <c:pt idx="638">
                        <c:v>2.8</c:v>
                      </c:pt>
                      <c:pt idx="639">
                        <c:v>2.85</c:v>
                      </c:pt>
                      <c:pt idx="640">
                        <c:v>2.9</c:v>
                      </c:pt>
                      <c:pt idx="641">
                        <c:v>2.75</c:v>
                      </c:pt>
                      <c:pt idx="642">
                        <c:v>2.4500000000000002</c:v>
                      </c:pt>
                      <c:pt idx="643">
                        <c:v>2.4</c:v>
                      </c:pt>
                      <c:pt idx="644">
                        <c:v>2.4</c:v>
                      </c:pt>
                      <c:pt idx="645">
                        <c:v>2.4500000000000002</c:v>
                      </c:pt>
                      <c:pt idx="646">
                        <c:v>2.9</c:v>
                      </c:pt>
                      <c:pt idx="647">
                        <c:v>3.1</c:v>
                      </c:pt>
                      <c:pt idx="648">
                        <c:v>3.1</c:v>
                      </c:pt>
                      <c:pt idx="649">
                        <c:v>3.1</c:v>
                      </c:pt>
                      <c:pt idx="650">
                        <c:v>3.35</c:v>
                      </c:pt>
                      <c:pt idx="651">
                        <c:v>3.35</c:v>
                      </c:pt>
                      <c:pt idx="652">
                        <c:v>3.35</c:v>
                      </c:pt>
                      <c:pt idx="653">
                        <c:v>3.4</c:v>
                      </c:pt>
                      <c:pt idx="654">
                        <c:v>3.5</c:v>
                      </c:pt>
                      <c:pt idx="655">
                        <c:v>3.5</c:v>
                      </c:pt>
                      <c:pt idx="656">
                        <c:v>3.1</c:v>
                      </c:pt>
                      <c:pt idx="657">
                        <c:v>3.1</c:v>
                      </c:pt>
                      <c:pt idx="658">
                        <c:v>3.1</c:v>
                      </c:pt>
                      <c:pt idx="659">
                        <c:v>3.1</c:v>
                      </c:pt>
                      <c:pt idx="660">
                        <c:v>2.7</c:v>
                      </c:pt>
                      <c:pt idx="661">
                        <c:v>2.65</c:v>
                      </c:pt>
                      <c:pt idx="662">
                        <c:v>2.6</c:v>
                      </c:pt>
                      <c:pt idx="663">
                        <c:v>2.5</c:v>
                      </c:pt>
                      <c:pt idx="664">
                        <c:v>2.5499999999999998</c:v>
                      </c:pt>
                      <c:pt idx="665">
                        <c:v>2.6</c:v>
                      </c:pt>
                      <c:pt idx="666">
                        <c:v>2.5</c:v>
                      </c:pt>
                      <c:pt idx="667">
                        <c:v>2.4500000000000002</c:v>
                      </c:pt>
                      <c:pt idx="668">
                        <c:v>2.6</c:v>
                      </c:pt>
                      <c:pt idx="669">
                        <c:v>2.75</c:v>
                      </c:pt>
                      <c:pt idx="670">
                        <c:v>2.6</c:v>
                      </c:pt>
                      <c:pt idx="671">
                        <c:v>2.6</c:v>
                      </c:pt>
                      <c:pt idx="672">
                        <c:v>2.4500000000000002</c:v>
                      </c:pt>
                      <c:pt idx="673">
                        <c:v>2.4</c:v>
                      </c:pt>
                      <c:pt idx="674">
                        <c:v>2.5</c:v>
                      </c:pt>
                      <c:pt idx="675">
                        <c:v>2.5</c:v>
                      </c:pt>
                      <c:pt idx="676">
                        <c:v>2.8</c:v>
                      </c:pt>
                      <c:pt idx="677">
                        <c:v>2.6</c:v>
                      </c:pt>
                      <c:pt idx="678">
                        <c:v>2.75</c:v>
                      </c:pt>
                      <c:pt idx="679">
                        <c:v>2.8</c:v>
                      </c:pt>
                      <c:pt idx="680">
                        <c:v>2.5</c:v>
                      </c:pt>
                      <c:pt idx="681">
                        <c:v>2.5</c:v>
                      </c:pt>
                      <c:pt idx="682">
                        <c:v>2.2999999999999998</c:v>
                      </c:pt>
                      <c:pt idx="683">
                        <c:v>2.2999999999999998</c:v>
                      </c:pt>
                      <c:pt idx="684">
                        <c:v>2.35</c:v>
                      </c:pt>
                      <c:pt idx="685">
                        <c:v>2.2999999999999998</c:v>
                      </c:pt>
                      <c:pt idx="686">
                        <c:v>2.4</c:v>
                      </c:pt>
                      <c:pt idx="687">
                        <c:v>2.4</c:v>
                      </c:pt>
                      <c:pt idx="688">
                        <c:v>2.2000000000000002</c:v>
                      </c:pt>
                      <c:pt idx="689">
                        <c:v>2.2000000000000002</c:v>
                      </c:pt>
                      <c:pt idx="690">
                        <c:v>2.2999999999999998</c:v>
                      </c:pt>
                      <c:pt idx="691">
                        <c:v>2.4500000000000002</c:v>
                      </c:pt>
                      <c:pt idx="692">
                        <c:v>2.7</c:v>
                      </c:pt>
                      <c:pt idx="693">
                        <c:v>2.75</c:v>
                      </c:pt>
                      <c:pt idx="694">
                        <c:v>2.2999999999999998</c:v>
                      </c:pt>
                      <c:pt idx="695">
                        <c:v>2.4</c:v>
                      </c:pt>
                      <c:pt idx="696">
                        <c:v>2.2999999999999998</c:v>
                      </c:pt>
                      <c:pt idx="697">
                        <c:v>2.2999999999999998</c:v>
                      </c:pt>
                      <c:pt idx="698">
                        <c:v>2.1</c:v>
                      </c:pt>
                      <c:pt idx="699">
                        <c:v>2.1</c:v>
                      </c:pt>
                      <c:pt idx="700">
                        <c:v>2.1</c:v>
                      </c:pt>
                      <c:pt idx="701">
                        <c:v>2.2000000000000002</c:v>
                      </c:pt>
                      <c:pt idx="702">
                        <c:v>2.2000000000000002</c:v>
                      </c:pt>
                      <c:pt idx="703">
                        <c:v>2.2000000000000002</c:v>
                      </c:pt>
                      <c:pt idx="704">
                        <c:v>2.1</c:v>
                      </c:pt>
                      <c:pt idx="705">
                        <c:v>1.9</c:v>
                      </c:pt>
                      <c:pt idx="706">
                        <c:v>1.9</c:v>
                      </c:pt>
                      <c:pt idx="707">
                        <c:v>1.9</c:v>
                      </c:pt>
                      <c:pt idx="708">
                        <c:v>1.8</c:v>
                      </c:pt>
                      <c:pt idx="709">
                        <c:v>1.8</c:v>
                      </c:pt>
                      <c:pt idx="710">
                        <c:v>2</c:v>
                      </c:pt>
                      <c:pt idx="711">
                        <c:v>1.9</c:v>
                      </c:pt>
                      <c:pt idx="712">
                        <c:v>1.95</c:v>
                      </c:pt>
                      <c:pt idx="713">
                        <c:v>2</c:v>
                      </c:pt>
                      <c:pt idx="714">
                        <c:v>2.15</c:v>
                      </c:pt>
                      <c:pt idx="715">
                        <c:v>2.1</c:v>
                      </c:pt>
                      <c:pt idx="716">
                        <c:v>2.1</c:v>
                      </c:pt>
                      <c:pt idx="717">
                        <c:v>2.0499999999999998</c:v>
                      </c:pt>
                      <c:pt idx="718">
                        <c:v>1.8</c:v>
                      </c:pt>
                      <c:pt idx="719">
                        <c:v>1.8</c:v>
                      </c:pt>
                      <c:pt idx="720">
                        <c:v>2.1</c:v>
                      </c:pt>
                      <c:pt idx="721">
                        <c:v>2.1</c:v>
                      </c:pt>
                      <c:pt idx="722">
                        <c:v>2.0499999999999998</c:v>
                      </c:pt>
                      <c:pt idx="723">
                        <c:v>2.1</c:v>
                      </c:pt>
                      <c:pt idx="724">
                        <c:v>2.4</c:v>
                      </c:pt>
                      <c:pt idx="725">
                        <c:v>2.2999999999999998</c:v>
                      </c:pt>
                      <c:pt idx="726">
                        <c:v>2.35</c:v>
                      </c:pt>
                      <c:pt idx="727">
                        <c:v>2.34</c:v>
                      </c:pt>
                      <c:pt idx="728">
                        <c:v>2.7</c:v>
                      </c:pt>
                      <c:pt idx="729">
                        <c:v>2.9</c:v>
                      </c:pt>
                      <c:pt idx="730">
                        <c:v>2.7</c:v>
                      </c:pt>
                      <c:pt idx="731">
                        <c:v>2.4500000000000002</c:v>
                      </c:pt>
                    </c:numCache>
                  </c:numRef>
                </c:val>
                <c:smooth val="1"/>
                <c:extLst>
                  <c:ext xmlns:c16="http://schemas.microsoft.com/office/drawing/2014/chart" uri="{C3380CC4-5D6E-409C-BE32-E72D297353CC}">
                    <c16:uniqueId val="{0000000A-B13E-4E85-9D54-B3AB23B5EB09}"/>
                  </c:ext>
                </c:extLst>
              </c15:ser>
            </c15:filteredLineSeries>
            <c15:filteredLineSeries>
              <c15:ser>
                <c:idx val="1"/>
                <c:order val="1"/>
                <c:tx>
                  <c:v>2002</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DATOS!$H$3:$H$734</c15:sqref>
                        </c15:formulaRef>
                      </c:ext>
                    </c:extLst>
                    <c:numCache>
                      <c:formatCode>0.00</c:formatCode>
                      <c:ptCount val="732"/>
                      <c:pt idx="0">
                        <c:v>2.5</c:v>
                      </c:pt>
                      <c:pt idx="1">
                        <c:v>2.6</c:v>
                      </c:pt>
                      <c:pt idx="2">
                        <c:v>2.2999999999999998</c:v>
                      </c:pt>
                      <c:pt idx="3">
                        <c:v>2.15</c:v>
                      </c:pt>
                      <c:pt idx="4">
                        <c:v>2</c:v>
                      </c:pt>
                      <c:pt idx="5">
                        <c:v>1.9</c:v>
                      </c:pt>
                      <c:pt idx="6">
                        <c:v>1.8</c:v>
                      </c:pt>
                      <c:pt idx="7">
                        <c:v>1.75</c:v>
                      </c:pt>
                      <c:pt idx="8">
                        <c:v>2.1</c:v>
                      </c:pt>
                      <c:pt idx="9">
                        <c:v>2.0499999999999998</c:v>
                      </c:pt>
                      <c:pt idx="10">
                        <c:v>2</c:v>
                      </c:pt>
                      <c:pt idx="11">
                        <c:v>2</c:v>
                      </c:pt>
                      <c:pt idx="12">
                        <c:v>1.9</c:v>
                      </c:pt>
                      <c:pt idx="13">
                        <c:v>1.9</c:v>
                      </c:pt>
                      <c:pt idx="14">
                        <c:v>1.9</c:v>
                      </c:pt>
                      <c:pt idx="15">
                        <c:v>1.75</c:v>
                      </c:pt>
                      <c:pt idx="16">
                        <c:v>1.55</c:v>
                      </c:pt>
                      <c:pt idx="17">
                        <c:v>1.6</c:v>
                      </c:pt>
                      <c:pt idx="18">
                        <c:v>1.6</c:v>
                      </c:pt>
                      <c:pt idx="19">
                        <c:v>1.6</c:v>
                      </c:pt>
                      <c:pt idx="20">
                        <c:v>1.8</c:v>
                      </c:pt>
                      <c:pt idx="21">
                        <c:v>1.9</c:v>
                      </c:pt>
                      <c:pt idx="22">
                        <c:v>1.6</c:v>
                      </c:pt>
                      <c:pt idx="23">
                        <c:v>1.6</c:v>
                      </c:pt>
                      <c:pt idx="24">
                        <c:v>1.45</c:v>
                      </c:pt>
                      <c:pt idx="25">
                        <c:v>1.45</c:v>
                      </c:pt>
                      <c:pt idx="26">
                        <c:v>1.45</c:v>
                      </c:pt>
                      <c:pt idx="27">
                        <c:v>1.45</c:v>
                      </c:pt>
                      <c:pt idx="28">
                        <c:v>1.45</c:v>
                      </c:pt>
                      <c:pt idx="29">
                        <c:v>1.4</c:v>
                      </c:pt>
                      <c:pt idx="30">
                        <c:v>1.4</c:v>
                      </c:pt>
                      <c:pt idx="31">
                        <c:v>1.5</c:v>
                      </c:pt>
                      <c:pt idx="32">
                        <c:v>2</c:v>
                      </c:pt>
                      <c:pt idx="33">
                        <c:v>1.9</c:v>
                      </c:pt>
                      <c:pt idx="34">
                        <c:v>2.1</c:v>
                      </c:pt>
                      <c:pt idx="35">
                        <c:v>2.0499999999999998</c:v>
                      </c:pt>
                      <c:pt idx="36">
                        <c:v>2.0499999999999998</c:v>
                      </c:pt>
                      <c:pt idx="37">
                        <c:v>1.8</c:v>
                      </c:pt>
                      <c:pt idx="38">
                        <c:v>1.7</c:v>
                      </c:pt>
                      <c:pt idx="39">
                        <c:v>1.85</c:v>
                      </c:pt>
                      <c:pt idx="40">
                        <c:v>2.35</c:v>
                      </c:pt>
                      <c:pt idx="41">
                        <c:v>2.65</c:v>
                      </c:pt>
                      <c:pt idx="42">
                        <c:v>2.7</c:v>
                      </c:pt>
                      <c:pt idx="43">
                        <c:v>2.4</c:v>
                      </c:pt>
                      <c:pt idx="44">
                        <c:v>2.35</c:v>
                      </c:pt>
                      <c:pt idx="45">
                        <c:v>2.35</c:v>
                      </c:pt>
                      <c:pt idx="46">
                        <c:v>2.2999999999999998</c:v>
                      </c:pt>
                      <c:pt idx="47">
                        <c:v>2.2999999999999998</c:v>
                      </c:pt>
                      <c:pt idx="48">
                        <c:v>2.4500000000000002</c:v>
                      </c:pt>
                      <c:pt idx="49">
                        <c:v>2.5</c:v>
                      </c:pt>
                      <c:pt idx="50">
                        <c:v>2.4</c:v>
                      </c:pt>
                      <c:pt idx="51">
                        <c:v>2.5</c:v>
                      </c:pt>
                      <c:pt idx="52">
                        <c:v>2.25</c:v>
                      </c:pt>
                      <c:pt idx="53">
                        <c:v>2.0499999999999998</c:v>
                      </c:pt>
                      <c:pt idx="54">
                        <c:v>1.8</c:v>
                      </c:pt>
                      <c:pt idx="55">
                        <c:v>1.7</c:v>
                      </c:pt>
                      <c:pt idx="56">
                        <c:v>1.65</c:v>
                      </c:pt>
                      <c:pt idx="57">
                        <c:v>1.5</c:v>
                      </c:pt>
                      <c:pt idx="58">
                        <c:v>1.5</c:v>
                      </c:pt>
                      <c:pt idx="59">
                        <c:v>1.6</c:v>
                      </c:pt>
                      <c:pt idx="60">
                        <c:v>1.4</c:v>
                      </c:pt>
                      <c:pt idx="61">
                        <c:v>1.35</c:v>
                      </c:pt>
                      <c:pt idx="62">
                        <c:v>1.3</c:v>
                      </c:pt>
                      <c:pt idx="63">
                        <c:v>1.4</c:v>
                      </c:pt>
                      <c:pt idx="64">
                        <c:v>1.4</c:v>
                      </c:pt>
                      <c:pt idx="65">
                        <c:v>1.3</c:v>
                      </c:pt>
                      <c:pt idx="66">
                        <c:v>1.25</c:v>
                      </c:pt>
                      <c:pt idx="67">
                        <c:v>1.25</c:v>
                      </c:pt>
                      <c:pt idx="68">
                        <c:v>1.2</c:v>
                      </c:pt>
                      <c:pt idx="69">
                        <c:v>1.3</c:v>
                      </c:pt>
                      <c:pt idx="70">
                        <c:v>1.4</c:v>
                      </c:pt>
                      <c:pt idx="71">
                        <c:v>1.4</c:v>
                      </c:pt>
                      <c:pt idx="72">
                        <c:v>1.7</c:v>
                      </c:pt>
                      <c:pt idx="73">
                        <c:v>1.9</c:v>
                      </c:pt>
                      <c:pt idx="74">
                        <c:v>1.6</c:v>
                      </c:pt>
                      <c:pt idx="75">
                        <c:v>1.35</c:v>
                      </c:pt>
                      <c:pt idx="76">
                        <c:v>1.3</c:v>
                      </c:pt>
                      <c:pt idx="77">
                        <c:v>1.25</c:v>
                      </c:pt>
                      <c:pt idx="78">
                        <c:v>1.2</c:v>
                      </c:pt>
                      <c:pt idx="79">
                        <c:v>1.1499999999999999</c:v>
                      </c:pt>
                      <c:pt idx="80">
                        <c:v>1</c:v>
                      </c:pt>
                      <c:pt idx="81">
                        <c:v>0.95</c:v>
                      </c:pt>
                      <c:pt idx="82">
                        <c:v>0.95</c:v>
                      </c:pt>
                      <c:pt idx="83">
                        <c:v>0.95</c:v>
                      </c:pt>
                      <c:pt idx="84">
                        <c:v>0.95</c:v>
                      </c:pt>
                      <c:pt idx="85">
                        <c:v>1.05</c:v>
                      </c:pt>
                      <c:pt idx="86">
                        <c:v>0.9</c:v>
                      </c:pt>
                      <c:pt idx="87">
                        <c:v>0.85</c:v>
                      </c:pt>
                      <c:pt idx="88">
                        <c:v>0.8</c:v>
                      </c:pt>
                      <c:pt idx="89">
                        <c:v>0.8</c:v>
                      </c:pt>
                      <c:pt idx="90">
                        <c:v>0.9</c:v>
                      </c:pt>
                      <c:pt idx="91">
                        <c:v>0.9</c:v>
                      </c:pt>
                      <c:pt idx="92">
                        <c:v>1.1000000000000001</c:v>
                      </c:pt>
                      <c:pt idx="93">
                        <c:v>1.1000000000000001</c:v>
                      </c:pt>
                      <c:pt idx="94">
                        <c:v>1.2</c:v>
                      </c:pt>
                      <c:pt idx="95">
                        <c:v>1.25</c:v>
                      </c:pt>
                      <c:pt idx="96">
                        <c:v>1.3</c:v>
                      </c:pt>
                      <c:pt idx="97">
                        <c:v>1.3</c:v>
                      </c:pt>
                      <c:pt idx="98">
                        <c:v>1.3</c:v>
                      </c:pt>
                      <c:pt idx="99">
                        <c:v>1.1000000000000001</c:v>
                      </c:pt>
                      <c:pt idx="100">
                        <c:v>0.9</c:v>
                      </c:pt>
                      <c:pt idx="101">
                        <c:v>1</c:v>
                      </c:pt>
                      <c:pt idx="102">
                        <c:v>1.35</c:v>
                      </c:pt>
                      <c:pt idx="103">
                        <c:v>1.25</c:v>
                      </c:pt>
                      <c:pt idx="104">
                        <c:v>1.25</c:v>
                      </c:pt>
                      <c:pt idx="105">
                        <c:v>1.25</c:v>
                      </c:pt>
                      <c:pt idx="106">
                        <c:v>1.45</c:v>
                      </c:pt>
                      <c:pt idx="107">
                        <c:v>1.35</c:v>
                      </c:pt>
                      <c:pt idx="108">
                        <c:v>1.35</c:v>
                      </c:pt>
                      <c:pt idx="109">
                        <c:v>1.35</c:v>
                      </c:pt>
                      <c:pt idx="110">
                        <c:v>1.4</c:v>
                      </c:pt>
                      <c:pt idx="111">
                        <c:v>1.4</c:v>
                      </c:pt>
                      <c:pt idx="112">
                        <c:v>1.3</c:v>
                      </c:pt>
                      <c:pt idx="113">
                        <c:v>1.25</c:v>
                      </c:pt>
                      <c:pt idx="114">
                        <c:v>1.4</c:v>
                      </c:pt>
                      <c:pt idx="115">
                        <c:v>1.5</c:v>
                      </c:pt>
                      <c:pt idx="116">
                        <c:v>1.8</c:v>
                      </c:pt>
                      <c:pt idx="117">
                        <c:v>1.8</c:v>
                      </c:pt>
                      <c:pt idx="118">
                        <c:v>1.7</c:v>
                      </c:pt>
                      <c:pt idx="119">
                        <c:v>1.6</c:v>
                      </c:pt>
                      <c:pt idx="120">
                        <c:v>1.5</c:v>
                      </c:pt>
                      <c:pt idx="121">
                        <c:v>1.4</c:v>
                      </c:pt>
                      <c:pt idx="122">
                        <c:v>1.45</c:v>
                      </c:pt>
                      <c:pt idx="123">
                        <c:v>1.3</c:v>
                      </c:pt>
                      <c:pt idx="124">
                        <c:v>1.4</c:v>
                      </c:pt>
                      <c:pt idx="125">
                        <c:v>1.4</c:v>
                      </c:pt>
                      <c:pt idx="126">
                        <c:v>1.55</c:v>
                      </c:pt>
                      <c:pt idx="127">
                        <c:v>1.8</c:v>
                      </c:pt>
                      <c:pt idx="128">
                        <c:v>2</c:v>
                      </c:pt>
                      <c:pt idx="129">
                        <c:v>1.95</c:v>
                      </c:pt>
                      <c:pt idx="130">
                        <c:v>2.1</c:v>
                      </c:pt>
                      <c:pt idx="131">
                        <c:v>2.15</c:v>
                      </c:pt>
                      <c:pt idx="132">
                        <c:v>2</c:v>
                      </c:pt>
                      <c:pt idx="133">
                        <c:v>2.1</c:v>
                      </c:pt>
                      <c:pt idx="134">
                        <c:v>2.0499999999999998</c:v>
                      </c:pt>
                      <c:pt idx="135">
                        <c:v>2.0499999999999998</c:v>
                      </c:pt>
                      <c:pt idx="136">
                        <c:v>2.95</c:v>
                      </c:pt>
                      <c:pt idx="137">
                        <c:v>2.9</c:v>
                      </c:pt>
                      <c:pt idx="138">
                        <c:v>2.2000000000000002</c:v>
                      </c:pt>
                      <c:pt idx="139">
                        <c:v>2.1</c:v>
                      </c:pt>
                      <c:pt idx="140">
                        <c:v>2.1</c:v>
                      </c:pt>
                      <c:pt idx="141">
                        <c:v>2.25</c:v>
                      </c:pt>
                      <c:pt idx="142">
                        <c:v>2.4</c:v>
                      </c:pt>
                      <c:pt idx="143">
                        <c:v>2.4</c:v>
                      </c:pt>
                      <c:pt idx="144">
                        <c:v>2.15</c:v>
                      </c:pt>
                      <c:pt idx="145">
                        <c:v>1.9</c:v>
                      </c:pt>
                      <c:pt idx="146">
                        <c:v>2</c:v>
                      </c:pt>
                      <c:pt idx="147">
                        <c:v>2.0499999999999998</c:v>
                      </c:pt>
                      <c:pt idx="148">
                        <c:v>1.8</c:v>
                      </c:pt>
                      <c:pt idx="149">
                        <c:v>1.8</c:v>
                      </c:pt>
                      <c:pt idx="150">
                        <c:v>2.2000000000000002</c:v>
                      </c:pt>
                      <c:pt idx="151">
                        <c:v>2</c:v>
                      </c:pt>
                      <c:pt idx="152">
                        <c:v>1.85</c:v>
                      </c:pt>
                      <c:pt idx="153">
                        <c:v>2</c:v>
                      </c:pt>
                      <c:pt idx="154">
                        <c:v>2.2000000000000002</c:v>
                      </c:pt>
                      <c:pt idx="155">
                        <c:v>2.25</c:v>
                      </c:pt>
                      <c:pt idx="156">
                        <c:v>2.35</c:v>
                      </c:pt>
                      <c:pt idx="157">
                        <c:v>2.35</c:v>
                      </c:pt>
                      <c:pt idx="158">
                        <c:v>2.2999999999999998</c:v>
                      </c:pt>
                      <c:pt idx="159">
                        <c:v>2.2999999999999998</c:v>
                      </c:pt>
                      <c:pt idx="160">
                        <c:v>2.5</c:v>
                      </c:pt>
                      <c:pt idx="161">
                        <c:v>2.5499999999999998</c:v>
                      </c:pt>
                      <c:pt idx="162">
                        <c:v>3.25</c:v>
                      </c:pt>
                      <c:pt idx="163">
                        <c:v>3.5</c:v>
                      </c:pt>
                      <c:pt idx="164">
                        <c:v>3.4</c:v>
                      </c:pt>
                      <c:pt idx="165">
                        <c:v>3.25</c:v>
                      </c:pt>
                      <c:pt idx="166">
                        <c:v>2.95</c:v>
                      </c:pt>
                      <c:pt idx="167">
                        <c:v>2.9</c:v>
                      </c:pt>
                      <c:pt idx="168">
                        <c:v>3.1</c:v>
                      </c:pt>
                      <c:pt idx="169">
                        <c:v>3.15</c:v>
                      </c:pt>
                      <c:pt idx="170">
                        <c:v>3.4</c:v>
                      </c:pt>
                      <c:pt idx="171">
                        <c:v>3.4</c:v>
                      </c:pt>
                      <c:pt idx="172">
                        <c:v>3.4</c:v>
                      </c:pt>
                      <c:pt idx="173">
                        <c:v>3.35</c:v>
                      </c:pt>
                      <c:pt idx="174">
                        <c:v>2.85</c:v>
                      </c:pt>
                      <c:pt idx="175">
                        <c:v>2.75</c:v>
                      </c:pt>
                      <c:pt idx="176">
                        <c:v>2.6</c:v>
                      </c:pt>
                      <c:pt idx="177">
                        <c:v>2.4</c:v>
                      </c:pt>
                      <c:pt idx="178">
                        <c:v>2.4</c:v>
                      </c:pt>
                      <c:pt idx="179">
                        <c:v>2.7</c:v>
                      </c:pt>
                      <c:pt idx="180">
                        <c:v>2.5499999999999998</c:v>
                      </c:pt>
                      <c:pt idx="181">
                        <c:v>2.4</c:v>
                      </c:pt>
                      <c:pt idx="182">
                        <c:v>2.4</c:v>
                      </c:pt>
                      <c:pt idx="183">
                        <c:v>2.4</c:v>
                      </c:pt>
                      <c:pt idx="184">
                        <c:v>2.4</c:v>
                      </c:pt>
                      <c:pt idx="185">
                        <c:v>2.35</c:v>
                      </c:pt>
                      <c:pt idx="186">
                        <c:v>2.0499999999999998</c:v>
                      </c:pt>
                      <c:pt idx="187">
                        <c:v>2.0499999999999998</c:v>
                      </c:pt>
                      <c:pt idx="188">
                        <c:v>2</c:v>
                      </c:pt>
                      <c:pt idx="189">
                        <c:v>1.9</c:v>
                      </c:pt>
                      <c:pt idx="190">
                        <c:v>1.8</c:v>
                      </c:pt>
                      <c:pt idx="191">
                        <c:v>1.8</c:v>
                      </c:pt>
                      <c:pt idx="192">
                        <c:v>2</c:v>
                      </c:pt>
                      <c:pt idx="193">
                        <c:v>2.1</c:v>
                      </c:pt>
                      <c:pt idx="194">
                        <c:v>1.95</c:v>
                      </c:pt>
                      <c:pt idx="195">
                        <c:v>1.9</c:v>
                      </c:pt>
                      <c:pt idx="196">
                        <c:v>2.0499999999999998</c:v>
                      </c:pt>
                      <c:pt idx="197">
                        <c:v>2.2000000000000002</c:v>
                      </c:pt>
                      <c:pt idx="198">
                        <c:v>2.0499999999999998</c:v>
                      </c:pt>
                      <c:pt idx="199">
                        <c:v>1.9</c:v>
                      </c:pt>
                      <c:pt idx="200">
                        <c:v>2</c:v>
                      </c:pt>
                      <c:pt idx="201">
                        <c:v>2.2000000000000002</c:v>
                      </c:pt>
                      <c:pt idx="202">
                        <c:v>2.7</c:v>
                      </c:pt>
                      <c:pt idx="203">
                        <c:v>2.8</c:v>
                      </c:pt>
                      <c:pt idx="204">
                        <c:v>2.4500000000000002</c:v>
                      </c:pt>
                      <c:pt idx="205">
                        <c:v>2.2999999999999998</c:v>
                      </c:pt>
                      <c:pt idx="206">
                        <c:v>2.15</c:v>
                      </c:pt>
                      <c:pt idx="207">
                        <c:v>2.25</c:v>
                      </c:pt>
                      <c:pt idx="208">
                        <c:v>2.4500000000000002</c:v>
                      </c:pt>
                      <c:pt idx="209">
                        <c:v>2.65</c:v>
                      </c:pt>
                      <c:pt idx="210">
                        <c:v>2.4</c:v>
                      </c:pt>
                      <c:pt idx="211">
                        <c:v>2.2999999999999998</c:v>
                      </c:pt>
                      <c:pt idx="212">
                        <c:v>2.2000000000000002</c:v>
                      </c:pt>
                      <c:pt idx="213">
                        <c:v>2.2000000000000002</c:v>
                      </c:pt>
                      <c:pt idx="214">
                        <c:v>2.35</c:v>
                      </c:pt>
                      <c:pt idx="215">
                        <c:v>2.5</c:v>
                      </c:pt>
                      <c:pt idx="216">
                        <c:v>2.35</c:v>
                      </c:pt>
                      <c:pt idx="217">
                        <c:v>2.15</c:v>
                      </c:pt>
                      <c:pt idx="218">
                        <c:v>2.4500000000000002</c:v>
                      </c:pt>
                      <c:pt idx="219">
                        <c:v>2.5</c:v>
                      </c:pt>
                      <c:pt idx="220">
                        <c:v>2.5</c:v>
                      </c:pt>
                      <c:pt idx="221">
                        <c:v>2.6</c:v>
                      </c:pt>
                      <c:pt idx="222">
                        <c:v>2.5</c:v>
                      </c:pt>
                      <c:pt idx="223">
                        <c:v>2.4</c:v>
                      </c:pt>
                      <c:pt idx="224">
                        <c:v>2.2000000000000002</c:v>
                      </c:pt>
                      <c:pt idx="225">
                        <c:v>2.2000000000000002</c:v>
                      </c:pt>
                      <c:pt idx="226">
                        <c:v>2.1</c:v>
                      </c:pt>
                      <c:pt idx="227">
                        <c:v>1.9</c:v>
                      </c:pt>
                      <c:pt idx="228">
                        <c:v>2.1</c:v>
                      </c:pt>
                      <c:pt idx="229">
                        <c:v>2.2999999999999998</c:v>
                      </c:pt>
                      <c:pt idx="230">
                        <c:v>2.1</c:v>
                      </c:pt>
                      <c:pt idx="231">
                        <c:v>1.85</c:v>
                      </c:pt>
                      <c:pt idx="232">
                        <c:v>1.7</c:v>
                      </c:pt>
                      <c:pt idx="233">
                        <c:v>1.85</c:v>
                      </c:pt>
                      <c:pt idx="234">
                        <c:v>1.9</c:v>
                      </c:pt>
                      <c:pt idx="235">
                        <c:v>2</c:v>
                      </c:pt>
                      <c:pt idx="236">
                        <c:v>2.0499999999999998</c:v>
                      </c:pt>
                      <c:pt idx="237">
                        <c:v>2.0499999999999998</c:v>
                      </c:pt>
                      <c:pt idx="238">
                        <c:v>2</c:v>
                      </c:pt>
                      <c:pt idx="239">
                        <c:v>2.1</c:v>
                      </c:pt>
                      <c:pt idx="240">
                        <c:v>2.15</c:v>
                      </c:pt>
                      <c:pt idx="241">
                        <c:v>2</c:v>
                      </c:pt>
                      <c:pt idx="242">
                        <c:v>2.0499999999999998</c:v>
                      </c:pt>
                      <c:pt idx="243">
                        <c:v>2.15</c:v>
                      </c:pt>
                      <c:pt idx="244">
                        <c:v>2.4500000000000002</c:v>
                      </c:pt>
                      <c:pt idx="245">
                        <c:v>2.4</c:v>
                      </c:pt>
                      <c:pt idx="246">
                        <c:v>2</c:v>
                      </c:pt>
                      <c:pt idx="247">
                        <c:v>2.2000000000000002</c:v>
                      </c:pt>
                      <c:pt idx="248">
                        <c:v>2.4500000000000002</c:v>
                      </c:pt>
                      <c:pt idx="249">
                        <c:v>2.6</c:v>
                      </c:pt>
                      <c:pt idx="250">
                        <c:v>2.7</c:v>
                      </c:pt>
                      <c:pt idx="251">
                        <c:v>2.6</c:v>
                      </c:pt>
                      <c:pt idx="252">
                        <c:v>2.8</c:v>
                      </c:pt>
                      <c:pt idx="253">
                        <c:v>2.7</c:v>
                      </c:pt>
                      <c:pt idx="254">
                        <c:v>2.5</c:v>
                      </c:pt>
                      <c:pt idx="255">
                        <c:v>2.5</c:v>
                      </c:pt>
                      <c:pt idx="256">
                        <c:v>3.1</c:v>
                      </c:pt>
                      <c:pt idx="257">
                        <c:v>3.1</c:v>
                      </c:pt>
                      <c:pt idx="258">
                        <c:v>3</c:v>
                      </c:pt>
                      <c:pt idx="259">
                        <c:v>3.05</c:v>
                      </c:pt>
                      <c:pt idx="260">
                        <c:v>3.45</c:v>
                      </c:pt>
                      <c:pt idx="261">
                        <c:v>3.45</c:v>
                      </c:pt>
                      <c:pt idx="262">
                        <c:v>3.5</c:v>
                      </c:pt>
                      <c:pt idx="263">
                        <c:v>3.6</c:v>
                      </c:pt>
                      <c:pt idx="264">
                        <c:v>3.35</c:v>
                      </c:pt>
                      <c:pt idx="265">
                        <c:v>3.15</c:v>
                      </c:pt>
                      <c:pt idx="266">
                        <c:v>3.1</c:v>
                      </c:pt>
                      <c:pt idx="267">
                        <c:v>3</c:v>
                      </c:pt>
                      <c:pt idx="268">
                        <c:v>2.95</c:v>
                      </c:pt>
                      <c:pt idx="269">
                        <c:v>2.9</c:v>
                      </c:pt>
                      <c:pt idx="270">
                        <c:v>2.75</c:v>
                      </c:pt>
                      <c:pt idx="271">
                        <c:v>2.75</c:v>
                      </c:pt>
                      <c:pt idx="272">
                        <c:v>2.85</c:v>
                      </c:pt>
                      <c:pt idx="273">
                        <c:v>2.9</c:v>
                      </c:pt>
                      <c:pt idx="274">
                        <c:v>3.2</c:v>
                      </c:pt>
                      <c:pt idx="275">
                        <c:v>3.15</c:v>
                      </c:pt>
                      <c:pt idx="276">
                        <c:v>2.95</c:v>
                      </c:pt>
                      <c:pt idx="277">
                        <c:v>3</c:v>
                      </c:pt>
                      <c:pt idx="278">
                        <c:v>2.6</c:v>
                      </c:pt>
                      <c:pt idx="279">
                        <c:v>2.4</c:v>
                      </c:pt>
                      <c:pt idx="280">
                        <c:v>2.8</c:v>
                      </c:pt>
                      <c:pt idx="281">
                        <c:v>2.8</c:v>
                      </c:pt>
                      <c:pt idx="282">
                        <c:v>2.4</c:v>
                      </c:pt>
                      <c:pt idx="283">
                        <c:v>2.35</c:v>
                      </c:pt>
                      <c:pt idx="284">
                        <c:v>2.4500000000000002</c:v>
                      </c:pt>
                      <c:pt idx="285">
                        <c:v>2.9</c:v>
                      </c:pt>
                      <c:pt idx="286">
                        <c:v>2.9</c:v>
                      </c:pt>
                      <c:pt idx="287">
                        <c:v>2.9</c:v>
                      </c:pt>
                      <c:pt idx="288">
                        <c:v>2.75</c:v>
                      </c:pt>
                      <c:pt idx="289">
                        <c:v>2.6</c:v>
                      </c:pt>
                      <c:pt idx="290">
                        <c:v>2.9</c:v>
                      </c:pt>
                      <c:pt idx="291">
                        <c:v>2.75</c:v>
                      </c:pt>
                      <c:pt idx="292">
                        <c:v>2.7</c:v>
                      </c:pt>
                      <c:pt idx="293">
                        <c:v>2.8</c:v>
                      </c:pt>
                      <c:pt idx="294">
                        <c:v>2.65</c:v>
                      </c:pt>
                      <c:pt idx="295">
                        <c:v>2.9</c:v>
                      </c:pt>
                      <c:pt idx="296">
                        <c:v>3.45</c:v>
                      </c:pt>
                      <c:pt idx="297">
                        <c:v>3.3</c:v>
                      </c:pt>
                      <c:pt idx="298">
                        <c:v>3.2</c:v>
                      </c:pt>
                      <c:pt idx="299">
                        <c:v>3.3</c:v>
                      </c:pt>
                      <c:pt idx="300">
                        <c:v>3.3</c:v>
                      </c:pt>
                      <c:pt idx="301">
                        <c:v>3.1</c:v>
                      </c:pt>
                      <c:pt idx="302">
                        <c:v>3.4</c:v>
                      </c:pt>
                      <c:pt idx="303">
                        <c:v>3.25</c:v>
                      </c:pt>
                      <c:pt idx="304">
                        <c:v>2.9</c:v>
                      </c:pt>
                      <c:pt idx="305">
                        <c:v>2.7</c:v>
                      </c:pt>
                      <c:pt idx="306">
                        <c:v>2.7</c:v>
                      </c:pt>
                      <c:pt idx="307">
                        <c:v>2.9</c:v>
                      </c:pt>
                      <c:pt idx="308">
                        <c:v>3.1</c:v>
                      </c:pt>
                      <c:pt idx="309">
                        <c:v>3.15</c:v>
                      </c:pt>
                      <c:pt idx="310">
                        <c:v>3.15</c:v>
                      </c:pt>
                      <c:pt idx="311">
                        <c:v>3.1</c:v>
                      </c:pt>
                      <c:pt idx="312">
                        <c:v>2.9</c:v>
                      </c:pt>
                      <c:pt idx="313">
                        <c:v>3</c:v>
                      </c:pt>
                      <c:pt idx="314">
                        <c:v>3.2</c:v>
                      </c:pt>
                      <c:pt idx="315">
                        <c:v>3.2</c:v>
                      </c:pt>
                      <c:pt idx="316">
                        <c:v>2.9</c:v>
                      </c:pt>
                      <c:pt idx="317">
                        <c:v>2.7</c:v>
                      </c:pt>
                      <c:pt idx="318">
                        <c:v>2.6</c:v>
                      </c:pt>
                      <c:pt idx="319">
                        <c:v>2.6</c:v>
                      </c:pt>
                      <c:pt idx="320">
                        <c:v>2.5</c:v>
                      </c:pt>
                      <c:pt idx="321">
                        <c:v>2.5499999999999998</c:v>
                      </c:pt>
                      <c:pt idx="322">
                        <c:v>2.6</c:v>
                      </c:pt>
                      <c:pt idx="323">
                        <c:v>2.4</c:v>
                      </c:pt>
                      <c:pt idx="324">
                        <c:v>2.35</c:v>
                      </c:pt>
                      <c:pt idx="325">
                        <c:v>2.2999999999999998</c:v>
                      </c:pt>
                      <c:pt idx="326">
                        <c:v>2.5</c:v>
                      </c:pt>
                      <c:pt idx="327">
                        <c:v>2.5499999999999998</c:v>
                      </c:pt>
                      <c:pt idx="328">
                        <c:v>2.7</c:v>
                      </c:pt>
                      <c:pt idx="329">
                        <c:v>2.8</c:v>
                      </c:pt>
                      <c:pt idx="330">
                        <c:v>2.6</c:v>
                      </c:pt>
                      <c:pt idx="331">
                        <c:v>2.6</c:v>
                      </c:pt>
                      <c:pt idx="332">
                        <c:v>2.6</c:v>
                      </c:pt>
                      <c:pt idx="333">
                        <c:v>2.5499999999999998</c:v>
                      </c:pt>
                      <c:pt idx="334">
                        <c:v>2.65</c:v>
                      </c:pt>
                      <c:pt idx="335">
                        <c:v>2.6</c:v>
                      </c:pt>
                      <c:pt idx="336">
                        <c:v>2.4</c:v>
                      </c:pt>
                      <c:pt idx="337">
                        <c:v>2.2999999999999998</c:v>
                      </c:pt>
                      <c:pt idx="338">
                        <c:v>2.4</c:v>
                      </c:pt>
                      <c:pt idx="339">
                        <c:v>2.4500000000000002</c:v>
                      </c:pt>
                      <c:pt idx="340">
                        <c:v>2.6</c:v>
                      </c:pt>
                      <c:pt idx="341">
                        <c:v>2.5</c:v>
                      </c:pt>
                      <c:pt idx="342">
                        <c:v>2.4</c:v>
                      </c:pt>
                      <c:pt idx="343">
                        <c:v>2.4</c:v>
                      </c:pt>
                      <c:pt idx="344">
                        <c:v>2.15</c:v>
                      </c:pt>
                      <c:pt idx="345">
                        <c:v>2.2000000000000002</c:v>
                      </c:pt>
                      <c:pt idx="346">
                        <c:v>2.2000000000000002</c:v>
                      </c:pt>
                      <c:pt idx="347">
                        <c:v>2.25</c:v>
                      </c:pt>
                      <c:pt idx="348">
                        <c:v>2.2999999999999998</c:v>
                      </c:pt>
                      <c:pt idx="349">
                        <c:v>2.25</c:v>
                      </c:pt>
                      <c:pt idx="350">
                        <c:v>2</c:v>
                      </c:pt>
                      <c:pt idx="351">
                        <c:v>2</c:v>
                      </c:pt>
                      <c:pt idx="352">
                        <c:v>1.95</c:v>
                      </c:pt>
                      <c:pt idx="353">
                        <c:v>1.95</c:v>
                      </c:pt>
                      <c:pt idx="354">
                        <c:v>1.75</c:v>
                      </c:pt>
                      <c:pt idx="355">
                        <c:v>1.75</c:v>
                      </c:pt>
                      <c:pt idx="356">
                        <c:v>1.9</c:v>
                      </c:pt>
                      <c:pt idx="357">
                        <c:v>1.9</c:v>
                      </c:pt>
                      <c:pt idx="358">
                        <c:v>1.8</c:v>
                      </c:pt>
                      <c:pt idx="359">
                        <c:v>1.75</c:v>
                      </c:pt>
                      <c:pt idx="360">
                        <c:v>1.5</c:v>
                      </c:pt>
                      <c:pt idx="361">
                        <c:v>1.45</c:v>
                      </c:pt>
                      <c:pt idx="362">
                        <c:v>1.4</c:v>
                      </c:pt>
                      <c:pt idx="363">
                        <c:v>1.45</c:v>
                      </c:pt>
                      <c:pt idx="364">
                        <c:v>1.4</c:v>
                      </c:pt>
                      <c:pt idx="365">
                        <c:v>1.55</c:v>
                      </c:pt>
                      <c:pt idx="366">
                        <c:v>1.7</c:v>
                      </c:pt>
                      <c:pt idx="367">
                        <c:v>1.9</c:v>
                      </c:pt>
                      <c:pt idx="368">
                        <c:v>2.2000000000000002</c:v>
                      </c:pt>
                      <c:pt idx="369">
                        <c:v>2.15</c:v>
                      </c:pt>
                      <c:pt idx="370">
                        <c:v>2.04</c:v>
                      </c:pt>
                      <c:pt idx="371">
                        <c:v>2.0499999999999998</c:v>
                      </c:pt>
                      <c:pt idx="372">
                        <c:v>2.1</c:v>
                      </c:pt>
                      <c:pt idx="373">
                        <c:v>2.0499999999999998</c:v>
                      </c:pt>
                      <c:pt idx="374">
                        <c:v>2</c:v>
                      </c:pt>
                      <c:pt idx="375">
                        <c:v>2</c:v>
                      </c:pt>
                      <c:pt idx="376">
                        <c:v>1.9</c:v>
                      </c:pt>
                      <c:pt idx="377">
                        <c:v>2.0499999999999998</c:v>
                      </c:pt>
                      <c:pt idx="378">
                        <c:v>2.0499999999999998</c:v>
                      </c:pt>
                      <c:pt idx="379">
                        <c:v>2</c:v>
                      </c:pt>
                      <c:pt idx="380">
                        <c:v>2.0499999999999998</c:v>
                      </c:pt>
                      <c:pt idx="381">
                        <c:v>2.2999999999999998</c:v>
                      </c:pt>
                      <c:pt idx="382">
                        <c:v>2.65</c:v>
                      </c:pt>
                      <c:pt idx="383">
                        <c:v>2.8</c:v>
                      </c:pt>
                      <c:pt idx="384">
                        <c:v>2.5</c:v>
                      </c:pt>
                      <c:pt idx="385">
                        <c:v>2.2999999999999998</c:v>
                      </c:pt>
                      <c:pt idx="386">
                        <c:v>2.2999999999999998</c:v>
                      </c:pt>
                      <c:pt idx="387">
                        <c:v>2.6</c:v>
                      </c:pt>
                      <c:pt idx="388">
                        <c:v>2.5</c:v>
                      </c:pt>
                      <c:pt idx="389">
                        <c:v>2.4500000000000002</c:v>
                      </c:pt>
                      <c:pt idx="390">
                        <c:v>2.2999999999999998</c:v>
                      </c:pt>
                      <c:pt idx="391">
                        <c:v>2.2999999999999998</c:v>
                      </c:pt>
                      <c:pt idx="392">
                        <c:v>2.2000000000000002</c:v>
                      </c:pt>
                      <c:pt idx="393">
                        <c:v>2.15</c:v>
                      </c:pt>
                      <c:pt idx="394">
                        <c:v>2.2000000000000002</c:v>
                      </c:pt>
                      <c:pt idx="395">
                        <c:v>2.4</c:v>
                      </c:pt>
                      <c:pt idx="396">
                        <c:v>2.5</c:v>
                      </c:pt>
                      <c:pt idx="397">
                        <c:v>2.2999999999999998</c:v>
                      </c:pt>
                      <c:pt idx="398">
                        <c:v>2.2000000000000002</c:v>
                      </c:pt>
                      <c:pt idx="399">
                        <c:v>2.25</c:v>
                      </c:pt>
                      <c:pt idx="400">
                        <c:v>2.2000000000000002</c:v>
                      </c:pt>
                      <c:pt idx="401">
                        <c:v>2.4</c:v>
                      </c:pt>
                      <c:pt idx="402">
                        <c:v>3</c:v>
                      </c:pt>
                      <c:pt idx="403">
                        <c:v>3</c:v>
                      </c:pt>
                      <c:pt idx="404">
                        <c:v>2.85</c:v>
                      </c:pt>
                      <c:pt idx="405">
                        <c:v>2.8</c:v>
                      </c:pt>
                      <c:pt idx="406">
                        <c:v>2.6</c:v>
                      </c:pt>
                      <c:pt idx="407">
                        <c:v>2.5499999999999998</c:v>
                      </c:pt>
                      <c:pt idx="408">
                        <c:v>2.7</c:v>
                      </c:pt>
                      <c:pt idx="409">
                        <c:v>2.8</c:v>
                      </c:pt>
                      <c:pt idx="410">
                        <c:v>2.65</c:v>
                      </c:pt>
                      <c:pt idx="411">
                        <c:v>2.65</c:v>
                      </c:pt>
                      <c:pt idx="412">
                        <c:v>2.4500000000000002</c:v>
                      </c:pt>
                      <c:pt idx="413">
                        <c:v>2.2999999999999998</c:v>
                      </c:pt>
                      <c:pt idx="414">
                        <c:v>2.0499999999999998</c:v>
                      </c:pt>
                      <c:pt idx="415">
                        <c:v>1.9</c:v>
                      </c:pt>
                      <c:pt idx="416">
                        <c:v>2</c:v>
                      </c:pt>
                      <c:pt idx="417">
                        <c:v>2.2000000000000002</c:v>
                      </c:pt>
                      <c:pt idx="418">
                        <c:v>2.1</c:v>
                      </c:pt>
                      <c:pt idx="419">
                        <c:v>2.0499999999999998</c:v>
                      </c:pt>
                      <c:pt idx="420">
                        <c:v>2.6</c:v>
                      </c:pt>
                      <c:pt idx="421">
                        <c:v>2.7</c:v>
                      </c:pt>
                      <c:pt idx="422">
                        <c:v>2.2999999999999998</c:v>
                      </c:pt>
                      <c:pt idx="423">
                        <c:v>2.2000000000000002</c:v>
                      </c:pt>
                      <c:pt idx="424">
                        <c:v>2.1</c:v>
                      </c:pt>
                      <c:pt idx="425">
                        <c:v>2.0499999999999998</c:v>
                      </c:pt>
                      <c:pt idx="426">
                        <c:v>1.95</c:v>
                      </c:pt>
                      <c:pt idx="427">
                        <c:v>1.85</c:v>
                      </c:pt>
                      <c:pt idx="428">
                        <c:v>1.9</c:v>
                      </c:pt>
                      <c:pt idx="429">
                        <c:v>1.75</c:v>
                      </c:pt>
                      <c:pt idx="430">
                        <c:v>1.65</c:v>
                      </c:pt>
                      <c:pt idx="431">
                        <c:v>1.7</c:v>
                      </c:pt>
                      <c:pt idx="432">
                        <c:v>1.75</c:v>
                      </c:pt>
                      <c:pt idx="433">
                        <c:v>1.9</c:v>
                      </c:pt>
                      <c:pt idx="434">
                        <c:v>1.8</c:v>
                      </c:pt>
                      <c:pt idx="435">
                        <c:v>1.75</c:v>
                      </c:pt>
                      <c:pt idx="436">
                        <c:v>1.95</c:v>
                      </c:pt>
                      <c:pt idx="437">
                        <c:v>2.0499999999999998</c:v>
                      </c:pt>
                      <c:pt idx="438">
                        <c:v>1.7</c:v>
                      </c:pt>
                      <c:pt idx="439">
                        <c:v>1.65</c:v>
                      </c:pt>
                      <c:pt idx="440">
                        <c:v>1.6</c:v>
                      </c:pt>
                      <c:pt idx="441">
                        <c:v>1.45</c:v>
                      </c:pt>
                      <c:pt idx="442">
                        <c:v>1.5</c:v>
                      </c:pt>
                      <c:pt idx="443">
                        <c:v>1.5</c:v>
                      </c:pt>
                      <c:pt idx="444">
                        <c:v>1.35</c:v>
                      </c:pt>
                      <c:pt idx="445">
                        <c:v>1.4</c:v>
                      </c:pt>
                      <c:pt idx="446">
                        <c:v>1.4</c:v>
                      </c:pt>
                      <c:pt idx="447">
                        <c:v>1.3</c:v>
                      </c:pt>
                      <c:pt idx="448">
                        <c:v>1.35</c:v>
                      </c:pt>
                      <c:pt idx="449">
                        <c:v>1.3</c:v>
                      </c:pt>
                      <c:pt idx="450">
                        <c:v>1.2</c:v>
                      </c:pt>
                      <c:pt idx="451">
                        <c:v>1.3</c:v>
                      </c:pt>
                      <c:pt idx="452">
                        <c:v>1.35</c:v>
                      </c:pt>
                      <c:pt idx="453">
                        <c:v>1.2</c:v>
                      </c:pt>
                      <c:pt idx="454">
                        <c:v>1.3</c:v>
                      </c:pt>
                      <c:pt idx="455">
                        <c:v>1.4</c:v>
                      </c:pt>
                      <c:pt idx="456">
                        <c:v>1.4</c:v>
                      </c:pt>
                      <c:pt idx="457">
                        <c:v>1.5</c:v>
                      </c:pt>
                      <c:pt idx="458">
                        <c:v>1.6</c:v>
                      </c:pt>
                      <c:pt idx="459">
                        <c:v>1.6</c:v>
                      </c:pt>
                      <c:pt idx="460">
                        <c:v>1.55</c:v>
                      </c:pt>
                      <c:pt idx="461">
                        <c:v>1.5</c:v>
                      </c:pt>
                      <c:pt idx="462">
                        <c:v>1.6</c:v>
                      </c:pt>
                      <c:pt idx="463">
                        <c:v>1.55</c:v>
                      </c:pt>
                      <c:pt idx="464">
                        <c:v>1.4</c:v>
                      </c:pt>
                      <c:pt idx="465">
                        <c:v>1.65</c:v>
                      </c:pt>
                      <c:pt idx="466">
                        <c:v>1.7</c:v>
                      </c:pt>
                      <c:pt idx="467">
                        <c:v>1.75</c:v>
                      </c:pt>
                      <c:pt idx="468">
                        <c:v>1.7</c:v>
                      </c:pt>
                      <c:pt idx="469">
                        <c:v>1.8</c:v>
                      </c:pt>
                      <c:pt idx="470">
                        <c:v>1.55</c:v>
                      </c:pt>
                      <c:pt idx="471">
                        <c:v>1.35</c:v>
                      </c:pt>
                      <c:pt idx="472">
                        <c:v>1.3</c:v>
                      </c:pt>
                      <c:pt idx="473">
                        <c:v>1.2</c:v>
                      </c:pt>
                      <c:pt idx="474">
                        <c:v>1.2</c:v>
                      </c:pt>
                      <c:pt idx="475">
                        <c:v>1.5</c:v>
                      </c:pt>
                      <c:pt idx="476">
                        <c:v>1.7</c:v>
                      </c:pt>
                      <c:pt idx="477">
                        <c:v>1.75</c:v>
                      </c:pt>
                      <c:pt idx="478">
                        <c:v>1.6</c:v>
                      </c:pt>
                      <c:pt idx="479">
                        <c:v>1.55</c:v>
                      </c:pt>
                      <c:pt idx="480">
                        <c:v>1.6</c:v>
                      </c:pt>
                      <c:pt idx="481">
                        <c:v>1.7</c:v>
                      </c:pt>
                      <c:pt idx="482">
                        <c:v>1.85</c:v>
                      </c:pt>
                      <c:pt idx="483">
                        <c:v>1.8</c:v>
                      </c:pt>
                      <c:pt idx="484">
                        <c:v>1.75</c:v>
                      </c:pt>
                      <c:pt idx="485">
                        <c:v>1.5</c:v>
                      </c:pt>
                      <c:pt idx="486">
                        <c:v>1.45</c:v>
                      </c:pt>
                      <c:pt idx="487">
                        <c:v>1.5</c:v>
                      </c:pt>
                      <c:pt idx="488">
                        <c:v>1.55</c:v>
                      </c:pt>
                      <c:pt idx="489">
                        <c:v>1.5</c:v>
                      </c:pt>
                      <c:pt idx="490">
                        <c:v>1.45</c:v>
                      </c:pt>
                      <c:pt idx="491">
                        <c:v>1.3</c:v>
                      </c:pt>
                      <c:pt idx="492">
                        <c:v>1.3</c:v>
                      </c:pt>
                      <c:pt idx="493">
                        <c:v>1.4</c:v>
                      </c:pt>
                      <c:pt idx="494">
                        <c:v>1.2</c:v>
                      </c:pt>
                      <c:pt idx="495">
                        <c:v>1.2</c:v>
                      </c:pt>
                      <c:pt idx="496">
                        <c:v>1.2</c:v>
                      </c:pt>
                      <c:pt idx="497">
                        <c:v>1.3</c:v>
                      </c:pt>
                      <c:pt idx="498">
                        <c:v>1.55</c:v>
                      </c:pt>
                      <c:pt idx="499">
                        <c:v>1.35</c:v>
                      </c:pt>
                      <c:pt idx="500">
                        <c:v>1.35</c:v>
                      </c:pt>
                      <c:pt idx="501">
                        <c:v>1.4</c:v>
                      </c:pt>
                      <c:pt idx="502">
                        <c:v>1.6</c:v>
                      </c:pt>
                      <c:pt idx="503">
                        <c:v>1.5</c:v>
                      </c:pt>
                      <c:pt idx="504">
                        <c:v>1.4</c:v>
                      </c:pt>
                      <c:pt idx="505">
                        <c:v>1.6</c:v>
                      </c:pt>
                      <c:pt idx="506">
                        <c:v>2.1</c:v>
                      </c:pt>
                      <c:pt idx="507">
                        <c:v>2.15</c:v>
                      </c:pt>
                      <c:pt idx="508">
                        <c:v>1.8</c:v>
                      </c:pt>
                      <c:pt idx="509">
                        <c:v>1.7</c:v>
                      </c:pt>
                      <c:pt idx="510">
                        <c:v>2</c:v>
                      </c:pt>
                      <c:pt idx="511">
                        <c:v>2.15</c:v>
                      </c:pt>
                      <c:pt idx="512">
                        <c:v>2.2999999999999998</c:v>
                      </c:pt>
                      <c:pt idx="513">
                        <c:v>2.4500000000000002</c:v>
                      </c:pt>
                      <c:pt idx="514">
                        <c:v>2.4500000000000002</c:v>
                      </c:pt>
                      <c:pt idx="515">
                        <c:v>2.65</c:v>
                      </c:pt>
                      <c:pt idx="516">
                        <c:v>3.15</c:v>
                      </c:pt>
                      <c:pt idx="517">
                        <c:v>3.3</c:v>
                      </c:pt>
                      <c:pt idx="518">
                        <c:v>2.9</c:v>
                      </c:pt>
                      <c:pt idx="519">
                        <c:v>2.8</c:v>
                      </c:pt>
                      <c:pt idx="520">
                        <c:v>2.9</c:v>
                      </c:pt>
                      <c:pt idx="521">
                        <c:v>2.9</c:v>
                      </c:pt>
                      <c:pt idx="522">
                        <c:v>2.65</c:v>
                      </c:pt>
                      <c:pt idx="523">
                        <c:v>2.5499999999999998</c:v>
                      </c:pt>
                      <c:pt idx="524">
                        <c:v>2.15</c:v>
                      </c:pt>
                      <c:pt idx="525">
                        <c:v>2.2000000000000002</c:v>
                      </c:pt>
                      <c:pt idx="526">
                        <c:v>2.4</c:v>
                      </c:pt>
                      <c:pt idx="527">
                        <c:v>2.5499999999999998</c:v>
                      </c:pt>
                      <c:pt idx="528">
                        <c:v>2.6</c:v>
                      </c:pt>
                      <c:pt idx="529">
                        <c:v>2.5</c:v>
                      </c:pt>
                      <c:pt idx="530">
                        <c:v>2.35</c:v>
                      </c:pt>
                      <c:pt idx="531">
                        <c:v>2.1</c:v>
                      </c:pt>
                      <c:pt idx="532">
                        <c:v>2.35</c:v>
                      </c:pt>
                      <c:pt idx="533">
                        <c:v>2.5</c:v>
                      </c:pt>
                      <c:pt idx="534">
                        <c:v>2.7</c:v>
                      </c:pt>
                      <c:pt idx="535">
                        <c:v>3.05</c:v>
                      </c:pt>
                      <c:pt idx="536">
                        <c:v>3</c:v>
                      </c:pt>
                      <c:pt idx="537">
                        <c:v>3.1</c:v>
                      </c:pt>
                      <c:pt idx="538">
                        <c:v>2.95</c:v>
                      </c:pt>
                      <c:pt idx="539">
                        <c:v>3</c:v>
                      </c:pt>
                      <c:pt idx="540">
                        <c:v>2.75</c:v>
                      </c:pt>
                      <c:pt idx="541">
                        <c:v>2.6</c:v>
                      </c:pt>
                      <c:pt idx="542">
                        <c:v>2.85</c:v>
                      </c:pt>
                      <c:pt idx="543">
                        <c:v>2.9</c:v>
                      </c:pt>
                      <c:pt idx="544">
                        <c:v>2.8</c:v>
                      </c:pt>
                      <c:pt idx="545">
                        <c:v>2.8</c:v>
                      </c:pt>
                      <c:pt idx="546">
                        <c:v>2.9</c:v>
                      </c:pt>
                      <c:pt idx="547">
                        <c:v>3.05</c:v>
                      </c:pt>
                      <c:pt idx="548">
                        <c:v>2.65</c:v>
                      </c:pt>
                      <c:pt idx="549">
                        <c:v>2.2999999999999998</c:v>
                      </c:pt>
                      <c:pt idx="550">
                        <c:v>2.2000000000000002</c:v>
                      </c:pt>
                      <c:pt idx="551">
                        <c:v>2</c:v>
                      </c:pt>
                      <c:pt idx="552">
                        <c:v>1.9</c:v>
                      </c:pt>
                      <c:pt idx="553">
                        <c:v>1.7</c:v>
                      </c:pt>
                      <c:pt idx="554">
                        <c:v>1.65</c:v>
                      </c:pt>
                      <c:pt idx="555">
                        <c:v>1.9</c:v>
                      </c:pt>
                      <c:pt idx="556">
                        <c:v>1.95</c:v>
                      </c:pt>
                      <c:pt idx="557">
                        <c:v>1.7</c:v>
                      </c:pt>
                      <c:pt idx="558">
                        <c:v>1.7</c:v>
                      </c:pt>
                      <c:pt idx="559">
                        <c:v>1.8</c:v>
                      </c:pt>
                      <c:pt idx="560">
                        <c:v>1.9</c:v>
                      </c:pt>
                      <c:pt idx="561">
                        <c:v>2</c:v>
                      </c:pt>
                      <c:pt idx="562">
                        <c:v>2.6</c:v>
                      </c:pt>
                      <c:pt idx="563">
                        <c:v>2.5499999999999998</c:v>
                      </c:pt>
                      <c:pt idx="564">
                        <c:v>2.1</c:v>
                      </c:pt>
                      <c:pt idx="565">
                        <c:v>1.85</c:v>
                      </c:pt>
                      <c:pt idx="566">
                        <c:v>1.75</c:v>
                      </c:pt>
                      <c:pt idx="567">
                        <c:v>1.75</c:v>
                      </c:pt>
                      <c:pt idx="568">
                        <c:v>2.2000000000000002</c:v>
                      </c:pt>
                      <c:pt idx="569">
                        <c:v>2.2999999999999998</c:v>
                      </c:pt>
                      <c:pt idx="570">
                        <c:v>2.2000000000000002</c:v>
                      </c:pt>
                      <c:pt idx="571">
                        <c:v>2.35</c:v>
                      </c:pt>
                      <c:pt idx="572">
                        <c:v>2.4</c:v>
                      </c:pt>
                      <c:pt idx="573">
                        <c:v>2.2000000000000002</c:v>
                      </c:pt>
                      <c:pt idx="574">
                        <c:v>2.1</c:v>
                      </c:pt>
                      <c:pt idx="575">
                        <c:v>2</c:v>
                      </c:pt>
                      <c:pt idx="576">
                        <c:v>2.65</c:v>
                      </c:pt>
                      <c:pt idx="577">
                        <c:v>2.7</c:v>
                      </c:pt>
                      <c:pt idx="578">
                        <c:v>3.1</c:v>
                      </c:pt>
                      <c:pt idx="579">
                        <c:v>3.05</c:v>
                      </c:pt>
                      <c:pt idx="580">
                        <c:v>2.7</c:v>
                      </c:pt>
                      <c:pt idx="581">
                        <c:v>3.05</c:v>
                      </c:pt>
                      <c:pt idx="582">
                        <c:v>3.3</c:v>
                      </c:pt>
                      <c:pt idx="583">
                        <c:v>3.3</c:v>
                      </c:pt>
                      <c:pt idx="584">
                        <c:v>3.3</c:v>
                      </c:pt>
                      <c:pt idx="585">
                        <c:v>3.15</c:v>
                      </c:pt>
                      <c:pt idx="586">
                        <c:v>3.2</c:v>
                      </c:pt>
                      <c:pt idx="587">
                        <c:v>3.2</c:v>
                      </c:pt>
                      <c:pt idx="588">
                        <c:v>3</c:v>
                      </c:pt>
                      <c:pt idx="589">
                        <c:v>3</c:v>
                      </c:pt>
                      <c:pt idx="590">
                        <c:v>3.5</c:v>
                      </c:pt>
                      <c:pt idx="591">
                        <c:v>3.55</c:v>
                      </c:pt>
                      <c:pt idx="592">
                        <c:v>3.7</c:v>
                      </c:pt>
                      <c:pt idx="593">
                        <c:v>3.65</c:v>
                      </c:pt>
                      <c:pt idx="594">
                        <c:v>3.4</c:v>
                      </c:pt>
                      <c:pt idx="595">
                        <c:v>3.25</c:v>
                      </c:pt>
                      <c:pt idx="596">
                        <c:v>3.2</c:v>
                      </c:pt>
                      <c:pt idx="597">
                        <c:v>3.35</c:v>
                      </c:pt>
                      <c:pt idx="598">
                        <c:v>3.5</c:v>
                      </c:pt>
                      <c:pt idx="599">
                        <c:v>3.3</c:v>
                      </c:pt>
                      <c:pt idx="600">
                        <c:v>3.2</c:v>
                      </c:pt>
                      <c:pt idx="601">
                        <c:v>3.45</c:v>
                      </c:pt>
                      <c:pt idx="602">
                        <c:v>3.35</c:v>
                      </c:pt>
                      <c:pt idx="603">
                        <c:v>3.3</c:v>
                      </c:pt>
                      <c:pt idx="604">
                        <c:v>3</c:v>
                      </c:pt>
                      <c:pt idx="605">
                        <c:v>2.9</c:v>
                      </c:pt>
                      <c:pt idx="606">
                        <c:v>3</c:v>
                      </c:pt>
                      <c:pt idx="607">
                        <c:v>3</c:v>
                      </c:pt>
                      <c:pt idx="608">
                        <c:v>3.2</c:v>
                      </c:pt>
                      <c:pt idx="609">
                        <c:v>3</c:v>
                      </c:pt>
                      <c:pt idx="610">
                        <c:v>3.4</c:v>
                      </c:pt>
                      <c:pt idx="611">
                        <c:v>3.3</c:v>
                      </c:pt>
                      <c:pt idx="612">
                        <c:v>3.3</c:v>
                      </c:pt>
                      <c:pt idx="613">
                        <c:v>3.3</c:v>
                      </c:pt>
                      <c:pt idx="614">
                        <c:v>3.7</c:v>
                      </c:pt>
                      <c:pt idx="615">
                        <c:v>3.8</c:v>
                      </c:pt>
                      <c:pt idx="616">
                        <c:v>3.85</c:v>
                      </c:pt>
                      <c:pt idx="617">
                        <c:v>3.85</c:v>
                      </c:pt>
                      <c:pt idx="618">
                        <c:v>3.8</c:v>
                      </c:pt>
                      <c:pt idx="619">
                        <c:v>3.7</c:v>
                      </c:pt>
                      <c:pt idx="620">
                        <c:v>3.6</c:v>
                      </c:pt>
                      <c:pt idx="621">
                        <c:v>3.25</c:v>
                      </c:pt>
                      <c:pt idx="622">
                        <c:v>3.2</c:v>
                      </c:pt>
                      <c:pt idx="623">
                        <c:v>2.8</c:v>
                      </c:pt>
                      <c:pt idx="624">
                        <c:v>2.7</c:v>
                      </c:pt>
                      <c:pt idx="625">
                        <c:v>2.5</c:v>
                      </c:pt>
                      <c:pt idx="626">
                        <c:v>2.35</c:v>
                      </c:pt>
                      <c:pt idx="627">
                        <c:v>2.2999999999999998</c:v>
                      </c:pt>
                      <c:pt idx="628">
                        <c:v>2.2999999999999998</c:v>
                      </c:pt>
                      <c:pt idx="629">
                        <c:v>2.2999999999999998</c:v>
                      </c:pt>
                      <c:pt idx="630">
                        <c:v>2.2000000000000002</c:v>
                      </c:pt>
                      <c:pt idx="631">
                        <c:v>2.2000000000000002</c:v>
                      </c:pt>
                      <c:pt idx="632">
                        <c:v>2.2999999999999998</c:v>
                      </c:pt>
                      <c:pt idx="633">
                        <c:v>2.2999999999999998</c:v>
                      </c:pt>
                      <c:pt idx="634">
                        <c:v>2.2999999999999998</c:v>
                      </c:pt>
                      <c:pt idx="635">
                        <c:v>2.65</c:v>
                      </c:pt>
                      <c:pt idx="636">
                        <c:v>3.15</c:v>
                      </c:pt>
                      <c:pt idx="637">
                        <c:v>3</c:v>
                      </c:pt>
                      <c:pt idx="638">
                        <c:v>3.15</c:v>
                      </c:pt>
                      <c:pt idx="639">
                        <c:v>3.55</c:v>
                      </c:pt>
                      <c:pt idx="640">
                        <c:v>3.4</c:v>
                      </c:pt>
                      <c:pt idx="641">
                        <c:v>3.1</c:v>
                      </c:pt>
                      <c:pt idx="642">
                        <c:v>3.15</c:v>
                      </c:pt>
                      <c:pt idx="643">
                        <c:v>3.3</c:v>
                      </c:pt>
                      <c:pt idx="644">
                        <c:v>3.25</c:v>
                      </c:pt>
                      <c:pt idx="645">
                        <c:v>3.25</c:v>
                      </c:pt>
                      <c:pt idx="646">
                        <c:v>3.3</c:v>
                      </c:pt>
                      <c:pt idx="647">
                        <c:v>3.1</c:v>
                      </c:pt>
                      <c:pt idx="648">
                        <c:v>3.05</c:v>
                      </c:pt>
                      <c:pt idx="649">
                        <c:v>2.9</c:v>
                      </c:pt>
                      <c:pt idx="650">
                        <c:v>3.15</c:v>
                      </c:pt>
                      <c:pt idx="651">
                        <c:v>3.3</c:v>
                      </c:pt>
                      <c:pt idx="652">
                        <c:v>3.65</c:v>
                      </c:pt>
                      <c:pt idx="653">
                        <c:v>3.85</c:v>
                      </c:pt>
                      <c:pt idx="654">
                        <c:v>4.0999999999999996</c:v>
                      </c:pt>
                      <c:pt idx="655">
                        <c:v>3.95</c:v>
                      </c:pt>
                      <c:pt idx="656">
                        <c:v>3.7</c:v>
                      </c:pt>
                      <c:pt idx="657">
                        <c:v>3.5</c:v>
                      </c:pt>
                      <c:pt idx="658">
                        <c:v>3.4</c:v>
                      </c:pt>
                      <c:pt idx="659">
                        <c:v>3.5</c:v>
                      </c:pt>
                      <c:pt idx="660">
                        <c:v>3.45</c:v>
                      </c:pt>
                      <c:pt idx="661">
                        <c:v>3.4</c:v>
                      </c:pt>
                      <c:pt idx="662">
                        <c:v>3.35</c:v>
                      </c:pt>
                      <c:pt idx="663">
                        <c:v>3.3</c:v>
                      </c:pt>
                      <c:pt idx="664">
                        <c:v>3.5</c:v>
                      </c:pt>
                      <c:pt idx="665">
                        <c:v>3.75</c:v>
                      </c:pt>
                      <c:pt idx="666">
                        <c:v>4</c:v>
                      </c:pt>
                      <c:pt idx="667">
                        <c:v>4.0999999999999996</c:v>
                      </c:pt>
                      <c:pt idx="668">
                        <c:v>4.0999999999999996</c:v>
                      </c:pt>
                      <c:pt idx="669">
                        <c:v>4.05</c:v>
                      </c:pt>
                      <c:pt idx="670">
                        <c:v>4</c:v>
                      </c:pt>
                      <c:pt idx="671">
                        <c:v>3.95</c:v>
                      </c:pt>
                      <c:pt idx="672">
                        <c:v>3.85</c:v>
                      </c:pt>
                      <c:pt idx="673">
                        <c:v>3.65</c:v>
                      </c:pt>
                      <c:pt idx="674">
                        <c:v>3.6</c:v>
                      </c:pt>
                      <c:pt idx="675">
                        <c:v>3.6</c:v>
                      </c:pt>
                      <c:pt idx="676">
                        <c:v>3.6</c:v>
                      </c:pt>
                      <c:pt idx="677">
                        <c:v>3.6</c:v>
                      </c:pt>
                      <c:pt idx="678">
                        <c:v>3.8</c:v>
                      </c:pt>
                      <c:pt idx="679">
                        <c:v>3.75</c:v>
                      </c:pt>
                      <c:pt idx="680">
                        <c:v>3.5</c:v>
                      </c:pt>
                      <c:pt idx="681">
                        <c:v>3.2</c:v>
                      </c:pt>
                      <c:pt idx="682">
                        <c:v>2.9</c:v>
                      </c:pt>
                      <c:pt idx="683">
                        <c:v>2.8</c:v>
                      </c:pt>
                      <c:pt idx="684">
                        <c:v>2.5</c:v>
                      </c:pt>
                      <c:pt idx="685">
                        <c:v>2.5</c:v>
                      </c:pt>
                      <c:pt idx="686">
                        <c:v>3</c:v>
                      </c:pt>
                      <c:pt idx="687">
                        <c:v>3</c:v>
                      </c:pt>
                      <c:pt idx="688">
                        <c:v>3.55</c:v>
                      </c:pt>
                      <c:pt idx="689">
                        <c:v>3.45</c:v>
                      </c:pt>
                      <c:pt idx="690">
                        <c:v>3.3</c:v>
                      </c:pt>
                      <c:pt idx="691">
                        <c:v>3</c:v>
                      </c:pt>
                      <c:pt idx="692">
                        <c:v>3.25</c:v>
                      </c:pt>
                      <c:pt idx="693">
                        <c:v>3.3</c:v>
                      </c:pt>
                      <c:pt idx="694">
                        <c:v>3.3</c:v>
                      </c:pt>
                      <c:pt idx="695">
                        <c:v>3.05</c:v>
                      </c:pt>
                      <c:pt idx="696">
                        <c:v>2.85</c:v>
                      </c:pt>
                      <c:pt idx="697">
                        <c:v>2.75</c:v>
                      </c:pt>
                      <c:pt idx="698">
                        <c:v>3.35</c:v>
                      </c:pt>
                      <c:pt idx="699">
                        <c:v>3.35</c:v>
                      </c:pt>
                      <c:pt idx="700">
                        <c:v>3.35</c:v>
                      </c:pt>
                      <c:pt idx="701">
                        <c:v>3.2</c:v>
                      </c:pt>
                      <c:pt idx="702">
                        <c:v>3.2</c:v>
                      </c:pt>
                      <c:pt idx="703">
                        <c:v>3.2</c:v>
                      </c:pt>
                      <c:pt idx="704">
                        <c:v>3.45</c:v>
                      </c:pt>
                      <c:pt idx="705">
                        <c:v>3.5</c:v>
                      </c:pt>
                      <c:pt idx="706">
                        <c:v>3.7</c:v>
                      </c:pt>
                      <c:pt idx="707">
                        <c:v>3.55</c:v>
                      </c:pt>
                      <c:pt idx="708">
                        <c:v>3.5</c:v>
                      </c:pt>
                      <c:pt idx="709">
                        <c:v>3.45</c:v>
                      </c:pt>
                      <c:pt idx="710">
                        <c:v>3.55</c:v>
                      </c:pt>
                      <c:pt idx="711">
                        <c:v>3.55</c:v>
                      </c:pt>
                      <c:pt idx="712">
                        <c:v>3.65</c:v>
                      </c:pt>
                      <c:pt idx="713">
                        <c:v>3.7</c:v>
                      </c:pt>
                      <c:pt idx="714">
                        <c:v>3.75</c:v>
                      </c:pt>
                      <c:pt idx="715">
                        <c:v>3.6</c:v>
                      </c:pt>
                      <c:pt idx="716">
                        <c:v>3.25</c:v>
                      </c:pt>
                      <c:pt idx="717">
                        <c:v>3.2</c:v>
                      </c:pt>
                      <c:pt idx="718">
                        <c:v>3</c:v>
                      </c:pt>
                      <c:pt idx="719">
                        <c:v>2.85</c:v>
                      </c:pt>
                      <c:pt idx="720">
                        <c:v>3.1</c:v>
                      </c:pt>
                      <c:pt idx="721">
                        <c:v>3.1</c:v>
                      </c:pt>
                      <c:pt idx="722">
                        <c:v>3</c:v>
                      </c:pt>
                      <c:pt idx="723">
                        <c:v>3.1</c:v>
                      </c:pt>
                      <c:pt idx="724">
                        <c:v>3.35</c:v>
                      </c:pt>
                      <c:pt idx="725">
                        <c:v>3.55</c:v>
                      </c:pt>
                      <c:pt idx="726">
                        <c:v>3.5</c:v>
                      </c:pt>
                      <c:pt idx="727">
                        <c:v>3.3</c:v>
                      </c:pt>
                      <c:pt idx="728">
                        <c:v>3.55</c:v>
                      </c:pt>
                      <c:pt idx="729">
                        <c:v>3.5</c:v>
                      </c:pt>
                      <c:pt idx="730">
                        <c:v>3.15</c:v>
                      </c:pt>
                      <c:pt idx="731">
                        <c:v>2.95</c:v>
                      </c:pt>
                    </c:numCache>
                  </c:numRef>
                </c:val>
                <c:smooth val="1"/>
                <c:extLst xmlns:c15="http://schemas.microsoft.com/office/drawing/2012/chart">
                  <c:ext xmlns:c16="http://schemas.microsoft.com/office/drawing/2014/chart" uri="{C3380CC4-5D6E-409C-BE32-E72D297353CC}">
                    <c16:uniqueId val="{0000000B-B13E-4E85-9D54-B3AB23B5EB09}"/>
                  </c:ext>
                </c:extLst>
              </c15:ser>
            </c15:filteredLineSeries>
            <c15:filteredLineSeries>
              <c15:ser>
                <c:idx val="9"/>
                <c:order val="2"/>
                <c:tx>
                  <c:strRef>
                    <c:extLst xmlns:c15="http://schemas.microsoft.com/office/drawing/2012/chart">
                      <c:ext xmlns:c15="http://schemas.microsoft.com/office/drawing/2012/chart" uri="{02D57815-91ED-43cb-92C2-25804820EDAC}">
                        <c15:formulaRef>
                          <c15:sqref>DATOS!$I$2</c15:sqref>
                        </c15:formulaRef>
                      </c:ext>
                    </c:extLst>
                    <c:strCache>
                      <c:ptCount val="1"/>
                      <c:pt idx="0">
                        <c:v>2002</c:v>
                      </c:pt>
                    </c:strCache>
                  </c:strRef>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DATOS!$I$3:$I$734</c15:sqref>
                        </c15:formulaRef>
                      </c:ext>
                    </c:extLst>
                    <c:numCache>
                      <c:formatCode>0.00</c:formatCode>
                      <c:ptCount val="732"/>
                      <c:pt idx="0">
                        <c:v>2.65</c:v>
                      </c:pt>
                      <c:pt idx="1">
                        <c:v>2.5499999999999998</c:v>
                      </c:pt>
                      <c:pt idx="2">
                        <c:v>2.7</c:v>
                      </c:pt>
                      <c:pt idx="3">
                        <c:v>2.6</c:v>
                      </c:pt>
                      <c:pt idx="4">
                        <c:v>2.4500000000000002</c:v>
                      </c:pt>
                      <c:pt idx="5">
                        <c:v>2.5</c:v>
                      </c:pt>
                      <c:pt idx="6">
                        <c:v>2.1</c:v>
                      </c:pt>
                      <c:pt idx="7">
                        <c:v>1.9</c:v>
                      </c:pt>
                      <c:pt idx="8">
                        <c:v>2</c:v>
                      </c:pt>
                      <c:pt idx="9">
                        <c:v>2</c:v>
                      </c:pt>
                      <c:pt idx="10">
                        <c:v>1.8</c:v>
                      </c:pt>
                      <c:pt idx="11">
                        <c:v>1.7</c:v>
                      </c:pt>
                      <c:pt idx="12">
                        <c:v>1.5</c:v>
                      </c:pt>
                      <c:pt idx="13">
                        <c:v>1.45</c:v>
                      </c:pt>
                      <c:pt idx="14">
                        <c:v>1.4</c:v>
                      </c:pt>
                      <c:pt idx="15">
                        <c:v>1.4</c:v>
                      </c:pt>
                      <c:pt idx="16">
                        <c:v>1.4</c:v>
                      </c:pt>
                      <c:pt idx="17">
                        <c:v>1.4</c:v>
                      </c:pt>
                      <c:pt idx="18">
                        <c:v>1.8</c:v>
                      </c:pt>
                      <c:pt idx="19">
                        <c:v>1.8</c:v>
                      </c:pt>
                      <c:pt idx="20">
                        <c:v>1.9</c:v>
                      </c:pt>
                      <c:pt idx="21">
                        <c:v>1.85</c:v>
                      </c:pt>
                      <c:pt idx="22">
                        <c:v>1.6</c:v>
                      </c:pt>
                      <c:pt idx="23">
                        <c:v>1.55</c:v>
                      </c:pt>
                      <c:pt idx="24">
                        <c:v>1.45</c:v>
                      </c:pt>
                      <c:pt idx="25">
                        <c:v>1.4</c:v>
                      </c:pt>
                      <c:pt idx="26">
                        <c:v>1.4</c:v>
                      </c:pt>
                      <c:pt idx="27">
                        <c:v>1.35</c:v>
                      </c:pt>
                      <c:pt idx="28">
                        <c:v>1.8</c:v>
                      </c:pt>
                      <c:pt idx="29">
                        <c:v>2.0499999999999998</c:v>
                      </c:pt>
                      <c:pt idx="30">
                        <c:v>2.2000000000000002</c:v>
                      </c:pt>
                      <c:pt idx="31">
                        <c:v>2.2999999999999998</c:v>
                      </c:pt>
                      <c:pt idx="32">
                        <c:v>2.2000000000000002</c:v>
                      </c:pt>
                      <c:pt idx="33">
                        <c:v>2.0499999999999998</c:v>
                      </c:pt>
                      <c:pt idx="34">
                        <c:v>1.9</c:v>
                      </c:pt>
                      <c:pt idx="35">
                        <c:v>1.85</c:v>
                      </c:pt>
                      <c:pt idx="36">
                        <c:v>1.9</c:v>
                      </c:pt>
                      <c:pt idx="37">
                        <c:v>2.0499999999999998</c:v>
                      </c:pt>
                      <c:pt idx="38">
                        <c:v>2.2000000000000002</c:v>
                      </c:pt>
                      <c:pt idx="39">
                        <c:v>2</c:v>
                      </c:pt>
                      <c:pt idx="40">
                        <c:v>1.75</c:v>
                      </c:pt>
                      <c:pt idx="41">
                        <c:v>1.75</c:v>
                      </c:pt>
                      <c:pt idx="42">
                        <c:v>1.85</c:v>
                      </c:pt>
                      <c:pt idx="43">
                        <c:v>1.4</c:v>
                      </c:pt>
                      <c:pt idx="44">
                        <c:v>1.3</c:v>
                      </c:pt>
                      <c:pt idx="45">
                        <c:v>1.3</c:v>
                      </c:pt>
                      <c:pt idx="46">
                        <c:v>1.75</c:v>
                      </c:pt>
                      <c:pt idx="47">
                        <c:v>1.8</c:v>
                      </c:pt>
                      <c:pt idx="48">
                        <c:v>1.6</c:v>
                      </c:pt>
                      <c:pt idx="49">
                        <c:v>1.6</c:v>
                      </c:pt>
                      <c:pt idx="50">
                        <c:v>1.5</c:v>
                      </c:pt>
                      <c:pt idx="51">
                        <c:v>1.35</c:v>
                      </c:pt>
                      <c:pt idx="52">
                        <c:v>1.3</c:v>
                      </c:pt>
                      <c:pt idx="53">
                        <c:v>1.2</c:v>
                      </c:pt>
                      <c:pt idx="54">
                        <c:v>1.4</c:v>
                      </c:pt>
                      <c:pt idx="55">
                        <c:v>1.4</c:v>
                      </c:pt>
                      <c:pt idx="56">
                        <c:v>1.4</c:v>
                      </c:pt>
                      <c:pt idx="57">
                        <c:v>1.4</c:v>
                      </c:pt>
                      <c:pt idx="58">
                        <c:v>1.4</c:v>
                      </c:pt>
                      <c:pt idx="59">
                        <c:v>1.3</c:v>
                      </c:pt>
                      <c:pt idx="60">
                        <c:v>1.4</c:v>
                      </c:pt>
                      <c:pt idx="61">
                        <c:v>1.4</c:v>
                      </c:pt>
                      <c:pt idx="62">
                        <c:v>1.4</c:v>
                      </c:pt>
                      <c:pt idx="63">
                        <c:v>1.4</c:v>
                      </c:pt>
                      <c:pt idx="64">
                        <c:v>1.3</c:v>
                      </c:pt>
                      <c:pt idx="65">
                        <c:v>1.4</c:v>
                      </c:pt>
                      <c:pt idx="66">
                        <c:v>1.55</c:v>
                      </c:pt>
                      <c:pt idx="67">
                        <c:v>1.4</c:v>
                      </c:pt>
                      <c:pt idx="68">
                        <c:v>1.5</c:v>
                      </c:pt>
                      <c:pt idx="69">
                        <c:v>1.65</c:v>
                      </c:pt>
                      <c:pt idx="70">
                        <c:v>1.9</c:v>
                      </c:pt>
                      <c:pt idx="71">
                        <c:v>1.9</c:v>
                      </c:pt>
                      <c:pt idx="72">
                        <c:v>1.75</c:v>
                      </c:pt>
                      <c:pt idx="73">
                        <c:v>1.7</c:v>
                      </c:pt>
                      <c:pt idx="74">
                        <c:v>1.8</c:v>
                      </c:pt>
                      <c:pt idx="75">
                        <c:v>1.45</c:v>
                      </c:pt>
                      <c:pt idx="76">
                        <c:v>1.2</c:v>
                      </c:pt>
                      <c:pt idx="77">
                        <c:v>1.2</c:v>
                      </c:pt>
                      <c:pt idx="78">
                        <c:v>1.3</c:v>
                      </c:pt>
                      <c:pt idx="79">
                        <c:v>1.4</c:v>
                      </c:pt>
                      <c:pt idx="80">
                        <c:v>1.3</c:v>
                      </c:pt>
                      <c:pt idx="81">
                        <c:v>1.25</c:v>
                      </c:pt>
                      <c:pt idx="82">
                        <c:v>1.35</c:v>
                      </c:pt>
                      <c:pt idx="83">
                        <c:v>1.3</c:v>
                      </c:pt>
                      <c:pt idx="84">
                        <c:v>1.3</c:v>
                      </c:pt>
                      <c:pt idx="85">
                        <c:v>1.2</c:v>
                      </c:pt>
                      <c:pt idx="86">
                        <c:v>1.1000000000000001</c:v>
                      </c:pt>
                      <c:pt idx="87">
                        <c:v>1.1000000000000001</c:v>
                      </c:pt>
                      <c:pt idx="88">
                        <c:v>1.1000000000000001</c:v>
                      </c:pt>
                      <c:pt idx="89">
                        <c:v>1.2</c:v>
                      </c:pt>
                      <c:pt idx="90">
                        <c:v>1.25</c:v>
                      </c:pt>
                      <c:pt idx="91">
                        <c:v>1.3</c:v>
                      </c:pt>
                      <c:pt idx="92">
                        <c:v>1.2</c:v>
                      </c:pt>
                      <c:pt idx="93">
                        <c:v>1.2</c:v>
                      </c:pt>
                      <c:pt idx="94">
                        <c:v>1.1000000000000001</c:v>
                      </c:pt>
                      <c:pt idx="95">
                        <c:v>1.2</c:v>
                      </c:pt>
                      <c:pt idx="96">
                        <c:v>1.2</c:v>
                      </c:pt>
                      <c:pt idx="97">
                        <c:v>1.2</c:v>
                      </c:pt>
                      <c:pt idx="98">
                        <c:v>1.35</c:v>
                      </c:pt>
                      <c:pt idx="99">
                        <c:v>1.25</c:v>
                      </c:pt>
                      <c:pt idx="100">
                        <c:v>1.2</c:v>
                      </c:pt>
                      <c:pt idx="101">
                        <c:v>1.2</c:v>
                      </c:pt>
                      <c:pt idx="102">
                        <c:v>1.2</c:v>
                      </c:pt>
                      <c:pt idx="103">
                        <c:v>1.6</c:v>
                      </c:pt>
                      <c:pt idx="104">
                        <c:v>1.5</c:v>
                      </c:pt>
                      <c:pt idx="105">
                        <c:v>1.4</c:v>
                      </c:pt>
                      <c:pt idx="106">
                        <c:v>1.1000000000000001</c:v>
                      </c:pt>
                      <c:pt idx="107">
                        <c:v>1.1000000000000001</c:v>
                      </c:pt>
                      <c:pt idx="108">
                        <c:v>1.1000000000000001</c:v>
                      </c:pt>
                      <c:pt idx="109">
                        <c:v>1.2</c:v>
                      </c:pt>
                      <c:pt idx="110">
                        <c:v>1.7</c:v>
                      </c:pt>
                      <c:pt idx="111">
                        <c:v>1.8</c:v>
                      </c:pt>
                      <c:pt idx="112">
                        <c:v>1.7</c:v>
                      </c:pt>
                      <c:pt idx="113">
                        <c:v>1.65</c:v>
                      </c:pt>
                      <c:pt idx="114">
                        <c:v>1.7</c:v>
                      </c:pt>
                      <c:pt idx="115">
                        <c:v>1.3</c:v>
                      </c:pt>
                      <c:pt idx="116">
                        <c:v>1.3</c:v>
                      </c:pt>
                      <c:pt idx="117">
                        <c:v>1.3</c:v>
                      </c:pt>
                      <c:pt idx="118">
                        <c:v>1.38</c:v>
                      </c:pt>
                      <c:pt idx="119">
                        <c:v>1.45</c:v>
                      </c:pt>
                      <c:pt idx="120">
                        <c:v>1.5</c:v>
                      </c:pt>
                      <c:pt idx="121">
                        <c:v>1.5</c:v>
                      </c:pt>
                      <c:pt idx="122">
                        <c:v>1.3</c:v>
                      </c:pt>
                      <c:pt idx="123">
                        <c:v>1.3</c:v>
                      </c:pt>
                      <c:pt idx="124">
                        <c:v>1.3</c:v>
                      </c:pt>
                      <c:pt idx="125">
                        <c:v>1.3</c:v>
                      </c:pt>
                      <c:pt idx="126">
                        <c:v>1.2</c:v>
                      </c:pt>
                      <c:pt idx="127">
                        <c:v>1.2</c:v>
                      </c:pt>
                      <c:pt idx="128">
                        <c:v>1.2</c:v>
                      </c:pt>
                      <c:pt idx="129">
                        <c:v>1.2</c:v>
                      </c:pt>
                      <c:pt idx="130">
                        <c:v>1.2</c:v>
                      </c:pt>
                      <c:pt idx="131">
                        <c:v>1.2</c:v>
                      </c:pt>
                      <c:pt idx="132">
                        <c:v>1.2</c:v>
                      </c:pt>
                      <c:pt idx="133">
                        <c:v>1.2</c:v>
                      </c:pt>
                      <c:pt idx="134">
                        <c:v>1.2</c:v>
                      </c:pt>
                      <c:pt idx="135">
                        <c:v>1.1499999999999999</c:v>
                      </c:pt>
                      <c:pt idx="136">
                        <c:v>1.25</c:v>
                      </c:pt>
                      <c:pt idx="137">
                        <c:v>1.3</c:v>
                      </c:pt>
                      <c:pt idx="138">
                        <c:v>1.2</c:v>
                      </c:pt>
                      <c:pt idx="139">
                        <c:v>1.1000000000000001</c:v>
                      </c:pt>
                      <c:pt idx="140">
                        <c:v>1.1499999999999999</c:v>
                      </c:pt>
                      <c:pt idx="141">
                        <c:v>1.1499999999999999</c:v>
                      </c:pt>
                      <c:pt idx="142">
                        <c:v>1.1499999999999999</c:v>
                      </c:pt>
                      <c:pt idx="143">
                        <c:v>1.2</c:v>
                      </c:pt>
                      <c:pt idx="144">
                        <c:v>1.7</c:v>
                      </c:pt>
                      <c:pt idx="145">
                        <c:v>1.8</c:v>
                      </c:pt>
                      <c:pt idx="146">
                        <c:v>1.7</c:v>
                      </c:pt>
                      <c:pt idx="147">
                        <c:v>1.35</c:v>
                      </c:pt>
                      <c:pt idx="148">
                        <c:v>1.2</c:v>
                      </c:pt>
                      <c:pt idx="149">
                        <c:v>1.6</c:v>
                      </c:pt>
                      <c:pt idx="150">
                        <c:v>2.4</c:v>
                      </c:pt>
                      <c:pt idx="151">
                        <c:v>2.5</c:v>
                      </c:pt>
                      <c:pt idx="152">
                        <c:v>2.1</c:v>
                      </c:pt>
                      <c:pt idx="153">
                        <c:v>1.8</c:v>
                      </c:pt>
                      <c:pt idx="154">
                        <c:v>1.8</c:v>
                      </c:pt>
                      <c:pt idx="155">
                        <c:v>1.8</c:v>
                      </c:pt>
                      <c:pt idx="156">
                        <c:v>2.2999999999999998</c:v>
                      </c:pt>
                      <c:pt idx="157">
                        <c:v>2.1</c:v>
                      </c:pt>
                      <c:pt idx="158">
                        <c:v>2.2000000000000002</c:v>
                      </c:pt>
                      <c:pt idx="159">
                        <c:v>2.5499999999999998</c:v>
                      </c:pt>
                      <c:pt idx="160">
                        <c:v>2.7</c:v>
                      </c:pt>
                      <c:pt idx="161">
                        <c:v>2.5</c:v>
                      </c:pt>
                      <c:pt idx="162">
                        <c:v>2.85</c:v>
                      </c:pt>
                      <c:pt idx="163">
                        <c:v>3.05</c:v>
                      </c:pt>
                      <c:pt idx="164">
                        <c:v>2.9</c:v>
                      </c:pt>
                      <c:pt idx="165">
                        <c:v>2.65</c:v>
                      </c:pt>
                      <c:pt idx="166">
                        <c:v>3.1</c:v>
                      </c:pt>
                      <c:pt idx="167">
                        <c:v>3.2</c:v>
                      </c:pt>
                      <c:pt idx="168">
                        <c:v>2.6</c:v>
                      </c:pt>
                      <c:pt idx="169">
                        <c:v>2.5</c:v>
                      </c:pt>
                      <c:pt idx="170">
                        <c:v>2.7</c:v>
                      </c:pt>
                      <c:pt idx="171">
                        <c:v>3.25</c:v>
                      </c:pt>
                      <c:pt idx="172">
                        <c:v>3</c:v>
                      </c:pt>
                      <c:pt idx="173">
                        <c:v>2.65</c:v>
                      </c:pt>
                      <c:pt idx="174">
                        <c:v>2.75</c:v>
                      </c:pt>
                      <c:pt idx="175">
                        <c:v>2.65</c:v>
                      </c:pt>
                      <c:pt idx="176">
                        <c:v>2.6</c:v>
                      </c:pt>
                      <c:pt idx="177">
                        <c:v>2.5</c:v>
                      </c:pt>
                      <c:pt idx="178">
                        <c:v>3</c:v>
                      </c:pt>
                      <c:pt idx="179">
                        <c:v>2.95</c:v>
                      </c:pt>
                      <c:pt idx="180">
                        <c:v>2.9</c:v>
                      </c:pt>
                      <c:pt idx="181">
                        <c:v>3</c:v>
                      </c:pt>
                      <c:pt idx="182">
                        <c:v>2.9</c:v>
                      </c:pt>
                      <c:pt idx="183">
                        <c:v>2.8</c:v>
                      </c:pt>
                      <c:pt idx="184">
                        <c:v>2.5</c:v>
                      </c:pt>
                      <c:pt idx="185">
                        <c:v>2.4500000000000002</c:v>
                      </c:pt>
                      <c:pt idx="186">
                        <c:v>2.4</c:v>
                      </c:pt>
                      <c:pt idx="187">
                        <c:v>2.8</c:v>
                      </c:pt>
                      <c:pt idx="188">
                        <c:v>2.95</c:v>
                      </c:pt>
                      <c:pt idx="189">
                        <c:v>2.65</c:v>
                      </c:pt>
                      <c:pt idx="190">
                        <c:v>2.25</c:v>
                      </c:pt>
                      <c:pt idx="191">
                        <c:v>2.2999999999999998</c:v>
                      </c:pt>
                      <c:pt idx="192">
                        <c:v>2.4</c:v>
                      </c:pt>
                      <c:pt idx="193">
                        <c:v>2.2999999999999998</c:v>
                      </c:pt>
                      <c:pt idx="194">
                        <c:v>2.5</c:v>
                      </c:pt>
                      <c:pt idx="195">
                        <c:v>2.5</c:v>
                      </c:pt>
                      <c:pt idx="196">
                        <c:v>3.2</c:v>
                      </c:pt>
                      <c:pt idx="197">
                        <c:v>3.5</c:v>
                      </c:pt>
                      <c:pt idx="198">
                        <c:v>3.4</c:v>
                      </c:pt>
                      <c:pt idx="199">
                        <c:v>3.4</c:v>
                      </c:pt>
                      <c:pt idx="200">
                        <c:v>3.7</c:v>
                      </c:pt>
                      <c:pt idx="201">
                        <c:v>3.6</c:v>
                      </c:pt>
                      <c:pt idx="202">
                        <c:v>3.6</c:v>
                      </c:pt>
                      <c:pt idx="203">
                        <c:v>3.8</c:v>
                      </c:pt>
                      <c:pt idx="204">
                        <c:v>4</c:v>
                      </c:pt>
                      <c:pt idx="205">
                        <c:v>3.9</c:v>
                      </c:pt>
                      <c:pt idx="206">
                        <c:v>3.7</c:v>
                      </c:pt>
                      <c:pt idx="207">
                        <c:v>3.6</c:v>
                      </c:pt>
                      <c:pt idx="208">
                        <c:v>3.7</c:v>
                      </c:pt>
                      <c:pt idx="209">
                        <c:v>3.9</c:v>
                      </c:pt>
                      <c:pt idx="210">
                        <c:v>3.8</c:v>
                      </c:pt>
                      <c:pt idx="211">
                        <c:v>3.6</c:v>
                      </c:pt>
                      <c:pt idx="212">
                        <c:v>3.4</c:v>
                      </c:pt>
                      <c:pt idx="213">
                        <c:v>3.4</c:v>
                      </c:pt>
                      <c:pt idx="214">
                        <c:v>3.3</c:v>
                      </c:pt>
                      <c:pt idx="215">
                        <c:v>3.45</c:v>
                      </c:pt>
                      <c:pt idx="216">
                        <c:v>3.6</c:v>
                      </c:pt>
                      <c:pt idx="217">
                        <c:v>3.75</c:v>
                      </c:pt>
                      <c:pt idx="218">
                        <c:v>3.85</c:v>
                      </c:pt>
                      <c:pt idx="219">
                        <c:v>3.8</c:v>
                      </c:pt>
                      <c:pt idx="220">
                        <c:v>3.5</c:v>
                      </c:pt>
                      <c:pt idx="221">
                        <c:v>3.65</c:v>
                      </c:pt>
                      <c:pt idx="222">
                        <c:v>3.8</c:v>
                      </c:pt>
                      <c:pt idx="223">
                        <c:v>3.85</c:v>
                      </c:pt>
                      <c:pt idx="224">
                        <c:v>4</c:v>
                      </c:pt>
                      <c:pt idx="225">
                        <c:v>4.0999999999999996</c:v>
                      </c:pt>
                      <c:pt idx="226">
                        <c:v>4.2</c:v>
                      </c:pt>
                      <c:pt idx="227">
                        <c:v>4.2</c:v>
                      </c:pt>
                      <c:pt idx="228">
                        <c:v>4.05</c:v>
                      </c:pt>
                      <c:pt idx="229">
                        <c:v>3.8</c:v>
                      </c:pt>
                      <c:pt idx="230">
                        <c:v>3.8</c:v>
                      </c:pt>
                      <c:pt idx="231">
                        <c:v>3.8</c:v>
                      </c:pt>
                      <c:pt idx="232">
                        <c:v>4.05</c:v>
                      </c:pt>
                      <c:pt idx="233">
                        <c:v>4.0999999999999996</c:v>
                      </c:pt>
                      <c:pt idx="234">
                        <c:v>4.2</c:v>
                      </c:pt>
                      <c:pt idx="235">
                        <c:v>4.25</c:v>
                      </c:pt>
                      <c:pt idx="236">
                        <c:v>4.4000000000000004</c:v>
                      </c:pt>
                      <c:pt idx="237">
                        <c:v>4.4000000000000004</c:v>
                      </c:pt>
                      <c:pt idx="238">
                        <c:v>4.5</c:v>
                      </c:pt>
                      <c:pt idx="239">
                        <c:v>4.5</c:v>
                      </c:pt>
                      <c:pt idx="240">
                        <c:v>4.4000000000000004</c:v>
                      </c:pt>
                      <c:pt idx="241">
                        <c:v>4.4000000000000004</c:v>
                      </c:pt>
                      <c:pt idx="242">
                        <c:v>4.4000000000000004</c:v>
                      </c:pt>
                      <c:pt idx="243">
                        <c:v>4.4000000000000004</c:v>
                      </c:pt>
                      <c:pt idx="244">
                        <c:v>4.2</c:v>
                      </c:pt>
                      <c:pt idx="245">
                        <c:v>4.0999999999999996</c:v>
                      </c:pt>
                      <c:pt idx="246">
                        <c:v>3.95</c:v>
                      </c:pt>
                      <c:pt idx="247">
                        <c:v>3.65</c:v>
                      </c:pt>
                      <c:pt idx="248">
                        <c:v>3.25</c:v>
                      </c:pt>
                      <c:pt idx="249">
                        <c:v>3.1</c:v>
                      </c:pt>
                      <c:pt idx="250">
                        <c:v>2.9</c:v>
                      </c:pt>
                      <c:pt idx="251">
                        <c:v>2.85</c:v>
                      </c:pt>
                      <c:pt idx="252">
                        <c:v>2.8</c:v>
                      </c:pt>
                      <c:pt idx="253">
                        <c:v>2.6</c:v>
                      </c:pt>
                      <c:pt idx="254">
                        <c:v>2.2999999999999998</c:v>
                      </c:pt>
                      <c:pt idx="255">
                        <c:v>2.2999999999999998</c:v>
                      </c:pt>
                      <c:pt idx="256">
                        <c:v>2.4500000000000002</c:v>
                      </c:pt>
                      <c:pt idx="257">
                        <c:v>2.5</c:v>
                      </c:pt>
                      <c:pt idx="258">
                        <c:v>2.25</c:v>
                      </c:pt>
                      <c:pt idx="259">
                        <c:v>2.25</c:v>
                      </c:pt>
                      <c:pt idx="260">
                        <c:v>2.2000000000000002</c:v>
                      </c:pt>
                      <c:pt idx="261">
                        <c:v>1.95</c:v>
                      </c:pt>
                      <c:pt idx="262">
                        <c:v>2.1</c:v>
                      </c:pt>
                      <c:pt idx="263">
                        <c:v>2.15</c:v>
                      </c:pt>
                      <c:pt idx="264">
                        <c:v>2.2000000000000002</c:v>
                      </c:pt>
                      <c:pt idx="265">
                        <c:v>2.1</c:v>
                      </c:pt>
                      <c:pt idx="266">
                        <c:v>2.02</c:v>
                      </c:pt>
                      <c:pt idx="267">
                        <c:v>2</c:v>
                      </c:pt>
                      <c:pt idx="268">
                        <c:v>1.9</c:v>
                      </c:pt>
                      <c:pt idx="269">
                        <c:v>2</c:v>
                      </c:pt>
                      <c:pt idx="270">
                        <c:v>1.95</c:v>
                      </c:pt>
                      <c:pt idx="271">
                        <c:v>1.85</c:v>
                      </c:pt>
                      <c:pt idx="272">
                        <c:v>1.85</c:v>
                      </c:pt>
                      <c:pt idx="273">
                        <c:v>1.85</c:v>
                      </c:pt>
                      <c:pt idx="274">
                        <c:v>2</c:v>
                      </c:pt>
                      <c:pt idx="275">
                        <c:v>1.9</c:v>
                      </c:pt>
                      <c:pt idx="276">
                        <c:v>2</c:v>
                      </c:pt>
                      <c:pt idx="277">
                        <c:v>2.1</c:v>
                      </c:pt>
                      <c:pt idx="278">
                        <c:v>2.5</c:v>
                      </c:pt>
                      <c:pt idx="279">
                        <c:v>2.5499999999999998</c:v>
                      </c:pt>
                      <c:pt idx="280">
                        <c:v>2.85</c:v>
                      </c:pt>
                      <c:pt idx="281">
                        <c:v>2.95</c:v>
                      </c:pt>
                      <c:pt idx="282">
                        <c:v>2.5499999999999998</c:v>
                      </c:pt>
                      <c:pt idx="283">
                        <c:v>2.7</c:v>
                      </c:pt>
                      <c:pt idx="284">
                        <c:v>2.85</c:v>
                      </c:pt>
                      <c:pt idx="285">
                        <c:v>3</c:v>
                      </c:pt>
                      <c:pt idx="286">
                        <c:v>2.9</c:v>
                      </c:pt>
                      <c:pt idx="287">
                        <c:v>2.8</c:v>
                      </c:pt>
                      <c:pt idx="288">
                        <c:v>2.5499999999999998</c:v>
                      </c:pt>
                      <c:pt idx="289">
                        <c:v>2.6</c:v>
                      </c:pt>
                      <c:pt idx="290">
                        <c:v>2.4500000000000002</c:v>
                      </c:pt>
                      <c:pt idx="291">
                        <c:v>2.75</c:v>
                      </c:pt>
                      <c:pt idx="292">
                        <c:v>3.2</c:v>
                      </c:pt>
                      <c:pt idx="293">
                        <c:v>3.4</c:v>
                      </c:pt>
                      <c:pt idx="294">
                        <c:v>3.55</c:v>
                      </c:pt>
                      <c:pt idx="295">
                        <c:v>3.4</c:v>
                      </c:pt>
                      <c:pt idx="296">
                        <c:v>3.35</c:v>
                      </c:pt>
                      <c:pt idx="297">
                        <c:v>3.55</c:v>
                      </c:pt>
                      <c:pt idx="298">
                        <c:v>3.8</c:v>
                      </c:pt>
                      <c:pt idx="299">
                        <c:v>4</c:v>
                      </c:pt>
                      <c:pt idx="300">
                        <c:v>4.2</c:v>
                      </c:pt>
                      <c:pt idx="301">
                        <c:v>4.3</c:v>
                      </c:pt>
                      <c:pt idx="302">
                        <c:v>4.3499999999999996</c:v>
                      </c:pt>
                      <c:pt idx="303">
                        <c:v>4.45</c:v>
                      </c:pt>
                      <c:pt idx="304">
                        <c:v>4.5</c:v>
                      </c:pt>
                      <c:pt idx="305">
                        <c:v>4.5</c:v>
                      </c:pt>
                      <c:pt idx="306">
                        <c:v>4.55</c:v>
                      </c:pt>
                      <c:pt idx="307">
                        <c:v>4.45</c:v>
                      </c:pt>
                      <c:pt idx="308">
                        <c:v>4.3</c:v>
                      </c:pt>
                      <c:pt idx="309">
                        <c:v>4.3499999999999996</c:v>
                      </c:pt>
                      <c:pt idx="310">
                        <c:v>4.45</c:v>
                      </c:pt>
                      <c:pt idx="311">
                        <c:v>4.4000000000000004</c:v>
                      </c:pt>
                      <c:pt idx="312">
                        <c:v>4.2</c:v>
                      </c:pt>
                      <c:pt idx="313">
                        <c:v>4.1500000000000004</c:v>
                      </c:pt>
                      <c:pt idx="314">
                        <c:v>4.0999999999999996</c:v>
                      </c:pt>
                      <c:pt idx="315">
                        <c:v>4</c:v>
                      </c:pt>
                      <c:pt idx="316">
                        <c:v>3.15</c:v>
                      </c:pt>
                      <c:pt idx="317">
                        <c:v>4.25</c:v>
                      </c:pt>
                      <c:pt idx="318">
                        <c:v>4.3</c:v>
                      </c:pt>
                      <c:pt idx="319">
                        <c:v>4.3</c:v>
                      </c:pt>
                      <c:pt idx="320">
                        <c:v>4.4000000000000004</c:v>
                      </c:pt>
                      <c:pt idx="321">
                        <c:v>4.4000000000000004</c:v>
                      </c:pt>
                      <c:pt idx="322">
                        <c:v>4.45</c:v>
                      </c:pt>
                      <c:pt idx="323">
                        <c:v>4.5</c:v>
                      </c:pt>
                      <c:pt idx="324">
                        <c:v>4.5</c:v>
                      </c:pt>
                      <c:pt idx="325">
                        <c:v>4.5</c:v>
                      </c:pt>
                      <c:pt idx="326">
                        <c:v>4.55</c:v>
                      </c:pt>
                      <c:pt idx="327">
                        <c:v>4.5999999999999996</c:v>
                      </c:pt>
                      <c:pt idx="328">
                        <c:v>4.5999999999999996</c:v>
                      </c:pt>
                      <c:pt idx="329">
                        <c:v>4.55</c:v>
                      </c:pt>
                      <c:pt idx="330">
                        <c:v>4.3499999999999996</c:v>
                      </c:pt>
                      <c:pt idx="331">
                        <c:v>4.25</c:v>
                      </c:pt>
                      <c:pt idx="332">
                        <c:v>4</c:v>
                      </c:pt>
                      <c:pt idx="333">
                        <c:v>3.9</c:v>
                      </c:pt>
                      <c:pt idx="334">
                        <c:v>3.85</c:v>
                      </c:pt>
                      <c:pt idx="335">
                        <c:v>3.85</c:v>
                      </c:pt>
                      <c:pt idx="336">
                        <c:v>3.7</c:v>
                      </c:pt>
                      <c:pt idx="337">
                        <c:v>3.55</c:v>
                      </c:pt>
                      <c:pt idx="338">
                        <c:v>3.1</c:v>
                      </c:pt>
                      <c:pt idx="339">
                        <c:v>3.1</c:v>
                      </c:pt>
                      <c:pt idx="340">
                        <c:v>3.25</c:v>
                      </c:pt>
                      <c:pt idx="341">
                        <c:v>3.15</c:v>
                      </c:pt>
                      <c:pt idx="342">
                        <c:v>2.8</c:v>
                      </c:pt>
                      <c:pt idx="343">
                        <c:v>2.7</c:v>
                      </c:pt>
                      <c:pt idx="344">
                        <c:v>2.75</c:v>
                      </c:pt>
                      <c:pt idx="345">
                        <c:v>2.8</c:v>
                      </c:pt>
                      <c:pt idx="346">
                        <c:v>2.5499999999999998</c:v>
                      </c:pt>
                      <c:pt idx="347">
                        <c:v>2.5</c:v>
                      </c:pt>
                      <c:pt idx="348">
                        <c:v>2.5</c:v>
                      </c:pt>
                      <c:pt idx="349">
                        <c:v>2.5</c:v>
                      </c:pt>
                      <c:pt idx="350">
                        <c:v>2.6</c:v>
                      </c:pt>
                      <c:pt idx="351">
                        <c:v>2.5</c:v>
                      </c:pt>
                      <c:pt idx="352">
                        <c:v>2.4500000000000002</c:v>
                      </c:pt>
                      <c:pt idx="353">
                        <c:v>2.5</c:v>
                      </c:pt>
                      <c:pt idx="354">
                        <c:v>2.5</c:v>
                      </c:pt>
                      <c:pt idx="355">
                        <c:v>2.5</c:v>
                      </c:pt>
                      <c:pt idx="356">
                        <c:v>2.5</c:v>
                      </c:pt>
                      <c:pt idx="357">
                        <c:v>2.4500000000000002</c:v>
                      </c:pt>
                      <c:pt idx="358">
                        <c:v>2.5499999999999998</c:v>
                      </c:pt>
                      <c:pt idx="359">
                        <c:v>2.6</c:v>
                      </c:pt>
                      <c:pt idx="360">
                        <c:v>2.4500000000000002</c:v>
                      </c:pt>
                      <c:pt idx="361">
                        <c:v>2.5</c:v>
                      </c:pt>
                      <c:pt idx="362">
                        <c:v>2.4</c:v>
                      </c:pt>
                      <c:pt idx="363">
                        <c:v>2.4</c:v>
                      </c:pt>
                      <c:pt idx="364">
                        <c:v>2.5</c:v>
                      </c:pt>
                      <c:pt idx="365">
                        <c:v>2.4</c:v>
                      </c:pt>
                      <c:pt idx="366">
                        <c:v>2.25</c:v>
                      </c:pt>
                      <c:pt idx="367">
                        <c:v>2.25</c:v>
                      </c:pt>
                      <c:pt idx="368">
                        <c:v>2.25</c:v>
                      </c:pt>
                      <c:pt idx="369">
                        <c:v>2.2000000000000002</c:v>
                      </c:pt>
                      <c:pt idx="370">
                        <c:v>1.85</c:v>
                      </c:pt>
                      <c:pt idx="371">
                        <c:v>1.7</c:v>
                      </c:pt>
                      <c:pt idx="372">
                        <c:v>1.8</c:v>
                      </c:pt>
                      <c:pt idx="373">
                        <c:v>1.8</c:v>
                      </c:pt>
                      <c:pt idx="374">
                        <c:v>2.1</c:v>
                      </c:pt>
                      <c:pt idx="375">
                        <c:v>2.25</c:v>
                      </c:pt>
                      <c:pt idx="376">
                        <c:v>2.8</c:v>
                      </c:pt>
                      <c:pt idx="377">
                        <c:v>2.85</c:v>
                      </c:pt>
                      <c:pt idx="378">
                        <c:v>2.85</c:v>
                      </c:pt>
                      <c:pt idx="379">
                        <c:v>2.75</c:v>
                      </c:pt>
                      <c:pt idx="380">
                        <c:v>2.7</c:v>
                      </c:pt>
                      <c:pt idx="381">
                        <c:v>2.65</c:v>
                      </c:pt>
                      <c:pt idx="382">
                        <c:v>2.4</c:v>
                      </c:pt>
                      <c:pt idx="383">
                        <c:v>2.4</c:v>
                      </c:pt>
                      <c:pt idx="384">
                        <c:v>2.2000000000000002</c:v>
                      </c:pt>
                      <c:pt idx="385">
                        <c:v>2.1</c:v>
                      </c:pt>
                      <c:pt idx="386">
                        <c:v>2.0499999999999998</c:v>
                      </c:pt>
                      <c:pt idx="387">
                        <c:v>2.0499999999999998</c:v>
                      </c:pt>
                      <c:pt idx="388">
                        <c:v>1.9</c:v>
                      </c:pt>
                      <c:pt idx="389">
                        <c:v>1.9</c:v>
                      </c:pt>
                      <c:pt idx="390">
                        <c:v>1.9</c:v>
                      </c:pt>
                      <c:pt idx="391">
                        <c:v>1.9</c:v>
                      </c:pt>
                      <c:pt idx="392">
                        <c:v>1.9</c:v>
                      </c:pt>
                      <c:pt idx="393">
                        <c:v>1.9</c:v>
                      </c:pt>
                      <c:pt idx="394">
                        <c:v>1.7</c:v>
                      </c:pt>
                      <c:pt idx="395">
                        <c:v>1.7</c:v>
                      </c:pt>
                      <c:pt idx="396">
                        <c:v>1.7</c:v>
                      </c:pt>
                      <c:pt idx="397">
                        <c:v>1.6</c:v>
                      </c:pt>
                      <c:pt idx="398">
                        <c:v>1.7</c:v>
                      </c:pt>
                      <c:pt idx="399">
                        <c:v>1.7</c:v>
                      </c:pt>
                      <c:pt idx="400">
                        <c:v>1.85</c:v>
                      </c:pt>
                      <c:pt idx="401">
                        <c:v>2</c:v>
                      </c:pt>
                      <c:pt idx="402">
                        <c:v>1.9</c:v>
                      </c:pt>
                      <c:pt idx="403">
                        <c:v>1.8</c:v>
                      </c:pt>
                      <c:pt idx="404">
                        <c:v>1.95</c:v>
                      </c:pt>
                      <c:pt idx="405">
                        <c:v>2.15</c:v>
                      </c:pt>
                      <c:pt idx="406">
                        <c:v>2.2000000000000002</c:v>
                      </c:pt>
                      <c:pt idx="407">
                        <c:v>2.5</c:v>
                      </c:pt>
                      <c:pt idx="408">
                        <c:v>2.4500000000000002</c:v>
                      </c:pt>
                      <c:pt idx="409">
                        <c:v>2.2999999999999998</c:v>
                      </c:pt>
                      <c:pt idx="410">
                        <c:v>1.9</c:v>
                      </c:pt>
                      <c:pt idx="411">
                        <c:v>1.75</c:v>
                      </c:pt>
                      <c:pt idx="412">
                        <c:v>2.2000000000000002</c:v>
                      </c:pt>
                      <c:pt idx="413">
                        <c:v>2.5499999999999998</c:v>
                      </c:pt>
                      <c:pt idx="414">
                        <c:v>2.35</c:v>
                      </c:pt>
                      <c:pt idx="415">
                        <c:v>2.2000000000000002</c:v>
                      </c:pt>
                      <c:pt idx="416">
                        <c:v>2</c:v>
                      </c:pt>
                      <c:pt idx="417">
                        <c:v>2.0499999999999998</c:v>
                      </c:pt>
                      <c:pt idx="418">
                        <c:v>1.95</c:v>
                      </c:pt>
                      <c:pt idx="419">
                        <c:v>1.8</c:v>
                      </c:pt>
                      <c:pt idx="420">
                        <c:v>1.9</c:v>
                      </c:pt>
                      <c:pt idx="421">
                        <c:v>1.9</c:v>
                      </c:pt>
                      <c:pt idx="422">
                        <c:v>1.8</c:v>
                      </c:pt>
                      <c:pt idx="423">
                        <c:v>1.75</c:v>
                      </c:pt>
                      <c:pt idx="424">
                        <c:v>1.75</c:v>
                      </c:pt>
                      <c:pt idx="425">
                        <c:v>1.6</c:v>
                      </c:pt>
                      <c:pt idx="426">
                        <c:v>1.6</c:v>
                      </c:pt>
                      <c:pt idx="427">
                        <c:v>1.55</c:v>
                      </c:pt>
                      <c:pt idx="428">
                        <c:v>2</c:v>
                      </c:pt>
                      <c:pt idx="429">
                        <c:v>1.9</c:v>
                      </c:pt>
                      <c:pt idx="430">
                        <c:v>1.9</c:v>
                      </c:pt>
                      <c:pt idx="431">
                        <c:v>1.7</c:v>
                      </c:pt>
                      <c:pt idx="432">
                        <c:v>1.6</c:v>
                      </c:pt>
                      <c:pt idx="433">
                        <c:v>1.5</c:v>
                      </c:pt>
                      <c:pt idx="434">
                        <c:v>1.5</c:v>
                      </c:pt>
                      <c:pt idx="435">
                        <c:v>1.5</c:v>
                      </c:pt>
                      <c:pt idx="436">
                        <c:v>1.3</c:v>
                      </c:pt>
                      <c:pt idx="437">
                        <c:v>1.2</c:v>
                      </c:pt>
                      <c:pt idx="438">
                        <c:v>1.35</c:v>
                      </c:pt>
                      <c:pt idx="439">
                        <c:v>1.35</c:v>
                      </c:pt>
                      <c:pt idx="440">
                        <c:v>1.6</c:v>
                      </c:pt>
                      <c:pt idx="441">
                        <c:v>1.6</c:v>
                      </c:pt>
                      <c:pt idx="442">
                        <c:v>1.35</c:v>
                      </c:pt>
                      <c:pt idx="443">
                        <c:v>1.45</c:v>
                      </c:pt>
                      <c:pt idx="444">
                        <c:v>1.85</c:v>
                      </c:pt>
                      <c:pt idx="445">
                        <c:v>2.2999999999999998</c:v>
                      </c:pt>
                      <c:pt idx="446">
                        <c:v>2</c:v>
                      </c:pt>
                      <c:pt idx="447">
                        <c:v>1.8</c:v>
                      </c:pt>
                      <c:pt idx="448">
                        <c:v>1.7</c:v>
                      </c:pt>
                      <c:pt idx="449">
                        <c:v>1.85</c:v>
                      </c:pt>
                      <c:pt idx="450">
                        <c:v>1.75</c:v>
                      </c:pt>
                      <c:pt idx="451">
                        <c:v>1.85</c:v>
                      </c:pt>
                      <c:pt idx="452">
                        <c:v>2</c:v>
                      </c:pt>
                      <c:pt idx="453">
                        <c:v>1.9</c:v>
                      </c:pt>
                      <c:pt idx="454">
                        <c:v>1.6</c:v>
                      </c:pt>
                      <c:pt idx="455">
                        <c:v>1.5</c:v>
                      </c:pt>
                      <c:pt idx="456">
                        <c:v>1.5</c:v>
                      </c:pt>
                      <c:pt idx="457">
                        <c:v>1.5</c:v>
                      </c:pt>
                      <c:pt idx="458">
                        <c:v>1.5</c:v>
                      </c:pt>
                      <c:pt idx="459">
                        <c:v>1.65</c:v>
                      </c:pt>
                      <c:pt idx="460">
                        <c:v>1.65</c:v>
                      </c:pt>
                      <c:pt idx="461">
                        <c:v>1.7</c:v>
                      </c:pt>
                      <c:pt idx="462">
                        <c:v>2</c:v>
                      </c:pt>
                      <c:pt idx="463">
                        <c:v>2.2000000000000002</c:v>
                      </c:pt>
                      <c:pt idx="464">
                        <c:v>2.2999999999999998</c:v>
                      </c:pt>
                      <c:pt idx="465">
                        <c:v>2.2999999999999998</c:v>
                      </c:pt>
                      <c:pt idx="466">
                        <c:v>2.1</c:v>
                      </c:pt>
                      <c:pt idx="467">
                        <c:v>2.1</c:v>
                      </c:pt>
                      <c:pt idx="468">
                        <c:v>2</c:v>
                      </c:pt>
                      <c:pt idx="469">
                        <c:v>2</c:v>
                      </c:pt>
                      <c:pt idx="470">
                        <c:v>1.8</c:v>
                      </c:pt>
                      <c:pt idx="471">
                        <c:v>1.7</c:v>
                      </c:pt>
                      <c:pt idx="472">
                        <c:v>1.6</c:v>
                      </c:pt>
                      <c:pt idx="473">
                        <c:v>1.6</c:v>
                      </c:pt>
                      <c:pt idx="474">
                        <c:v>1.7</c:v>
                      </c:pt>
                      <c:pt idx="475">
                        <c:v>1.6</c:v>
                      </c:pt>
                      <c:pt idx="476">
                        <c:v>1.65</c:v>
                      </c:pt>
                      <c:pt idx="477">
                        <c:v>1.6</c:v>
                      </c:pt>
                      <c:pt idx="478">
                        <c:v>2</c:v>
                      </c:pt>
                      <c:pt idx="479">
                        <c:v>2.15</c:v>
                      </c:pt>
                      <c:pt idx="480">
                        <c:v>1.9</c:v>
                      </c:pt>
                      <c:pt idx="481">
                        <c:v>1.7</c:v>
                      </c:pt>
                      <c:pt idx="482">
                        <c:v>2</c:v>
                      </c:pt>
                      <c:pt idx="483">
                        <c:v>2.15</c:v>
                      </c:pt>
                      <c:pt idx="484">
                        <c:v>2.2999999999999998</c:v>
                      </c:pt>
                      <c:pt idx="485">
                        <c:v>2.75</c:v>
                      </c:pt>
                      <c:pt idx="486">
                        <c:v>2.4</c:v>
                      </c:pt>
                      <c:pt idx="487">
                        <c:v>2.25</c:v>
                      </c:pt>
                      <c:pt idx="488">
                        <c:v>2.6</c:v>
                      </c:pt>
                      <c:pt idx="489">
                        <c:v>2.6</c:v>
                      </c:pt>
                      <c:pt idx="490">
                        <c:v>2.4</c:v>
                      </c:pt>
                      <c:pt idx="491">
                        <c:v>2.2999999999999998</c:v>
                      </c:pt>
                      <c:pt idx="492">
                        <c:v>2.2000000000000002</c:v>
                      </c:pt>
                      <c:pt idx="493">
                        <c:v>2.2000000000000002</c:v>
                      </c:pt>
                      <c:pt idx="494">
                        <c:v>2</c:v>
                      </c:pt>
                      <c:pt idx="495">
                        <c:v>1.9</c:v>
                      </c:pt>
                      <c:pt idx="496">
                        <c:v>1.7</c:v>
                      </c:pt>
                      <c:pt idx="497">
                        <c:v>1.85</c:v>
                      </c:pt>
                      <c:pt idx="498">
                        <c:v>1.7</c:v>
                      </c:pt>
                      <c:pt idx="499">
                        <c:v>1.8</c:v>
                      </c:pt>
                      <c:pt idx="500">
                        <c:v>1.7</c:v>
                      </c:pt>
                      <c:pt idx="501">
                        <c:v>1.65</c:v>
                      </c:pt>
                      <c:pt idx="502">
                        <c:v>1.8</c:v>
                      </c:pt>
                      <c:pt idx="503">
                        <c:v>1.85</c:v>
                      </c:pt>
                      <c:pt idx="504">
                        <c:v>1.8</c:v>
                      </c:pt>
                      <c:pt idx="505">
                        <c:v>1.8</c:v>
                      </c:pt>
                      <c:pt idx="506">
                        <c:v>1.7</c:v>
                      </c:pt>
                      <c:pt idx="507">
                        <c:v>1.65</c:v>
                      </c:pt>
                      <c:pt idx="508">
                        <c:v>1.8</c:v>
                      </c:pt>
                      <c:pt idx="509">
                        <c:v>1.8</c:v>
                      </c:pt>
                      <c:pt idx="510">
                        <c:v>1.9</c:v>
                      </c:pt>
                      <c:pt idx="511">
                        <c:v>1.9</c:v>
                      </c:pt>
                      <c:pt idx="512">
                        <c:v>1.8</c:v>
                      </c:pt>
                      <c:pt idx="513">
                        <c:v>1.7</c:v>
                      </c:pt>
                      <c:pt idx="514">
                        <c:v>1.7</c:v>
                      </c:pt>
                      <c:pt idx="515">
                        <c:v>1.7</c:v>
                      </c:pt>
                      <c:pt idx="516">
                        <c:v>1.7</c:v>
                      </c:pt>
                      <c:pt idx="517">
                        <c:v>1.9</c:v>
                      </c:pt>
                      <c:pt idx="518">
                        <c:v>1.9</c:v>
                      </c:pt>
                      <c:pt idx="519">
                        <c:v>1.7</c:v>
                      </c:pt>
                      <c:pt idx="520">
                        <c:v>1.6</c:v>
                      </c:pt>
                      <c:pt idx="521">
                        <c:v>1.75</c:v>
                      </c:pt>
                      <c:pt idx="522">
                        <c:v>1.85</c:v>
                      </c:pt>
                      <c:pt idx="523">
                        <c:v>1.7</c:v>
                      </c:pt>
                      <c:pt idx="524">
                        <c:v>1.7</c:v>
                      </c:pt>
                      <c:pt idx="525">
                        <c:v>2.1</c:v>
                      </c:pt>
                      <c:pt idx="526">
                        <c:v>2.5</c:v>
                      </c:pt>
                      <c:pt idx="527">
                        <c:v>2.65</c:v>
                      </c:pt>
                      <c:pt idx="528">
                        <c:v>2.4</c:v>
                      </c:pt>
                      <c:pt idx="529">
                        <c:v>2.4</c:v>
                      </c:pt>
                      <c:pt idx="530">
                        <c:v>2.1</c:v>
                      </c:pt>
                      <c:pt idx="531">
                        <c:v>2</c:v>
                      </c:pt>
                      <c:pt idx="532">
                        <c:v>1.95</c:v>
                      </c:pt>
                      <c:pt idx="533">
                        <c:v>1.8</c:v>
                      </c:pt>
                      <c:pt idx="534">
                        <c:v>2.65</c:v>
                      </c:pt>
                      <c:pt idx="535">
                        <c:v>2.5499999999999998</c:v>
                      </c:pt>
                      <c:pt idx="536">
                        <c:v>2.2000000000000002</c:v>
                      </c:pt>
                      <c:pt idx="537">
                        <c:v>2</c:v>
                      </c:pt>
                      <c:pt idx="538">
                        <c:v>2.0499999999999998</c:v>
                      </c:pt>
                      <c:pt idx="539">
                        <c:v>2.15</c:v>
                      </c:pt>
                      <c:pt idx="540">
                        <c:v>2.25</c:v>
                      </c:pt>
                      <c:pt idx="541">
                        <c:v>2.4</c:v>
                      </c:pt>
                      <c:pt idx="542">
                        <c:v>2.4</c:v>
                      </c:pt>
                      <c:pt idx="543">
                        <c:v>2.65</c:v>
                      </c:pt>
                      <c:pt idx="544">
                        <c:v>3.25</c:v>
                      </c:pt>
                      <c:pt idx="545">
                        <c:v>3.35</c:v>
                      </c:pt>
                      <c:pt idx="546">
                        <c:v>3.3</c:v>
                      </c:pt>
                      <c:pt idx="547">
                        <c:v>3</c:v>
                      </c:pt>
                      <c:pt idx="548">
                        <c:v>2.7</c:v>
                      </c:pt>
                      <c:pt idx="549">
                        <c:v>2.6</c:v>
                      </c:pt>
                      <c:pt idx="550">
                        <c:v>2.65</c:v>
                      </c:pt>
                      <c:pt idx="551">
                        <c:v>2.6</c:v>
                      </c:pt>
                      <c:pt idx="552">
                        <c:v>2.4</c:v>
                      </c:pt>
                      <c:pt idx="553">
                        <c:v>2.4</c:v>
                      </c:pt>
                      <c:pt idx="554">
                        <c:v>2.2000000000000002</c:v>
                      </c:pt>
                      <c:pt idx="555">
                        <c:v>2</c:v>
                      </c:pt>
                      <c:pt idx="556">
                        <c:v>1.9</c:v>
                      </c:pt>
                      <c:pt idx="557">
                        <c:v>1.8</c:v>
                      </c:pt>
                      <c:pt idx="558">
                        <c:v>1.6</c:v>
                      </c:pt>
                      <c:pt idx="559">
                        <c:v>1.55</c:v>
                      </c:pt>
                      <c:pt idx="560">
                        <c:v>1.7</c:v>
                      </c:pt>
                      <c:pt idx="561">
                        <c:v>2</c:v>
                      </c:pt>
                      <c:pt idx="562">
                        <c:v>1.9</c:v>
                      </c:pt>
                      <c:pt idx="563">
                        <c:v>1.75</c:v>
                      </c:pt>
                      <c:pt idx="564">
                        <c:v>2</c:v>
                      </c:pt>
                      <c:pt idx="565">
                        <c:v>2.2999999999999998</c:v>
                      </c:pt>
                      <c:pt idx="566">
                        <c:v>2.2000000000000002</c:v>
                      </c:pt>
                      <c:pt idx="567">
                        <c:v>2</c:v>
                      </c:pt>
                      <c:pt idx="568">
                        <c:v>2.0499999999999998</c:v>
                      </c:pt>
                      <c:pt idx="569">
                        <c:v>2</c:v>
                      </c:pt>
                      <c:pt idx="570">
                        <c:v>2</c:v>
                      </c:pt>
                      <c:pt idx="571">
                        <c:v>2</c:v>
                      </c:pt>
                      <c:pt idx="572">
                        <c:v>1.9</c:v>
                      </c:pt>
                      <c:pt idx="573">
                        <c:v>1.85</c:v>
                      </c:pt>
                      <c:pt idx="574">
                        <c:v>1.7</c:v>
                      </c:pt>
                      <c:pt idx="575">
                        <c:v>1.7</c:v>
                      </c:pt>
                      <c:pt idx="576">
                        <c:v>1.85</c:v>
                      </c:pt>
                      <c:pt idx="577">
                        <c:v>2</c:v>
                      </c:pt>
                      <c:pt idx="578">
                        <c:v>1.95</c:v>
                      </c:pt>
                      <c:pt idx="579">
                        <c:v>1.9</c:v>
                      </c:pt>
                      <c:pt idx="580">
                        <c:v>2.0499999999999998</c:v>
                      </c:pt>
                      <c:pt idx="581">
                        <c:v>2.0499999999999998</c:v>
                      </c:pt>
                      <c:pt idx="582">
                        <c:v>2.35</c:v>
                      </c:pt>
                      <c:pt idx="583">
                        <c:v>2.4</c:v>
                      </c:pt>
                      <c:pt idx="584">
                        <c:v>2.4500000000000002</c:v>
                      </c:pt>
                      <c:pt idx="585">
                        <c:v>2.5</c:v>
                      </c:pt>
                      <c:pt idx="586">
                        <c:v>2.6</c:v>
                      </c:pt>
                      <c:pt idx="587">
                        <c:v>2.6</c:v>
                      </c:pt>
                      <c:pt idx="588">
                        <c:v>2.4500000000000002</c:v>
                      </c:pt>
                      <c:pt idx="589">
                        <c:v>2.2000000000000002</c:v>
                      </c:pt>
                      <c:pt idx="590">
                        <c:v>2.15</c:v>
                      </c:pt>
                      <c:pt idx="591">
                        <c:v>2.2000000000000002</c:v>
                      </c:pt>
                      <c:pt idx="592">
                        <c:v>2.6</c:v>
                      </c:pt>
                      <c:pt idx="593">
                        <c:v>2.6</c:v>
                      </c:pt>
                      <c:pt idx="594">
                        <c:v>2.4</c:v>
                      </c:pt>
                      <c:pt idx="595">
                        <c:v>2.6</c:v>
                      </c:pt>
                      <c:pt idx="596">
                        <c:v>3.3</c:v>
                      </c:pt>
                      <c:pt idx="597">
                        <c:v>3.5</c:v>
                      </c:pt>
                      <c:pt idx="598">
                        <c:v>3.5</c:v>
                      </c:pt>
                      <c:pt idx="599">
                        <c:v>3.4</c:v>
                      </c:pt>
                      <c:pt idx="600">
                        <c:v>3.4</c:v>
                      </c:pt>
                      <c:pt idx="601">
                        <c:v>3.35</c:v>
                      </c:pt>
                      <c:pt idx="602">
                        <c:v>3.45</c:v>
                      </c:pt>
                      <c:pt idx="603">
                        <c:v>3.6</c:v>
                      </c:pt>
                      <c:pt idx="604">
                        <c:v>3.7</c:v>
                      </c:pt>
                      <c:pt idx="605">
                        <c:v>3.85</c:v>
                      </c:pt>
                      <c:pt idx="606">
                        <c:v>4.2</c:v>
                      </c:pt>
                      <c:pt idx="607">
                        <c:v>4.2</c:v>
                      </c:pt>
                      <c:pt idx="608">
                        <c:v>4</c:v>
                      </c:pt>
                      <c:pt idx="609">
                        <c:v>3.9</c:v>
                      </c:pt>
                      <c:pt idx="610">
                        <c:v>3.8</c:v>
                      </c:pt>
                      <c:pt idx="611">
                        <c:v>3.8</c:v>
                      </c:pt>
                      <c:pt idx="612">
                        <c:v>3.9</c:v>
                      </c:pt>
                      <c:pt idx="613">
                        <c:v>3.9</c:v>
                      </c:pt>
                      <c:pt idx="614">
                        <c:v>4</c:v>
                      </c:pt>
                      <c:pt idx="615">
                        <c:v>4.0999999999999996</c:v>
                      </c:pt>
                      <c:pt idx="616">
                        <c:v>4.2</c:v>
                      </c:pt>
                      <c:pt idx="617">
                        <c:v>4.2</c:v>
                      </c:pt>
                      <c:pt idx="618">
                        <c:v>4.2</c:v>
                      </c:pt>
                      <c:pt idx="619">
                        <c:v>4</c:v>
                      </c:pt>
                      <c:pt idx="620">
                        <c:v>3.9</c:v>
                      </c:pt>
                      <c:pt idx="621">
                        <c:v>4</c:v>
                      </c:pt>
                      <c:pt idx="622">
                        <c:v>3.85</c:v>
                      </c:pt>
                      <c:pt idx="623">
                        <c:v>3.9</c:v>
                      </c:pt>
                      <c:pt idx="624">
                        <c:v>4.0999999999999996</c:v>
                      </c:pt>
                      <c:pt idx="625">
                        <c:v>4.2</c:v>
                      </c:pt>
                      <c:pt idx="626">
                        <c:v>4.2</c:v>
                      </c:pt>
                      <c:pt idx="627">
                        <c:v>4.0999999999999996</c:v>
                      </c:pt>
                      <c:pt idx="628">
                        <c:v>4</c:v>
                      </c:pt>
                      <c:pt idx="629">
                        <c:v>3.9</c:v>
                      </c:pt>
                      <c:pt idx="630">
                        <c:v>3.9</c:v>
                      </c:pt>
                      <c:pt idx="631">
                        <c:v>3.85</c:v>
                      </c:pt>
                      <c:pt idx="632">
                        <c:v>3.75</c:v>
                      </c:pt>
                      <c:pt idx="633">
                        <c:v>3.75</c:v>
                      </c:pt>
                      <c:pt idx="634">
                        <c:v>3.5</c:v>
                      </c:pt>
                      <c:pt idx="635">
                        <c:v>3.4</c:v>
                      </c:pt>
                      <c:pt idx="636">
                        <c:v>3.55</c:v>
                      </c:pt>
                      <c:pt idx="637">
                        <c:v>3.5</c:v>
                      </c:pt>
                      <c:pt idx="638">
                        <c:v>3.2</c:v>
                      </c:pt>
                      <c:pt idx="639">
                        <c:v>3.1</c:v>
                      </c:pt>
                      <c:pt idx="640">
                        <c:v>2.9</c:v>
                      </c:pt>
                      <c:pt idx="641">
                        <c:v>3</c:v>
                      </c:pt>
                      <c:pt idx="642">
                        <c:v>3.3</c:v>
                      </c:pt>
                      <c:pt idx="643">
                        <c:v>3.1</c:v>
                      </c:pt>
                      <c:pt idx="644">
                        <c:v>2.8</c:v>
                      </c:pt>
                      <c:pt idx="645">
                        <c:v>2.8</c:v>
                      </c:pt>
                      <c:pt idx="646">
                        <c:v>2.4</c:v>
                      </c:pt>
                      <c:pt idx="647">
                        <c:v>2.4</c:v>
                      </c:pt>
                      <c:pt idx="648">
                        <c:v>2.6</c:v>
                      </c:pt>
                      <c:pt idx="649">
                        <c:v>2.5499999999999998</c:v>
                      </c:pt>
                      <c:pt idx="650">
                        <c:v>2.5499999999999998</c:v>
                      </c:pt>
                      <c:pt idx="651">
                        <c:v>2.4</c:v>
                      </c:pt>
                      <c:pt idx="652">
                        <c:v>2.2000000000000002</c:v>
                      </c:pt>
                      <c:pt idx="653">
                        <c:v>2.1</c:v>
                      </c:pt>
                      <c:pt idx="654">
                        <c:v>2.4500000000000002</c:v>
                      </c:pt>
                      <c:pt idx="655">
                        <c:v>2.4</c:v>
                      </c:pt>
                      <c:pt idx="656">
                        <c:v>2.6</c:v>
                      </c:pt>
                      <c:pt idx="657">
                        <c:v>2.5</c:v>
                      </c:pt>
                      <c:pt idx="658">
                        <c:v>2.4500000000000002</c:v>
                      </c:pt>
                      <c:pt idx="659">
                        <c:v>2.2999999999999998</c:v>
                      </c:pt>
                      <c:pt idx="660">
                        <c:v>2.35</c:v>
                      </c:pt>
                      <c:pt idx="661">
                        <c:v>2.4</c:v>
                      </c:pt>
                      <c:pt idx="662">
                        <c:v>2.4</c:v>
                      </c:pt>
                      <c:pt idx="663">
                        <c:v>2.2999999999999998</c:v>
                      </c:pt>
                      <c:pt idx="664">
                        <c:v>2.0499999999999998</c:v>
                      </c:pt>
                      <c:pt idx="665">
                        <c:v>1.9</c:v>
                      </c:pt>
                      <c:pt idx="666">
                        <c:v>2</c:v>
                      </c:pt>
                      <c:pt idx="667">
                        <c:v>2.1</c:v>
                      </c:pt>
                      <c:pt idx="668">
                        <c:v>2.1</c:v>
                      </c:pt>
                      <c:pt idx="669">
                        <c:v>2</c:v>
                      </c:pt>
                      <c:pt idx="670">
                        <c:v>1.9</c:v>
                      </c:pt>
                      <c:pt idx="671">
                        <c:v>1.95</c:v>
                      </c:pt>
                      <c:pt idx="672">
                        <c:v>2.0499999999999998</c:v>
                      </c:pt>
                      <c:pt idx="673">
                        <c:v>2.2999999999999998</c:v>
                      </c:pt>
                      <c:pt idx="674">
                        <c:v>2.2999999999999998</c:v>
                      </c:pt>
                      <c:pt idx="675">
                        <c:v>2.2000000000000002</c:v>
                      </c:pt>
                      <c:pt idx="676">
                        <c:v>2.1</c:v>
                      </c:pt>
                      <c:pt idx="677">
                        <c:v>2</c:v>
                      </c:pt>
                      <c:pt idx="678">
                        <c:v>1.9</c:v>
                      </c:pt>
                      <c:pt idx="679">
                        <c:v>2.0499999999999998</c:v>
                      </c:pt>
                      <c:pt idx="680">
                        <c:v>2.0499999999999998</c:v>
                      </c:pt>
                      <c:pt idx="681">
                        <c:v>2</c:v>
                      </c:pt>
                      <c:pt idx="682">
                        <c:v>2</c:v>
                      </c:pt>
                      <c:pt idx="683">
                        <c:v>2</c:v>
                      </c:pt>
                      <c:pt idx="684">
                        <c:v>1.95</c:v>
                      </c:pt>
                      <c:pt idx="685">
                        <c:v>1.95</c:v>
                      </c:pt>
                      <c:pt idx="686">
                        <c:v>1.9</c:v>
                      </c:pt>
                      <c:pt idx="687">
                        <c:v>1.95</c:v>
                      </c:pt>
                      <c:pt idx="688">
                        <c:v>1.9</c:v>
                      </c:pt>
                      <c:pt idx="689">
                        <c:v>2</c:v>
                      </c:pt>
                      <c:pt idx="690">
                        <c:v>2</c:v>
                      </c:pt>
                      <c:pt idx="691">
                        <c:v>2</c:v>
                      </c:pt>
                      <c:pt idx="692">
                        <c:v>1.8</c:v>
                      </c:pt>
                      <c:pt idx="693">
                        <c:v>1.75</c:v>
                      </c:pt>
                      <c:pt idx="694">
                        <c:v>2.2000000000000002</c:v>
                      </c:pt>
                      <c:pt idx="695">
                        <c:v>2.2999999999999998</c:v>
                      </c:pt>
                      <c:pt idx="696">
                        <c:v>2.15</c:v>
                      </c:pt>
                      <c:pt idx="697">
                        <c:v>2.0499999999999998</c:v>
                      </c:pt>
                      <c:pt idx="698">
                        <c:v>2.2000000000000002</c:v>
                      </c:pt>
                      <c:pt idx="699">
                        <c:v>2.2999999999999998</c:v>
                      </c:pt>
                      <c:pt idx="700">
                        <c:v>2.7</c:v>
                      </c:pt>
                      <c:pt idx="701">
                        <c:v>2.8</c:v>
                      </c:pt>
                      <c:pt idx="702">
                        <c:v>3.3</c:v>
                      </c:pt>
                      <c:pt idx="703">
                        <c:v>3.35</c:v>
                      </c:pt>
                      <c:pt idx="704">
                        <c:v>3.3</c:v>
                      </c:pt>
                      <c:pt idx="705">
                        <c:v>3.3</c:v>
                      </c:pt>
                      <c:pt idx="706">
                        <c:v>3.95</c:v>
                      </c:pt>
                      <c:pt idx="707">
                        <c:v>4.05</c:v>
                      </c:pt>
                      <c:pt idx="708">
                        <c:v>3.9</c:v>
                      </c:pt>
                      <c:pt idx="709">
                        <c:v>3.85</c:v>
                      </c:pt>
                      <c:pt idx="710">
                        <c:v>3.4</c:v>
                      </c:pt>
                      <c:pt idx="711">
                        <c:v>3.3</c:v>
                      </c:pt>
                      <c:pt idx="712">
                        <c:v>3.2</c:v>
                      </c:pt>
                      <c:pt idx="713">
                        <c:v>3.1</c:v>
                      </c:pt>
                      <c:pt idx="714">
                        <c:v>3.15</c:v>
                      </c:pt>
                      <c:pt idx="715">
                        <c:v>2.95</c:v>
                      </c:pt>
                      <c:pt idx="716">
                        <c:v>3.2</c:v>
                      </c:pt>
                      <c:pt idx="717">
                        <c:v>3.05</c:v>
                      </c:pt>
                      <c:pt idx="718">
                        <c:v>2.8</c:v>
                      </c:pt>
                      <c:pt idx="719">
                        <c:v>2.7</c:v>
                      </c:pt>
                      <c:pt idx="720">
                        <c:v>2.4500000000000002</c:v>
                      </c:pt>
                      <c:pt idx="721">
                        <c:v>2.4</c:v>
                      </c:pt>
                      <c:pt idx="722">
                        <c:v>2.1</c:v>
                      </c:pt>
                      <c:pt idx="723">
                        <c:v>1.95</c:v>
                      </c:pt>
                      <c:pt idx="724">
                        <c:v>1.8</c:v>
                      </c:pt>
                      <c:pt idx="725">
                        <c:v>1.9</c:v>
                      </c:pt>
                      <c:pt idx="726">
                        <c:v>2.1</c:v>
                      </c:pt>
                      <c:pt idx="727">
                        <c:v>2.1</c:v>
                      </c:pt>
                      <c:pt idx="728">
                        <c:v>2.25</c:v>
                      </c:pt>
                      <c:pt idx="729">
                        <c:v>2.2999999999999998</c:v>
                      </c:pt>
                      <c:pt idx="730">
                        <c:v>2.5</c:v>
                      </c:pt>
                      <c:pt idx="731">
                        <c:v>2.5</c:v>
                      </c:pt>
                    </c:numCache>
                  </c:numRef>
                </c:val>
                <c:smooth val="1"/>
                <c:extLst xmlns:c15="http://schemas.microsoft.com/office/drawing/2012/chart">
                  <c:ext xmlns:c16="http://schemas.microsoft.com/office/drawing/2014/chart" uri="{C3380CC4-5D6E-409C-BE32-E72D297353CC}">
                    <c16:uniqueId val="{0000000C-B13E-4E85-9D54-B3AB23B5EB09}"/>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DATOS!$J$2</c15:sqref>
                        </c15:formulaRef>
                      </c:ext>
                    </c:extLst>
                    <c:strCache>
                      <c:ptCount val="1"/>
                      <c:pt idx="0">
                        <c:v>2003</c:v>
                      </c:pt>
                    </c:strCache>
                  </c:strRef>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DATOS!$J$3:$J$734</c15:sqref>
                        </c15:formulaRef>
                      </c:ext>
                    </c:extLst>
                    <c:numCache>
                      <c:formatCode>0.00</c:formatCode>
                      <c:ptCount val="732"/>
                      <c:pt idx="0">
                        <c:v>2.2999999999999998</c:v>
                      </c:pt>
                      <c:pt idx="1">
                        <c:v>2.1</c:v>
                      </c:pt>
                      <c:pt idx="2">
                        <c:v>2.1</c:v>
                      </c:pt>
                      <c:pt idx="3">
                        <c:v>2.0499999999999998</c:v>
                      </c:pt>
                      <c:pt idx="4">
                        <c:v>1.78</c:v>
                      </c:pt>
                      <c:pt idx="5">
                        <c:v>1.6</c:v>
                      </c:pt>
                      <c:pt idx="6">
                        <c:v>1.7</c:v>
                      </c:pt>
                      <c:pt idx="7">
                        <c:v>1.6</c:v>
                      </c:pt>
                      <c:pt idx="8">
                        <c:v>1.45</c:v>
                      </c:pt>
                      <c:pt idx="9">
                        <c:v>1.4</c:v>
                      </c:pt>
                      <c:pt idx="10">
                        <c:v>1.3</c:v>
                      </c:pt>
                      <c:pt idx="11">
                        <c:v>1.3</c:v>
                      </c:pt>
                      <c:pt idx="12">
                        <c:v>1.25</c:v>
                      </c:pt>
                      <c:pt idx="13">
                        <c:v>1.25</c:v>
                      </c:pt>
                      <c:pt idx="14">
                        <c:v>1.25</c:v>
                      </c:pt>
                      <c:pt idx="15">
                        <c:v>1.3</c:v>
                      </c:pt>
                      <c:pt idx="16">
                        <c:v>1.25</c:v>
                      </c:pt>
                      <c:pt idx="17">
                        <c:v>1.2</c:v>
                      </c:pt>
                      <c:pt idx="18">
                        <c:v>1.1499999999999999</c:v>
                      </c:pt>
                      <c:pt idx="19">
                        <c:v>1.1000000000000001</c:v>
                      </c:pt>
                      <c:pt idx="20">
                        <c:v>1.1000000000000001</c:v>
                      </c:pt>
                      <c:pt idx="21">
                        <c:v>1.1000000000000001</c:v>
                      </c:pt>
                      <c:pt idx="22">
                        <c:v>1.1000000000000001</c:v>
                      </c:pt>
                      <c:pt idx="23">
                        <c:v>1.1000000000000001</c:v>
                      </c:pt>
                      <c:pt idx="24">
                        <c:v>1.05</c:v>
                      </c:pt>
                      <c:pt idx="25">
                        <c:v>1</c:v>
                      </c:pt>
                      <c:pt idx="26">
                        <c:v>1</c:v>
                      </c:pt>
                      <c:pt idx="27">
                        <c:v>0.95</c:v>
                      </c:pt>
                      <c:pt idx="28">
                        <c:v>1</c:v>
                      </c:pt>
                      <c:pt idx="29">
                        <c:v>1.1000000000000001</c:v>
                      </c:pt>
                      <c:pt idx="30">
                        <c:v>1.1000000000000001</c:v>
                      </c:pt>
                      <c:pt idx="31">
                        <c:v>1.55</c:v>
                      </c:pt>
                      <c:pt idx="32">
                        <c:v>1.6</c:v>
                      </c:pt>
                      <c:pt idx="33">
                        <c:v>1.5</c:v>
                      </c:pt>
                      <c:pt idx="34">
                        <c:v>1.5</c:v>
                      </c:pt>
                      <c:pt idx="35">
                        <c:v>1.5</c:v>
                      </c:pt>
                      <c:pt idx="36">
                        <c:v>1.3</c:v>
                      </c:pt>
                      <c:pt idx="37">
                        <c:v>1.25</c:v>
                      </c:pt>
                      <c:pt idx="38">
                        <c:v>1.3</c:v>
                      </c:pt>
                      <c:pt idx="39">
                        <c:v>1.35</c:v>
                      </c:pt>
                      <c:pt idx="40">
                        <c:v>1.45</c:v>
                      </c:pt>
                      <c:pt idx="41">
                        <c:v>1.7</c:v>
                      </c:pt>
                      <c:pt idx="42">
                        <c:v>1.55</c:v>
                      </c:pt>
                      <c:pt idx="43">
                        <c:v>1.45</c:v>
                      </c:pt>
                      <c:pt idx="44">
                        <c:v>1.3</c:v>
                      </c:pt>
                      <c:pt idx="45">
                        <c:v>1.25</c:v>
                      </c:pt>
                      <c:pt idx="46">
                        <c:v>1.2</c:v>
                      </c:pt>
                      <c:pt idx="47">
                        <c:v>1.2</c:v>
                      </c:pt>
                      <c:pt idx="48">
                        <c:v>1.2</c:v>
                      </c:pt>
                      <c:pt idx="49">
                        <c:v>1.1000000000000001</c:v>
                      </c:pt>
                      <c:pt idx="50">
                        <c:v>1.2</c:v>
                      </c:pt>
                      <c:pt idx="51">
                        <c:v>1.1499999999999999</c:v>
                      </c:pt>
                      <c:pt idx="52">
                        <c:v>1.25</c:v>
                      </c:pt>
                      <c:pt idx="53">
                        <c:v>1.2</c:v>
                      </c:pt>
                      <c:pt idx="54">
                        <c:v>1.2</c:v>
                      </c:pt>
                      <c:pt idx="55">
                        <c:v>1.2</c:v>
                      </c:pt>
                      <c:pt idx="56">
                        <c:v>1.25</c:v>
                      </c:pt>
                      <c:pt idx="57">
                        <c:v>1.3</c:v>
                      </c:pt>
                      <c:pt idx="58">
                        <c:v>1.25</c:v>
                      </c:pt>
                      <c:pt idx="59">
                        <c:v>1.25</c:v>
                      </c:pt>
                      <c:pt idx="60">
                        <c:v>1.55</c:v>
                      </c:pt>
                      <c:pt idx="61">
                        <c:v>1.45</c:v>
                      </c:pt>
                      <c:pt idx="62">
                        <c:v>1.3</c:v>
                      </c:pt>
                      <c:pt idx="63">
                        <c:v>1.25</c:v>
                      </c:pt>
                      <c:pt idx="64">
                        <c:v>1.3</c:v>
                      </c:pt>
                      <c:pt idx="65">
                        <c:v>1.3</c:v>
                      </c:pt>
                      <c:pt idx="66">
                        <c:v>1.3</c:v>
                      </c:pt>
                      <c:pt idx="67">
                        <c:v>1.3</c:v>
                      </c:pt>
                      <c:pt idx="68">
                        <c:v>1.2</c:v>
                      </c:pt>
                      <c:pt idx="69">
                        <c:v>1.1499999999999999</c:v>
                      </c:pt>
                      <c:pt idx="70">
                        <c:v>1.1000000000000001</c:v>
                      </c:pt>
                      <c:pt idx="71">
                        <c:v>1.05</c:v>
                      </c:pt>
                      <c:pt idx="72">
                        <c:v>1.2</c:v>
                      </c:pt>
                      <c:pt idx="73">
                        <c:v>1.1000000000000001</c:v>
                      </c:pt>
                      <c:pt idx="74">
                        <c:v>1.05</c:v>
                      </c:pt>
                      <c:pt idx="75">
                        <c:v>0.95</c:v>
                      </c:pt>
                      <c:pt idx="76">
                        <c:v>1.1000000000000001</c:v>
                      </c:pt>
                      <c:pt idx="77">
                        <c:v>1.1000000000000001</c:v>
                      </c:pt>
                      <c:pt idx="78">
                        <c:v>1.2</c:v>
                      </c:pt>
                      <c:pt idx="79">
                        <c:v>1.1499999999999999</c:v>
                      </c:pt>
                      <c:pt idx="80">
                        <c:v>1.4</c:v>
                      </c:pt>
                      <c:pt idx="81">
                        <c:v>1.45</c:v>
                      </c:pt>
                      <c:pt idx="82">
                        <c:v>1.4</c:v>
                      </c:pt>
                      <c:pt idx="83">
                        <c:v>1.55</c:v>
                      </c:pt>
                      <c:pt idx="84">
                        <c:v>1.55</c:v>
                      </c:pt>
                      <c:pt idx="85">
                        <c:v>1.45</c:v>
                      </c:pt>
                      <c:pt idx="86">
                        <c:v>1.4</c:v>
                      </c:pt>
                      <c:pt idx="87">
                        <c:v>1.45</c:v>
                      </c:pt>
                      <c:pt idx="88">
                        <c:v>1.7</c:v>
                      </c:pt>
                      <c:pt idx="89">
                        <c:v>1.7</c:v>
                      </c:pt>
                      <c:pt idx="90">
                        <c:v>1.6</c:v>
                      </c:pt>
                      <c:pt idx="91">
                        <c:v>1.7</c:v>
                      </c:pt>
                      <c:pt idx="92">
                        <c:v>1.75</c:v>
                      </c:pt>
                      <c:pt idx="93">
                        <c:v>1.7</c:v>
                      </c:pt>
                      <c:pt idx="94">
                        <c:v>2</c:v>
                      </c:pt>
                      <c:pt idx="95">
                        <c:v>2</c:v>
                      </c:pt>
                      <c:pt idx="96">
                        <c:v>2</c:v>
                      </c:pt>
                      <c:pt idx="97">
                        <c:v>1.9</c:v>
                      </c:pt>
                      <c:pt idx="98">
                        <c:v>2</c:v>
                      </c:pt>
                      <c:pt idx="99">
                        <c:v>1.95</c:v>
                      </c:pt>
                      <c:pt idx="100">
                        <c:v>1.8</c:v>
                      </c:pt>
                      <c:pt idx="101">
                        <c:v>1.7</c:v>
                      </c:pt>
                      <c:pt idx="102">
                        <c:v>1.65</c:v>
                      </c:pt>
                      <c:pt idx="103">
                        <c:v>1.6</c:v>
                      </c:pt>
                      <c:pt idx="104">
                        <c:v>1.5</c:v>
                      </c:pt>
                      <c:pt idx="105">
                        <c:v>1.5</c:v>
                      </c:pt>
                      <c:pt idx="106">
                        <c:v>1.5</c:v>
                      </c:pt>
                      <c:pt idx="107">
                        <c:v>1.45</c:v>
                      </c:pt>
                      <c:pt idx="108">
                        <c:v>1.3</c:v>
                      </c:pt>
                      <c:pt idx="109">
                        <c:v>1.35</c:v>
                      </c:pt>
                      <c:pt idx="110">
                        <c:v>1.35</c:v>
                      </c:pt>
                      <c:pt idx="111">
                        <c:v>1.35</c:v>
                      </c:pt>
                      <c:pt idx="112">
                        <c:v>1.55</c:v>
                      </c:pt>
                      <c:pt idx="113">
                        <c:v>1.45</c:v>
                      </c:pt>
                      <c:pt idx="114">
                        <c:v>1.4</c:v>
                      </c:pt>
                      <c:pt idx="115">
                        <c:v>1.4</c:v>
                      </c:pt>
                      <c:pt idx="116">
                        <c:v>1.9</c:v>
                      </c:pt>
                      <c:pt idx="117">
                        <c:v>1.8</c:v>
                      </c:pt>
                      <c:pt idx="118">
                        <c:v>1.8</c:v>
                      </c:pt>
                      <c:pt idx="119">
                        <c:v>1.8</c:v>
                      </c:pt>
                      <c:pt idx="120">
                        <c:v>1.8</c:v>
                      </c:pt>
                      <c:pt idx="121">
                        <c:v>1.75</c:v>
                      </c:pt>
                      <c:pt idx="122">
                        <c:v>1.85</c:v>
                      </c:pt>
                      <c:pt idx="123">
                        <c:v>1.9</c:v>
                      </c:pt>
                      <c:pt idx="124">
                        <c:v>1.85</c:v>
                      </c:pt>
                      <c:pt idx="125">
                        <c:v>1.8</c:v>
                      </c:pt>
                      <c:pt idx="126">
                        <c:v>1.8</c:v>
                      </c:pt>
                      <c:pt idx="127">
                        <c:v>1.9</c:v>
                      </c:pt>
                      <c:pt idx="128">
                        <c:v>2</c:v>
                      </c:pt>
                      <c:pt idx="129">
                        <c:v>2</c:v>
                      </c:pt>
                      <c:pt idx="130">
                        <c:v>1.8</c:v>
                      </c:pt>
                      <c:pt idx="131">
                        <c:v>1.7</c:v>
                      </c:pt>
                      <c:pt idx="132">
                        <c:v>1.6</c:v>
                      </c:pt>
                      <c:pt idx="133">
                        <c:v>1.7</c:v>
                      </c:pt>
                      <c:pt idx="134">
                        <c:v>1.85</c:v>
                      </c:pt>
                      <c:pt idx="135">
                        <c:v>1.8</c:v>
                      </c:pt>
                      <c:pt idx="136">
                        <c:v>1.65</c:v>
                      </c:pt>
                      <c:pt idx="137">
                        <c:v>1.5</c:v>
                      </c:pt>
                      <c:pt idx="138">
                        <c:v>1.4</c:v>
                      </c:pt>
                      <c:pt idx="139">
                        <c:v>1.4</c:v>
                      </c:pt>
                      <c:pt idx="140">
                        <c:v>1.3</c:v>
                      </c:pt>
                      <c:pt idx="141">
                        <c:v>1.2</c:v>
                      </c:pt>
                      <c:pt idx="142">
                        <c:v>1.35</c:v>
                      </c:pt>
                      <c:pt idx="143">
                        <c:v>1.35</c:v>
                      </c:pt>
                      <c:pt idx="144">
                        <c:v>1.4</c:v>
                      </c:pt>
                      <c:pt idx="145">
                        <c:v>1.5</c:v>
                      </c:pt>
                      <c:pt idx="146">
                        <c:v>1.65</c:v>
                      </c:pt>
                      <c:pt idx="147">
                        <c:v>1.6</c:v>
                      </c:pt>
                      <c:pt idx="148">
                        <c:v>1.8</c:v>
                      </c:pt>
                      <c:pt idx="149">
                        <c:v>1.9</c:v>
                      </c:pt>
                      <c:pt idx="150">
                        <c:v>1.8</c:v>
                      </c:pt>
                      <c:pt idx="151">
                        <c:v>2</c:v>
                      </c:pt>
                      <c:pt idx="152">
                        <c:v>2.7</c:v>
                      </c:pt>
                      <c:pt idx="153">
                        <c:v>2.6</c:v>
                      </c:pt>
                      <c:pt idx="154">
                        <c:v>2.5</c:v>
                      </c:pt>
                      <c:pt idx="155">
                        <c:v>2.4</c:v>
                      </c:pt>
                      <c:pt idx="156">
                        <c:v>2.35</c:v>
                      </c:pt>
                      <c:pt idx="157">
                        <c:v>2.2000000000000002</c:v>
                      </c:pt>
                      <c:pt idx="158">
                        <c:v>2.5499999999999998</c:v>
                      </c:pt>
                      <c:pt idx="159">
                        <c:v>2.75</c:v>
                      </c:pt>
                      <c:pt idx="160">
                        <c:v>2.65</c:v>
                      </c:pt>
                      <c:pt idx="161">
                        <c:v>2.4500000000000002</c:v>
                      </c:pt>
                      <c:pt idx="162">
                        <c:v>2</c:v>
                      </c:pt>
                      <c:pt idx="163">
                        <c:v>1.95</c:v>
                      </c:pt>
                      <c:pt idx="164">
                        <c:v>2.15</c:v>
                      </c:pt>
                      <c:pt idx="165">
                        <c:v>2.4</c:v>
                      </c:pt>
                      <c:pt idx="166">
                        <c:v>2.25</c:v>
                      </c:pt>
                      <c:pt idx="167">
                        <c:v>2.15</c:v>
                      </c:pt>
                      <c:pt idx="168">
                        <c:v>2.0499999999999998</c:v>
                      </c:pt>
                      <c:pt idx="169">
                        <c:v>2.1</c:v>
                      </c:pt>
                      <c:pt idx="170">
                        <c:v>2.15</c:v>
                      </c:pt>
                      <c:pt idx="171">
                        <c:v>2.0499999999999998</c:v>
                      </c:pt>
                      <c:pt idx="172">
                        <c:v>2</c:v>
                      </c:pt>
                      <c:pt idx="173">
                        <c:v>2</c:v>
                      </c:pt>
                      <c:pt idx="174">
                        <c:v>2</c:v>
                      </c:pt>
                      <c:pt idx="175">
                        <c:v>2.1</c:v>
                      </c:pt>
                      <c:pt idx="176">
                        <c:v>2.15</c:v>
                      </c:pt>
                      <c:pt idx="177">
                        <c:v>2.2999999999999998</c:v>
                      </c:pt>
                      <c:pt idx="178">
                        <c:v>2.35</c:v>
                      </c:pt>
                      <c:pt idx="179">
                        <c:v>2.9</c:v>
                      </c:pt>
                      <c:pt idx="180">
                        <c:v>2.95</c:v>
                      </c:pt>
                      <c:pt idx="181">
                        <c:v>2.9</c:v>
                      </c:pt>
                      <c:pt idx="182">
                        <c:v>2.85</c:v>
                      </c:pt>
                      <c:pt idx="183">
                        <c:v>2.65</c:v>
                      </c:pt>
                      <c:pt idx="184">
                        <c:v>2.5</c:v>
                      </c:pt>
                      <c:pt idx="185">
                        <c:v>2.4</c:v>
                      </c:pt>
                      <c:pt idx="186">
                        <c:v>2.2000000000000002</c:v>
                      </c:pt>
                      <c:pt idx="187">
                        <c:v>2.1</c:v>
                      </c:pt>
                      <c:pt idx="188">
                        <c:v>2.1</c:v>
                      </c:pt>
                      <c:pt idx="189">
                        <c:v>2</c:v>
                      </c:pt>
                      <c:pt idx="190">
                        <c:v>1.8</c:v>
                      </c:pt>
                      <c:pt idx="191">
                        <c:v>1.8</c:v>
                      </c:pt>
                      <c:pt idx="192">
                        <c:v>1.95</c:v>
                      </c:pt>
                      <c:pt idx="193">
                        <c:v>1.85</c:v>
                      </c:pt>
                      <c:pt idx="194">
                        <c:v>1.5</c:v>
                      </c:pt>
                      <c:pt idx="195">
                        <c:v>1.5</c:v>
                      </c:pt>
                      <c:pt idx="196">
                        <c:v>1.55</c:v>
                      </c:pt>
                      <c:pt idx="197">
                        <c:v>1.5</c:v>
                      </c:pt>
                      <c:pt idx="198">
                        <c:v>1.85</c:v>
                      </c:pt>
                      <c:pt idx="199">
                        <c:v>1.9</c:v>
                      </c:pt>
                      <c:pt idx="200">
                        <c:v>1.95</c:v>
                      </c:pt>
                      <c:pt idx="201">
                        <c:v>1.75</c:v>
                      </c:pt>
                      <c:pt idx="202">
                        <c:v>2.1</c:v>
                      </c:pt>
                      <c:pt idx="203">
                        <c:v>2.1</c:v>
                      </c:pt>
                      <c:pt idx="204">
                        <c:v>2.1</c:v>
                      </c:pt>
                      <c:pt idx="205">
                        <c:v>2.1</c:v>
                      </c:pt>
                      <c:pt idx="206">
                        <c:v>2.2000000000000002</c:v>
                      </c:pt>
                      <c:pt idx="207">
                        <c:v>2.95</c:v>
                      </c:pt>
                      <c:pt idx="208">
                        <c:v>3.1</c:v>
                      </c:pt>
                      <c:pt idx="209">
                        <c:v>2.9</c:v>
                      </c:pt>
                      <c:pt idx="210">
                        <c:v>3.1</c:v>
                      </c:pt>
                      <c:pt idx="211">
                        <c:v>3.7</c:v>
                      </c:pt>
                      <c:pt idx="212">
                        <c:v>3.9</c:v>
                      </c:pt>
                      <c:pt idx="213">
                        <c:v>4.0999999999999996</c:v>
                      </c:pt>
                      <c:pt idx="214">
                        <c:v>4</c:v>
                      </c:pt>
                      <c:pt idx="215">
                        <c:v>3.95</c:v>
                      </c:pt>
                      <c:pt idx="216">
                        <c:v>4.05</c:v>
                      </c:pt>
                      <c:pt idx="217">
                        <c:v>4.0999999999999996</c:v>
                      </c:pt>
                      <c:pt idx="218">
                        <c:v>3.9</c:v>
                      </c:pt>
                      <c:pt idx="219">
                        <c:v>3.7</c:v>
                      </c:pt>
                      <c:pt idx="220">
                        <c:v>4</c:v>
                      </c:pt>
                      <c:pt idx="221">
                        <c:v>4.0999999999999996</c:v>
                      </c:pt>
                      <c:pt idx="222">
                        <c:v>4.1500000000000004</c:v>
                      </c:pt>
                      <c:pt idx="223">
                        <c:v>4</c:v>
                      </c:pt>
                      <c:pt idx="224">
                        <c:v>4</c:v>
                      </c:pt>
                      <c:pt idx="225">
                        <c:v>3.95</c:v>
                      </c:pt>
                      <c:pt idx="226">
                        <c:v>3.9</c:v>
                      </c:pt>
                      <c:pt idx="227">
                        <c:v>3.85</c:v>
                      </c:pt>
                      <c:pt idx="228">
                        <c:v>3.85</c:v>
                      </c:pt>
                      <c:pt idx="229">
                        <c:v>3.9</c:v>
                      </c:pt>
                      <c:pt idx="230">
                        <c:v>4.0999999999999996</c:v>
                      </c:pt>
                      <c:pt idx="231">
                        <c:v>4.25</c:v>
                      </c:pt>
                      <c:pt idx="232">
                        <c:v>4.4000000000000004</c:v>
                      </c:pt>
                      <c:pt idx="233">
                        <c:v>4.4000000000000004</c:v>
                      </c:pt>
                      <c:pt idx="234">
                        <c:v>4.2</c:v>
                      </c:pt>
                      <c:pt idx="235">
                        <c:v>4</c:v>
                      </c:pt>
                      <c:pt idx="236">
                        <c:v>3.85</c:v>
                      </c:pt>
                      <c:pt idx="237">
                        <c:v>3.8</c:v>
                      </c:pt>
                      <c:pt idx="238">
                        <c:v>3.7</c:v>
                      </c:pt>
                      <c:pt idx="239">
                        <c:v>3.6</c:v>
                      </c:pt>
                      <c:pt idx="240">
                        <c:v>3.55</c:v>
                      </c:pt>
                      <c:pt idx="241">
                        <c:v>3.33</c:v>
                      </c:pt>
                      <c:pt idx="242">
                        <c:v>3.12</c:v>
                      </c:pt>
                      <c:pt idx="243">
                        <c:v>2.96</c:v>
                      </c:pt>
                      <c:pt idx="244">
                        <c:v>2.8</c:v>
                      </c:pt>
                      <c:pt idx="245">
                        <c:v>2.8</c:v>
                      </c:pt>
                      <c:pt idx="246">
                        <c:v>2.7</c:v>
                      </c:pt>
                      <c:pt idx="247">
                        <c:v>2.65</c:v>
                      </c:pt>
                      <c:pt idx="248">
                        <c:v>2.75</c:v>
                      </c:pt>
                      <c:pt idx="249">
                        <c:v>2.75</c:v>
                      </c:pt>
                      <c:pt idx="250">
                        <c:v>2.7</c:v>
                      </c:pt>
                      <c:pt idx="251">
                        <c:v>2.75</c:v>
                      </c:pt>
                      <c:pt idx="252">
                        <c:v>3.05</c:v>
                      </c:pt>
                      <c:pt idx="253">
                        <c:v>3.05</c:v>
                      </c:pt>
                      <c:pt idx="254">
                        <c:v>2.9</c:v>
                      </c:pt>
                      <c:pt idx="255">
                        <c:v>3.05</c:v>
                      </c:pt>
                      <c:pt idx="256">
                        <c:v>3.1</c:v>
                      </c:pt>
                      <c:pt idx="257">
                        <c:v>3.25</c:v>
                      </c:pt>
                      <c:pt idx="258">
                        <c:v>3.2</c:v>
                      </c:pt>
                      <c:pt idx="259">
                        <c:v>3.3</c:v>
                      </c:pt>
                      <c:pt idx="260">
                        <c:v>3.45</c:v>
                      </c:pt>
                      <c:pt idx="261">
                        <c:v>3.4</c:v>
                      </c:pt>
                      <c:pt idx="262">
                        <c:v>3.1</c:v>
                      </c:pt>
                      <c:pt idx="263">
                        <c:v>3.1</c:v>
                      </c:pt>
                      <c:pt idx="264">
                        <c:v>3</c:v>
                      </c:pt>
                      <c:pt idx="265">
                        <c:v>3.2</c:v>
                      </c:pt>
                      <c:pt idx="266">
                        <c:v>3.45</c:v>
                      </c:pt>
                      <c:pt idx="267">
                        <c:v>3.3</c:v>
                      </c:pt>
                      <c:pt idx="268">
                        <c:v>3.65</c:v>
                      </c:pt>
                      <c:pt idx="269">
                        <c:v>3.7</c:v>
                      </c:pt>
                      <c:pt idx="270">
                        <c:v>3.2</c:v>
                      </c:pt>
                      <c:pt idx="271">
                        <c:v>2.8</c:v>
                      </c:pt>
                      <c:pt idx="272">
                        <c:v>2.7</c:v>
                      </c:pt>
                      <c:pt idx="273">
                        <c:v>2.9</c:v>
                      </c:pt>
                      <c:pt idx="274">
                        <c:v>2.8</c:v>
                      </c:pt>
                      <c:pt idx="275">
                        <c:v>2.8</c:v>
                      </c:pt>
                      <c:pt idx="276">
                        <c:v>2.5</c:v>
                      </c:pt>
                      <c:pt idx="277">
                        <c:v>2.35</c:v>
                      </c:pt>
                      <c:pt idx="278">
                        <c:v>2.4</c:v>
                      </c:pt>
                      <c:pt idx="279">
                        <c:v>2.85</c:v>
                      </c:pt>
                      <c:pt idx="280">
                        <c:v>3.1</c:v>
                      </c:pt>
                      <c:pt idx="281">
                        <c:v>3.15</c:v>
                      </c:pt>
                      <c:pt idx="282">
                        <c:v>3</c:v>
                      </c:pt>
                      <c:pt idx="283">
                        <c:v>2.9</c:v>
                      </c:pt>
                      <c:pt idx="284">
                        <c:v>2.9</c:v>
                      </c:pt>
                      <c:pt idx="285">
                        <c:v>3.1</c:v>
                      </c:pt>
                      <c:pt idx="286">
                        <c:v>3.45</c:v>
                      </c:pt>
                      <c:pt idx="287">
                        <c:v>3.45</c:v>
                      </c:pt>
                      <c:pt idx="288">
                        <c:v>3</c:v>
                      </c:pt>
                      <c:pt idx="289">
                        <c:v>3</c:v>
                      </c:pt>
                      <c:pt idx="290">
                        <c:v>3</c:v>
                      </c:pt>
                      <c:pt idx="291">
                        <c:v>3.05</c:v>
                      </c:pt>
                      <c:pt idx="292">
                        <c:v>3.05</c:v>
                      </c:pt>
                      <c:pt idx="293">
                        <c:v>3.15</c:v>
                      </c:pt>
                      <c:pt idx="294">
                        <c:v>2.95</c:v>
                      </c:pt>
                      <c:pt idx="295">
                        <c:v>3.25</c:v>
                      </c:pt>
                      <c:pt idx="296">
                        <c:v>3.2</c:v>
                      </c:pt>
                      <c:pt idx="297">
                        <c:v>3.15</c:v>
                      </c:pt>
                      <c:pt idx="298">
                        <c:v>3</c:v>
                      </c:pt>
                      <c:pt idx="299">
                        <c:v>2.8</c:v>
                      </c:pt>
                      <c:pt idx="300">
                        <c:v>2.85</c:v>
                      </c:pt>
                      <c:pt idx="301">
                        <c:v>3</c:v>
                      </c:pt>
                      <c:pt idx="302">
                        <c:v>3.35</c:v>
                      </c:pt>
                      <c:pt idx="303">
                        <c:v>3.5</c:v>
                      </c:pt>
                      <c:pt idx="304">
                        <c:v>3.05</c:v>
                      </c:pt>
                      <c:pt idx="305">
                        <c:v>2.9</c:v>
                      </c:pt>
                      <c:pt idx="306">
                        <c:v>2.9</c:v>
                      </c:pt>
                      <c:pt idx="307">
                        <c:v>3</c:v>
                      </c:pt>
                      <c:pt idx="308">
                        <c:v>3.2</c:v>
                      </c:pt>
                      <c:pt idx="309">
                        <c:v>3.5</c:v>
                      </c:pt>
                      <c:pt idx="310">
                        <c:v>4</c:v>
                      </c:pt>
                      <c:pt idx="311">
                        <c:v>3.9</c:v>
                      </c:pt>
                      <c:pt idx="312">
                        <c:v>3.8</c:v>
                      </c:pt>
                      <c:pt idx="313">
                        <c:v>3.7</c:v>
                      </c:pt>
                      <c:pt idx="314">
                        <c:v>3.45</c:v>
                      </c:pt>
                      <c:pt idx="315">
                        <c:v>3.5</c:v>
                      </c:pt>
                      <c:pt idx="316">
                        <c:v>3.1</c:v>
                      </c:pt>
                      <c:pt idx="317">
                        <c:v>2.9</c:v>
                      </c:pt>
                      <c:pt idx="318">
                        <c:v>3.5</c:v>
                      </c:pt>
                      <c:pt idx="319">
                        <c:v>3.55</c:v>
                      </c:pt>
                      <c:pt idx="320">
                        <c:v>3.15</c:v>
                      </c:pt>
                      <c:pt idx="321">
                        <c:v>2.8</c:v>
                      </c:pt>
                      <c:pt idx="322">
                        <c:v>2.65</c:v>
                      </c:pt>
                      <c:pt idx="323">
                        <c:v>2.65</c:v>
                      </c:pt>
                      <c:pt idx="324">
                        <c:v>2.5</c:v>
                      </c:pt>
                      <c:pt idx="325">
                        <c:v>2.5499999999999998</c:v>
                      </c:pt>
                      <c:pt idx="326">
                        <c:v>2.5</c:v>
                      </c:pt>
                      <c:pt idx="327">
                        <c:v>2.7</c:v>
                      </c:pt>
                      <c:pt idx="328">
                        <c:v>2.6</c:v>
                      </c:pt>
                      <c:pt idx="329">
                        <c:v>2.65</c:v>
                      </c:pt>
                      <c:pt idx="330">
                        <c:v>3.3</c:v>
                      </c:pt>
                      <c:pt idx="331">
                        <c:v>3.6</c:v>
                      </c:pt>
                      <c:pt idx="332">
                        <c:v>3.85</c:v>
                      </c:pt>
                      <c:pt idx="333">
                        <c:v>3.85</c:v>
                      </c:pt>
                      <c:pt idx="334">
                        <c:v>4.2</c:v>
                      </c:pt>
                      <c:pt idx="335">
                        <c:v>4.3</c:v>
                      </c:pt>
                      <c:pt idx="336">
                        <c:v>4.05</c:v>
                      </c:pt>
                      <c:pt idx="337">
                        <c:v>4</c:v>
                      </c:pt>
                      <c:pt idx="338">
                        <c:v>4.3</c:v>
                      </c:pt>
                      <c:pt idx="339">
                        <c:v>4.3</c:v>
                      </c:pt>
                      <c:pt idx="340">
                        <c:v>4.3</c:v>
                      </c:pt>
                      <c:pt idx="341">
                        <c:v>4.3</c:v>
                      </c:pt>
                      <c:pt idx="342">
                        <c:v>4.2</c:v>
                      </c:pt>
                      <c:pt idx="343">
                        <c:v>4.2</c:v>
                      </c:pt>
                      <c:pt idx="344">
                        <c:v>3.9</c:v>
                      </c:pt>
                      <c:pt idx="345">
                        <c:v>3.8</c:v>
                      </c:pt>
                      <c:pt idx="346">
                        <c:v>3.8</c:v>
                      </c:pt>
                      <c:pt idx="347">
                        <c:v>3.7</c:v>
                      </c:pt>
                      <c:pt idx="348">
                        <c:v>3.7</c:v>
                      </c:pt>
                      <c:pt idx="349">
                        <c:v>3.5</c:v>
                      </c:pt>
                      <c:pt idx="350">
                        <c:v>3.3</c:v>
                      </c:pt>
                      <c:pt idx="351">
                        <c:v>3.25</c:v>
                      </c:pt>
                      <c:pt idx="352">
                        <c:v>3.1</c:v>
                      </c:pt>
                      <c:pt idx="353">
                        <c:v>3.1</c:v>
                      </c:pt>
                      <c:pt idx="354">
                        <c:v>3.2</c:v>
                      </c:pt>
                      <c:pt idx="355">
                        <c:v>3.3</c:v>
                      </c:pt>
                      <c:pt idx="356">
                        <c:v>3</c:v>
                      </c:pt>
                      <c:pt idx="357">
                        <c:v>2.8</c:v>
                      </c:pt>
                      <c:pt idx="358">
                        <c:v>2.8</c:v>
                      </c:pt>
                      <c:pt idx="359">
                        <c:v>2.8</c:v>
                      </c:pt>
                      <c:pt idx="360">
                        <c:v>2.6</c:v>
                      </c:pt>
                      <c:pt idx="361">
                        <c:v>2.4</c:v>
                      </c:pt>
                      <c:pt idx="362">
                        <c:v>2.2999999999999998</c:v>
                      </c:pt>
                      <c:pt idx="363">
                        <c:v>2.15</c:v>
                      </c:pt>
                      <c:pt idx="364">
                        <c:v>2.2999999999999998</c:v>
                      </c:pt>
                      <c:pt idx="365">
                        <c:v>2.6</c:v>
                      </c:pt>
                      <c:pt idx="366">
                        <c:v>3.35</c:v>
                      </c:pt>
                      <c:pt idx="367">
                        <c:v>3.2</c:v>
                      </c:pt>
                      <c:pt idx="368">
                        <c:v>2.5499999999999998</c:v>
                      </c:pt>
                      <c:pt idx="369">
                        <c:v>2.35</c:v>
                      </c:pt>
                      <c:pt idx="370">
                        <c:v>2.5</c:v>
                      </c:pt>
                      <c:pt idx="371">
                        <c:v>2.6</c:v>
                      </c:pt>
                      <c:pt idx="372">
                        <c:v>2.9</c:v>
                      </c:pt>
                      <c:pt idx="373">
                        <c:v>2.8</c:v>
                      </c:pt>
                      <c:pt idx="374">
                        <c:v>2.7</c:v>
                      </c:pt>
                      <c:pt idx="375">
                        <c:v>2.6</c:v>
                      </c:pt>
                      <c:pt idx="376">
                        <c:v>2.6</c:v>
                      </c:pt>
                      <c:pt idx="377">
                        <c:v>2.8</c:v>
                      </c:pt>
                      <c:pt idx="378">
                        <c:v>2.95</c:v>
                      </c:pt>
                      <c:pt idx="379">
                        <c:v>3.3</c:v>
                      </c:pt>
                      <c:pt idx="380">
                        <c:v>3.3</c:v>
                      </c:pt>
                      <c:pt idx="381">
                        <c:v>3.4</c:v>
                      </c:pt>
                      <c:pt idx="382">
                        <c:v>3.15</c:v>
                      </c:pt>
                      <c:pt idx="383">
                        <c:v>3</c:v>
                      </c:pt>
                      <c:pt idx="384">
                        <c:v>3.1</c:v>
                      </c:pt>
                      <c:pt idx="385">
                        <c:v>3.3</c:v>
                      </c:pt>
                      <c:pt idx="386">
                        <c:v>3.15</c:v>
                      </c:pt>
                      <c:pt idx="387">
                        <c:v>3.05</c:v>
                      </c:pt>
                      <c:pt idx="388">
                        <c:v>2.8</c:v>
                      </c:pt>
                      <c:pt idx="389">
                        <c:v>2.75</c:v>
                      </c:pt>
                      <c:pt idx="390">
                        <c:v>2.6</c:v>
                      </c:pt>
                      <c:pt idx="391">
                        <c:v>2.5</c:v>
                      </c:pt>
                      <c:pt idx="392">
                        <c:v>2.4500000000000002</c:v>
                      </c:pt>
                      <c:pt idx="393">
                        <c:v>2.75</c:v>
                      </c:pt>
                      <c:pt idx="394">
                        <c:v>2.8</c:v>
                      </c:pt>
                      <c:pt idx="395">
                        <c:v>2.75</c:v>
                      </c:pt>
                      <c:pt idx="396">
                        <c:v>2.75</c:v>
                      </c:pt>
                      <c:pt idx="397">
                        <c:v>2.65</c:v>
                      </c:pt>
                      <c:pt idx="398">
                        <c:v>2.5499999999999998</c:v>
                      </c:pt>
                      <c:pt idx="399">
                        <c:v>2.4</c:v>
                      </c:pt>
                      <c:pt idx="400">
                        <c:v>2.35</c:v>
                      </c:pt>
                      <c:pt idx="401">
                        <c:v>2.2000000000000002</c:v>
                      </c:pt>
                      <c:pt idx="402">
                        <c:v>2</c:v>
                      </c:pt>
                      <c:pt idx="403">
                        <c:v>1.85</c:v>
                      </c:pt>
                      <c:pt idx="404">
                        <c:v>1.85</c:v>
                      </c:pt>
                      <c:pt idx="405">
                        <c:v>1.9</c:v>
                      </c:pt>
                      <c:pt idx="406">
                        <c:v>2</c:v>
                      </c:pt>
                      <c:pt idx="407">
                        <c:v>2</c:v>
                      </c:pt>
                      <c:pt idx="408">
                        <c:v>2.1</c:v>
                      </c:pt>
                      <c:pt idx="409">
                        <c:v>2.2000000000000002</c:v>
                      </c:pt>
                      <c:pt idx="410">
                        <c:v>2.2000000000000002</c:v>
                      </c:pt>
                      <c:pt idx="411">
                        <c:v>2.1</c:v>
                      </c:pt>
                      <c:pt idx="412">
                        <c:v>2</c:v>
                      </c:pt>
                      <c:pt idx="413">
                        <c:v>2.2000000000000002</c:v>
                      </c:pt>
                      <c:pt idx="414">
                        <c:v>2.5</c:v>
                      </c:pt>
                      <c:pt idx="415">
                        <c:v>2.5</c:v>
                      </c:pt>
                      <c:pt idx="416">
                        <c:v>2.5</c:v>
                      </c:pt>
                      <c:pt idx="417">
                        <c:v>2.4500000000000002</c:v>
                      </c:pt>
                      <c:pt idx="418">
                        <c:v>2.2000000000000002</c:v>
                      </c:pt>
                      <c:pt idx="419">
                        <c:v>1.9</c:v>
                      </c:pt>
                      <c:pt idx="420">
                        <c:v>1.85</c:v>
                      </c:pt>
                      <c:pt idx="421">
                        <c:v>1.75</c:v>
                      </c:pt>
                      <c:pt idx="422">
                        <c:v>1.85</c:v>
                      </c:pt>
                      <c:pt idx="423">
                        <c:v>1.85</c:v>
                      </c:pt>
                      <c:pt idx="424">
                        <c:v>2.2000000000000002</c:v>
                      </c:pt>
                      <c:pt idx="425">
                        <c:v>2.2000000000000002</c:v>
                      </c:pt>
                      <c:pt idx="426">
                        <c:v>2.2000000000000002</c:v>
                      </c:pt>
                      <c:pt idx="427">
                        <c:v>2.25</c:v>
                      </c:pt>
                      <c:pt idx="428">
                        <c:v>2.4500000000000002</c:v>
                      </c:pt>
                      <c:pt idx="429">
                        <c:v>2.2999999999999998</c:v>
                      </c:pt>
                      <c:pt idx="430">
                        <c:v>2.4</c:v>
                      </c:pt>
                      <c:pt idx="431">
                        <c:v>2.7</c:v>
                      </c:pt>
                      <c:pt idx="432">
                        <c:v>3.6</c:v>
                      </c:pt>
                      <c:pt idx="433">
                        <c:v>2.8</c:v>
                      </c:pt>
                      <c:pt idx="434">
                        <c:v>3.25</c:v>
                      </c:pt>
                      <c:pt idx="435">
                        <c:v>3</c:v>
                      </c:pt>
                      <c:pt idx="436">
                        <c:v>2.85</c:v>
                      </c:pt>
                      <c:pt idx="437">
                        <c:v>2.6</c:v>
                      </c:pt>
                      <c:pt idx="438">
                        <c:v>2.35</c:v>
                      </c:pt>
                      <c:pt idx="439">
                        <c:v>2.2000000000000002</c:v>
                      </c:pt>
                      <c:pt idx="440">
                        <c:v>2.1</c:v>
                      </c:pt>
                      <c:pt idx="441">
                        <c:v>2.1</c:v>
                      </c:pt>
                      <c:pt idx="442">
                        <c:v>2.1</c:v>
                      </c:pt>
                      <c:pt idx="443">
                        <c:v>2.1</c:v>
                      </c:pt>
                      <c:pt idx="444">
                        <c:v>2.1</c:v>
                      </c:pt>
                      <c:pt idx="445">
                        <c:v>2.1</c:v>
                      </c:pt>
                      <c:pt idx="446">
                        <c:v>2.1</c:v>
                      </c:pt>
                      <c:pt idx="447">
                        <c:v>1.95</c:v>
                      </c:pt>
                      <c:pt idx="448">
                        <c:v>1.85</c:v>
                      </c:pt>
                      <c:pt idx="449">
                        <c:v>1.9</c:v>
                      </c:pt>
                      <c:pt idx="450">
                        <c:v>2</c:v>
                      </c:pt>
                      <c:pt idx="451">
                        <c:v>1.95</c:v>
                      </c:pt>
                      <c:pt idx="452">
                        <c:v>1.95</c:v>
                      </c:pt>
                      <c:pt idx="453">
                        <c:v>2.0499999999999998</c:v>
                      </c:pt>
                      <c:pt idx="454">
                        <c:v>2</c:v>
                      </c:pt>
                      <c:pt idx="455">
                        <c:v>2.15</c:v>
                      </c:pt>
                      <c:pt idx="456">
                        <c:v>2.25</c:v>
                      </c:pt>
                      <c:pt idx="457">
                        <c:v>2.2000000000000002</c:v>
                      </c:pt>
                      <c:pt idx="458">
                        <c:v>2.1</c:v>
                      </c:pt>
                      <c:pt idx="459">
                        <c:v>2.0499999999999998</c:v>
                      </c:pt>
                      <c:pt idx="460">
                        <c:v>2</c:v>
                      </c:pt>
                      <c:pt idx="461">
                        <c:v>2.1</c:v>
                      </c:pt>
                      <c:pt idx="462">
                        <c:v>2.2999999999999998</c:v>
                      </c:pt>
                      <c:pt idx="463">
                        <c:v>2.15</c:v>
                      </c:pt>
                      <c:pt idx="464">
                        <c:v>2.0499999999999998</c:v>
                      </c:pt>
                      <c:pt idx="465">
                        <c:v>1.9</c:v>
                      </c:pt>
                      <c:pt idx="466">
                        <c:v>2.1</c:v>
                      </c:pt>
                      <c:pt idx="467">
                        <c:v>2.5</c:v>
                      </c:pt>
                      <c:pt idx="468">
                        <c:v>2.6</c:v>
                      </c:pt>
                      <c:pt idx="469">
                        <c:v>2.4</c:v>
                      </c:pt>
                      <c:pt idx="470">
                        <c:v>2.2999999999999998</c:v>
                      </c:pt>
                      <c:pt idx="471">
                        <c:v>2.4500000000000002</c:v>
                      </c:pt>
                      <c:pt idx="472">
                        <c:v>2.4500000000000002</c:v>
                      </c:pt>
                      <c:pt idx="473">
                        <c:v>2.5499999999999998</c:v>
                      </c:pt>
                      <c:pt idx="474">
                        <c:v>2.75</c:v>
                      </c:pt>
                      <c:pt idx="475">
                        <c:v>2.6</c:v>
                      </c:pt>
                      <c:pt idx="476">
                        <c:v>2.25</c:v>
                      </c:pt>
                      <c:pt idx="477">
                        <c:v>2.1</c:v>
                      </c:pt>
                      <c:pt idx="478">
                        <c:v>2.1</c:v>
                      </c:pt>
                      <c:pt idx="479">
                        <c:v>2.35</c:v>
                      </c:pt>
                      <c:pt idx="480">
                        <c:v>2.15</c:v>
                      </c:pt>
                      <c:pt idx="481">
                        <c:v>2</c:v>
                      </c:pt>
                      <c:pt idx="482">
                        <c:v>1.9</c:v>
                      </c:pt>
                      <c:pt idx="483">
                        <c:v>1.9</c:v>
                      </c:pt>
                      <c:pt idx="484">
                        <c:v>2.1</c:v>
                      </c:pt>
                      <c:pt idx="485">
                        <c:v>2.0499999999999998</c:v>
                      </c:pt>
                      <c:pt idx="486">
                        <c:v>1.9</c:v>
                      </c:pt>
                      <c:pt idx="487">
                        <c:v>1.85</c:v>
                      </c:pt>
                      <c:pt idx="488">
                        <c:v>1.7</c:v>
                      </c:pt>
                      <c:pt idx="489">
                        <c:v>1.55</c:v>
                      </c:pt>
                      <c:pt idx="490">
                        <c:v>1.55</c:v>
                      </c:pt>
                      <c:pt idx="491">
                        <c:v>1.65</c:v>
                      </c:pt>
                      <c:pt idx="492">
                        <c:v>1.8</c:v>
                      </c:pt>
                      <c:pt idx="493">
                        <c:v>1.5</c:v>
                      </c:pt>
                      <c:pt idx="494">
                        <c:v>1.5</c:v>
                      </c:pt>
                      <c:pt idx="495">
                        <c:v>1.5</c:v>
                      </c:pt>
                      <c:pt idx="496">
                        <c:v>1.45</c:v>
                      </c:pt>
                      <c:pt idx="497">
                        <c:v>1.5</c:v>
                      </c:pt>
                      <c:pt idx="498">
                        <c:v>1.6</c:v>
                      </c:pt>
                      <c:pt idx="499">
                        <c:v>1.8</c:v>
                      </c:pt>
                      <c:pt idx="500">
                        <c:v>1.95</c:v>
                      </c:pt>
                      <c:pt idx="501">
                        <c:v>1.95</c:v>
                      </c:pt>
                      <c:pt idx="502">
                        <c:v>2.4500000000000002</c:v>
                      </c:pt>
                      <c:pt idx="503">
                        <c:v>2.4500000000000002</c:v>
                      </c:pt>
                      <c:pt idx="504">
                        <c:v>2.4500000000000002</c:v>
                      </c:pt>
                      <c:pt idx="505">
                        <c:v>2.5</c:v>
                      </c:pt>
                      <c:pt idx="506">
                        <c:v>2.6</c:v>
                      </c:pt>
                      <c:pt idx="507">
                        <c:v>2.7</c:v>
                      </c:pt>
                      <c:pt idx="508">
                        <c:v>2.8</c:v>
                      </c:pt>
                      <c:pt idx="509">
                        <c:v>2.8</c:v>
                      </c:pt>
                      <c:pt idx="510">
                        <c:v>3.3</c:v>
                      </c:pt>
                      <c:pt idx="511">
                        <c:v>3.2</c:v>
                      </c:pt>
                      <c:pt idx="512">
                        <c:v>2.8</c:v>
                      </c:pt>
                      <c:pt idx="513">
                        <c:v>2.65</c:v>
                      </c:pt>
                      <c:pt idx="514">
                        <c:v>2.65</c:v>
                      </c:pt>
                      <c:pt idx="515">
                        <c:v>2.65</c:v>
                      </c:pt>
                      <c:pt idx="516">
                        <c:v>2.4500000000000002</c:v>
                      </c:pt>
                      <c:pt idx="517">
                        <c:v>2.8</c:v>
                      </c:pt>
                      <c:pt idx="518">
                        <c:v>3.2</c:v>
                      </c:pt>
                      <c:pt idx="519">
                        <c:v>3.28</c:v>
                      </c:pt>
                      <c:pt idx="520">
                        <c:v>3.2</c:v>
                      </c:pt>
                      <c:pt idx="521">
                        <c:v>3.28</c:v>
                      </c:pt>
                      <c:pt idx="522">
                        <c:v>2.82</c:v>
                      </c:pt>
                      <c:pt idx="523">
                        <c:v>2.1</c:v>
                      </c:pt>
                      <c:pt idx="524">
                        <c:v>2.4500000000000002</c:v>
                      </c:pt>
                      <c:pt idx="525">
                        <c:v>2.35</c:v>
                      </c:pt>
                      <c:pt idx="526">
                        <c:v>2.25</c:v>
                      </c:pt>
                      <c:pt idx="527">
                        <c:v>2.15</c:v>
                      </c:pt>
                      <c:pt idx="528">
                        <c:v>2.7</c:v>
                      </c:pt>
                      <c:pt idx="529">
                        <c:v>2.85</c:v>
                      </c:pt>
                      <c:pt idx="530">
                        <c:v>2.9</c:v>
                      </c:pt>
                      <c:pt idx="531">
                        <c:v>2.85</c:v>
                      </c:pt>
                      <c:pt idx="532">
                        <c:v>2.75</c:v>
                      </c:pt>
                      <c:pt idx="533">
                        <c:v>2.7</c:v>
                      </c:pt>
                      <c:pt idx="534">
                        <c:v>2.9</c:v>
                      </c:pt>
                      <c:pt idx="535">
                        <c:v>2.75</c:v>
                      </c:pt>
                      <c:pt idx="536">
                        <c:v>2.72</c:v>
                      </c:pt>
                      <c:pt idx="537">
                        <c:v>2.7</c:v>
                      </c:pt>
                      <c:pt idx="538">
                        <c:v>2.7</c:v>
                      </c:pt>
                      <c:pt idx="539">
                        <c:v>2.7</c:v>
                      </c:pt>
                      <c:pt idx="540">
                        <c:v>2.8</c:v>
                      </c:pt>
                      <c:pt idx="541">
                        <c:v>2.8</c:v>
                      </c:pt>
                      <c:pt idx="542">
                        <c:v>2.75</c:v>
                      </c:pt>
                      <c:pt idx="543">
                        <c:v>2.5499999999999998</c:v>
                      </c:pt>
                      <c:pt idx="544">
                        <c:v>2.7</c:v>
                      </c:pt>
                      <c:pt idx="545">
                        <c:v>3.1</c:v>
                      </c:pt>
                      <c:pt idx="546">
                        <c:v>3.2</c:v>
                      </c:pt>
                      <c:pt idx="547">
                        <c:v>3.25</c:v>
                      </c:pt>
                      <c:pt idx="548">
                        <c:v>3.3</c:v>
                      </c:pt>
                      <c:pt idx="549">
                        <c:v>3.15</c:v>
                      </c:pt>
                      <c:pt idx="550">
                        <c:v>3.3</c:v>
                      </c:pt>
                      <c:pt idx="551">
                        <c:v>3.15</c:v>
                      </c:pt>
                      <c:pt idx="552">
                        <c:v>2.8</c:v>
                      </c:pt>
                      <c:pt idx="553">
                        <c:v>2.75</c:v>
                      </c:pt>
                      <c:pt idx="554">
                        <c:v>2.65</c:v>
                      </c:pt>
                      <c:pt idx="555">
                        <c:v>2.76</c:v>
                      </c:pt>
                      <c:pt idx="556">
                        <c:v>2.9</c:v>
                      </c:pt>
                      <c:pt idx="557">
                        <c:v>2.7</c:v>
                      </c:pt>
                      <c:pt idx="558">
                        <c:v>2.8</c:v>
                      </c:pt>
                      <c:pt idx="559">
                        <c:v>3</c:v>
                      </c:pt>
                      <c:pt idx="560">
                        <c:v>3.7</c:v>
                      </c:pt>
                      <c:pt idx="561">
                        <c:v>3.85</c:v>
                      </c:pt>
                      <c:pt idx="562">
                        <c:v>3.3</c:v>
                      </c:pt>
                      <c:pt idx="563">
                        <c:v>3.25</c:v>
                      </c:pt>
                      <c:pt idx="564">
                        <c:v>3.18</c:v>
                      </c:pt>
                      <c:pt idx="565">
                        <c:v>3.1</c:v>
                      </c:pt>
                      <c:pt idx="566">
                        <c:v>3.1</c:v>
                      </c:pt>
                      <c:pt idx="567">
                        <c:v>3.35</c:v>
                      </c:pt>
                      <c:pt idx="568">
                        <c:v>3.65</c:v>
                      </c:pt>
                      <c:pt idx="569">
                        <c:v>3.55</c:v>
                      </c:pt>
                      <c:pt idx="570">
                        <c:v>3.25</c:v>
                      </c:pt>
                      <c:pt idx="571">
                        <c:v>3.27</c:v>
                      </c:pt>
                      <c:pt idx="572">
                        <c:v>3.28</c:v>
                      </c:pt>
                      <c:pt idx="573">
                        <c:v>3.3</c:v>
                      </c:pt>
                      <c:pt idx="574">
                        <c:v>3.2</c:v>
                      </c:pt>
                      <c:pt idx="575">
                        <c:v>3.2</c:v>
                      </c:pt>
                      <c:pt idx="576">
                        <c:v>3.85</c:v>
                      </c:pt>
                      <c:pt idx="577">
                        <c:v>3.8</c:v>
                      </c:pt>
                      <c:pt idx="578">
                        <c:v>3.5</c:v>
                      </c:pt>
                      <c:pt idx="579">
                        <c:v>3.3</c:v>
                      </c:pt>
                      <c:pt idx="580">
                        <c:v>3.35</c:v>
                      </c:pt>
                      <c:pt idx="581">
                        <c:v>3.45</c:v>
                      </c:pt>
                      <c:pt idx="582">
                        <c:v>3.5</c:v>
                      </c:pt>
                      <c:pt idx="583">
                        <c:v>3.7</c:v>
                      </c:pt>
                      <c:pt idx="584">
                        <c:v>4.1500000000000004</c:v>
                      </c:pt>
                      <c:pt idx="585">
                        <c:v>4.0999999999999996</c:v>
                      </c:pt>
                      <c:pt idx="586">
                        <c:v>3.9</c:v>
                      </c:pt>
                      <c:pt idx="587">
                        <c:v>4</c:v>
                      </c:pt>
                      <c:pt idx="588">
                        <c:v>3.95</c:v>
                      </c:pt>
                      <c:pt idx="589">
                        <c:v>3.7</c:v>
                      </c:pt>
                      <c:pt idx="590">
                        <c:v>3.25</c:v>
                      </c:pt>
                      <c:pt idx="591">
                        <c:v>3.25</c:v>
                      </c:pt>
                      <c:pt idx="592">
                        <c:v>3.6</c:v>
                      </c:pt>
                      <c:pt idx="593">
                        <c:v>3.6</c:v>
                      </c:pt>
                      <c:pt idx="594">
                        <c:v>3.65</c:v>
                      </c:pt>
                      <c:pt idx="595">
                        <c:v>3.65</c:v>
                      </c:pt>
                      <c:pt idx="596">
                        <c:v>4</c:v>
                      </c:pt>
                      <c:pt idx="597">
                        <c:v>4</c:v>
                      </c:pt>
                      <c:pt idx="598">
                        <c:v>3.8</c:v>
                      </c:pt>
                      <c:pt idx="599">
                        <c:v>3.65</c:v>
                      </c:pt>
                      <c:pt idx="600">
                        <c:v>3.5</c:v>
                      </c:pt>
                      <c:pt idx="601">
                        <c:v>3.6</c:v>
                      </c:pt>
                      <c:pt idx="602">
                        <c:v>3.55</c:v>
                      </c:pt>
                      <c:pt idx="603">
                        <c:v>3.5</c:v>
                      </c:pt>
                      <c:pt idx="604">
                        <c:v>3.35</c:v>
                      </c:pt>
                      <c:pt idx="605">
                        <c:v>3.35</c:v>
                      </c:pt>
                      <c:pt idx="606">
                        <c:v>3.55</c:v>
                      </c:pt>
                      <c:pt idx="607">
                        <c:v>3.45</c:v>
                      </c:pt>
                      <c:pt idx="608">
                        <c:v>3.55</c:v>
                      </c:pt>
                      <c:pt idx="609">
                        <c:v>3.6</c:v>
                      </c:pt>
                      <c:pt idx="610">
                        <c:v>3.25</c:v>
                      </c:pt>
                      <c:pt idx="611">
                        <c:v>3.1</c:v>
                      </c:pt>
                      <c:pt idx="612">
                        <c:v>3.4</c:v>
                      </c:pt>
                      <c:pt idx="613">
                        <c:v>3.85</c:v>
                      </c:pt>
                      <c:pt idx="614">
                        <c:v>4.05</c:v>
                      </c:pt>
                      <c:pt idx="615">
                        <c:v>4</c:v>
                      </c:pt>
                      <c:pt idx="616">
                        <c:v>4.1500000000000004</c:v>
                      </c:pt>
                      <c:pt idx="617">
                        <c:v>4.2</c:v>
                      </c:pt>
                      <c:pt idx="618">
                        <c:v>4.3</c:v>
                      </c:pt>
                      <c:pt idx="619">
                        <c:v>4.3</c:v>
                      </c:pt>
                      <c:pt idx="620">
                        <c:v>4.25</c:v>
                      </c:pt>
                      <c:pt idx="621">
                        <c:v>4.25</c:v>
                      </c:pt>
                      <c:pt idx="622">
                        <c:v>4.3</c:v>
                      </c:pt>
                      <c:pt idx="623">
                        <c:v>4.2</c:v>
                      </c:pt>
                      <c:pt idx="624">
                        <c:v>4.05</c:v>
                      </c:pt>
                      <c:pt idx="625">
                        <c:v>3.95</c:v>
                      </c:pt>
                      <c:pt idx="626">
                        <c:v>3.75</c:v>
                      </c:pt>
                      <c:pt idx="627">
                        <c:v>3.7</c:v>
                      </c:pt>
                      <c:pt idx="628">
                        <c:v>3.4</c:v>
                      </c:pt>
                      <c:pt idx="629">
                        <c:v>3.5</c:v>
                      </c:pt>
                      <c:pt idx="630">
                        <c:v>3.6</c:v>
                      </c:pt>
                      <c:pt idx="631">
                        <c:v>3.5</c:v>
                      </c:pt>
                      <c:pt idx="632">
                        <c:v>3.3</c:v>
                      </c:pt>
                      <c:pt idx="633">
                        <c:v>3.45</c:v>
                      </c:pt>
                      <c:pt idx="634">
                        <c:v>3.6</c:v>
                      </c:pt>
                      <c:pt idx="635">
                        <c:v>3.3</c:v>
                      </c:pt>
                      <c:pt idx="636">
                        <c:v>3.45</c:v>
                      </c:pt>
                      <c:pt idx="637">
                        <c:v>3.7</c:v>
                      </c:pt>
                      <c:pt idx="638">
                        <c:v>3.95</c:v>
                      </c:pt>
                      <c:pt idx="639">
                        <c:v>4.0999999999999996</c:v>
                      </c:pt>
                      <c:pt idx="640">
                        <c:v>4.0999999999999996</c:v>
                      </c:pt>
                      <c:pt idx="641">
                        <c:v>3.9</c:v>
                      </c:pt>
                      <c:pt idx="642">
                        <c:v>3.6</c:v>
                      </c:pt>
                      <c:pt idx="643">
                        <c:v>3.6</c:v>
                      </c:pt>
                      <c:pt idx="644">
                        <c:v>3.65</c:v>
                      </c:pt>
                      <c:pt idx="645">
                        <c:v>3.75</c:v>
                      </c:pt>
                      <c:pt idx="646">
                        <c:v>3.85</c:v>
                      </c:pt>
                      <c:pt idx="647">
                        <c:v>3.95</c:v>
                      </c:pt>
                      <c:pt idx="648">
                        <c:v>3.9</c:v>
                      </c:pt>
                      <c:pt idx="649">
                        <c:v>3.6</c:v>
                      </c:pt>
                      <c:pt idx="650">
                        <c:v>3.2</c:v>
                      </c:pt>
                      <c:pt idx="651">
                        <c:v>3.1</c:v>
                      </c:pt>
                      <c:pt idx="652">
                        <c:v>3</c:v>
                      </c:pt>
                      <c:pt idx="653">
                        <c:v>3.1</c:v>
                      </c:pt>
                      <c:pt idx="654">
                        <c:v>2.95</c:v>
                      </c:pt>
                      <c:pt idx="655">
                        <c:v>2.85</c:v>
                      </c:pt>
                      <c:pt idx="656">
                        <c:v>2.75</c:v>
                      </c:pt>
                      <c:pt idx="657">
                        <c:v>3.1</c:v>
                      </c:pt>
                      <c:pt idx="658">
                        <c:v>3.8</c:v>
                      </c:pt>
                      <c:pt idx="659">
                        <c:v>3.3</c:v>
                      </c:pt>
                      <c:pt idx="660">
                        <c:v>3.55</c:v>
                      </c:pt>
                      <c:pt idx="661">
                        <c:v>3.65</c:v>
                      </c:pt>
                      <c:pt idx="662">
                        <c:v>3.55</c:v>
                      </c:pt>
                      <c:pt idx="663">
                        <c:v>3.55</c:v>
                      </c:pt>
                      <c:pt idx="664">
                        <c:v>3.85</c:v>
                      </c:pt>
                      <c:pt idx="665">
                        <c:v>4</c:v>
                      </c:pt>
                      <c:pt idx="666">
                        <c:v>4</c:v>
                      </c:pt>
                      <c:pt idx="667">
                        <c:v>3.8</c:v>
                      </c:pt>
                      <c:pt idx="668">
                        <c:v>3.75</c:v>
                      </c:pt>
                      <c:pt idx="669">
                        <c:v>3.7</c:v>
                      </c:pt>
                      <c:pt idx="670">
                        <c:v>3.6</c:v>
                      </c:pt>
                      <c:pt idx="671">
                        <c:v>3.55</c:v>
                      </c:pt>
                      <c:pt idx="672">
                        <c:v>3.55</c:v>
                      </c:pt>
                      <c:pt idx="673">
                        <c:v>3.6</c:v>
                      </c:pt>
                      <c:pt idx="674">
                        <c:v>4</c:v>
                      </c:pt>
                      <c:pt idx="675">
                        <c:v>4.05</c:v>
                      </c:pt>
                      <c:pt idx="676">
                        <c:v>4.05</c:v>
                      </c:pt>
                      <c:pt idx="677">
                        <c:v>3.95</c:v>
                      </c:pt>
                      <c:pt idx="678">
                        <c:v>3.9</c:v>
                      </c:pt>
                      <c:pt idx="679">
                        <c:v>3.9</c:v>
                      </c:pt>
                      <c:pt idx="680">
                        <c:v>4.2</c:v>
                      </c:pt>
                      <c:pt idx="681">
                        <c:v>4.3</c:v>
                      </c:pt>
                      <c:pt idx="682">
                        <c:v>4.4000000000000004</c:v>
                      </c:pt>
                      <c:pt idx="683">
                        <c:v>4.4000000000000004</c:v>
                      </c:pt>
                      <c:pt idx="684">
                        <c:v>4.5</c:v>
                      </c:pt>
                      <c:pt idx="685">
                        <c:v>4.5</c:v>
                      </c:pt>
                      <c:pt idx="686">
                        <c:v>4.5</c:v>
                      </c:pt>
                      <c:pt idx="687">
                        <c:v>4.3499999999999996</c:v>
                      </c:pt>
                      <c:pt idx="688">
                        <c:v>4.3</c:v>
                      </c:pt>
                      <c:pt idx="689">
                        <c:v>4.0999999999999996</c:v>
                      </c:pt>
                      <c:pt idx="690">
                        <c:v>3.9</c:v>
                      </c:pt>
                      <c:pt idx="691">
                        <c:v>3.8</c:v>
                      </c:pt>
                      <c:pt idx="692">
                        <c:v>3.9</c:v>
                      </c:pt>
                      <c:pt idx="693">
                        <c:v>3.7</c:v>
                      </c:pt>
                      <c:pt idx="694">
                        <c:v>3.5</c:v>
                      </c:pt>
                      <c:pt idx="695">
                        <c:v>3.3</c:v>
                      </c:pt>
                      <c:pt idx="696">
                        <c:v>3.25</c:v>
                      </c:pt>
                      <c:pt idx="697">
                        <c:v>3.3</c:v>
                      </c:pt>
                      <c:pt idx="698">
                        <c:v>3.5</c:v>
                      </c:pt>
                      <c:pt idx="699">
                        <c:v>3.55</c:v>
                      </c:pt>
                      <c:pt idx="700">
                        <c:v>3.55</c:v>
                      </c:pt>
                      <c:pt idx="701">
                        <c:v>3.4</c:v>
                      </c:pt>
                      <c:pt idx="702">
                        <c:v>3.4</c:v>
                      </c:pt>
                      <c:pt idx="703">
                        <c:v>3.35</c:v>
                      </c:pt>
                      <c:pt idx="704">
                        <c:v>3.35</c:v>
                      </c:pt>
                      <c:pt idx="705">
                        <c:v>3.2</c:v>
                      </c:pt>
                      <c:pt idx="706">
                        <c:v>3.2</c:v>
                      </c:pt>
                      <c:pt idx="707">
                        <c:v>3.2</c:v>
                      </c:pt>
                      <c:pt idx="708">
                        <c:v>3.15</c:v>
                      </c:pt>
                      <c:pt idx="709">
                        <c:v>3.1</c:v>
                      </c:pt>
                      <c:pt idx="710">
                        <c:v>2.95</c:v>
                      </c:pt>
                      <c:pt idx="711">
                        <c:v>2.85</c:v>
                      </c:pt>
                      <c:pt idx="712">
                        <c:v>2.8</c:v>
                      </c:pt>
                      <c:pt idx="713">
                        <c:v>2.75</c:v>
                      </c:pt>
                      <c:pt idx="714">
                        <c:v>2.7</c:v>
                      </c:pt>
                      <c:pt idx="715">
                        <c:v>2.5</c:v>
                      </c:pt>
                      <c:pt idx="716">
                        <c:v>2.7</c:v>
                      </c:pt>
                      <c:pt idx="717">
                        <c:v>2.8</c:v>
                      </c:pt>
                      <c:pt idx="718">
                        <c:v>2.8</c:v>
                      </c:pt>
                      <c:pt idx="719">
                        <c:v>2.7</c:v>
                      </c:pt>
                      <c:pt idx="720">
                        <c:v>2.5499999999999998</c:v>
                      </c:pt>
                      <c:pt idx="721">
                        <c:v>2.6</c:v>
                      </c:pt>
                      <c:pt idx="722">
                        <c:v>2.7</c:v>
                      </c:pt>
                      <c:pt idx="723">
                        <c:v>2.75</c:v>
                      </c:pt>
                      <c:pt idx="724">
                        <c:v>2.95</c:v>
                      </c:pt>
                      <c:pt idx="725">
                        <c:v>2.95</c:v>
                      </c:pt>
                      <c:pt idx="726">
                        <c:v>2.6</c:v>
                      </c:pt>
                      <c:pt idx="727">
                        <c:v>2.5499999999999998</c:v>
                      </c:pt>
                      <c:pt idx="728">
                        <c:v>2.65</c:v>
                      </c:pt>
                      <c:pt idx="729">
                        <c:v>2.9</c:v>
                      </c:pt>
                      <c:pt idx="730">
                        <c:v>3.3</c:v>
                      </c:pt>
                      <c:pt idx="731">
                        <c:v>3.4</c:v>
                      </c:pt>
                    </c:numCache>
                  </c:numRef>
                </c:val>
                <c:smooth val="1"/>
                <c:extLst xmlns:c15="http://schemas.microsoft.com/office/drawing/2012/chart">
                  <c:ext xmlns:c16="http://schemas.microsoft.com/office/drawing/2014/chart" uri="{C3380CC4-5D6E-409C-BE32-E72D297353CC}">
                    <c16:uniqueId val="{0000000D-B13E-4E85-9D54-B3AB23B5EB09}"/>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DATOS!$K$2</c15:sqref>
                        </c15:formulaRef>
                      </c:ext>
                    </c:extLst>
                    <c:strCache>
                      <c:ptCount val="1"/>
                      <c:pt idx="0">
                        <c:v>2004</c:v>
                      </c:pt>
                    </c:strCache>
                  </c:strRef>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DATOS!$K$3:$K$734</c15:sqref>
                        </c15:formulaRef>
                      </c:ext>
                    </c:extLst>
                    <c:numCache>
                      <c:formatCode>0.00</c:formatCode>
                      <c:ptCount val="732"/>
                      <c:pt idx="0">
                        <c:v>2.6</c:v>
                      </c:pt>
                      <c:pt idx="1">
                        <c:v>2.5</c:v>
                      </c:pt>
                      <c:pt idx="2">
                        <c:v>2.4</c:v>
                      </c:pt>
                      <c:pt idx="3">
                        <c:v>2.2999999999999998</c:v>
                      </c:pt>
                      <c:pt idx="4">
                        <c:v>2.25</c:v>
                      </c:pt>
                      <c:pt idx="5">
                        <c:v>2.1</c:v>
                      </c:pt>
                      <c:pt idx="6">
                        <c:v>2.1</c:v>
                      </c:pt>
                      <c:pt idx="7">
                        <c:v>2.1</c:v>
                      </c:pt>
                      <c:pt idx="8">
                        <c:v>2.0499999999999998</c:v>
                      </c:pt>
                      <c:pt idx="9">
                        <c:v>2.0499999999999998</c:v>
                      </c:pt>
                      <c:pt idx="10">
                        <c:v>1.9</c:v>
                      </c:pt>
                      <c:pt idx="11">
                        <c:v>2.15</c:v>
                      </c:pt>
                      <c:pt idx="12">
                        <c:v>2.15</c:v>
                      </c:pt>
                      <c:pt idx="13">
                        <c:v>1.95</c:v>
                      </c:pt>
                      <c:pt idx="14">
                        <c:v>2.4500000000000002</c:v>
                      </c:pt>
                      <c:pt idx="15">
                        <c:v>2.65</c:v>
                      </c:pt>
                      <c:pt idx="16">
                        <c:v>2.7</c:v>
                      </c:pt>
                      <c:pt idx="17">
                        <c:v>2.75</c:v>
                      </c:pt>
                      <c:pt idx="18">
                        <c:v>2.65</c:v>
                      </c:pt>
                      <c:pt idx="19">
                        <c:v>2.6</c:v>
                      </c:pt>
                      <c:pt idx="20">
                        <c:v>2.85</c:v>
                      </c:pt>
                      <c:pt idx="21">
                        <c:v>3</c:v>
                      </c:pt>
                      <c:pt idx="22">
                        <c:v>2.9</c:v>
                      </c:pt>
                      <c:pt idx="23">
                        <c:v>3</c:v>
                      </c:pt>
                      <c:pt idx="24">
                        <c:v>2.8</c:v>
                      </c:pt>
                      <c:pt idx="25">
                        <c:v>2.8</c:v>
                      </c:pt>
                      <c:pt idx="26">
                        <c:v>2.65</c:v>
                      </c:pt>
                      <c:pt idx="27">
                        <c:v>2.65</c:v>
                      </c:pt>
                      <c:pt idx="28">
                        <c:v>2.7</c:v>
                      </c:pt>
                      <c:pt idx="29">
                        <c:v>2.7</c:v>
                      </c:pt>
                      <c:pt idx="30">
                        <c:v>2.6</c:v>
                      </c:pt>
                      <c:pt idx="31">
                        <c:v>2.4500000000000002</c:v>
                      </c:pt>
                      <c:pt idx="32">
                        <c:v>2.4</c:v>
                      </c:pt>
                      <c:pt idx="33">
                        <c:v>2.4</c:v>
                      </c:pt>
                      <c:pt idx="34">
                        <c:v>2.2000000000000002</c:v>
                      </c:pt>
                      <c:pt idx="35">
                        <c:v>2.2000000000000002</c:v>
                      </c:pt>
                      <c:pt idx="36">
                        <c:v>2.2000000000000002</c:v>
                      </c:pt>
                      <c:pt idx="37">
                        <c:v>2.2000000000000002</c:v>
                      </c:pt>
                      <c:pt idx="38">
                        <c:v>2.1</c:v>
                      </c:pt>
                      <c:pt idx="39">
                        <c:v>2.15</c:v>
                      </c:pt>
                      <c:pt idx="40">
                        <c:v>2.5</c:v>
                      </c:pt>
                      <c:pt idx="41">
                        <c:v>2.5</c:v>
                      </c:pt>
                      <c:pt idx="42">
                        <c:v>2.2999999999999998</c:v>
                      </c:pt>
                      <c:pt idx="43">
                        <c:v>2.2999999999999998</c:v>
                      </c:pt>
                      <c:pt idx="44">
                        <c:v>2.25</c:v>
                      </c:pt>
                      <c:pt idx="45">
                        <c:v>2.2999999999999998</c:v>
                      </c:pt>
                      <c:pt idx="46">
                        <c:v>2.2999999999999998</c:v>
                      </c:pt>
                      <c:pt idx="47">
                        <c:v>2.2999999999999998</c:v>
                      </c:pt>
                      <c:pt idx="48">
                        <c:v>2.2000000000000002</c:v>
                      </c:pt>
                      <c:pt idx="49">
                        <c:v>2.0499999999999998</c:v>
                      </c:pt>
                      <c:pt idx="50">
                        <c:v>2.0499999999999998</c:v>
                      </c:pt>
                      <c:pt idx="51">
                        <c:v>1.9</c:v>
                      </c:pt>
                      <c:pt idx="52">
                        <c:v>2</c:v>
                      </c:pt>
                      <c:pt idx="53">
                        <c:v>2.0499999999999998</c:v>
                      </c:pt>
                      <c:pt idx="54">
                        <c:v>2.1</c:v>
                      </c:pt>
                      <c:pt idx="55">
                        <c:v>2.1</c:v>
                      </c:pt>
                      <c:pt idx="56">
                        <c:v>2.15</c:v>
                      </c:pt>
                      <c:pt idx="57">
                        <c:v>2.25</c:v>
                      </c:pt>
                      <c:pt idx="58">
                        <c:v>2.0499999999999998</c:v>
                      </c:pt>
                      <c:pt idx="59">
                        <c:v>1.9</c:v>
                      </c:pt>
                      <c:pt idx="60">
                        <c:v>1.85</c:v>
                      </c:pt>
                      <c:pt idx="61">
                        <c:v>1.8</c:v>
                      </c:pt>
                      <c:pt idx="62">
                        <c:v>1.85</c:v>
                      </c:pt>
                      <c:pt idx="63">
                        <c:v>1.85</c:v>
                      </c:pt>
                      <c:pt idx="64">
                        <c:v>1.8</c:v>
                      </c:pt>
                      <c:pt idx="65">
                        <c:v>1.8</c:v>
                      </c:pt>
                      <c:pt idx="66">
                        <c:v>1.75</c:v>
                      </c:pt>
                      <c:pt idx="67">
                        <c:v>1.75</c:v>
                      </c:pt>
                      <c:pt idx="68">
                        <c:v>1.7</c:v>
                      </c:pt>
                      <c:pt idx="69">
                        <c:v>1.65</c:v>
                      </c:pt>
                      <c:pt idx="70">
                        <c:v>1.65</c:v>
                      </c:pt>
                      <c:pt idx="71">
                        <c:v>1.7</c:v>
                      </c:pt>
                      <c:pt idx="72">
                        <c:v>1.7</c:v>
                      </c:pt>
                      <c:pt idx="73">
                        <c:v>1.7</c:v>
                      </c:pt>
                      <c:pt idx="74">
                        <c:v>1.7</c:v>
                      </c:pt>
                      <c:pt idx="75">
                        <c:v>1.65</c:v>
                      </c:pt>
                      <c:pt idx="76">
                        <c:v>1.7</c:v>
                      </c:pt>
                      <c:pt idx="77">
                        <c:v>1.65</c:v>
                      </c:pt>
                      <c:pt idx="78">
                        <c:v>1.9</c:v>
                      </c:pt>
                      <c:pt idx="79">
                        <c:v>1.8</c:v>
                      </c:pt>
                      <c:pt idx="80">
                        <c:v>1.7</c:v>
                      </c:pt>
                      <c:pt idx="81">
                        <c:v>1.65</c:v>
                      </c:pt>
                      <c:pt idx="82">
                        <c:v>1.7</c:v>
                      </c:pt>
                      <c:pt idx="83">
                        <c:v>1.65</c:v>
                      </c:pt>
                      <c:pt idx="84">
                        <c:v>1.65</c:v>
                      </c:pt>
                      <c:pt idx="85">
                        <c:v>1.7</c:v>
                      </c:pt>
                      <c:pt idx="86">
                        <c:v>2</c:v>
                      </c:pt>
                      <c:pt idx="87">
                        <c:v>1.85</c:v>
                      </c:pt>
                      <c:pt idx="88">
                        <c:v>1.75</c:v>
                      </c:pt>
                      <c:pt idx="89">
                        <c:v>1.7</c:v>
                      </c:pt>
                      <c:pt idx="90">
                        <c:v>1.9</c:v>
                      </c:pt>
                      <c:pt idx="91">
                        <c:v>1.9</c:v>
                      </c:pt>
                      <c:pt idx="92">
                        <c:v>1.85</c:v>
                      </c:pt>
                      <c:pt idx="93">
                        <c:v>1.75</c:v>
                      </c:pt>
                      <c:pt idx="94">
                        <c:v>1.75</c:v>
                      </c:pt>
                      <c:pt idx="95">
                        <c:v>1.75</c:v>
                      </c:pt>
                      <c:pt idx="96">
                        <c:v>1.7</c:v>
                      </c:pt>
                      <c:pt idx="97">
                        <c:v>1.7</c:v>
                      </c:pt>
                      <c:pt idx="98">
                        <c:v>1.7</c:v>
                      </c:pt>
                      <c:pt idx="99">
                        <c:v>1.7</c:v>
                      </c:pt>
                      <c:pt idx="100">
                        <c:v>1.7</c:v>
                      </c:pt>
                      <c:pt idx="101">
                        <c:v>1.65</c:v>
                      </c:pt>
                      <c:pt idx="102">
                        <c:v>1.9</c:v>
                      </c:pt>
                      <c:pt idx="103">
                        <c:v>2.1</c:v>
                      </c:pt>
                      <c:pt idx="104">
                        <c:v>2.0499999999999998</c:v>
                      </c:pt>
                      <c:pt idx="105">
                        <c:v>2.0499999999999998</c:v>
                      </c:pt>
                      <c:pt idx="106">
                        <c:v>2</c:v>
                      </c:pt>
                      <c:pt idx="107">
                        <c:v>2.1</c:v>
                      </c:pt>
                      <c:pt idx="108">
                        <c:v>2.15</c:v>
                      </c:pt>
                      <c:pt idx="109">
                        <c:v>2.1</c:v>
                      </c:pt>
                      <c:pt idx="110">
                        <c:v>2.4</c:v>
                      </c:pt>
                      <c:pt idx="111">
                        <c:v>2.6</c:v>
                      </c:pt>
                      <c:pt idx="112">
                        <c:v>2.5</c:v>
                      </c:pt>
                      <c:pt idx="113">
                        <c:v>2.5499999999999998</c:v>
                      </c:pt>
                      <c:pt idx="114">
                        <c:v>2.35</c:v>
                      </c:pt>
                      <c:pt idx="115">
                        <c:v>2.2000000000000002</c:v>
                      </c:pt>
                      <c:pt idx="116">
                        <c:v>2.6</c:v>
                      </c:pt>
                      <c:pt idx="117">
                        <c:v>2.95</c:v>
                      </c:pt>
                      <c:pt idx="118">
                        <c:v>2.6</c:v>
                      </c:pt>
                      <c:pt idx="119">
                        <c:v>2.35</c:v>
                      </c:pt>
                      <c:pt idx="120">
                        <c:v>2.35</c:v>
                      </c:pt>
                      <c:pt idx="121">
                        <c:v>2.4500000000000002</c:v>
                      </c:pt>
                      <c:pt idx="122">
                        <c:v>2.2999999999999998</c:v>
                      </c:pt>
                      <c:pt idx="123">
                        <c:v>2.2000000000000002</c:v>
                      </c:pt>
                      <c:pt idx="124">
                        <c:v>2.2999999999999998</c:v>
                      </c:pt>
                      <c:pt idx="125">
                        <c:v>2.25</c:v>
                      </c:pt>
                      <c:pt idx="126">
                        <c:v>2.25</c:v>
                      </c:pt>
                      <c:pt idx="127">
                        <c:v>2.2000000000000002</c:v>
                      </c:pt>
                      <c:pt idx="128">
                        <c:v>2.15</c:v>
                      </c:pt>
                      <c:pt idx="129">
                        <c:v>2.0499999999999998</c:v>
                      </c:pt>
                      <c:pt idx="130">
                        <c:v>2</c:v>
                      </c:pt>
                      <c:pt idx="131">
                        <c:v>2.0499999999999998</c:v>
                      </c:pt>
                      <c:pt idx="132">
                        <c:v>2.25</c:v>
                      </c:pt>
                      <c:pt idx="133">
                        <c:v>2.4</c:v>
                      </c:pt>
                      <c:pt idx="134">
                        <c:v>2.4</c:v>
                      </c:pt>
                      <c:pt idx="135">
                        <c:v>2.4</c:v>
                      </c:pt>
                      <c:pt idx="136">
                        <c:v>2.5</c:v>
                      </c:pt>
                      <c:pt idx="137">
                        <c:v>2.35</c:v>
                      </c:pt>
                      <c:pt idx="138">
                        <c:v>2.2000000000000002</c:v>
                      </c:pt>
                      <c:pt idx="139">
                        <c:v>2.15</c:v>
                      </c:pt>
                      <c:pt idx="140">
                        <c:v>2.1</c:v>
                      </c:pt>
                      <c:pt idx="141">
                        <c:v>2</c:v>
                      </c:pt>
                      <c:pt idx="142">
                        <c:v>2</c:v>
                      </c:pt>
                      <c:pt idx="143">
                        <c:v>1.95</c:v>
                      </c:pt>
                      <c:pt idx="144">
                        <c:v>1.9</c:v>
                      </c:pt>
                      <c:pt idx="145">
                        <c:v>1.8</c:v>
                      </c:pt>
                      <c:pt idx="146">
                        <c:v>1.7</c:v>
                      </c:pt>
                      <c:pt idx="147">
                        <c:v>1.7</c:v>
                      </c:pt>
                      <c:pt idx="148">
                        <c:v>1.7</c:v>
                      </c:pt>
                      <c:pt idx="149">
                        <c:v>1.73</c:v>
                      </c:pt>
                      <c:pt idx="150">
                        <c:v>1.76</c:v>
                      </c:pt>
                      <c:pt idx="151">
                        <c:v>1.8</c:v>
                      </c:pt>
                      <c:pt idx="152">
                        <c:v>1.75</c:v>
                      </c:pt>
                      <c:pt idx="153">
                        <c:v>1.85</c:v>
                      </c:pt>
                      <c:pt idx="154">
                        <c:v>1.75</c:v>
                      </c:pt>
                      <c:pt idx="155">
                        <c:v>1.75</c:v>
                      </c:pt>
                      <c:pt idx="156">
                        <c:v>1.7</c:v>
                      </c:pt>
                      <c:pt idx="157">
                        <c:v>1.7</c:v>
                      </c:pt>
                      <c:pt idx="158">
                        <c:v>1.65</c:v>
                      </c:pt>
                      <c:pt idx="159">
                        <c:v>1.7</c:v>
                      </c:pt>
                      <c:pt idx="160">
                        <c:v>1.65</c:v>
                      </c:pt>
                      <c:pt idx="161">
                        <c:v>1.65</c:v>
                      </c:pt>
                      <c:pt idx="162">
                        <c:v>1.7</c:v>
                      </c:pt>
                      <c:pt idx="163">
                        <c:v>1.75</c:v>
                      </c:pt>
                      <c:pt idx="164">
                        <c:v>1.95</c:v>
                      </c:pt>
                      <c:pt idx="165">
                        <c:v>1.7</c:v>
                      </c:pt>
                      <c:pt idx="166">
                        <c:v>1.65</c:v>
                      </c:pt>
                      <c:pt idx="167">
                        <c:v>1.75</c:v>
                      </c:pt>
                      <c:pt idx="168">
                        <c:v>1.7</c:v>
                      </c:pt>
                      <c:pt idx="169">
                        <c:v>1.7</c:v>
                      </c:pt>
                      <c:pt idx="170">
                        <c:v>1.95</c:v>
                      </c:pt>
                      <c:pt idx="171">
                        <c:v>1.95</c:v>
                      </c:pt>
                      <c:pt idx="172">
                        <c:v>2.1</c:v>
                      </c:pt>
                      <c:pt idx="173">
                        <c:v>2.2000000000000002</c:v>
                      </c:pt>
                      <c:pt idx="174">
                        <c:v>2.35</c:v>
                      </c:pt>
                      <c:pt idx="175">
                        <c:v>2.6</c:v>
                      </c:pt>
                      <c:pt idx="176">
                        <c:v>2.9</c:v>
                      </c:pt>
                      <c:pt idx="177">
                        <c:v>2.9</c:v>
                      </c:pt>
                      <c:pt idx="178">
                        <c:v>2.5499999999999998</c:v>
                      </c:pt>
                      <c:pt idx="179">
                        <c:v>2.5</c:v>
                      </c:pt>
                      <c:pt idx="180">
                        <c:v>2.2999999999999998</c:v>
                      </c:pt>
                      <c:pt idx="181">
                        <c:v>2.2000000000000002</c:v>
                      </c:pt>
                      <c:pt idx="182">
                        <c:v>2.15</c:v>
                      </c:pt>
                      <c:pt idx="183">
                        <c:v>2.15</c:v>
                      </c:pt>
                      <c:pt idx="184">
                        <c:v>2</c:v>
                      </c:pt>
                      <c:pt idx="185">
                        <c:v>2</c:v>
                      </c:pt>
                      <c:pt idx="186">
                        <c:v>2.15</c:v>
                      </c:pt>
                      <c:pt idx="187">
                        <c:v>2.15</c:v>
                      </c:pt>
                      <c:pt idx="188">
                        <c:v>2.2999999999999998</c:v>
                      </c:pt>
                      <c:pt idx="189">
                        <c:v>2.15</c:v>
                      </c:pt>
                      <c:pt idx="190">
                        <c:v>2.2999999999999998</c:v>
                      </c:pt>
                      <c:pt idx="191">
                        <c:v>2.2999999999999998</c:v>
                      </c:pt>
                      <c:pt idx="192">
                        <c:v>2.2999999999999998</c:v>
                      </c:pt>
                      <c:pt idx="193">
                        <c:v>2.4</c:v>
                      </c:pt>
                      <c:pt idx="194">
                        <c:v>2.4500000000000002</c:v>
                      </c:pt>
                      <c:pt idx="195">
                        <c:v>2.2999999999999998</c:v>
                      </c:pt>
                      <c:pt idx="196">
                        <c:v>2.1</c:v>
                      </c:pt>
                      <c:pt idx="197">
                        <c:v>2.0499999999999998</c:v>
                      </c:pt>
                      <c:pt idx="198">
                        <c:v>2.15</c:v>
                      </c:pt>
                      <c:pt idx="199">
                        <c:v>2.1</c:v>
                      </c:pt>
                      <c:pt idx="200">
                        <c:v>2</c:v>
                      </c:pt>
                      <c:pt idx="201">
                        <c:v>2.2000000000000002</c:v>
                      </c:pt>
                      <c:pt idx="202">
                        <c:v>2.2000000000000002</c:v>
                      </c:pt>
                      <c:pt idx="203">
                        <c:v>2.25</c:v>
                      </c:pt>
                      <c:pt idx="204">
                        <c:v>2.85</c:v>
                      </c:pt>
                      <c:pt idx="205">
                        <c:v>2.8</c:v>
                      </c:pt>
                      <c:pt idx="206">
                        <c:v>2.65</c:v>
                      </c:pt>
                      <c:pt idx="207">
                        <c:v>2.5499999999999998</c:v>
                      </c:pt>
                      <c:pt idx="208">
                        <c:v>2.5</c:v>
                      </c:pt>
                      <c:pt idx="209">
                        <c:v>2.35</c:v>
                      </c:pt>
                      <c:pt idx="210">
                        <c:v>2.7</c:v>
                      </c:pt>
                      <c:pt idx="211">
                        <c:v>2.8</c:v>
                      </c:pt>
                      <c:pt idx="212">
                        <c:v>3.35</c:v>
                      </c:pt>
                      <c:pt idx="213">
                        <c:v>3.6</c:v>
                      </c:pt>
                      <c:pt idx="214">
                        <c:v>3.5</c:v>
                      </c:pt>
                      <c:pt idx="215">
                        <c:v>3.35</c:v>
                      </c:pt>
                      <c:pt idx="216">
                        <c:v>3.4</c:v>
                      </c:pt>
                      <c:pt idx="217">
                        <c:v>3.4</c:v>
                      </c:pt>
                      <c:pt idx="218">
                        <c:v>3.4</c:v>
                      </c:pt>
                      <c:pt idx="219">
                        <c:v>3.65</c:v>
                      </c:pt>
                      <c:pt idx="220">
                        <c:v>3.55</c:v>
                      </c:pt>
                      <c:pt idx="221">
                        <c:v>3.35</c:v>
                      </c:pt>
                      <c:pt idx="222">
                        <c:v>3.2</c:v>
                      </c:pt>
                      <c:pt idx="223">
                        <c:v>3.15</c:v>
                      </c:pt>
                      <c:pt idx="224">
                        <c:v>3.2</c:v>
                      </c:pt>
                      <c:pt idx="225">
                        <c:v>3.15</c:v>
                      </c:pt>
                      <c:pt idx="226">
                        <c:v>3.1</c:v>
                      </c:pt>
                      <c:pt idx="227">
                        <c:v>3.4</c:v>
                      </c:pt>
                      <c:pt idx="228">
                        <c:v>4.0999999999999996</c:v>
                      </c:pt>
                      <c:pt idx="229">
                        <c:v>4.2</c:v>
                      </c:pt>
                      <c:pt idx="230">
                        <c:v>4.1500000000000004</c:v>
                      </c:pt>
                      <c:pt idx="231">
                        <c:v>3.95</c:v>
                      </c:pt>
                      <c:pt idx="232">
                        <c:v>3.95</c:v>
                      </c:pt>
                      <c:pt idx="233">
                        <c:v>4</c:v>
                      </c:pt>
                      <c:pt idx="234">
                        <c:v>3.95</c:v>
                      </c:pt>
                      <c:pt idx="235">
                        <c:v>3.8</c:v>
                      </c:pt>
                      <c:pt idx="236">
                        <c:v>3.7</c:v>
                      </c:pt>
                      <c:pt idx="237">
                        <c:v>3.75</c:v>
                      </c:pt>
                      <c:pt idx="238">
                        <c:v>3.8</c:v>
                      </c:pt>
                      <c:pt idx="239">
                        <c:v>3.8</c:v>
                      </c:pt>
                      <c:pt idx="240">
                        <c:v>3.75</c:v>
                      </c:pt>
                      <c:pt idx="241">
                        <c:v>3.65</c:v>
                      </c:pt>
                      <c:pt idx="242">
                        <c:v>3.55</c:v>
                      </c:pt>
                      <c:pt idx="243">
                        <c:v>3.6</c:v>
                      </c:pt>
                      <c:pt idx="244">
                        <c:v>3.65</c:v>
                      </c:pt>
                      <c:pt idx="245">
                        <c:v>3.5</c:v>
                      </c:pt>
                      <c:pt idx="246">
                        <c:v>3.2</c:v>
                      </c:pt>
                      <c:pt idx="247">
                        <c:v>3.15</c:v>
                      </c:pt>
                      <c:pt idx="248">
                        <c:v>3.4</c:v>
                      </c:pt>
                      <c:pt idx="249">
                        <c:v>3.55</c:v>
                      </c:pt>
                      <c:pt idx="250">
                        <c:v>3.75</c:v>
                      </c:pt>
                      <c:pt idx="251">
                        <c:v>3.8</c:v>
                      </c:pt>
                      <c:pt idx="252">
                        <c:v>3.9</c:v>
                      </c:pt>
                      <c:pt idx="253">
                        <c:v>4</c:v>
                      </c:pt>
                      <c:pt idx="254">
                        <c:v>4.0999999999999996</c:v>
                      </c:pt>
                      <c:pt idx="255">
                        <c:v>4.1500000000000004</c:v>
                      </c:pt>
                      <c:pt idx="256">
                        <c:v>4</c:v>
                      </c:pt>
                      <c:pt idx="257">
                        <c:v>4</c:v>
                      </c:pt>
                      <c:pt idx="258">
                        <c:v>4</c:v>
                      </c:pt>
                      <c:pt idx="259">
                        <c:v>3.95</c:v>
                      </c:pt>
                      <c:pt idx="260">
                        <c:v>3.6</c:v>
                      </c:pt>
                      <c:pt idx="261">
                        <c:v>3.3</c:v>
                      </c:pt>
                      <c:pt idx="262">
                        <c:v>3.2</c:v>
                      </c:pt>
                      <c:pt idx="263">
                        <c:v>3.1</c:v>
                      </c:pt>
                      <c:pt idx="264">
                        <c:v>3.05</c:v>
                      </c:pt>
                      <c:pt idx="265">
                        <c:v>3.05</c:v>
                      </c:pt>
                      <c:pt idx="266">
                        <c:v>3.1</c:v>
                      </c:pt>
                      <c:pt idx="267">
                        <c:v>3.3</c:v>
                      </c:pt>
                      <c:pt idx="268">
                        <c:v>3.45</c:v>
                      </c:pt>
                      <c:pt idx="269">
                        <c:v>3.2</c:v>
                      </c:pt>
                      <c:pt idx="270">
                        <c:v>3</c:v>
                      </c:pt>
                      <c:pt idx="271">
                        <c:v>2.9</c:v>
                      </c:pt>
                      <c:pt idx="272">
                        <c:v>2.9</c:v>
                      </c:pt>
                      <c:pt idx="273">
                        <c:v>2.95</c:v>
                      </c:pt>
                      <c:pt idx="274">
                        <c:v>2.8</c:v>
                      </c:pt>
                      <c:pt idx="275">
                        <c:v>2.9</c:v>
                      </c:pt>
                      <c:pt idx="276">
                        <c:v>3.3</c:v>
                      </c:pt>
                      <c:pt idx="277">
                        <c:v>3.75</c:v>
                      </c:pt>
                      <c:pt idx="278">
                        <c:v>3.85</c:v>
                      </c:pt>
                      <c:pt idx="279">
                        <c:v>3.85</c:v>
                      </c:pt>
                      <c:pt idx="280">
                        <c:v>4.1500000000000004</c:v>
                      </c:pt>
                      <c:pt idx="281">
                        <c:v>4.3</c:v>
                      </c:pt>
                      <c:pt idx="282">
                        <c:v>4.4000000000000004</c:v>
                      </c:pt>
                      <c:pt idx="283">
                        <c:v>4.4000000000000004</c:v>
                      </c:pt>
                      <c:pt idx="284">
                        <c:v>4.45</c:v>
                      </c:pt>
                      <c:pt idx="285">
                        <c:v>4.5</c:v>
                      </c:pt>
                      <c:pt idx="286">
                        <c:v>4.5</c:v>
                      </c:pt>
                      <c:pt idx="287">
                        <c:v>4.55</c:v>
                      </c:pt>
                      <c:pt idx="288">
                        <c:v>4.5999999999999996</c:v>
                      </c:pt>
                      <c:pt idx="289">
                        <c:v>4.55</c:v>
                      </c:pt>
                      <c:pt idx="290">
                        <c:v>4.55</c:v>
                      </c:pt>
                      <c:pt idx="291">
                        <c:v>4.55</c:v>
                      </c:pt>
                      <c:pt idx="292">
                        <c:v>4.5</c:v>
                      </c:pt>
                      <c:pt idx="293">
                        <c:v>4.45</c:v>
                      </c:pt>
                      <c:pt idx="294">
                        <c:v>4.1500000000000004</c:v>
                      </c:pt>
                      <c:pt idx="295">
                        <c:v>4.0999999999999996</c:v>
                      </c:pt>
                      <c:pt idx="296">
                        <c:v>4.05</c:v>
                      </c:pt>
                      <c:pt idx="297">
                        <c:v>4.05</c:v>
                      </c:pt>
                      <c:pt idx="298">
                        <c:v>3.9</c:v>
                      </c:pt>
                      <c:pt idx="299">
                        <c:v>3.8</c:v>
                      </c:pt>
                      <c:pt idx="300">
                        <c:v>3.8</c:v>
                      </c:pt>
                      <c:pt idx="301">
                        <c:v>3.8</c:v>
                      </c:pt>
                      <c:pt idx="302">
                        <c:v>4.05</c:v>
                      </c:pt>
                      <c:pt idx="303">
                        <c:v>4</c:v>
                      </c:pt>
                      <c:pt idx="304">
                        <c:v>3.9</c:v>
                      </c:pt>
                      <c:pt idx="305">
                        <c:v>3.75</c:v>
                      </c:pt>
                      <c:pt idx="306">
                        <c:v>3.5</c:v>
                      </c:pt>
                      <c:pt idx="307">
                        <c:v>3.45</c:v>
                      </c:pt>
                      <c:pt idx="308">
                        <c:v>3.4</c:v>
                      </c:pt>
                      <c:pt idx="309">
                        <c:v>3.5</c:v>
                      </c:pt>
                      <c:pt idx="310">
                        <c:v>3.15</c:v>
                      </c:pt>
                      <c:pt idx="311">
                        <c:v>3</c:v>
                      </c:pt>
                      <c:pt idx="312">
                        <c:v>3</c:v>
                      </c:pt>
                      <c:pt idx="313">
                        <c:v>3.25</c:v>
                      </c:pt>
                      <c:pt idx="314">
                        <c:v>3.55</c:v>
                      </c:pt>
                      <c:pt idx="315">
                        <c:v>3.5</c:v>
                      </c:pt>
                      <c:pt idx="316">
                        <c:v>3.7</c:v>
                      </c:pt>
                      <c:pt idx="317">
                        <c:v>3.65</c:v>
                      </c:pt>
                      <c:pt idx="318">
                        <c:v>3.55</c:v>
                      </c:pt>
                      <c:pt idx="319">
                        <c:v>3.57</c:v>
                      </c:pt>
                      <c:pt idx="320">
                        <c:v>3.6</c:v>
                      </c:pt>
                      <c:pt idx="321">
                        <c:v>3.5</c:v>
                      </c:pt>
                      <c:pt idx="322">
                        <c:v>3.4</c:v>
                      </c:pt>
                      <c:pt idx="323">
                        <c:v>3.3</c:v>
                      </c:pt>
                      <c:pt idx="324">
                        <c:v>3.15</c:v>
                      </c:pt>
                      <c:pt idx="325">
                        <c:v>3.05</c:v>
                      </c:pt>
                      <c:pt idx="326">
                        <c:v>2.95</c:v>
                      </c:pt>
                      <c:pt idx="327">
                        <c:v>2.95</c:v>
                      </c:pt>
                      <c:pt idx="328">
                        <c:v>2.8</c:v>
                      </c:pt>
                      <c:pt idx="329">
                        <c:v>2.7</c:v>
                      </c:pt>
                      <c:pt idx="330">
                        <c:v>2.6</c:v>
                      </c:pt>
                      <c:pt idx="331">
                        <c:v>2.5499999999999998</c:v>
                      </c:pt>
                      <c:pt idx="332">
                        <c:v>2.5</c:v>
                      </c:pt>
                      <c:pt idx="333">
                        <c:v>2.4</c:v>
                      </c:pt>
                      <c:pt idx="334">
                        <c:v>2.35</c:v>
                      </c:pt>
                      <c:pt idx="335">
                        <c:v>2.35</c:v>
                      </c:pt>
                      <c:pt idx="336">
                        <c:v>2.4</c:v>
                      </c:pt>
                      <c:pt idx="337">
                        <c:v>2.42</c:v>
                      </c:pt>
                      <c:pt idx="338">
                        <c:v>2.4500000000000002</c:v>
                      </c:pt>
                      <c:pt idx="339">
                        <c:v>2.4500000000000002</c:v>
                      </c:pt>
                      <c:pt idx="340">
                        <c:v>2.4</c:v>
                      </c:pt>
                      <c:pt idx="341">
                        <c:v>2.35</c:v>
                      </c:pt>
                      <c:pt idx="342">
                        <c:v>2.4500000000000002</c:v>
                      </c:pt>
                      <c:pt idx="343">
                        <c:v>2.4</c:v>
                      </c:pt>
                      <c:pt idx="344">
                        <c:v>2.4</c:v>
                      </c:pt>
                      <c:pt idx="345">
                        <c:v>2.4</c:v>
                      </c:pt>
                      <c:pt idx="346">
                        <c:v>2.2999999999999998</c:v>
                      </c:pt>
                      <c:pt idx="347">
                        <c:v>2.5</c:v>
                      </c:pt>
                      <c:pt idx="348">
                        <c:v>2.5</c:v>
                      </c:pt>
                      <c:pt idx="349">
                        <c:v>2.35</c:v>
                      </c:pt>
                      <c:pt idx="350">
                        <c:v>2.5</c:v>
                      </c:pt>
                      <c:pt idx="351">
                        <c:v>2.5499999999999998</c:v>
                      </c:pt>
                      <c:pt idx="352">
                        <c:v>2.4500000000000002</c:v>
                      </c:pt>
                      <c:pt idx="353">
                        <c:v>2.2999999999999998</c:v>
                      </c:pt>
                      <c:pt idx="354">
                        <c:v>2.1</c:v>
                      </c:pt>
                      <c:pt idx="355">
                        <c:v>2.0499999999999998</c:v>
                      </c:pt>
                      <c:pt idx="356">
                        <c:v>2.1</c:v>
                      </c:pt>
                      <c:pt idx="357">
                        <c:v>2.15</c:v>
                      </c:pt>
                      <c:pt idx="358">
                        <c:v>2.4500000000000002</c:v>
                      </c:pt>
                      <c:pt idx="359">
                        <c:v>2.5</c:v>
                      </c:pt>
                      <c:pt idx="360">
                        <c:v>2.2999999999999998</c:v>
                      </c:pt>
                      <c:pt idx="361">
                        <c:v>2.2000000000000002</c:v>
                      </c:pt>
                      <c:pt idx="362">
                        <c:v>2.25</c:v>
                      </c:pt>
                      <c:pt idx="363">
                        <c:v>2.1</c:v>
                      </c:pt>
                      <c:pt idx="364">
                        <c:v>2</c:v>
                      </c:pt>
                      <c:pt idx="365">
                        <c:v>2</c:v>
                      </c:pt>
                      <c:pt idx="366">
                        <c:v>2.1</c:v>
                      </c:pt>
                      <c:pt idx="367">
                        <c:v>2.2000000000000002</c:v>
                      </c:pt>
                      <c:pt idx="368">
                        <c:v>2.2999999999999998</c:v>
                      </c:pt>
                      <c:pt idx="369">
                        <c:v>2.1</c:v>
                      </c:pt>
                      <c:pt idx="370">
                        <c:v>2</c:v>
                      </c:pt>
                      <c:pt idx="371">
                        <c:v>2</c:v>
                      </c:pt>
                      <c:pt idx="372">
                        <c:v>2.25</c:v>
                      </c:pt>
                      <c:pt idx="373">
                        <c:v>2.4500000000000002</c:v>
                      </c:pt>
                      <c:pt idx="374">
                        <c:v>2.5</c:v>
                      </c:pt>
                      <c:pt idx="375">
                        <c:v>2.25</c:v>
                      </c:pt>
                      <c:pt idx="376">
                        <c:v>2.2000000000000002</c:v>
                      </c:pt>
                      <c:pt idx="377">
                        <c:v>2.25</c:v>
                      </c:pt>
                      <c:pt idx="378">
                        <c:v>2.2999999999999998</c:v>
                      </c:pt>
                      <c:pt idx="379">
                        <c:v>2.5</c:v>
                      </c:pt>
                      <c:pt idx="380">
                        <c:v>2.5499999999999998</c:v>
                      </c:pt>
                      <c:pt idx="381">
                        <c:v>2.5499999999999998</c:v>
                      </c:pt>
                      <c:pt idx="382">
                        <c:v>2.6</c:v>
                      </c:pt>
                      <c:pt idx="383">
                        <c:v>2.7</c:v>
                      </c:pt>
                      <c:pt idx="384">
                        <c:v>2.5</c:v>
                      </c:pt>
                      <c:pt idx="385">
                        <c:v>2.4</c:v>
                      </c:pt>
                      <c:pt idx="386">
                        <c:v>2.5</c:v>
                      </c:pt>
                      <c:pt idx="387">
                        <c:v>2.6</c:v>
                      </c:pt>
                      <c:pt idx="388">
                        <c:v>2.7</c:v>
                      </c:pt>
                      <c:pt idx="389">
                        <c:v>2.7</c:v>
                      </c:pt>
                      <c:pt idx="390">
                        <c:v>3</c:v>
                      </c:pt>
                      <c:pt idx="391">
                        <c:v>3.1</c:v>
                      </c:pt>
                      <c:pt idx="392">
                        <c:v>2.8</c:v>
                      </c:pt>
                      <c:pt idx="393">
                        <c:v>2.65</c:v>
                      </c:pt>
                      <c:pt idx="394">
                        <c:v>2.7</c:v>
                      </c:pt>
                      <c:pt idx="395">
                        <c:v>2.8</c:v>
                      </c:pt>
                      <c:pt idx="396">
                        <c:v>2.9</c:v>
                      </c:pt>
                      <c:pt idx="397">
                        <c:v>3.05</c:v>
                      </c:pt>
                      <c:pt idx="398">
                        <c:v>2.9</c:v>
                      </c:pt>
                      <c:pt idx="399">
                        <c:v>2.7</c:v>
                      </c:pt>
                      <c:pt idx="400">
                        <c:v>2.6</c:v>
                      </c:pt>
                      <c:pt idx="401">
                        <c:v>2.5499999999999998</c:v>
                      </c:pt>
                      <c:pt idx="402">
                        <c:v>2.7</c:v>
                      </c:pt>
                      <c:pt idx="403">
                        <c:v>2.85</c:v>
                      </c:pt>
                      <c:pt idx="404">
                        <c:v>2.8</c:v>
                      </c:pt>
                      <c:pt idx="405">
                        <c:v>2.7</c:v>
                      </c:pt>
                      <c:pt idx="406">
                        <c:v>2.7</c:v>
                      </c:pt>
                      <c:pt idx="407">
                        <c:v>3.1</c:v>
                      </c:pt>
                      <c:pt idx="408">
                        <c:v>3.05</c:v>
                      </c:pt>
                      <c:pt idx="409">
                        <c:v>3.1</c:v>
                      </c:pt>
                      <c:pt idx="410">
                        <c:v>2.9</c:v>
                      </c:pt>
                      <c:pt idx="411">
                        <c:v>2.8</c:v>
                      </c:pt>
                      <c:pt idx="412">
                        <c:v>2.6</c:v>
                      </c:pt>
                      <c:pt idx="413">
                        <c:v>2.5</c:v>
                      </c:pt>
                      <c:pt idx="414">
                        <c:v>2.6</c:v>
                      </c:pt>
                      <c:pt idx="415">
                        <c:v>2.6</c:v>
                      </c:pt>
                      <c:pt idx="416">
                        <c:v>2.6</c:v>
                      </c:pt>
                      <c:pt idx="417">
                        <c:v>2.6</c:v>
                      </c:pt>
                      <c:pt idx="418">
                        <c:v>2.6</c:v>
                      </c:pt>
                      <c:pt idx="419">
                        <c:v>2.5499999999999998</c:v>
                      </c:pt>
                      <c:pt idx="420">
                        <c:v>2.5499999999999998</c:v>
                      </c:pt>
                      <c:pt idx="421">
                        <c:v>2.5</c:v>
                      </c:pt>
                      <c:pt idx="422">
                        <c:v>2.35</c:v>
                      </c:pt>
                      <c:pt idx="423">
                        <c:v>2.35</c:v>
                      </c:pt>
                      <c:pt idx="424">
                        <c:v>2.5</c:v>
                      </c:pt>
                      <c:pt idx="425">
                        <c:v>2.5499999999999998</c:v>
                      </c:pt>
                      <c:pt idx="426">
                        <c:v>2.65</c:v>
                      </c:pt>
                      <c:pt idx="427">
                        <c:v>2.65</c:v>
                      </c:pt>
                      <c:pt idx="428">
                        <c:v>2.6</c:v>
                      </c:pt>
                      <c:pt idx="429">
                        <c:v>2.65</c:v>
                      </c:pt>
                      <c:pt idx="430">
                        <c:v>2.5499999999999998</c:v>
                      </c:pt>
                      <c:pt idx="431">
                        <c:v>2.5</c:v>
                      </c:pt>
                      <c:pt idx="432">
                        <c:v>2.5</c:v>
                      </c:pt>
                      <c:pt idx="433">
                        <c:v>2.4500000000000002</c:v>
                      </c:pt>
                      <c:pt idx="434">
                        <c:v>2.5</c:v>
                      </c:pt>
                      <c:pt idx="435">
                        <c:v>2.1</c:v>
                      </c:pt>
                      <c:pt idx="436">
                        <c:v>2.25</c:v>
                      </c:pt>
                      <c:pt idx="437">
                        <c:v>2.6</c:v>
                      </c:pt>
                      <c:pt idx="438">
                        <c:v>2.5499999999999998</c:v>
                      </c:pt>
                      <c:pt idx="439">
                        <c:v>2.35</c:v>
                      </c:pt>
                      <c:pt idx="440">
                        <c:v>2.5</c:v>
                      </c:pt>
                      <c:pt idx="441">
                        <c:v>2.4500000000000002</c:v>
                      </c:pt>
                      <c:pt idx="442">
                        <c:v>2.4</c:v>
                      </c:pt>
                      <c:pt idx="443">
                        <c:v>2.35</c:v>
                      </c:pt>
                      <c:pt idx="444">
                        <c:v>2.2999999999999998</c:v>
                      </c:pt>
                      <c:pt idx="445">
                        <c:v>2.4</c:v>
                      </c:pt>
                      <c:pt idx="446">
                        <c:v>2.35</c:v>
                      </c:pt>
                      <c:pt idx="447">
                        <c:v>2.35</c:v>
                      </c:pt>
                      <c:pt idx="448">
                        <c:v>2.4</c:v>
                      </c:pt>
                      <c:pt idx="449">
                        <c:v>2.35</c:v>
                      </c:pt>
                      <c:pt idx="450">
                        <c:v>2.0499999999999998</c:v>
                      </c:pt>
                      <c:pt idx="451">
                        <c:v>1.95</c:v>
                      </c:pt>
                      <c:pt idx="452">
                        <c:v>1.85</c:v>
                      </c:pt>
                      <c:pt idx="453">
                        <c:v>1.7</c:v>
                      </c:pt>
                      <c:pt idx="454">
                        <c:v>2.1</c:v>
                      </c:pt>
                      <c:pt idx="455">
                        <c:v>2.1</c:v>
                      </c:pt>
                      <c:pt idx="456">
                        <c:v>2.15</c:v>
                      </c:pt>
                      <c:pt idx="457">
                        <c:v>2.15</c:v>
                      </c:pt>
                      <c:pt idx="458">
                        <c:v>2.2999999999999998</c:v>
                      </c:pt>
                      <c:pt idx="459">
                        <c:v>2.2999999999999998</c:v>
                      </c:pt>
                      <c:pt idx="460">
                        <c:v>2.0499999999999998</c:v>
                      </c:pt>
                      <c:pt idx="461">
                        <c:v>2.1</c:v>
                      </c:pt>
                      <c:pt idx="462">
                        <c:v>2.2999999999999998</c:v>
                      </c:pt>
                      <c:pt idx="463">
                        <c:v>2.25</c:v>
                      </c:pt>
                      <c:pt idx="464">
                        <c:v>2.15</c:v>
                      </c:pt>
                      <c:pt idx="465">
                        <c:v>2.0499999999999998</c:v>
                      </c:pt>
                      <c:pt idx="466">
                        <c:v>2.1</c:v>
                      </c:pt>
                      <c:pt idx="467">
                        <c:v>2</c:v>
                      </c:pt>
                      <c:pt idx="468">
                        <c:v>2.2999999999999998</c:v>
                      </c:pt>
                      <c:pt idx="469">
                        <c:v>2.35</c:v>
                      </c:pt>
                      <c:pt idx="470">
                        <c:v>2.25</c:v>
                      </c:pt>
                      <c:pt idx="471">
                        <c:v>2</c:v>
                      </c:pt>
                      <c:pt idx="472">
                        <c:v>2.15</c:v>
                      </c:pt>
                      <c:pt idx="473">
                        <c:v>2</c:v>
                      </c:pt>
                      <c:pt idx="474">
                        <c:v>2.2999999999999998</c:v>
                      </c:pt>
                      <c:pt idx="475">
                        <c:v>2.2999999999999998</c:v>
                      </c:pt>
                      <c:pt idx="476">
                        <c:v>2.2000000000000002</c:v>
                      </c:pt>
                      <c:pt idx="477">
                        <c:v>2.2999999999999998</c:v>
                      </c:pt>
                      <c:pt idx="478">
                        <c:v>2.4500000000000002</c:v>
                      </c:pt>
                      <c:pt idx="479">
                        <c:v>2.6</c:v>
                      </c:pt>
                      <c:pt idx="480">
                        <c:v>2.65</c:v>
                      </c:pt>
                      <c:pt idx="481">
                        <c:v>2.75</c:v>
                      </c:pt>
                      <c:pt idx="482">
                        <c:v>2.6</c:v>
                      </c:pt>
                      <c:pt idx="483">
                        <c:v>2.5</c:v>
                      </c:pt>
                      <c:pt idx="484">
                        <c:v>2.4</c:v>
                      </c:pt>
                      <c:pt idx="485">
                        <c:v>2.4</c:v>
                      </c:pt>
                      <c:pt idx="486">
                        <c:v>2.5</c:v>
                      </c:pt>
                      <c:pt idx="487">
                        <c:v>2.5499999999999998</c:v>
                      </c:pt>
                      <c:pt idx="488">
                        <c:v>2.65</c:v>
                      </c:pt>
                      <c:pt idx="489">
                        <c:v>2.65</c:v>
                      </c:pt>
                      <c:pt idx="490">
                        <c:v>2.65</c:v>
                      </c:pt>
                      <c:pt idx="491">
                        <c:v>2.2000000000000002</c:v>
                      </c:pt>
                      <c:pt idx="492">
                        <c:v>2.35</c:v>
                      </c:pt>
                      <c:pt idx="493">
                        <c:v>2.2000000000000002</c:v>
                      </c:pt>
                      <c:pt idx="494">
                        <c:v>1.95</c:v>
                      </c:pt>
                      <c:pt idx="495">
                        <c:v>1.95</c:v>
                      </c:pt>
                      <c:pt idx="496">
                        <c:v>2</c:v>
                      </c:pt>
                      <c:pt idx="497">
                        <c:v>2.15</c:v>
                      </c:pt>
                      <c:pt idx="498">
                        <c:v>2.7</c:v>
                      </c:pt>
                      <c:pt idx="499">
                        <c:v>3.05</c:v>
                      </c:pt>
                      <c:pt idx="500">
                        <c:v>2.95</c:v>
                      </c:pt>
                      <c:pt idx="501">
                        <c:v>2.7</c:v>
                      </c:pt>
                      <c:pt idx="502">
                        <c:v>2.4</c:v>
                      </c:pt>
                      <c:pt idx="503">
                        <c:v>2.4500000000000002</c:v>
                      </c:pt>
                      <c:pt idx="504">
                        <c:v>3.05</c:v>
                      </c:pt>
                      <c:pt idx="505">
                        <c:v>3.15</c:v>
                      </c:pt>
                      <c:pt idx="506">
                        <c:v>3.6</c:v>
                      </c:pt>
                      <c:pt idx="507">
                        <c:v>3.5</c:v>
                      </c:pt>
                      <c:pt idx="508">
                        <c:v>3.4</c:v>
                      </c:pt>
                      <c:pt idx="509">
                        <c:v>3.45</c:v>
                      </c:pt>
                      <c:pt idx="510">
                        <c:v>3.9</c:v>
                      </c:pt>
                      <c:pt idx="511">
                        <c:v>3.8</c:v>
                      </c:pt>
                      <c:pt idx="512">
                        <c:v>3.6</c:v>
                      </c:pt>
                      <c:pt idx="513">
                        <c:v>3.4</c:v>
                      </c:pt>
                      <c:pt idx="514">
                        <c:v>3.5</c:v>
                      </c:pt>
                      <c:pt idx="515">
                        <c:v>3.7</c:v>
                      </c:pt>
                      <c:pt idx="516">
                        <c:v>3.6</c:v>
                      </c:pt>
                      <c:pt idx="517">
                        <c:v>3.3</c:v>
                      </c:pt>
                      <c:pt idx="518">
                        <c:v>3.2</c:v>
                      </c:pt>
                      <c:pt idx="519">
                        <c:v>3.25</c:v>
                      </c:pt>
                      <c:pt idx="520">
                        <c:v>3.05</c:v>
                      </c:pt>
                      <c:pt idx="521">
                        <c:v>3.25</c:v>
                      </c:pt>
                      <c:pt idx="522">
                        <c:v>3.4</c:v>
                      </c:pt>
                      <c:pt idx="523">
                        <c:v>3.3</c:v>
                      </c:pt>
                      <c:pt idx="524">
                        <c:v>2.9</c:v>
                      </c:pt>
                      <c:pt idx="525">
                        <c:v>2.8</c:v>
                      </c:pt>
                      <c:pt idx="526">
                        <c:v>3.1</c:v>
                      </c:pt>
                      <c:pt idx="527">
                        <c:v>3.45</c:v>
                      </c:pt>
                      <c:pt idx="528">
                        <c:v>3.45</c:v>
                      </c:pt>
                      <c:pt idx="529">
                        <c:v>3.4</c:v>
                      </c:pt>
                      <c:pt idx="530">
                        <c:v>3.1</c:v>
                      </c:pt>
                      <c:pt idx="531">
                        <c:v>2.95</c:v>
                      </c:pt>
                      <c:pt idx="532">
                        <c:v>2.8</c:v>
                      </c:pt>
                      <c:pt idx="533">
                        <c:v>2.7</c:v>
                      </c:pt>
                      <c:pt idx="534">
                        <c:v>2.7</c:v>
                      </c:pt>
                      <c:pt idx="535">
                        <c:v>2.7</c:v>
                      </c:pt>
                      <c:pt idx="536">
                        <c:v>2.95</c:v>
                      </c:pt>
                      <c:pt idx="537">
                        <c:v>3.2</c:v>
                      </c:pt>
                      <c:pt idx="538">
                        <c:v>2.95</c:v>
                      </c:pt>
                      <c:pt idx="539">
                        <c:v>2.8</c:v>
                      </c:pt>
                      <c:pt idx="540">
                        <c:v>2.8</c:v>
                      </c:pt>
                      <c:pt idx="541">
                        <c:v>2.9</c:v>
                      </c:pt>
                      <c:pt idx="542">
                        <c:v>3.35</c:v>
                      </c:pt>
                      <c:pt idx="543">
                        <c:v>3.5</c:v>
                      </c:pt>
                      <c:pt idx="544">
                        <c:v>3.35</c:v>
                      </c:pt>
                      <c:pt idx="545">
                        <c:v>3.15</c:v>
                      </c:pt>
                      <c:pt idx="546">
                        <c:v>3.3</c:v>
                      </c:pt>
                      <c:pt idx="547">
                        <c:v>3.35</c:v>
                      </c:pt>
                      <c:pt idx="548">
                        <c:v>3.5</c:v>
                      </c:pt>
                      <c:pt idx="549">
                        <c:v>3.5</c:v>
                      </c:pt>
                      <c:pt idx="550">
                        <c:v>3.65</c:v>
                      </c:pt>
                      <c:pt idx="551">
                        <c:v>3.6</c:v>
                      </c:pt>
                      <c:pt idx="552">
                        <c:v>3.15</c:v>
                      </c:pt>
                      <c:pt idx="553">
                        <c:v>2.95</c:v>
                      </c:pt>
                      <c:pt idx="554">
                        <c:v>2.95</c:v>
                      </c:pt>
                      <c:pt idx="555">
                        <c:v>3.1</c:v>
                      </c:pt>
                      <c:pt idx="556">
                        <c:v>3.45</c:v>
                      </c:pt>
                      <c:pt idx="557">
                        <c:v>3.1</c:v>
                      </c:pt>
                      <c:pt idx="558">
                        <c:v>3</c:v>
                      </c:pt>
                      <c:pt idx="559">
                        <c:v>3</c:v>
                      </c:pt>
                      <c:pt idx="560">
                        <c:v>3.5</c:v>
                      </c:pt>
                      <c:pt idx="561">
                        <c:v>3.6</c:v>
                      </c:pt>
                      <c:pt idx="562">
                        <c:v>3.6</c:v>
                      </c:pt>
                      <c:pt idx="563">
                        <c:v>3.75</c:v>
                      </c:pt>
                      <c:pt idx="564">
                        <c:v>4</c:v>
                      </c:pt>
                      <c:pt idx="565">
                        <c:v>3.85</c:v>
                      </c:pt>
                      <c:pt idx="566">
                        <c:v>3.5</c:v>
                      </c:pt>
                      <c:pt idx="567">
                        <c:v>3.35</c:v>
                      </c:pt>
                      <c:pt idx="568">
                        <c:v>3.2</c:v>
                      </c:pt>
                      <c:pt idx="569">
                        <c:v>3.1</c:v>
                      </c:pt>
                      <c:pt idx="570">
                        <c:v>3.1</c:v>
                      </c:pt>
                      <c:pt idx="571">
                        <c:v>3.1</c:v>
                      </c:pt>
                      <c:pt idx="572">
                        <c:v>3.2</c:v>
                      </c:pt>
                      <c:pt idx="573">
                        <c:v>3.2</c:v>
                      </c:pt>
                      <c:pt idx="574">
                        <c:v>3.15</c:v>
                      </c:pt>
                      <c:pt idx="575">
                        <c:v>3</c:v>
                      </c:pt>
                      <c:pt idx="576">
                        <c:v>3.3</c:v>
                      </c:pt>
                      <c:pt idx="577">
                        <c:v>3.4</c:v>
                      </c:pt>
                      <c:pt idx="578">
                        <c:v>2.9</c:v>
                      </c:pt>
                      <c:pt idx="579">
                        <c:v>2.8</c:v>
                      </c:pt>
                      <c:pt idx="580">
                        <c:v>2.85</c:v>
                      </c:pt>
                      <c:pt idx="581">
                        <c:v>2.9</c:v>
                      </c:pt>
                      <c:pt idx="582">
                        <c:v>3.2</c:v>
                      </c:pt>
                      <c:pt idx="583">
                        <c:v>3.2</c:v>
                      </c:pt>
                      <c:pt idx="584">
                        <c:v>3.2</c:v>
                      </c:pt>
                      <c:pt idx="585">
                        <c:v>3.1</c:v>
                      </c:pt>
                      <c:pt idx="586">
                        <c:v>2.95</c:v>
                      </c:pt>
                      <c:pt idx="587">
                        <c:v>3.1</c:v>
                      </c:pt>
                      <c:pt idx="588">
                        <c:v>3.65</c:v>
                      </c:pt>
                      <c:pt idx="589">
                        <c:v>3.7</c:v>
                      </c:pt>
                      <c:pt idx="590">
                        <c:v>4.0999999999999996</c:v>
                      </c:pt>
                      <c:pt idx="591">
                        <c:v>4.2</c:v>
                      </c:pt>
                      <c:pt idx="592">
                        <c:v>4.1500000000000004</c:v>
                      </c:pt>
                      <c:pt idx="593">
                        <c:v>4.2</c:v>
                      </c:pt>
                      <c:pt idx="594">
                        <c:v>4.2</c:v>
                      </c:pt>
                      <c:pt idx="595">
                        <c:v>4.4000000000000004</c:v>
                      </c:pt>
                      <c:pt idx="596">
                        <c:v>4.3499999999999996</c:v>
                      </c:pt>
                      <c:pt idx="597">
                        <c:v>4.4000000000000004</c:v>
                      </c:pt>
                      <c:pt idx="598">
                        <c:v>4.3499999999999996</c:v>
                      </c:pt>
                      <c:pt idx="599">
                        <c:v>4.4000000000000004</c:v>
                      </c:pt>
                      <c:pt idx="600">
                        <c:v>4.4000000000000004</c:v>
                      </c:pt>
                      <c:pt idx="601">
                        <c:v>4.4000000000000004</c:v>
                      </c:pt>
                      <c:pt idx="602">
                        <c:v>4.4000000000000004</c:v>
                      </c:pt>
                      <c:pt idx="603">
                        <c:v>4.45</c:v>
                      </c:pt>
                      <c:pt idx="604">
                        <c:v>4.45</c:v>
                      </c:pt>
                      <c:pt idx="605">
                        <c:v>4.5</c:v>
                      </c:pt>
                      <c:pt idx="606">
                        <c:v>4.55</c:v>
                      </c:pt>
                      <c:pt idx="607">
                        <c:v>4.55</c:v>
                      </c:pt>
                      <c:pt idx="608">
                        <c:v>4.5</c:v>
                      </c:pt>
                      <c:pt idx="609">
                        <c:v>4.45</c:v>
                      </c:pt>
                      <c:pt idx="610">
                        <c:v>4.4000000000000004</c:v>
                      </c:pt>
                      <c:pt idx="611">
                        <c:v>4.4000000000000004</c:v>
                      </c:pt>
                      <c:pt idx="612">
                        <c:v>4.4000000000000004</c:v>
                      </c:pt>
                      <c:pt idx="613">
                        <c:v>4.45</c:v>
                      </c:pt>
                      <c:pt idx="614">
                        <c:v>4.45</c:v>
                      </c:pt>
                      <c:pt idx="615">
                        <c:v>4.4000000000000004</c:v>
                      </c:pt>
                      <c:pt idx="616">
                        <c:v>4.2</c:v>
                      </c:pt>
                      <c:pt idx="617">
                        <c:v>4.1500000000000004</c:v>
                      </c:pt>
                      <c:pt idx="618">
                        <c:v>3.9</c:v>
                      </c:pt>
                      <c:pt idx="619">
                        <c:v>4.05</c:v>
                      </c:pt>
                      <c:pt idx="620">
                        <c:v>4.2</c:v>
                      </c:pt>
                      <c:pt idx="621">
                        <c:v>4.1500000000000004</c:v>
                      </c:pt>
                      <c:pt idx="622">
                        <c:v>4.2</c:v>
                      </c:pt>
                      <c:pt idx="623">
                        <c:v>4.25</c:v>
                      </c:pt>
                      <c:pt idx="624">
                        <c:v>4.3</c:v>
                      </c:pt>
                      <c:pt idx="625">
                        <c:v>4.3</c:v>
                      </c:pt>
                      <c:pt idx="626">
                        <c:v>4.4000000000000004</c:v>
                      </c:pt>
                      <c:pt idx="627">
                        <c:v>4.4000000000000004</c:v>
                      </c:pt>
                      <c:pt idx="628">
                        <c:v>4.5</c:v>
                      </c:pt>
                      <c:pt idx="629">
                        <c:v>4.55</c:v>
                      </c:pt>
                      <c:pt idx="630">
                        <c:v>4.5999999999999996</c:v>
                      </c:pt>
                      <c:pt idx="631">
                        <c:v>4.5999999999999996</c:v>
                      </c:pt>
                      <c:pt idx="632">
                        <c:v>4.5999999999999996</c:v>
                      </c:pt>
                      <c:pt idx="633">
                        <c:v>4.55</c:v>
                      </c:pt>
                      <c:pt idx="634">
                        <c:v>4.45</c:v>
                      </c:pt>
                      <c:pt idx="635">
                        <c:v>4.4000000000000004</c:v>
                      </c:pt>
                      <c:pt idx="636">
                        <c:v>4.25</c:v>
                      </c:pt>
                      <c:pt idx="637">
                        <c:v>4.0999999999999996</c:v>
                      </c:pt>
                      <c:pt idx="638">
                        <c:v>4.0999999999999996</c:v>
                      </c:pt>
                      <c:pt idx="639">
                        <c:v>4.17</c:v>
                      </c:pt>
                      <c:pt idx="640">
                        <c:v>4.2</c:v>
                      </c:pt>
                      <c:pt idx="641">
                        <c:v>4.0999999999999996</c:v>
                      </c:pt>
                      <c:pt idx="642">
                        <c:v>4.0999999999999996</c:v>
                      </c:pt>
                      <c:pt idx="643">
                        <c:v>4.1500000000000004</c:v>
                      </c:pt>
                      <c:pt idx="644">
                        <c:v>4.3</c:v>
                      </c:pt>
                      <c:pt idx="645">
                        <c:v>4.3</c:v>
                      </c:pt>
                      <c:pt idx="646">
                        <c:v>4.25</c:v>
                      </c:pt>
                      <c:pt idx="647">
                        <c:v>4.3</c:v>
                      </c:pt>
                      <c:pt idx="648">
                        <c:v>4.3499999999999996</c:v>
                      </c:pt>
                      <c:pt idx="649">
                        <c:v>4.4000000000000004</c:v>
                      </c:pt>
                      <c:pt idx="650">
                        <c:v>4.4000000000000004</c:v>
                      </c:pt>
                      <c:pt idx="651">
                        <c:v>4.4000000000000004</c:v>
                      </c:pt>
                      <c:pt idx="652">
                        <c:v>4.45</c:v>
                      </c:pt>
                      <c:pt idx="653">
                        <c:v>4.45</c:v>
                      </c:pt>
                      <c:pt idx="654">
                        <c:v>4.45</c:v>
                      </c:pt>
                      <c:pt idx="655">
                        <c:v>4.3499999999999996</c:v>
                      </c:pt>
                      <c:pt idx="656">
                        <c:v>4.3</c:v>
                      </c:pt>
                      <c:pt idx="657">
                        <c:v>4.25</c:v>
                      </c:pt>
                      <c:pt idx="658">
                        <c:v>4.0999999999999996</c:v>
                      </c:pt>
                      <c:pt idx="659">
                        <c:v>4.0999999999999996</c:v>
                      </c:pt>
                      <c:pt idx="660">
                        <c:v>4</c:v>
                      </c:pt>
                      <c:pt idx="661">
                        <c:v>3.9</c:v>
                      </c:pt>
                      <c:pt idx="662">
                        <c:v>4.0999999999999996</c:v>
                      </c:pt>
                      <c:pt idx="663">
                        <c:v>4.2</c:v>
                      </c:pt>
                      <c:pt idx="664">
                        <c:v>4.05</c:v>
                      </c:pt>
                      <c:pt idx="665">
                        <c:v>3.9</c:v>
                      </c:pt>
                      <c:pt idx="666">
                        <c:v>3.8</c:v>
                      </c:pt>
                      <c:pt idx="667">
                        <c:v>3.65</c:v>
                      </c:pt>
                      <c:pt idx="668">
                        <c:v>3.6</c:v>
                      </c:pt>
                      <c:pt idx="669">
                        <c:v>3.6</c:v>
                      </c:pt>
                      <c:pt idx="670">
                        <c:v>3.55</c:v>
                      </c:pt>
                      <c:pt idx="671">
                        <c:v>3.3</c:v>
                      </c:pt>
                      <c:pt idx="672">
                        <c:v>3.55</c:v>
                      </c:pt>
                      <c:pt idx="673">
                        <c:v>3.6</c:v>
                      </c:pt>
                      <c:pt idx="674">
                        <c:v>3.5</c:v>
                      </c:pt>
                      <c:pt idx="675">
                        <c:v>3.6</c:v>
                      </c:pt>
                      <c:pt idx="676">
                        <c:v>3.65</c:v>
                      </c:pt>
                      <c:pt idx="677">
                        <c:v>3.6</c:v>
                      </c:pt>
                      <c:pt idx="678">
                        <c:v>3.65</c:v>
                      </c:pt>
                      <c:pt idx="679">
                        <c:v>3.7</c:v>
                      </c:pt>
                      <c:pt idx="680">
                        <c:v>3.5</c:v>
                      </c:pt>
                      <c:pt idx="681">
                        <c:v>3.35</c:v>
                      </c:pt>
                      <c:pt idx="682">
                        <c:v>3.45</c:v>
                      </c:pt>
                      <c:pt idx="683">
                        <c:v>3.6</c:v>
                      </c:pt>
                      <c:pt idx="684">
                        <c:v>3.5</c:v>
                      </c:pt>
                      <c:pt idx="685">
                        <c:v>3.55</c:v>
                      </c:pt>
                      <c:pt idx="686">
                        <c:v>3.65</c:v>
                      </c:pt>
                      <c:pt idx="687">
                        <c:v>3.6</c:v>
                      </c:pt>
                      <c:pt idx="688">
                        <c:v>3.2</c:v>
                      </c:pt>
                      <c:pt idx="689">
                        <c:v>3.2</c:v>
                      </c:pt>
                      <c:pt idx="690">
                        <c:v>3.3</c:v>
                      </c:pt>
                      <c:pt idx="691">
                        <c:v>3.2</c:v>
                      </c:pt>
                      <c:pt idx="692">
                        <c:v>3.3</c:v>
                      </c:pt>
                      <c:pt idx="693">
                        <c:v>3.2</c:v>
                      </c:pt>
                      <c:pt idx="694">
                        <c:v>3.3</c:v>
                      </c:pt>
                      <c:pt idx="695">
                        <c:v>3.7</c:v>
                      </c:pt>
                      <c:pt idx="696">
                        <c:v>3.45</c:v>
                      </c:pt>
                      <c:pt idx="697">
                        <c:v>3.3</c:v>
                      </c:pt>
                      <c:pt idx="698">
                        <c:v>3</c:v>
                      </c:pt>
                      <c:pt idx="699">
                        <c:v>3</c:v>
                      </c:pt>
                      <c:pt idx="700">
                        <c:v>3.2</c:v>
                      </c:pt>
                      <c:pt idx="701">
                        <c:v>3.55</c:v>
                      </c:pt>
                      <c:pt idx="702">
                        <c:v>3.75</c:v>
                      </c:pt>
                      <c:pt idx="703">
                        <c:v>3.8</c:v>
                      </c:pt>
                      <c:pt idx="704">
                        <c:v>3.7</c:v>
                      </c:pt>
                      <c:pt idx="705">
                        <c:v>3.6</c:v>
                      </c:pt>
                      <c:pt idx="706">
                        <c:v>3.2</c:v>
                      </c:pt>
                      <c:pt idx="707">
                        <c:v>3.3</c:v>
                      </c:pt>
                      <c:pt idx="708">
                        <c:v>3.3</c:v>
                      </c:pt>
                      <c:pt idx="709">
                        <c:v>3.2</c:v>
                      </c:pt>
                      <c:pt idx="710">
                        <c:v>3</c:v>
                      </c:pt>
                      <c:pt idx="711">
                        <c:v>2.95</c:v>
                      </c:pt>
                      <c:pt idx="712">
                        <c:v>3</c:v>
                      </c:pt>
                      <c:pt idx="713">
                        <c:v>3.1</c:v>
                      </c:pt>
                      <c:pt idx="714">
                        <c:v>2.8</c:v>
                      </c:pt>
                      <c:pt idx="715">
                        <c:v>2.65</c:v>
                      </c:pt>
                      <c:pt idx="716">
                        <c:v>2.75</c:v>
                      </c:pt>
                      <c:pt idx="717">
                        <c:v>2.65</c:v>
                      </c:pt>
                      <c:pt idx="718">
                        <c:v>2.5</c:v>
                      </c:pt>
                      <c:pt idx="719">
                        <c:v>2.5</c:v>
                      </c:pt>
                      <c:pt idx="720">
                        <c:v>2.6</c:v>
                      </c:pt>
                      <c:pt idx="721">
                        <c:v>2.6</c:v>
                      </c:pt>
                      <c:pt idx="722">
                        <c:v>2.6</c:v>
                      </c:pt>
                      <c:pt idx="723">
                        <c:v>2.65</c:v>
                      </c:pt>
                      <c:pt idx="724">
                        <c:v>2.75</c:v>
                      </c:pt>
                      <c:pt idx="725">
                        <c:v>2.7</c:v>
                      </c:pt>
                      <c:pt idx="726">
                        <c:v>2.35</c:v>
                      </c:pt>
                      <c:pt idx="727">
                        <c:v>2.2999999999999998</c:v>
                      </c:pt>
                      <c:pt idx="728">
                        <c:v>2.2000000000000002</c:v>
                      </c:pt>
                      <c:pt idx="729">
                        <c:v>2.2000000000000002</c:v>
                      </c:pt>
                      <c:pt idx="730">
                        <c:v>2.0499999999999998</c:v>
                      </c:pt>
                      <c:pt idx="731">
                        <c:v>2</c:v>
                      </c:pt>
                    </c:numCache>
                  </c:numRef>
                </c:val>
                <c:smooth val="1"/>
                <c:extLst xmlns:c15="http://schemas.microsoft.com/office/drawing/2012/chart">
                  <c:ext xmlns:c16="http://schemas.microsoft.com/office/drawing/2014/chart" uri="{C3380CC4-5D6E-409C-BE32-E72D297353CC}">
                    <c16:uniqueId val="{0000000E-B13E-4E85-9D54-B3AB23B5EB09}"/>
                  </c:ext>
                </c:extLst>
              </c15:ser>
            </c15:filteredLineSeries>
            <c15:filteredLineSeries>
              <c15:ser>
                <c:idx val="4"/>
                <c:order val="5"/>
                <c:tx>
                  <c:strRef>
                    <c:extLst xmlns:c15="http://schemas.microsoft.com/office/drawing/2012/chart">
                      <c:ext xmlns:c15="http://schemas.microsoft.com/office/drawing/2012/chart" uri="{02D57815-91ED-43cb-92C2-25804820EDAC}">
                        <c15:formulaRef>
                          <c15:sqref>DATOS!$L$2</c15:sqref>
                        </c15:formulaRef>
                      </c:ext>
                    </c:extLst>
                    <c:strCache>
                      <c:ptCount val="1"/>
                      <c:pt idx="0">
                        <c:v>2005</c:v>
                      </c:pt>
                    </c:strCache>
                  </c:strRef>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DATOS!$L$3:$L$734</c15:sqref>
                        </c15:formulaRef>
                      </c:ext>
                    </c:extLst>
                    <c:numCache>
                      <c:formatCode>0.00</c:formatCode>
                      <c:ptCount val="732"/>
                      <c:pt idx="0">
                        <c:v>1.9</c:v>
                      </c:pt>
                      <c:pt idx="1">
                        <c:v>1.9</c:v>
                      </c:pt>
                      <c:pt idx="2">
                        <c:v>2</c:v>
                      </c:pt>
                      <c:pt idx="3">
                        <c:v>1.9</c:v>
                      </c:pt>
                      <c:pt idx="4">
                        <c:v>1.9</c:v>
                      </c:pt>
                      <c:pt idx="5">
                        <c:v>2</c:v>
                      </c:pt>
                      <c:pt idx="6">
                        <c:v>1.85</c:v>
                      </c:pt>
                      <c:pt idx="7">
                        <c:v>2</c:v>
                      </c:pt>
                      <c:pt idx="8">
                        <c:v>2.0499999999999998</c:v>
                      </c:pt>
                      <c:pt idx="9">
                        <c:v>1.95</c:v>
                      </c:pt>
                      <c:pt idx="10">
                        <c:v>2.1</c:v>
                      </c:pt>
                      <c:pt idx="11">
                        <c:v>2.2000000000000002</c:v>
                      </c:pt>
                      <c:pt idx="12">
                        <c:v>2.2000000000000002</c:v>
                      </c:pt>
                      <c:pt idx="13">
                        <c:v>2.2000000000000002</c:v>
                      </c:pt>
                      <c:pt idx="14">
                        <c:v>2.6</c:v>
                      </c:pt>
                      <c:pt idx="15">
                        <c:v>2.7</c:v>
                      </c:pt>
                      <c:pt idx="16">
                        <c:v>2.7</c:v>
                      </c:pt>
                      <c:pt idx="17">
                        <c:v>2.6</c:v>
                      </c:pt>
                      <c:pt idx="18">
                        <c:v>2.5</c:v>
                      </c:pt>
                      <c:pt idx="19">
                        <c:v>2.65</c:v>
                      </c:pt>
                      <c:pt idx="20">
                        <c:v>2.6</c:v>
                      </c:pt>
                      <c:pt idx="21">
                        <c:v>2.5</c:v>
                      </c:pt>
                      <c:pt idx="22">
                        <c:v>2.5</c:v>
                      </c:pt>
                      <c:pt idx="23">
                        <c:v>2.65</c:v>
                      </c:pt>
                      <c:pt idx="24">
                        <c:v>2.8</c:v>
                      </c:pt>
                      <c:pt idx="25">
                        <c:v>2.5499999999999998</c:v>
                      </c:pt>
                      <c:pt idx="26">
                        <c:v>2.5</c:v>
                      </c:pt>
                      <c:pt idx="27">
                        <c:v>2.4</c:v>
                      </c:pt>
                      <c:pt idx="28">
                        <c:v>2.7</c:v>
                      </c:pt>
                      <c:pt idx="29">
                        <c:v>2.85</c:v>
                      </c:pt>
                      <c:pt idx="30">
                        <c:v>3.55</c:v>
                      </c:pt>
                      <c:pt idx="31">
                        <c:v>3.3</c:v>
                      </c:pt>
                      <c:pt idx="32">
                        <c:v>3.3</c:v>
                      </c:pt>
                      <c:pt idx="33">
                        <c:v>3.3</c:v>
                      </c:pt>
                      <c:pt idx="34">
                        <c:v>3.35</c:v>
                      </c:pt>
                      <c:pt idx="35">
                        <c:v>3.5</c:v>
                      </c:pt>
                      <c:pt idx="36">
                        <c:v>3.25</c:v>
                      </c:pt>
                      <c:pt idx="37">
                        <c:v>3</c:v>
                      </c:pt>
                      <c:pt idx="38">
                        <c:v>2.75</c:v>
                      </c:pt>
                      <c:pt idx="39">
                        <c:v>2.6</c:v>
                      </c:pt>
                      <c:pt idx="40">
                        <c:v>2.5</c:v>
                      </c:pt>
                      <c:pt idx="41">
                        <c:v>2.4</c:v>
                      </c:pt>
                      <c:pt idx="42">
                        <c:v>2.2999999999999998</c:v>
                      </c:pt>
                      <c:pt idx="43">
                        <c:v>2.2999999999999998</c:v>
                      </c:pt>
                      <c:pt idx="44">
                        <c:v>2.1</c:v>
                      </c:pt>
                      <c:pt idx="45">
                        <c:v>2.1</c:v>
                      </c:pt>
                      <c:pt idx="46">
                        <c:v>2.2000000000000002</c:v>
                      </c:pt>
                      <c:pt idx="47">
                        <c:v>2</c:v>
                      </c:pt>
                      <c:pt idx="48">
                        <c:v>1.9</c:v>
                      </c:pt>
                      <c:pt idx="49">
                        <c:v>2</c:v>
                      </c:pt>
                      <c:pt idx="50">
                        <c:v>2.1</c:v>
                      </c:pt>
                      <c:pt idx="51">
                        <c:v>1.95</c:v>
                      </c:pt>
                      <c:pt idx="52">
                        <c:v>2</c:v>
                      </c:pt>
                      <c:pt idx="53">
                        <c:v>1.9</c:v>
                      </c:pt>
                      <c:pt idx="54">
                        <c:v>2.15</c:v>
                      </c:pt>
                      <c:pt idx="55">
                        <c:v>2.0699999999999998</c:v>
                      </c:pt>
                      <c:pt idx="56">
                        <c:v>1.98</c:v>
                      </c:pt>
                      <c:pt idx="57">
                        <c:v>1.9</c:v>
                      </c:pt>
                      <c:pt idx="58">
                        <c:v>1.8</c:v>
                      </c:pt>
                      <c:pt idx="59">
                        <c:v>1.8</c:v>
                      </c:pt>
                      <c:pt idx="60">
                        <c:v>2.1</c:v>
                      </c:pt>
                      <c:pt idx="61">
                        <c:v>2.2000000000000002</c:v>
                      </c:pt>
                      <c:pt idx="62">
                        <c:v>2.25</c:v>
                      </c:pt>
                      <c:pt idx="63">
                        <c:v>2.2000000000000002</c:v>
                      </c:pt>
                      <c:pt idx="64">
                        <c:v>2.25</c:v>
                      </c:pt>
                      <c:pt idx="65">
                        <c:v>2.35</c:v>
                      </c:pt>
                      <c:pt idx="66">
                        <c:v>2.4500000000000002</c:v>
                      </c:pt>
                      <c:pt idx="67">
                        <c:v>2.2000000000000002</c:v>
                      </c:pt>
                      <c:pt idx="68">
                        <c:v>2.2000000000000002</c:v>
                      </c:pt>
                      <c:pt idx="69">
                        <c:v>2.2999999999999998</c:v>
                      </c:pt>
                      <c:pt idx="70">
                        <c:v>2.2999999999999998</c:v>
                      </c:pt>
                      <c:pt idx="71">
                        <c:v>2.2000000000000002</c:v>
                      </c:pt>
                      <c:pt idx="72">
                        <c:v>2.2000000000000002</c:v>
                      </c:pt>
                      <c:pt idx="73">
                        <c:v>2.1</c:v>
                      </c:pt>
                      <c:pt idx="74">
                        <c:v>2.15</c:v>
                      </c:pt>
                      <c:pt idx="75">
                        <c:v>2</c:v>
                      </c:pt>
                      <c:pt idx="76">
                        <c:v>2.0499999999999998</c:v>
                      </c:pt>
                      <c:pt idx="77">
                        <c:v>2.1</c:v>
                      </c:pt>
                      <c:pt idx="78">
                        <c:v>2.2000000000000002</c:v>
                      </c:pt>
                      <c:pt idx="79">
                        <c:v>2.65</c:v>
                      </c:pt>
                      <c:pt idx="80">
                        <c:v>3.1</c:v>
                      </c:pt>
                      <c:pt idx="81">
                        <c:v>3.1</c:v>
                      </c:pt>
                      <c:pt idx="82">
                        <c:v>3</c:v>
                      </c:pt>
                      <c:pt idx="83">
                        <c:v>3.1</c:v>
                      </c:pt>
                      <c:pt idx="84">
                        <c:v>3.65</c:v>
                      </c:pt>
                      <c:pt idx="85">
                        <c:v>3.9</c:v>
                      </c:pt>
                      <c:pt idx="86">
                        <c:v>3.95</c:v>
                      </c:pt>
                      <c:pt idx="87">
                        <c:v>3.95</c:v>
                      </c:pt>
                      <c:pt idx="88">
                        <c:v>4.25</c:v>
                      </c:pt>
                      <c:pt idx="89">
                        <c:v>4.1500000000000004</c:v>
                      </c:pt>
                      <c:pt idx="90">
                        <c:v>3.95</c:v>
                      </c:pt>
                      <c:pt idx="91">
                        <c:v>4</c:v>
                      </c:pt>
                      <c:pt idx="92">
                        <c:v>4.05</c:v>
                      </c:pt>
                      <c:pt idx="93">
                        <c:v>3.95</c:v>
                      </c:pt>
                      <c:pt idx="94">
                        <c:v>3.8</c:v>
                      </c:pt>
                      <c:pt idx="95">
                        <c:v>3.65</c:v>
                      </c:pt>
                      <c:pt idx="96">
                        <c:v>3.35</c:v>
                      </c:pt>
                      <c:pt idx="97">
                        <c:v>3.25</c:v>
                      </c:pt>
                      <c:pt idx="98">
                        <c:v>3.05</c:v>
                      </c:pt>
                      <c:pt idx="99">
                        <c:v>2.95</c:v>
                      </c:pt>
                      <c:pt idx="100">
                        <c:v>2.95</c:v>
                      </c:pt>
                      <c:pt idx="101">
                        <c:v>2.85</c:v>
                      </c:pt>
                      <c:pt idx="102">
                        <c:v>2.5499999999999998</c:v>
                      </c:pt>
                      <c:pt idx="103">
                        <c:v>2.5</c:v>
                      </c:pt>
                      <c:pt idx="104">
                        <c:v>2.4</c:v>
                      </c:pt>
                      <c:pt idx="105">
                        <c:v>2.35</c:v>
                      </c:pt>
                      <c:pt idx="106">
                        <c:v>2.35</c:v>
                      </c:pt>
                      <c:pt idx="107">
                        <c:v>2.4500000000000002</c:v>
                      </c:pt>
                      <c:pt idx="108">
                        <c:v>2.35</c:v>
                      </c:pt>
                      <c:pt idx="109">
                        <c:v>2.25</c:v>
                      </c:pt>
                      <c:pt idx="110">
                        <c:v>2.15</c:v>
                      </c:pt>
                      <c:pt idx="111">
                        <c:v>2.1</c:v>
                      </c:pt>
                      <c:pt idx="112">
                        <c:v>2</c:v>
                      </c:pt>
                      <c:pt idx="113">
                        <c:v>2.1</c:v>
                      </c:pt>
                      <c:pt idx="114">
                        <c:v>2.15</c:v>
                      </c:pt>
                      <c:pt idx="115">
                        <c:v>2.2000000000000002</c:v>
                      </c:pt>
                      <c:pt idx="116">
                        <c:v>2.2000000000000002</c:v>
                      </c:pt>
                      <c:pt idx="117">
                        <c:v>2.1</c:v>
                      </c:pt>
                      <c:pt idx="118">
                        <c:v>2.04</c:v>
                      </c:pt>
                      <c:pt idx="119">
                        <c:v>2.0699999999999998</c:v>
                      </c:pt>
                      <c:pt idx="120">
                        <c:v>2</c:v>
                      </c:pt>
                      <c:pt idx="121">
                        <c:v>1.95</c:v>
                      </c:pt>
                      <c:pt idx="122">
                        <c:v>1.9</c:v>
                      </c:pt>
                      <c:pt idx="123">
                        <c:v>1.95</c:v>
                      </c:pt>
                      <c:pt idx="124">
                        <c:v>2.5499999999999998</c:v>
                      </c:pt>
                      <c:pt idx="125">
                        <c:v>2.5</c:v>
                      </c:pt>
                      <c:pt idx="126">
                        <c:v>2.25</c:v>
                      </c:pt>
                      <c:pt idx="127">
                        <c:v>2.25</c:v>
                      </c:pt>
                      <c:pt idx="128">
                        <c:v>2.2999999999999998</c:v>
                      </c:pt>
                      <c:pt idx="129">
                        <c:v>2.5</c:v>
                      </c:pt>
                      <c:pt idx="130">
                        <c:v>3</c:v>
                      </c:pt>
                      <c:pt idx="131">
                        <c:v>3.1</c:v>
                      </c:pt>
                      <c:pt idx="132">
                        <c:v>3.15</c:v>
                      </c:pt>
                      <c:pt idx="133">
                        <c:v>3.1</c:v>
                      </c:pt>
                      <c:pt idx="134">
                        <c:v>2.9</c:v>
                      </c:pt>
                      <c:pt idx="135">
                        <c:v>2.75</c:v>
                      </c:pt>
                      <c:pt idx="136">
                        <c:v>2.7</c:v>
                      </c:pt>
                      <c:pt idx="137">
                        <c:v>2.7</c:v>
                      </c:pt>
                      <c:pt idx="138">
                        <c:v>2.7</c:v>
                      </c:pt>
                      <c:pt idx="139">
                        <c:v>3</c:v>
                      </c:pt>
                      <c:pt idx="140">
                        <c:v>2.9</c:v>
                      </c:pt>
                      <c:pt idx="141">
                        <c:v>2.6</c:v>
                      </c:pt>
                      <c:pt idx="142">
                        <c:v>2.5499999999999998</c:v>
                      </c:pt>
                      <c:pt idx="143">
                        <c:v>2.4</c:v>
                      </c:pt>
                      <c:pt idx="144">
                        <c:v>2.4</c:v>
                      </c:pt>
                      <c:pt idx="145">
                        <c:v>2.4</c:v>
                      </c:pt>
                      <c:pt idx="146">
                        <c:v>2.4</c:v>
                      </c:pt>
                      <c:pt idx="147">
                        <c:v>2.35</c:v>
                      </c:pt>
                      <c:pt idx="148">
                        <c:v>2.2999999999999998</c:v>
                      </c:pt>
                      <c:pt idx="149">
                        <c:v>2.25</c:v>
                      </c:pt>
                      <c:pt idx="150">
                        <c:v>2.2999999999999998</c:v>
                      </c:pt>
                      <c:pt idx="151">
                        <c:v>2.2000000000000002</c:v>
                      </c:pt>
                      <c:pt idx="152">
                        <c:v>2.25</c:v>
                      </c:pt>
                      <c:pt idx="153">
                        <c:v>2.35</c:v>
                      </c:pt>
                      <c:pt idx="154">
                        <c:v>2.4500000000000002</c:v>
                      </c:pt>
                      <c:pt idx="155">
                        <c:v>2.4</c:v>
                      </c:pt>
                      <c:pt idx="156">
                        <c:v>2.7</c:v>
                      </c:pt>
                      <c:pt idx="157">
                        <c:v>2.9</c:v>
                      </c:pt>
                      <c:pt idx="158">
                        <c:v>2.9</c:v>
                      </c:pt>
                      <c:pt idx="159">
                        <c:v>2.9</c:v>
                      </c:pt>
                      <c:pt idx="160">
                        <c:v>3.2</c:v>
                      </c:pt>
                      <c:pt idx="161">
                        <c:v>3.1</c:v>
                      </c:pt>
                      <c:pt idx="162">
                        <c:v>2.7</c:v>
                      </c:pt>
                      <c:pt idx="163">
                        <c:v>2.8</c:v>
                      </c:pt>
                      <c:pt idx="164">
                        <c:v>2.25</c:v>
                      </c:pt>
                      <c:pt idx="165">
                        <c:v>2.2000000000000002</c:v>
                      </c:pt>
                      <c:pt idx="166">
                        <c:v>2.25</c:v>
                      </c:pt>
                      <c:pt idx="167">
                        <c:v>2.2000000000000002</c:v>
                      </c:pt>
                      <c:pt idx="168">
                        <c:v>2.1</c:v>
                      </c:pt>
                      <c:pt idx="169">
                        <c:v>2.15</c:v>
                      </c:pt>
                      <c:pt idx="170">
                        <c:v>2.0499999999999998</c:v>
                      </c:pt>
                      <c:pt idx="171">
                        <c:v>2</c:v>
                      </c:pt>
                      <c:pt idx="172">
                        <c:v>2</c:v>
                      </c:pt>
                      <c:pt idx="173">
                        <c:v>1.85</c:v>
                      </c:pt>
                      <c:pt idx="174">
                        <c:v>2.2000000000000002</c:v>
                      </c:pt>
                      <c:pt idx="175">
                        <c:v>2.2999999999999998</c:v>
                      </c:pt>
                      <c:pt idx="176">
                        <c:v>2.4</c:v>
                      </c:pt>
                      <c:pt idx="177">
                        <c:v>2.4</c:v>
                      </c:pt>
                      <c:pt idx="178">
                        <c:v>2.5</c:v>
                      </c:pt>
                      <c:pt idx="179">
                        <c:v>2.6</c:v>
                      </c:pt>
                      <c:pt idx="180">
                        <c:v>2.7</c:v>
                      </c:pt>
                      <c:pt idx="181">
                        <c:v>2.8</c:v>
                      </c:pt>
                      <c:pt idx="182">
                        <c:v>3.1</c:v>
                      </c:pt>
                      <c:pt idx="183">
                        <c:v>3.05</c:v>
                      </c:pt>
                      <c:pt idx="184">
                        <c:v>3</c:v>
                      </c:pt>
                      <c:pt idx="185">
                        <c:v>3</c:v>
                      </c:pt>
                      <c:pt idx="186">
                        <c:v>3</c:v>
                      </c:pt>
                      <c:pt idx="187">
                        <c:v>3.1</c:v>
                      </c:pt>
                      <c:pt idx="188">
                        <c:v>3.4</c:v>
                      </c:pt>
                      <c:pt idx="189">
                        <c:v>3.4</c:v>
                      </c:pt>
                      <c:pt idx="190">
                        <c:v>2.9</c:v>
                      </c:pt>
                      <c:pt idx="191">
                        <c:v>2.65</c:v>
                      </c:pt>
                      <c:pt idx="192">
                        <c:v>2.7</c:v>
                      </c:pt>
                      <c:pt idx="193">
                        <c:v>2.6</c:v>
                      </c:pt>
                      <c:pt idx="194">
                        <c:v>2.5</c:v>
                      </c:pt>
                      <c:pt idx="195">
                        <c:v>2.65</c:v>
                      </c:pt>
                      <c:pt idx="196">
                        <c:v>2.7</c:v>
                      </c:pt>
                      <c:pt idx="197">
                        <c:v>2.5</c:v>
                      </c:pt>
                      <c:pt idx="198">
                        <c:v>2.4500000000000002</c:v>
                      </c:pt>
                      <c:pt idx="199">
                        <c:v>2.9</c:v>
                      </c:pt>
                      <c:pt idx="200">
                        <c:v>3</c:v>
                      </c:pt>
                      <c:pt idx="201">
                        <c:v>2.95</c:v>
                      </c:pt>
                      <c:pt idx="202">
                        <c:v>3.15</c:v>
                      </c:pt>
                      <c:pt idx="203">
                        <c:v>3.05</c:v>
                      </c:pt>
                      <c:pt idx="204">
                        <c:v>3.2</c:v>
                      </c:pt>
                      <c:pt idx="205">
                        <c:v>3.1</c:v>
                      </c:pt>
                      <c:pt idx="206">
                        <c:v>3.4</c:v>
                      </c:pt>
                      <c:pt idx="207">
                        <c:v>3.3</c:v>
                      </c:pt>
                      <c:pt idx="208">
                        <c:v>3.35</c:v>
                      </c:pt>
                      <c:pt idx="209">
                        <c:v>3.15</c:v>
                      </c:pt>
                      <c:pt idx="210">
                        <c:v>3</c:v>
                      </c:pt>
                      <c:pt idx="211">
                        <c:v>3.2</c:v>
                      </c:pt>
                      <c:pt idx="212">
                        <c:v>3.2</c:v>
                      </c:pt>
                      <c:pt idx="213">
                        <c:v>2.9</c:v>
                      </c:pt>
                      <c:pt idx="214">
                        <c:v>2.85</c:v>
                      </c:pt>
                      <c:pt idx="215">
                        <c:v>2.8</c:v>
                      </c:pt>
                      <c:pt idx="216">
                        <c:v>2.7</c:v>
                      </c:pt>
                      <c:pt idx="217">
                        <c:v>2.95</c:v>
                      </c:pt>
                      <c:pt idx="218">
                        <c:v>2.95</c:v>
                      </c:pt>
                      <c:pt idx="219">
                        <c:v>3</c:v>
                      </c:pt>
                      <c:pt idx="220">
                        <c:v>3</c:v>
                      </c:pt>
                      <c:pt idx="221">
                        <c:v>2.95</c:v>
                      </c:pt>
                      <c:pt idx="222">
                        <c:v>3.2</c:v>
                      </c:pt>
                      <c:pt idx="223">
                        <c:v>3.4</c:v>
                      </c:pt>
                      <c:pt idx="224">
                        <c:v>3.2</c:v>
                      </c:pt>
                      <c:pt idx="225">
                        <c:v>2.9</c:v>
                      </c:pt>
                      <c:pt idx="226">
                        <c:v>3.3</c:v>
                      </c:pt>
                      <c:pt idx="227">
                        <c:v>3.4</c:v>
                      </c:pt>
                      <c:pt idx="228">
                        <c:v>3.15</c:v>
                      </c:pt>
                      <c:pt idx="229">
                        <c:v>3.2</c:v>
                      </c:pt>
                      <c:pt idx="230">
                        <c:v>3.4</c:v>
                      </c:pt>
                      <c:pt idx="231">
                        <c:v>3.95</c:v>
                      </c:pt>
                      <c:pt idx="232">
                        <c:v>3.8</c:v>
                      </c:pt>
                      <c:pt idx="233">
                        <c:v>3.45</c:v>
                      </c:pt>
                      <c:pt idx="234">
                        <c:v>3.4</c:v>
                      </c:pt>
                      <c:pt idx="235">
                        <c:v>3.3</c:v>
                      </c:pt>
                      <c:pt idx="236">
                        <c:v>2.85</c:v>
                      </c:pt>
                      <c:pt idx="237">
                        <c:v>2.8</c:v>
                      </c:pt>
                      <c:pt idx="238">
                        <c:v>3</c:v>
                      </c:pt>
                      <c:pt idx="239">
                        <c:v>3.2</c:v>
                      </c:pt>
                      <c:pt idx="240">
                        <c:v>3.5</c:v>
                      </c:pt>
                      <c:pt idx="241">
                        <c:v>3.5</c:v>
                      </c:pt>
                      <c:pt idx="242">
                        <c:v>3.3</c:v>
                      </c:pt>
                      <c:pt idx="243">
                        <c:v>3.2</c:v>
                      </c:pt>
                      <c:pt idx="244">
                        <c:v>3.3</c:v>
                      </c:pt>
                      <c:pt idx="245">
                        <c:v>3.3</c:v>
                      </c:pt>
                      <c:pt idx="246">
                        <c:v>3.3</c:v>
                      </c:pt>
                      <c:pt idx="247">
                        <c:v>3.4</c:v>
                      </c:pt>
                      <c:pt idx="248">
                        <c:v>3.6</c:v>
                      </c:pt>
                      <c:pt idx="249">
                        <c:v>3.65</c:v>
                      </c:pt>
                      <c:pt idx="250">
                        <c:v>3.8</c:v>
                      </c:pt>
                      <c:pt idx="251">
                        <c:v>3.85</c:v>
                      </c:pt>
                      <c:pt idx="252">
                        <c:v>3.9</c:v>
                      </c:pt>
                      <c:pt idx="253">
                        <c:v>3.95</c:v>
                      </c:pt>
                      <c:pt idx="254">
                        <c:v>4.1500000000000004</c:v>
                      </c:pt>
                      <c:pt idx="255">
                        <c:v>4.2</c:v>
                      </c:pt>
                      <c:pt idx="256">
                        <c:v>4.0999999999999996</c:v>
                      </c:pt>
                      <c:pt idx="257">
                        <c:v>4</c:v>
                      </c:pt>
                      <c:pt idx="258">
                        <c:v>4.0999999999999996</c:v>
                      </c:pt>
                      <c:pt idx="259">
                        <c:v>4.05</c:v>
                      </c:pt>
                      <c:pt idx="260">
                        <c:v>3.95</c:v>
                      </c:pt>
                      <c:pt idx="261">
                        <c:v>4</c:v>
                      </c:pt>
                      <c:pt idx="262">
                        <c:v>4.05</c:v>
                      </c:pt>
                      <c:pt idx="263">
                        <c:v>4</c:v>
                      </c:pt>
                      <c:pt idx="264">
                        <c:v>3.85</c:v>
                      </c:pt>
                      <c:pt idx="265">
                        <c:v>3.6</c:v>
                      </c:pt>
                      <c:pt idx="266">
                        <c:v>3.15</c:v>
                      </c:pt>
                      <c:pt idx="267">
                        <c:v>3.75</c:v>
                      </c:pt>
                      <c:pt idx="268">
                        <c:v>3.1</c:v>
                      </c:pt>
                      <c:pt idx="269">
                        <c:v>3</c:v>
                      </c:pt>
                      <c:pt idx="270">
                        <c:v>3.5</c:v>
                      </c:pt>
                      <c:pt idx="271">
                        <c:v>4</c:v>
                      </c:pt>
                      <c:pt idx="272">
                        <c:v>4.1500000000000004</c:v>
                      </c:pt>
                      <c:pt idx="273">
                        <c:v>3.95</c:v>
                      </c:pt>
                      <c:pt idx="274">
                        <c:v>4</c:v>
                      </c:pt>
                      <c:pt idx="275">
                        <c:v>4.1500000000000004</c:v>
                      </c:pt>
                      <c:pt idx="276">
                        <c:v>4.2</c:v>
                      </c:pt>
                      <c:pt idx="277">
                        <c:v>4.0999999999999996</c:v>
                      </c:pt>
                      <c:pt idx="278">
                        <c:v>4.3499999999999996</c:v>
                      </c:pt>
                      <c:pt idx="279">
                        <c:v>4.4000000000000004</c:v>
                      </c:pt>
                      <c:pt idx="280">
                        <c:v>4.5</c:v>
                      </c:pt>
                      <c:pt idx="281">
                        <c:v>4.55</c:v>
                      </c:pt>
                      <c:pt idx="282">
                        <c:v>4.6500000000000004</c:v>
                      </c:pt>
                      <c:pt idx="283">
                        <c:v>4.55</c:v>
                      </c:pt>
                      <c:pt idx="284">
                        <c:v>4.4800000000000004</c:v>
                      </c:pt>
                      <c:pt idx="285">
                        <c:v>4.4000000000000004</c:v>
                      </c:pt>
                      <c:pt idx="286">
                        <c:v>4.25</c:v>
                      </c:pt>
                      <c:pt idx="287">
                        <c:v>4.2</c:v>
                      </c:pt>
                      <c:pt idx="288">
                        <c:v>4.2</c:v>
                      </c:pt>
                      <c:pt idx="289">
                        <c:v>4.25</c:v>
                      </c:pt>
                      <c:pt idx="290">
                        <c:v>4.25</c:v>
                      </c:pt>
                      <c:pt idx="291">
                        <c:v>4.2</c:v>
                      </c:pt>
                      <c:pt idx="292">
                        <c:v>4.2</c:v>
                      </c:pt>
                      <c:pt idx="293">
                        <c:v>4.0999999999999996</c:v>
                      </c:pt>
                      <c:pt idx="294">
                        <c:v>3.8</c:v>
                      </c:pt>
                      <c:pt idx="295">
                        <c:v>3.6</c:v>
                      </c:pt>
                      <c:pt idx="296">
                        <c:v>3.65</c:v>
                      </c:pt>
                      <c:pt idx="297">
                        <c:v>3.6</c:v>
                      </c:pt>
                      <c:pt idx="298">
                        <c:v>3.3</c:v>
                      </c:pt>
                      <c:pt idx="299">
                        <c:v>3.2</c:v>
                      </c:pt>
                      <c:pt idx="300">
                        <c:v>3.1</c:v>
                      </c:pt>
                      <c:pt idx="301">
                        <c:v>3.15</c:v>
                      </c:pt>
                      <c:pt idx="302">
                        <c:v>3.3</c:v>
                      </c:pt>
                      <c:pt idx="303">
                        <c:v>3.2</c:v>
                      </c:pt>
                      <c:pt idx="304">
                        <c:v>3.4</c:v>
                      </c:pt>
                      <c:pt idx="305">
                        <c:v>3.3</c:v>
                      </c:pt>
                      <c:pt idx="306">
                        <c:v>3.1</c:v>
                      </c:pt>
                      <c:pt idx="307">
                        <c:v>3.05</c:v>
                      </c:pt>
                      <c:pt idx="308">
                        <c:v>3</c:v>
                      </c:pt>
                      <c:pt idx="309">
                        <c:v>3.15</c:v>
                      </c:pt>
                      <c:pt idx="310">
                        <c:v>3.4</c:v>
                      </c:pt>
                      <c:pt idx="311">
                        <c:v>3.45</c:v>
                      </c:pt>
                      <c:pt idx="312">
                        <c:v>3.4</c:v>
                      </c:pt>
                      <c:pt idx="313">
                        <c:v>3.5</c:v>
                      </c:pt>
                      <c:pt idx="314">
                        <c:v>3.4</c:v>
                      </c:pt>
                      <c:pt idx="315">
                        <c:v>3.8</c:v>
                      </c:pt>
                      <c:pt idx="316">
                        <c:v>4</c:v>
                      </c:pt>
                      <c:pt idx="317">
                        <c:v>3.95</c:v>
                      </c:pt>
                      <c:pt idx="318">
                        <c:v>4.05</c:v>
                      </c:pt>
                      <c:pt idx="319">
                        <c:v>4.0999999999999996</c:v>
                      </c:pt>
                      <c:pt idx="320">
                        <c:v>4.05</c:v>
                      </c:pt>
                      <c:pt idx="321">
                        <c:v>3.85</c:v>
                      </c:pt>
                      <c:pt idx="322">
                        <c:v>3.7</c:v>
                      </c:pt>
                      <c:pt idx="323">
                        <c:v>3.7</c:v>
                      </c:pt>
                      <c:pt idx="324">
                        <c:v>3.7</c:v>
                      </c:pt>
                      <c:pt idx="325">
                        <c:v>3.6</c:v>
                      </c:pt>
                      <c:pt idx="326">
                        <c:v>3.65</c:v>
                      </c:pt>
                      <c:pt idx="327">
                        <c:v>3.9</c:v>
                      </c:pt>
                      <c:pt idx="328">
                        <c:v>3.75</c:v>
                      </c:pt>
                      <c:pt idx="329">
                        <c:v>3.6</c:v>
                      </c:pt>
                      <c:pt idx="330">
                        <c:v>3.5</c:v>
                      </c:pt>
                      <c:pt idx="331">
                        <c:v>3.45</c:v>
                      </c:pt>
                      <c:pt idx="332">
                        <c:v>3.1</c:v>
                      </c:pt>
                      <c:pt idx="333">
                        <c:v>3.15</c:v>
                      </c:pt>
                      <c:pt idx="334">
                        <c:v>3.25</c:v>
                      </c:pt>
                      <c:pt idx="335">
                        <c:v>3.35</c:v>
                      </c:pt>
                      <c:pt idx="336">
                        <c:v>3.1</c:v>
                      </c:pt>
                      <c:pt idx="337">
                        <c:v>2.9</c:v>
                      </c:pt>
                      <c:pt idx="338">
                        <c:v>2.85</c:v>
                      </c:pt>
                      <c:pt idx="339">
                        <c:v>2.85</c:v>
                      </c:pt>
                      <c:pt idx="340">
                        <c:v>2.65</c:v>
                      </c:pt>
                      <c:pt idx="341">
                        <c:v>2.65</c:v>
                      </c:pt>
                      <c:pt idx="342">
                        <c:v>2.65</c:v>
                      </c:pt>
                      <c:pt idx="343">
                        <c:v>2.6</c:v>
                      </c:pt>
                      <c:pt idx="344">
                        <c:v>2.4</c:v>
                      </c:pt>
                      <c:pt idx="345">
                        <c:v>2.4</c:v>
                      </c:pt>
                      <c:pt idx="346">
                        <c:v>2.4</c:v>
                      </c:pt>
                      <c:pt idx="347">
                        <c:v>2.5</c:v>
                      </c:pt>
                      <c:pt idx="348">
                        <c:v>2.7</c:v>
                      </c:pt>
                      <c:pt idx="349">
                        <c:v>2.8</c:v>
                      </c:pt>
                      <c:pt idx="350">
                        <c:v>2.75</c:v>
                      </c:pt>
                      <c:pt idx="351">
                        <c:v>2.65</c:v>
                      </c:pt>
                      <c:pt idx="352">
                        <c:v>2.4</c:v>
                      </c:pt>
                      <c:pt idx="353">
                        <c:v>2.35</c:v>
                      </c:pt>
                      <c:pt idx="354">
                        <c:v>2.35</c:v>
                      </c:pt>
                      <c:pt idx="355">
                        <c:v>2.5</c:v>
                      </c:pt>
                      <c:pt idx="356">
                        <c:v>2.2999999999999998</c:v>
                      </c:pt>
                      <c:pt idx="357">
                        <c:v>2.2000000000000002</c:v>
                      </c:pt>
                      <c:pt idx="358">
                        <c:v>2.15</c:v>
                      </c:pt>
                      <c:pt idx="359">
                        <c:v>2.0499999999999998</c:v>
                      </c:pt>
                      <c:pt idx="360">
                        <c:v>2.35</c:v>
                      </c:pt>
                      <c:pt idx="361">
                        <c:v>2.65</c:v>
                      </c:pt>
                      <c:pt idx="362">
                        <c:v>2.5</c:v>
                      </c:pt>
                      <c:pt idx="363">
                        <c:v>2.65</c:v>
                      </c:pt>
                      <c:pt idx="364">
                        <c:v>2.5</c:v>
                      </c:pt>
                      <c:pt idx="365">
                        <c:v>2.5</c:v>
                      </c:pt>
                      <c:pt idx="366">
                        <c:v>2.4</c:v>
                      </c:pt>
                      <c:pt idx="367">
                        <c:v>2.2999999999999998</c:v>
                      </c:pt>
                      <c:pt idx="368">
                        <c:v>2.7</c:v>
                      </c:pt>
                      <c:pt idx="369">
                        <c:v>2.75</c:v>
                      </c:pt>
                      <c:pt idx="370">
                        <c:v>2.5499999999999998</c:v>
                      </c:pt>
                      <c:pt idx="371">
                        <c:v>2.5</c:v>
                      </c:pt>
                      <c:pt idx="372">
                        <c:v>2.65</c:v>
                      </c:pt>
                      <c:pt idx="373">
                        <c:v>2.75</c:v>
                      </c:pt>
                      <c:pt idx="374">
                        <c:v>2.75</c:v>
                      </c:pt>
                      <c:pt idx="375">
                        <c:v>2.9</c:v>
                      </c:pt>
                      <c:pt idx="376">
                        <c:v>2.8</c:v>
                      </c:pt>
                      <c:pt idx="377">
                        <c:v>2.9</c:v>
                      </c:pt>
                      <c:pt idx="378">
                        <c:v>3.1</c:v>
                      </c:pt>
                      <c:pt idx="379">
                        <c:v>3</c:v>
                      </c:pt>
                      <c:pt idx="380">
                        <c:v>2.85</c:v>
                      </c:pt>
                      <c:pt idx="381">
                        <c:v>2.65</c:v>
                      </c:pt>
                      <c:pt idx="382">
                        <c:v>2.7</c:v>
                      </c:pt>
                      <c:pt idx="383">
                        <c:v>2.7</c:v>
                      </c:pt>
                      <c:pt idx="384">
                        <c:v>2.4500000000000002</c:v>
                      </c:pt>
                      <c:pt idx="385">
                        <c:v>2.35</c:v>
                      </c:pt>
                      <c:pt idx="386">
                        <c:v>2.35</c:v>
                      </c:pt>
                      <c:pt idx="387">
                        <c:v>2.25</c:v>
                      </c:pt>
                      <c:pt idx="388">
                        <c:v>2</c:v>
                      </c:pt>
                      <c:pt idx="389">
                        <c:v>2.0499999999999998</c:v>
                      </c:pt>
                      <c:pt idx="390">
                        <c:v>2.2000000000000002</c:v>
                      </c:pt>
                      <c:pt idx="391">
                        <c:v>2.1</c:v>
                      </c:pt>
                      <c:pt idx="392">
                        <c:v>2</c:v>
                      </c:pt>
                      <c:pt idx="393">
                        <c:v>1.95</c:v>
                      </c:pt>
                      <c:pt idx="394">
                        <c:v>2.1</c:v>
                      </c:pt>
                      <c:pt idx="395">
                        <c:v>2.4500000000000002</c:v>
                      </c:pt>
                      <c:pt idx="396">
                        <c:v>2.6</c:v>
                      </c:pt>
                      <c:pt idx="397">
                        <c:v>2.6</c:v>
                      </c:pt>
                      <c:pt idx="398">
                        <c:v>2.9</c:v>
                      </c:pt>
                      <c:pt idx="399">
                        <c:v>3</c:v>
                      </c:pt>
                      <c:pt idx="400">
                        <c:v>2.9</c:v>
                      </c:pt>
                      <c:pt idx="401">
                        <c:v>2.75</c:v>
                      </c:pt>
                      <c:pt idx="402">
                        <c:v>2.7</c:v>
                      </c:pt>
                      <c:pt idx="403">
                        <c:v>2.65</c:v>
                      </c:pt>
                      <c:pt idx="404">
                        <c:v>2.5</c:v>
                      </c:pt>
                      <c:pt idx="405">
                        <c:v>2.35</c:v>
                      </c:pt>
                      <c:pt idx="406">
                        <c:v>2.2000000000000002</c:v>
                      </c:pt>
                      <c:pt idx="407">
                        <c:v>2</c:v>
                      </c:pt>
                      <c:pt idx="408">
                        <c:v>2.2000000000000002</c:v>
                      </c:pt>
                      <c:pt idx="409">
                        <c:v>2</c:v>
                      </c:pt>
                      <c:pt idx="410">
                        <c:v>2.1</c:v>
                      </c:pt>
                      <c:pt idx="411">
                        <c:v>2</c:v>
                      </c:pt>
                      <c:pt idx="412">
                        <c:v>2</c:v>
                      </c:pt>
                      <c:pt idx="413">
                        <c:v>1.9</c:v>
                      </c:pt>
                      <c:pt idx="414">
                        <c:v>2.1</c:v>
                      </c:pt>
                      <c:pt idx="415">
                        <c:v>2.15</c:v>
                      </c:pt>
                      <c:pt idx="416">
                        <c:v>2.2999999999999998</c:v>
                      </c:pt>
                      <c:pt idx="417">
                        <c:v>2.25</c:v>
                      </c:pt>
                      <c:pt idx="418">
                        <c:v>1.95</c:v>
                      </c:pt>
                      <c:pt idx="419">
                        <c:v>1.85</c:v>
                      </c:pt>
                      <c:pt idx="420">
                        <c:v>1.85</c:v>
                      </c:pt>
                      <c:pt idx="421">
                        <c:v>1.8</c:v>
                      </c:pt>
                      <c:pt idx="422">
                        <c:v>1.75</c:v>
                      </c:pt>
                      <c:pt idx="423">
                        <c:v>1.7</c:v>
                      </c:pt>
                      <c:pt idx="424">
                        <c:v>1.7</c:v>
                      </c:pt>
                      <c:pt idx="425">
                        <c:v>1.7</c:v>
                      </c:pt>
                      <c:pt idx="426">
                        <c:v>1.8</c:v>
                      </c:pt>
                      <c:pt idx="427">
                        <c:v>2.1</c:v>
                      </c:pt>
                      <c:pt idx="428">
                        <c:v>2.1</c:v>
                      </c:pt>
                      <c:pt idx="429">
                        <c:v>1.95</c:v>
                      </c:pt>
                      <c:pt idx="430">
                        <c:v>2.1</c:v>
                      </c:pt>
                      <c:pt idx="431">
                        <c:v>2.25</c:v>
                      </c:pt>
                      <c:pt idx="432">
                        <c:v>2.2000000000000002</c:v>
                      </c:pt>
                      <c:pt idx="433">
                        <c:v>2.0499999999999998</c:v>
                      </c:pt>
                      <c:pt idx="434">
                        <c:v>2.0499999999999998</c:v>
                      </c:pt>
                      <c:pt idx="435">
                        <c:v>2</c:v>
                      </c:pt>
                      <c:pt idx="436">
                        <c:v>2.1</c:v>
                      </c:pt>
                      <c:pt idx="437">
                        <c:v>2</c:v>
                      </c:pt>
                      <c:pt idx="438">
                        <c:v>1.95</c:v>
                      </c:pt>
                      <c:pt idx="439">
                        <c:v>1.95</c:v>
                      </c:pt>
                      <c:pt idx="440">
                        <c:v>2.0499999999999998</c:v>
                      </c:pt>
                      <c:pt idx="441">
                        <c:v>2.2000000000000002</c:v>
                      </c:pt>
                      <c:pt idx="442">
                        <c:v>2.2000000000000002</c:v>
                      </c:pt>
                      <c:pt idx="443">
                        <c:v>2.2999999999999998</c:v>
                      </c:pt>
                      <c:pt idx="444">
                        <c:v>2.25</c:v>
                      </c:pt>
                      <c:pt idx="445">
                        <c:v>2.1</c:v>
                      </c:pt>
                      <c:pt idx="446">
                        <c:v>1.95</c:v>
                      </c:pt>
                      <c:pt idx="447">
                        <c:v>2</c:v>
                      </c:pt>
                      <c:pt idx="448">
                        <c:v>2.1</c:v>
                      </c:pt>
                      <c:pt idx="449">
                        <c:v>2</c:v>
                      </c:pt>
                      <c:pt idx="450">
                        <c:v>1.95</c:v>
                      </c:pt>
                      <c:pt idx="451">
                        <c:v>1.95</c:v>
                      </c:pt>
                      <c:pt idx="452">
                        <c:v>1.9</c:v>
                      </c:pt>
                      <c:pt idx="453">
                        <c:v>1.85</c:v>
                      </c:pt>
                      <c:pt idx="454">
                        <c:v>2.25</c:v>
                      </c:pt>
                      <c:pt idx="455">
                        <c:v>2.2999999999999998</c:v>
                      </c:pt>
                      <c:pt idx="456">
                        <c:v>2.25</c:v>
                      </c:pt>
                      <c:pt idx="457">
                        <c:v>2.2999999999999998</c:v>
                      </c:pt>
                      <c:pt idx="458">
                        <c:v>2.35</c:v>
                      </c:pt>
                      <c:pt idx="459">
                        <c:v>2.25</c:v>
                      </c:pt>
                      <c:pt idx="460">
                        <c:v>2.2000000000000002</c:v>
                      </c:pt>
                      <c:pt idx="461">
                        <c:v>1.9</c:v>
                      </c:pt>
                      <c:pt idx="462">
                        <c:v>1.95</c:v>
                      </c:pt>
                      <c:pt idx="463">
                        <c:v>1.9</c:v>
                      </c:pt>
                      <c:pt idx="464">
                        <c:v>1.85</c:v>
                      </c:pt>
                      <c:pt idx="465">
                        <c:v>1.9</c:v>
                      </c:pt>
                      <c:pt idx="466">
                        <c:v>1.9</c:v>
                      </c:pt>
                      <c:pt idx="467">
                        <c:v>1.9</c:v>
                      </c:pt>
                      <c:pt idx="468">
                        <c:v>1.85</c:v>
                      </c:pt>
                      <c:pt idx="469">
                        <c:v>1.8</c:v>
                      </c:pt>
                      <c:pt idx="470">
                        <c:v>1.85</c:v>
                      </c:pt>
                      <c:pt idx="471">
                        <c:v>2</c:v>
                      </c:pt>
                      <c:pt idx="472">
                        <c:v>2.25</c:v>
                      </c:pt>
                      <c:pt idx="473">
                        <c:v>2.2999999999999998</c:v>
                      </c:pt>
                      <c:pt idx="474">
                        <c:v>2.35</c:v>
                      </c:pt>
                      <c:pt idx="475">
                        <c:v>2.5</c:v>
                      </c:pt>
                      <c:pt idx="476">
                        <c:v>2.4</c:v>
                      </c:pt>
                      <c:pt idx="477">
                        <c:v>2.35</c:v>
                      </c:pt>
                      <c:pt idx="478">
                        <c:v>2.15</c:v>
                      </c:pt>
                      <c:pt idx="479">
                        <c:v>2.0499999999999998</c:v>
                      </c:pt>
                      <c:pt idx="480">
                        <c:v>2.15</c:v>
                      </c:pt>
                      <c:pt idx="481">
                        <c:v>2.2000000000000002</c:v>
                      </c:pt>
                      <c:pt idx="482">
                        <c:v>2.2000000000000002</c:v>
                      </c:pt>
                      <c:pt idx="483">
                        <c:v>2.35</c:v>
                      </c:pt>
                      <c:pt idx="484">
                        <c:v>2.2999999999999998</c:v>
                      </c:pt>
                      <c:pt idx="485">
                        <c:v>2</c:v>
                      </c:pt>
                      <c:pt idx="486">
                        <c:v>1.8</c:v>
                      </c:pt>
                      <c:pt idx="487">
                        <c:v>1.9</c:v>
                      </c:pt>
                      <c:pt idx="488">
                        <c:v>2.2999999999999998</c:v>
                      </c:pt>
                      <c:pt idx="489">
                        <c:v>2.1</c:v>
                      </c:pt>
                      <c:pt idx="490">
                        <c:v>1.8</c:v>
                      </c:pt>
                      <c:pt idx="491">
                        <c:v>1.85</c:v>
                      </c:pt>
                      <c:pt idx="492">
                        <c:v>2.4</c:v>
                      </c:pt>
                      <c:pt idx="493">
                        <c:v>2.5</c:v>
                      </c:pt>
                      <c:pt idx="494">
                        <c:v>2.35</c:v>
                      </c:pt>
                      <c:pt idx="495">
                        <c:v>2.2000000000000002</c:v>
                      </c:pt>
                      <c:pt idx="496">
                        <c:v>2.15</c:v>
                      </c:pt>
                      <c:pt idx="497">
                        <c:v>2</c:v>
                      </c:pt>
                      <c:pt idx="498">
                        <c:v>1.9</c:v>
                      </c:pt>
                      <c:pt idx="499">
                        <c:v>1.95</c:v>
                      </c:pt>
                      <c:pt idx="500">
                        <c:v>2.0499999999999998</c:v>
                      </c:pt>
                      <c:pt idx="501">
                        <c:v>2.1</c:v>
                      </c:pt>
                      <c:pt idx="502">
                        <c:v>2.1</c:v>
                      </c:pt>
                      <c:pt idx="503">
                        <c:v>2.4</c:v>
                      </c:pt>
                      <c:pt idx="504">
                        <c:v>1.95</c:v>
                      </c:pt>
                      <c:pt idx="505">
                        <c:v>1.8</c:v>
                      </c:pt>
                      <c:pt idx="506">
                        <c:v>1.85</c:v>
                      </c:pt>
                      <c:pt idx="507">
                        <c:v>2</c:v>
                      </c:pt>
                      <c:pt idx="508">
                        <c:v>2</c:v>
                      </c:pt>
                      <c:pt idx="509">
                        <c:v>2.0499999999999998</c:v>
                      </c:pt>
                      <c:pt idx="510">
                        <c:v>2.2000000000000002</c:v>
                      </c:pt>
                      <c:pt idx="511">
                        <c:v>2</c:v>
                      </c:pt>
                      <c:pt idx="512">
                        <c:v>1.95</c:v>
                      </c:pt>
                      <c:pt idx="513">
                        <c:v>1.7</c:v>
                      </c:pt>
                      <c:pt idx="514">
                        <c:v>1.6</c:v>
                      </c:pt>
                      <c:pt idx="515">
                        <c:v>1.65</c:v>
                      </c:pt>
                      <c:pt idx="516">
                        <c:v>1.55</c:v>
                      </c:pt>
                      <c:pt idx="517">
                        <c:v>1.65</c:v>
                      </c:pt>
                      <c:pt idx="518">
                        <c:v>1.85</c:v>
                      </c:pt>
                      <c:pt idx="519">
                        <c:v>2</c:v>
                      </c:pt>
                      <c:pt idx="520">
                        <c:v>2.1</c:v>
                      </c:pt>
                      <c:pt idx="521">
                        <c:v>1.9</c:v>
                      </c:pt>
                      <c:pt idx="522">
                        <c:v>1.8</c:v>
                      </c:pt>
                      <c:pt idx="523">
                        <c:v>1.7</c:v>
                      </c:pt>
                      <c:pt idx="524">
                        <c:v>1.8</c:v>
                      </c:pt>
                      <c:pt idx="525">
                        <c:v>1.7</c:v>
                      </c:pt>
                      <c:pt idx="526">
                        <c:v>1.75</c:v>
                      </c:pt>
                      <c:pt idx="527">
                        <c:v>1.7</c:v>
                      </c:pt>
                      <c:pt idx="528">
                        <c:v>1.8</c:v>
                      </c:pt>
                      <c:pt idx="529">
                        <c:v>1.8</c:v>
                      </c:pt>
                      <c:pt idx="530">
                        <c:v>1.9</c:v>
                      </c:pt>
                      <c:pt idx="531">
                        <c:v>1.8</c:v>
                      </c:pt>
                      <c:pt idx="532">
                        <c:v>1.6</c:v>
                      </c:pt>
                      <c:pt idx="533">
                        <c:v>1.6</c:v>
                      </c:pt>
                      <c:pt idx="534">
                        <c:v>2</c:v>
                      </c:pt>
                      <c:pt idx="535">
                        <c:v>2.2000000000000002</c:v>
                      </c:pt>
                      <c:pt idx="536">
                        <c:v>2.35</c:v>
                      </c:pt>
                      <c:pt idx="537">
                        <c:v>2.35</c:v>
                      </c:pt>
                      <c:pt idx="538">
                        <c:v>2.0499999999999998</c:v>
                      </c:pt>
                      <c:pt idx="539">
                        <c:v>2.2000000000000002</c:v>
                      </c:pt>
                      <c:pt idx="540">
                        <c:v>2.4</c:v>
                      </c:pt>
                      <c:pt idx="541">
                        <c:v>2.65</c:v>
                      </c:pt>
                      <c:pt idx="542">
                        <c:v>3.1</c:v>
                      </c:pt>
                      <c:pt idx="543">
                        <c:v>3</c:v>
                      </c:pt>
                      <c:pt idx="544">
                        <c:v>2.9</c:v>
                      </c:pt>
                      <c:pt idx="545">
                        <c:v>2.85</c:v>
                      </c:pt>
                      <c:pt idx="546">
                        <c:v>2.78</c:v>
                      </c:pt>
                      <c:pt idx="547">
                        <c:v>2.69</c:v>
                      </c:pt>
                      <c:pt idx="548">
                        <c:v>2.6</c:v>
                      </c:pt>
                      <c:pt idx="549">
                        <c:v>2.7</c:v>
                      </c:pt>
                      <c:pt idx="550">
                        <c:v>2.95</c:v>
                      </c:pt>
                      <c:pt idx="551">
                        <c:v>2.95</c:v>
                      </c:pt>
                      <c:pt idx="552">
                        <c:v>2.9</c:v>
                      </c:pt>
                      <c:pt idx="553">
                        <c:v>2.85</c:v>
                      </c:pt>
                      <c:pt idx="554">
                        <c:v>2.7</c:v>
                      </c:pt>
                      <c:pt idx="555">
                        <c:v>2.85</c:v>
                      </c:pt>
                      <c:pt idx="556">
                        <c:v>3.55</c:v>
                      </c:pt>
                      <c:pt idx="557">
                        <c:v>3.45</c:v>
                      </c:pt>
                      <c:pt idx="558">
                        <c:v>3.2</c:v>
                      </c:pt>
                      <c:pt idx="559">
                        <c:v>2.95</c:v>
                      </c:pt>
                      <c:pt idx="560">
                        <c:v>3.05</c:v>
                      </c:pt>
                      <c:pt idx="561">
                        <c:v>3.1</c:v>
                      </c:pt>
                      <c:pt idx="562">
                        <c:v>3</c:v>
                      </c:pt>
                      <c:pt idx="563">
                        <c:v>3.05</c:v>
                      </c:pt>
                      <c:pt idx="564">
                        <c:v>2.85</c:v>
                      </c:pt>
                      <c:pt idx="565">
                        <c:v>2.9</c:v>
                      </c:pt>
                      <c:pt idx="566">
                        <c:v>3.1</c:v>
                      </c:pt>
                      <c:pt idx="567">
                        <c:v>3.1</c:v>
                      </c:pt>
                      <c:pt idx="568">
                        <c:v>3.1</c:v>
                      </c:pt>
                      <c:pt idx="569">
                        <c:v>3.2</c:v>
                      </c:pt>
                      <c:pt idx="570">
                        <c:v>3.3</c:v>
                      </c:pt>
                      <c:pt idx="571">
                        <c:v>3.1</c:v>
                      </c:pt>
                      <c:pt idx="572">
                        <c:v>3.05</c:v>
                      </c:pt>
                      <c:pt idx="573">
                        <c:v>2.85</c:v>
                      </c:pt>
                      <c:pt idx="574">
                        <c:v>2.8</c:v>
                      </c:pt>
                      <c:pt idx="575">
                        <c:v>2.95</c:v>
                      </c:pt>
                      <c:pt idx="576">
                        <c:v>3.2</c:v>
                      </c:pt>
                      <c:pt idx="577">
                        <c:v>3.3</c:v>
                      </c:pt>
                      <c:pt idx="578">
                        <c:v>3.65</c:v>
                      </c:pt>
                      <c:pt idx="579">
                        <c:v>3.4</c:v>
                      </c:pt>
                      <c:pt idx="580">
                        <c:v>3.1</c:v>
                      </c:pt>
                      <c:pt idx="581">
                        <c:v>3</c:v>
                      </c:pt>
                      <c:pt idx="582">
                        <c:v>3</c:v>
                      </c:pt>
                      <c:pt idx="583">
                        <c:v>3.35</c:v>
                      </c:pt>
                      <c:pt idx="584">
                        <c:v>3.45</c:v>
                      </c:pt>
                      <c:pt idx="585">
                        <c:v>3.3</c:v>
                      </c:pt>
                      <c:pt idx="586">
                        <c:v>3.15</c:v>
                      </c:pt>
                      <c:pt idx="587">
                        <c:v>3</c:v>
                      </c:pt>
                      <c:pt idx="588">
                        <c:v>3.5</c:v>
                      </c:pt>
                      <c:pt idx="589">
                        <c:v>3.65</c:v>
                      </c:pt>
                      <c:pt idx="590">
                        <c:v>3.55</c:v>
                      </c:pt>
                      <c:pt idx="591">
                        <c:v>3.6</c:v>
                      </c:pt>
                      <c:pt idx="592">
                        <c:v>3.7</c:v>
                      </c:pt>
                      <c:pt idx="593">
                        <c:v>3.75</c:v>
                      </c:pt>
                      <c:pt idx="594">
                        <c:v>3.85</c:v>
                      </c:pt>
                      <c:pt idx="595">
                        <c:v>3.9</c:v>
                      </c:pt>
                      <c:pt idx="596">
                        <c:v>4.0999999999999996</c:v>
                      </c:pt>
                      <c:pt idx="597">
                        <c:v>4.0999999999999996</c:v>
                      </c:pt>
                      <c:pt idx="598">
                        <c:v>4.3</c:v>
                      </c:pt>
                      <c:pt idx="599">
                        <c:v>4.4000000000000004</c:v>
                      </c:pt>
                      <c:pt idx="600">
                        <c:v>4.4000000000000004</c:v>
                      </c:pt>
                      <c:pt idx="601">
                        <c:v>4.3499999999999996</c:v>
                      </c:pt>
                      <c:pt idx="602">
                        <c:v>4.2</c:v>
                      </c:pt>
                      <c:pt idx="603">
                        <c:v>4.2</c:v>
                      </c:pt>
                      <c:pt idx="604">
                        <c:v>4.3</c:v>
                      </c:pt>
                      <c:pt idx="605">
                        <c:v>4.3</c:v>
                      </c:pt>
                      <c:pt idx="606">
                        <c:v>4.4000000000000004</c:v>
                      </c:pt>
                      <c:pt idx="607">
                        <c:v>4.4000000000000004</c:v>
                      </c:pt>
                      <c:pt idx="608">
                        <c:v>4.4000000000000004</c:v>
                      </c:pt>
                      <c:pt idx="609">
                        <c:v>4.4000000000000004</c:v>
                      </c:pt>
                      <c:pt idx="610">
                        <c:v>4.5</c:v>
                      </c:pt>
                      <c:pt idx="611">
                        <c:v>4.45</c:v>
                      </c:pt>
                      <c:pt idx="612">
                        <c:v>4.45</c:v>
                      </c:pt>
                      <c:pt idx="613">
                        <c:v>4.5</c:v>
                      </c:pt>
                      <c:pt idx="614">
                        <c:v>4.5</c:v>
                      </c:pt>
                      <c:pt idx="615">
                        <c:v>4.45</c:v>
                      </c:pt>
                      <c:pt idx="616">
                        <c:v>4.2</c:v>
                      </c:pt>
                      <c:pt idx="617">
                        <c:v>4.0999999999999996</c:v>
                      </c:pt>
                      <c:pt idx="618">
                        <c:v>4.25</c:v>
                      </c:pt>
                      <c:pt idx="619">
                        <c:v>4.2</c:v>
                      </c:pt>
                      <c:pt idx="620">
                        <c:v>3.95</c:v>
                      </c:pt>
                      <c:pt idx="621">
                        <c:v>3.9</c:v>
                      </c:pt>
                      <c:pt idx="622">
                        <c:v>3.7</c:v>
                      </c:pt>
                      <c:pt idx="623">
                        <c:v>3.6</c:v>
                      </c:pt>
                      <c:pt idx="624">
                        <c:v>3.7</c:v>
                      </c:pt>
                      <c:pt idx="625">
                        <c:v>3.75</c:v>
                      </c:pt>
                      <c:pt idx="626">
                        <c:v>3.55</c:v>
                      </c:pt>
                      <c:pt idx="627">
                        <c:v>3.6</c:v>
                      </c:pt>
                      <c:pt idx="628">
                        <c:v>3.95</c:v>
                      </c:pt>
                      <c:pt idx="629">
                        <c:v>4</c:v>
                      </c:pt>
                      <c:pt idx="630">
                        <c:v>3.95</c:v>
                      </c:pt>
                      <c:pt idx="631">
                        <c:v>3.95</c:v>
                      </c:pt>
                      <c:pt idx="632">
                        <c:v>4.05</c:v>
                      </c:pt>
                      <c:pt idx="633">
                        <c:v>4.1500000000000004</c:v>
                      </c:pt>
                      <c:pt idx="634">
                        <c:v>4.1500000000000004</c:v>
                      </c:pt>
                      <c:pt idx="635">
                        <c:v>4.25</c:v>
                      </c:pt>
                      <c:pt idx="636">
                        <c:v>4.3499999999999996</c:v>
                      </c:pt>
                      <c:pt idx="637">
                        <c:v>4.4000000000000004</c:v>
                      </c:pt>
                      <c:pt idx="638">
                        <c:v>4.5</c:v>
                      </c:pt>
                      <c:pt idx="639">
                        <c:v>4.45</c:v>
                      </c:pt>
                      <c:pt idx="640">
                        <c:v>4.5</c:v>
                      </c:pt>
                      <c:pt idx="641">
                        <c:v>4.55</c:v>
                      </c:pt>
                      <c:pt idx="642">
                        <c:v>4.5999999999999996</c:v>
                      </c:pt>
                      <c:pt idx="643">
                        <c:v>4.5999999999999996</c:v>
                      </c:pt>
                      <c:pt idx="644">
                        <c:v>4.5999999999999996</c:v>
                      </c:pt>
                      <c:pt idx="645">
                        <c:v>4.5999999999999996</c:v>
                      </c:pt>
                      <c:pt idx="646">
                        <c:v>4.45</c:v>
                      </c:pt>
                      <c:pt idx="647">
                        <c:v>4.4000000000000004</c:v>
                      </c:pt>
                      <c:pt idx="648">
                        <c:v>4.1500000000000004</c:v>
                      </c:pt>
                      <c:pt idx="649">
                        <c:v>4.05</c:v>
                      </c:pt>
                      <c:pt idx="650">
                        <c:v>3.95</c:v>
                      </c:pt>
                      <c:pt idx="651">
                        <c:v>3.85</c:v>
                      </c:pt>
                      <c:pt idx="652">
                        <c:v>4</c:v>
                      </c:pt>
                      <c:pt idx="653">
                        <c:v>3.9</c:v>
                      </c:pt>
                      <c:pt idx="654">
                        <c:v>3.95</c:v>
                      </c:pt>
                      <c:pt idx="655">
                        <c:v>4.1500000000000004</c:v>
                      </c:pt>
                      <c:pt idx="656">
                        <c:v>4.1500000000000004</c:v>
                      </c:pt>
                      <c:pt idx="657">
                        <c:v>4.2</c:v>
                      </c:pt>
                      <c:pt idx="658">
                        <c:v>4.25</c:v>
                      </c:pt>
                      <c:pt idx="659">
                        <c:v>4.2</c:v>
                      </c:pt>
                      <c:pt idx="660">
                        <c:v>3.95</c:v>
                      </c:pt>
                      <c:pt idx="661">
                        <c:v>3.8</c:v>
                      </c:pt>
                      <c:pt idx="662">
                        <c:v>3.7</c:v>
                      </c:pt>
                      <c:pt idx="663">
                        <c:v>3.6</c:v>
                      </c:pt>
                      <c:pt idx="664">
                        <c:v>3.45</c:v>
                      </c:pt>
                      <c:pt idx="665">
                        <c:v>3.4</c:v>
                      </c:pt>
                      <c:pt idx="666">
                        <c:v>3.2</c:v>
                      </c:pt>
                      <c:pt idx="667">
                        <c:v>3.2</c:v>
                      </c:pt>
                      <c:pt idx="668">
                        <c:v>3.05</c:v>
                      </c:pt>
                      <c:pt idx="669">
                        <c:v>3</c:v>
                      </c:pt>
                      <c:pt idx="670">
                        <c:v>2.9</c:v>
                      </c:pt>
                      <c:pt idx="671">
                        <c:v>2.8</c:v>
                      </c:pt>
                      <c:pt idx="672">
                        <c:v>2.7</c:v>
                      </c:pt>
                      <c:pt idx="673">
                        <c:v>2.75</c:v>
                      </c:pt>
                      <c:pt idx="674">
                        <c:v>2.7</c:v>
                      </c:pt>
                      <c:pt idx="675">
                        <c:v>2.75</c:v>
                      </c:pt>
                      <c:pt idx="676">
                        <c:v>2.8</c:v>
                      </c:pt>
                      <c:pt idx="677">
                        <c:v>2.5499999999999998</c:v>
                      </c:pt>
                      <c:pt idx="678">
                        <c:v>2.4</c:v>
                      </c:pt>
                      <c:pt idx="679">
                        <c:v>2.5</c:v>
                      </c:pt>
                      <c:pt idx="680">
                        <c:v>3.1</c:v>
                      </c:pt>
                      <c:pt idx="681">
                        <c:v>3.2</c:v>
                      </c:pt>
                      <c:pt idx="682">
                        <c:v>3.35</c:v>
                      </c:pt>
                      <c:pt idx="683">
                        <c:v>3.33</c:v>
                      </c:pt>
                      <c:pt idx="684">
                        <c:v>3.3</c:v>
                      </c:pt>
                      <c:pt idx="685">
                        <c:v>3.2</c:v>
                      </c:pt>
                      <c:pt idx="686">
                        <c:v>3.1</c:v>
                      </c:pt>
                      <c:pt idx="687">
                        <c:v>3.3</c:v>
                      </c:pt>
                      <c:pt idx="688">
                        <c:v>3.2</c:v>
                      </c:pt>
                      <c:pt idx="689">
                        <c:v>3.2</c:v>
                      </c:pt>
                      <c:pt idx="690">
                        <c:v>2.9</c:v>
                      </c:pt>
                      <c:pt idx="691">
                        <c:v>2.9</c:v>
                      </c:pt>
                      <c:pt idx="692">
                        <c:v>2.95</c:v>
                      </c:pt>
                      <c:pt idx="693">
                        <c:v>2.95</c:v>
                      </c:pt>
                      <c:pt idx="694">
                        <c:v>2.95</c:v>
                      </c:pt>
                      <c:pt idx="695">
                        <c:v>3.5</c:v>
                      </c:pt>
                      <c:pt idx="696">
                        <c:v>3.65</c:v>
                      </c:pt>
                      <c:pt idx="697">
                        <c:v>3.4</c:v>
                      </c:pt>
                      <c:pt idx="698">
                        <c:v>3.45</c:v>
                      </c:pt>
                      <c:pt idx="699">
                        <c:v>3.55</c:v>
                      </c:pt>
                      <c:pt idx="700">
                        <c:v>3.6</c:v>
                      </c:pt>
                      <c:pt idx="701">
                        <c:v>3.65</c:v>
                      </c:pt>
                      <c:pt idx="702">
                        <c:v>3.65</c:v>
                      </c:pt>
                      <c:pt idx="703">
                        <c:v>3.65</c:v>
                      </c:pt>
                      <c:pt idx="704">
                        <c:v>3.5</c:v>
                      </c:pt>
                      <c:pt idx="705">
                        <c:v>3.35</c:v>
                      </c:pt>
                      <c:pt idx="706">
                        <c:v>3.2</c:v>
                      </c:pt>
                      <c:pt idx="707">
                        <c:v>3.2</c:v>
                      </c:pt>
                      <c:pt idx="708">
                        <c:v>3.3</c:v>
                      </c:pt>
                      <c:pt idx="709">
                        <c:v>3.65</c:v>
                      </c:pt>
                      <c:pt idx="710">
                        <c:v>3.7</c:v>
                      </c:pt>
                      <c:pt idx="711">
                        <c:v>3.6</c:v>
                      </c:pt>
                      <c:pt idx="712">
                        <c:v>3.4</c:v>
                      </c:pt>
                      <c:pt idx="713">
                        <c:v>3.45</c:v>
                      </c:pt>
                      <c:pt idx="714">
                        <c:v>3.8</c:v>
                      </c:pt>
                      <c:pt idx="715">
                        <c:v>3.8</c:v>
                      </c:pt>
                      <c:pt idx="716">
                        <c:v>3.75</c:v>
                      </c:pt>
                      <c:pt idx="717">
                        <c:v>3.6</c:v>
                      </c:pt>
                      <c:pt idx="718">
                        <c:v>3.7</c:v>
                      </c:pt>
                      <c:pt idx="719">
                        <c:v>3.85</c:v>
                      </c:pt>
                      <c:pt idx="720">
                        <c:v>4.1500000000000004</c:v>
                      </c:pt>
                      <c:pt idx="721">
                        <c:v>4.1500000000000004</c:v>
                      </c:pt>
                      <c:pt idx="722">
                        <c:v>4.25</c:v>
                      </c:pt>
                      <c:pt idx="723">
                        <c:v>4.0999999999999996</c:v>
                      </c:pt>
                      <c:pt idx="724">
                        <c:v>3.8</c:v>
                      </c:pt>
                      <c:pt idx="725">
                        <c:v>3.75</c:v>
                      </c:pt>
                      <c:pt idx="726">
                        <c:v>3.2</c:v>
                      </c:pt>
                      <c:pt idx="727">
                        <c:v>3.1</c:v>
                      </c:pt>
                      <c:pt idx="728">
                        <c:v>3</c:v>
                      </c:pt>
                      <c:pt idx="729">
                        <c:v>3.05</c:v>
                      </c:pt>
                      <c:pt idx="730">
                        <c:v>3</c:v>
                      </c:pt>
                      <c:pt idx="731">
                        <c:v>3</c:v>
                      </c:pt>
                    </c:numCache>
                  </c:numRef>
                </c:val>
                <c:smooth val="1"/>
                <c:extLst xmlns:c15="http://schemas.microsoft.com/office/drawing/2012/chart">
                  <c:ext xmlns:c16="http://schemas.microsoft.com/office/drawing/2014/chart" uri="{C3380CC4-5D6E-409C-BE32-E72D297353CC}">
                    <c16:uniqueId val="{0000000F-B13E-4E85-9D54-B3AB23B5EB09}"/>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DATOS!$M$3:$M$734</c15:sqref>
                        </c15:formulaRef>
                      </c:ext>
                    </c:extLst>
                    <c:numCache>
                      <c:formatCode>0.00</c:formatCode>
                      <c:ptCount val="732"/>
                      <c:pt idx="0">
                        <c:v>2.9</c:v>
                      </c:pt>
                      <c:pt idx="1">
                        <c:v>2.85</c:v>
                      </c:pt>
                      <c:pt idx="2">
                        <c:v>2.7</c:v>
                      </c:pt>
                      <c:pt idx="3">
                        <c:v>2.5499999999999998</c:v>
                      </c:pt>
                      <c:pt idx="4">
                        <c:v>2.5</c:v>
                      </c:pt>
                      <c:pt idx="5">
                        <c:v>2.6</c:v>
                      </c:pt>
                      <c:pt idx="6">
                        <c:v>2.4</c:v>
                      </c:pt>
                      <c:pt idx="7">
                        <c:v>2.4500000000000002</c:v>
                      </c:pt>
                      <c:pt idx="8">
                        <c:v>2.4500000000000002</c:v>
                      </c:pt>
                      <c:pt idx="9">
                        <c:v>2.75</c:v>
                      </c:pt>
                      <c:pt idx="10">
                        <c:v>2.7</c:v>
                      </c:pt>
                      <c:pt idx="11">
                        <c:v>2.9</c:v>
                      </c:pt>
                      <c:pt idx="12">
                        <c:v>3</c:v>
                      </c:pt>
                      <c:pt idx="13">
                        <c:v>2.95</c:v>
                      </c:pt>
                      <c:pt idx="14">
                        <c:v>3.1</c:v>
                      </c:pt>
                      <c:pt idx="15">
                        <c:v>3.1</c:v>
                      </c:pt>
                      <c:pt idx="16">
                        <c:v>3.05</c:v>
                      </c:pt>
                      <c:pt idx="17">
                        <c:v>3.15</c:v>
                      </c:pt>
                      <c:pt idx="18">
                        <c:v>3.2</c:v>
                      </c:pt>
                      <c:pt idx="19">
                        <c:v>3.2</c:v>
                      </c:pt>
                      <c:pt idx="20">
                        <c:v>3.1</c:v>
                      </c:pt>
                      <c:pt idx="21">
                        <c:v>3.1</c:v>
                      </c:pt>
                      <c:pt idx="22">
                        <c:v>3.1</c:v>
                      </c:pt>
                      <c:pt idx="23">
                        <c:v>3.1</c:v>
                      </c:pt>
                      <c:pt idx="24">
                        <c:v>3</c:v>
                      </c:pt>
                      <c:pt idx="25">
                        <c:v>2.95</c:v>
                      </c:pt>
                      <c:pt idx="26">
                        <c:v>2.9</c:v>
                      </c:pt>
                      <c:pt idx="27">
                        <c:v>2.9</c:v>
                      </c:pt>
                      <c:pt idx="28">
                        <c:v>3.05</c:v>
                      </c:pt>
                      <c:pt idx="29">
                        <c:v>3.1</c:v>
                      </c:pt>
                      <c:pt idx="30">
                        <c:v>2.95</c:v>
                      </c:pt>
                      <c:pt idx="31">
                        <c:v>3.05</c:v>
                      </c:pt>
                      <c:pt idx="32">
                        <c:v>3</c:v>
                      </c:pt>
                      <c:pt idx="33">
                        <c:v>2.95</c:v>
                      </c:pt>
                      <c:pt idx="34">
                        <c:v>2.95</c:v>
                      </c:pt>
                      <c:pt idx="35">
                        <c:v>2.85</c:v>
                      </c:pt>
                      <c:pt idx="36">
                        <c:v>2.95</c:v>
                      </c:pt>
                      <c:pt idx="37">
                        <c:v>2.95</c:v>
                      </c:pt>
                      <c:pt idx="38">
                        <c:v>3</c:v>
                      </c:pt>
                      <c:pt idx="39">
                        <c:v>2.9</c:v>
                      </c:pt>
                      <c:pt idx="40">
                        <c:v>2.6</c:v>
                      </c:pt>
                      <c:pt idx="41">
                        <c:v>2.5499999999999998</c:v>
                      </c:pt>
                      <c:pt idx="42">
                        <c:v>2.35</c:v>
                      </c:pt>
                      <c:pt idx="43">
                        <c:v>2.4</c:v>
                      </c:pt>
                      <c:pt idx="44">
                        <c:v>2.4</c:v>
                      </c:pt>
                      <c:pt idx="45">
                        <c:v>2.4500000000000002</c:v>
                      </c:pt>
                      <c:pt idx="46">
                        <c:v>2.5</c:v>
                      </c:pt>
                      <c:pt idx="47">
                        <c:v>2.5</c:v>
                      </c:pt>
                      <c:pt idx="48">
                        <c:v>2.5</c:v>
                      </c:pt>
                      <c:pt idx="49">
                        <c:v>2.65</c:v>
                      </c:pt>
                      <c:pt idx="50">
                        <c:v>2.5</c:v>
                      </c:pt>
                      <c:pt idx="51">
                        <c:v>2.2999999999999998</c:v>
                      </c:pt>
                      <c:pt idx="52">
                        <c:v>2.1</c:v>
                      </c:pt>
                      <c:pt idx="53">
                        <c:v>1.95</c:v>
                      </c:pt>
                      <c:pt idx="54">
                        <c:v>2</c:v>
                      </c:pt>
                      <c:pt idx="55">
                        <c:v>2.1</c:v>
                      </c:pt>
                      <c:pt idx="56">
                        <c:v>2.1</c:v>
                      </c:pt>
                      <c:pt idx="57">
                        <c:v>2.0499999999999998</c:v>
                      </c:pt>
                      <c:pt idx="58">
                        <c:v>2</c:v>
                      </c:pt>
                      <c:pt idx="59">
                        <c:v>2.7</c:v>
                      </c:pt>
                      <c:pt idx="60">
                        <c:v>2.6</c:v>
                      </c:pt>
                      <c:pt idx="61">
                        <c:v>2.5499999999999998</c:v>
                      </c:pt>
                      <c:pt idx="62">
                        <c:v>2.4</c:v>
                      </c:pt>
                      <c:pt idx="63">
                        <c:v>2.4500000000000002</c:v>
                      </c:pt>
                      <c:pt idx="64">
                        <c:v>2.5</c:v>
                      </c:pt>
                      <c:pt idx="65">
                        <c:v>2.6</c:v>
                      </c:pt>
                      <c:pt idx="66">
                        <c:v>2.8</c:v>
                      </c:pt>
                      <c:pt idx="67">
                        <c:v>3</c:v>
                      </c:pt>
                      <c:pt idx="68">
                        <c:v>3</c:v>
                      </c:pt>
                      <c:pt idx="69">
                        <c:v>3.3</c:v>
                      </c:pt>
                      <c:pt idx="70">
                        <c:v>3.45</c:v>
                      </c:pt>
                      <c:pt idx="71">
                        <c:v>3.65</c:v>
                      </c:pt>
                      <c:pt idx="72">
                        <c:v>3.5</c:v>
                      </c:pt>
                      <c:pt idx="73">
                        <c:v>3.45</c:v>
                      </c:pt>
                      <c:pt idx="74">
                        <c:v>3.25</c:v>
                      </c:pt>
                      <c:pt idx="75">
                        <c:v>3.25</c:v>
                      </c:pt>
                      <c:pt idx="76">
                        <c:v>3.05</c:v>
                      </c:pt>
                      <c:pt idx="77">
                        <c:v>3.1</c:v>
                      </c:pt>
                      <c:pt idx="78">
                        <c:v>2.85</c:v>
                      </c:pt>
                      <c:pt idx="79">
                        <c:v>2.8</c:v>
                      </c:pt>
                      <c:pt idx="80">
                        <c:v>2.7</c:v>
                      </c:pt>
                      <c:pt idx="81">
                        <c:v>2.6</c:v>
                      </c:pt>
                      <c:pt idx="82">
                        <c:v>2.2999999999999998</c:v>
                      </c:pt>
                      <c:pt idx="83">
                        <c:v>2.25</c:v>
                      </c:pt>
                      <c:pt idx="84">
                        <c:v>2.35</c:v>
                      </c:pt>
                      <c:pt idx="85">
                        <c:v>2.25</c:v>
                      </c:pt>
                      <c:pt idx="86">
                        <c:v>2.4</c:v>
                      </c:pt>
                      <c:pt idx="87">
                        <c:v>2.35</c:v>
                      </c:pt>
                      <c:pt idx="88">
                        <c:v>2.2999999999999998</c:v>
                      </c:pt>
                      <c:pt idx="89">
                        <c:v>2.25</c:v>
                      </c:pt>
                      <c:pt idx="90">
                        <c:v>2.5499999999999998</c:v>
                      </c:pt>
                      <c:pt idx="91">
                        <c:v>2.6</c:v>
                      </c:pt>
                      <c:pt idx="92">
                        <c:v>2.4500000000000002</c:v>
                      </c:pt>
                      <c:pt idx="93">
                        <c:v>2.4300000000000002</c:v>
                      </c:pt>
                      <c:pt idx="94">
                        <c:v>2.41</c:v>
                      </c:pt>
                      <c:pt idx="95">
                        <c:v>2.4</c:v>
                      </c:pt>
                      <c:pt idx="96">
                        <c:v>2.2000000000000002</c:v>
                      </c:pt>
                      <c:pt idx="97">
                        <c:v>2.2000000000000002</c:v>
                      </c:pt>
                      <c:pt idx="98">
                        <c:v>2.25</c:v>
                      </c:pt>
                      <c:pt idx="99">
                        <c:v>2.4</c:v>
                      </c:pt>
                      <c:pt idx="100">
                        <c:v>2.1</c:v>
                      </c:pt>
                      <c:pt idx="101">
                        <c:v>2.0499999999999998</c:v>
                      </c:pt>
                      <c:pt idx="102">
                        <c:v>1.95</c:v>
                      </c:pt>
                      <c:pt idx="103">
                        <c:v>1.95</c:v>
                      </c:pt>
                      <c:pt idx="104">
                        <c:v>2.0499999999999998</c:v>
                      </c:pt>
                      <c:pt idx="105">
                        <c:v>2.0499999999999998</c:v>
                      </c:pt>
                      <c:pt idx="106">
                        <c:v>2</c:v>
                      </c:pt>
                      <c:pt idx="107">
                        <c:v>1.9</c:v>
                      </c:pt>
                      <c:pt idx="108">
                        <c:v>2.0499999999999998</c:v>
                      </c:pt>
                      <c:pt idx="109">
                        <c:v>2.2000000000000002</c:v>
                      </c:pt>
                      <c:pt idx="110">
                        <c:v>2.0499999999999998</c:v>
                      </c:pt>
                      <c:pt idx="111">
                        <c:v>2</c:v>
                      </c:pt>
                      <c:pt idx="112">
                        <c:v>1.85</c:v>
                      </c:pt>
                      <c:pt idx="113">
                        <c:v>1.8</c:v>
                      </c:pt>
                      <c:pt idx="114">
                        <c:v>2.2999999999999998</c:v>
                      </c:pt>
                      <c:pt idx="115">
                        <c:v>2.1</c:v>
                      </c:pt>
                      <c:pt idx="116">
                        <c:v>2.0499999999999998</c:v>
                      </c:pt>
                      <c:pt idx="117">
                        <c:v>2.4</c:v>
                      </c:pt>
                      <c:pt idx="118">
                        <c:v>2.42</c:v>
                      </c:pt>
                      <c:pt idx="119">
                        <c:v>2.4300000000000002</c:v>
                      </c:pt>
                      <c:pt idx="120">
                        <c:v>2.4500000000000002</c:v>
                      </c:pt>
                      <c:pt idx="121">
                        <c:v>2.2999999999999998</c:v>
                      </c:pt>
                      <c:pt idx="122">
                        <c:v>2.0499999999999998</c:v>
                      </c:pt>
                      <c:pt idx="123">
                        <c:v>1.95</c:v>
                      </c:pt>
                      <c:pt idx="124">
                        <c:v>1.85</c:v>
                      </c:pt>
                      <c:pt idx="125">
                        <c:v>1.8</c:v>
                      </c:pt>
                      <c:pt idx="126">
                        <c:v>2</c:v>
                      </c:pt>
                      <c:pt idx="127">
                        <c:v>2.1</c:v>
                      </c:pt>
                      <c:pt idx="128">
                        <c:v>2</c:v>
                      </c:pt>
                      <c:pt idx="129">
                        <c:v>2</c:v>
                      </c:pt>
                      <c:pt idx="130">
                        <c:v>2.1</c:v>
                      </c:pt>
                      <c:pt idx="131">
                        <c:v>1.85</c:v>
                      </c:pt>
                      <c:pt idx="132">
                        <c:v>2.2000000000000002</c:v>
                      </c:pt>
                      <c:pt idx="133">
                        <c:v>2.5</c:v>
                      </c:pt>
                      <c:pt idx="134">
                        <c:v>3.3</c:v>
                      </c:pt>
                      <c:pt idx="135">
                        <c:v>3.15</c:v>
                      </c:pt>
                      <c:pt idx="136">
                        <c:v>3.1</c:v>
                      </c:pt>
                      <c:pt idx="137">
                        <c:v>3.1</c:v>
                      </c:pt>
                      <c:pt idx="138">
                        <c:v>3.1</c:v>
                      </c:pt>
                      <c:pt idx="139">
                        <c:v>3.4</c:v>
                      </c:pt>
                      <c:pt idx="140">
                        <c:v>3.45</c:v>
                      </c:pt>
                      <c:pt idx="141">
                        <c:v>3.3</c:v>
                      </c:pt>
                      <c:pt idx="142">
                        <c:v>3</c:v>
                      </c:pt>
                      <c:pt idx="143">
                        <c:v>3.1</c:v>
                      </c:pt>
                      <c:pt idx="144">
                        <c:v>3.35</c:v>
                      </c:pt>
                      <c:pt idx="145">
                        <c:v>3.3</c:v>
                      </c:pt>
                      <c:pt idx="146">
                        <c:v>3.4</c:v>
                      </c:pt>
                      <c:pt idx="147">
                        <c:v>3.3</c:v>
                      </c:pt>
                      <c:pt idx="148">
                        <c:v>2.7</c:v>
                      </c:pt>
                      <c:pt idx="149">
                        <c:v>2.6</c:v>
                      </c:pt>
                      <c:pt idx="150">
                        <c:v>2.95</c:v>
                      </c:pt>
                      <c:pt idx="151">
                        <c:v>3.1</c:v>
                      </c:pt>
                      <c:pt idx="152">
                        <c:v>3.05</c:v>
                      </c:pt>
                      <c:pt idx="153">
                        <c:v>3.1</c:v>
                      </c:pt>
                      <c:pt idx="154">
                        <c:v>3.5</c:v>
                      </c:pt>
                      <c:pt idx="155">
                        <c:v>3.6</c:v>
                      </c:pt>
                      <c:pt idx="156">
                        <c:v>3.4</c:v>
                      </c:pt>
                      <c:pt idx="157">
                        <c:v>3.25</c:v>
                      </c:pt>
                      <c:pt idx="158">
                        <c:v>3.3</c:v>
                      </c:pt>
                      <c:pt idx="159">
                        <c:v>3.3</c:v>
                      </c:pt>
                      <c:pt idx="160">
                        <c:v>3.4</c:v>
                      </c:pt>
                      <c:pt idx="161">
                        <c:v>3.6</c:v>
                      </c:pt>
                      <c:pt idx="162">
                        <c:v>3.6</c:v>
                      </c:pt>
                      <c:pt idx="163">
                        <c:v>3.55</c:v>
                      </c:pt>
                      <c:pt idx="164">
                        <c:v>3.75</c:v>
                      </c:pt>
                      <c:pt idx="165">
                        <c:v>3.8</c:v>
                      </c:pt>
                      <c:pt idx="166">
                        <c:v>4</c:v>
                      </c:pt>
                      <c:pt idx="167">
                        <c:v>3.85</c:v>
                      </c:pt>
                      <c:pt idx="168">
                        <c:v>3.7</c:v>
                      </c:pt>
                      <c:pt idx="169">
                        <c:v>3.8</c:v>
                      </c:pt>
                      <c:pt idx="170">
                        <c:v>3.8</c:v>
                      </c:pt>
                      <c:pt idx="171">
                        <c:v>4.05</c:v>
                      </c:pt>
                      <c:pt idx="172">
                        <c:v>4.1500000000000004</c:v>
                      </c:pt>
                      <c:pt idx="173">
                        <c:v>4.0999999999999996</c:v>
                      </c:pt>
                      <c:pt idx="174">
                        <c:v>3.9</c:v>
                      </c:pt>
                      <c:pt idx="175">
                        <c:v>3.85</c:v>
                      </c:pt>
                      <c:pt idx="176">
                        <c:v>3.95</c:v>
                      </c:pt>
                      <c:pt idx="177">
                        <c:v>3.9</c:v>
                      </c:pt>
                      <c:pt idx="178">
                        <c:v>3.5</c:v>
                      </c:pt>
                      <c:pt idx="179">
                        <c:v>3.4</c:v>
                      </c:pt>
                      <c:pt idx="180">
                        <c:v>3.45</c:v>
                      </c:pt>
                      <c:pt idx="181">
                        <c:v>3.5</c:v>
                      </c:pt>
                      <c:pt idx="182">
                        <c:v>3.6</c:v>
                      </c:pt>
                      <c:pt idx="183">
                        <c:v>3.7</c:v>
                      </c:pt>
                      <c:pt idx="184">
                        <c:v>3.6</c:v>
                      </c:pt>
                      <c:pt idx="185">
                        <c:v>3.6</c:v>
                      </c:pt>
                      <c:pt idx="186">
                        <c:v>3.75</c:v>
                      </c:pt>
                      <c:pt idx="187">
                        <c:v>3.8</c:v>
                      </c:pt>
                      <c:pt idx="188">
                        <c:v>3.7</c:v>
                      </c:pt>
                      <c:pt idx="189">
                        <c:v>3.6</c:v>
                      </c:pt>
                      <c:pt idx="190">
                        <c:v>3.85</c:v>
                      </c:pt>
                      <c:pt idx="191">
                        <c:v>4</c:v>
                      </c:pt>
                      <c:pt idx="192">
                        <c:v>4.0999999999999996</c:v>
                      </c:pt>
                      <c:pt idx="193">
                        <c:v>4.05</c:v>
                      </c:pt>
                      <c:pt idx="194">
                        <c:v>4</c:v>
                      </c:pt>
                      <c:pt idx="195">
                        <c:v>3.95</c:v>
                      </c:pt>
                      <c:pt idx="196">
                        <c:v>4.05</c:v>
                      </c:pt>
                      <c:pt idx="197">
                        <c:v>4.0999999999999996</c:v>
                      </c:pt>
                      <c:pt idx="198">
                        <c:v>4.2</c:v>
                      </c:pt>
                      <c:pt idx="199">
                        <c:v>4.05</c:v>
                      </c:pt>
                      <c:pt idx="200">
                        <c:v>4.05</c:v>
                      </c:pt>
                      <c:pt idx="201">
                        <c:v>4.0999999999999996</c:v>
                      </c:pt>
                      <c:pt idx="202">
                        <c:v>4</c:v>
                      </c:pt>
                      <c:pt idx="203">
                        <c:v>3.8</c:v>
                      </c:pt>
                      <c:pt idx="204">
                        <c:v>3.8</c:v>
                      </c:pt>
                      <c:pt idx="205">
                        <c:v>3.9</c:v>
                      </c:pt>
                      <c:pt idx="206">
                        <c:v>4</c:v>
                      </c:pt>
                      <c:pt idx="207">
                        <c:v>4.0999999999999996</c:v>
                      </c:pt>
                      <c:pt idx="208">
                        <c:v>4.3</c:v>
                      </c:pt>
                      <c:pt idx="209">
                        <c:v>4.3499999999999996</c:v>
                      </c:pt>
                      <c:pt idx="210">
                        <c:v>4.5</c:v>
                      </c:pt>
                      <c:pt idx="211">
                        <c:v>4.5</c:v>
                      </c:pt>
                      <c:pt idx="212">
                        <c:v>4.55</c:v>
                      </c:pt>
                      <c:pt idx="213">
                        <c:v>4.5999999999999996</c:v>
                      </c:pt>
                      <c:pt idx="214">
                        <c:v>4.5999999999999996</c:v>
                      </c:pt>
                      <c:pt idx="215">
                        <c:v>4.5999999999999996</c:v>
                      </c:pt>
                      <c:pt idx="216">
                        <c:v>4.5999999999999996</c:v>
                      </c:pt>
                      <c:pt idx="217">
                        <c:v>4.5</c:v>
                      </c:pt>
                      <c:pt idx="218">
                        <c:v>4.1500000000000004</c:v>
                      </c:pt>
                      <c:pt idx="219">
                        <c:v>4.0999999999999996</c:v>
                      </c:pt>
                      <c:pt idx="220">
                        <c:v>4.3</c:v>
                      </c:pt>
                      <c:pt idx="221">
                        <c:v>4.25</c:v>
                      </c:pt>
                      <c:pt idx="222">
                        <c:v>4</c:v>
                      </c:pt>
                      <c:pt idx="223">
                        <c:v>3.9</c:v>
                      </c:pt>
                      <c:pt idx="224">
                        <c:v>4.0999999999999996</c:v>
                      </c:pt>
                      <c:pt idx="225">
                        <c:v>4</c:v>
                      </c:pt>
                      <c:pt idx="226">
                        <c:v>3.95</c:v>
                      </c:pt>
                      <c:pt idx="227">
                        <c:v>3.95</c:v>
                      </c:pt>
                      <c:pt idx="228">
                        <c:v>3.75</c:v>
                      </c:pt>
                      <c:pt idx="229">
                        <c:v>3.6</c:v>
                      </c:pt>
                      <c:pt idx="230">
                        <c:v>3.4</c:v>
                      </c:pt>
                      <c:pt idx="231">
                        <c:v>3.25</c:v>
                      </c:pt>
                      <c:pt idx="232">
                        <c:v>3.65</c:v>
                      </c:pt>
                      <c:pt idx="233">
                        <c:v>3.75</c:v>
                      </c:pt>
                      <c:pt idx="234">
                        <c:v>4.05</c:v>
                      </c:pt>
                      <c:pt idx="235">
                        <c:v>4.1500000000000004</c:v>
                      </c:pt>
                      <c:pt idx="236">
                        <c:v>4.0999999999999996</c:v>
                      </c:pt>
                      <c:pt idx="237">
                        <c:v>4.05</c:v>
                      </c:pt>
                      <c:pt idx="238">
                        <c:v>4.2</c:v>
                      </c:pt>
                      <c:pt idx="239">
                        <c:v>4.2</c:v>
                      </c:pt>
                      <c:pt idx="240">
                        <c:v>4.2</c:v>
                      </c:pt>
                      <c:pt idx="241">
                        <c:v>4.2</c:v>
                      </c:pt>
                      <c:pt idx="242">
                        <c:v>4.3</c:v>
                      </c:pt>
                      <c:pt idx="243">
                        <c:v>4.3</c:v>
                      </c:pt>
                      <c:pt idx="244">
                        <c:v>4.3</c:v>
                      </c:pt>
                      <c:pt idx="245">
                        <c:v>4.3499999999999996</c:v>
                      </c:pt>
                      <c:pt idx="246">
                        <c:v>4.4000000000000004</c:v>
                      </c:pt>
                      <c:pt idx="247">
                        <c:v>4.4000000000000004</c:v>
                      </c:pt>
                      <c:pt idx="248">
                        <c:v>4.3499999999999996</c:v>
                      </c:pt>
                      <c:pt idx="249">
                        <c:v>4.3</c:v>
                      </c:pt>
                      <c:pt idx="250">
                        <c:v>4.3</c:v>
                      </c:pt>
                      <c:pt idx="251">
                        <c:v>4.3</c:v>
                      </c:pt>
                      <c:pt idx="252">
                        <c:v>4.4000000000000004</c:v>
                      </c:pt>
                      <c:pt idx="253">
                        <c:v>4.45</c:v>
                      </c:pt>
                      <c:pt idx="254">
                        <c:v>4.5</c:v>
                      </c:pt>
                      <c:pt idx="255">
                        <c:v>4.5</c:v>
                      </c:pt>
                      <c:pt idx="256">
                        <c:v>4.5</c:v>
                      </c:pt>
                      <c:pt idx="257">
                        <c:v>4.5999999999999996</c:v>
                      </c:pt>
                      <c:pt idx="258">
                        <c:v>4.75</c:v>
                      </c:pt>
                      <c:pt idx="259">
                        <c:v>4.6500000000000004</c:v>
                      </c:pt>
                      <c:pt idx="260">
                        <c:v>4.8</c:v>
                      </c:pt>
                      <c:pt idx="261">
                        <c:v>4.8</c:v>
                      </c:pt>
                      <c:pt idx="262">
                        <c:v>4.9000000000000004</c:v>
                      </c:pt>
                      <c:pt idx="263">
                        <c:v>5</c:v>
                      </c:pt>
                      <c:pt idx="264">
                        <c:v>5.0999999999999996</c:v>
                      </c:pt>
                      <c:pt idx="265">
                        <c:v>5</c:v>
                      </c:pt>
                      <c:pt idx="266">
                        <c:v>5</c:v>
                      </c:pt>
                      <c:pt idx="267">
                        <c:v>5</c:v>
                      </c:pt>
                      <c:pt idx="268">
                        <c:v>5</c:v>
                      </c:pt>
                      <c:pt idx="269">
                        <c:v>5</c:v>
                      </c:pt>
                      <c:pt idx="270">
                        <c:v>4.95</c:v>
                      </c:pt>
                      <c:pt idx="271">
                        <c:v>4.75</c:v>
                      </c:pt>
                      <c:pt idx="272">
                        <c:v>4.5</c:v>
                      </c:pt>
                      <c:pt idx="273">
                        <c:v>4.25</c:v>
                      </c:pt>
                      <c:pt idx="274">
                        <c:v>4.0999999999999996</c:v>
                      </c:pt>
                      <c:pt idx="275">
                        <c:v>4.05</c:v>
                      </c:pt>
                      <c:pt idx="276">
                        <c:v>4</c:v>
                      </c:pt>
                      <c:pt idx="277">
                        <c:v>3.87</c:v>
                      </c:pt>
                      <c:pt idx="278">
                        <c:v>3.76</c:v>
                      </c:pt>
                      <c:pt idx="279">
                        <c:v>3.65</c:v>
                      </c:pt>
                      <c:pt idx="280">
                        <c:v>4</c:v>
                      </c:pt>
                      <c:pt idx="281">
                        <c:v>4.05</c:v>
                      </c:pt>
                      <c:pt idx="282">
                        <c:v>4</c:v>
                      </c:pt>
                      <c:pt idx="283">
                        <c:v>3.9</c:v>
                      </c:pt>
                      <c:pt idx="284">
                        <c:v>3.8</c:v>
                      </c:pt>
                      <c:pt idx="285">
                        <c:v>3.65</c:v>
                      </c:pt>
                      <c:pt idx="286">
                        <c:v>3.5</c:v>
                      </c:pt>
                      <c:pt idx="287">
                        <c:v>3.3</c:v>
                      </c:pt>
                      <c:pt idx="288">
                        <c:v>3.25</c:v>
                      </c:pt>
                      <c:pt idx="289">
                        <c:v>3.2</c:v>
                      </c:pt>
                      <c:pt idx="290">
                        <c:v>3.05</c:v>
                      </c:pt>
                      <c:pt idx="291">
                        <c:v>3</c:v>
                      </c:pt>
                      <c:pt idx="292">
                        <c:v>2.8</c:v>
                      </c:pt>
                      <c:pt idx="293">
                        <c:v>2.7</c:v>
                      </c:pt>
                      <c:pt idx="294">
                        <c:v>2.6</c:v>
                      </c:pt>
                      <c:pt idx="295">
                        <c:v>2.6</c:v>
                      </c:pt>
                      <c:pt idx="296">
                        <c:v>2.8</c:v>
                      </c:pt>
                      <c:pt idx="297">
                        <c:v>2.9</c:v>
                      </c:pt>
                      <c:pt idx="298">
                        <c:v>2.75</c:v>
                      </c:pt>
                      <c:pt idx="299">
                        <c:v>2.75</c:v>
                      </c:pt>
                      <c:pt idx="300">
                        <c:v>2.85</c:v>
                      </c:pt>
                      <c:pt idx="301">
                        <c:v>2.8</c:v>
                      </c:pt>
                      <c:pt idx="302">
                        <c:v>2.65</c:v>
                      </c:pt>
                      <c:pt idx="303">
                        <c:v>2.6</c:v>
                      </c:pt>
                      <c:pt idx="304">
                        <c:v>2.6</c:v>
                      </c:pt>
                      <c:pt idx="305">
                        <c:v>2.8</c:v>
                      </c:pt>
                      <c:pt idx="306">
                        <c:v>2.95</c:v>
                      </c:pt>
                      <c:pt idx="307">
                        <c:v>3</c:v>
                      </c:pt>
                      <c:pt idx="308">
                        <c:v>3.55</c:v>
                      </c:pt>
                      <c:pt idx="309">
                        <c:v>3.55</c:v>
                      </c:pt>
                      <c:pt idx="310">
                        <c:v>3.6</c:v>
                      </c:pt>
                      <c:pt idx="311">
                        <c:v>3.7</c:v>
                      </c:pt>
                      <c:pt idx="312">
                        <c:v>3.55</c:v>
                      </c:pt>
                      <c:pt idx="313">
                        <c:v>3.65</c:v>
                      </c:pt>
                      <c:pt idx="314">
                        <c:v>4</c:v>
                      </c:pt>
                      <c:pt idx="315">
                        <c:v>4.05</c:v>
                      </c:pt>
                      <c:pt idx="316">
                        <c:v>3.9</c:v>
                      </c:pt>
                      <c:pt idx="317">
                        <c:v>3.95</c:v>
                      </c:pt>
                      <c:pt idx="318">
                        <c:v>3.85</c:v>
                      </c:pt>
                      <c:pt idx="319">
                        <c:v>4.05</c:v>
                      </c:pt>
                      <c:pt idx="320">
                        <c:v>4.2</c:v>
                      </c:pt>
                      <c:pt idx="321">
                        <c:v>4.2</c:v>
                      </c:pt>
                      <c:pt idx="322">
                        <c:v>4</c:v>
                      </c:pt>
                      <c:pt idx="323">
                        <c:v>4.1500000000000004</c:v>
                      </c:pt>
                      <c:pt idx="324">
                        <c:v>4.3</c:v>
                      </c:pt>
                      <c:pt idx="325">
                        <c:v>4.3</c:v>
                      </c:pt>
                      <c:pt idx="326">
                        <c:v>4.0999999999999996</c:v>
                      </c:pt>
                      <c:pt idx="327">
                        <c:v>4.05</c:v>
                      </c:pt>
                      <c:pt idx="328">
                        <c:v>4.0999999999999996</c:v>
                      </c:pt>
                      <c:pt idx="329">
                        <c:v>4.05</c:v>
                      </c:pt>
                      <c:pt idx="330">
                        <c:v>3.95</c:v>
                      </c:pt>
                      <c:pt idx="331">
                        <c:v>4</c:v>
                      </c:pt>
                      <c:pt idx="332">
                        <c:v>4</c:v>
                      </c:pt>
                      <c:pt idx="333">
                        <c:v>3.8</c:v>
                      </c:pt>
                      <c:pt idx="334">
                        <c:v>3.65</c:v>
                      </c:pt>
                      <c:pt idx="335">
                        <c:v>3.6</c:v>
                      </c:pt>
                      <c:pt idx="336">
                        <c:v>3.6</c:v>
                      </c:pt>
                      <c:pt idx="337">
                        <c:v>3.55</c:v>
                      </c:pt>
                      <c:pt idx="338">
                        <c:v>3.65</c:v>
                      </c:pt>
                      <c:pt idx="339">
                        <c:v>3.6</c:v>
                      </c:pt>
                      <c:pt idx="340">
                        <c:v>3.2</c:v>
                      </c:pt>
                      <c:pt idx="341">
                        <c:v>3.1</c:v>
                      </c:pt>
                      <c:pt idx="342">
                        <c:v>3.2</c:v>
                      </c:pt>
                      <c:pt idx="343">
                        <c:v>3.1</c:v>
                      </c:pt>
                      <c:pt idx="344">
                        <c:v>3</c:v>
                      </c:pt>
                      <c:pt idx="345">
                        <c:v>3.05</c:v>
                      </c:pt>
                      <c:pt idx="346">
                        <c:v>3</c:v>
                      </c:pt>
                      <c:pt idx="347">
                        <c:v>2.95</c:v>
                      </c:pt>
                      <c:pt idx="348">
                        <c:v>2.8</c:v>
                      </c:pt>
                      <c:pt idx="349">
                        <c:v>2.75</c:v>
                      </c:pt>
                      <c:pt idx="350">
                        <c:v>3</c:v>
                      </c:pt>
                      <c:pt idx="351">
                        <c:v>3</c:v>
                      </c:pt>
                      <c:pt idx="352">
                        <c:v>3</c:v>
                      </c:pt>
                      <c:pt idx="353">
                        <c:v>2.95</c:v>
                      </c:pt>
                      <c:pt idx="354">
                        <c:v>2.9</c:v>
                      </c:pt>
                      <c:pt idx="355">
                        <c:v>2.95</c:v>
                      </c:pt>
                      <c:pt idx="356">
                        <c:v>2.9</c:v>
                      </c:pt>
                      <c:pt idx="357">
                        <c:v>2.9</c:v>
                      </c:pt>
                      <c:pt idx="358">
                        <c:v>2.8</c:v>
                      </c:pt>
                      <c:pt idx="359">
                        <c:v>2.85</c:v>
                      </c:pt>
                      <c:pt idx="360">
                        <c:v>2.75</c:v>
                      </c:pt>
                      <c:pt idx="361">
                        <c:v>2.6</c:v>
                      </c:pt>
                      <c:pt idx="362">
                        <c:v>2.4500000000000002</c:v>
                      </c:pt>
                      <c:pt idx="363">
                        <c:v>2.4500000000000002</c:v>
                      </c:pt>
                      <c:pt idx="364">
                        <c:v>2.5</c:v>
                      </c:pt>
                      <c:pt idx="365">
                        <c:v>2.4500000000000002</c:v>
                      </c:pt>
                      <c:pt idx="366">
                        <c:v>2.4</c:v>
                      </c:pt>
                      <c:pt idx="367">
                        <c:v>2.35</c:v>
                      </c:pt>
                      <c:pt idx="368">
                        <c:v>2.1</c:v>
                      </c:pt>
                      <c:pt idx="369">
                        <c:v>2.1</c:v>
                      </c:pt>
                      <c:pt idx="370">
                        <c:v>2.15</c:v>
                      </c:pt>
                      <c:pt idx="371">
                        <c:v>2.2000000000000002</c:v>
                      </c:pt>
                      <c:pt idx="372">
                        <c:v>2.2000000000000002</c:v>
                      </c:pt>
                      <c:pt idx="373">
                        <c:v>2.2999999999999998</c:v>
                      </c:pt>
                      <c:pt idx="374">
                        <c:v>2.4</c:v>
                      </c:pt>
                      <c:pt idx="375">
                        <c:v>2.4</c:v>
                      </c:pt>
                      <c:pt idx="376">
                        <c:v>2.6</c:v>
                      </c:pt>
                      <c:pt idx="377">
                        <c:v>2.75</c:v>
                      </c:pt>
                      <c:pt idx="378">
                        <c:v>2.85</c:v>
                      </c:pt>
                      <c:pt idx="379">
                        <c:v>2.75</c:v>
                      </c:pt>
                      <c:pt idx="380">
                        <c:v>2.75</c:v>
                      </c:pt>
                      <c:pt idx="381">
                        <c:v>2.65</c:v>
                      </c:pt>
                      <c:pt idx="382">
                        <c:v>2.4500000000000002</c:v>
                      </c:pt>
                      <c:pt idx="383">
                        <c:v>2.2999999999999998</c:v>
                      </c:pt>
                      <c:pt idx="384">
                        <c:v>2.35</c:v>
                      </c:pt>
                      <c:pt idx="385">
                        <c:v>2.2999999999999998</c:v>
                      </c:pt>
                      <c:pt idx="386">
                        <c:v>2.2999999999999998</c:v>
                      </c:pt>
                      <c:pt idx="387">
                        <c:v>2.15</c:v>
                      </c:pt>
                      <c:pt idx="388">
                        <c:v>2</c:v>
                      </c:pt>
                      <c:pt idx="389">
                        <c:v>2</c:v>
                      </c:pt>
                      <c:pt idx="390">
                        <c:v>2</c:v>
                      </c:pt>
                      <c:pt idx="391">
                        <c:v>2.1</c:v>
                      </c:pt>
                      <c:pt idx="392">
                        <c:v>2</c:v>
                      </c:pt>
                      <c:pt idx="393">
                        <c:v>2.0499999999999998</c:v>
                      </c:pt>
                      <c:pt idx="394">
                        <c:v>2.2999999999999998</c:v>
                      </c:pt>
                      <c:pt idx="395">
                        <c:v>2.4500000000000002</c:v>
                      </c:pt>
                      <c:pt idx="396">
                        <c:v>2.35</c:v>
                      </c:pt>
                      <c:pt idx="397">
                        <c:v>2.2000000000000002</c:v>
                      </c:pt>
                      <c:pt idx="398">
                        <c:v>2.0499999999999998</c:v>
                      </c:pt>
                      <c:pt idx="399">
                        <c:v>2</c:v>
                      </c:pt>
                      <c:pt idx="400">
                        <c:v>2.1</c:v>
                      </c:pt>
                      <c:pt idx="401">
                        <c:v>2.2999999999999998</c:v>
                      </c:pt>
                      <c:pt idx="402">
                        <c:v>2.35</c:v>
                      </c:pt>
                      <c:pt idx="403">
                        <c:v>2.4</c:v>
                      </c:pt>
                      <c:pt idx="404">
                        <c:v>2.1</c:v>
                      </c:pt>
                      <c:pt idx="405">
                        <c:v>2.0499999999999998</c:v>
                      </c:pt>
                      <c:pt idx="406">
                        <c:v>2.1</c:v>
                      </c:pt>
                      <c:pt idx="407">
                        <c:v>2.15</c:v>
                      </c:pt>
                      <c:pt idx="408">
                        <c:v>2.2000000000000002</c:v>
                      </c:pt>
                      <c:pt idx="409">
                        <c:v>2.2000000000000002</c:v>
                      </c:pt>
                      <c:pt idx="410">
                        <c:v>2.0499999999999998</c:v>
                      </c:pt>
                      <c:pt idx="411">
                        <c:v>1.9</c:v>
                      </c:pt>
                      <c:pt idx="412">
                        <c:v>1.85</c:v>
                      </c:pt>
                      <c:pt idx="413">
                        <c:v>1.85</c:v>
                      </c:pt>
                      <c:pt idx="414">
                        <c:v>2</c:v>
                      </c:pt>
                      <c:pt idx="415">
                        <c:v>2.1</c:v>
                      </c:pt>
                      <c:pt idx="416">
                        <c:v>2.2000000000000002</c:v>
                      </c:pt>
                      <c:pt idx="417">
                        <c:v>2.2999999999999998</c:v>
                      </c:pt>
                      <c:pt idx="418">
                        <c:v>2.7</c:v>
                      </c:pt>
                      <c:pt idx="419">
                        <c:v>2.75</c:v>
                      </c:pt>
                      <c:pt idx="420">
                        <c:v>2.65</c:v>
                      </c:pt>
                      <c:pt idx="421">
                        <c:v>2.65</c:v>
                      </c:pt>
                      <c:pt idx="422">
                        <c:v>2.65</c:v>
                      </c:pt>
                      <c:pt idx="423">
                        <c:v>2.5</c:v>
                      </c:pt>
                      <c:pt idx="424">
                        <c:v>2.15</c:v>
                      </c:pt>
                      <c:pt idx="425">
                        <c:v>2.2000000000000002</c:v>
                      </c:pt>
                      <c:pt idx="426">
                        <c:v>2.6</c:v>
                      </c:pt>
                      <c:pt idx="427">
                        <c:v>2.4</c:v>
                      </c:pt>
                      <c:pt idx="428">
                        <c:v>2.1</c:v>
                      </c:pt>
                      <c:pt idx="429">
                        <c:v>1.8</c:v>
                      </c:pt>
                      <c:pt idx="430">
                        <c:v>1.9</c:v>
                      </c:pt>
                      <c:pt idx="431">
                        <c:v>1.9</c:v>
                      </c:pt>
                      <c:pt idx="432">
                        <c:v>1.8</c:v>
                      </c:pt>
                      <c:pt idx="433">
                        <c:v>1.8</c:v>
                      </c:pt>
                      <c:pt idx="434">
                        <c:v>1.8</c:v>
                      </c:pt>
                      <c:pt idx="435">
                        <c:v>1.8</c:v>
                      </c:pt>
                      <c:pt idx="436">
                        <c:v>2</c:v>
                      </c:pt>
                      <c:pt idx="437">
                        <c:v>2</c:v>
                      </c:pt>
                      <c:pt idx="438">
                        <c:v>1.85</c:v>
                      </c:pt>
                      <c:pt idx="439">
                        <c:v>1.8</c:v>
                      </c:pt>
                      <c:pt idx="440">
                        <c:v>1.9</c:v>
                      </c:pt>
                      <c:pt idx="441">
                        <c:v>1.85</c:v>
                      </c:pt>
                      <c:pt idx="442">
                        <c:v>1.85</c:v>
                      </c:pt>
                      <c:pt idx="443">
                        <c:v>1.85</c:v>
                      </c:pt>
                      <c:pt idx="444">
                        <c:v>1.9</c:v>
                      </c:pt>
                      <c:pt idx="445">
                        <c:v>1.9</c:v>
                      </c:pt>
                      <c:pt idx="446">
                        <c:v>1.8</c:v>
                      </c:pt>
                      <c:pt idx="447">
                        <c:v>1.65</c:v>
                      </c:pt>
                      <c:pt idx="448">
                        <c:v>1.95</c:v>
                      </c:pt>
                      <c:pt idx="449">
                        <c:v>2.1</c:v>
                      </c:pt>
                      <c:pt idx="450">
                        <c:v>1.95</c:v>
                      </c:pt>
                      <c:pt idx="451">
                        <c:v>1.95</c:v>
                      </c:pt>
                      <c:pt idx="452">
                        <c:v>1.85</c:v>
                      </c:pt>
                      <c:pt idx="453">
                        <c:v>1.65</c:v>
                      </c:pt>
                      <c:pt idx="454">
                        <c:v>1.55</c:v>
                      </c:pt>
                      <c:pt idx="455">
                        <c:v>1.45</c:v>
                      </c:pt>
                      <c:pt idx="456">
                        <c:v>1.45</c:v>
                      </c:pt>
                      <c:pt idx="457">
                        <c:v>1.65</c:v>
                      </c:pt>
                      <c:pt idx="458">
                        <c:v>1.7</c:v>
                      </c:pt>
                      <c:pt idx="459">
                        <c:v>1.8</c:v>
                      </c:pt>
                      <c:pt idx="460">
                        <c:v>1.9</c:v>
                      </c:pt>
                      <c:pt idx="461">
                        <c:v>2</c:v>
                      </c:pt>
                      <c:pt idx="462">
                        <c:v>2.35</c:v>
                      </c:pt>
                      <c:pt idx="463">
                        <c:v>2.6</c:v>
                      </c:pt>
                      <c:pt idx="464">
                        <c:v>2.4500000000000002</c:v>
                      </c:pt>
                      <c:pt idx="465">
                        <c:v>2.2000000000000002</c:v>
                      </c:pt>
                      <c:pt idx="466">
                        <c:v>2</c:v>
                      </c:pt>
                      <c:pt idx="467">
                        <c:v>1.85</c:v>
                      </c:pt>
                      <c:pt idx="468">
                        <c:v>1.9</c:v>
                      </c:pt>
                      <c:pt idx="469">
                        <c:v>1.85</c:v>
                      </c:pt>
                      <c:pt idx="470">
                        <c:v>1.8</c:v>
                      </c:pt>
                      <c:pt idx="471">
                        <c:v>1.8</c:v>
                      </c:pt>
                      <c:pt idx="472">
                        <c:v>1.85</c:v>
                      </c:pt>
                      <c:pt idx="473">
                        <c:v>1.9</c:v>
                      </c:pt>
                      <c:pt idx="474">
                        <c:v>2.7</c:v>
                      </c:pt>
                      <c:pt idx="475">
                        <c:v>2.85</c:v>
                      </c:pt>
                      <c:pt idx="476">
                        <c:v>2.75</c:v>
                      </c:pt>
                      <c:pt idx="477">
                        <c:v>2.8</c:v>
                      </c:pt>
                      <c:pt idx="478">
                        <c:v>3.2</c:v>
                      </c:pt>
                      <c:pt idx="479">
                        <c:v>3.4</c:v>
                      </c:pt>
                      <c:pt idx="480">
                        <c:v>3.3</c:v>
                      </c:pt>
                      <c:pt idx="481">
                        <c:v>3.25</c:v>
                      </c:pt>
                      <c:pt idx="482">
                        <c:v>2.85</c:v>
                      </c:pt>
                      <c:pt idx="483">
                        <c:v>2.75</c:v>
                      </c:pt>
                      <c:pt idx="484">
                        <c:v>2.4500000000000002</c:v>
                      </c:pt>
                      <c:pt idx="485">
                        <c:v>2.35</c:v>
                      </c:pt>
                      <c:pt idx="486">
                        <c:v>2.5499999999999998</c:v>
                      </c:pt>
                      <c:pt idx="487">
                        <c:v>2.5499999999999998</c:v>
                      </c:pt>
                      <c:pt idx="488">
                        <c:v>2.4</c:v>
                      </c:pt>
                      <c:pt idx="489">
                        <c:v>2.2999999999999998</c:v>
                      </c:pt>
                      <c:pt idx="490">
                        <c:v>2.2000000000000002</c:v>
                      </c:pt>
                      <c:pt idx="491">
                        <c:v>2.1800000000000002</c:v>
                      </c:pt>
                      <c:pt idx="492">
                        <c:v>2.23</c:v>
                      </c:pt>
                      <c:pt idx="493">
                        <c:v>2.4</c:v>
                      </c:pt>
                      <c:pt idx="494">
                        <c:v>2.25</c:v>
                      </c:pt>
                      <c:pt idx="495">
                        <c:v>2.35</c:v>
                      </c:pt>
                      <c:pt idx="496">
                        <c:v>2.6</c:v>
                      </c:pt>
                      <c:pt idx="497">
                        <c:v>2.65</c:v>
                      </c:pt>
                      <c:pt idx="498">
                        <c:v>2.14</c:v>
                      </c:pt>
                      <c:pt idx="499">
                        <c:v>2.2999999999999998</c:v>
                      </c:pt>
                      <c:pt idx="500">
                        <c:v>2.5499999999999998</c:v>
                      </c:pt>
                      <c:pt idx="501">
                        <c:v>2.5</c:v>
                      </c:pt>
                      <c:pt idx="502">
                        <c:v>2.7</c:v>
                      </c:pt>
                      <c:pt idx="503">
                        <c:v>2.75</c:v>
                      </c:pt>
                      <c:pt idx="504">
                        <c:v>2.7</c:v>
                      </c:pt>
                      <c:pt idx="505">
                        <c:v>3</c:v>
                      </c:pt>
                      <c:pt idx="506">
                        <c:v>2.9</c:v>
                      </c:pt>
                      <c:pt idx="507">
                        <c:v>2.8</c:v>
                      </c:pt>
                      <c:pt idx="508">
                        <c:v>2.7</c:v>
                      </c:pt>
                      <c:pt idx="509">
                        <c:v>2.65</c:v>
                      </c:pt>
                      <c:pt idx="510">
                        <c:v>2.65</c:v>
                      </c:pt>
                      <c:pt idx="511">
                        <c:v>2.9</c:v>
                      </c:pt>
                      <c:pt idx="512">
                        <c:v>2.85</c:v>
                      </c:pt>
                      <c:pt idx="513">
                        <c:v>2.6</c:v>
                      </c:pt>
                      <c:pt idx="514">
                        <c:v>2.75</c:v>
                      </c:pt>
                      <c:pt idx="515">
                        <c:v>2.95</c:v>
                      </c:pt>
                      <c:pt idx="516">
                        <c:v>3</c:v>
                      </c:pt>
                      <c:pt idx="517">
                        <c:v>2.85</c:v>
                      </c:pt>
                      <c:pt idx="518">
                        <c:v>2.75</c:v>
                      </c:pt>
                      <c:pt idx="519">
                        <c:v>2.7</c:v>
                      </c:pt>
                      <c:pt idx="520">
                        <c:v>2.9</c:v>
                      </c:pt>
                      <c:pt idx="521">
                        <c:v>3</c:v>
                      </c:pt>
                      <c:pt idx="522">
                        <c:v>2.5</c:v>
                      </c:pt>
                      <c:pt idx="523">
                        <c:v>2.2999999999999998</c:v>
                      </c:pt>
                      <c:pt idx="524">
                        <c:v>2.4</c:v>
                      </c:pt>
                      <c:pt idx="525">
                        <c:v>2.6</c:v>
                      </c:pt>
                      <c:pt idx="526">
                        <c:v>2.5</c:v>
                      </c:pt>
                      <c:pt idx="527">
                        <c:v>2.4</c:v>
                      </c:pt>
                      <c:pt idx="528">
                        <c:v>2.25</c:v>
                      </c:pt>
                      <c:pt idx="529">
                        <c:v>2.5</c:v>
                      </c:pt>
                      <c:pt idx="530">
                        <c:v>2.7</c:v>
                      </c:pt>
                      <c:pt idx="531">
                        <c:v>2.75</c:v>
                      </c:pt>
                      <c:pt idx="532">
                        <c:v>2.6</c:v>
                      </c:pt>
                      <c:pt idx="533">
                        <c:v>2.58</c:v>
                      </c:pt>
                      <c:pt idx="534">
                        <c:v>2.56</c:v>
                      </c:pt>
                      <c:pt idx="535">
                        <c:v>2.54</c:v>
                      </c:pt>
                      <c:pt idx="536">
                        <c:v>2.52</c:v>
                      </c:pt>
                      <c:pt idx="537">
                        <c:v>2.5</c:v>
                      </c:pt>
                      <c:pt idx="538">
                        <c:v>2.48</c:v>
                      </c:pt>
                      <c:pt idx="539">
                        <c:v>2.46</c:v>
                      </c:pt>
                      <c:pt idx="540">
                        <c:v>2.44</c:v>
                      </c:pt>
                      <c:pt idx="541">
                        <c:v>2.42</c:v>
                      </c:pt>
                      <c:pt idx="542">
                        <c:v>2.4</c:v>
                      </c:pt>
                      <c:pt idx="543">
                        <c:v>2.38</c:v>
                      </c:pt>
                      <c:pt idx="544">
                        <c:v>2.36</c:v>
                      </c:pt>
                      <c:pt idx="545">
                        <c:v>2.34</c:v>
                      </c:pt>
                      <c:pt idx="546">
                        <c:v>2.3199999999999998</c:v>
                      </c:pt>
                      <c:pt idx="547">
                        <c:v>2.31</c:v>
                      </c:pt>
                      <c:pt idx="548">
                        <c:v>2.2999999999999998</c:v>
                      </c:pt>
                      <c:pt idx="549">
                        <c:v>2.2000000000000002</c:v>
                      </c:pt>
                      <c:pt idx="550">
                        <c:v>2.1</c:v>
                      </c:pt>
                      <c:pt idx="551">
                        <c:v>2.35</c:v>
                      </c:pt>
                      <c:pt idx="552">
                        <c:v>2.2999999999999998</c:v>
                      </c:pt>
                      <c:pt idx="553">
                        <c:v>2.5</c:v>
                      </c:pt>
                      <c:pt idx="554">
                        <c:v>2.4</c:v>
                      </c:pt>
                      <c:pt idx="555">
                        <c:v>2.5499999999999998</c:v>
                      </c:pt>
                      <c:pt idx="556">
                        <c:v>2.7</c:v>
                      </c:pt>
                      <c:pt idx="557">
                        <c:v>2.6</c:v>
                      </c:pt>
                      <c:pt idx="558">
                        <c:v>2.5</c:v>
                      </c:pt>
                      <c:pt idx="559">
                        <c:v>2.5</c:v>
                      </c:pt>
                      <c:pt idx="560">
                        <c:v>2.15</c:v>
                      </c:pt>
                      <c:pt idx="561">
                        <c:v>1.95</c:v>
                      </c:pt>
                      <c:pt idx="562">
                        <c:v>1.9</c:v>
                      </c:pt>
                      <c:pt idx="563">
                        <c:v>1.85</c:v>
                      </c:pt>
                      <c:pt idx="564">
                        <c:v>2</c:v>
                      </c:pt>
                      <c:pt idx="565">
                        <c:v>1.9</c:v>
                      </c:pt>
                      <c:pt idx="566">
                        <c:v>1.8</c:v>
                      </c:pt>
                      <c:pt idx="567">
                        <c:v>1.9</c:v>
                      </c:pt>
                      <c:pt idx="568">
                        <c:v>2.1</c:v>
                      </c:pt>
                      <c:pt idx="569">
                        <c:v>2.35</c:v>
                      </c:pt>
                      <c:pt idx="570">
                        <c:v>2.6</c:v>
                      </c:pt>
                      <c:pt idx="571">
                        <c:v>2.6</c:v>
                      </c:pt>
                      <c:pt idx="572">
                        <c:v>2.4</c:v>
                      </c:pt>
                      <c:pt idx="573">
                        <c:v>2.99</c:v>
                      </c:pt>
                      <c:pt idx="574">
                        <c:v>3.3</c:v>
                      </c:pt>
                      <c:pt idx="575">
                        <c:v>3.45</c:v>
                      </c:pt>
                      <c:pt idx="576">
                        <c:v>3.65</c:v>
                      </c:pt>
                      <c:pt idx="577">
                        <c:v>3.45</c:v>
                      </c:pt>
                      <c:pt idx="578">
                        <c:v>3.3</c:v>
                      </c:pt>
                      <c:pt idx="579">
                        <c:v>3.45</c:v>
                      </c:pt>
                      <c:pt idx="580">
                        <c:v>3.9</c:v>
                      </c:pt>
                      <c:pt idx="581">
                        <c:v>4.3</c:v>
                      </c:pt>
                      <c:pt idx="582">
                        <c:v>4.3</c:v>
                      </c:pt>
                      <c:pt idx="583">
                        <c:v>4.2</c:v>
                      </c:pt>
                      <c:pt idx="584">
                        <c:v>3.8</c:v>
                      </c:pt>
                      <c:pt idx="585">
                        <c:v>3.6</c:v>
                      </c:pt>
                      <c:pt idx="586">
                        <c:v>3.5</c:v>
                      </c:pt>
                      <c:pt idx="587">
                        <c:v>3.45</c:v>
                      </c:pt>
                      <c:pt idx="588">
                        <c:v>3.5</c:v>
                      </c:pt>
                      <c:pt idx="589">
                        <c:v>3.45</c:v>
                      </c:pt>
                      <c:pt idx="590">
                        <c:v>3.6</c:v>
                      </c:pt>
                      <c:pt idx="591">
                        <c:v>3.5</c:v>
                      </c:pt>
                      <c:pt idx="592">
                        <c:v>3.35</c:v>
                      </c:pt>
                      <c:pt idx="593">
                        <c:v>3.45</c:v>
                      </c:pt>
                      <c:pt idx="594">
                        <c:v>3.65</c:v>
                      </c:pt>
                      <c:pt idx="595">
                        <c:v>3.7</c:v>
                      </c:pt>
                      <c:pt idx="596">
                        <c:v>3.35</c:v>
                      </c:pt>
                      <c:pt idx="597">
                        <c:v>3.45</c:v>
                      </c:pt>
                      <c:pt idx="598">
                        <c:v>3.25</c:v>
                      </c:pt>
                      <c:pt idx="599">
                        <c:v>3.3</c:v>
                      </c:pt>
                      <c:pt idx="600">
                        <c:v>3.3</c:v>
                      </c:pt>
                      <c:pt idx="601">
                        <c:v>3.45</c:v>
                      </c:pt>
                      <c:pt idx="602">
                        <c:v>3.45</c:v>
                      </c:pt>
                      <c:pt idx="603">
                        <c:v>3.25</c:v>
                      </c:pt>
                      <c:pt idx="604">
                        <c:v>3.5</c:v>
                      </c:pt>
                      <c:pt idx="605">
                        <c:v>3.6</c:v>
                      </c:pt>
                      <c:pt idx="606">
                        <c:v>3.75</c:v>
                      </c:pt>
                      <c:pt idx="607">
                        <c:v>3.75</c:v>
                      </c:pt>
                      <c:pt idx="608">
                        <c:v>3.85</c:v>
                      </c:pt>
                      <c:pt idx="609">
                        <c:v>3.95</c:v>
                      </c:pt>
                      <c:pt idx="610">
                        <c:v>4.0999999999999996</c:v>
                      </c:pt>
                      <c:pt idx="611">
                        <c:v>4.05</c:v>
                      </c:pt>
                      <c:pt idx="612">
                        <c:v>4.3</c:v>
                      </c:pt>
                      <c:pt idx="613">
                        <c:v>4.2</c:v>
                      </c:pt>
                      <c:pt idx="614">
                        <c:v>3.8</c:v>
                      </c:pt>
                      <c:pt idx="615">
                        <c:v>3.52</c:v>
                      </c:pt>
                      <c:pt idx="616">
                        <c:v>3.35</c:v>
                      </c:pt>
                      <c:pt idx="617">
                        <c:v>3.3</c:v>
                      </c:pt>
                      <c:pt idx="618">
                        <c:v>3.15</c:v>
                      </c:pt>
                      <c:pt idx="619">
                        <c:v>3.2</c:v>
                      </c:pt>
                      <c:pt idx="620">
                        <c:v>3.15</c:v>
                      </c:pt>
                      <c:pt idx="621">
                        <c:v>3.2</c:v>
                      </c:pt>
                      <c:pt idx="622">
                        <c:v>3.4</c:v>
                      </c:pt>
                      <c:pt idx="623">
                        <c:v>3.4</c:v>
                      </c:pt>
                      <c:pt idx="624">
                        <c:v>3.5</c:v>
                      </c:pt>
                      <c:pt idx="625">
                        <c:v>3.55</c:v>
                      </c:pt>
                      <c:pt idx="626">
                        <c:v>3.6</c:v>
                      </c:pt>
                      <c:pt idx="627">
                        <c:v>3.8</c:v>
                      </c:pt>
                      <c:pt idx="628">
                        <c:v>3.85</c:v>
                      </c:pt>
                      <c:pt idx="629">
                        <c:v>3.8</c:v>
                      </c:pt>
                      <c:pt idx="630">
                        <c:v>3.85</c:v>
                      </c:pt>
                      <c:pt idx="631">
                        <c:v>3.95</c:v>
                      </c:pt>
                      <c:pt idx="632">
                        <c:v>4.05</c:v>
                      </c:pt>
                      <c:pt idx="633">
                        <c:v>4.0999999999999996</c:v>
                      </c:pt>
                      <c:pt idx="634">
                        <c:v>4.2</c:v>
                      </c:pt>
                      <c:pt idx="635">
                        <c:v>4.0999999999999996</c:v>
                      </c:pt>
                      <c:pt idx="636">
                        <c:v>4.05</c:v>
                      </c:pt>
                      <c:pt idx="637">
                        <c:v>4.1500000000000004</c:v>
                      </c:pt>
                      <c:pt idx="638">
                        <c:v>4.3</c:v>
                      </c:pt>
                      <c:pt idx="639">
                        <c:v>4.3</c:v>
                      </c:pt>
                      <c:pt idx="640">
                        <c:v>4.25</c:v>
                      </c:pt>
                      <c:pt idx="641">
                        <c:v>4.3</c:v>
                      </c:pt>
                      <c:pt idx="642">
                        <c:v>4.45</c:v>
                      </c:pt>
                      <c:pt idx="643">
                        <c:v>4.5</c:v>
                      </c:pt>
                      <c:pt idx="644">
                        <c:v>4.5999999999999996</c:v>
                      </c:pt>
                      <c:pt idx="645">
                        <c:v>4.5999999999999996</c:v>
                      </c:pt>
                      <c:pt idx="646">
                        <c:v>4.6500000000000004</c:v>
                      </c:pt>
                      <c:pt idx="647">
                        <c:v>4.5999999999999996</c:v>
                      </c:pt>
                      <c:pt idx="648">
                        <c:v>4.5999999999999996</c:v>
                      </c:pt>
                      <c:pt idx="649">
                        <c:v>4.5</c:v>
                      </c:pt>
                      <c:pt idx="650">
                        <c:v>4.55</c:v>
                      </c:pt>
                      <c:pt idx="651">
                        <c:v>4.55</c:v>
                      </c:pt>
                      <c:pt idx="652">
                        <c:v>4.5999999999999996</c:v>
                      </c:pt>
                      <c:pt idx="653">
                        <c:v>4.5999999999999996</c:v>
                      </c:pt>
                      <c:pt idx="654">
                        <c:v>4.3</c:v>
                      </c:pt>
                      <c:pt idx="655">
                        <c:v>4.28</c:v>
                      </c:pt>
                      <c:pt idx="656">
                        <c:v>4.25</c:v>
                      </c:pt>
                      <c:pt idx="657">
                        <c:v>4.2</c:v>
                      </c:pt>
                      <c:pt idx="658">
                        <c:v>4.25</c:v>
                      </c:pt>
                      <c:pt idx="659">
                        <c:v>4.25</c:v>
                      </c:pt>
                      <c:pt idx="660">
                        <c:v>4.2</c:v>
                      </c:pt>
                      <c:pt idx="661">
                        <c:v>4.1500000000000004</c:v>
                      </c:pt>
                      <c:pt idx="662">
                        <c:v>4.0999999999999996</c:v>
                      </c:pt>
                      <c:pt idx="663">
                        <c:v>4.2</c:v>
                      </c:pt>
                      <c:pt idx="664">
                        <c:v>4.0999999999999996</c:v>
                      </c:pt>
                      <c:pt idx="665">
                        <c:v>3.85</c:v>
                      </c:pt>
                      <c:pt idx="666">
                        <c:v>4.05</c:v>
                      </c:pt>
                      <c:pt idx="667">
                        <c:v>4</c:v>
                      </c:pt>
                      <c:pt idx="668">
                        <c:v>4</c:v>
                      </c:pt>
                      <c:pt idx="669">
                        <c:v>3.95</c:v>
                      </c:pt>
                      <c:pt idx="670">
                        <c:v>3.9</c:v>
                      </c:pt>
                      <c:pt idx="671">
                        <c:v>3.75</c:v>
                      </c:pt>
                      <c:pt idx="672">
                        <c:v>3.55</c:v>
                      </c:pt>
                      <c:pt idx="673">
                        <c:v>3.45</c:v>
                      </c:pt>
                      <c:pt idx="674">
                        <c:v>3.4</c:v>
                      </c:pt>
                      <c:pt idx="675">
                        <c:v>3.4</c:v>
                      </c:pt>
                      <c:pt idx="676">
                        <c:v>3.35</c:v>
                      </c:pt>
                      <c:pt idx="677">
                        <c:v>3.3</c:v>
                      </c:pt>
                      <c:pt idx="678">
                        <c:v>3.5</c:v>
                      </c:pt>
                      <c:pt idx="679">
                        <c:v>3.35</c:v>
                      </c:pt>
                      <c:pt idx="680">
                        <c:v>3.4</c:v>
                      </c:pt>
                      <c:pt idx="681">
                        <c:v>3.35</c:v>
                      </c:pt>
                      <c:pt idx="682">
                        <c:v>3.5</c:v>
                      </c:pt>
                      <c:pt idx="683">
                        <c:v>3.5</c:v>
                      </c:pt>
                      <c:pt idx="684">
                        <c:v>3.6</c:v>
                      </c:pt>
                      <c:pt idx="685">
                        <c:v>3.6</c:v>
                      </c:pt>
                      <c:pt idx="686">
                        <c:v>3.7</c:v>
                      </c:pt>
                      <c:pt idx="687">
                        <c:v>3.75</c:v>
                      </c:pt>
                      <c:pt idx="688">
                        <c:v>4.1500000000000004</c:v>
                      </c:pt>
                      <c:pt idx="689">
                        <c:v>4.1500000000000004</c:v>
                      </c:pt>
                      <c:pt idx="690">
                        <c:v>3.9</c:v>
                      </c:pt>
                      <c:pt idx="691">
                        <c:v>3.9</c:v>
                      </c:pt>
                      <c:pt idx="692">
                        <c:v>3.8</c:v>
                      </c:pt>
                      <c:pt idx="693">
                        <c:v>3.9</c:v>
                      </c:pt>
                      <c:pt idx="694">
                        <c:v>4.3</c:v>
                      </c:pt>
                      <c:pt idx="695">
                        <c:v>4.3499999999999996</c:v>
                      </c:pt>
                      <c:pt idx="696">
                        <c:v>4.45</c:v>
                      </c:pt>
                      <c:pt idx="697">
                        <c:v>4.5</c:v>
                      </c:pt>
                      <c:pt idx="698">
                        <c:v>4.3499999999999996</c:v>
                      </c:pt>
                      <c:pt idx="699">
                        <c:v>4.2</c:v>
                      </c:pt>
                      <c:pt idx="700">
                        <c:v>3.9</c:v>
                      </c:pt>
                      <c:pt idx="701">
                        <c:v>3.75</c:v>
                      </c:pt>
                      <c:pt idx="702">
                        <c:v>3.6</c:v>
                      </c:pt>
                      <c:pt idx="703">
                        <c:v>3.6</c:v>
                      </c:pt>
                      <c:pt idx="704">
                        <c:v>3.55</c:v>
                      </c:pt>
                      <c:pt idx="705">
                        <c:v>3.6</c:v>
                      </c:pt>
                      <c:pt idx="706">
                        <c:v>3.25</c:v>
                      </c:pt>
                      <c:pt idx="707">
                        <c:v>3.45</c:v>
                      </c:pt>
                      <c:pt idx="708">
                        <c:v>3.6</c:v>
                      </c:pt>
                      <c:pt idx="709">
                        <c:v>3.5</c:v>
                      </c:pt>
                      <c:pt idx="710">
                        <c:v>3.4</c:v>
                      </c:pt>
                      <c:pt idx="711">
                        <c:v>3.6</c:v>
                      </c:pt>
                      <c:pt idx="712">
                        <c:v>3.5</c:v>
                      </c:pt>
                      <c:pt idx="713">
                        <c:v>3.6</c:v>
                      </c:pt>
                      <c:pt idx="714">
                        <c:v>3.7</c:v>
                      </c:pt>
                      <c:pt idx="715">
                        <c:v>3.6</c:v>
                      </c:pt>
                      <c:pt idx="716">
                        <c:v>3.6</c:v>
                      </c:pt>
                      <c:pt idx="717">
                        <c:v>3.3</c:v>
                      </c:pt>
                      <c:pt idx="718">
                        <c:v>3.1</c:v>
                      </c:pt>
                      <c:pt idx="719">
                        <c:v>3</c:v>
                      </c:pt>
                      <c:pt idx="720">
                        <c:v>2.9</c:v>
                      </c:pt>
                      <c:pt idx="721">
                        <c:v>3</c:v>
                      </c:pt>
                      <c:pt idx="722">
                        <c:v>2.9</c:v>
                      </c:pt>
                      <c:pt idx="723">
                        <c:v>3</c:v>
                      </c:pt>
                      <c:pt idx="724">
                        <c:v>3.3</c:v>
                      </c:pt>
                      <c:pt idx="725">
                        <c:v>3.5</c:v>
                      </c:pt>
                      <c:pt idx="726">
                        <c:v>3.4</c:v>
                      </c:pt>
                      <c:pt idx="727">
                        <c:v>3.35</c:v>
                      </c:pt>
                      <c:pt idx="728">
                        <c:v>3</c:v>
                      </c:pt>
                      <c:pt idx="729">
                        <c:v>3</c:v>
                      </c:pt>
                      <c:pt idx="730">
                        <c:v>2.8</c:v>
                      </c:pt>
                      <c:pt idx="731">
                        <c:v>2.7</c:v>
                      </c:pt>
                    </c:numCache>
                  </c:numRef>
                </c:val>
                <c:smooth val="1"/>
                <c:extLst xmlns:c15="http://schemas.microsoft.com/office/drawing/2012/chart">
                  <c:ext xmlns:c16="http://schemas.microsoft.com/office/drawing/2014/chart" uri="{C3380CC4-5D6E-409C-BE32-E72D297353CC}">
                    <c16:uniqueId val="{00000010-B13E-4E85-9D54-B3AB23B5EB09}"/>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DATOS!$N$3:$N$734</c15:sqref>
                        </c15:formulaRef>
                      </c:ext>
                    </c:extLst>
                    <c:numCache>
                      <c:formatCode>0.00</c:formatCode>
                      <c:ptCount val="732"/>
                      <c:pt idx="0">
                        <c:v>2.6</c:v>
                      </c:pt>
                      <c:pt idx="1">
                        <c:v>2.5499999999999998</c:v>
                      </c:pt>
                      <c:pt idx="2">
                        <c:v>2.4</c:v>
                      </c:pt>
                      <c:pt idx="3">
                        <c:v>2.2999999999999998</c:v>
                      </c:pt>
                      <c:pt idx="4">
                        <c:v>2.25</c:v>
                      </c:pt>
                      <c:pt idx="5">
                        <c:v>2.4</c:v>
                      </c:pt>
                      <c:pt idx="6">
                        <c:v>2.2999999999999998</c:v>
                      </c:pt>
                      <c:pt idx="7">
                        <c:v>2.2000000000000002</c:v>
                      </c:pt>
                      <c:pt idx="8">
                        <c:v>2.15</c:v>
                      </c:pt>
                      <c:pt idx="9">
                        <c:v>2.15</c:v>
                      </c:pt>
                      <c:pt idx="10">
                        <c:v>2</c:v>
                      </c:pt>
                      <c:pt idx="11">
                        <c:v>2</c:v>
                      </c:pt>
                      <c:pt idx="12">
                        <c:v>2.0499999999999998</c:v>
                      </c:pt>
                      <c:pt idx="13">
                        <c:v>2.1</c:v>
                      </c:pt>
                      <c:pt idx="14">
                        <c:v>2.15</c:v>
                      </c:pt>
                      <c:pt idx="15">
                        <c:v>2.1</c:v>
                      </c:pt>
                      <c:pt idx="16">
                        <c:v>2.2000000000000002</c:v>
                      </c:pt>
                      <c:pt idx="17">
                        <c:v>2.2999999999999998</c:v>
                      </c:pt>
                      <c:pt idx="18">
                        <c:v>2.2999999999999998</c:v>
                      </c:pt>
                      <c:pt idx="19">
                        <c:v>2.2799999999999998</c:v>
                      </c:pt>
                      <c:pt idx="20">
                        <c:v>2.5</c:v>
                      </c:pt>
                      <c:pt idx="21">
                        <c:v>2.4</c:v>
                      </c:pt>
                      <c:pt idx="22">
                        <c:v>2.4500000000000002</c:v>
                      </c:pt>
                      <c:pt idx="23">
                        <c:v>2.4</c:v>
                      </c:pt>
                      <c:pt idx="24">
                        <c:v>2.35</c:v>
                      </c:pt>
                      <c:pt idx="25">
                        <c:v>2.4</c:v>
                      </c:pt>
                      <c:pt idx="26">
                        <c:v>2.35</c:v>
                      </c:pt>
                      <c:pt idx="27">
                        <c:v>2.35</c:v>
                      </c:pt>
                      <c:pt idx="28">
                        <c:v>2.25</c:v>
                      </c:pt>
                      <c:pt idx="29">
                        <c:v>2.35</c:v>
                      </c:pt>
                      <c:pt idx="30">
                        <c:v>2.2999999999999998</c:v>
                      </c:pt>
                      <c:pt idx="31">
                        <c:v>2.25</c:v>
                      </c:pt>
                      <c:pt idx="32">
                        <c:v>2.25</c:v>
                      </c:pt>
                      <c:pt idx="33">
                        <c:v>2.2999999999999998</c:v>
                      </c:pt>
                      <c:pt idx="34">
                        <c:v>2.35</c:v>
                      </c:pt>
                      <c:pt idx="35">
                        <c:v>2.4</c:v>
                      </c:pt>
                      <c:pt idx="36">
                        <c:v>2.4500000000000002</c:v>
                      </c:pt>
                      <c:pt idx="37">
                        <c:v>2.4500000000000002</c:v>
                      </c:pt>
                      <c:pt idx="38">
                        <c:v>2.2000000000000002</c:v>
                      </c:pt>
                      <c:pt idx="39">
                        <c:v>2.25</c:v>
                      </c:pt>
                      <c:pt idx="40">
                        <c:v>2.2999999999999998</c:v>
                      </c:pt>
                      <c:pt idx="41">
                        <c:v>2.35</c:v>
                      </c:pt>
                      <c:pt idx="42">
                        <c:v>2.2000000000000002</c:v>
                      </c:pt>
                      <c:pt idx="43">
                        <c:v>2.5</c:v>
                      </c:pt>
                      <c:pt idx="44">
                        <c:v>2.5</c:v>
                      </c:pt>
                      <c:pt idx="45">
                        <c:v>2.5</c:v>
                      </c:pt>
                      <c:pt idx="46">
                        <c:v>2.2000000000000002</c:v>
                      </c:pt>
                      <c:pt idx="47">
                        <c:v>2.4</c:v>
                      </c:pt>
                      <c:pt idx="48">
                        <c:v>2.4</c:v>
                      </c:pt>
                      <c:pt idx="49">
                        <c:v>2.2999999999999998</c:v>
                      </c:pt>
                      <c:pt idx="50">
                        <c:v>2.1</c:v>
                      </c:pt>
                      <c:pt idx="51">
                        <c:v>2.1</c:v>
                      </c:pt>
                      <c:pt idx="52">
                        <c:v>2.7</c:v>
                      </c:pt>
                      <c:pt idx="53">
                        <c:v>2.7</c:v>
                      </c:pt>
                      <c:pt idx="54">
                        <c:v>2.75</c:v>
                      </c:pt>
                      <c:pt idx="55">
                        <c:v>2.8</c:v>
                      </c:pt>
                      <c:pt idx="56">
                        <c:v>2.6</c:v>
                      </c:pt>
                      <c:pt idx="57">
                        <c:v>2.6</c:v>
                      </c:pt>
                      <c:pt idx="58">
                        <c:v>2.4500000000000002</c:v>
                      </c:pt>
                      <c:pt idx="59">
                        <c:v>2.35</c:v>
                      </c:pt>
                      <c:pt idx="60">
                        <c:v>2.2999999999999998</c:v>
                      </c:pt>
                      <c:pt idx="61">
                        <c:v>2.2999999999999998</c:v>
                      </c:pt>
                      <c:pt idx="62">
                        <c:v>2.15</c:v>
                      </c:pt>
                      <c:pt idx="63">
                        <c:v>2.15</c:v>
                      </c:pt>
                      <c:pt idx="64">
                        <c:v>2.1</c:v>
                      </c:pt>
                      <c:pt idx="65">
                        <c:v>2</c:v>
                      </c:pt>
                      <c:pt idx="66">
                        <c:v>1.8</c:v>
                      </c:pt>
                      <c:pt idx="67">
                        <c:v>1.9</c:v>
                      </c:pt>
                      <c:pt idx="68">
                        <c:v>2.1</c:v>
                      </c:pt>
                      <c:pt idx="69">
                        <c:v>2.0499999999999998</c:v>
                      </c:pt>
                      <c:pt idx="70">
                        <c:v>1.85</c:v>
                      </c:pt>
                      <c:pt idx="71">
                        <c:v>1.8</c:v>
                      </c:pt>
                      <c:pt idx="72">
                        <c:v>1.7</c:v>
                      </c:pt>
                      <c:pt idx="73">
                        <c:v>1.7</c:v>
                      </c:pt>
                      <c:pt idx="74">
                        <c:v>1.65</c:v>
                      </c:pt>
                      <c:pt idx="75">
                        <c:v>1.65</c:v>
                      </c:pt>
                      <c:pt idx="76">
                        <c:v>1.7</c:v>
                      </c:pt>
                      <c:pt idx="77">
                        <c:v>1.65</c:v>
                      </c:pt>
                      <c:pt idx="78">
                        <c:v>1.6</c:v>
                      </c:pt>
                      <c:pt idx="79">
                        <c:v>1.7</c:v>
                      </c:pt>
                      <c:pt idx="80">
                        <c:v>1.7</c:v>
                      </c:pt>
                      <c:pt idx="81">
                        <c:v>1.7</c:v>
                      </c:pt>
                      <c:pt idx="82">
                        <c:v>1.6</c:v>
                      </c:pt>
                      <c:pt idx="83">
                        <c:v>1.65</c:v>
                      </c:pt>
                      <c:pt idx="84">
                        <c:v>1.6</c:v>
                      </c:pt>
                      <c:pt idx="85">
                        <c:v>1.65</c:v>
                      </c:pt>
                      <c:pt idx="86">
                        <c:v>1.7</c:v>
                      </c:pt>
                      <c:pt idx="87">
                        <c:v>1.65</c:v>
                      </c:pt>
                      <c:pt idx="88">
                        <c:v>1.6</c:v>
                      </c:pt>
                      <c:pt idx="89">
                        <c:v>1.65</c:v>
                      </c:pt>
                      <c:pt idx="90">
                        <c:v>1.75</c:v>
                      </c:pt>
                      <c:pt idx="91">
                        <c:v>1.75</c:v>
                      </c:pt>
                      <c:pt idx="92">
                        <c:v>1.9</c:v>
                      </c:pt>
                      <c:pt idx="93">
                        <c:v>1.9</c:v>
                      </c:pt>
                      <c:pt idx="94">
                        <c:v>1.8</c:v>
                      </c:pt>
                      <c:pt idx="95">
                        <c:v>1.7</c:v>
                      </c:pt>
                      <c:pt idx="96">
                        <c:v>1.65</c:v>
                      </c:pt>
                      <c:pt idx="97">
                        <c:v>1.75</c:v>
                      </c:pt>
                      <c:pt idx="98">
                        <c:v>1.75</c:v>
                      </c:pt>
                      <c:pt idx="99">
                        <c:v>1.6</c:v>
                      </c:pt>
                      <c:pt idx="100">
                        <c:v>1.55</c:v>
                      </c:pt>
                      <c:pt idx="101">
                        <c:v>1.5</c:v>
                      </c:pt>
                      <c:pt idx="102">
                        <c:v>1.45</c:v>
                      </c:pt>
                      <c:pt idx="103">
                        <c:v>1.4</c:v>
                      </c:pt>
                      <c:pt idx="104">
                        <c:v>1.45</c:v>
                      </c:pt>
                      <c:pt idx="105">
                        <c:v>1.4</c:v>
                      </c:pt>
                      <c:pt idx="106">
                        <c:v>1.4</c:v>
                      </c:pt>
                      <c:pt idx="107">
                        <c:v>1.35</c:v>
                      </c:pt>
                      <c:pt idx="108">
                        <c:v>1.4</c:v>
                      </c:pt>
                      <c:pt idx="109">
                        <c:v>1.4</c:v>
                      </c:pt>
                      <c:pt idx="110">
                        <c:v>1.35</c:v>
                      </c:pt>
                      <c:pt idx="111">
                        <c:v>1.3</c:v>
                      </c:pt>
                      <c:pt idx="112">
                        <c:v>1.3</c:v>
                      </c:pt>
                      <c:pt idx="113">
                        <c:v>1.25</c:v>
                      </c:pt>
                      <c:pt idx="114">
                        <c:v>1.2</c:v>
                      </c:pt>
                      <c:pt idx="115">
                        <c:v>1.2</c:v>
                      </c:pt>
                      <c:pt idx="116">
                        <c:v>1.25</c:v>
                      </c:pt>
                      <c:pt idx="117">
                        <c:v>1.2</c:v>
                      </c:pt>
                      <c:pt idx="118">
                        <c:v>1.18</c:v>
                      </c:pt>
                      <c:pt idx="119">
                        <c:v>1.1599999999999999</c:v>
                      </c:pt>
                      <c:pt idx="120">
                        <c:v>1.1599999999999999</c:v>
                      </c:pt>
                      <c:pt idx="121">
                        <c:v>1.1499999999999999</c:v>
                      </c:pt>
                      <c:pt idx="122">
                        <c:v>1.1499999999999999</c:v>
                      </c:pt>
                      <c:pt idx="123">
                        <c:v>1.1499999999999999</c:v>
                      </c:pt>
                      <c:pt idx="124">
                        <c:v>1.1499999999999999</c:v>
                      </c:pt>
                      <c:pt idx="125">
                        <c:v>1.2</c:v>
                      </c:pt>
                      <c:pt idx="126">
                        <c:v>1.2</c:v>
                      </c:pt>
                      <c:pt idx="127">
                        <c:v>1.2</c:v>
                      </c:pt>
                      <c:pt idx="128">
                        <c:v>1.2</c:v>
                      </c:pt>
                      <c:pt idx="129">
                        <c:v>1.2</c:v>
                      </c:pt>
                      <c:pt idx="130">
                        <c:v>1.1000000000000001</c:v>
                      </c:pt>
                      <c:pt idx="131">
                        <c:v>1.1499999999999999</c:v>
                      </c:pt>
                      <c:pt idx="132">
                        <c:v>1.25</c:v>
                      </c:pt>
                      <c:pt idx="133">
                        <c:v>1.35</c:v>
                      </c:pt>
                      <c:pt idx="134">
                        <c:v>1.4</c:v>
                      </c:pt>
                      <c:pt idx="135">
                        <c:v>1.45</c:v>
                      </c:pt>
                      <c:pt idx="136">
                        <c:v>1.5</c:v>
                      </c:pt>
                      <c:pt idx="137">
                        <c:v>1.7</c:v>
                      </c:pt>
                      <c:pt idx="138">
                        <c:v>1.65</c:v>
                      </c:pt>
                      <c:pt idx="139">
                        <c:v>1.7</c:v>
                      </c:pt>
                      <c:pt idx="140">
                        <c:v>1.75</c:v>
                      </c:pt>
                      <c:pt idx="141">
                        <c:v>1.85</c:v>
                      </c:pt>
                      <c:pt idx="142">
                        <c:v>1.85</c:v>
                      </c:pt>
                      <c:pt idx="143">
                        <c:v>1.8</c:v>
                      </c:pt>
                      <c:pt idx="144">
                        <c:v>1.7</c:v>
                      </c:pt>
                      <c:pt idx="145">
                        <c:v>1.6</c:v>
                      </c:pt>
                      <c:pt idx="146">
                        <c:v>1.6</c:v>
                      </c:pt>
                      <c:pt idx="147">
                        <c:v>1.6</c:v>
                      </c:pt>
                      <c:pt idx="148">
                        <c:v>1.7</c:v>
                      </c:pt>
                      <c:pt idx="149">
                        <c:v>1.7</c:v>
                      </c:pt>
                      <c:pt idx="150">
                        <c:v>1.8</c:v>
                      </c:pt>
                      <c:pt idx="151">
                        <c:v>1.7</c:v>
                      </c:pt>
                      <c:pt idx="152">
                        <c:v>1.7</c:v>
                      </c:pt>
                      <c:pt idx="153">
                        <c:v>1.7</c:v>
                      </c:pt>
                      <c:pt idx="154">
                        <c:v>1.7</c:v>
                      </c:pt>
                      <c:pt idx="155">
                        <c:v>1.75</c:v>
                      </c:pt>
                      <c:pt idx="156">
                        <c:v>2.1</c:v>
                      </c:pt>
                      <c:pt idx="157">
                        <c:v>2.1</c:v>
                      </c:pt>
                      <c:pt idx="158">
                        <c:v>2.0499999999999998</c:v>
                      </c:pt>
                      <c:pt idx="159">
                        <c:v>2.2999999999999998</c:v>
                      </c:pt>
                      <c:pt idx="160">
                        <c:v>2.35</c:v>
                      </c:pt>
                      <c:pt idx="161">
                        <c:v>2.25</c:v>
                      </c:pt>
                      <c:pt idx="162">
                        <c:v>1.95</c:v>
                      </c:pt>
                      <c:pt idx="163">
                        <c:v>2</c:v>
                      </c:pt>
                      <c:pt idx="164">
                        <c:v>2.35</c:v>
                      </c:pt>
                      <c:pt idx="165">
                        <c:v>2.4</c:v>
                      </c:pt>
                      <c:pt idx="166">
                        <c:v>2.2000000000000002</c:v>
                      </c:pt>
                      <c:pt idx="167">
                        <c:v>2.2999999999999998</c:v>
                      </c:pt>
                      <c:pt idx="168">
                        <c:v>2.25</c:v>
                      </c:pt>
                      <c:pt idx="169">
                        <c:v>2.35</c:v>
                      </c:pt>
                      <c:pt idx="170">
                        <c:v>2.5499999999999998</c:v>
                      </c:pt>
                      <c:pt idx="171">
                        <c:v>2.65</c:v>
                      </c:pt>
                      <c:pt idx="172">
                        <c:v>2.7</c:v>
                      </c:pt>
                      <c:pt idx="173">
                        <c:v>2.7</c:v>
                      </c:pt>
                      <c:pt idx="174">
                        <c:v>3</c:v>
                      </c:pt>
                      <c:pt idx="175">
                        <c:v>3.05</c:v>
                      </c:pt>
                      <c:pt idx="176">
                        <c:v>3.1</c:v>
                      </c:pt>
                      <c:pt idx="177">
                        <c:v>3</c:v>
                      </c:pt>
                      <c:pt idx="178">
                        <c:v>3.05</c:v>
                      </c:pt>
                      <c:pt idx="179">
                        <c:v>2.9</c:v>
                      </c:pt>
                      <c:pt idx="180">
                        <c:v>2.9</c:v>
                      </c:pt>
                      <c:pt idx="181">
                        <c:v>3.15</c:v>
                      </c:pt>
                      <c:pt idx="182">
                        <c:v>3.3</c:v>
                      </c:pt>
                      <c:pt idx="183">
                        <c:v>3.25</c:v>
                      </c:pt>
                      <c:pt idx="184">
                        <c:v>3.5</c:v>
                      </c:pt>
                      <c:pt idx="185">
                        <c:v>3.65</c:v>
                      </c:pt>
                      <c:pt idx="186">
                        <c:v>3.45</c:v>
                      </c:pt>
                      <c:pt idx="187">
                        <c:v>3.45</c:v>
                      </c:pt>
                      <c:pt idx="188">
                        <c:v>3</c:v>
                      </c:pt>
                      <c:pt idx="189">
                        <c:v>3.05</c:v>
                      </c:pt>
                      <c:pt idx="190">
                        <c:v>3</c:v>
                      </c:pt>
                      <c:pt idx="191">
                        <c:v>3.05</c:v>
                      </c:pt>
                      <c:pt idx="192">
                        <c:v>3.15</c:v>
                      </c:pt>
                      <c:pt idx="193">
                        <c:v>3.2</c:v>
                      </c:pt>
                      <c:pt idx="194">
                        <c:v>3.35</c:v>
                      </c:pt>
                      <c:pt idx="195">
                        <c:v>3.37</c:v>
                      </c:pt>
                      <c:pt idx="196">
                        <c:v>3.6</c:v>
                      </c:pt>
                      <c:pt idx="197">
                        <c:v>3.75</c:v>
                      </c:pt>
                      <c:pt idx="198">
                        <c:v>3.9</c:v>
                      </c:pt>
                      <c:pt idx="199">
                        <c:v>3.9</c:v>
                      </c:pt>
                      <c:pt idx="200">
                        <c:v>3.9</c:v>
                      </c:pt>
                      <c:pt idx="201">
                        <c:v>4</c:v>
                      </c:pt>
                      <c:pt idx="202">
                        <c:v>4</c:v>
                      </c:pt>
                      <c:pt idx="203">
                        <c:v>3.85</c:v>
                      </c:pt>
                      <c:pt idx="204">
                        <c:v>3.45</c:v>
                      </c:pt>
                      <c:pt idx="205">
                        <c:v>3.4</c:v>
                      </c:pt>
                      <c:pt idx="206">
                        <c:v>3.6</c:v>
                      </c:pt>
                      <c:pt idx="207">
                        <c:v>3.4</c:v>
                      </c:pt>
                      <c:pt idx="208">
                        <c:v>3.35</c:v>
                      </c:pt>
                      <c:pt idx="209">
                        <c:v>3.25</c:v>
                      </c:pt>
                      <c:pt idx="210">
                        <c:v>3.2</c:v>
                      </c:pt>
                      <c:pt idx="211">
                        <c:v>3.1</c:v>
                      </c:pt>
                      <c:pt idx="212">
                        <c:v>3.05</c:v>
                      </c:pt>
                      <c:pt idx="213">
                        <c:v>3</c:v>
                      </c:pt>
                      <c:pt idx="214">
                        <c:v>3</c:v>
                      </c:pt>
                      <c:pt idx="215">
                        <c:v>2.95</c:v>
                      </c:pt>
                      <c:pt idx="216">
                        <c:v>3.15</c:v>
                      </c:pt>
                      <c:pt idx="217">
                        <c:v>3.1</c:v>
                      </c:pt>
                      <c:pt idx="218">
                        <c:v>3</c:v>
                      </c:pt>
                      <c:pt idx="219">
                        <c:v>3.1</c:v>
                      </c:pt>
                      <c:pt idx="220">
                        <c:v>3.4</c:v>
                      </c:pt>
                      <c:pt idx="221">
                        <c:v>3.55</c:v>
                      </c:pt>
                      <c:pt idx="222">
                        <c:v>3.5</c:v>
                      </c:pt>
                      <c:pt idx="223">
                        <c:v>3.55</c:v>
                      </c:pt>
                      <c:pt idx="224">
                        <c:v>3.95</c:v>
                      </c:pt>
                      <c:pt idx="225">
                        <c:v>4.0999999999999996</c:v>
                      </c:pt>
                      <c:pt idx="226">
                        <c:v>4.12</c:v>
                      </c:pt>
                      <c:pt idx="227">
                        <c:v>4.1500000000000004</c:v>
                      </c:pt>
                      <c:pt idx="228">
                        <c:v>4.3499999999999996</c:v>
                      </c:pt>
                      <c:pt idx="229">
                        <c:v>4.4000000000000004</c:v>
                      </c:pt>
                      <c:pt idx="230">
                        <c:v>4.5</c:v>
                      </c:pt>
                      <c:pt idx="231">
                        <c:v>4.45</c:v>
                      </c:pt>
                      <c:pt idx="232">
                        <c:v>4.5</c:v>
                      </c:pt>
                      <c:pt idx="233">
                        <c:v>4.45</c:v>
                      </c:pt>
                      <c:pt idx="234">
                        <c:v>4.4000000000000004</c:v>
                      </c:pt>
                      <c:pt idx="235">
                        <c:v>4.45</c:v>
                      </c:pt>
                      <c:pt idx="236">
                        <c:v>4.5</c:v>
                      </c:pt>
                      <c:pt idx="237">
                        <c:v>4.5</c:v>
                      </c:pt>
                      <c:pt idx="238">
                        <c:v>4.5999999999999996</c:v>
                      </c:pt>
                      <c:pt idx="239">
                        <c:v>4.5999999999999996</c:v>
                      </c:pt>
                      <c:pt idx="240">
                        <c:v>4.6500000000000004</c:v>
                      </c:pt>
                      <c:pt idx="241">
                        <c:v>4.7</c:v>
                      </c:pt>
                      <c:pt idx="242">
                        <c:v>4.75</c:v>
                      </c:pt>
                      <c:pt idx="243">
                        <c:v>4.7</c:v>
                      </c:pt>
                      <c:pt idx="244">
                        <c:v>4.8</c:v>
                      </c:pt>
                      <c:pt idx="245">
                        <c:v>4.8</c:v>
                      </c:pt>
                      <c:pt idx="246">
                        <c:v>4.8</c:v>
                      </c:pt>
                      <c:pt idx="247">
                        <c:v>4.8</c:v>
                      </c:pt>
                      <c:pt idx="248">
                        <c:v>4.8</c:v>
                      </c:pt>
                      <c:pt idx="249">
                        <c:v>4.75</c:v>
                      </c:pt>
                      <c:pt idx="250">
                        <c:v>4.25</c:v>
                      </c:pt>
                      <c:pt idx="251">
                        <c:v>3.6</c:v>
                      </c:pt>
                      <c:pt idx="252">
                        <c:v>3.5</c:v>
                      </c:pt>
                      <c:pt idx="253">
                        <c:v>4.4000000000000004</c:v>
                      </c:pt>
                      <c:pt idx="254">
                        <c:v>4.3</c:v>
                      </c:pt>
                      <c:pt idx="255">
                        <c:v>4.2</c:v>
                      </c:pt>
                      <c:pt idx="256">
                        <c:v>4.0999999999999996</c:v>
                      </c:pt>
                      <c:pt idx="257">
                        <c:v>4</c:v>
                      </c:pt>
                      <c:pt idx="258">
                        <c:v>4.3</c:v>
                      </c:pt>
                      <c:pt idx="259">
                        <c:v>4.4000000000000004</c:v>
                      </c:pt>
                      <c:pt idx="260">
                        <c:v>4.4000000000000004</c:v>
                      </c:pt>
                      <c:pt idx="261">
                        <c:v>4.45</c:v>
                      </c:pt>
                      <c:pt idx="262">
                        <c:v>4.5</c:v>
                      </c:pt>
                      <c:pt idx="263">
                        <c:v>4.5</c:v>
                      </c:pt>
                      <c:pt idx="264">
                        <c:v>4.5</c:v>
                      </c:pt>
                      <c:pt idx="265">
                        <c:v>4.1500000000000004</c:v>
                      </c:pt>
                      <c:pt idx="266">
                        <c:v>3.9</c:v>
                      </c:pt>
                      <c:pt idx="267">
                        <c:v>4.1500000000000004</c:v>
                      </c:pt>
                      <c:pt idx="268">
                        <c:v>3.95</c:v>
                      </c:pt>
                      <c:pt idx="269">
                        <c:v>3.85</c:v>
                      </c:pt>
                      <c:pt idx="270">
                        <c:v>3.75</c:v>
                      </c:pt>
                      <c:pt idx="271">
                        <c:v>3.75</c:v>
                      </c:pt>
                      <c:pt idx="272">
                        <c:v>3.7</c:v>
                      </c:pt>
                      <c:pt idx="273">
                        <c:v>3.6</c:v>
                      </c:pt>
                      <c:pt idx="274">
                        <c:v>3.6</c:v>
                      </c:pt>
                      <c:pt idx="275">
                        <c:v>3.65</c:v>
                      </c:pt>
                      <c:pt idx="276">
                        <c:v>3.65</c:v>
                      </c:pt>
                      <c:pt idx="277">
                        <c:v>3.5</c:v>
                      </c:pt>
                      <c:pt idx="278">
                        <c:v>3.65</c:v>
                      </c:pt>
                      <c:pt idx="279">
                        <c:v>3.55</c:v>
                      </c:pt>
                      <c:pt idx="280">
                        <c:v>3.75</c:v>
                      </c:pt>
                      <c:pt idx="281">
                        <c:v>3.85</c:v>
                      </c:pt>
                      <c:pt idx="282">
                        <c:v>4</c:v>
                      </c:pt>
                      <c:pt idx="283">
                        <c:v>4</c:v>
                      </c:pt>
                      <c:pt idx="284">
                        <c:v>4.05</c:v>
                      </c:pt>
                      <c:pt idx="285">
                        <c:v>4.0999999999999996</c:v>
                      </c:pt>
                      <c:pt idx="286">
                        <c:v>4.5</c:v>
                      </c:pt>
                      <c:pt idx="287">
                        <c:v>4.0999999999999996</c:v>
                      </c:pt>
                      <c:pt idx="288">
                        <c:v>4.3499999999999996</c:v>
                      </c:pt>
                      <c:pt idx="289">
                        <c:v>4.4000000000000004</c:v>
                      </c:pt>
                      <c:pt idx="290">
                        <c:v>4.3499999999999996</c:v>
                      </c:pt>
                      <c:pt idx="291">
                        <c:v>4.3499999999999996</c:v>
                      </c:pt>
                      <c:pt idx="292">
                        <c:v>4.0999999999999996</c:v>
                      </c:pt>
                      <c:pt idx="293">
                        <c:v>4</c:v>
                      </c:pt>
                      <c:pt idx="294">
                        <c:v>4.05</c:v>
                      </c:pt>
                      <c:pt idx="295">
                        <c:v>4.0999999999999996</c:v>
                      </c:pt>
                      <c:pt idx="296">
                        <c:v>4.2</c:v>
                      </c:pt>
                      <c:pt idx="297">
                        <c:v>4.3</c:v>
                      </c:pt>
                      <c:pt idx="298">
                        <c:v>4.25</c:v>
                      </c:pt>
                      <c:pt idx="299">
                        <c:v>4.25</c:v>
                      </c:pt>
                      <c:pt idx="300">
                        <c:v>4.2</c:v>
                      </c:pt>
                      <c:pt idx="301">
                        <c:v>4.25</c:v>
                      </c:pt>
                      <c:pt idx="302">
                        <c:v>4.3</c:v>
                      </c:pt>
                      <c:pt idx="303">
                        <c:v>4.3499999999999996</c:v>
                      </c:pt>
                      <c:pt idx="304">
                        <c:v>4.3</c:v>
                      </c:pt>
                      <c:pt idx="305">
                        <c:v>4.3</c:v>
                      </c:pt>
                      <c:pt idx="306">
                        <c:v>4.25</c:v>
                      </c:pt>
                      <c:pt idx="307">
                        <c:v>4.2</c:v>
                      </c:pt>
                      <c:pt idx="308">
                        <c:v>4.2</c:v>
                      </c:pt>
                      <c:pt idx="309">
                        <c:v>4.2</c:v>
                      </c:pt>
                      <c:pt idx="310">
                        <c:v>4.1500000000000004</c:v>
                      </c:pt>
                      <c:pt idx="311">
                        <c:v>4.1500000000000004</c:v>
                      </c:pt>
                      <c:pt idx="312">
                        <c:v>4.0999999999999996</c:v>
                      </c:pt>
                      <c:pt idx="313">
                        <c:v>4.05</c:v>
                      </c:pt>
                      <c:pt idx="314">
                        <c:v>4</c:v>
                      </c:pt>
                      <c:pt idx="315">
                        <c:v>4.05</c:v>
                      </c:pt>
                      <c:pt idx="316">
                        <c:v>4.2</c:v>
                      </c:pt>
                      <c:pt idx="317">
                        <c:v>4.2</c:v>
                      </c:pt>
                      <c:pt idx="318">
                        <c:v>4</c:v>
                      </c:pt>
                      <c:pt idx="319">
                        <c:v>3.8</c:v>
                      </c:pt>
                      <c:pt idx="320">
                        <c:v>3.7</c:v>
                      </c:pt>
                      <c:pt idx="321">
                        <c:v>3.7</c:v>
                      </c:pt>
                      <c:pt idx="322">
                        <c:v>3.6</c:v>
                      </c:pt>
                      <c:pt idx="323">
                        <c:v>3.7</c:v>
                      </c:pt>
                      <c:pt idx="324">
                        <c:v>3.9</c:v>
                      </c:pt>
                      <c:pt idx="325">
                        <c:v>3.9</c:v>
                      </c:pt>
                      <c:pt idx="326">
                        <c:v>3.55</c:v>
                      </c:pt>
                      <c:pt idx="327">
                        <c:v>3.4</c:v>
                      </c:pt>
                      <c:pt idx="328">
                        <c:v>3.3</c:v>
                      </c:pt>
                      <c:pt idx="329">
                        <c:v>2.2999999999999998</c:v>
                      </c:pt>
                      <c:pt idx="330">
                        <c:v>3.25</c:v>
                      </c:pt>
                      <c:pt idx="331">
                        <c:v>3.2</c:v>
                      </c:pt>
                      <c:pt idx="332">
                        <c:v>3.2</c:v>
                      </c:pt>
                      <c:pt idx="333">
                        <c:v>3.2</c:v>
                      </c:pt>
                      <c:pt idx="334">
                        <c:v>3.2</c:v>
                      </c:pt>
                      <c:pt idx="335">
                        <c:v>3.1</c:v>
                      </c:pt>
                      <c:pt idx="336">
                        <c:v>2.95</c:v>
                      </c:pt>
                      <c:pt idx="337">
                        <c:v>2.9</c:v>
                      </c:pt>
                      <c:pt idx="338">
                        <c:v>2.75</c:v>
                      </c:pt>
                      <c:pt idx="339">
                        <c:v>2.8</c:v>
                      </c:pt>
                      <c:pt idx="340">
                        <c:v>2.95</c:v>
                      </c:pt>
                      <c:pt idx="341">
                        <c:v>2.9</c:v>
                      </c:pt>
                      <c:pt idx="342">
                        <c:v>3.1</c:v>
                      </c:pt>
                      <c:pt idx="343">
                        <c:v>3</c:v>
                      </c:pt>
                      <c:pt idx="344">
                        <c:v>3.05</c:v>
                      </c:pt>
                      <c:pt idx="345">
                        <c:v>3</c:v>
                      </c:pt>
                      <c:pt idx="346">
                        <c:v>2.8</c:v>
                      </c:pt>
                      <c:pt idx="347">
                        <c:v>2.8</c:v>
                      </c:pt>
                      <c:pt idx="348">
                        <c:v>2.65</c:v>
                      </c:pt>
                      <c:pt idx="349">
                        <c:v>2.6</c:v>
                      </c:pt>
                      <c:pt idx="350">
                        <c:v>2.65</c:v>
                      </c:pt>
                      <c:pt idx="351">
                        <c:v>2.65</c:v>
                      </c:pt>
                      <c:pt idx="352">
                        <c:v>2.5499999999999998</c:v>
                      </c:pt>
                      <c:pt idx="353">
                        <c:v>2.5499999999999998</c:v>
                      </c:pt>
                      <c:pt idx="354">
                        <c:v>2.5499999999999998</c:v>
                      </c:pt>
                      <c:pt idx="355">
                        <c:v>2.5499999999999998</c:v>
                      </c:pt>
                      <c:pt idx="356">
                        <c:v>2.5499999999999998</c:v>
                      </c:pt>
                      <c:pt idx="357">
                        <c:v>2.7</c:v>
                      </c:pt>
                      <c:pt idx="358">
                        <c:v>2.75</c:v>
                      </c:pt>
                      <c:pt idx="359">
                        <c:v>2.75</c:v>
                      </c:pt>
                      <c:pt idx="360">
                        <c:v>2.8</c:v>
                      </c:pt>
                      <c:pt idx="361">
                        <c:v>2.9</c:v>
                      </c:pt>
                      <c:pt idx="362">
                        <c:v>3</c:v>
                      </c:pt>
                      <c:pt idx="363">
                        <c:v>3</c:v>
                      </c:pt>
                      <c:pt idx="364">
                        <c:v>3.1</c:v>
                      </c:pt>
                      <c:pt idx="365">
                        <c:v>3.15</c:v>
                      </c:pt>
                      <c:pt idx="366">
                        <c:v>3.1</c:v>
                      </c:pt>
                      <c:pt idx="367">
                        <c:v>3.1</c:v>
                      </c:pt>
                      <c:pt idx="368">
                        <c:v>3.05</c:v>
                      </c:pt>
                      <c:pt idx="369">
                        <c:v>3</c:v>
                      </c:pt>
                      <c:pt idx="370">
                        <c:v>2.8</c:v>
                      </c:pt>
                      <c:pt idx="371">
                        <c:v>2.7</c:v>
                      </c:pt>
                      <c:pt idx="372">
                        <c:v>2.5499999999999998</c:v>
                      </c:pt>
                      <c:pt idx="373">
                        <c:v>2.4500000000000002</c:v>
                      </c:pt>
                      <c:pt idx="374">
                        <c:v>2.4</c:v>
                      </c:pt>
                      <c:pt idx="375">
                        <c:v>2.4</c:v>
                      </c:pt>
                      <c:pt idx="376">
                        <c:v>2.2999999999999998</c:v>
                      </c:pt>
                      <c:pt idx="377">
                        <c:v>2.2999999999999998</c:v>
                      </c:pt>
                      <c:pt idx="378">
                        <c:v>2.2000000000000002</c:v>
                      </c:pt>
                      <c:pt idx="379">
                        <c:v>2.15</c:v>
                      </c:pt>
                      <c:pt idx="380">
                        <c:v>2.1</c:v>
                      </c:pt>
                      <c:pt idx="381">
                        <c:v>2.0499999999999998</c:v>
                      </c:pt>
                      <c:pt idx="382">
                        <c:v>2</c:v>
                      </c:pt>
                      <c:pt idx="383">
                        <c:v>2</c:v>
                      </c:pt>
                      <c:pt idx="384">
                        <c:v>2.25</c:v>
                      </c:pt>
                      <c:pt idx="385">
                        <c:v>2.4</c:v>
                      </c:pt>
                      <c:pt idx="386">
                        <c:v>2.2000000000000002</c:v>
                      </c:pt>
                      <c:pt idx="387">
                        <c:v>2</c:v>
                      </c:pt>
                      <c:pt idx="388">
                        <c:v>2.1</c:v>
                      </c:pt>
                      <c:pt idx="389">
                        <c:v>2.2000000000000002</c:v>
                      </c:pt>
                      <c:pt idx="390">
                        <c:v>2.15</c:v>
                      </c:pt>
                      <c:pt idx="391">
                        <c:v>2.1</c:v>
                      </c:pt>
                      <c:pt idx="392">
                        <c:v>2.2000000000000002</c:v>
                      </c:pt>
                      <c:pt idx="393">
                        <c:v>2.2000000000000002</c:v>
                      </c:pt>
                      <c:pt idx="394">
                        <c:v>2.35</c:v>
                      </c:pt>
                      <c:pt idx="395">
                        <c:v>2.35</c:v>
                      </c:pt>
                      <c:pt idx="396">
                        <c:v>2.4</c:v>
                      </c:pt>
                      <c:pt idx="397">
                        <c:v>2.4</c:v>
                      </c:pt>
                      <c:pt idx="398">
                        <c:v>2.4</c:v>
                      </c:pt>
                      <c:pt idx="399">
                        <c:v>2.6</c:v>
                      </c:pt>
                      <c:pt idx="400">
                        <c:v>2.4500000000000002</c:v>
                      </c:pt>
                      <c:pt idx="401">
                        <c:v>2.5</c:v>
                      </c:pt>
                      <c:pt idx="402">
                        <c:v>2.6</c:v>
                      </c:pt>
                      <c:pt idx="403">
                        <c:v>2.7</c:v>
                      </c:pt>
                      <c:pt idx="404">
                        <c:v>2.65</c:v>
                      </c:pt>
                      <c:pt idx="405">
                        <c:v>2.65</c:v>
                      </c:pt>
                      <c:pt idx="406">
                        <c:v>2.7</c:v>
                      </c:pt>
                      <c:pt idx="407">
                        <c:v>2.85</c:v>
                      </c:pt>
                      <c:pt idx="408">
                        <c:v>3.1</c:v>
                      </c:pt>
                      <c:pt idx="409">
                        <c:v>3</c:v>
                      </c:pt>
                      <c:pt idx="410">
                        <c:v>2.8</c:v>
                      </c:pt>
                      <c:pt idx="411">
                        <c:v>2.85</c:v>
                      </c:pt>
                      <c:pt idx="412">
                        <c:v>3.15</c:v>
                      </c:pt>
                      <c:pt idx="413">
                        <c:v>3.2</c:v>
                      </c:pt>
                      <c:pt idx="414">
                        <c:v>3.35</c:v>
                      </c:pt>
                      <c:pt idx="415">
                        <c:v>3.3</c:v>
                      </c:pt>
                      <c:pt idx="416">
                        <c:v>3.25</c:v>
                      </c:pt>
                      <c:pt idx="417">
                        <c:v>3.25</c:v>
                      </c:pt>
                      <c:pt idx="418">
                        <c:v>3.05</c:v>
                      </c:pt>
                      <c:pt idx="419">
                        <c:v>2.8</c:v>
                      </c:pt>
                      <c:pt idx="420">
                        <c:v>2.9</c:v>
                      </c:pt>
                      <c:pt idx="421">
                        <c:v>2.85</c:v>
                      </c:pt>
                      <c:pt idx="422">
                        <c:v>2.9</c:v>
                      </c:pt>
                      <c:pt idx="423">
                        <c:v>2.85</c:v>
                      </c:pt>
                      <c:pt idx="424">
                        <c:v>2.8</c:v>
                      </c:pt>
                      <c:pt idx="425">
                        <c:v>2.7</c:v>
                      </c:pt>
                      <c:pt idx="426">
                        <c:v>2.6</c:v>
                      </c:pt>
                      <c:pt idx="427">
                        <c:v>2.5</c:v>
                      </c:pt>
                      <c:pt idx="428">
                        <c:v>2.35</c:v>
                      </c:pt>
                      <c:pt idx="429">
                        <c:v>2.25</c:v>
                      </c:pt>
                      <c:pt idx="430">
                        <c:v>2.15</c:v>
                      </c:pt>
                      <c:pt idx="431">
                        <c:v>2.15</c:v>
                      </c:pt>
                      <c:pt idx="432">
                        <c:v>2.1</c:v>
                      </c:pt>
                      <c:pt idx="433">
                        <c:v>2.1</c:v>
                      </c:pt>
                      <c:pt idx="434">
                        <c:v>2.2999999999999998</c:v>
                      </c:pt>
                      <c:pt idx="435">
                        <c:v>2.2999999999999998</c:v>
                      </c:pt>
                      <c:pt idx="436">
                        <c:v>2.35</c:v>
                      </c:pt>
                      <c:pt idx="437">
                        <c:v>2.35</c:v>
                      </c:pt>
                      <c:pt idx="438">
                        <c:v>2.2999999999999998</c:v>
                      </c:pt>
                      <c:pt idx="439">
                        <c:v>2.2999999999999998</c:v>
                      </c:pt>
                      <c:pt idx="440">
                        <c:v>2</c:v>
                      </c:pt>
                      <c:pt idx="441">
                        <c:v>2</c:v>
                      </c:pt>
                      <c:pt idx="442">
                        <c:v>2.35</c:v>
                      </c:pt>
                      <c:pt idx="443">
                        <c:v>2.4</c:v>
                      </c:pt>
                      <c:pt idx="444">
                        <c:v>2.65</c:v>
                      </c:pt>
                      <c:pt idx="445">
                        <c:v>2.75</c:v>
                      </c:pt>
                      <c:pt idx="446">
                        <c:v>2.65</c:v>
                      </c:pt>
                      <c:pt idx="447">
                        <c:v>2.6</c:v>
                      </c:pt>
                      <c:pt idx="448">
                        <c:v>2.5</c:v>
                      </c:pt>
                      <c:pt idx="449">
                        <c:v>2.4</c:v>
                      </c:pt>
                      <c:pt idx="450">
                        <c:v>2.5499999999999998</c:v>
                      </c:pt>
                      <c:pt idx="451">
                        <c:v>2.5</c:v>
                      </c:pt>
                      <c:pt idx="452">
                        <c:v>2.4</c:v>
                      </c:pt>
                      <c:pt idx="453">
                        <c:v>2.1</c:v>
                      </c:pt>
                      <c:pt idx="454">
                        <c:v>2.15</c:v>
                      </c:pt>
                      <c:pt idx="455">
                        <c:v>2.2000000000000002</c:v>
                      </c:pt>
                      <c:pt idx="456">
                        <c:v>2.25</c:v>
                      </c:pt>
                      <c:pt idx="457">
                        <c:v>2.4</c:v>
                      </c:pt>
                      <c:pt idx="458">
                        <c:v>2.35</c:v>
                      </c:pt>
                      <c:pt idx="459">
                        <c:v>2.35</c:v>
                      </c:pt>
                      <c:pt idx="460">
                        <c:v>3</c:v>
                      </c:pt>
                      <c:pt idx="461">
                        <c:v>2.9</c:v>
                      </c:pt>
                      <c:pt idx="462">
                        <c:v>2.8</c:v>
                      </c:pt>
                      <c:pt idx="463">
                        <c:v>2.7</c:v>
                      </c:pt>
                      <c:pt idx="464">
                        <c:v>3.1</c:v>
                      </c:pt>
                      <c:pt idx="465">
                        <c:v>3.25</c:v>
                      </c:pt>
                      <c:pt idx="466">
                        <c:v>3.4</c:v>
                      </c:pt>
                      <c:pt idx="467">
                        <c:v>3.45</c:v>
                      </c:pt>
                      <c:pt idx="468">
                        <c:v>3.4</c:v>
                      </c:pt>
                      <c:pt idx="469">
                        <c:v>3.3</c:v>
                      </c:pt>
                      <c:pt idx="470">
                        <c:v>2.95</c:v>
                      </c:pt>
                      <c:pt idx="471">
                        <c:v>2.9</c:v>
                      </c:pt>
                      <c:pt idx="472">
                        <c:v>2.65</c:v>
                      </c:pt>
                      <c:pt idx="473">
                        <c:v>2.6</c:v>
                      </c:pt>
                      <c:pt idx="474">
                        <c:v>2.5499999999999998</c:v>
                      </c:pt>
                      <c:pt idx="475">
                        <c:v>2.8</c:v>
                      </c:pt>
                      <c:pt idx="476">
                        <c:v>3.15</c:v>
                      </c:pt>
                      <c:pt idx="477">
                        <c:v>3.2</c:v>
                      </c:pt>
                      <c:pt idx="478">
                        <c:v>3.5</c:v>
                      </c:pt>
                      <c:pt idx="479">
                        <c:v>3.6</c:v>
                      </c:pt>
                      <c:pt idx="480">
                        <c:v>3.35</c:v>
                      </c:pt>
                      <c:pt idx="481">
                        <c:v>3.3</c:v>
                      </c:pt>
                      <c:pt idx="482">
                        <c:v>3.4</c:v>
                      </c:pt>
                      <c:pt idx="483">
                        <c:v>3.4</c:v>
                      </c:pt>
                      <c:pt idx="484">
                        <c:v>3.35</c:v>
                      </c:pt>
                      <c:pt idx="485">
                        <c:v>3.3</c:v>
                      </c:pt>
                      <c:pt idx="486">
                        <c:v>3.4</c:v>
                      </c:pt>
                      <c:pt idx="487">
                        <c:v>3.7</c:v>
                      </c:pt>
                      <c:pt idx="488">
                        <c:v>3.4</c:v>
                      </c:pt>
                      <c:pt idx="489">
                        <c:v>3.2</c:v>
                      </c:pt>
                      <c:pt idx="490">
                        <c:v>3.2</c:v>
                      </c:pt>
                      <c:pt idx="491">
                        <c:v>3.4</c:v>
                      </c:pt>
                      <c:pt idx="492">
                        <c:v>3.65</c:v>
                      </c:pt>
                      <c:pt idx="493">
                        <c:v>3.45</c:v>
                      </c:pt>
                      <c:pt idx="494">
                        <c:v>3.3</c:v>
                      </c:pt>
                      <c:pt idx="495">
                        <c:v>3.1</c:v>
                      </c:pt>
                      <c:pt idx="496">
                        <c:v>3</c:v>
                      </c:pt>
                      <c:pt idx="497">
                        <c:v>3.05</c:v>
                      </c:pt>
                      <c:pt idx="498">
                        <c:v>2.8</c:v>
                      </c:pt>
                      <c:pt idx="499">
                        <c:v>2.8</c:v>
                      </c:pt>
                      <c:pt idx="500">
                        <c:v>2.8</c:v>
                      </c:pt>
                      <c:pt idx="501">
                        <c:v>2.8</c:v>
                      </c:pt>
                      <c:pt idx="502">
                        <c:v>2.75</c:v>
                      </c:pt>
                      <c:pt idx="503">
                        <c:v>2.8</c:v>
                      </c:pt>
                      <c:pt idx="504">
                        <c:v>2.95</c:v>
                      </c:pt>
                      <c:pt idx="505">
                        <c:v>2.9</c:v>
                      </c:pt>
                      <c:pt idx="506">
                        <c:v>2.8</c:v>
                      </c:pt>
                      <c:pt idx="507">
                        <c:v>2.8</c:v>
                      </c:pt>
                      <c:pt idx="508">
                        <c:v>2.6</c:v>
                      </c:pt>
                      <c:pt idx="509">
                        <c:v>2.4500000000000002</c:v>
                      </c:pt>
                      <c:pt idx="510">
                        <c:v>2.4500000000000002</c:v>
                      </c:pt>
                      <c:pt idx="511">
                        <c:v>2.4</c:v>
                      </c:pt>
                      <c:pt idx="512">
                        <c:v>2.4500000000000002</c:v>
                      </c:pt>
                      <c:pt idx="513">
                        <c:v>2.5</c:v>
                      </c:pt>
                      <c:pt idx="514">
                        <c:v>2.7</c:v>
                      </c:pt>
                      <c:pt idx="515">
                        <c:v>2.6</c:v>
                      </c:pt>
                      <c:pt idx="516">
                        <c:v>2.4</c:v>
                      </c:pt>
                      <c:pt idx="517">
                        <c:v>2.4500000000000002</c:v>
                      </c:pt>
                      <c:pt idx="518">
                        <c:v>2.7</c:v>
                      </c:pt>
                      <c:pt idx="519">
                        <c:v>2.9</c:v>
                      </c:pt>
                      <c:pt idx="520">
                        <c:v>3.1</c:v>
                      </c:pt>
                      <c:pt idx="521">
                        <c:v>3</c:v>
                      </c:pt>
                      <c:pt idx="522">
                        <c:v>2.9</c:v>
                      </c:pt>
                      <c:pt idx="523">
                        <c:v>2.85</c:v>
                      </c:pt>
                      <c:pt idx="524">
                        <c:v>2.85</c:v>
                      </c:pt>
                      <c:pt idx="525">
                        <c:v>2.65</c:v>
                      </c:pt>
                      <c:pt idx="526">
                        <c:v>2.9</c:v>
                      </c:pt>
                      <c:pt idx="527">
                        <c:v>2.9</c:v>
                      </c:pt>
                      <c:pt idx="528">
                        <c:v>2.9</c:v>
                      </c:pt>
                      <c:pt idx="529">
                        <c:v>2.95</c:v>
                      </c:pt>
                      <c:pt idx="530">
                        <c:v>2.95</c:v>
                      </c:pt>
                      <c:pt idx="531">
                        <c:v>2.95</c:v>
                      </c:pt>
                      <c:pt idx="532">
                        <c:v>2.75</c:v>
                      </c:pt>
                      <c:pt idx="533">
                        <c:v>2.85</c:v>
                      </c:pt>
                      <c:pt idx="534">
                        <c:v>2.9</c:v>
                      </c:pt>
                      <c:pt idx="535">
                        <c:v>2.95</c:v>
                      </c:pt>
                      <c:pt idx="536">
                        <c:v>2.95</c:v>
                      </c:pt>
                      <c:pt idx="537">
                        <c:v>2.9</c:v>
                      </c:pt>
                      <c:pt idx="538">
                        <c:v>2.65</c:v>
                      </c:pt>
                      <c:pt idx="539">
                        <c:v>2.65</c:v>
                      </c:pt>
                      <c:pt idx="540">
                        <c:v>2.75</c:v>
                      </c:pt>
                      <c:pt idx="541">
                        <c:v>3.1</c:v>
                      </c:pt>
                      <c:pt idx="542">
                        <c:v>3.45</c:v>
                      </c:pt>
                      <c:pt idx="543">
                        <c:v>3.25</c:v>
                      </c:pt>
                      <c:pt idx="544">
                        <c:v>3</c:v>
                      </c:pt>
                      <c:pt idx="545">
                        <c:v>2.8</c:v>
                      </c:pt>
                      <c:pt idx="546">
                        <c:v>2.85</c:v>
                      </c:pt>
                      <c:pt idx="547">
                        <c:v>2.6</c:v>
                      </c:pt>
                      <c:pt idx="548">
                        <c:v>2.6</c:v>
                      </c:pt>
                      <c:pt idx="549">
                        <c:v>2.6</c:v>
                      </c:pt>
                      <c:pt idx="550">
                        <c:v>2.6</c:v>
                      </c:pt>
                      <c:pt idx="551">
                        <c:v>2.75</c:v>
                      </c:pt>
                      <c:pt idx="552">
                        <c:v>3.2</c:v>
                      </c:pt>
                      <c:pt idx="553">
                        <c:v>3.1</c:v>
                      </c:pt>
                      <c:pt idx="554">
                        <c:v>3</c:v>
                      </c:pt>
                      <c:pt idx="555">
                        <c:v>2.9</c:v>
                      </c:pt>
                      <c:pt idx="556">
                        <c:v>2.9</c:v>
                      </c:pt>
                      <c:pt idx="557">
                        <c:v>3</c:v>
                      </c:pt>
                      <c:pt idx="558">
                        <c:v>3</c:v>
                      </c:pt>
                      <c:pt idx="559">
                        <c:v>3.3</c:v>
                      </c:pt>
                      <c:pt idx="560">
                        <c:v>3.45</c:v>
                      </c:pt>
                      <c:pt idx="561">
                        <c:v>3.4</c:v>
                      </c:pt>
                      <c:pt idx="562">
                        <c:v>3.2</c:v>
                      </c:pt>
                      <c:pt idx="563">
                        <c:v>3</c:v>
                      </c:pt>
                      <c:pt idx="564">
                        <c:v>3.35</c:v>
                      </c:pt>
                      <c:pt idx="565">
                        <c:v>3.3</c:v>
                      </c:pt>
                      <c:pt idx="566">
                        <c:v>3.3</c:v>
                      </c:pt>
                      <c:pt idx="567">
                        <c:v>3.35</c:v>
                      </c:pt>
                      <c:pt idx="568">
                        <c:v>3.65</c:v>
                      </c:pt>
                      <c:pt idx="569">
                        <c:v>3.75</c:v>
                      </c:pt>
                      <c:pt idx="570">
                        <c:v>3.7</c:v>
                      </c:pt>
                      <c:pt idx="571">
                        <c:v>3.4</c:v>
                      </c:pt>
                      <c:pt idx="572">
                        <c:v>3.55</c:v>
                      </c:pt>
                      <c:pt idx="573">
                        <c:v>3.8</c:v>
                      </c:pt>
                      <c:pt idx="574">
                        <c:v>4</c:v>
                      </c:pt>
                      <c:pt idx="575">
                        <c:v>4.0999999999999996</c:v>
                      </c:pt>
                      <c:pt idx="576">
                        <c:v>4.05</c:v>
                      </c:pt>
                      <c:pt idx="577">
                        <c:v>3.9</c:v>
                      </c:pt>
                      <c:pt idx="578">
                        <c:v>3.6</c:v>
                      </c:pt>
                      <c:pt idx="579">
                        <c:v>3.6</c:v>
                      </c:pt>
                      <c:pt idx="580">
                        <c:v>3.7</c:v>
                      </c:pt>
                      <c:pt idx="581">
                        <c:v>3.7</c:v>
                      </c:pt>
                      <c:pt idx="582">
                        <c:v>3.75</c:v>
                      </c:pt>
                      <c:pt idx="583">
                        <c:v>3.75</c:v>
                      </c:pt>
                      <c:pt idx="584">
                        <c:v>3.8</c:v>
                      </c:pt>
                      <c:pt idx="585">
                        <c:v>3.8</c:v>
                      </c:pt>
                      <c:pt idx="586">
                        <c:v>4.05</c:v>
                      </c:pt>
                      <c:pt idx="587">
                        <c:v>4.0999999999999996</c:v>
                      </c:pt>
                      <c:pt idx="588">
                        <c:v>4.2</c:v>
                      </c:pt>
                      <c:pt idx="589">
                        <c:v>4.0999999999999996</c:v>
                      </c:pt>
                      <c:pt idx="590">
                        <c:v>4.0999999999999996</c:v>
                      </c:pt>
                      <c:pt idx="591">
                        <c:v>4.1500000000000004</c:v>
                      </c:pt>
                      <c:pt idx="592">
                        <c:v>4.3499999999999996</c:v>
                      </c:pt>
                      <c:pt idx="593">
                        <c:v>4.3499999999999996</c:v>
                      </c:pt>
                      <c:pt idx="594">
                        <c:v>4.3499999999999996</c:v>
                      </c:pt>
                      <c:pt idx="595">
                        <c:v>4.3499999999999996</c:v>
                      </c:pt>
                      <c:pt idx="596">
                        <c:v>4.3499999999999996</c:v>
                      </c:pt>
                      <c:pt idx="597">
                        <c:v>4.25</c:v>
                      </c:pt>
                      <c:pt idx="598">
                        <c:v>4.3499999999999996</c:v>
                      </c:pt>
                      <c:pt idx="599">
                        <c:v>4.3499999999999996</c:v>
                      </c:pt>
                      <c:pt idx="600">
                        <c:v>4.1500000000000004</c:v>
                      </c:pt>
                      <c:pt idx="601">
                        <c:v>3.95</c:v>
                      </c:pt>
                      <c:pt idx="602">
                        <c:v>4.0999999999999996</c:v>
                      </c:pt>
                      <c:pt idx="603">
                        <c:v>4.1500000000000004</c:v>
                      </c:pt>
                      <c:pt idx="604">
                        <c:v>4.4000000000000004</c:v>
                      </c:pt>
                      <c:pt idx="605">
                        <c:v>4.3</c:v>
                      </c:pt>
                      <c:pt idx="606">
                        <c:v>4.2</c:v>
                      </c:pt>
                      <c:pt idx="607">
                        <c:v>4.3</c:v>
                      </c:pt>
                      <c:pt idx="608">
                        <c:v>4.45</c:v>
                      </c:pt>
                      <c:pt idx="609">
                        <c:v>4.5999999999999996</c:v>
                      </c:pt>
                      <c:pt idx="610">
                        <c:v>4.55</c:v>
                      </c:pt>
                      <c:pt idx="611">
                        <c:v>4.5999999999999996</c:v>
                      </c:pt>
                      <c:pt idx="612">
                        <c:v>4.6500000000000004</c:v>
                      </c:pt>
                      <c:pt idx="613">
                        <c:v>4.7</c:v>
                      </c:pt>
                      <c:pt idx="614">
                        <c:v>4.7</c:v>
                      </c:pt>
                      <c:pt idx="615">
                        <c:v>4.7</c:v>
                      </c:pt>
                      <c:pt idx="616">
                        <c:v>4.7</c:v>
                      </c:pt>
                      <c:pt idx="617">
                        <c:v>4.5999999999999996</c:v>
                      </c:pt>
                      <c:pt idx="618">
                        <c:v>4.5</c:v>
                      </c:pt>
                      <c:pt idx="619">
                        <c:v>4.5</c:v>
                      </c:pt>
                      <c:pt idx="620">
                        <c:v>4.55</c:v>
                      </c:pt>
                      <c:pt idx="621">
                        <c:v>4.5</c:v>
                      </c:pt>
                      <c:pt idx="622">
                        <c:v>4.3499999999999996</c:v>
                      </c:pt>
                      <c:pt idx="623">
                        <c:v>4.3</c:v>
                      </c:pt>
                      <c:pt idx="624">
                        <c:v>4.25</c:v>
                      </c:pt>
                      <c:pt idx="625">
                        <c:v>4.3</c:v>
                      </c:pt>
                      <c:pt idx="626">
                        <c:v>4.2</c:v>
                      </c:pt>
                      <c:pt idx="627">
                        <c:v>4.38</c:v>
                      </c:pt>
                      <c:pt idx="628">
                        <c:v>4.4000000000000004</c:v>
                      </c:pt>
                      <c:pt idx="629">
                        <c:v>4.4000000000000004</c:v>
                      </c:pt>
                      <c:pt idx="630">
                        <c:v>4.45</c:v>
                      </c:pt>
                      <c:pt idx="631">
                        <c:v>4.45</c:v>
                      </c:pt>
                      <c:pt idx="632">
                        <c:v>4.55</c:v>
                      </c:pt>
                      <c:pt idx="633">
                        <c:v>4.55</c:v>
                      </c:pt>
                      <c:pt idx="634">
                        <c:v>4.55</c:v>
                      </c:pt>
                      <c:pt idx="635">
                        <c:v>4.55</c:v>
                      </c:pt>
                      <c:pt idx="636">
                        <c:v>4.5999999999999996</c:v>
                      </c:pt>
                      <c:pt idx="637">
                        <c:v>4.5999999999999996</c:v>
                      </c:pt>
                      <c:pt idx="638">
                        <c:v>4.5</c:v>
                      </c:pt>
                      <c:pt idx="639">
                        <c:v>4.5</c:v>
                      </c:pt>
                      <c:pt idx="640">
                        <c:v>4.45</c:v>
                      </c:pt>
                      <c:pt idx="641">
                        <c:v>4.4000000000000004</c:v>
                      </c:pt>
                      <c:pt idx="642">
                        <c:v>4.4000000000000004</c:v>
                      </c:pt>
                      <c:pt idx="643">
                        <c:v>4.3</c:v>
                      </c:pt>
                      <c:pt idx="644">
                        <c:v>4.1500000000000004</c:v>
                      </c:pt>
                      <c:pt idx="645">
                        <c:v>4.1500000000000004</c:v>
                      </c:pt>
                      <c:pt idx="646">
                        <c:v>4.2</c:v>
                      </c:pt>
                      <c:pt idx="647">
                        <c:v>4.05</c:v>
                      </c:pt>
                      <c:pt idx="648">
                        <c:v>3.85</c:v>
                      </c:pt>
                      <c:pt idx="649">
                        <c:v>3.65</c:v>
                      </c:pt>
                      <c:pt idx="650">
                        <c:v>3.65</c:v>
                      </c:pt>
                      <c:pt idx="651">
                        <c:v>3.45</c:v>
                      </c:pt>
                      <c:pt idx="652">
                        <c:v>3.35</c:v>
                      </c:pt>
                      <c:pt idx="653">
                        <c:v>3.1</c:v>
                      </c:pt>
                      <c:pt idx="654">
                        <c:v>2.9</c:v>
                      </c:pt>
                      <c:pt idx="655">
                        <c:v>3</c:v>
                      </c:pt>
                      <c:pt idx="656">
                        <c:v>3.25</c:v>
                      </c:pt>
                      <c:pt idx="657">
                        <c:v>3.32</c:v>
                      </c:pt>
                      <c:pt idx="658">
                        <c:v>3.03</c:v>
                      </c:pt>
                      <c:pt idx="659">
                        <c:v>3.13</c:v>
                      </c:pt>
                      <c:pt idx="660">
                        <c:v>3.16</c:v>
                      </c:pt>
                      <c:pt idx="661">
                        <c:v>3.1</c:v>
                      </c:pt>
                      <c:pt idx="662">
                        <c:v>3.1</c:v>
                      </c:pt>
                      <c:pt idx="663">
                        <c:v>3.3</c:v>
                      </c:pt>
                      <c:pt idx="664">
                        <c:v>3.25</c:v>
                      </c:pt>
                      <c:pt idx="665">
                        <c:v>3.2</c:v>
                      </c:pt>
                      <c:pt idx="666">
                        <c:v>3.3</c:v>
                      </c:pt>
                      <c:pt idx="667">
                        <c:v>3.3</c:v>
                      </c:pt>
                      <c:pt idx="668">
                        <c:v>3.15</c:v>
                      </c:pt>
                      <c:pt idx="669">
                        <c:v>3.1</c:v>
                      </c:pt>
                      <c:pt idx="670">
                        <c:v>3.5</c:v>
                      </c:pt>
                      <c:pt idx="671">
                        <c:v>3.3</c:v>
                      </c:pt>
                      <c:pt idx="672">
                        <c:v>3</c:v>
                      </c:pt>
                      <c:pt idx="673">
                        <c:v>3</c:v>
                      </c:pt>
                      <c:pt idx="674">
                        <c:v>3.59</c:v>
                      </c:pt>
                      <c:pt idx="675">
                        <c:v>3.45</c:v>
                      </c:pt>
                      <c:pt idx="676">
                        <c:v>2.8</c:v>
                      </c:pt>
                      <c:pt idx="677">
                        <c:v>2.75</c:v>
                      </c:pt>
                      <c:pt idx="678">
                        <c:v>2.4500000000000002</c:v>
                      </c:pt>
                      <c:pt idx="679">
                        <c:v>2.4500000000000002</c:v>
                      </c:pt>
                      <c:pt idx="680">
                        <c:v>2.9</c:v>
                      </c:pt>
                      <c:pt idx="681">
                        <c:v>3</c:v>
                      </c:pt>
                      <c:pt idx="682">
                        <c:v>2.7</c:v>
                      </c:pt>
                      <c:pt idx="683">
                        <c:v>2.6</c:v>
                      </c:pt>
                      <c:pt idx="684">
                        <c:v>2.6</c:v>
                      </c:pt>
                      <c:pt idx="685">
                        <c:v>2.7</c:v>
                      </c:pt>
                      <c:pt idx="686">
                        <c:v>2.4</c:v>
                      </c:pt>
                      <c:pt idx="687">
                        <c:v>2.2999999999999998</c:v>
                      </c:pt>
                      <c:pt idx="688">
                        <c:v>2.25</c:v>
                      </c:pt>
                      <c:pt idx="689">
                        <c:v>2.2000000000000002</c:v>
                      </c:pt>
                      <c:pt idx="690">
                        <c:v>2.2000000000000002</c:v>
                      </c:pt>
                      <c:pt idx="691">
                        <c:v>2.0499999999999998</c:v>
                      </c:pt>
                      <c:pt idx="692">
                        <c:v>2</c:v>
                      </c:pt>
                      <c:pt idx="693">
                        <c:v>2.1</c:v>
                      </c:pt>
                      <c:pt idx="694">
                        <c:v>2.65</c:v>
                      </c:pt>
                      <c:pt idx="695">
                        <c:v>2.8</c:v>
                      </c:pt>
                      <c:pt idx="696">
                        <c:v>2.7</c:v>
                      </c:pt>
                      <c:pt idx="697">
                        <c:v>2.65</c:v>
                      </c:pt>
                      <c:pt idx="698">
                        <c:v>2.5499999999999998</c:v>
                      </c:pt>
                      <c:pt idx="699">
                        <c:v>2.5499999999999998</c:v>
                      </c:pt>
                      <c:pt idx="700">
                        <c:v>2.5499999999999998</c:v>
                      </c:pt>
                      <c:pt idx="701">
                        <c:v>2.75</c:v>
                      </c:pt>
                      <c:pt idx="702">
                        <c:v>3.25</c:v>
                      </c:pt>
                      <c:pt idx="703">
                        <c:v>3.25</c:v>
                      </c:pt>
                      <c:pt idx="704">
                        <c:v>3.3</c:v>
                      </c:pt>
                      <c:pt idx="705">
                        <c:v>3.15</c:v>
                      </c:pt>
                      <c:pt idx="706">
                        <c:v>3.3</c:v>
                      </c:pt>
                      <c:pt idx="707">
                        <c:v>3.3</c:v>
                      </c:pt>
                      <c:pt idx="708">
                        <c:v>3.4</c:v>
                      </c:pt>
                      <c:pt idx="709">
                        <c:v>3.55</c:v>
                      </c:pt>
                      <c:pt idx="710">
                        <c:v>3.6</c:v>
                      </c:pt>
                      <c:pt idx="711">
                        <c:v>3.6</c:v>
                      </c:pt>
                      <c:pt idx="712">
                        <c:v>3.7</c:v>
                      </c:pt>
                      <c:pt idx="713">
                        <c:v>3.75</c:v>
                      </c:pt>
                      <c:pt idx="714">
                        <c:v>3.7</c:v>
                      </c:pt>
                      <c:pt idx="715">
                        <c:v>3.6</c:v>
                      </c:pt>
                      <c:pt idx="716">
                        <c:v>3.35</c:v>
                      </c:pt>
                      <c:pt idx="717">
                        <c:v>3.35</c:v>
                      </c:pt>
                      <c:pt idx="718">
                        <c:v>3.35</c:v>
                      </c:pt>
                      <c:pt idx="719">
                        <c:v>3.35</c:v>
                      </c:pt>
                      <c:pt idx="720">
                        <c:v>3.4</c:v>
                      </c:pt>
                      <c:pt idx="721">
                        <c:v>3.4</c:v>
                      </c:pt>
                      <c:pt idx="722">
                        <c:v>3.45</c:v>
                      </c:pt>
                      <c:pt idx="723">
                        <c:v>3.6</c:v>
                      </c:pt>
                      <c:pt idx="724">
                        <c:v>3.95</c:v>
                      </c:pt>
                      <c:pt idx="725">
                        <c:v>3.9</c:v>
                      </c:pt>
                      <c:pt idx="726">
                        <c:v>3.75</c:v>
                      </c:pt>
                      <c:pt idx="727">
                        <c:v>3.68</c:v>
                      </c:pt>
                      <c:pt idx="728">
                        <c:v>3.6</c:v>
                      </c:pt>
                      <c:pt idx="729">
                        <c:v>3.7</c:v>
                      </c:pt>
                      <c:pt idx="730">
                        <c:v>3.65</c:v>
                      </c:pt>
                      <c:pt idx="731">
                        <c:v>3.5</c:v>
                      </c:pt>
                    </c:numCache>
                  </c:numRef>
                </c:val>
                <c:smooth val="1"/>
                <c:extLst xmlns:c15="http://schemas.microsoft.com/office/drawing/2012/chart">
                  <c:ext xmlns:c16="http://schemas.microsoft.com/office/drawing/2014/chart" uri="{C3380CC4-5D6E-409C-BE32-E72D297353CC}">
                    <c16:uniqueId val="{00000011-B13E-4E85-9D54-B3AB23B5EB09}"/>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DATOS!$O$3:$O$734</c15:sqref>
                        </c15:formulaRef>
                      </c:ext>
                    </c:extLst>
                    <c:numCache>
                      <c:formatCode>0.00</c:formatCode>
                      <c:ptCount val="732"/>
                      <c:pt idx="0">
                        <c:v>3.2</c:v>
                      </c:pt>
                      <c:pt idx="1">
                        <c:v>3.15</c:v>
                      </c:pt>
                      <c:pt idx="2">
                        <c:v>3.15</c:v>
                      </c:pt>
                      <c:pt idx="3">
                        <c:v>3</c:v>
                      </c:pt>
                      <c:pt idx="4">
                        <c:v>2.8</c:v>
                      </c:pt>
                      <c:pt idx="5">
                        <c:v>2.9</c:v>
                      </c:pt>
                      <c:pt idx="6">
                        <c:v>2.95</c:v>
                      </c:pt>
                      <c:pt idx="7">
                        <c:v>3</c:v>
                      </c:pt>
                      <c:pt idx="8">
                        <c:v>2.9</c:v>
                      </c:pt>
                      <c:pt idx="9">
                        <c:v>2.75</c:v>
                      </c:pt>
                      <c:pt idx="10">
                        <c:v>2.6</c:v>
                      </c:pt>
                      <c:pt idx="11">
                        <c:v>2.5499999999999998</c:v>
                      </c:pt>
                      <c:pt idx="12">
                        <c:v>2.4500000000000002</c:v>
                      </c:pt>
                      <c:pt idx="13">
                        <c:v>2.4</c:v>
                      </c:pt>
                      <c:pt idx="14">
                        <c:v>2.4</c:v>
                      </c:pt>
                      <c:pt idx="15">
                        <c:v>2.4500000000000002</c:v>
                      </c:pt>
                      <c:pt idx="16">
                        <c:v>2.6</c:v>
                      </c:pt>
                      <c:pt idx="17">
                        <c:v>2.75</c:v>
                      </c:pt>
                      <c:pt idx="18">
                        <c:v>2.7</c:v>
                      </c:pt>
                      <c:pt idx="19">
                        <c:v>2.7</c:v>
                      </c:pt>
                      <c:pt idx="20">
                        <c:v>3</c:v>
                      </c:pt>
                      <c:pt idx="21">
                        <c:v>3.05</c:v>
                      </c:pt>
                      <c:pt idx="22">
                        <c:v>3.3</c:v>
                      </c:pt>
                      <c:pt idx="23">
                        <c:v>3.35</c:v>
                      </c:pt>
                      <c:pt idx="24">
                        <c:v>2.85</c:v>
                      </c:pt>
                      <c:pt idx="25">
                        <c:v>2.7</c:v>
                      </c:pt>
                      <c:pt idx="26">
                        <c:v>2.6</c:v>
                      </c:pt>
                      <c:pt idx="27">
                        <c:v>2.6</c:v>
                      </c:pt>
                      <c:pt idx="28">
                        <c:v>2.5</c:v>
                      </c:pt>
                      <c:pt idx="29">
                        <c:v>2.4500000000000002</c:v>
                      </c:pt>
                      <c:pt idx="30">
                        <c:v>2.4</c:v>
                      </c:pt>
                      <c:pt idx="31">
                        <c:v>2.4</c:v>
                      </c:pt>
                      <c:pt idx="32">
                        <c:v>2.85</c:v>
                      </c:pt>
                      <c:pt idx="33">
                        <c:v>3</c:v>
                      </c:pt>
                      <c:pt idx="34">
                        <c:v>3</c:v>
                      </c:pt>
                      <c:pt idx="35">
                        <c:v>2.8</c:v>
                      </c:pt>
                      <c:pt idx="36">
                        <c:v>3.05</c:v>
                      </c:pt>
                      <c:pt idx="37">
                        <c:v>3.15</c:v>
                      </c:pt>
                      <c:pt idx="38">
                        <c:v>3</c:v>
                      </c:pt>
                      <c:pt idx="39">
                        <c:v>2.9</c:v>
                      </c:pt>
                      <c:pt idx="40">
                        <c:v>2.5</c:v>
                      </c:pt>
                      <c:pt idx="41">
                        <c:v>2.4</c:v>
                      </c:pt>
                      <c:pt idx="42">
                        <c:v>2.35</c:v>
                      </c:pt>
                      <c:pt idx="43">
                        <c:v>2.34</c:v>
                      </c:pt>
                      <c:pt idx="44">
                        <c:v>2.33</c:v>
                      </c:pt>
                      <c:pt idx="45">
                        <c:v>2.3199999999999998</c:v>
                      </c:pt>
                      <c:pt idx="46">
                        <c:v>2.31</c:v>
                      </c:pt>
                      <c:pt idx="47">
                        <c:v>2.2999999999999998</c:v>
                      </c:pt>
                      <c:pt idx="48">
                        <c:v>2.35</c:v>
                      </c:pt>
                      <c:pt idx="49">
                        <c:v>2.38</c:v>
                      </c:pt>
                      <c:pt idx="50">
                        <c:v>2.4</c:v>
                      </c:pt>
                      <c:pt idx="51">
                        <c:v>2.4500000000000002</c:v>
                      </c:pt>
                      <c:pt idx="52">
                        <c:v>2.5</c:v>
                      </c:pt>
                      <c:pt idx="53">
                        <c:v>2.4500000000000002</c:v>
                      </c:pt>
                      <c:pt idx="54">
                        <c:v>2.4500000000000002</c:v>
                      </c:pt>
                      <c:pt idx="55">
                        <c:v>2.5499999999999998</c:v>
                      </c:pt>
                      <c:pt idx="56">
                        <c:v>2.8</c:v>
                      </c:pt>
                      <c:pt idx="57">
                        <c:v>2.75</c:v>
                      </c:pt>
                      <c:pt idx="58">
                        <c:v>2.35</c:v>
                      </c:pt>
                      <c:pt idx="59">
                        <c:v>2.2999999999999998</c:v>
                      </c:pt>
                      <c:pt idx="60">
                        <c:v>2.2000000000000002</c:v>
                      </c:pt>
                      <c:pt idx="61">
                        <c:v>2.1</c:v>
                      </c:pt>
                      <c:pt idx="62">
                        <c:v>2</c:v>
                      </c:pt>
                      <c:pt idx="63">
                        <c:v>2.1</c:v>
                      </c:pt>
                      <c:pt idx="64">
                        <c:v>2.15</c:v>
                      </c:pt>
                      <c:pt idx="65">
                        <c:v>2.4</c:v>
                      </c:pt>
                      <c:pt idx="66">
                        <c:v>2.25</c:v>
                      </c:pt>
                      <c:pt idx="67">
                        <c:v>2</c:v>
                      </c:pt>
                      <c:pt idx="68">
                        <c:v>1.95</c:v>
                      </c:pt>
                      <c:pt idx="69">
                        <c:v>1.9</c:v>
                      </c:pt>
                      <c:pt idx="70">
                        <c:v>2</c:v>
                      </c:pt>
                      <c:pt idx="71">
                        <c:v>2.0499999999999998</c:v>
                      </c:pt>
                      <c:pt idx="72">
                        <c:v>1.9</c:v>
                      </c:pt>
                      <c:pt idx="73">
                        <c:v>1.8</c:v>
                      </c:pt>
                      <c:pt idx="74">
                        <c:v>1.8</c:v>
                      </c:pt>
                      <c:pt idx="75">
                        <c:v>1.8</c:v>
                      </c:pt>
                      <c:pt idx="76">
                        <c:v>1.8</c:v>
                      </c:pt>
                      <c:pt idx="77">
                        <c:v>1.7</c:v>
                      </c:pt>
                      <c:pt idx="78">
                        <c:v>2.15</c:v>
                      </c:pt>
                      <c:pt idx="79">
                        <c:v>2.2000000000000002</c:v>
                      </c:pt>
                      <c:pt idx="80">
                        <c:v>2.2000000000000002</c:v>
                      </c:pt>
                      <c:pt idx="81">
                        <c:v>2</c:v>
                      </c:pt>
                      <c:pt idx="82">
                        <c:v>1.9</c:v>
                      </c:pt>
                      <c:pt idx="83">
                        <c:v>1.9</c:v>
                      </c:pt>
                      <c:pt idx="84">
                        <c:v>2.5</c:v>
                      </c:pt>
                      <c:pt idx="85">
                        <c:v>2.4</c:v>
                      </c:pt>
                      <c:pt idx="86">
                        <c:v>2.2000000000000002</c:v>
                      </c:pt>
                      <c:pt idx="87">
                        <c:v>2</c:v>
                      </c:pt>
                      <c:pt idx="88">
                        <c:v>2.1</c:v>
                      </c:pt>
                      <c:pt idx="89">
                        <c:v>2.25</c:v>
                      </c:pt>
                      <c:pt idx="90">
                        <c:v>2.1</c:v>
                      </c:pt>
                      <c:pt idx="91">
                        <c:v>2.25</c:v>
                      </c:pt>
                      <c:pt idx="92">
                        <c:v>2.4</c:v>
                      </c:pt>
                      <c:pt idx="93">
                        <c:v>2.4500000000000002</c:v>
                      </c:pt>
                      <c:pt idx="94">
                        <c:v>2.5</c:v>
                      </c:pt>
                      <c:pt idx="95">
                        <c:v>2.8</c:v>
                      </c:pt>
                      <c:pt idx="96">
                        <c:v>2.7</c:v>
                      </c:pt>
                      <c:pt idx="97">
                        <c:v>2.4500000000000002</c:v>
                      </c:pt>
                      <c:pt idx="98">
                        <c:v>2.5</c:v>
                      </c:pt>
                      <c:pt idx="99">
                        <c:v>2.6</c:v>
                      </c:pt>
                      <c:pt idx="100">
                        <c:v>2.95</c:v>
                      </c:pt>
                      <c:pt idx="101">
                        <c:v>3.1</c:v>
                      </c:pt>
                      <c:pt idx="102">
                        <c:v>3.2</c:v>
                      </c:pt>
                      <c:pt idx="103">
                        <c:v>3.15</c:v>
                      </c:pt>
                      <c:pt idx="104">
                        <c:v>3.25</c:v>
                      </c:pt>
                      <c:pt idx="105">
                        <c:v>3.35</c:v>
                      </c:pt>
                      <c:pt idx="106">
                        <c:v>3.75</c:v>
                      </c:pt>
                      <c:pt idx="107">
                        <c:v>3.7</c:v>
                      </c:pt>
                      <c:pt idx="108">
                        <c:v>3.6</c:v>
                      </c:pt>
                      <c:pt idx="109">
                        <c:v>3.6</c:v>
                      </c:pt>
                      <c:pt idx="110">
                        <c:v>3.35</c:v>
                      </c:pt>
                      <c:pt idx="111">
                        <c:v>3.2</c:v>
                      </c:pt>
                      <c:pt idx="112">
                        <c:v>3.35</c:v>
                      </c:pt>
                      <c:pt idx="113">
                        <c:v>3.45</c:v>
                      </c:pt>
                      <c:pt idx="114">
                        <c:v>3.25</c:v>
                      </c:pt>
                      <c:pt idx="115">
                        <c:v>3.2</c:v>
                      </c:pt>
                      <c:pt idx="116">
                        <c:v>3</c:v>
                      </c:pt>
                      <c:pt idx="117">
                        <c:v>2.9</c:v>
                      </c:pt>
                      <c:pt idx="118">
                        <c:v>2.8</c:v>
                      </c:pt>
                      <c:pt idx="119">
                        <c:v>2.95</c:v>
                      </c:pt>
                      <c:pt idx="120">
                        <c:v>3.05</c:v>
                      </c:pt>
                      <c:pt idx="121">
                        <c:v>3.05</c:v>
                      </c:pt>
                      <c:pt idx="122">
                        <c:v>2.9</c:v>
                      </c:pt>
                      <c:pt idx="123">
                        <c:v>2.9</c:v>
                      </c:pt>
                      <c:pt idx="124">
                        <c:v>2.85</c:v>
                      </c:pt>
                      <c:pt idx="125">
                        <c:v>2.75</c:v>
                      </c:pt>
                      <c:pt idx="126">
                        <c:v>2.6</c:v>
                      </c:pt>
                      <c:pt idx="127">
                        <c:v>2.65</c:v>
                      </c:pt>
                      <c:pt idx="128">
                        <c:v>2.7</c:v>
                      </c:pt>
                      <c:pt idx="129">
                        <c:v>2.7</c:v>
                      </c:pt>
                      <c:pt idx="130">
                        <c:v>3</c:v>
                      </c:pt>
                      <c:pt idx="131">
                        <c:v>3.25</c:v>
                      </c:pt>
                      <c:pt idx="132">
                        <c:v>3.2</c:v>
                      </c:pt>
                      <c:pt idx="133">
                        <c:v>3.2</c:v>
                      </c:pt>
                      <c:pt idx="134">
                        <c:v>3</c:v>
                      </c:pt>
                      <c:pt idx="135">
                        <c:v>2.95</c:v>
                      </c:pt>
                      <c:pt idx="136">
                        <c:v>2.85</c:v>
                      </c:pt>
                      <c:pt idx="137">
                        <c:v>2.85</c:v>
                      </c:pt>
                      <c:pt idx="138">
                        <c:v>2.9</c:v>
                      </c:pt>
                      <c:pt idx="139">
                        <c:v>2.95</c:v>
                      </c:pt>
                      <c:pt idx="140">
                        <c:v>2.85</c:v>
                      </c:pt>
                      <c:pt idx="141">
                        <c:v>2.9</c:v>
                      </c:pt>
                      <c:pt idx="142">
                        <c:v>3.4</c:v>
                      </c:pt>
                      <c:pt idx="143">
                        <c:v>3.3</c:v>
                      </c:pt>
                      <c:pt idx="144">
                        <c:v>3.05</c:v>
                      </c:pt>
                      <c:pt idx="145">
                        <c:v>3</c:v>
                      </c:pt>
                      <c:pt idx="146">
                        <c:v>3.2</c:v>
                      </c:pt>
                      <c:pt idx="147">
                        <c:v>3.5</c:v>
                      </c:pt>
                      <c:pt idx="148">
                        <c:v>3.9</c:v>
                      </c:pt>
                      <c:pt idx="149">
                        <c:v>3.9</c:v>
                      </c:pt>
                      <c:pt idx="150">
                        <c:v>3.85</c:v>
                      </c:pt>
                      <c:pt idx="151">
                        <c:v>3.8</c:v>
                      </c:pt>
                      <c:pt idx="152">
                        <c:v>3.7</c:v>
                      </c:pt>
                      <c:pt idx="153">
                        <c:v>3.7</c:v>
                      </c:pt>
                      <c:pt idx="154">
                        <c:v>3.75</c:v>
                      </c:pt>
                      <c:pt idx="155">
                        <c:v>3.8</c:v>
                      </c:pt>
                      <c:pt idx="156">
                        <c:v>3.5</c:v>
                      </c:pt>
                      <c:pt idx="157">
                        <c:v>3.35</c:v>
                      </c:pt>
                      <c:pt idx="158">
                        <c:v>3.3</c:v>
                      </c:pt>
                      <c:pt idx="159">
                        <c:v>3.3</c:v>
                      </c:pt>
                      <c:pt idx="160">
                        <c:v>3</c:v>
                      </c:pt>
                      <c:pt idx="161">
                        <c:v>2.95</c:v>
                      </c:pt>
                      <c:pt idx="162">
                        <c:v>3.2</c:v>
                      </c:pt>
                      <c:pt idx="163">
                        <c:v>3.35</c:v>
                      </c:pt>
                      <c:pt idx="164">
                        <c:v>3.05</c:v>
                      </c:pt>
                      <c:pt idx="165">
                        <c:v>2.9</c:v>
                      </c:pt>
                      <c:pt idx="166">
                        <c:v>2.8</c:v>
                      </c:pt>
                      <c:pt idx="167">
                        <c:v>2.9</c:v>
                      </c:pt>
                      <c:pt idx="168">
                        <c:v>3.4</c:v>
                      </c:pt>
                      <c:pt idx="169">
                        <c:v>3.35</c:v>
                      </c:pt>
                      <c:pt idx="170">
                        <c:v>3.2</c:v>
                      </c:pt>
                      <c:pt idx="171">
                        <c:v>3.25</c:v>
                      </c:pt>
                      <c:pt idx="172">
                        <c:v>3.05</c:v>
                      </c:pt>
                      <c:pt idx="173">
                        <c:v>3.1</c:v>
                      </c:pt>
                      <c:pt idx="174">
                        <c:v>3.1</c:v>
                      </c:pt>
                      <c:pt idx="175">
                        <c:v>3.05</c:v>
                      </c:pt>
                      <c:pt idx="176">
                        <c:v>3.05</c:v>
                      </c:pt>
                      <c:pt idx="177">
                        <c:v>3.1</c:v>
                      </c:pt>
                      <c:pt idx="178">
                        <c:v>2.85</c:v>
                      </c:pt>
                      <c:pt idx="179">
                        <c:v>2.9</c:v>
                      </c:pt>
                      <c:pt idx="180">
                        <c:v>3</c:v>
                      </c:pt>
                      <c:pt idx="181">
                        <c:v>3.1</c:v>
                      </c:pt>
                      <c:pt idx="182">
                        <c:v>3.5</c:v>
                      </c:pt>
                      <c:pt idx="183">
                        <c:v>3.6</c:v>
                      </c:pt>
                      <c:pt idx="184">
                        <c:v>3.8</c:v>
                      </c:pt>
                      <c:pt idx="185">
                        <c:v>3.7</c:v>
                      </c:pt>
                      <c:pt idx="186">
                        <c:v>3.3</c:v>
                      </c:pt>
                      <c:pt idx="187">
                        <c:v>3.4</c:v>
                      </c:pt>
                      <c:pt idx="188">
                        <c:v>3.9</c:v>
                      </c:pt>
                      <c:pt idx="189">
                        <c:v>3.8</c:v>
                      </c:pt>
                      <c:pt idx="190">
                        <c:v>3.7</c:v>
                      </c:pt>
                      <c:pt idx="191">
                        <c:v>3.45</c:v>
                      </c:pt>
                      <c:pt idx="192">
                        <c:v>3.35</c:v>
                      </c:pt>
                      <c:pt idx="193">
                        <c:v>3.2</c:v>
                      </c:pt>
                      <c:pt idx="194">
                        <c:v>3.1</c:v>
                      </c:pt>
                      <c:pt idx="195">
                        <c:v>2.95</c:v>
                      </c:pt>
                      <c:pt idx="196">
                        <c:v>3.2</c:v>
                      </c:pt>
                      <c:pt idx="197">
                        <c:v>3.8</c:v>
                      </c:pt>
                      <c:pt idx="198">
                        <c:v>3.4</c:v>
                      </c:pt>
                      <c:pt idx="199">
                        <c:v>3.3</c:v>
                      </c:pt>
                      <c:pt idx="200">
                        <c:v>3.55</c:v>
                      </c:pt>
                      <c:pt idx="201">
                        <c:v>3.75</c:v>
                      </c:pt>
                      <c:pt idx="202">
                        <c:v>3.8</c:v>
                      </c:pt>
                      <c:pt idx="203">
                        <c:v>3.7</c:v>
                      </c:pt>
                      <c:pt idx="204">
                        <c:v>3.9</c:v>
                      </c:pt>
                      <c:pt idx="205">
                        <c:v>4</c:v>
                      </c:pt>
                      <c:pt idx="206">
                        <c:v>4.05</c:v>
                      </c:pt>
                      <c:pt idx="207">
                        <c:v>4.0999999999999996</c:v>
                      </c:pt>
                      <c:pt idx="208">
                        <c:v>4.2</c:v>
                      </c:pt>
                      <c:pt idx="209">
                        <c:v>4.0999999999999996</c:v>
                      </c:pt>
                      <c:pt idx="210">
                        <c:v>4</c:v>
                      </c:pt>
                      <c:pt idx="211">
                        <c:v>3.95</c:v>
                      </c:pt>
                      <c:pt idx="212">
                        <c:v>4.1500000000000004</c:v>
                      </c:pt>
                      <c:pt idx="213">
                        <c:v>4.2</c:v>
                      </c:pt>
                      <c:pt idx="214">
                        <c:v>4.0999999999999996</c:v>
                      </c:pt>
                      <c:pt idx="215">
                        <c:v>3.85</c:v>
                      </c:pt>
                      <c:pt idx="216">
                        <c:v>3.75</c:v>
                      </c:pt>
                      <c:pt idx="217">
                        <c:v>3.65</c:v>
                      </c:pt>
                      <c:pt idx="218">
                        <c:v>3.7</c:v>
                      </c:pt>
                      <c:pt idx="219">
                        <c:v>3.5</c:v>
                      </c:pt>
                      <c:pt idx="220">
                        <c:v>3.35</c:v>
                      </c:pt>
                      <c:pt idx="221">
                        <c:v>3.3</c:v>
                      </c:pt>
                      <c:pt idx="222">
                        <c:v>3.5</c:v>
                      </c:pt>
                      <c:pt idx="223">
                        <c:v>3.5</c:v>
                      </c:pt>
                      <c:pt idx="224">
                        <c:v>3.25</c:v>
                      </c:pt>
                      <c:pt idx="225">
                        <c:v>3.2</c:v>
                      </c:pt>
                      <c:pt idx="226">
                        <c:v>3.15</c:v>
                      </c:pt>
                      <c:pt idx="227">
                        <c:v>3.1</c:v>
                      </c:pt>
                      <c:pt idx="228">
                        <c:v>3.25</c:v>
                      </c:pt>
                      <c:pt idx="229">
                        <c:v>3.35</c:v>
                      </c:pt>
                      <c:pt idx="230">
                        <c:v>3.7</c:v>
                      </c:pt>
                      <c:pt idx="231">
                        <c:v>3.6</c:v>
                      </c:pt>
                      <c:pt idx="232">
                        <c:v>3.75</c:v>
                      </c:pt>
                      <c:pt idx="233">
                        <c:v>3.75</c:v>
                      </c:pt>
                      <c:pt idx="234">
                        <c:v>3.65</c:v>
                      </c:pt>
                      <c:pt idx="235">
                        <c:v>3.6</c:v>
                      </c:pt>
                      <c:pt idx="236">
                        <c:v>3.95</c:v>
                      </c:pt>
                      <c:pt idx="237">
                        <c:v>3.95</c:v>
                      </c:pt>
                      <c:pt idx="238">
                        <c:v>4</c:v>
                      </c:pt>
                      <c:pt idx="239">
                        <c:v>4.05</c:v>
                      </c:pt>
                      <c:pt idx="240">
                        <c:v>4.1500000000000004</c:v>
                      </c:pt>
                      <c:pt idx="241">
                        <c:v>4.25</c:v>
                      </c:pt>
                      <c:pt idx="242">
                        <c:v>4.2</c:v>
                      </c:pt>
                      <c:pt idx="243">
                        <c:v>4.1500000000000004</c:v>
                      </c:pt>
                      <c:pt idx="244">
                        <c:v>3.95</c:v>
                      </c:pt>
                      <c:pt idx="245">
                        <c:v>3.85</c:v>
                      </c:pt>
                      <c:pt idx="246">
                        <c:v>3.7</c:v>
                      </c:pt>
                      <c:pt idx="247">
                        <c:v>3.75</c:v>
                      </c:pt>
                      <c:pt idx="248">
                        <c:v>4.3</c:v>
                      </c:pt>
                      <c:pt idx="249">
                        <c:v>4.3</c:v>
                      </c:pt>
                      <c:pt idx="250">
                        <c:v>4.5</c:v>
                      </c:pt>
                      <c:pt idx="251">
                        <c:v>4.45</c:v>
                      </c:pt>
                      <c:pt idx="252">
                        <c:v>4.4000000000000004</c:v>
                      </c:pt>
                      <c:pt idx="253">
                        <c:v>4.3</c:v>
                      </c:pt>
                      <c:pt idx="254">
                        <c:v>4.3499999999999996</c:v>
                      </c:pt>
                      <c:pt idx="255">
                        <c:v>4.3</c:v>
                      </c:pt>
                      <c:pt idx="256">
                        <c:v>4.2</c:v>
                      </c:pt>
                      <c:pt idx="257">
                        <c:v>4.1500000000000004</c:v>
                      </c:pt>
                      <c:pt idx="258">
                        <c:v>4.0999999999999996</c:v>
                      </c:pt>
                      <c:pt idx="259">
                        <c:v>3.9</c:v>
                      </c:pt>
                      <c:pt idx="260">
                        <c:v>3.6</c:v>
                      </c:pt>
                      <c:pt idx="261">
                        <c:v>3.45</c:v>
                      </c:pt>
                      <c:pt idx="262">
                        <c:v>3.25</c:v>
                      </c:pt>
                      <c:pt idx="263">
                        <c:v>3.15</c:v>
                      </c:pt>
                      <c:pt idx="264">
                        <c:v>3.05</c:v>
                      </c:pt>
                      <c:pt idx="265">
                        <c:v>3.1</c:v>
                      </c:pt>
                      <c:pt idx="266">
                        <c:v>3.35</c:v>
                      </c:pt>
                      <c:pt idx="267">
                        <c:v>3.2</c:v>
                      </c:pt>
                      <c:pt idx="268">
                        <c:v>3.05</c:v>
                      </c:pt>
                      <c:pt idx="269">
                        <c:v>2.9</c:v>
                      </c:pt>
                      <c:pt idx="270">
                        <c:v>2.9</c:v>
                      </c:pt>
                      <c:pt idx="271">
                        <c:v>2.8</c:v>
                      </c:pt>
                      <c:pt idx="272">
                        <c:v>2.8</c:v>
                      </c:pt>
                      <c:pt idx="273">
                        <c:v>2.9</c:v>
                      </c:pt>
                      <c:pt idx="274">
                        <c:v>2.95</c:v>
                      </c:pt>
                      <c:pt idx="275">
                        <c:v>3.1</c:v>
                      </c:pt>
                      <c:pt idx="276">
                        <c:v>3.5</c:v>
                      </c:pt>
                      <c:pt idx="277">
                        <c:v>3.4</c:v>
                      </c:pt>
                      <c:pt idx="278">
                        <c:v>3.45</c:v>
                      </c:pt>
                      <c:pt idx="279">
                        <c:v>3.5</c:v>
                      </c:pt>
                      <c:pt idx="280">
                        <c:v>3.6</c:v>
                      </c:pt>
                      <c:pt idx="281">
                        <c:v>3.6</c:v>
                      </c:pt>
                      <c:pt idx="282">
                        <c:v>4.2</c:v>
                      </c:pt>
                      <c:pt idx="283">
                        <c:v>4.0999999999999996</c:v>
                      </c:pt>
                      <c:pt idx="284">
                        <c:v>3.9</c:v>
                      </c:pt>
                      <c:pt idx="285">
                        <c:v>3.8</c:v>
                      </c:pt>
                      <c:pt idx="286">
                        <c:v>4.0999999999999996</c:v>
                      </c:pt>
                      <c:pt idx="287">
                        <c:v>4.2</c:v>
                      </c:pt>
                      <c:pt idx="288">
                        <c:v>4.45</c:v>
                      </c:pt>
                      <c:pt idx="289">
                        <c:v>4.55</c:v>
                      </c:pt>
                      <c:pt idx="290">
                        <c:v>4.5999999999999996</c:v>
                      </c:pt>
                      <c:pt idx="291">
                        <c:v>4.5999999999999996</c:v>
                      </c:pt>
                      <c:pt idx="292">
                        <c:v>4.5</c:v>
                      </c:pt>
                      <c:pt idx="293">
                        <c:v>4.55</c:v>
                      </c:pt>
                      <c:pt idx="294">
                        <c:v>4.5999999999999996</c:v>
                      </c:pt>
                      <c:pt idx="295">
                        <c:v>4.7</c:v>
                      </c:pt>
                      <c:pt idx="296">
                        <c:v>4.75</c:v>
                      </c:pt>
                      <c:pt idx="297">
                        <c:v>4.8</c:v>
                      </c:pt>
                      <c:pt idx="298">
                        <c:v>4.9000000000000004</c:v>
                      </c:pt>
                      <c:pt idx="299">
                        <c:v>5</c:v>
                      </c:pt>
                      <c:pt idx="300">
                        <c:v>5</c:v>
                      </c:pt>
                      <c:pt idx="301">
                        <c:v>5.05</c:v>
                      </c:pt>
                      <c:pt idx="302">
                        <c:v>5.0999999999999996</c:v>
                      </c:pt>
                      <c:pt idx="303">
                        <c:v>5.15</c:v>
                      </c:pt>
                      <c:pt idx="304">
                        <c:v>5.2</c:v>
                      </c:pt>
                      <c:pt idx="305">
                        <c:v>5.2</c:v>
                      </c:pt>
                      <c:pt idx="306">
                        <c:v>5.2</c:v>
                      </c:pt>
                      <c:pt idx="307">
                        <c:v>5.05</c:v>
                      </c:pt>
                      <c:pt idx="308">
                        <c:v>4.95</c:v>
                      </c:pt>
                      <c:pt idx="309">
                        <c:v>4.75</c:v>
                      </c:pt>
                      <c:pt idx="310">
                        <c:v>4.5999999999999996</c:v>
                      </c:pt>
                      <c:pt idx="311">
                        <c:v>4.5</c:v>
                      </c:pt>
                      <c:pt idx="312">
                        <c:v>4.2</c:v>
                      </c:pt>
                      <c:pt idx="313">
                        <c:v>4.0999999999999996</c:v>
                      </c:pt>
                      <c:pt idx="314">
                        <c:v>4.3</c:v>
                      </c:pt>
                      <c:pt idx="315">
                        <c:v>4.2</c:v>
                      </c:pt>
                      <c:pt idx="316">
                        <c:v>4.0999999999999996</c:v>
                      </c:pt>
                      <c:pt idx="317">
                        <c:v>4</c:v>
                      </c:pt>
                      <c:pt idx="318">
                        <c:v>4.05</c:v>
                      </c:pt>
                      <c:pt idx="319">
                        <c:v>4.0999999999999996</c:v>
                      </c:pt>
                      <c:pt idx="320">
                        <c:v>4.3</c:v>
                      </c:pt>
                      <c:pt idx="321">
                        <c:v>4.2</c:v>
                      </c:pt>
                      <c:pt idx="322">
                        <c:v>4</c:v>
                      </c:pt>
                      <c:pt idx="323">
                        <c:v>4</c:v>
                      </c:pt>
                      <c:pt idx="324">
                        <c:v>4</c:v>
                      </c:pt>
                      <c:pt idx="325">
                        <c:v>3.9</c:v>
                      </c:pt>
                      <c:pt idx="326">
                        <c:v>3.8</c:v>
                      </c:pt>
                      <c:pt idx="327">
                        <c:v>3.75</c:v>
                      </c:pt>
                      <c:pt idx="328">
                        <c:v>3.7</c:v>
                      </c:pt>
                      <c:pt idx="329">
                        <c:v>3.75</c:v>
                      </c:pt>
                      <c:pt idx="330">
                        <c:v>3.7</c:v>
                      </c:pt>
                      <c:pt idx="331">
                        <c:v>3.7</c:v>
                      </c:pt>
                      <c:pt idx="332">
                        <c:v>3.55</c:v>
                      </c:pt>
                      <c:pt idx="333">
                        <c:v>3.45</c:v>
                      </c:pt>
                      <c:pt idx="334">
                        <c:v>3.2</c:v>
                      </c:pt>
                      <c:pt idx="335">
                        <c:v>3.1</c:v>
                      </c:pt>
                      <c:pt idx="336">
                        <c:v>3.3</c:v>
                      </c:pt>
                      <c:pt idx="337">
                        <c:v>3.35</c:v>
                      </c:pt>
                      <c:pt idx="338">
                        <c:v>3.1</c:v>
                      </c:pt>
                      <c:pt idx="339">
                        <c:v>3</c:v>
                      </c:pt>
                      <c:pt idx="340">
                        <c:v>3</c:v>
                      </c:pt>
                      <c:pt idx="341">
                        <c:v>3.05</c:v>
                      </c:pt>
                      <c:pt idx="342">
                        <c:v>3.05</c:v>
                      </c:pt>
                      <c:pt idx="343">
                        <c:v>3</c:v>
                      </c:pt>
                      <c:pt idx="344">
                        <c:v>3</c:v>
                      </c:pt>
                      <c:pt idx="345">
                        <c:v>3.2</c:v>
                      </c:pt>
                      <c:pt idx="346">
                        <c:v>3.4</c:v>
                      </c:pt>
                      <c:pt idx="347">
                        <c:v>3.5</c:v>
                      </c:pt>
                      <c:pt idx="348">
                        <c:v>3.65</c:v>
                      </c:pt>
                      <c:pt idx="349">
                        <c:v>3.6</c:v>
                      </c:pt>
                      <c:pt idx="350">
                        <c:v>3.6</c:v>
                      </c:pt>
                      <c:pt idx="351">
                        <c:v>3.75</c:v>
                      </c:pt>
                      <c:pt idx="352">
                        <c:v>3.7</c:v>
                      </c:pt>
                      <c:pt idx="353">
                        <c:v>3.8</c:v>
                      </c:pt>
                      <c:pt idx="354">
                        <c:v>3.85</c:v>
                      </c:pt>
                      <c:pt idx="355">
                        <c:v>3.8</c:v>
                      </c:pt>
                      <c:pt idx="356">
                        <c:v>3.55</c:v>
                      </c:pt>
                      <c:pt idx="357">
                        <c:v>3.45</c:v>
                      </c:pt>
                      <c:pt idx="358">
                        <c:v>3.5</c:v>
                      </c:pt>
                      <c:pt idx="359">
                        <c:v>3.55</c:v>
                      </c:pt>
                      <c:pt idx="360">
                        <c:v>3.3</c:v>
                      </c:pt>
                      <c:pt idx="361">
                        <c:v>3.3</c:v>
                      </c:pt>
                      <c:pt idx="362">
                        <c:v>3.3</c:v>
                      </c:pt>
                      <c:pt idx="363">
                        <c:v>3.15</c:v>
                      </c:pt>
                      <c:pt idx="364">
                        <c:v>3.15</c:v>
                      </c:pt>
                      <c:pt idx="365">
                        <c:v>3.1</c:v>
                      </c:pt>
                      <c:pt idx="366">
                        <c:v>3.25</c:v>
                      </c:pt>
                      <c:pt idx="367">
                        <c:v>3.25</c:v>
                      </c:pt>
                      <c:pt idx="368">
                        <c:v>3.25</c:v>
                      </c:pt>
                      <c:pt idx="369">
                        <c:v>3.15</c:v>
                      </c:pt>
                      <c:pt idx="370">
                        <c:v>3</c:v>
                      </c:pt>
                      <c:pt idx="371">
                        <c:v>3.1</c:v>
                      </c:pt>
                      <c:pt idx="372">
                        <c:v>3.45</c:v>
                      </c:pt>
                      <c:pt idx="373">
                        <c:v>3.6</c:v>
                      </c:pt>
                      <c:pt idx="374">
                        <c:v>3.45</c:v>
                      </c:pt>
                      <c:pt idx="375">
                        <c:v>3.57</c:v>
                      </c:pt>
                      <c:pt idx="376">
                        <c:v>3.5</c:v>
                      </c:pt>
                      <c:pt idx="377">
                        <c:v>3.5</c:v>
                      </c:pt>
                      <c:pt idx="378">
                        <c:v>3.3</c:v>
                      </c:pt>
                      <c:pt idx="379">
                        <c:v>3.3</c:v>
                      </c:pt>
                      <c:pt idx="380">
                        <c:v>3.6</c:v>
                      </c:pt>
                      <c:pt idx="381">
                        <c:v>3.6</c:v>
                      </c:pt>
                      <c:pt idx="382">
                        <c:v>3.45</c:v>
                      </c:pt>
                      <c:pt idx="383">
                        <c:v>3.55</c:v>
                      </c:pt>
                      <c:pt idx="384">
                        <c:v>3.55</c:v>
                      </c:pt>
                      <c:pt idx="385">
                        <c:v>3.5</c:v>
                      </c:pt>
                      <c:pt idx="386">
                        <c:v>3.5</c:v>
                      </c:pt>
                      <c:pt idx="387">
                        <c:v>3.5</c:v>
                      </c:pt>
                      <c:pt idx="388">
                        <c:v>3.3</c:v>
                      </c:pt>
                      <c:pt idx="389">
                        <c:v>3.25</c:v>
                      </c:pt>
                      <c:pt idx="390">
                        <c:v>3.45</c:v>
                      </c:pt>
                      <c:pt idx="391">
                        <c:v>3.45</c:v>
                      </c:pt>
                      <c:pt idx="392">
                        <c:v>3.5</c:v>
                      </c:pt>
                      <c:pt idx="393">
                        <c:v>3.75</c:v>
                      </c:pt>
                      <c:pt idx="394">
                        <c:v>3.9</c:v>
                      </c:pt>
                      <c:pt idx="395">
                        <c:v>4</c:v>
                      </c:pt>
                      <c:pt idx="396">
                        <c:v>4.25</c:v>
                      </c:pt>
                      <c:pt idx="397">
                        <c:v>4.25</c:v>
                      </c:pt>
                      <c:pt idx="398">
                        <c:v>4.4000000000000004</c:v>
                      </c:pt>
                      <c:pt idx="399">
                        <c:v>4.3</c:v>
                      </c:pt>
                      <c:pt idx="400">
                        <c:v>3.95</c:v>
                      </c:pt>
                      <c:pt idx="401">
                        <c:v>4</c:v>
                      </c:pt>
                      <c:pt idx="402">
                        <c:v>4.05</c:v>
                      </c:pt>
                      <c:pt idx="403">
                        <c:v>3.9</c:v>
                      </c:pt>
                      <c:pt idx="404">
                        <c:v>3.75</c:v>
                      </c:pt>
                      <c:pt idx="405">
                        <c:v>3.7</c:v>
                      </c:pt>
                      <c:pt idx="406">
                        <c:v>3.8</c:v>
                      </c:pt>
                      <c:pt idx="407">
                        <c:v>4.8</c:v>
                      </c:pt>
                      <c:pt idx="408">
                        <c:v>3.25</c:v>
                      </c:pt>
                      <c:pt idx="409">
                        <c:v>3.2</c:v>
                      </c:pt>
                      <c:pt idx="410">
                        <c:v>3.05</c:v>
                      </c:pt>
                      <c:pt idx="411">
                        <c:v>3.1</c:v>
                      </c:pt>
                      <c:pt idx="412">
                        <c:v>3.1</c:v>
                      </c:pt>
                      <c:pt idx="413">
                        <c:v>3</c:v>
                      </c:pt>
                      <c:pt idx="414">
                        <c:v>3.1</c:v>
                      </c:pt>
                      <c:pt idx="415">
                        <c:v>3.1</c:v>
                      </c:pt>
                      <c:pt idx="416">
                        <c:v>3.15</c:v>
                      </c:pt>
                      <c:pt idx="417">
                        <c:v>3.1</c:v>
                      </c:pt>
                      <c:pt idx="418">
                        <c:v>2.9</c:v>
                      </c:pt>
                      <c:pt idx="419">
                        <c:v>2.85</c:v>
                      </c:pt>
                      <c:pt idx="420">
                        <c:v>3.3</c:v>
                      </c:pt>
                      <c:pt idx="421">
                        <c:v>3.1</c:v>
                      </c:pt>
                      <c:pt idx="422">
                        <c:v>3</c:v>
                      </c:pt>
                      <c:pt idx="423">
                        <c:v>3</c:v>
                      </c:pt>
                      <c:pt idx="424">
                        <c:v>3.15</c:v>
                      </c:pt>
                      <c:pt idx="425">
                        <c:v>3.3</c:v>
                      </c:pt>
                      <c:pt idx="426">
                        <c:v>3.6</c:v>
                      </c:pt>
                      <c:pt idx="427">
                        <c:v>3.8</c:v>
                      </c:pt>
                      <c:pt idx="428">
                        <c:v>3.45</c:v>
                      </c:pt>
                      <c:pt idx="429">
                        <c:v>3.4</c:v>
                      </c:pt>
                      <c:pt idx="430">
                        <c:v>3.9</c:v>
                      </c:pt>
                      <c:pt idx="431">
                        <c:v>3.95</c:v>
                      </c:pt>
                      <c:pt idx="432">
                        <c:v>3.7</c:v>
                      </c:pt>
                      <c:pt idx="433">
                        <c:v>3.7</c:v>
                      </c:pt>
                      <c:pt idx="434">
                        <c:v>3.4</c:v>
                      </c:pt>
                      <c:pt idx="435">
                        <c:v>3.7</c:v>
                      </c:pt>
                      <c:pt idx="436">
                        <c:v>4</c:v>
                      </c:pt>
                      <c:pt idx="437">
                        <c:v>3.8</c:v>
                      </c:pt>
                      <c:pt idx="438">
                        <c:v>3.4</c:v>
                      </c:pt>
                      <c:pt idx="439">
                        <c:v>3.4</c:v>
                      </c:pt>
                      <c:pt idx="440">
                        <c:v>3.25</c:v>
                      </c:pt>
                      <c:pt idx="441">
                        <c:v>3.2</c:v>
                      </c:pt>
                      <c:pt idx="442">
                        <c:v>3</c:v>
                      </c:pt>
                      <c:pt idx="443">
                        <c:v>2.9</c:v>
                      </c:pt>
                      <c:pt idx="444">
                        <c:v>2.9</c:v>
                      </c:pt>
                      <c:pt idx="445">
                        <c:v>2.8</c:v>
                      </c:pt>
                      <c:pt idx="446">
                        <c:v>2.8</c:v>
                      </c:pt>
                      <c:pt idx="447">
                        <c:v>2.6</c:v>
                      </c:pt>
                      <c:pt idx="448">
                        <c:v>3.1</c:v>
                      </c:pt>
                      <c:pt idx="449">
                        <c:v>3.2</c:v>
                      </c:pt>
                      <c:pt idx="450">
                        <c:v>2.85</c:v>
                      </c:pt>
                      <c:pt idx="451">
                        <c:v>2.8</c:v>
                      </c:pt>
                      <c:pt idx="452">
                        <c:v>2.6</c:v>
                      </c:pt>
                      <c:pt idx="453">
                        <c:v>2.7</c:v>
                      </c:pt>
                      <c:pt idx="454">
                        <c:v>3.15</c:v>
                      </c:pt>
                      <c:pt idx="455">
                        <c:v>3.25</c:v>
                      </c:pt>
                      <c:pt idx="456">
                        <c:v>3.2</c:v>
                      </c:pt>
                      <c:pt idx="457">
                        <c:v>3.15</c:v>
                      </c:pt>
                      <c:pt idx="458">
                        <c:v>3.75</c:v>
                      </c:pt>
                      <c:pt idx="459">
                        <c:v>3.8</c:v>
                      </c:pt>
                      <c:pt idx="460">
                        <c:v>3.65</c:v>
                      </c:pt>
                      <c:pt idx="461">
                        <c:v>3.6</c:v>
                      </c:pt>
                      <c:pt idx="462">
                        <c:v>3.5</c:v>
                      </c:pt>
                      <c:pt idx="463">
                        <c:v>3.5</c:v>
                      </c:pt>
                      <c:pt idx="464">
                        <c:v>4.0999999999999996</c:v>
                      </c:pt>
                      <c:pt idx="465">
                        <c:v>4</c:v>
                      </c:pt>
                      <c:pt idx="466">
                        <c:v>3.4</c:v>
                      </c:pt>
                      <c:pt idx="467">
                        <c:v>3.25</c:v>
                      </c:pt>
                      <c:pt idx="468">
                        <c:v>3.35</c:v>
                      </c:pt>
                      <c:pt idx="469">
                        <c:v>3.45</c:v>
                      </c:pt>
                      <c:pt idx="470">
                        <c:v>3.6</c:v>
                      </c:pt>
                      <c:pt idx="471">
                        <c:v>3.8</c:v>
                      </c:pt>
                      <c:pt idx="472">
                        <c:v>4.2</c:v>
                      </c:pt>
                      <c:pt idx="473">
                        <c:v>4.2</c:v>
                      </c:pt>
                      <c:pt idx="474">
                        <c:v>4.3499999999999996</c:v>
                      </c:pt>
                      <c:pt idx="475">
                        <c:v>4.3499999999999996</c:v>
                      </c:pt>
                      <c:pt idx="476">
                        <c:v>4.45</c:v>
                      </c:pt>
                      <c:pt idx="477">
                        <c:v>4.5</c:v>
                      </c:pt>
                      <c:pt idx="478">
                        <c:v>4.5</c:v>
                      </c:pt>
                      <c:pt idx="479">
                        <c:v>4.4000000000000004</c:v>
                      </c:pt>
                      <c:pt idx="480">
                        <c:v>4.25</c:v>
                      </c:pt>
                      <c:pt idx="481">
                        <c:v>4.1500000000000004</c:v>
                      </c:pt>
                      <c:pt idx="482">
                        <c:v>4.45</c:v>
                      </c:pt>
                      <c:pt idx="483">
                        <c:v>4.5</c:v>
                      </c:pt>
                      <c:pt idx="484">
                        <c:v>4.45</c:v>
                      </c:pt>
                      <c:pt idx="485">
                        <c:v>4.3</c:v>
                      </c:pt>
                      <c:pt idx="486">
                        <c:v>4.45</c:v>
                      </c:pt>
                      <c:pt idx="487">
                        <c:v>4.45</c:v>
                      </c:pt>
                      <c:pt idx="488">
                        <c:v>4.25</c:v>
                      </c:pt>
                      <c:pt idx="489">
                        <c:v>4.2</c:v>
                      </c:pt>
                      <c:pt idx="490">
                        <c:v>4.0999999999999996</c:v>
                      </c:pt>
                      <c:pt idx="491">
                        <c:v>4.0999999999999996</c:v>
                      </c:pt>
                      <c:pt idx="492">
                        <c:v>4.2</c:v>
                      </c:pt>
                      <c:pt idx="493">
                        <c:v>4.2</c:v>
                      </c:pt>
                      <c:pt idx="494">
                        <c:v>4.4000000000000004</c:v>
                      </c:pt>
                      <c:pt idx="495">
                        <c:v>4.3499999999999996</c:v>
                      </c:pt>
                      <c:pt idx="496">
                        <c:v>4.25</c:v>
                      </c:pt>
                      <c:pt idx="497">
                        <c:v>3.95</c:v>
                      </c:pt>
                      <c:pt idx="498">
                        <c:v>3.7</c:v>
                      </c:pt>
                      <c:pt idx="499">
                        <c:v>3.7</c:v>
                      </c:pt>
                      <c:pt idx="500">
                        <c:v>3.6</c:v>
                      </c:pt>
                      <c:pt idx="501">
                        <c:v>3.6</c:v>
                      </c:pt>
                      <c:pt idx="502">
                        <c:v>3.75</c:v>
                      </c:pt>
                      <c:pt idx="503">
                        <c:v>3.7</c:v>
                      </c:pt>
                      <c:pt idx="504">
                        <c:v>3.3</c:v>
                      </c:pt>
                      <c:pt idx="505">
                        <c:v>3.3</c:v>
                      </c:pt>
                      <c:pt idx="506">
                        <c:v>3.35</c:v>
                      </c:pt>
                      <c:pt idx="507">
                        <c:v>3.2</c:v>
                      </c:pt>
                      <c:pt idx="508">
                        <c:v>3.1</c:v>
                      </c:pt>
                      <c:pt idx="509">
                        <c:v>3</c:v>
                      </c:pt>
                      <c:pt idx="510">
                        <c:v>2.75</c:v>
                      </c:pt>
                      <c:pt idx="511">
                        <c:v>2.7</c:v>
                      </c:pt>
                      <c:pt idx="512">
                        <c:v>2.65</c:v>
                      </c:pt>
                      <c:pt idx="513">
                        <c:v>2.65</c:v>
                      </c:pt>
                      <c:pt idx="514">
                        <c:v>2.7</c:v>
                      </c:pt>
                      <c:pt idx="515">
                        <c:v>2.5</c:v>
                      </c:pt>
                      <c:pt idx="516">
                        <c:v>2.6</c:v>
                      </c:pt>
                      <c:pt idx="517">
                        <c:v>2.65</c:v>
                      </c:pt>
                      <c:pt idx="518">
                        <c:v>2.7</c:v>
                      </c:pt>
                      <c:pt idx="519">
                        <c:v>2.7</c:v>
                      </c:pt>
                      <c:pt idx="520">
                        <c:v>2.5499999999999998</c:v>
                      </c:pt>
                      <c:pt idx="521">
                        <c:v>2.5</c:v>
                      </c:pt>
                      <c:pt idx="522">
                        <c:v>2.4</c:v>
                      </c:pt>
                      <c:pt idx="523">
                        <c:v>2.2999999999999998</c:v>
                      </c:pt>
                      <c:pt idx="524">
                        <c:v>2.5</c:v>
                      </c:pt>
                      <c:pt idx="525">
                        <c:v>2.8</c:v>
                      </c:pt>
                      <c:pt idx="526">
                        <c:v>3.25</c:v>
                      </c:pt>
                      <c:pt idx="527">
                        <c:v>3.2</c:v>
                      </c:pt>
                      <c:pt idx="528">
                        <c:v>3.2</c:v>
                      </c:pt>
                      <c:pt idx="529">
                        <c:v>3.2</c:v>
                      </c:pt>
                      <c:pt idx="530">
                        <c:v>3.35</c:v>
                      </c:pt>
                      <c:pt idx="531">
                        <c:v>3.4</c:v>
                      </c:pt>
                      <c:pt idx="532">
                        <c:v>3.05</c:v>
                      </c:pt>
                      <c:pt idx="533">
                        <c:v>3.07</c:v>
                      </c:pt>
                      <c:pt idx="534">
                        <c:v>2.8</c:v>
                      </c:pt>
                      <c:pt idx="535">
                        <c:v>2.8</c:v>
                      </c:pt>
                      <c:pt idx="536">
                        <c:v>2.8</c:v>
                      </c:pt>
                      <c:pt idx="537">
                        <c:v>2.75</c:v>
                      </c:pt>
                      <c:pt idx="538">
                        <c:v>2.65</c:v>
                      </c:pt>
                      <c:pt idx="539">
                        <c:v>2.7</c:v>
                      </c:pt>
                      <c:pt idx="540">
                        <c:v>2.7</c:v>
                      </c:pt>
                      <c:pt idx="541">
                        <c:v>2.65</c:v>
                      </c:pt>
                      <c:pt idx="542">
                        <c:v>3.25</c:v>
                      </c:pt>
                      <c:pt idx="543">
                        <c:v>3.35</c:v>
                      </c:pt>
                      <c:pt idx="544">
                        <c:v>3.2</c:v>
                      </c:pt>
                      <c:pt idx="545">
                        <c:v>3.15</c:v>
                      </c:pt>
                      <c:pt idx="546">
                        <c:v>3</c:v>
                      </c:pt>
                      <c:pt idx="547">
                        <c:v>3</c:v>
                      </c:pt>
                      <c:pt idx="548">
                        <c:v>2.8</c:v>
                      </c:pt>
                      <c:pt idx="549">
                        <c:v>2.9</c:v>
                      </c:pt>
                      <c:pt idx="550">
                        <c:v>3.4</c:v>
                      </c:pt>
                      <c:pt idx="551">
                        <c:v>3.35</c:v>
                      </c:pt>
                      <c:pt idx="552">
                        <c:v>3.3</c:v>
                      </c:pt>
                      <c:pt idx="553">
                        <c:v>3.32</c:v>
                      </c:pt>
                      <c:pt idx="554">
                        <c:v>3.35</c:v>
                      </c:pt>
                      <c:pt idx="555">
                        <c:v>3.4</c:v>
                      </c:pt>
                      <c:pt idx="556">
                        <c:v>3.35</c:v>
                      </c:pt>
                      <c:pt idx="557">
                        <c:v>3.3</c:v>
                      </c:pt>
                      <c:pt idx="558">
                        <c:v>2.95</c:v>
                      </c:pt>
                      <c:pt idx="559">
                        <c:v>3</c:v>
                      </c:pt>
                      <c:pt idx="560">
                        <c:v>3.4</c:v>
                      </c:pt>
                      <c:pt idx="561">
                        <c:v>3.4</c:v>
                      </c:pt>
                      <c:pt idx="562">
                        <c:v>3.55</c:v>
                      </c:pt>
                      <c:pt idx="563">
                        <c:v>3.75</c:v>
                      </c:pt>
                      <c:pt idx="564">
                        <c:v>3.7</c:v>
                      </c:pt>
                      <c:pt idx="565">
                        <c:v>3.5</c:v>
                      </c:pt>
                      <c:pt idx="566">
                        <c:v>3.55</c:v>
                      </c:pt>
                      <c:pt idx="567">
                        <c:v>3.8</c:v>
                      </c:pt>
                      <c:pt idx="568">
                        <c:v>4.2</c:v>
                      </c:pt>
                      <c:pt idx="569">
                        <c:v>4.2</c:v>
                      </c:pt>
                      <c:pt idx="570">
                        <c:v>3.8</c:v>
                      </c:pt>
                      <c:pt idx="571">
                        <c:v>3.7</c:v>
                      </c:pt>
                      <c:pt idx="572">
                        <c:v>4.0999999999999996</c:v>
                      </c:pt>
                      <c:pt idx="573">
                        <c:v>4.05</c:v>
                      </c:pt>
                      <c:pt idx="574">
                        <c:v>4.1500000000000004</c:v>
                      </c:pt>
                      <c:pt idx="575">
                        <c:v>4.2</c:v>
                      </c:pt>
                      <c:pt idx="576">
                        <c:v>4.55</c:v>
                      </c:pt>
                      <c:pt idx="577">
                        <c:v>4.5999999999999996</c:v>
                      </c:pt>
                      <c:pt idx="578">
                        <c:v>4.55</c:v>
                      </c:pt>
                      <c:pt idx="579">
                        <c:v>4.5</c:v>
                      </c:pt>
                      <c:pt idx="580">
                        <c:v>4.6500000000000004</c:v>
                      </c:pt>
                      <c:pt idx="581">
                        <c:v>4.68</c:v>
                      </c:pt>
                      <c:pt idx="582">
                        <c:v>4.7</c:v>
                      </c:pt>
                      <c:pt idx="583">
                        <c:v>4.7</c:v>
                      </c:pt>
                      <c:pt idx="584">
                        <c:v>4.72</c:v>
                      </c:pt>
                      <c:pt idx="585">
                        <c:v>4.75</c:v>
                      </c:pt>
                      <c:pt idx="586">
                        <c:v>4.8</c:v>
                      </c:pt>
                      <c:pt idx="587">
                        <c:v>4.8</c:v>
                      </c:pt>
                      <c:pt idx="588">
                        <c:v>4.6500000000000004</c:v>
                      </c:pt>
                      <c:pt idx="589">
                        <c:v>4.5999999999999996</c:v>
                      </c:pt>
                      <c:pt idx="590">
                        <c:v>4.55</c:v>
                      </c:pt>
                      <c:pt idx="591">
                        <c:v>4.45</c:v>
                      </c:pt>
                      <c:pt idx="592">
                        <c:v>4.4000000000000004</c:v>
                      </c:pt>
                      <c:pt idx="593">
                        <c:v>4.3</c:v>
                      </c:pt>
                      <c:pt idx="594">
                        <c:v>4.1500000000000004</c:v>
                      </c:pt>
                      <c:pt idx="595">
                        <c:v>4</c:v>
                      </c:pt>
                      <c:pt idx="596">
                        <c:v>4.0999999999999996</c:v>
                      </c:pt>
                      <c:pt idx="597">
                        <c:v>4.05</c:v>
                      </c:pt>
                      <c:pt idx="598">
                        <c:v>4</c:v>
                      </c:pt>
                      <c:pt idx="599">
                        <c:v>3.95</c:v>
                      </c:pt>
                      <c:pt idx="600">
                        <c:v>3.6</c:v>
                      </c:pt>
                      <c:pt idx="601">
                        <c:v>3.55</c:v>
                      </c:pt>
                      <c:pt idx="602">
                        <c:v>3.5</c:v>
                      </c:pt>
                      <c:pt idx="603">
                        <c:v>3.7</c:v>
                      </c:pt>
                      <c:pt idx="604">
                        <c:v>4.0999999999999996</c:v>
                      </c:pt>
                      <c:pt idx="605">
                        <c:v>4.0999999999999996</c:v>
                      </c:pt>
                      <c:pt idx="606">
                        <c:v>4.05</c:v>
                      </c:pt>
                      <c:pt idx="607">
                        <c:v>4</c:v>
                      </c:pt>
                      <c:pt idx="608">
                        <c:v>3.9</c:v>
                      </c:pt>
                      <c:pt idx="609">
                        <c:v>3.9</c:v>
                      </c:pt>
                      <c:pt idx="610">
                        <c:v>4.0999999999999996</c:v>
                      </c:pt>
                      <c:pt idx="611">
                        <c:v>4.2</c:v>
                      </c:pt>
                      <c:pt idx="612">
                        <c:v>4.4000000000000004</c:v>
                      </c:pt>
                      <c:pt idx="613">
                        <c:v>4.4000000000000004</c:v>
                      </c:pt>
                      <c:pt idx="614">
                        <c:v>4.1500000000000004</c:v>
                      </c:pt>
                      <c:pt idx="615">
                        <c:v>4.25</c:v>
                      </c:pt>
                      <c:pt idx="616">
                        <c:v>4.45</c:v>
                      </c:pt>
                      <c:pt idx="617">
                        <c:v>4.5</c:v>
                      </c:pt>
                      <c:pt idx="618">
                        <c:v>4.7</c:v>
                      </c:pt>
                      <c:pt idx="619">
                        <c:v>4.7</c:v>
                      </c:pt>
                      <c:pt idx="620">
                        <c:v>4.55</c:v>
                      </c:pt>
                      <c:pt idx="621">
                        <c:v>4.5999999999999996</c:v>
                      </c:pt>
                      <c:pt idx="622">
                        <c:v>4.75</c:v>
                      </c:pt>
                      <c:pt idx="623">
                        <c:v>4.7</c:v>
                      </c:pt>
                      <c:pt idx="624">
                        <c:v>4.5999999999999996</c:v>
                      </c:pt>
                      <c:pt idx="625">
                        <c:v>4.5</c:v>
                      </c:pt>
                      <c:pt idx="626">
                        <c:v>4.4000000000000004</c:v>
                      </c:pt>
                      <c:pt idx="627">
                        <c:v>4.45</c:v>
                      </c:pt>
                      <c:pt idx="628">
                        <c:v>4.4000000000000004</c:v>
                      </c:pt>
                      <c:pt idx="629">
                        <c:v>4.3</c:v>
                      </c:pt>
                      <c:pt idx="630">
                        <c:v>4.1500000000000004</c:v>
                      </c:pt>
                      <c:pt idx="631">
                        <c:v>4.0999999999999996</c:v>
                      </c:pt>
                      <c:pt idx="632">
                        <c:v>3.95</c:v>
                      </c:pt>
                      <c:pt idx="633">
                        <c:v>3.8</c:v>
                      </c:pt>
                      <c:pt idx="634">
                        <c:v>3.9</c:v>
                      </c:pt>
                      <c:pt idx="635">
                        <c:v>3.9</c:v>
                      </c:pt>
                      <c:pt idx="636">
                        <c:v>4</c:v>
                      </c:pt>
                      <c:pt idx="637">
                        <c:v>3.9</c:v>
                      </c:pt>
                      <c:pt idx="638">
                        <c:v>4.0999999999999996</c:v>
                      </c:pt>
                      <c:pt idx="639">
                        <c:v>4.1500000000000004</c:v>
                      </c:pt>
                      <c:pt idx="640">
                        <c:v>4.2</c:v>
                      </c:pt>
                      <c:pt idx="641">
                        <c:v>4.4000000000000004</c:v>
                      </c:pt>
                      <c:pt idx="642">
                        <c:v>4.75</c:v>
                      </c:pt>
                      <c:pt idx="643">
                        <c:v>4.8</c:v>
                      </c:pt>
                      <c:pt idx="644">
                        <c:v>4.8499999999999996</c:v>
                      </c:pt>
                      <c:pt idx="645">
                        <c:v>4.9000000000000004</c:v>
                      </c:pt>
                      <c:pt idx="646">
                        <c:v>4.9000000000000004</c:v>
                      </c:pt>
                      <c:pt idx="647">
                        <c:v>4.92</c:v>
                      </c:pt>
                      <c:pt idx="648">
                        <c:v>4.95</c:v>
                      </c:pt>
                      <c:pt idx="649">
                        <c:v>4.9800000000000004</c:v>
                      </c:pt>
                      <c:pt idx="650">
                        <c:v>5</c:v>
                      </c:pt>
                      <c:pt idx="651">
                        <c:v>5</c:v>
                      </c:pt>
                      <c:pt idx="652">
                        <c:v>5</c:v>
                      </c:pt>
                      <c:pt idx="653">
                        <c:v>5</c:v>
                      </c:pt>
                      <c:pt idx="654">
                        <c:v>5</c:v>
                      </c:pt>
                      <c:pt idx="655">
                        <c:v>4.9800000000000004</c:v>
                      </c:pt>
                      <c:pt idx="656">
                        <c:v>4.95</c:v>
                      </c:pt>
                      <c:pt idx="657">
                        <c:v>4.9000000000000004</c:v>
                      </c:pt>
                      <c:pt idx="658">
                        <c:v>5</c:v>
                      </c:pt>
                      <c:pt idx="659">
                        <c:v>5.05</c:v>
                      </c:pt>
                      <c:pt idx="660">
                        <c:v>5.0999999999999996</c:v>
                      </c:pt>
                      <c:pt idx="661">
                        <c:v>5.0999999999999996</c:v>
                      </c:pt>
                      <c:pt idx="662">
                        <c:v>5.0999999999999996</c:v>
                      </c:pt>
                      <c:pt idx="663">
                        <c:v>5.25</c:v>
                      </c:pt>
                      <c:pt idx="664">
                        <c:v>5.35</c:v>
                      </c:pt>
                      <c:pt idx="665">
                        <c:v>5.4</c:v>
                      </c:pt>
                      <c:pt idx="666">
                        <c:v>5.42</c:v>
                      </c:pt>
                      <c:pt idx="667">
                        <c:v>5.45</c:v>
                      </c:pt>
                      <c:pt idx="668">
                        <c:v>5.5</c:v>
                      </c:pt>
                      <c:pt idx="669">
                        <c:v>5.5</c:v>
                      </c:pt>
                      <c:pt idx="670">
                        <c:v>5.45</c:v>
                      </c:pt>
                      <c:pt idx="671">
                        <c:v>5.4</c:v>
                      </c:pt>
                      <c:pt idx="672">
                        <c:v>5.35</c:v>
                      </c:pt>
                      <c:pt idx="673">
                        <c:v>5.3</c:v>
                      </c:pt>
                      <c:pt idx="674">
                        <c:v>5.25</c:v>
                      </c:pt>
                      <c:pt idx="675">
                        <c:v>5.2</c:v>
                      </c:pt>
                      <c:pt idx="676">
                        <c:v>5.05</c:v>
                      </c:pt>
                      <c:pt idx="677">
                        <c:v>5</c:v>
                      </c:pt>
                      <c:pt idx="678">
                        <c:v>4.95</c:v>
                      </c:pt>
                      <c:pt idx="679">
                        <c:v>4.95</c:v>
                      </c:pt>
                      <c:pt idx="680">
                        <c:v>4.95</c:v>
                      </c:pt>
                      <c:pt idx="681">
                        <c:v>4.95</c:v>
                      </c:pt>
                      <c:pt idx="682">
                        <c:v>5</c:v>
                      </c:pt>
                      <c:pt idx="683">
                        <c:v>4.95</c:v>
                      </c:pt>
                      <c:pt idx="684">
                        <c:v>4.9000000000000004</c:v>
                      </c:pt>
                      <c:pt idx="685">
                        <c:v>4.9000000000000004</c:v>
                      </c:pt>
                      <c:pt idx="686">
                        <c:v>4.75</c:v>
                      </c:pt>
                      <c:pt idx="687">
                        <c:v>4.7</c:v>
                      </c:pt>
                      <c:pt idx="688">
                        <c:v>4.5</c:v>
                      </c:pt>
                      <c:pt idx="689">
                        <c:v>4.4000000000000004</c:v>
                      </c:pt>
                      <c:pt idx="690">
                        <c:v>4.0999999999999996</c:v>
                      </c:pt>
                      <c:pt idx="691">
                        <c:v>3.9</c:v>
                      </c:pt>
                      <c:pt idx="692">
                        <c:v>3.7</c:v>
                      </c:pt>
                      <c:pt idx="693">
                        <c:v>3.7</c:v>
                      </c:pt>
                      <c:pt idx="694">
                        <c:v>3.8</c:v>
                      </c:pt>
                      <c:pt idx="695">
                        <c:v>3.8</c:v>
                      </c:pt>
                      <c:pt idx="696">
                        <c:v>3.9</c:v>
                      </c:pt>
                      <c:pt idx="697">
                        <c:v>3.9</c:v>
                      </c:pt>
                      <c:pt idx="698">
                        <c:v>3.65</c:v>
                      </c:pt>
                      <c:pt idx="699">
                        <c:v>3.6</c:v>
                      </c:pt>
                      <c:pt idx="700">
                        <c:v>3.55</c:v>
                      </c:pt>
                      <c:pt idx="701">
                        <c:v>3.5</c:v>
                      </c:pt>
                      <c:pt idx="702">
                        <c:v>3.4</c:v>
                      </c:pt>
                      <c:pt idx="703">
                        <c:v>3.4</c:v>
                      </c:pt>
                      <c:pt idx="704">
                        <c:v>3.2</c:v>
                      </c:pt>
                      <c:pt idx="705">
                        <c:v>3.25</c:v>
                      </c:pt>
                      <c:pt idx="706">
                        <c:v>3.2</c:v>
                      </c:pt>
                      <c:pt idx="707">
                        <c:v>3.15</c:v>
                      </c:pt>
                      <c:pt idx="708">
                        <c:v>3</c:v>
                      </c:pt>
                      <c:pt idx="709">
                        <c:v>3</c:v>
                      </c:pt>
                      <c:pt idx="710">
                        <c:v>2.95</c:v>
                      </c:pt>
                      <c:pt idx="711">
                        <c:v>2.97</c:v>
                      </c:pt>
                      <c:pt idx="712">
                        <c:v>2.9</c:v>
                      </c:pt>
                      <c:pt idx="713">
                        <c:v>2.95</c:v>
                      </c:pt>
                      <c:pt idx="714">
                        <c:v>2.95</c:v>
                      </c:pt>
                      <c:pt idx="715">
                        <c:v>3</c:v>
                      </c:pt>
                      <c:pt idx="716">
                        <c:v>3</c:v>
                      </c:pt>
                      <c:pt idx="717">
                        <c:v>3</c:v>
                      </c:pt>
                      <c:pt idx="718">
                        <c:v>3</c:v>
                      </c:pt>
                      <c:pt idx="719">
                        <c:v>3</c:v>
                      </c:pt>
                      <c:pt idx="720">
                        <c:v>2.9</c:v>
                      </c:pt>
                      <c:pt idx="721">
                        <c:v>2.9</c:v>
                      </c:pt>
                      <c:pt idx="722">
                        <c:v>2.8</c:v>
                      </c:pt>
                      <c:pt idx="723">
                        <c:v>2.7</c:v>
                      </c:pt>
                      <c:pt idx="724">
                        <c:v>2.5499999999999998</c:v>
                      </c:pt>
                      <c:pt idx="725">
                        <c:v>2.5499999999999998</c:v>
                      </c:pt>
                      <c:pt idx="726">
                        <c:v>2.6</c:v>
                      </c:pt>
                      <c:pt idx="727">
                        <c:v>2.7</c:v>
                      </c:pt>
                      <c:pt idx="728">
                        <c:v>2.4500000000000002</c:v>
                      </c:pt>
                      <c:pt idx="729">
                        <c:v>2.5</c:v>
                      </c:pt>
                      <c:pt idx="730">
                        <c:v>2.5</c:v>
                      </c:pt>
                      <c:pt idx="731">
                        <c:v>2.5</c:v>
                      </c:pt>
                    </c:numCache>
                  </c:numRef>
                </c:val>
                <c:smooth val="1"/>
                <c:extLst xmlns:c15="http://schemas.microsoft.com/office/drawing/2012/chart">
                  <c:ext xmlns:c16="http://schemas.microsoft.com/office/drawing/2014/chart" uri="{C3380CC4-5D6E-409C-BE32-E72D297353CC}">
                    <c16:uniqueId val="{00000012-B13E-4E85-9D54-B3AB23B5EB09}"/>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DATOS!$P$3:$P$734</c15:sqref>
                        </c15:formulaRef>
                      </c:ext>
                    </c:extLst>
                    <c:numCache>
                      <c:formatCode>0.00</c:formatCode>
                      <c:ptCount val="732"/>
                      <c:pt idx="0">
                        <c:v>2.5</c:v>
                      </c:pt>
                      <c:pt idx="1">
                        <c:v>2.5</c:v>
                      </c:pt>
                      <c:pt idx="2">
                        <c:v>2.4</c:v>
                      </c:pt>
                      <c:pt idx="3">
                        <c:v>2.4500000000000002</c:v>
                      </c:pt>
                      <c:pt idx="4">
                        <c:v>2.4</c:v>
                      </c:pt>
                      <c:pt idx="5">
                        <c:v>2.35</c:v>
                      </c:pt>
                      <c:pt idx="6">
                        <c:v>2.4500000000000002</c:v>
                      </c:pt>
                      <c:pt idx="7">
                        <c:v>2.4500000000000002</c:v>
                      </c:pt>
                      <c:pt idx="8">
                        <c:v>2.6</c:v>
                      </c:pt>
                      <c:pt idx="9">
                        <c:v>2.6</c:v>
                      </c:pt>
                      <c:pt idx="10">
                        <c:v>2.4</c:v>
                      </c:pt>
                      <c:pt idx="11">
                        <c:v>2.5499999999999998</c:v>
                      </c:pt>
                      <c:pt idx="12">
                        <c:v>2.6</c:v>
                      </c:pt>
                      <c:pt idx="13">
                        <c:v>2.6</c:v>
                      </c:pt>
                      <c:pt idx="14">
                        <c:v>2.75</c:v>
                      </c:pt>
                      <c:pt idx="15">
                        <c:v>2.8</c:v>
                      </c:pt>
                      <c:pt idx="16">
                        <c:v>2.9</c:v>
                      </c:pt>
                      <c:pt idx="17">
                        <c:v>2.9</c:v>
                      </c:pt>
                      <c:pt idx="18">
                        <c:v>2.8</c:v>
                      </c:pt>
                      <c:pt idx="19">
                        <c:v>2.8</c:v>
                      </c:pt>
                      <c:pt idx="20">
                        <c:v>2.65</c:v>
                      </c:pt>
                      <c:pt idx="21">
                        <c:v>2.65</c:v>
                      </c:pt>
                      <c:pt idx="22">
                        <c:v>2.7</c:v>
                      </c:pt>
                      <c:pt idx="23">
                        <c:v>2.7</c:v>
                      </c:pt>
                      <c:pt idx="24">
                        <c:v>2.6</c:v>
                      </c:pt>
                      <c:pt idx="25">
                        <c:v>2.7</c:v>
                      </c:pt>
                      <c:pt idx="26">
                        <c:v>2.6</c:v>
                      </c:pt>
                      <c:pt idx="27">
                        <c:v>2.6</c:v>
                      </c:pt>
                      <c:pt idx="28">
                        <c:v>3.1</c:v>
                      </c:pt>
                      <c:pt idx="29">
                        <c:v>3.25</c:v>
                      </c:pt>
                      <c:pt idx="30">
                        <c:v>3</c:v>
                      </c:pt>
                      <c:pt idx="31">
                        <c:v>2.95</c:v>
                      </c:pt>
                      <c:pt idx="32">
                        <c:v>2.8</c:v>
                      </c:pt>
                      <c:pt idx="33">
                        <c:v>2.95</c:v>
                      </c:pt>
                      <c:pt idx="34">
                        <c:v>3</c:v>
                      </c:pt>
                      <c:pt idx="35">
                        <c:v>3.35</c:v>
                      </c:pt>
                      <c:pt idx="36">
                        <c:v>3.25</c:v>
                      </c:pt>
                      <c:pt idx="37">
                        <c:v>3.2</c:v>
                      </c:pt>
                      <c:pt idx="38">
                        <c:v>3.1</c:v>
                      </c:pt>
                      <c:pt idx="39">
                        <c:v>3.45</c:v>
                      </c:pt>
                      <c:pt idx="40">
                        <c:v>3.75</c:v>
                      </c:pt>
                      <c:pt idx="41">
                        <c:v>3.45</c:v>
                      </c:pt>
                      <c:pt idx="42">
                        <c:v>3.35</c:v>
                      </c:pt>
                      <c:pt idx="43">
                        <c:v>3.5</c:v>
                      </c:pt>
                      <c:pt idx="44">
                        <c:v>3.7</c:v>
                      </c:pt>
                      <c:pt idx="45">
                        <c:v>3.8</c:v>
                      </c:pt>
                      <c:pt idx="46">
                        <c:v>3.55</c:v>
                      </c:pt>
                      <c:pt idx="47">
                        <c:v>3.5</c:v>
                      </c:pt>
                      <c:pt idx="48">
                        <c:v>3.8</c:v>
                      </c:pt>
                      <c:pt idx="49">
                        <c:v>3.8</c:v>
                      </c:pt>
                      <c:pt idx="50">
                        <c:v>3.85</c:v>
                      </c:pt>
                      <c:pt idx="51">
                        <c:v>3.5</c:v>
                      </c:pt>
                      <c:pt idx="52">
                        <c:v>3.45</c:v>
                      </c:pt>
                      <c:pt idx="53">
                        <c:v>3.4</c:v>
                      </c:pt>
                      <c:pt idx="54">
                        <c:v>3.3</c:v>
                      </c:pt>
                      <c:pt idx="55">
                        <c:v>3.3</c:v>
                      </c:pt>
                      <c:pt idx="56">
                        <c:v>3.1</c:v>
                      </c:pt>
                      <c:pt idx="57">
                        <c:v>3</c:v>
                      </c:pt>
                      <c:pt idx="58">
                        <c:v>2.95</c:v>
                      </c:pt>
                      <c:pt idx="59">
                        <c:v>3</c:v>
                      </c:pt>
                      <c:pt idx="60">
                        <c:v>3.2</c:v>
                      </c:pt>
                      <c:pt idx="61">
                        <c:v>3.3</c:v>
                      </c:pt>
                      <c:pt idx="62">
                        <c:v>3.1</c:v>
                      </c:pt>
                      <c:pt idx="63">
                        <c:v>3.15</c:v>
                      </c:pt>
                      <c:pt idx="64">
                        <c:v>3.1</c:v>
                      </c:pt>
                      <c:pt idx="65">
                        <c:v>2.9</c:v>
                      </c:pt>
                      <c:pt idx="66">
                        <c:v>2.95</c:v>
                      </c:pt>
                      <c:pt idx="67">
                        <c:v>3.15</c:v>
                      </c:pt>
                      <c:pt idx="68">
                        <c:v>3.1</c:v>
                      </c:pt>
                      <c:pt idx="69">
                        <c:v>2.9</c:v>
                      </c:pt>
                      <c:pt idx="70">
                        <c:v>2.85</c:v>
                      </c:pt>
                      <c:pt idx="71">
                        <c:v>2.9</c:v>
                      </c:pt>
                      <c:pt idx="72">
                        <c:v>3</c:v>
                      </c:pt>
                      <c:pt idx="73">
                        <c:v>3</c:v>
                      </c:pt>
                      <c:pt idx="74">
                        <c:v>3.1</c:v>
                      </c:pt>
                      <c:pt idx="75">
                        <c:v>3.25</c:v>
                      </c:pt>
                      <c:pt idx="76">
                        <c:v>3</c:v>
                      </c:pt>
                      <c:pt idx="77">
                        <c:v>3</c:v>
                      </c:pt>
                      <c:pt idx="78">
                        <c:v>3.05</c:v>
                      </c:pt>
                      <c:pt idx="79">
                        <c:v>3</c:v>
                      </c:pt>
                      <c:pt idx="80">
                        <c:v>3</c:v>
                      </c:pt>
                      <c:pt idx="81">
                        <c:v>3</c:v>
                      </c:pt>
                      <c:pt idx="82">
                        <c:v>3</c:v>
                      </c:pt>
                      <c:pt idx="83">
                        <c:v>2.9</c:v>
                      </c:pt>
                      <c:pt idx="84">
                        <c:v>3.1</c:v>
                      </c:pt>
                      <c:pt idx="85">
                        <c:v>2.9</c:v>
                      </c:pt>
                      <c:pt idx="86">
                        <c:v>3.1</c:v>
                      </c:pt>
                      <c:pt idx="87">
                        <c:v>3.25</c:v>
                      </c:pt>
                      <c:pt idx="88">
                        <c:v>3.2</c:v>
                      </c:pt>
                      <c:pt idx="89">
                        <c:v>3.15</c:v>
                      </c:pt>
                      <c:pt idx="90">
                        <c:v>3.1</c:v>
                      </c:pt>
                      <c:pt idx="91">
                        <c:v>3.2</c:v>
                      </c:pt>
                      <c:pt idx="92">
                        <c:v>3.2</c:v>
                      </c:pt>
                      <c:pt idx="93">
                        <c:v>3.15</c:v>
                      </c:pt>
                      <c:pt idx="94">
                        <c:v>3.1</c:v>
                      </c:pt>
                      <c:pt idx="95">
                        <c:v>3.2</c:v>
                      </c:pt>
                      <c:pt idx="96">
                        <c:v>3.05</c:v>
                      </c:pt>
                      <c:pt idx="97">
                        <c:v>3.05</c:v>
                      </c:pt>
                      <c:pt idx="98">
                        <c:v>3.05</c:v>
                      </c:pt>
                      <c:pt idx="99">
                        <c:v>3.05</c:v>
                      </c:pt>
                      <c:pt idx="100">
                        <c:v>3.05</c:v>
                      </c:pt>
                      <c:pt idx="101">
                        <c:v>3.05</c:v>
                      </c:pt>
                      <c:pt idx="102">
                        <c:v>3.45</c:v>
                      </c:pt>
                      <c:pt idx="103">
                        <c:v>3.35</c:v>
                      </c:pt>
                      <c:pt idx="104">
                        <c:v>3.5</c:v>
                      </c:pt>
                      <c:pt idx="105">
                        <c:v>3.3</c:v>
                      </c:pt>
                      <c:pt idx="106">
                        <c:v>3.15</c:v>
                      </c:pt>
                      <c:pt idx="107">
                        <c:v>3.15</c:v>
                      </c:pt>
                      <c:pt idx="108">
                        <c:v>3.2</c:v>
                      </c:pt>
                      <c:pt idx="109">
                        <c:v>3.15</c:v>
                      </c:pt>
                      <c:pt idx="110">
                        <c:v>3.2</c:v>
                      </c:pt>
                      <c:pt idx="111">
                        <c:v>3.2</c:v>
                      </c:pt>
                      <c:pt idx="112">
                        <c:v>3.05</c:v>
                      </c:pt>
                      <c:pt idx="113">
                        <c:v>3.15</c:v>
                      </c:pt>
                      <c:pt idx="114">
                        <c:v>3.3</c:v>
                      </c:pt>
                      <c:pt idx="115">
                        <c:v>3.2</c:v>
                      </c:pt>
                      <c:pt idx="116">
                        <c:v>3</c:v>
                      </c:pt>
                      <c:pt idx="117">
                        <c:v>3</c:v>
                      </c:pt>
                      <c:pt idx="118">
                        <c:v>3</c:v>
                      </c:pt>
                      <c:pt idx="119">
                        <c:v>3</c:v>
                      </c:pt>
                      <c:pt idx="120">
                        <c:v>3.15</c:v>
                      </c:pt>
                      <c:pt idx="121">
                        <c:v>3.5</c:v>
                      </c:pt>
                      <c:pt idx="122">
                        <c:v>3.65</c:v>
                      </c:pt>
                      <c:pt idx="123">
                        <c:v>3.55</c:v>
                      </c:pt>
                      <c:pt idx="124">
                        <c:v>3.65</c:v>
                      </c:pt>
                      <c:pt idx="125">
                        <c:v>3.6</c:v>
                      </c:pt>
                      <c:pt idx="126">
                        <c:v>3.65</c:v>
                      </c:pt>
                      <c:pt idx="127">
                        <c:v>3.6</c:v>
                      </c:pt>
                      <c:pt idx="128">
                        <c:v>3.8</c:v>
                      </c:pt>
                      <c:pt idx="129">
                        <c:v>3.7</c:v>
                      </c:pt>
                      <c:pt idx="130">
                        <c:v>3.55</c:v>
                      </c:pt>
                      <c:pt idx="131">
                        <c:v>3.6</c:v>
                      </c:pt>
                      <c:pt idx="132">
                        <c:v>3.4</c:v>
                      </c:pt>
                      <c:pt idx="133">
                        <c:v>3.4</c:v>
                      </c:pt>
                      <c:pt idx="134">
                        <c:v>3.3</c:v>
                      </c:pt>
                      <c:pt idx="135">
                        <c:v>3.15</c:v>
                      </c:pt>
                      <c:pt idx="136">
                        <c:v>3.15</c:v>
                      </c:pt>
                      <c:pt idx="137">
                        <c:v>3.3</c:v>
                      </c:pt>
                      <c:pt idx="138">
                        <c:v>3.3</c:v>
                      </c:pt>
                      <c:pt idx="139">
                        <c:v>3.3</c:v>
                      </c:pt>
                      <c:pt idx="140">
                        <c:v>3.05</c:v>
                      </c:pt>
                      <c:pt idx="141">
                        <c:v>3</c:v>
                      </c:pt>
                      <c:pt idx="142">
                        <c:v>3.05</c:v>
                      </c:pt>
                      <c:pt idx="143">
                        <c:v>3.1</c:v>
                      </c:pt>
                      <c:pt idx="144">
                        <c:v>3.1</c:v>
                      </c:pt>
                      <c:pt idx="145">
                        <c:v>3</c:v>
                      </c:pt>
                      <c:pt idx="146">
                        <c:v>3.1</c:v>
                      </c:pt>
                      <c:pt idx="147">
                        <c:v>2.85</c:v>
                      </c:pt>
                      <c:pt idx="148">
                        <c:v>3</c:v>
                      </c:pt>
                      <c:pt idx="149">
                        <c:v>3</c:v>
                      </c:pt>
                      <c:pt idx="150">
                        <c:v>3.35</c:v>
                      </c:pt>
                      <c:pt idx="151">
                        <c:v>3.55</c:v>
                      </c:pt>
                      <c:pt idx="152">
                        <c:v>3.5</c:v>
                      </c:pt>
                      <c:pt idx="153">
                        <c:v>3.8</c:v>
                      </c:pt>
                      <c:pt idx="154">
                        <c:v>3.6</c:v>
                      </c:pt>
                      <c:pt idx="155">
                        <c:v>3.8</c:v>
                      </c:pt>
                      <c:pt idx="156">
                        <c:v>3.7</c:v>
                      </c:pt>
                      <c:pt idx="157">
                        <c:v>4.45</c:v>
                      </c:pt>
                      <c:pt idx="158">
                        <c:v>4.2</c:v>
                      </c:pt>
                      <c:pt idx="159">
                        <c:v>4.3</c:v>
                      </c:pt>
                      <c:pt idx="160">
                        <c:v>4.25</c:v>
                      </c:pt>
                      <c:pt idx="161">
                        <c:v>4.4000000000000004</c:v>
                      </c:pt>
                      <c:pt idx="162">
                        <c:v>4.5999999999999996</c:v>
                      </c:pt>
                      <c:pt idx="163">
                        <c:v>4.5999999999999996</c:v>
                      </c:pt>
                      <c:pt idx="164">
                        <c:v>4.55</c:v>
                      </c:pt>
                      <c:pt idx="165">
                        <c:v>4.03</c:v>
                      </c:pt>
                      <c:pt idx="166">
                        <c:v>3.97</c:v>
                      </c:pt>
                      <c:pt idx="167">
                        <c:v>4.5999999999999996</c:v>
                      </c:pt>
                      <c:pt idx="168">
                        <c:v>4.4000000000000004</c:v>
                      </c:pt>
                      <c:pt idx="169">
                        <c:v>4.3499999999999996</c:v>
                      </c:pt>
                      <c:pt idx="170">
                        <c:v>4.3499999999999996</c:v>
                      </c:pt>
                      <c:pt idx="171">
                        <c:v>4.3499999999999996</c:v>
                      </c:pt>
                      <c:pt idx="172">
                        <c:v>4.25</c:v>
                      </c:pt>
                      <c:pt idx="173">
                        <c:v>4.3499999999999996</c:v>
                      </c:pt>
                      <c:pt idx="174">
                        <c:v>4.4000000000000004</c:v>
                      </c:pt>
                      <c:pt idx="175">
                        <c:v>4.3499999999999996</c:v>
                      </c:pt>
                      <c:pt idx="176">
                        <c:v>4.3499999999999996</c:v>
                      </c:pt>
                      <c:pt idx="177">
                        <c:v>4.25</c:v>
                      </c:pt>
                      <c:pt idx="178">
                        <c:v>4.3</c:v>
                      </c:pt>
                      <c:pt idx="179">
                        <c:v>4.3</c:v>
                      </c:pt>
                      <c:pt idx="180">
                        <c:v>4.0999999999999996</c:v>
                      </c:pt>
                      <c:pt idx="181">
                        <c:v>4.3</c:v>
                      </c:pt>
                      <c:pt idx="182">
                        <c:v>4.3499999999999996</c:v>
                      </c:pt>
                      <c:pt idx="183">
                        <c:v>4.3499999999999996</c:v>
                      </c:pt>
                      <c:pt idx="184">
                        <c:v>4.4000000000000004</c:v>
                      </c:pt>
                      <c:pt idx="185">
                        <c:v>4.3499999999999996</c:v>
                      </c:pt>
                      <c:pt idx="186">
                        <c:v>4.3</c:v>
                      </c:pt>
                      <c:pt idx="187">
                        <c:v>4.3</c:v>
                      </c:pt>
                      <c:pt idx="188">
                        <c:v>4.5999999999999996</c:v>
                      </c:pt>
                      <c:pt idx="189">
                        <c:v>4.55</c:v>
                      </c:pt>
                      <c:pt idx="190">
                        <c:v>4.3</c:v>
                      </c:pt>
                      <c:pt idx="191">
                        <c:v>4</c:v>
                      </c:pt>
                      <c:pt idx="192">
                        <c:v>3.9</c:v>
                      </c:pt>
                      <c:pt idx="193">
                        <c:v>3.8</c:v>
                      </c:pt>
                      <c:pt idx="194">
                        <c:v>3.6</c:v>
                      </c:pt>
                      <c:pt idx="195">
                        <c:v>3.5</c:v>
                      </c:pt>
                      <c:pt idx="196">
                        <c:v>3.7</c:v>
                      </c:pt>
                      <c:pt idx="197">
                        <c:v>3.56</c:v>
                      </c:pt>
                      <c:pt idx="198">
                        <c:v>3.85</c:v>
                      </c:pt>
                      <c:pt idx="199">
                        <c:v>4.75</c:v>
                      </c:pt>
                      <c:pt idx="200">
                        <c:v>4</c:v>
                      </c:pt>
                      <c:pt idx="201">
                        <c:v>4.0999999999999996</c:v>
                      </c:pt>
                      <c:pt idx="202">
                        <c:v>4.05</c:v>
                      </c:pt>
                      <c:pt idx="203">
                        <c:v>4</c:v>
                      </c:pt>
                      <c:pt idx="204">
                        <c:v>4.2</c:v>
                      </c:pt>
                      <c:pt idx="205">
                        <c:v>4.1500000000000004</c:v>
                      </c:pt>
                      <c:pt idx="206">
                        <c:v>4</c:v>
                      </c:pt>
                      <c:pt idx="207">
                        <c:v>3.85</c:v>
                      </c:pt>
                      <c:pt idx="208">
                        <c:v>3.73</c:v>
                      </c:pt>
                      <c:pt idx="209">
                        <c:v>4</c:v>
                      </c:pt>
                      <c:pt idx="210">
                        <c:v>4</c:v>
                      </c:pt>
                      <c:pt idx="211">
                        <c:v>3.75</c:v>
                      </c:pt>
                      <c:pt idx="212">
                        <c:v>3.6</c:v>
                      </c:pt>
                      <c:pt idx="213">
                        <c:v>2.5</c:v>
                      </c:pt>
                      <c:pt idx="214">
                        <c:v>3.6</c:v>
                      </c:pt>
                      <c:pt idx="215">
                        <c:v>3.5</c:v>
                      </c:pt>
                      <c:pt idx="216">
                        <c:v>3.25</c:v>
                      </c:pt>
                      <c:pt idx="217">
                        <c:v>3.23</c:v>
                      </c:pt>
                      <c:pt idx="218">
                        <c:v>3.21</c:v>
                      </c:pt>
                      <c:pt idx="219">
                        <c:v>3.2</c:v>
                      </c:pt>
                      <c:pt idx="220">
                        <c:v>2.95</c:v>
                      </c:pt>
                      <c:pt idx="221">
                        <c:v>3</c:v>
                      </c:pt>
                      <c:pt idx="222">
                        <c:v>3.1</c:v>
                      </c:pt>
                      <c:pt idx="223">
                        <c:v>3</c:v>
                      </c:pt>
                      <c:pt idx="224">
                        <c:v>2.9</c:v>
                      </c:pt>
                      <c:pt idx="225">
                        <c:v>2.95</c:v>
                      </c:pt>
                      <c:pt idx="226">
                        <c:v>3.4</c:v>
                      </c:pt>
                      <c:pt idx="227">
                        <c:v>3.4</c:v>
                      </c:pt>
                      <c:pt idx="228">
                        <c:v>3.65</c:v>
                      </c:pt>
                      <c:pt idx="229">
                        <c:v>3.65</c:v>
                      </c:pt>
                      <c:pt idx="230">
                        <c:v>3.35</c:v>
                      </c:pt>
                      <c:pt idx="231">
                        <c:v>3.25</c:v>
                      </c:pt>
                      <c:pt idx="232">
                        <c:v>3.2</c:v>
                      </c:pt>
                      <c:pt idx="233">
                        <c:v>3.15</c:v>
                      </c:pt>
                      <c:pt idx="234">
                        <c:v>3</c:v>
                      </c:pt>
                      <c:pt idx="235">
                        <c:v>2.9</c:v>
                      </c:pt>
                      <c:pt idx="236">
                        <c:v>2.9</c:v>
                      </c:pt>
                      <c:pt idx="237">
                        <c:v>3</c:v>
                      </c:pt>
                      <c:pt idx="238">
                        <c:v>3</c:v>
                      </c:pt>
                      <c:pt idx="239">
                        <c:v>3.5</c:v>
                      </c:pt>
                      <c:pt idx="240">
                        <c:v>3.85</c:v>
                      </c:pt>
                      <c:pt idx="241">
                        <c:v>4.1500000000000004</c:v>
                      </c:pt>
                      <c:pt idx="242">
                        <c:v>3.95</c:v>
                      </c:pt>
                      <c:pt idx="243">
                        <c:v>3.8</c:v>
                      </c:pt>
                      <c:pt idx="244">
                        <c:v>3.85</c:v>
                      </c:pt>
                      <c:pt idx="245">
                        <c:v>3.9</c:v>
                      </c:pt>
                      <c:pt idx="246">
                        <c:v>4</c:v>
                      </c:pt>
                      <c:pt idx="247">
                        <c:v>4.1500000000000004</c:v>
                      </c:pt>
                      <c:pt idx="248">
                        <c:v>4.55</c:v>
                      </c:pt>
                      <c:pt idx="249">
                        <c:v>4.5999999999999996</c:v>
                      </c:pt>
                      <c:pt idx="250">
                        <c:v>4.3499999999999996</c:v>
                      </c:pt>
                      <c:pt idx="251">
                        <c:v>4.2</c:v>
                      </c:pt>
                      <c:pt idx="252">
                        <c:v>4.1500000000000004</c:v>
                      </c:pt>
                      <c:pt idx="253">
                        <c:v>4.2</c:v>
                      </c:pt>
                      <c:pt idx="254">
                        <c:v>4.1500000000000004</c:v>
                      </c:pt>
                      <c:pt idx="255">
                        <c:v>4.1500000000000004</c:v>
                      </c:pt>
                      <c:pt idx="256">
                        <c:v>4.3</c:v>
                      </c:pt>
                      <c:pt idx="257">
                        <c:v>4.2</c:v>
                      </c:pt>
                      <c:pt idx="258">
                        <c:v>4.3</c:v>
                      </c:pt>
                      <c:pt idx="259">
                        <c:v>4.2</c:v>
                      </c:pt>
                      <c:pt idx="260">
                        <c:v>3.75</c:v>
                      </c:pt>
                      <c:pt idx="261">
                        <c:v>3.7</c:v>
                      </c:pt>
                      <c:pt idx="262">
                        <c:v>3.7</c:v>
                      </c:pt>
                      <c:pt idx="263">
                        <c:v>3.6</c:v>
                      </c:pt>
                      <c:pt idx="264">
                        <c:v>3.65</c:v>
                      </c:pt>
                      <c:pt idx="265">
                        <c:v>3.65</c:v>
                      </c:pt>
                      <c:pt idx="266">
                        <c:v>3.7</c:v>
                      </c:pt>
                      <c:pt idx="267">
                        <c:v>3.7</c:v>
                      </c:pt>
                      <c:pt idx="268">
                        <c:v>3.55</c:v>
                      </c:pt>
                      <c:pt idx="269">
                        <c:v>3.5</c:v>
                      </c:pt>
                      <c:pt idx="270">
                        <c:v>3.45</c:v>
                      </c:pt>
                      <c:pt idx="271">
                        <c:v>3.4</c:v>
                      </c:pt>
                      <c:pt idx="272">
                        <c:v>3.5</c:v>
                      </c:pt>
                      <c:pt idx="273">
                        <c:v>3.3</c:v>
                      </c:pt>
                      <c:pt idx="274">
                        <c:v>3.95</c:v>
                      </c:pt>
                      <c:pt idx="275">
                        <c:v>4</c:v>
                      </c:pt>
                      <c:pt idx="276">
                        <c:v>3.8</c:v>
                      </c:pt>
                      <c:pt idx="277">
                        <c:v>3.7</c:v>
                      </c:pt>
                      <c:pt idx="278">
                        <c:v>3.55</c:v>
                      </c:pt>
                      <c:pt idx="279">
                        <c:v>3.45</c:v>
                      </c:pt>
                      <c:pt idx="280">
                        <c:v>3.25</c:v>
                      </c:pt>
                      <c:pt idx="281">
                        <c:v>3.2</c:v>
                      </c:pt>
                      <c:pt idx="282">
                        <c:v>3.45</c:v>
                      </c:pt>
                      <c:pt idx="283">
                        <c:v>3.3</c:v>
                      </c:pt>
                      <c:pt idx="284">
                        <c:v>3.1</c:v>
                      </c:pt>
                      <c:pt idx="285">
                        <c:v>2.95</c:v>
                      </c:pt>
                      <c:pt idx="286">
                        <c:v>2.7</c:v>
                      </c:pt>
                      <c:pt idx="287">
                        <c:v>2.8</c:v>
                      </c:pt>
                      <c:pt idx="288">
                        <c:v>2.65</c:v>
                      </c:pt>
                      <c:pt idx="289">
                        <c:v>2.9</c:v>
                      </c:pt>
                      <c:pt idx="290">
                        <c:v>2.85</c:v>
                      </c:pt>
                      <c:pt idx="291">
                        <c:v>3.1</c:v>
                      </c:pt>
                      <c:pt idx="292">
                        <c:v>2.7</c:v>
                      </c:pt>
                      <c:pt idx="293">
                        <c:v>2.5</c:v>
                      </c:pt>
                      <c:pt idx="294">
                        <c:v>2.5499999999999998</c:v>
                      </c:pt>
                      <c:pt idx="295">
                        <c:v>2.5499999999999998</c:v>
                      </c:pt>
                      <c:pt idx="296">
                        <c:v>2.5499999999999998</c:v>
                      </c:pt>
                      <c:pt idx="297">
                        <c:v>2.65</c:v>
                      </c:pt>
                      <c:pt idx="298">
                        <c:v>2.65</c:v>
                      </c:pt>
                      <c:pt idx="299">
                        <c:v>2.6</c:v>
                      </c:pt>
                      <c:pt idx="300">
                        <c:v>2.5499999999999998</c:v>
                      </c:pt>
                      <c:pt idx="301">
                        <c:v>2.5</c:v>
                      </c:pt>
                      <c:pt idx="302">
                        <c:v>2.6</c:v>
                      </c:pt>
                      <c:pt idx="303">
                        <c:v>2.8</c:v>
                      </c:pt>
                      <c:pt idx="304">
                        <c:v>2.65</c:v>
                      </c:pt>
                      <c:pt idx="305">
                        <c:v>2.5</c:v>
                      </c:pt>
                      <c:pt idx="306">
                        <c:v>2.2999999999999998</c:v>
                      </c:pt>
                      <c:pt idx="307">
                        <c:v>2.2000000000000002</c:v>
                      </c:pt>
                      <c:pt idx="308">
                        <c:v>2.1</c:v>
                      </c:pt>
                      <c:pt idx="309">
                        <c:v>2.0499999999999998</c:v>
                      </c:pt>
                      <c:pt idx="310">
                        <c:v>2.1</c:v>
                      </c:pt>
                      <c:pt idx="311">
                        <c:v>2.1</c:v>
                      </c:pt>
                      <c:pt idx="312">
                        <c:v>2.4</c:v>
                      </c:pt>
                      <c:pt idx="313">
                        <c:v>2.6</c:v>
                      </c:pt>
                      <c:pt idx="314">
                        <c:v>2.65</c:v>
                      </c:pt>
                      <c:pt idx="315">
                        <c:v>2.65</c:v>
                      </c:pt>
                      <c:pt idx="316">
                        <c:v>2.5</c:v>
                      </c:pt>
                      <c:pt idx="317">
                        <c:v>2.75</c:v>
                      </c:pt>
                      <c:pt idx="318">
                        <c:v>2.7</c:v>
                      </c:pt>
                      <c:pt idx="319">
                        <c:v>2.7</c:v>
                      </c:pt>
                      <c:pt idx="320">
                        <c:v>2.85</c:v>
                      </c:pt>
                      <c:pt idx="321">
                        <c:v>3.05</c:v>
                      </c:pt>
                      <c:pt idx="322">
                        <c:v>3.65</c:v>
                      </c:pt>
                      <c:pt idx="323">
                        <c:v>3.9</c:v>
                      </c:pt>
                      <c:pt idx="324">
                        <c:v>3.65</c:v>
                      </c:pt>
                      <c:pt idx="325">
                        <c:v>3.5</c:v>
                      </c:pt>
                      <c:pt idx="326">
                        <c:v>3.45</c:v>
                      </c:pt>
                      <c:pt idx="327">
                        <c:v>3.45</c:v>
                      </c:pt>
                      <c:pt idx="328">
                        <c:v>3.7</c:v>
                      </c:pt>
                      <c:pt idx="329">
                        <c:v>3.5</c:v>
                      </c:pt>
                      <c:pt idx="330">
                        <c:v>3.8</c:v>
                      </c:pt>
                      <c:pt idx="331">
                        <c:v>3.3</c:v>
                      </c:pt>
                      <c:pt idx="332">
                        <c:v>3.25</c:v>
                      </c:pt>
                      <c:pt idx="333">
                        <c:v>3.2</c:v>
                      </c:pt>
                      <c:pt idx="334">
                        <c:v>3.2</c:v>
                      </c:pt>
                      <c:pt idx="335">
                        <c:v>3.25</c:v>
                      </c:pt>
                      <c:pt idx="336">
                        <c:v>3.45</c:v>
                      </c:pt>
                      <c:pt idx="337">
                        <c:v>3.3</c:v>
                      </c:pt>
                      <c:pt idx="338">
                        <c:v>3.05</c:v>
                      </c:pt>
                      <c:pt idx="339">
                        <c:v>3</c:v>
                      </c:pt>
                      <c:pt idx="340">
                        <c:v>2.9</c:v>
                      </c:pt>
                      <c:pt idx="341">
                        <c:v>2.8</c:v>
                      </c:pt>
                      <c:pt idx="342">
                        <c:v>2.95</c:v>
                      </c:pt>
                      <c:pt idx="343">
                        <c:v>3.25</c:v>
                      </c:pt>
                      <c:pt idx="344">
                        <c:v>3.6</c:v>
                      </c:pt>
                      <c:pt idx="345">
                        <c:v>3.2</c:v>
                      </c:pt>
                      <c:pt idx="346">
                        <c:v>3.5</c:v>
                      </c:pt>
                      <c:pt idx="347">
                        <c:v>3.65</c:v>
                      </c:pt>
                      <c:pt idx="348">
                        <c:v>3.35</c:v>
                      </c:pt>
                      <c:pt idx="349">
                        <c:v>3.1</c:v>
                      </c:pt>
                      <c:pt idx="350">
                        <c:v>3.25</c:v>
                      </c:pt>
                      <c:pt idx="351">
                        <c:v>3.35</c:v>
                      </c:pt>
                      <c:pt idx="352">
                        <c:v>3.55</c:v>
                      </c:pt>
                      <c:pt idx="353">
                        <c:v>3.55</c:v>
                      </c:pt>
                      <c:pt idx="354">
                        <c:v>3.2</c:v>
                      </c:pt>
                      <c:pt idx="355">
                        <c:v>3.1</c:v>
                      </c:pt>
                      <c:pt idx="356">
                        <c:v>3.75</c:v>
                      </c:pt>
                      <c:pt idx="357">
                        <c:v>2.8</c:v>
                      </c:pt>
                      <c:pt idx="358">
                        <c:v>2.7</c:v>
                      </c:pt>
                      <c:pt idx="359">
                        <c:v>2.6</c:v>
                      </c:pt>
                      <c:pt idx="360">
                        <c:v>2.5499999999999998</c:v>
                      </c:pt>
                      <c:pt idx="361">
                        <c:v>2.6</c:v>
                      </c:pt>
                      <c:pt idx="362">
                        <c:v>2.75</c:v>
                      </c:pt>
                      <c:pt idx="363">
                        <c:v>2.9</c:v>
                      </c:pt>
                      <c:pt idx="364">
                        <c:v>2.6</c:v>
                      </c:pt>
                      <c:pt idx="365">
                        <c:v>2.5499999999999998</c:v>
                      </c:pt>
                      <c:pt idx="366">
                        <c:v>3</c:v>
                      </c:pt>
                      <c:pt idx="367">
                        <c:v>3</c:v>
                      </c:pt>
                      <c:pt idx="368">
                        <c:v>2.6</c:v>
                      </c:pt>
                      <c:pt idx="369">
                        <c:v>2.6</c:v>
                      </c:pt>
                      <c:pt idx="370">
                        <c:v>2.75</c:v>
                      </c:pt>
                      <c:pt idx="371">
                        <c:v>2.6</c:v>
                      </c:pt>
                      <c:pt idx="372">
                        <c:v>2.4</c:v>
                      </c:pt>
                      <c:pt idx="373">
                        <c:v>2.4</c:v>
                      </c:pt>
                      <c:pt idx="374">
                        <c:v>2.4</c:v>
                      </c:pt>
                      <c:pt idx="375">
                        <c:v>2.4500000000000002</c:v>
                      </c:pt>
                      <c:pt idx="376">
                        <c:v>2.4500000000000002</c:v>
                      </c:pt>
                      <c:pt idx="377">
                        <c:v>2.2999999999999998</c:v>
                      </c:pt>
                      <c:pt idx="378">
                        <c:v>2.2000000000000002</c:v>
                      </c:pt>
                      <c:pt idx="379">
                        <c:v>2.15</c:v>
                      </c:pt>
                      <c:pt idx="380">
                        <c:v>2.48</c:v>
                      </c:pt>
                      <c:pt idx="381">
                        <c:v>2.5</c:v>
                      </c:pt>
                      <c:pt idx="382">
                        <c:v>2.5499999999999998</c:v>
                      </c:pt>
                      <c:pt idx="383">
                        <c:v>2.8</c:v>
                      </c:pt>
                      <c:pt idx="384">
                        <c:v>3</c:v>
                      </c:pt>
                      <c:pt idx="385">
                        <c:v>2.95</c:v>
                      </c:pt>
                      <c:pt idx="386">
                        <c:v>2.5</c:v>
                      </c:pt>
                      <c:pt idx="387">
                        <c:v>2.35</c:v>
                      </c:pt>
                      <c:pt idx="388">
                        <c:v>2.4500000000000002</c:v>
                      </c:pt>
                      <c:pt idx="389">
                        <c:v>2.4500000000000002</c:v>
                      </c:pt>
                      <c:pt idx="390">
                        <c:v>2.4</c:v>
                      </c:pt>
                      <c:pt idx="391">
                        <c:v>2.5</c:v>
                      </c:pt>
                      <c:pt idx="392">
                        <c:v>2.5</c:v>
                      </c:pt>
                      <c:pt idx="393">
                        <c:v>2.5</c:v>
                      </c:pt>
                      <c:pt idx="394">
                        <c:v>2.2000000000000002</c:v>
                      </c:pt>
                      <c:pt idx="395">
                        <c:v>2.2000000000000002</c:v>
                      </c:pt>
                      <c:pt idx="396">
                        <c:v>2.1</c:v>
                      </c:pt>
                      <c:pt idx="397">
                        <c:v>2.1</c:v>
                      </c:pt>
                      <c:pt idx="398">
                        <c:v>1.9</c:v>
                      </c:pt>
                      <c:pt idx="399">
                        <c:v>2</c:v>
                      </c:pt>
                      <c:pt idx="400">
                        <c:v>2.1</c:v>
                      </c:pt>
                      <c:pt idx="401">
                        <c:v>2.15</c:v>
                      </c:pt>
                      <c:pt idx="402">
                        <c:v>2.1</c:v>
                      </c:pt>
                      <c:pt idx="403">
                        <c:v>2.1</c:v>
                      </c:pt>
                      <c:pt idx="404">
                        <c:v>2.6</c:v>
                      </c:pt>
                      <c:pt idx="405">
                        <c:v>2.65</c:v>
                      </c:pt>
                      <c:pt idx="406">
                        <c:v>2.35</c:v>
                      </c:pt>
                      <c:pt idx="407">
                        <c:v>2.2999999999999998</c:v>
                      </c:pt>
                      <c:pt idx="408">
                        <c:v>2.4500000000000002</c:v>
                      </c:pt>
                      <c:pt idx="409">
                        <c:v>2.5499999999999998</c:v>
                      </c:pt>
                      <c:pt idx="410">
                        <c:v>2.4</c:v>
                      </c:pt>
                      <c:pt idx="411">
                        <c:v>2.35</c:v>
                      </c:pt>
                      <c:pt idx="412">
                        <c:v>2.4</c:v>
                      </c:pt>
                      <c:pt idx="413">
                        <c:v>2.35</c:v>
                      </c:pt>
                      <c:pt idx="414">
                        <c:v>2.4</c:v>
                      </c:pt>
                      <c:pt idx="415">
                        <c:v>2.2999999999999998</c:v>
                      </c:pt>
                      <c:pt idx="416">
                        <c:v>2.1</c:v>
                      </c:pt>
                      <c:pt idx="417">
                        <c:v>2</c:v>
                      </c:pt>
                      <c:pt idx="418">
                        <c:v>2.2000000000000002</c:v>
                      </c:pt>
                      <c:pt idx="419">
                        <c:v>2.25</c:v>
                      </c:pt>
                      <c:pt idx="420">
                        <c:v>1.95</c:v>
                      </c:pt>
                      <c:pt idx="421">
                        <c:v>1.8</c:v>
                      </c:pt>
                      <c:pt idx="422">
                        <c:v>1.75</c:v>
                      </c:pt>
                      <c:pt idx="423">
                        <c:v>1.7</c:v>
                      </c:pt>
                      <c:pt idx="424">
                        <c:v>1.75</c:v>
                      </c:pt>
                      <c:pt idx="425">
                        <c:v>1.8</c:v>
                      </c:pt>
                      <c:pt idx="426">
                        <c:v>2.0499999999999998</c:v>
                      </c:pt>
                      <c:pt idx="427">
                        <c:v>2.1</c:v>
                      </c:pt>
                      <c:pt idx="428">
                        <c:v>2.0499999999999998</c:v>
                      </c:pt>
                      <c:pt idx="429">
                        <c:v>1.9</c:v>
                      </c:pt>
                      <c:pt idx="430">
                        <c:v>2</c:v>
                      </c:pt>
                      <c:pt idx="431">
                        <c:v>2</c:v>
                      </c:pt>
                      <c:pt idx="432">
                        <c:v>2.2000000000000002</c:v>
                      </c:pt>
                      <c:pt idx="433">
                        <c:v>1.8</c:v>
                      </c:pt>
                      <c:pt idx="434">
                        <c:v>1.8</c:v>
                      </c:pt>
                      <c:pt idx="435">
                        <c:v>1.65</c:v>
                      </c:pt>
                      <c:pt idx="436">
                        <c:v>1.85</c:v>
                      </c:pt>
                      <c:pt idx="437">
                        <c:v>2</c:v>
                      </c:pt>
                      <c:pt idx="438">
                        <c:v>2.2999999999999998</c:v>
                      </c:pt>
                      <c:pt idx="439">
                        <c:v>2.2799999999999998</c:v>
                      </c:pt>
                      <c:pt idx="440">
                        <c:v>2.2599999999999998</c:v>
                      </c:pt>
                      <c:pt idx="441">
                        <c:v>2.25</c:v>
                      </c:pt>
                      <c:pt idx="442">
                        <c:v>2.4500000000000002</c:v>
                      </c:pt>
                      <c:pt idx="443">
                        <c:v>2.25</c:v>
                      </c:pt>
                      <c:pt idx="444">
                        <c:v>2</c:v>
                      </c:pt>
                      <c:pt idx="445">
                        <c:v>1.95</c:v>
                      </c:pt>
                      <c:pt idx="446">
                        <c:v>1.9</c:v>
                      </c:pt>
                      <c:pt idx="447">
                        <c:v>1.95</c:v>
                      </c:pt>
                      <c:pt idx="448">
                        <c:v>2.35</c:v>
                      </c:pt>
                      <c:pt idx="449">
                        <c:v>2.2999999999999998</c:v>
                      </c:pt>
                      <c:pt idx="450">
                        <c:v>2.2999999999999998</c:v>
                      </c:pt>
                      <c:pt idx="451">
                        <c:v>2.2999999999999998</c:v>
                      </c:pt>
                      <c:pt idx="452">
                        <c:v>2.5499999999999998</c:v>
                      </c:pt>
                      <c:pt idx="453">
                        <c:v>2.6</c:v>
                      </c:pt>
                      <c:pt idx="454">
                        <c:v>2.6</c:v>
                      </c:pt>
                      <c:pt idx="455">
                        <c:v>2.4500000000000002</c:v>
                      </c:pt>
                      <c:pt idx="456">
                        <c:v>2.25</c:v>
                      </c:pt>
                      <c:pt idx="457">
                        <c:v>2.15</c:v>
                      </c:pt>
                      <c:pt idx="458">
                        <c:v>2.2999999999999998</c:v>
                      </c:pt>
                      <c:pt idx="459">
                        <c:v>2.6</c:v>
                      </c:pt>
                      <c:pt idx="460">
                        <c:v>2.8</c:v>
                      </c:pt>
                      <c:pt idx="461">
                        <c:v>2.75</c:v>
                      </c:pt>
                      <c:pt idx="462">
                        <c:v>2.5</c:v>
                      </c:pt>
                      <c:pt idx="463">
                        <c:v>2.4500000000000002</c:v>
                      </c:pt>
                      <c:pt idx="464">
                        <c:v>3</c:v>
                      </c:pt>
                      <c:pt idx="465">
                        <c:v>3.15</c:v>
                      </c:pt>
                      <c:pt idx="466">
                        <c:v>3.1</c:v>
                      </c:pt>
                      <c:pt idx="467">
                        <c:v>3.05</c:v>
                      </c:pt>
                      <c:pt idx="468">
                        <c:v>3.1</c:v>
                      </c:pt>
                      <c:pt idx="469">
                        <c:v>3</c:v>
                      </c:pt>
                      <c:pt idx="470">
                        <c:v>3</c:v>
                      </c:pt>
                      <c:pt idx="471">
                        <c:v>3</c:v>
                      </c:pt>
                      <c:pt idx="472">
                        <c:v>2.95</c:v>
                      </c:pt>
                      <c:pt idx="473">
                        <c:v>2.8</c:v>
                      </c:pt>
                      <c:pt idx="474">
                        <c:v>2.8</c:v>
                      </c:pt>
                      <c:pt idx="475">
                        <c:v>2.8</c:v>
                      </c:pt>
                      <c:pt idx="476">
                        <c:v>2.8</c:v>
                      </c:pt>
                      <c:pt idx="477">
                        <c:v>2.85</c:v>
                      </c:pt>
                      <c:pt idx="478">
                        <c:v>2.65</c:v>
                      </c:pt>
                      <c:pt idx="479">
                        <c:v>2.4500000000000002</c:v>
                      </c:pt>
                      <c:pt idx="480">
                        <c:v>2.25</c:v>
                      </c:pt>
                      <c:pt idx="481">
                        <c:v>2.25</c:v>
                      </c:pt>
                      <c:pt idx="482">
                        <c:v>2.35</c:v>
                      </c:pt>
                      <c:pt idx="483">
                        <c:v>2.48</c:v>
                      </c:pt>
                      <c:pt idx="484">
                        <c:v>2.6</c:v>
                      </c:pt>
                      <c:pt idx="485">
                        <c:v>3.24</c:v>
                      </c:pt>
                      <c:pt idx="486">
                        <c:v>3</c:v>
                      </c:pt>
                      <c:pt idx="487">
                        <c:v>2.5499999999999998</c:v>
                      </c:pt>
                      <c:pt idx="488">
                        <c:v>2.2999999999999998</c:v>
                      </c:pt>
                      <c:pt idx="489">
                        <c:v>2.25</c:v>
                      </c:pt>
                      <c:pt idx="490">
                        <c:v>2.2000000000000002</c:v>
                      </c:pt>
                      <c:pt idx="491">
                        <c:v>2.15</c:v>
                      </c:pt>
                      <c:pt idx="492">
                        <c:v>2.2000000000000002</c:v>
                      </c:pt>
                      <c:pt idx="493">
                        <c:v>2.25</c:v>
                      </c:pt>
                      <c:pt idx="494">
                        <c:v>2.4</c:v>
                      </c:pt>
                      <c:pt idx="495">
                        <c:v>2.4</c:v>
                      </c:pt>
                      <c:pt idx="496">
                        <c:v>2.1</c:v>
                      </c:pt>
                      <c:pt idx="497">
                        <c:v>2</c:v>
                      </c:pt>
                      <c:pt idx="498">
                        <c:v>1.85</c:v>
                      </c:pt>
                      <c:pt idx="499">
                        <c:v>1.8</c:v>
                      </c:pt>
                      <c:pt idx="500">
                        <c:v>1.7</c:v>
                      </c:pt>
                      <c:pt idx="501">
                        <c:v>1.8</c:v>
                      </c:pt>
                      <c:pt idx="502">
                        <c:v>1.65</c:v>
                      </c:pt>
                      <c:pt idx="503">
                        <c:v>1.85</c:v>
                      </c:pt>
                      <c:pt idx="504">
                        <c:v>1.85</c:v>
                      </c:pt>
                      <c:pt idx="505">
                        <c:v>2.1</c:v>
                      </c:pt>
                      <c:pt idx="506">
                        <c:v>2.1</c:v>
                      </c:pt>
                      <c:pt idx="507">
                        <c:v>2.2999999999999998</c:v>
                      </c:pt>
                      <c:pt idx="508">
                        <c:v>2.2999999999999998</c:v>
                      </c:pt>
                      <c:pt idx="509">
                        <c:v>2.25</c:v>
                      </c:pt>
                      <c:pt idx="510">
                        <c:v>2.0499999999999998</c:v>
                      </c:pt>
                      <c:pt idx="511">
                        <c:v>2.1</c:v>
                      </c:pt>
                      <c:pt idx="512">
                        <c:v>1.95</c:v>
                      </c:pt>
                      <c:pt idx="513">
                        <c:v>1.8</c:v>
                      </c:pt>
                      <c:pt idx="514">
                        <c:v>1.8</c:v>
                      </c:pt>
                      <c:pt idx="515">
                        <c:v>1.9</c:v>
                      </c:pt>
                      <c:pt idx="516">
                        <c:v>2.4</c:v>
                      </c:pt>
                      <c:pt idx="517">
                        <c:v>2.5</c:v>
                      </c:pt>
                      <c:pt idx="518">
                        <c:v>2.4</c:v>
                      </c:pt>
                      <c:pt idx="519">
                        <c:v>2.5499999999999998</c:v>
                      </c:pt>
                      <c:pt idx="520">
                        <c:v>2.5</c:v>
                      </c:pt>
                      <c:pt idx="521">
                        <c:v>2.5</c:v>
                      </c:pt>
                      <c:pt idx="522">
                        <c:v>2.5</c:v>
                      </c:pt>
                      <c:pt idx="523">
                        <c:v>2.6</c:v>
                      </c:pt>
                      <c:pt idx="524">
                        <c:v>2.4</c:v>
                      </c:pt>
                      <c:pt idx="525">
                        <c:v>2.4500000000000002</c:v>
                      </c:pt>
                      <c:pt idx="526">
                        <c:v>2.8</c:v>
                      </c:pt>
                      <c:pt idx="527">
                        <c:v>2.85</c:v>
                      </c:pt>
                      <c:pt idx="528">
                        <c:v>2.65</c:v>
                      </c:pt>
                      <c:pt idx="529">
                        <c:v>2.6</c:v>
                      </c:pt>
                      <c:pt idx="530">
                        <c:v>2.8</c:v>
                      </c:pt>
                      <c:pt idx="531">
                        <c:v>2.85</c:v>
                      </c:pt>
                      <c:pt idx="532">
                        <c:v>2.5</c:v>
                      </c:pt>
                      <c:pt idx="533">
                        <c:v>2.4</c:v>
                      </c:pt>
                      <c:pt idx="534">
                        <c:v>2.2000000000000002</c:v>
                      </c:pt>
                      <c:pt idx="535">
                        <c:v>2.1</c:v>
                      </c:pt>
                      <c:pt idx="536">
                        <c:v>2.0499999999999998</c:v>
                      </c:pt>
                      <c:pt idx="537">
                        <c:v>2.1</c:v>
                      </c:pt>
                      <c:pt idx="538">
                        <c:v>2.0499999999999998</c:v>
                      </c:pt>
                      <c:pt idx="539">
                        <c:v>2</c:v>
                      </c:pt>
                      <c:pt idx="540">
                        <c:v>1.95</c:v>
                      </c:pt>
                      <c:pt idx="541">
                        <c:v>1.9</c:v>
                      </c:pt>
                      <c:pt idx="542">
                        <c:v>1.8</c:v>
                      </c:pt>
                      <c:pt idx="543">
                        <c:v>1.8</c:v>
                      </c:pt>
                      <c:pt idx="544">
                        <c:v>1.9</c:v>
                      </c:pt>
                      <c:pt idx="545">
                        <c:v>1.85</c:v>
                      </c:pt>
                      <c:pt idx="546">
                        <c:v>1.85</c:v>
                      </c:pt>
                      <c:pt idx="547">
                        <c:v>1.85</c:v>
                      </c:pt>
                      <c:pt idx="548">
                        <c:v>1.8</c:v>
                      </c:pt>
                      <c:pt idx="549">
                        <c:v>1.7</c:v>
                      </c:pt>
                      <c:pt idx="550">
                        <c:v>1.75</c:v>
                      </c:pt>
                      <c:pt idx="551">
                        <c:v>1.8</c:v>
                      </c:pt>
                      <c:pt idx="552">
                        <c:v>2.4</c:v>
                      </c:pt>
                      <c:pt idx="553">
                        <c:v>2.4</c:v>
                      </c:pt>
                      <c:pt idx="554">
                        <c:v>2.1</c:v>
                      </c:pt>
                      <c:pt idx="555">
                        <c:v>2</c:v>
                      </c:pt>
                      <c:pt idx="556">
                        <c:v>1.9</c:v>
                      </c:pt>
                      <c:pt idx="557">
                        <c:v>1.75</c:v>
                      </c:pt>
                      <c:pt idx="558">
                        <c:v>1.7</c:v>
                      </c:pt>
                      <c:pt idx="559">
                        <c:v>1.75</c:v>
                      </c:pt>
                      <c:pt idx="560">
                        <c:v>2</c:v>
                      </c:pt>
                      <c:pt idx="561">
                        <c:v>2.15</c:v>
                      </c:pt>
                      <c:pt idx="562">
                        <c:v>2.2000000000000002</c:v>
                      </c:pt>
                      <c:pt idx="563">
                        <c:v>2.1</c:v>
                      </c:pt>
                      <c:pt idx="564">
                        <c:v>1.95</c:v>
                      </c:pt>
                      <c:pt idx="565">
                        <c:v>1.8</c:v>
                      </c:pt>
                      <c:pt idx="566">
                        <c:v>1.8</c:v>
                      </c:pt>
                      <c:pt idx="567">
                        <c:v>1.8</c:v>
                      </c:pt>
                      <c:pt idx="568">
                        <c:v>1.8</c:v>
                      </c:pt>
                      <c:pt idx="569">
                        <c:v>2</c:v>
                      </c:pt>
                      <c:pt idx="570">
                        <c:v>2.5499999999999998</c:v>
                      </c:pt>
                      <c:pt idx="571">
                        <c:v>2.6</c:v>
                      </c:pt>
                      <c:pt idx="572">
                        <c:v>2.35</c:v>
                      </c:pt>
                      <c:pt idx="573">
                        <c:v>2.2999999999999998</c:v>
                      </c:pt>
                      <c:pt idx="574">
                        <c:v>2.65</c:v>
                      </c:pt>
                      <c:pt idx="575">
                        <c:v>2.65</c:v>
                      </c:pt>
                      <c:pt idx="576">
                        <c:v>3.3</c:v>
                      </c:pt>
                      <c:pt idx="577">
                        <c:v>3.15</c:v>
                      </c:pt>
                      <c:pt idx="578">
                        <c:v>3.05</c:v>
                      </c:pt>
                      <c:pt idx="579">
                        <c:v>2.9</c:v>
                      </c:pt>
                      <c:pt idx="580">
                        <c:v>2.8</c:v>
                      </c:pt>
                      <c:pt idx="581">
                        <c:v>2.9</c:v>
                      </c:pt>
                      <c:pt idx="582">
                        <c:v>3</c:v>
                      </c:pt>
                      <c:pt idx="583">
                        <c:v>2.65</c:v>
                      </c:pt>
                      <c:pt idx="584">
                        <c:v>2.9</c:v>
                      </c:pt>
                      <c:pt idx="585">
                        <c:v>2.9</c:v>
                      </c:pt>
                      <c:pt idx="586">
                        <c:v>3.1</c:v>
                      </c:pt>
                      <c:pt idx="587">
                        <c:v>3.05</c:v>
                      </c:pt>
                      <c:pt idx="588">
                        <c:v>3</c:v>
                      </c:pt>
                      <c:pt idx="589">
                        <c:v>2.9</c:v>
                      </c:pt>
                      <c:pt idx="590">
                        <c:v>3.1</c:v>
                      </c:pt>
                      <c:pt idx="591">
                        <c:v>2.8</c:v>
                      </c:pt>
                      <c:pt idx="592">
                        <c:v>2.5</c:v>
                      </c:pt>
                      <c:pt idx="593">
                        <c:v>2.4</c:v>
                      </c:pt>
                      <c:pt idx="594">
                        <c:v>2.4</c:v>
                      </c:pt>
                      <c:pt idx="595">
                        <c:v>2.75</c:v>
                      </c:pt>
                      <c:pt idx="596">
                        <c:v>3.3</c:v>
                      </c:pt>
                      <c:pt idx="597">
                        <c:v>3.3</c:v>
                      </c:pt>
                      <c:pt idx="598">
                        <c:v>3</c:v>
                      </c:pt>
                      <c:pt idx="599">
                        <c:v>2.95</c:v>
                      </c:pt>
                      <c:pt idx="600">
                        <c:v>2.8</c:v>
                      </c:pt>
                      <c:pt idx="601">
                        <c:v>2.9</c:v>
                      </c:pt>
                      <c:pt idx="602">
                        <c:v>3</c:v>
                      </c:pt>
                      <c:pt idx="603">
                        <c:v>2.8</c:v>
                      </c:pt>
                      <c:pt idx="604">
                        <c:v>2.75</c:v>
                      </c:pt>
                      <c:pt idx="605">
                        <c:v>3</c:v>
                      </c:pt>
                      <c:pt idx="606">
                        <c:v>3.1</c:v>
                      </c:pt>
                      <c:pt idx="607">
                        <c:v>3.1</c:v>
                      </c:pt>
                      <c:pt idx="608">
                        <c:v>3.1</c:v>
                      </c:pt>
                      <c:pt idx="609">
                        <c:v>3.45</c:v>
                      </c:pt>
                      <c:pt idx="610">
                        <c:v>3.2</c:v>
                      </c:pt>
                      <c:pt idx="611">
                        <c:v>3.35</c:v>
                      </c:pt>
                      <c:pt idx="612">
                        <c:v>3.15</c:v>
                      </c:pt>
                      <c:pt idx="613">
                        <c:v>2.85</c:v>
                      </c:pt>
                      <c:pt idx="614">
                        <c:v>2.95</c:v>
                      </c:pt>
                      <c:pt idx="615">
                        <c:v>3</c:v>
                      </c:pt>
                      <c:pt idx="616">
                        <c:v>3.15</c:v>
                      </c:pt>
                      <c:pt idx="617">
                        <c:v>3.25</c:v>
                      </c:pt>
                      <c:pt idx="618">
                        <c:v>3.15</c:v>
                      </c:pt>
                      <c:pt idx="619">
                        <c:v>3.4</c:v>
                      </c:pt>
                      <c:pt idx="620">
                        <c:v>3.7</c:v>
                      </c:pt>
                      <c:pt idx="621">
                        <c:v>3.5</c:v>
                      </c:pt>
                      <c:pt idx="622">
                        <c:v>4</c:v>
                      </c:pt>
                      <c:pt idx="623">
                        <c:v>3.95</c:v>
                      </c:pt>
                      <c:pt idx="624">
                        <c:v>3.5</c:v>
                      </c:pt>
                      <c:pt idx="625">
                        <c:v>3.4</c:v>
                      </c:pt>
                      <c:pt idx="626">
                        <c:v>3.7</c:v>
                      </c:pt>
                      <c:pt idx="627">
                        <c:v>3.65</c:v>
                      </c:pt>
                      <c:pt idx="628">
                        <c:v>3.15</c:v>
                      </c:pt>
                      <c:pt idx="629">
                        <c:v>2.95</c:v>
                      </c:pt>
                      <c:pt idx="630">
                        <c:v>3.3</c:v>
                      </c:pt>
                      <c:pt idx="631">
                        <c:v>3.3</c:v>
                      </c:pt>
                      <c:pt idx="632">
                        <c:v>3.3</c:v>
                      </c:pt>
                      <c:pt idx="633">
                        <c:v>3.4</c:v>
                      </c:pt>
                      <c:pt idx="634">
                        <c:v>3.35</c:v>
                      </c:pt>
                      <c:pt idx="635">
                        <c:v>3.95</c:v>
                      </c:pt>
                      <c:pt idx="636">
                        <c:v>3.85</c:v>
                      </c:pt>
                      <c:pt idx="637">
                        <c:v>3.75</c:v>
                      </c:pt>
                      <c:pt idx="638">
                        <c:v>3.15</c:v>
                      </c:pt>
                      <c:pt idx="639">
                        <c:v>2.8</c:v>
                      </c:pt>
                      <c:pt idx="640">
                        <c:v>2.8</c:v>
                      </c:pt>
                      <c:pt idx="641">
                        <c:v>2.9</c:v>
                      </c:pt>
                      <c:pt idx="642">
                        <c:v>3.1</c:v>
                      </c:pt>
                      <c:pt idx="643">
                        <c:v>2.95</c:v>
                      </c:pt>
                      <c:pt idx="644">
                        <c:v>2.85</c:v>
                      </c:pt>
                      <c:pt idx="645">
                        <c:v>2.6</c:v>
                      </c:pt>
                      <c:pt idx="646">
                        <c:v>2.65</c:v>
                      </c:pt>
                      <c:pt idx="647">
                        <c:v>2.85</c:v>
                      </c:pt>
                      <c:pt idx="648">
                        <c:v>2.85</c:v>
                      </c:pt>
                      <c:pt idx="649">
                        <c:v>2.75</c:v>
                      </c:pt>
                      <c:pt idx="650">
                        <c:v>2.7</c:v>
                      </c:pt>
                      <c:pt idx="651">
                        <c:v>2.6</c:v>
                      </c:pt>
                      <c:pt idx="652">
                        <c:v>2.5</c:v>
                      </c:pt>
                      <c:pt idx="653">
                        <c:v>2.4</c:v>
                      </c:pt>
                      <c:pt idx="654">
                        <c:v>2.5499999999999998</c:v>
                      </c:pt>
                      <c:pt idx="655">
                        <c:v>2.6</c:v>
                      </c:pt>
                      <c:pt idx="656">
                        <c:v>2.35</c:v>
                      </c:pt>
                      <c:pt idx="657">
                        <c:v>2.2999999999999998</c:v>
                      </c:pt>
                      <c:pt idx="658">
                        <c:v>2.2000000000000002</c:v>
                      </c:pt>
                      <c:pt idx="659">
                        <c:v>2.2999999999999998</c:v>
                      </c:pt>
                      <c:pt idx="660">
                        <c:v>2.2000000000000002</c:v>
                      </c:pt>
                      <c:pt idx="661">
                        <c:v>2.15</c:v>
                      </c:pt>
                      <c:pt idx="662">
                        <c:v>2.4</c:v>
                      </c:pt>
                      <c:pt idx="663">
                        <c:v>2.4500000000000002</c:v>
                      </c:pt>
                      <c:pt idx="664">
                        <c:v>2.5</c:v>
                      </c:pt>
                      <c:pt idx="665">
                        <c:v>2.4500000000000002</c:v>
                      </c:pt>
                      <c:pt idx="666">
                        <c:v>2.8</c:v>
                      </c:pt>
                      <c:pt idx="667">
                        <c:v>2.7</c:v>
                      </c:pt>
                      <c:pt idx="668">
                        <c:v>2.65</c:v>
                      </c:pt>
                      <c:pt idx="669">
                        <c:v>2.5</c:v>
                      </c:pt>
                      <c:pt idx="670">
                        <c:v>2.7</c:v>
                      </c:pt>
                      <c:pt idx="671">
                        <c:v>2.4500000000000002</c:v>
                      </c:pt>
                      <c:pt idx="672">
                        <c:v>2.4500000000000002</c:v>
                      </c:pt>
                      <c:pt idx="673">
                        <c:v>2.4</c:v>
                      </c:pt>
                      <c:pt idx="674">
                        <c:v>2.4</c:v>
                      </c:pt>
                      <c:pt idx="675">
                        <c:v>2.0499999999999998</c:v>
                      </c:pt>
                      <c:pt idx="676">
                        <c:v>2.1</c:v>
                      </c:pt>
                      <c:pt idx="677">
                        <c:v>2.1</c:v>
                      </c:pt>
                      <c:pt idx="678">
                        <c:v>2.1</c:v>
                      </c:pt>
                      <c:pt idx="679">
                        <c:v>2.1</c:v>
                      </c:pt>
                      <c:pt idx="680">
                        <c:v>2.4</c:v>
                      </c:pt>
                      <c:pt idx="681">
                        <c:v>2.35</c:v>
                      </c:pt>
                      <c:pt idx="682">
                        <c:v>2.4</c:v>
                      </c:pt>
                      <c:pt idx="683">
                        <c:v>2.2999999999999998</c:v>
                      </c:pt>
                      <c:pt idx="684">
                        <c:v>1.85</c:v>
                      </c:pt>
                      <c:pt idx="685">
                        <c:v>1.75</c:v>
                      </c:pt>
                      <c:pt idx="686">
                        <c:v>1.7</c:v>
                      </c:pt>
                      <c:pt idx="687">
                        <c:v>1.75</c:v>
                      </c:pt>
                      <c:pt idx="688">
                        <c:v>1.75</c:v>
                      </c:pt>
                      <c:pt idx="689">
                        <c:v>1.7</c:v>
                      </c:pt>
                      <c:pt idx="690">
                        <c:v>1.8</c:v>
                      </c:pt>
                      <c:pt idx="691">
                        <c:v>1.9</c:v>
                      </c:pt>
                      <c:pt idx="692">
                        <c:v>1.8</c:v>
                      </c:pt>
                      <c:pt idx="693">
                        <c:v>1.8</c:v>
                      </c:pt>
                      <c:pt idx="694">
                        <c:v>1.75</c:v>
                      </c:pt>
                      <c:pt idx="695">
                        <c:v>1.75</c:v>
                      </c:pt>
                      <c:pt idx="696">
                        <c:v>1.65</c:v>
                      </c:pt>
                      <c:pt idx="697">
                        <c:v>1.6</c:v>
                      </c:pt>
                      <c:pt idx="698">
                        <c:v>1.85</c:v>
                      </c:pt>
                      <c:pt idx="699">
                        <c:v>1.7</c:v>
                      </c:pt>
                      <c:pt idx="700">
                        <c:v>1.45</c:v>
                      </c:pt>
                      <c:pt idx="701">
                        <c:v>1.45</c:v>
                      </c:pt>
                      <c:pt idx="702">
                        <c:v>1.55</c:v>
                      </c:pt>
                      <c:pt idx="703">
                        <c:v>1.45</c:v>
                      </c:pt>
                      <c:pt idx="704">
                        <c:v>1.5</c:v>
                      </c:pt>
                      <c:pt idx="705">
                        <c:v>1.6</c:v>
                      </c:pt>
                      <c:pt idx="706">
                        <c:v>2</c:v>
                      </c:pt>
                      <c:pt idx="707">
                        <c:v>2.15</c:v>
                      </c:pt>
                      <c:pt idx="708">
                        <c:v>2.5</c:v>
                      </c:pt>
                      <c:pt idx="709">
                        <c:v>2.4</c:v>
                      </c:pt>
                      <c:pt idx="710">
                        <c:v>2.2000000000000002</c:v>
                      </c:pt>
                      <c:pt idx="711">
                        <c:v>2.4</c:v>
                      </c:pt>
                      <c:pt idx="712">
                        <c:v>2.6</c:v>
                      </c:pt>
                      <c:pt idx="713">
                        <c:v>2.4</c:v>
                      </c:pt>
                      <c:pt idx="714">
                        <c:v>2.4</c:v>
                      </c:pt>
                      <c:pt idx="715">
                        <c:v>2.6</c:v>
                      </c:pt>
                      <c:pt idx="716">
                        <c:v>2.65</c:v>
                      </c:pt>
                      <c:pt idx="717">
                        <c:v>2.6</c:v>
                      </c:pt>
                      <c:pt idx="718">
                        <c:v>2.4500000000000002</c:v>
                      </c:pt>
                      <c:pt idx="719">
                        <c:v>2.4</c:v>
                      </c:pt>
                      <c:pt idx="720">
                        <c:v>2.4</c:v>
                      </c:pt>
                      <c:pt idx="721">
                        <c:v>2.4500000000000002</c:v>
                      </c:pt>
                      <c:pt idx="722">
                        <c:v>2.5</c:v>
                      </c:pt>
                      <c:pt idx="723">
                        <c:v>2.9</c:v>
                      </c:pt>
                      <c:pt idx="724">
                        <c:v>2.5</c:v>
                      </c:pt>
                      <c:pt idx="725">
                        <c:v>2.9</c:v>
                      </c:pt>
                      <c:pt idx="726">
                        <c:v>2.6</c:v>
                      </c:pt>
                      <c:pt idx="727">
                        <c:v>2.4</c:v>
                      </c:pt>
                      <c:pt idx="728">
                        <c:v>2.2999999999999998</c:v>
                      </c:pt>
                      <c:pt idx="729">
                        <c:v>2.1800000000000002</c:v>
                      </c:pt>
                      <c:pt idx="730">
                        <c:v>3.65</c:v>
                      </c:pt>
                      <c:pt idx="731">
                        <c:v>3.5</c:v>
                      </c:pt>
                    </c:numCache>
                  </c:numRef>
                </c:val>
                <c:smooth val="1"/>
                <c:extLst xmlns:c15="http://schemas.microsoft.com/office/drawing/2012/chart">
                  <c:ext xmlns:c16="http://schemas.microsoft.com/office/drawing/2014/chart" uri="{C3380CC4-5D6E-409C-BE32-E72D297353CC}">
                    <c16:uniqueId val="{00000013-B13E-4E85-9D54-B3AB23B5EB09}"/>
                  </c:ext>
                </c:extLst>
              </c15:ser>
            </c15:filteredLineSeries>
          </c:ext>
        </c:extLst>
      </c:lineChart>
      <c:dateAx>
        <c:axId val="796100648"/>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796101040"/>
        <c:crossesAt val="0"/>
        <c:auto val="0"/>
        <c:lblOffset val="100"/>
        <c:baseTimeUnit val="days"/>
        <c:majorUnit val="1"/>
        <c:majorTimeUnit val="months"/>
        <c:minorUnit val="1"/>
        <c:minorTimeUnit val="months"/>
      </c:dateAx>
      <c:valAx>
        <c:axId val="796101040"/>
        <c:scaling>
          <c:orientation val="minMax"/>
          <c:max val="5.5"/>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796100648"/>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tx2">
                    <a:lumMod val="75000"/>
                  </a:schemeClr>
                </a:solidFill>
                <a:latin typeface="Arial" panose="020B0604020202020204" pitchFamily="34" charset="0"/>
                <a:ea typeface="Arial"/>
                <a:cs typeface="Arial" panose="020B0604020202020204" pitchFamily="34" charset="0"/>
              </a:defRPr>
            </a:pPr>
            <a:r>
              <a:rPr lang="en-US">
                <a:solidFill>
                  <a:schemeClr val="tx2">
                    <a:lumMod val="75000"/>
                  </a:schemeClr>
                </a:solidFill>
              </a:rPr>
              <a:t>IDEAM - Oficina del Servicio de Pronósticos y Alertas</a:t>
            </a:r>
          </a:p>
          <a:p>
            <a:pPr algn="ctr" rtl="0">
              <a:defRPr lang="es-CO" sz="1400" b="1" i="0" u="none" strike="noStrike" kern="1200" baseline="0">
                <a:solidFill>
                  <a:schemeClr val="tx2">
                    <a:lumMod val="75000"/>
                  </a:schemeClr>
                </a:solidFill>
                <a:latin typeface="Arial" panose="020B0604020202020204" pitchFamily="34" charset="0"/>
                <a:ea typeface="Arial"/>
                <a:cs typeface="Arial" panose="020B0604020202020204" pitchFamily="34" charset="0"/>
              </a:defRPr>
            </a:pPr>
            <a:r>
              <a:rPr lang="en-US">
                <a:solidFill>
                  <a:srgbClr val="FF0000"/>
                </a:solidFill>
              </a:rPr>
              <a:t>EL BANCO - RIO MAGDALENA</a:t>
            </a:r>
            <a:r>
              <a:rPr lang="en-US">
                <a:solidFill>
                  <a:schemeClr val="tx2">
                    <a:lumMod val="75000"/>
                  </a:schemeClr>
                </a:solidFill>
              </a:rPr>
              <a:t> </a:t>
            </a:r>
            <a:r>
              <a:rPr lang="en-US" b="0" i="1">
                <a:solidFill>
                  <a:schemeClr val="tx2">
                    <a:lumMod val="75000"/>
                  </a:schemeClr>
                </a:solidFill>
              </a:rPr>
              <a:t>(Municipio de EL BANCO - Magdalena) </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DATOS!$AB$3:$AB$734</c:f>
              <c:numCache>
                <c:formatCode>0.00</c:formatCode>
                <c:ptCount val="732"/>
                <c:pt idx="0">
                  <c:v>5.68</c:v>
                </c:pt>
                <c:pt idx="1">
                  <c:v>5.62</c:v>
                </c:pt>
                <c:pt idx="2">
                  <c:v>5.53</c:v>
                </c:pt>
                <c:pt idx="3">
                  <c:v>5.48</c:v>
                </c:pt>
                <c:pt idx="4">
                  <c:v>5.38</c:v>
                </c:pt>
                <c:pt idx="5">
                  <c:v>5.28</c:v>
                </c:pt>
                <c:pt idx="6">
                  <c:v>5.12</c:v>
                </c:pt>
                <c:pt idx="7">
                  <c:v>5.0199999999999996</c:v>
                </c:pt>
                <c:pt idx="8">
                  <c:v>4.9000000000000004</c:v>
                </c:pt>
                <c:pt idx="9">
                  <c:v>4.8</c:v>
                </c:pt>
                <c:pt idx="10">
                  <c:v>4.72</c:v>
                </c:pt>
                <c:pt idx="11">
                  <c:v>4.6500000000000004</c:v>
                </c:pt>
                <c:pt idx="12">
                  <c:v>4.5999999999999996</c:v>
                </c:pt>
                <c:pt idx="13">
                  <c:v>4.5599999999999996</c:v>
                </c:pt>
                <c:pt idx="14">
                  <c:v>4.54</c:v>
                </c:pt>
                <c:pt idx="15">
                  <c:v>4.53</c:v>
                </c:pt>
                <c:pt idx="16">
                  <c:v>4.5199999999999996</c:v>
                </c:pt>
                <c:pt idx="17">
                  <c:v>4.49</c:v>
                </c:pt>
                <c:pt idx="18">
                  <c:v>4.47</c:v>
                </c:pt>
                <c:pt idx="19">
                  <c:v>4.46</c:v>
                </c:pt>
                <c:pt idx="20">
                  <c:v>4.43</c:v>
                </c:pt>
                <c:pt idx="21">
                  <c:v>4.3899999999999997</c:v>
                </c:pt>
                <c:pt idx="22">
                  <c:v>4.34</c:v>
                </c:pt>
                <c:pt idx="23">
                  <c:v>4.3099999999999996</c:v>
                </c:pt>
                <c:pt idx="24">
                  <c:v>4.28</c:v>
                </c:pt>
                <c:pt idx="25">
                  <c:v>4.25</c:v>
                </c:pt>
                <c:pt idx="26">
                  <c:v>4.24</c:v>
                </c:pt>
                <c:pt idx="27">
                  <c:v>4.2300000000000004</c:v>
                </c:pt>
                <c:pt idx="28">
                  <c:v>4.2300000000000004</c:v>
                </c:pt>
                <c:pt idx="29">
                  <c:v>4.2</c:v>
                </c:pt>
                <c:pt idx="30">
                  <c:v>4.1900000000000004</c:v>
                </c:pt>
                <c:pt idx="31">
                  <c:v>4.18</c:v>
                </c:pt>
                <c:pt idx="32">
                  <c:v>4.18</c:v>
                </c:pt>
                <c:pt idx="33">
                  <c:v>4.1399999999999997</c:v>
                </c:pt>
                <c:pt idx="34">
                  <c:v>4.04</c:v>
                </c:pt>
                <c:pt idx="35">
                  <c:v>3.97</c:v>
                </c:pt>
                <c:pt idx="36">
                  <c:v>3.91</c:v>
                </c:pt>
                <c:pt idx="37">
                  <c:v>3.91</c:v>
                </c:pt>
                <c:pt idx="38">
                  <c:v>3.9</c:v>
                </c:pt>
                <c:pt idx="39">
                  <c:v>3.88</c:v>
                </c:pt>
                <c:pt idx="40">
                  <c:v>3.84</c:v>
                </c:pt>
                <c:pt idx="41">
                  <c:v>3.85</c:v>
                </c:pt>
                <c:pt idx="42">
                  <c:v>3.9</c:v>
                </c:pt>
                <c:pt idx="43">
                  <c:v>3.92</c:v>
                </c:pt>
                <c:pt idx="44">
                  <c:v>3.89</c:v>
                </c:pt>
                <c:pt idx="45">
                  <c:v>3.84</c:v>
                </c:pt>
                <c:pt idx="46">
                  <c:v>3.84</c:v>
                </c:pt>
                <c:pt idx="47">
                  <c:v>3.89</c:v>
                </c:pt>
                <c:pt idx="48">
                  <c:v>3.86</c:v>
                </c:pt>
                <c:pt idx="49">
                  <c:v>3.81</c:v>
                </c:pt>
                <c:pt idx="50">
                  <c:v>3.76</c:v>
                </c:pt>
                <c:pt idx="51">
                  <c:v>3.78</c:v>
                </c:pt>
                <c:pt idx="52">
                  <c:v>3.87</c:v>
                </c:pt>
                <c:pt idx="53">
                  <c:v>3.9</c:v>
                </c:pt>
                <c:pt idx="54">
                  <c:v>3.86</c:v>
                </c:pt>
                <c:pt idx="55">
                  <c:v>3.81</c:v>
                </c:pt>
                <c:pt idx="56">
                  <c:v>3.8</c:v>
                </c:pt>
                <c:pt idx="57">
                  <c:v>3.82</c:v>
                </c:pt>
                <c:pt idx="58">
                  <c:v>3.84</c:v>
                </c:pt>
                <c:pt idx="59">
                  <c:v>3.9</c:v>
                </c:pt>
                <c:pt idx="60">
                  <c:v>3.9</c:v>
                </c:pt>
                <c:pt idx="61">
                  <c:v>3.9</c:v>
                </c:pt>
                <c:pt idx="62">
                  <c:v>3.91</c:v>
                </c:pt>
                <c:pt idx="63">
                  <c:v>3.98</c:v>
                </c:pt>
                <c:pt idx="64">
                  <c:v>4.05</c:v>
                </c:pt>
                <c:pt idx="65">
                  <c:v>4.08</c:v>
                </c:pt>
                <c:pt idx="66">
                  <c:v>4.08</c:v>
                </c:pt>
                <c:pt idx="67">
                  <c:v>4.05</c:v>
                </c:pt>
                <c:pt idx="68">
                  <c:v>4.07</c:v>
                </c:pt>
                <c:pt idx="69">
                  <c:v>3.88</c:v>
                </c:pt>
                <c:pt idx="70">
                  <c:v>3.84</c:v>
                </c:pt>
                <c:pt idx="71">
                  <c:v>3.76</c:v>
                </c:pt>
                <c:pt idx="72">
                  <c:v>3.69</c:v>
                </c:pt>
                <c:pt idx="73">
                  <c:v>3.66</c:v>
                </c:pt>
                <c:pt idx="74">
                  <c:v>3.64</c:v>
                </c:pt>
                <c:pt idx="75">
                  <c:v>3.62</c:v>
                </c:pt>
                <c:pt idx="76">
                  <c:v>3.6</c:v>
                </c:pt>
                <c:pt idx="77">
                  <c:v>3.56</c:v>
                </c:pt>
                <c:pt idx="78">
                  <c:v>3.5</c:v>
                </c:pt>
                <c:pt idx="79">
                  <c:v>3.61</c:v>
                </c:pt>
                <c:pt idx="80">
                  <c:v>3.72</c:v>
                </c:pt>
                <c:pt idx="81">
                  <c:v>3.75</c:v>
                </c:pt>
                <c:pt idx="82">
                  <c:v>3.74</c:v>
                </c:pt>
                <c:pt idx="83">
                  <c:v>3.63</c:v>
                </c:pt>
                <c:pt idx="84">
                  <c:v>3.6</c:v>
                </c:pt>
                <c:pt idx="85">
                  <c:v>3.59</c:v>
                </c:pt>
                <c:pt idx="86">
                  <c:v>3.7</c:v>
                </c:pt>
                <c:pt idx="87">
                  <c:v>3.75</c:v>
                </c:pt>
                <c:pt idx="88">
                  <c:v>3.78</c:v>
                </c:pt>
                <c:pt idx="89">
                  <c:v>3.72</c:v>
                </c:pt>
                <c:pt idx="90">
                  <c:v>3.74</c:v>
                </c:pt>
                <c:pt idx="91">
                  <c:v>3.79</c:v>
                </c:pt>
                <c:pt idx="92">
                  <c:v>3.82</c:v>
                </c:pt>
                <c:pt idx="93">
                  <c:v>3.83</c:v>
                </c:pt>
                <c:pt idx="94">
                  <c:v>3.82</c:v>
                </c:pt>
                <c:pt idx="95">
                  <c:v>3.79</c:v>
                </c:pt>
                <c:pt idx="96">
                  <c:v>3.76</c:v>
                </c:pt>
                <c:pt idx="97">
                  <c:v>3.75</c:v>
                </c:pt>
                <c:pt idx="98">
                  <c:v>3.76</c:v>
                </c:pt>
                <c:pt idx="99">
                  <c:v>3.78</c:v>
                </c:pt>
                <c:pt idx="100">
                  <c:v>3.8</c:v>
                </c:pt>
                <c:pt idx="101">
                  <c:v>3.85</c:v>
                </c:pt>
                <c:pt idx="102">
                  <c:v>3.84</c:v>
                </c:pt>
                <c:pt idx="103">
                  <c:v>3.73</c:v>
                </c:pt>
                <c:pt idx="104">
                  <c:v>3.63</c:v>
                </c:pt>
                <c:pt idx="105">
                  <c:v>3.67</c:v>
                </c:pt>
                <c:pt idx="106">
                  <c:v>3.7</c:v>
                </c:pt>
                <c:pt idx="107">
                  <c:v>3.77</c:v>
                </c:pt>
                <c:pt idx="108">
                  <c:v>3.85</c:v>
                </c:pt>
                <c:pt idx="109">
                  <c:v>3.85</c:v>
                </c:pt>
                <c:pt idx="110">
                  <c:v>3.83</c:v>
                </c:pt>
                <c:pt idx="111">
                  <c:v>3.78</c:v>
                </c:pt>
                <c:pt idx="112">
                  <c:v>3.73</c:v>
                </c:pt>
                <c:pt idx="113">
                  <c:v>3.8</c:v>
                </c:pt>
                <c:pt idx="114">
                  <c:v>3.95</c:v>
                </c:pt>
                <c:pt idx="115">
                  <c:v>4.12</c:v>
                </c:pt>
                <c:pt idx="116">
                  <c:v>4.25</c:v>
                </c:pt>
                <c:pt idx="117">
                  <c:v>4.45</c:v>
                </c:pt>
                <c:pt idx="118">
                  <c:v>4.51</c:v>
                </c:pt>
                <c:pt idx="119">
                  <c:v>4.5599999999999996</c:v>
                </c:pt>
                <c:pt idx="120">
                  <c:v>4.62</c:v>
                </c:pt>
                <c:pt idx="121">
                  <c:v>4.5999999999999996</c:v>
                </c:pt>
                <c:pt idx="122">
                  <c:v>4.58</c:v>
                </c:pt>
                <c:pt idx="123">
                  <c:v>4.5</c:v>
                </c:pt>
                <c:pt idx="124">
                  <c:v>4.4000000000000004</c:v>
                </c:pt>
                <c:pt idx="125">
                  <c:v>4.2300000000000004</c:v>
                </c:pt>
                <c:pt idx="126">
                  <c:v>4.1500000000000004</c:v>
                </c:pt>
                <c:pt idx="127">
                  <c:v>4.1399999999999997</c:v>
                </c:pt>
                <c:pt idx="128">
                  <c:v>4.22</c:v>
                </c:pt>
                <c:pt idx="129">
                  <c:v>4.3</c:v>
                </c:pt>
                <c:pt idx="130">
                  <c:v>4.3899999999999997</c:v>
                </c:pt>
                <c:pt idx="131">
                  <c:v>4.3899999999999997</c:v>
                </c:pt>
                <c:pt idx="132">
                  <c:v>4.5199999999999996</c:v>
                </c:pt>
                <c:pt idx="133">
                  <c:v>4.5199999999999996</c:v>
                </c:pt>
                <c:pt idx="134">
                  <c:v>4.53</c:v>
                </c:pt>
                <c:pt idx="135">
                  <c:v>4.4400000000000004</c:v>
                </c:pt>
                <c:pt idx="136">
                  <c:v>4.3600000000000003</c:v>
                </c:pt>
                <c:pt idx="137">
                  <c:v>4.3899999999999997</c:v>
                </c:pt>
                <c:pt idx="138">
                  <c:v>4.5</c:v>
                </c:pt>
                <c:pt idx="139">
                  <c:v>4.66</c:v>
                </c:pt>
                <c:pt idx="140">
                  <c:v>4.7699999999999996</c:v>
                </c:pt>
                <c:pt idx="141">
                  <c:v>4.75</c:v>
                </c:pt>
                <c:pt idx="142">
                  <c:v>4.7300000000000004</c:v>
                </c:pt>
                <c:pt idx="143">
                  <c:v>4.72</c:v>
                </c:pt>
                <c:pt idx="144">
                  <c:v>4.79</c:v>
                </c:pt>
                <c:pt idx="145">
                  <c:v>4.91</c:v>
                </c:pt>
                <c:pt idx="146">
                  <c:v>4.97</c:v>
                </c:pt>
                <c:pt idx="147">
                  <c:v>4.99</c:v>
                </c:pt>
                <c:pt idx="148">
                  <c:v>5.05</c:v>
                </c:pt>
                <c:pt idx="149">
                  <c:v>5</c:v>
                </c:pt>
                <c:pt idx="150">
                  <c:v>4.91</c:v>
                </c:pt>
                <c:pt idx="151">
                  <c:v>4.8899999999999997</c:v>
                </c:pt>
                <c:pt idx="152">
                  <c:v>4.8499999999999996</c:v>
                </c:pt>
                <c:pt idx="153">
                  <c:v>4.83</c:v>
                </c:pt>
                <c:pt idx="154">
                  <c:v>4.82</c:v>
                </c:pt>
                <c:pt idx="155">
                  <c:v>4.8099999999999996</c:v>
                </c:pt>
                <c:pt idx="156">
                  <c:v>4.8099999999999996</c:v>
                </c:pt>
                <c:pt idx="157">
                  <c:v>4.82</c:v>
                </c:pt>
                <c:pt idx="158">
                  <c:v>4.8099999999999996</c:v>
                </c:pt>
                <c:pt idx="159">
                  <c:v>4.8899999999999997</c:v>
                </c:pt>
                <c:pt idx="160">
                  <c:v>5</c:v>
                </c:pt>
                <c:pt idx="161">
                  <c:v>5.19</c:v>
                </c:pt>
                <c:pt idx="162">
                  <c:v>5.3</c:v>
                </c:pt>
                <c:pt idx="163">
                  <c:v>5.39</c:v>
                </c:pt>
                <c:pt idx="164">
                  <c:v>5.38</c:v>
                </c:pt>
                <c:pt idx="165">
                  <c:v>5.3</c:v>
                </c:pt>
                <c:pt idx="166">
                  <c:v>5.14</c:v>
                </c:pt>
                <c:pt idx="167">
                  <c:v>5.07</c:v>
                </c:pt>
                <c:pt idx="168">
                  <c:v>5.01</c:v>
                </c:pt>
                <c:pt idx="169">
                  <c:v>4.9400000000000004</c:v>
                </c:pt>
                <c:pt idx="170">
                  <c:v>4.9000000000000004</c:v>
                </c:pt>
                <c:pt idx="171">
                  <c:v>4.82</c:v>
                </c:pt>
                <c:pt idx="172">
                  <c:v>4.75</c:v>
                </c:pt>
                <c:pt idx="173">
                  <c:v>4.7</c:v>
                </c:pt>
                <c:pt idx="174">
                  <c:v>4.62</c:v>
                </c:pt>
                <c:pt idx="175">
                  <c:v>4.58</c:v>
                </c:pt>
                <c:pt idx="176">
                  <c:v>4.5999999999999996</c:v>
                </c:pt>
                <c:pt idx="177">
                  <c:v>4.68</c:v>
                </c:pt>
                <c:pt idx="178">
                  <c:v>4.68</c:v>
                </c:pt>
                <c:pt idx="179">
                  <c:v>4.75</c:v>
                </c:pt>
                <c:pt idx="180">
                  <c:v>4.7699999999999996</c:v>
                </c:pt>
                <c:pt idx="181">
                  <c:v>4.75</c:v>
                </c:pt>
                <c:pt idx="182">
                  <c:v>4.7300000000000004</c:v>
                </c:pt>
                <c:pt idx="183">
                  <c:v>4.7699999999999996</c:v>
                </c:pt>
                <c:pt idx="184">
                  <c:v>4.84</c:v>
                </c:pt>
                <c:pt idx="185">
                  <c:v>4.9000000000000004</c:v>
                </c:pt>
                <c:pt idx="186">
                  <c:v>4.96</c:v>
                </c:pt>
                <c:pt idx="187">
                  <c:v>4.92</c:v>
                </c:pt>
                <c:pt idx="188">
                  <c:v>4.87</c:v>
                </c:pt>
                <c:pt idx="189">
                  <c:v>4.8099999999999996</c:v>
                </c:pt>
                <c:pt idx="190">
                  <c:v>4.8</c:v>
                </c:pt>
                <c:pt idx="191">
                  <c:v>4.87</c:v>
                </c:pt>
                <c:pt idx="192">
                  <c:v>4.95</c:v>
                </c:pt>
                <c:pt idx="193">
                  <c:v>4.95</c:v>
                </c:pt>
                <c:pt idx="194">
                  <c:v>5</c:v>
                </c:pt>
                <c:pt idx="195">
                  <c:v>5</c:v>
                </c:pt>
                <c:pt idx="196">
                  <c:v>5.01</c:v>
                </c:pt>
                <c:pt idx="197">
                  <c:v>5.09</c:v>
                </c:pt>
                <c:pt idx="198">
                  <c:v>5.15</c:v>
                </c:pt>
                <c:pt idx="199">
                  <c:v>5.24</c:v>
                </c:pt>
                <c:pt idx="200">
                  <c:v>5.38</c:v>
                </c:pt>
                <c:pt idx="201">
                  <c:v>5.44</c:v>
                </c:pt>
                <c:pt idx="202">
                  <c:v>5.51</c:v>
                </c:pt>
                <c:pt idx="203">
                  <c:v>5.57</c:v>
                </c:pt>
                <c:pt idx="204">
                  <c:v>5.68</c:v>
                </c:pt>
                <c:pt idx="205">
                  <c:v>5.83</c:v>
                </c:pt>
                <c:pt idx="206">
                  <c:v>5.84</c:v>
                </c:pt>
                <c:pt idx="207">
                  <c:v>5.92</c:v>
                </c:pt>
                <c:pt idx="208">
                  <c:v>6</c:v>
                </c:pt>
                <c:pt idx="209">
                  <c:v>6.08</c:v>
                </c:pt>
                <c:pt idx="210">
                  <c:v>6.1</c:v>
                </c:pt>
                <c:pt idx="211">
                  <c:v>6.15</c:v>
                </c:pt>
                <c:pt idx="212">
                  <c:v>6.19</c:v>
                </c:pt>
                <c:pt idx="213">
                  <c:v>6.25</c:v>
                </c:pt>
                <c:pt idx="214">
                  <c:v>6.28</c:v>
                </c:pt>
                <c:pt idx="215">
                  <c:v>6.31</c:v>
                </c:pt>
                <c:pt idx="216">
                  <c:v>6.35</c:v>
                </c:pt>
                <c:pt idx="217">
                  <c:v>6.4</c:v>
                </c:pt>
                <c:pt idx="218">
                  <c:v>6.44</c:v>
                </c:pt>
                <c:pt idx="219">
                  <c:v>6.49</c:v>
                </c:pt>
                <c:pt idx="220">
                  <c:v>6.49</c:v>
                </c:pt>
                <c:pt idx="221">
                  <c:v>6.47</c:v>
                </c:pt>
                <c:pt idx="222">
                  <c:v>6.46</c:v>
                </c:pt>
                <c:pt idx="223">
                  <c:v>6.41</c:v>
                </c:pt>
                <c:pt idx="224">
                  <c:v>6.38</c:v>
                </c:pt>
                <c:pt idx="225">
                  <c:v>6.38</c:v>
                </c:pt>
                <c:pt idx="226">
                  <c:v>6.38</c:v>
                </c:pt>
                <c:pt idx="227">
                  <c:v>6.38</c:v>
                </c:pt>
                <c:pt idx="228">
                  <c:v>6.38</c:v>
                </c:pt>
                <c:pt idx="229">
                  <c:v>6.4</c:v>
                </c:pt>
                <c:pt idx="230">
                  <c:v>6.43</c:v>
                </c:pt>
                <c:pt idx="231">
                  <c:v>6.38</c:v>
                </c:pt>
                <c:pt idx="232">
                  <c:v>6.3</c:v>
                </c:pt>
                <c:pt idx="233">
                  <c:v>6.22</c:v>
                </c:pt>
                <c:pt idx="234">
                  <c:v>6.18</c:v>
                </c:pt>
                <c:pt idx="235">
                  <c:v>6.17</c:v>
                </c:pt>
                <c:pt idx="236">
                  <c:v>6.17</c:v>
                </c:pt>
                <c:pt idx="237">
                  <c:v>6.18</c:v>
                </c:pt>
                <c:pt idx="238">
                  <c:v>6.2</c:v>
                </c:pt>
                <c:pt idx="239">
                  <c:v>6.22</c:v>
                </c:pt>
                <c:pt idx="240">
                  <c:v>6.21</c:v>
                </c:pt>
                <c:pt idx="241">
                  <c:v>6.27</c:v>
                </c:pt>
                <c:pt idx="242">
                  <c:v>6.32</c:v>
                </c:pt>
                <c:pt idx="243">
                  <c:v>6.35</c:v>
                </c:pt>
                <c:pt idx="244">
                  <c:v>6.38</c:v>
                </c:pt>
                <c:pt idx="245">
                  <c:v>6.41</c:v>
                </c:pt>
                <c:pt idx="246">
                  <c:v>6.46</c:v>
                </c:pt>
                <c:pt idx="247">
                  <c:v>6.5</c:v>
                </c:pt>
                <c:pt idx="248">
                  <c:v>6.56</c:v>
                </c:pt>
                <c:pt idx="249">
                  <c:v>6.59</c:v>
                </c:pt>
                <c:pt idx="250">
                  <c:v>6.7</c:v>
                </c:pt>
                <c:pt idx="251">
                  <c:v>6.74</c:v>
                </c:pt>
                <c:pt idx="252">
                  <c:v>6.79</c:v>
                </c:pt>
                <c:pt idx="253">
                  <c:v>6.84</c:v>
                </c:pt>
                <c:pt idx="254">
                  <c:v>6.9</c:v>
                </c:pt>
                <c:pt idx="255">
                  <c:v>6.92</c:v>
                </c:pt>
                <c:pt idx="256">
                  <c:v>6.99</c:v>
                </c:pt>
                <c:pt idx="257">
                  <c:v>7.05</c:v>
                </c:pt>
                <c:pt idx="258">
                  <c:v>7.13</c:v>
                </c:pt>
                <c:pt idx="259">
                  <c:v>7.14</c:v>
                </c:pt>
                <c:pt idx="260">
                  <c:v>7.19</c:v>
                </c:pt>
                <c:pt idx="261">
                  <c:v>7.23</c:v>
                </c:pt>
                <c:pt idx="262">
                  <c:v>7.26</c:v>
                </c:pt>
                <c:pt idx="263">
                  <c:v>7.28</c:v>
                </c:pt>
                <c:pt idx="264">
                  <c:v>7.28</c:v>
                </c:pt>
                <c:pt idx="265">
                  <c:v>7.32</c:v>
                </c:pt>
                <c:pt idx="266">
                  <c:v>7.3</c:v>
                </c:pt>
                <c:pt idx="267">
                  <c:v>7.3</c:v>
                </c:pt>
                <c:pt idx="268">
                  <c:v>7.28</c:v>
                </c:pt>
                <c:pt idx="269">
                  <c:v>7.3</c:v>
                </c:pt>
                <c:pt idx="270">
                  <c:v>7.3</c:v>
                </c:pt>
                <c:pt idx="271">
                  <c:v>7.3</c:v>
                </c:pt>
                <c:pt idx="272">
                  <c:v>7.25</c:v>
                </c:pt>
                <c:pt idx="273">
                  <c:v>7.22</c:v>
                </c:pt>
                <c:pt idx="274">
                  <c:v>7.2</c:v>
                </c:pt>
                <c:pt idx="275">
                  <c:v>7.19</c:v>
                </c:pt>
                <c:pt idx="276">
                  <c:v>7.17</c:v>
                </c:pt>
                <c:pt idx="277">
                  <c:v>7.18</c:v>
                </c:pt>
                <c:pt idx="278">
                  <c:v>7.16</c:v>
                </c:pt>
                <c:pt idx="279">
                  <c:v>7.16</c:v>
                </c:pt>
                <c:pt idx="280">
                  <c:v>7.18</c:v>
                </c:pt>
                <c:pt idx="281">
                  <c:v>7.19</c:v>
                </c:pt>
                <c:pt idx="282">
                  <c:v>7.18</c:v>
                </c:pt>
                <c:pt idx="283">
                  <c:v>7.18</c:v>
                </c:pt>
                <c:pt idx="284">
                  <c:v>7.19</c:v>
                </c:pt>
                <c:pt idx="285">
                  <c:v>7.21</c:v>
                </c:pt>
                <c:pt idx="286">
                  <c:v>7.25</c:v>
                </c:pt>
                <c:pt idx="287">
                  <c:v>7.27</c:v>
                </c:pt>
                <c:pt idx="288">
                  <c:v>7.29</c:v>
                </c:pt>
                <c:pt idx="289">
                  <c:v>7.32</c:v>
                </c:pt>
                <c:pt idx="290">
                  <c:v>7.38</c:v>
                </c:pt>
                <c:pt idx="291">
                  <c:v>7.41</c:v>
                </c:pt>
                <c:pt idx="292">
                  <c:v>7.44</c:v>
                </c:pt>
                <c:pt idx="293">
                  <c:v>7.46</c:v>
                </c:pt>
                <c:pt idx="294">
                  <c:v>7.56</c:v>
                </c:pt>
                <c:pt idx="295">
                  <c:v>7.61</c:v>
                </c:pt>
                <c:pt idx="296">
                  <c:v>7.66</c:v>
                </c:pt>
                <c:pt idx="297">
                  <c:v>7.69</c:v>
                </c:pt>
                <c:pt idx="298">
                  <c:v>7.74</c:v>
                </c:pt>
                <c:pt idx="299">
                  <c:v>7.79</c:v>
                </c:pt>
                <c:pt idx="300">
                  <c:v>7.83</c:v>
                </c:pt>
                <c:pt idx="301">
                  <c:v>7.84</c:v>
                </c:pt>
                <c:pt idx="302">
                  <c:v>7.85</c:v>
                </c:pt>
                <c:pt idx="303">
                  <c:v>7.86</c:v>
                </c:pt>
                <c:pt idx="304">
                  <c:v>7.91</c:v>
                </c:pt>
                <c:pt idx="305">
                  <c:v>7.93</c:v>
                </c:pt>
                <c:pt idx="306">
                  <c:v>7.94</c:v>
                </c:pt>
                <c:pt idx="307">
                  <c:v>7.97</c:v>
                </c:pt>
                <c:pt idx="308">
                  <c:v>8.01</c:v>
                </c:pt>
                <c:pt idx="309">
                  <c:v>8.01</c:v>
                </c:pt>
                <c:pt idx="310">
                  <c:v>8.01</c:v>
                </c:pt>
                <c:pt idx="311">
                  <c:v>8.0299999999999994</c:v>
                </c:pt>
                <c:pt idx="312">
                  <c:v>8.06</c:v>
                </c:pt>
                <c:pt idx="313">
                  <c:v>8.0500000000000007</c:v>
                </c:pt>
                <c:pt idx="314">
                  <c:v>8.0399999999999991</c:v>
                </c:pt>
                <c:pt idx="315">
                  <c:v>8.0399999999999991</c:v>
                </c:pt>
                <c:pt idx="316">
                  <c:v>8.06</c:v>
                </c:pt>
                <c:pt idx="317">
                  <c:v>8.07</c:v>
                </c:pt>
                <c:pt idx="318">
                  <c:v>8.08</c:v>
                </c:pt>
                <c:pt idx="319">
                  <c:v>8.1</c:v>
                </c:pt>
                <c:pt idx="320">
                  <c:v>8.11</c:v>
                </c:pt>
                <c:pt idx="321">
                  <c:v>8.1</c:v>
                </c:pt>
                <c:pt idx="322">
                  <c:v>8.11</c:v>
                </c:pt>
                <c:pt idx="323">
                  <c:v>8.08</c:v>
                </c:pt>
                <c:pt idx="324">
                  <c:v>8.07</c:v>
                </c:pt>
                <c:pt idx="325">
                  <c:v>8.06</c:v>
                </c:pt>
                <c:pt idx="326">
                  <c:v>8.0500000000000007</c:v>
                </c:pt>
                <c:pt idx="327">
                  <c:v>8.0399999999999991</c:v>
                </c:pt>
                <c:pt idx="328">
                  <c:v>8.0399999999999991</c:v>
                </c:pt>
                <c:pt idx="329">
                  <c:v>8.0399999999999991</c:v>
                </c:pt>
                <c:pt idx="330">
                  <c:v>8.06</c:v>
                </c:pt>
                <c:pt idx="331">
                  <c:v>8.0399999999999991</c:v>
                </c:pt>
                <c:pt idx="332">
                  <c:v>8.02</c:v>
                </c:pt>
                <c:pt idx="333">
                  <c:v>8</c:v>
                </c:pt>
                <c:pt idx="334">
                  <c:v>8</c:v>
                </c:pt>
                <c:pt idx="335">
                  <c:v>8</c:v>
                </c:pt>
                <c:pt idx="336">
                  <c:v>8</c:v>
                </c:pt>
                <c:pt idx="337">
                  <c:v>8</c:v>
                </c:pt>
                <c:pt idx="338">
                  <c:v>8</c:v>
                </c:pt>
                <c:pt idx="339">
                  <c:v>8</c:v>
                </c:pt>
                <c:pt idx="340">
                  <c:v>8.01</c:v>
                </c:pt>
                <c:pt idx="341">
                  <c:v>8.0299999999999994</c:v>
                </c:pt>
                <c:pt idx="342">
                  <c:v>8.0500000000000007</c:v>
                </c:pt>
                <c:pt idx="343">
                  <c:v>8.07</c:v>
                </c:pt>
                <c:pt idx="344">
                  <c:v>8.07</c:v>
                </c:pt>
                <c:pt idx="345">
                  <c:v>8.09</c:v>
                </c:pt>
                <c:pt idx="346">
                  <c:v>8.1199999999999992</c:v>
                </c:pt>
                <c:pt idx="347">
                  <c:v>8.1199999999999992</c:v>
                </c:pt>
                <c:pt idx="348">
                  <c:v>8.14</c:v>
                </c:pt>
                <c:pt idx="349">
                  <c:v>8.18</c:v>
                </c:pt>
                <c:pt idx="350">
                  <c:v>8.18</c:v>
                </c:pt>
                <c:pt idx="351">
                  <c:v>8.18</c:v>
                </c:pt>
                <c:pt idx="352">
                  <c:v>8.1999999999999993</c:v>
                </c:pt>
                <c:pt idx="353">
                  <c:v>8.1999999999999993</c:v>
                </c:pt>
                <c:pt idx="354">
                  <c:v>8.2100000000000009</c:v>
                </c:pt>
                <c:pt idx="355">
                  <c:v>8.2200000000000006</c:v>
                </c:pt>
                <c:pt idx="356">
                  <c:v>8.24</c:v>
                </c:pt>
                <c:pt idx="357">
                  <c:v>8.2799999999999994</c:v>
                </c:pt>
                <c:pt idx="358">
                  <c:v>8.2899999999999991</c:v>
                </c:pt>
                <c:pt idx="359">
                  <c:v>8.3000000000000007</c:v>
                </c:pt>
                <c:pt idx="360">
                  <c:v>8.3000000000000007</c:v>
                </c:pt>
                <c:pt idx="361">
                  <c:v>8.2799999999999994</c:v>
                </c:pt>
                <c:pt idx="362">
                  <c:v>8.26</c:v>
                </c:pt>
                <c:pt idx="363">
                  <c:v>8.26</c:v>
                </c:pt>
                <c:pt idx="364">
                  <c:v>8.26</c:v>
                </c:pt>
                <c:pt idx="365">
                  <c:v>8.24</c:v>
                </c:pt>
                <c:pt idx="366">
                  <c:v>8.23</c:v>
                </c:pt>
                <c:pt idx="367">
                  <c:v>8.23</c:v>
                </c:pt>
                <c:pt idx="368">
                  <c:v>8.23</c:v>
                </c:pt>
                <c:pt idx="369">
                  <c:v>8.2200000000000006</c:v>
                </c:pt>
                <c:pt idx="370">
                  <c:v>8.17</c:v>
                </c:pt>
                <c:pt idx="371">
                  <c:v>8.16</c:v>
                </c:pt>
                <c:pt idx="372">
                  <c:v>8.15</c:v>
                </c:pt>
                <c:pt idx="373">
                  <c:v>8.15</c:v>
                </c:pt>
                <c:pt idx="374">
                  <c:v>8.15</c:v>
                </c:pt>
                <c:pt idx="375">
                  <c:v>8.17</c:v>
                </c:pt>
                <c:pt idx="376">
                  <c:v>8.19</c:v>
                </c:pt>
                <c:pt idx="377">
                  <c:v>8.2200000000000006</c:v>
                </c:pt>
                <c:pt idx="378">
                  <c:v>8.23</c:v>
                </c:pt>
                <c:pt idx="379">
                  <c:v>8.25</c:v>
                </c:pt>
                <c:pt idx="380">
                  <c:v>8.25</c:v>
                </c:pt>
                <c:pt idx="381">
                  <c:v>8.26</c:v>
                </c:pt>
                <c:pt idx="382">
                  <c:v>8.26</c:v>
                </c:pt>
                <c:pt idx="383">
                  <c:v>8.2799999999999994</c:v>
                </c:pt>
                <c:pt idx="384">
                  <c:v>8.2799999999999994</c:v>
                </c:pt>
                <c:pt idx="385">
                  <c:v>8.2799999999999994</c:v>
                </c:pt>
                <c:pt idx="386">
                  <c:v>8.2899999999999991</c:v>
                </c:pt>
                <c:pt idx="387">
                  <c:v>8.31</c:v>
                </c:pt>
                <c:pt idx="388">
                  <c:v>8.32</c:v>
                </c:pt>
                <c:pt idx="389">
                  <c:v>8.32</c:v>
                </c:pt>
                <c:pt idx="390">
                  <c:v>8.33</c:v>
                </c:pt>
                <c:pt idx="391">
                  <c:v>8.4</c:v>
                </c:pt>
                <c:pt idx="392">
                  <c:v>8.43</c:v>
                </c:pt>
                <c:pt idx="393">
                  <c:v>8.44</c:v>
                </c:pt>
                <c:pt idx="394">
                  <c:v>8.4600000000000009</c:v>
                </c:pt>
                <c:pt idx="395">
                  <c:v>8.48</c:v>
                </c:pt>
                <c:pt idx="396">
                  <c:v>8.48</c:v>
                </c:pt>
                <c:pt idx="397">
                  <c:v>8.49</c:v>
                </c:pt>
                <c:pt idx="398">
                  <c:v>8.4700000000000006</c:v>
                </c:pt>
                <c:pt idx="399">
                  <c:v>8.4499999999999993</c:v>
                </c:pt>
                <c:pt idx="400">
                  <c:v>8.4700000000000006</c:v>
                </c:pt>
                <c:pt idx="401">
                  <c:v>8.5</c:v>
                </c:pt>
                <c:pt idx="402">
                  <c:v>8.51</c:v>
                </c:pt>
                <c:pt idx="403">
                  <c:v>8.5399999999999991</c:v>
                </c:pt>
                <c:pt idx="404">
                  <c:v>8.58</c:v>
                </c:pt>
                <c:pt idx="405">
                  <c:v>8.6</c:v>
                </c:pt>
                <c:pt idx="406">
                  <c:v>8.6199999999999992</c:v>
                </c:pt>
                <c:pt idx="407">
                  <c:v>8.64</c:v>
                </c:pt>
                <c:pt idx="408">
                  <c:v>8.68</c:v>
                </c:pt>
                <c:pt idx="409">
                  <c:v>8.68</c:v>
                </c:pt>
                <c:pt idx="410">
                  <c:v>8.68</c:v>
                </c:pt>
                <c:pt idx="411">
                  <c:v>8.73</c:v>
                </c:pt>
                <c:pt idx="412">
                  <c:v>8.76</c:v>
                </c:pt>
                <c:pt idx="413">
                  <c:v>8.7799999999999994</c:v>
                </c:pt>
                <c:pt idx="414">
                  <c:v>8.8000000000000007</c:v>
                </c:pt>
                <c:pt idx="415">
                  <c:v>8.82</c:v>
                </c:pt>
                <c:pt idx="416">
                  <c:v>8.84</c:v>
                </c:pt>
                <c:pt idx="417">
                  <c:v>8.84</c:v>
                </c:pt>
                <c:pt idx="418">
                  <c:v>8.84</c:v>
                </c:pt>
                <c:pt idx="419">
                  <c:v>8.84</c:v>
                </c:pt>
                <c:pt idx="420">
                  <c:v>8.8800000000000008</c:v>
                </c:pt>
                <c:pt idx="421">
                  <c:v>8.8800000000000008</c:v>
                </c:pt>
                <c:pt idx="422">
                  <c:v>8.89</c:v>
                </c:pt>
                <c:pt idx="423">
                  <c:v>8.9</c:v>
                </c:pt>
                <c:pt idx="424">
                  <c:v>8.9</c:v>
                </c:pt>
                <c:pt idx="425">
                  <c:v>8.9</c:v>
                </c:pt>
                <c:pt idx="426">
                  <c:v>8.89</c:v>
                </c:pt>
                <c:pt idx="427">
                  <c:v>8.8699999999999992</c:v>
                </c:pt>
                <c:pt idx="428">
                  <c:v>8.85</c:v>
                </c:pt>
                <c:pt idx="429">
                  <c:v>8.85</c:v>
                </c:pt>
                <c:pt idx="430">
                  <c:v>8.84</c:v>
                </c:pt>
                <c:pt idx="431">
                  <c:v>8.84</c:v>
                </c:pt>
                <c:pt idx="432">
                  <c:v>8.86</c:v>
                </c:pt>
                <c:pt idx="433">
                  <c:v>8.85</c:v>
                </c:pt>
                <c:pt idx="434">
                  <c:v>8.84</c:v>
                </c:pt>
                <c:pt idx="435">
                  <c:v>8.83</c:v>
                </c:pt>
                <c:pt idx="436">
                  <c:v>8.82</c:v>
                </c:pt>
                <c:pt idx="437">
                  <c:v>8.82</c:v>
                </c:pt>
                <c:pt idx="438">
                  <c:v>8.81</c:v>
                </c:pt>
                <c:pt idx="439">
                  <c:v>8.81</c:v>
                </c:pt>
                <c:pt idx="440">
                  <c:v>8.81</c:v>
                </c:pt>
                <c:pt idx="441">
                  <c:v>8.8000000000000007</c:v>
                </c:pt>
                <c:pt idx="442">
                  <c:v>8.7799999999999994</c:v>
                </c:pt>
                <c:pt idx="443">
                  <c:v>8.75</c:v>
                </c:pt>
                <c:pt idx="444">
                  <c:v>8.6999999999999993</c:v>
                </c:pt>
                <c:pt idx="445">
                  <c:v>8.6999999999999993</c:v>
                </c:pt>
                <c:pt idx="446">
                  <c:v>8.7200000000000006</c:v>
                </c:pt>
                <c:pt idx="447">
                  <c:v>8.68</c:v>
                </c:pt>
                <c:pt idx="448">
                  <c:v>8.67</c:v>
                </c:pt>
                <c:pt idx="449">
                  <c:v>8.66</c:v>
                </c:pt>
                <c:pt idx="450">
                  <c:v>8.65</c:v>
                </c:pt>
                <c:pt idx="451">
                  <c:v>8.6300000000000008</c:v>
                </c:pt>
                <c:pt idx="452">
                  <c:v>8.59</c:v>
                </c:pt>
                <c:pt idx="453">
                  <c:v>8.5500000000000007</c:v>
                </c:pt>
                <c:pt idx="454">
                  <c:v>8.52</c:v>
                </c:pt>
                <c:pt idx="455">
                  <c:v>8.5</c:v>
                </c:pt>
                <c:pt idx="456">
                  <c:v>8.4600000000000009</c:v>
                </c:pt>
                <c:pt idx="457">
                  <c:v>8.43</c:v>
                </c:pt>
                <c:pt idx="458">
                  <c:v>8.41</c:v>
                </c:pt>
                <c:pt idx="459">
                  <c:v>8.35</c:v>
                </c:pt>
                <c:pt idx="460">
                  <c:v>8.27</c:v>
                </c:pt>
                <c:pt idx="461">
                  <c:v>8.2200000000000006</c:v>
                </c:pt>
                <c:pt idx="462">
                  <c:v>8.19</c:v>
                </c:pt>
                <c:pt idx="463">
                  <c:v>8.18</c:v>
                </c:pt>
                <c:pt idx="464">
                  <c:v>8.17</c:v>
                </c:pt>
                <c:pt idx="465">
                  <c:v>8.1999999999999993</c:v>
                </c:pt>
                <c:pt idx="466">
                  <c:v>8.2200000000000006</c:v>
                </c:pt>
                <c:pt idx="467">
                  <c:v>8.1999999999999993</c:v>
                </c:pt>
                <c:pt idx="468">
                  <c:v>8.19</c:v>
                </c:pt>
                <c:pt idx="469">
                  <c:v>8.19</c:v>
                </c:pt>
                <c:pt idx="470">
                  <c:v>8.19</c:v>
                </c:pt>
                <c:pt idx="471">
                  <c:v>8.15</c:v>
                </c:pt>
                <c:pt idx="472">
                  <c:v>8.07</c:v>
                </c:pt>
                <c:pt idx="473">
                  <c:v>8.0399999999999991</c:v>
                </c:pt>
                <c:pt idx="474">
                  <c:v>7.98</c:v>
                </c:pt>
                <c:pt idx="475">
                  <c:v>7.98</c:v>
                </c:pt>
                <c:pt idx="476">
                  <c:v>7.96</c:v>
                </c:pt>
                <c:pt idx="477">
                  <c:v>7.98</c:v>
                </c:pt>
                <c:pt idx="478">
                  <c:v>7.99</c:v>
                </c:pt>
                <c:pt idx="479">
                  <c:v>8</c:v>
                </c:pt>
                <c:pt idx="480">
                  <c:v>8.01</c:v>
                </c:pt>
                <c:pt idx="481">
                  <c:v>8.0299999999999994</c:v>
                </c:pt>
                <c:pt idx="482">
                  <c:v>8.0399999999999991</c:v>
                </c:pt>
                <c:pt idx="483">
                  <c:v>8.06</c:v>
                </c:pt>
                <c:pt idx="484">
                  <c:v>8.07</c:v>
                </c:pt>
                <c:pt idx="485">
                  <c:v>8.1</c:v>
                </c:pt>
                <c:pt idx="486">
                  <c:v>8.14</c:v>
                </c:pt>
                <c:pt idx="487">
                  <c:v>8.17</c:v>
                </c:pt>
                <c:pt idx="488">
                  <c:v>8.1999999999999993</c:v>
                </c:pt>
                <c:pt idx="489">
                  <c:v>8.1999999999999993</c:v>
                </c:pt>
                <c:pt idx="490">
                  <c:v>8.23</c:v>
                </c:pt>
                <c:pt idx="491">
                  <c:v>8.23</c:v>
                </c:pt>
                <c:pt idx="492">
                  <c:v>8.26</c:v>
                </c:pt>
                <c:pt idx="493">
                  <c:v>8.2799999999999994</c:v>
                </c:pt>
                <c:pt idx="494">
                  <c:v>8.3000000000000007</c:v>
                </c:pt>
                <c:pt idx="495">
                  <c:v>8.32</c:v>
                </c:pt>
                <c:pt idx="496">
                  <c:v>8.35</c:v>
                </c:pt>
                <c:pt idx="497">
                  <c:v>8.3800000000000008</c:v>
                </c:pt>
                <c:pt idx="498">
                  <c:v>8.4</c:v>
                </c:pt>
                <c:pt idx="499">
                  <c:v>8.4499999999999993</c:v>
                </c:pt>
                <c:pt idx="500">
                  <c:v>8.48</c:v>
                </c:pt>
                <c:pt idx="501">
                  <c:v>8.48</c:v>
                </c:pt>
                <c:pt idx="502">
                  <c:v>8.51</c:v>
                </c:pt>
                <c:pt idx="503">
                  <c:v>8.51</c:v>
                </c:pt>
                <c:pt idx="504">
                  <c:v>8.51</c:v>
                </c:pt>
                <c:pt idx="505">
                  <c:v>8.5299999999999994</c:v>
                </c:pt>
                <c:pt idx="506">
                  <c:v>8.5500000000000007</c:v>
                </c:pt>
                <c:pt idx="507">
                  <c:v>8.56</c:v>
                </c:pt>
                <c:pt idx="508">
                  <c:v>8.57</c:v>
                </c:pt>
                <c:pt idx="509">
                  <c:v>8.58</c:v>
                </c:pt>
                <c:pt idx="510">
                  <c:v>8.6</c:v>
                </c:pt>
                <c:pt idx="511">
                  <c:v>8.61</c:v>
                </c:pt>
                <c:pt idx="512">
                  <c:v>8.64</c:v>
                </c:pt>
                <c:pt idx="513">
                  <c:v>8.65</c:v>
                </c:pt>
                <c:pt idx="514">
                  <c:v>8.69</c:v>
                </c:pt>
                <c:pt idx="515">
                  <c:v>8.6999999999999993</c:v>
                </c:pt>
                <c:pt idx="516">
                  <c:v>8.7200000000000006</c:v>
                </c:pt>
                <c:pt idx="517">
                  <c:v>8.7200000000000006</c:v>
                </c:pt>
                <c:pt idx="518">
                  <c:v>8.74</c:v>
                </c:pt>
                <c:pt idx="519">
                  <c:v>8.74</c:v>
                </c:pt>
                <c:pt idx="520">
                  <c:v>8.75</c:v>
                </c:pt>
                <c:pt idx="521">
                  <c:v>8.7799999999999994</c:v>
                </c:pt>
                <c:pt idx="522">
                  <c:v>8.82</c:v>
                </c:pt>
                <c:pt idx="523">
                  <c:v>8.84</c:v>
                </c:pt>
                <c:pt idx="524">
                  <c:v>8.84</c:v>
                </c:pt>
                <c:pt idx="525">
                  <c:v>8.85</c:v>
                </c:pt>
                <c:pt idx="526">
                  <c:v>8.86</c:v>
                </c:pt>
                <c:pt idx="527">
                  <c:v>8.8800000000000008</c:v>
                </c:pt>
                <c:pt idx="528">
                  <c:v>8.8800000000000008</c:v>
                </c:pt>
                <c:pt idx="529">
                  <c:v>8.8800000000000008</c:v>
                </c:pt>
                <c:pt idx="530">
                  <c:v>8.8800000000000008</c:v>
                </c:pt>
                <c:pt idx="531">
                  <c:v>8.8699999999999992</c:v>
                </c:pt>
                <c:pt idx="532">
                  <c:v>8.8800000000000008</c:v>
                </c:pt>
                <c:pt idx="533">
                  <c:v>8.8800000000000008</c:v>
                </c:pt>
                <c:pt idx="534">
                  <c:v>8.8800000000000008</c:v>
                </c:pt>
                <c:pt idx="535">
                  <c:v>8.8800000000000008</c:v>
                </c:pt>
                <c:pt idx="536">
                  <c:v>8.92</c:v>
                </c:pt>
                <c:pt idx="537">
                  <c:v>8.93</c:v>
                </c:pt>
                <c:pt idx="538">
                  <c:v>8.93</c:v>
                </c:pt>
                <c:pt idx="539">
                  <c:v>8.9499999999999993</c:v>
                </c:pt>
                <c:pt idx="540">
                  <c:v>9.01</c:v>
                </c:pt>
                <c:pt idx="541">
                  <c:v>9.01</c:v>
                </c:pt>
                <c:pt idx="542">
                  <c:v>9.01</c:v>
                </c:pt>
                <c:pt idx="543">
                  <c:v>9.01</c:v>
                </c:pt>
                <c:pt idx="544">
                  <c:v>9.01</c:v>
                </c:pt>
                <c:pt idx="545">
                  <c:v>9.02</c:v>
                </c:pt>
                <c:pt idx="546">
                  <c:v>9.0399999999999991</c:v>
                </c:pt>
                <c:pt idx="547">
                  <c:v>9.06</c:v>
                </c:pt>
                <c:pt idx="548">
                  <c:v>9.07</c:v>
                </c:pt>
                <c:pt idx="549">
                  <c:v>9.08</c:v>
                </c:pt>
                <c:pt idx="550">
                  <c:v>9.09</c:v>
                </c:pt>
                <c:pt idx="551">
                  <c:v>9.09</c:v>
                </c:pt>
                <c:pt idx="552">
                  <c:v>9.1199999999999992</c:v>
                </c:pt>
                <c:pt idx="553">
                  <c:v>9.1199999999999992</c:v>
                </c:pt>
                <c:pt idx="554">
                  <c:v>9.15</c:v>
                </c:pt>
                <c:pt idx="555">
                  <c:v>9.15</c:v>
                </c:pt>
                <c:pt idx="556">
                  <c:v>9.16</c:v>
                </c:pt>
                <c:pt idx="557">
                  <c:v>9.16</c:v>
                </c:pt>
                <c:pt idx="558">
                  <c:v>9.16</c:v>
                </c:pt>
                <c:pt idx="559">
                  <c:v>9.17</c:v>
                </c:pt>
                <c:pt idx="560">
                  <c:v>9.15</c:v>
                </c:pt>
                <c:pt idx="561">
                  <c:v>9.15</c:v>
                </c:pt>
                <c:pt idx="562">
                  <c:v>9.15</c:v>
                </c:pt>
                <c:pt idx="563">
                  <c:v>9.15</c:v>
                </c:pt>
                <c:pt idx="564">
                  <c:v>9.15</c:v>
                </c:pt>
                <c:pt idx="565">
                  <c:v>9.15</c:v>
                </c:pt>
                <c:pt idx="566">
                  <c:v>9.14</c:v>
                </c:pt>
                <c:pt idx="567">
                  <c:v>9.14</c:v>
                </c:pt>
                <c:pt idx="568">
                  <c:v>9.14</c:v>
                </c:pt>
                <c:pt idx="569">
                  <c:v>9.15</c:v>
                </c:pt>
                <c:pt idx="570">
                  <c:v>9.15</c:v>
                </c:pt>
                <c:pt idx="571">
                  <c:v>9.15</c:v>
                </c:pt>
                <c:pt idx="572">
                  <c:v>9.17</c:v>
                </c:pt>
                <c:pt idx="573">
                  <c:v>9.15</c:v>
                </c:pt>
                <c:pt idx="574">
                  <c:v>9.15</c:v>
                </c:pt>
                <c:pt idx="575">
                  <c:v>9.16</c:v>
                </c:pt>
                <c:pt idx="576">
                  <c:v>9.18</c:v>
                </c:pt>
                <c:pt idx="577">
                  <c:v>9.17</c:v>
                </c:pt>
                <c:pt idx="578">
                  <c:v>9.17</c:v>
                </c:pt>
                <c:pt idx="579">
                  <c:v>9.16</c:v>
                </c:pt>
                <c:pt idx="580">
                  <c:v>9.14</c:v>
                </c:pt>
                <c:pt idx="581">
                  <c:v>9.11</c:v>
                </c:pt>
                <c:pt idx="582">
                  <c:v>9.11</c:v>
                </c:pt>
                <c:pt idx="583">
                  <c:v>9.1</c:v>
                </c:pt>
                <c:pt idx="584">
                  <c:v>9.09</c:v>
                </c:pt>
                <c:pt idx="585">
                  <c:v>9.08</c:v>
                </c:pt>
                <c:pt idx="586">
                  <c:v>9.08</c:v>
                </c:pt>
                <c:pt idx="587">
                  <c:v>9.08</c:v>
                </c:pt>
                <c:pt idx="588">
                  <c:v>9.08</c:v>
                </c:pt>
                <c:pt idx="589">
                  <c:v>9.06</c:v>
                </c:pt>
                <c:pt idx="590">
                  <c:v>9.0399999999999991</c:v>
                </c:pt>
                <c:pt idx="591">
                  <c:v>9.0399999999999991</c:v>
                </c:pt>
                <c:pt idx="592">
                  <c:v>9.0399999999999991</c:v>
                </c:pt>
                <c:pt idx="593">
                  <c:v>9.0399999999999991</c:v>
                </c:pt>
                <c:pt idx="594">
                  <c:v>9.0500000000000007</c:v>
                </c:pt>
                <c:pt idx="595">
                  <c:v>9.0399999999999991</c:v>
                </c:pt>
                <c:pt idx="596">
                  <c:v>9.02</c:v>
                </c:pt>
                <c:pt idx="597">
                  <c:v>8.98</c:v>
                </c:pt>
                <c:pt idx="598">
                  <c:v>8.9600000000000009</c:v>
                </c:pt>
                <c:pt idx="599">
                  <c:v>8.9600000000000009</c:v>
                </c:pt>
                <c:pt idx="600">
                  <c:v>8.9499999999999993</c:v>
                </c:pt>
                <c:pt idx="601">
                  <c:v>8.9499999999999993</c:v>
                </c:pt>
                <c:pt idx="602">
                  <c:v>8.94</c:v>
                </c:pt>
                <c:pt idx="603">
                  <c:v>8.91</c:v>
                </c:pt>
                <c:pt idx="604">
                  <c:v>8.89</c:v>
                </c:pt>
                <c:pt idx="605">
                  <c:v>8.85</c:v>
                </c:pt>
                <c:pt idx="606">
                  <c:v>8.8800000000000008</c:v>
                </c:pt>
                <c:pt idx="607">
                  <c:v>8.8800000000000008</c:v>
                </c:pt>
                <c:pt idx="608">
                  <c:v>8.86</c:v>
                </c:pt>
                <c:pt idx="609">
                  <c:v>8.84</c:v>
                </c:pt>
                <c:pt idx="610">
                  <c:v>8.84</c:v>
                </c:pt>
                <c:pt idx="611">
                  <c:v>8.84</c:v>
                </c:pt>
                <c:pt idx="612">
                  <c:v>8.86</c:v>
                </c:pt>
                <c:pt idx="613">
                  <c:v>8.86</c:v>
                </c:pt>
                <c:pt idx="614">
                  <c:v>8.8699999999999992</c:v>
                </c:pt>
                <c:pt idx="615">
                  <c:v>8.8699999999999992</c:v>
                </c:pt>
                <c:pt idx="616">
                  <c:v>8.8699999999999992</c:v>
                </c:pt>
                <c:pt idx="617">
                  <c:v>8.8699999999999992</c:v>
                </c:pt>
                <c:pt idx="618">
                  <c:v>8.8800000000000008</c:v>
                </c:pt>
                <c:pt idx="619">
                  <c:v>8.8800000000000008</c:v>
                </c:pt>
                <c:pt idx="620">
                  <c:v>8.8800000000000008</c:v>
                </c:pt>
                <c:pt idx="621">
                  <c:v>8.8800000000000008</c:v>
                </c:pt>
                <c:pt idx="622">
                  <c:v>8.89</c:v>
                </c:pt>
                <c:pt idx="623">
                  <c:v>8.9</c:v>
                </c:pt>
                <c:pt idx="624">
                  <c:v>8.93</c:v>
                </c:pt>
                <c:pt idx="625">
                  <c:v>8.94</c:v>
                </c:pt>
                <c:pt idx="626">
                  <c:v>8.9700000000000006</c:v>
                </c:pt>
                <c:pt idx="627">
                  <c:v>9</c:v>
                </c:pt>
                <c:pt idx="628">
                  <c:v>9.0399999999999991</c:v>
                </c:pt>
                <c:pt idx="629">
                  <c:v>9.07</c:v>
                </c:pt>
                <c:pt idx="630">
                  <c:v>9.09</c:v>
                </c:pt>
                <c:pt idx="631">
                  <c:v>9.09</c:v>
                </c:pt>
                <c:pt idx="632">
                  <c:v>9.1</c:v>
                </c:pt>
                <c:pt idx="633">
                  <c:v>9.14</c:v>
                </c:pt>
                <c:pt idx="634">
                  <c:v>9.15</c:v>
                </c:pt>
                <c:pt idx="635">
                  <c:v>9.18</c:v>
                </c:pt>
                <c:pt idx="636">
                  <c:v>9.18</c:v>
                </c:pt>
                <c:pt idx="637">
                  <c:v>9.1999999999999993</c:v>
                </c:pt>
                <c:pt idx="638">
                  <c:v>9.25</c:v>
                </c:pt>
                <c:pt idx="639">
                  <c:v>9.3000000000000007</c:v>
                </c:pt>
                <c:pt idx="640">
                  <c:v>9.32</c:v>
                </c:pt>
                <c:pt idx="641">
                  <c:v>9.35</c:v>
                </c:pt>
                <c:pt idx="642">
                  <c:v>9.3800000000000008</c:v>
                </c:pt>
                <c:pt idx="643">
                  <c:v>9.4</c:v>
                </c:pt>
                <c:pt idx="644">
                  <c:v>9.44</c:v>
                </c:pt>
                <c:pt idx="645">
                  <c:v>9.4700000000000006</c:v>
                </c:pt>
                <c:pt idx="646">
                  <c:v>9.5</c:v>
                </c:pt>
                <c:pt idx="647">
                  <c:v>9.51</c:v>
                </c:pt>
                <c:pt idx="648">
                  <c:v>9.5299999999999994</c:v>
                </c:pt>
                <c:pt idx="649">
                  <c:v>9.5299999999999994</c:v>
                </c:pt>
                <c:pt idx="650">
                  <c:v>9.5299999999999994</c:v>
                </c:pt>
                <c:pt idx="651">
                  <c:v>9.5500000000000007</c:v>
                </c:pt>
                <c:pt idx="652">
                  <c:v>9.56</c:v>
                </c:pt>
                <c:pt idx="653">
                  <c:v>9.56</c:v>
                </c:pt>
                <c:pt idx="654">
                  <c:v>9.57</c:v>
                </c:pt>
                <c:pt idx="655">
                  <c:v>9.57</c:v>
                </c:pt>
                <c:pt idx="656">
                  <c:v>9.56</c:v>
                </c:pt>
                <c:pt idx="657">
                  <c:v>9.56</c:v>
                </c:pt>
                <c:pt idx="658">
                  <c:v>9.5500000000000007</c:v>
                </c:pt>
                <c:pt idx="659">
                  <c:v>9.52</c:v>
                </c:pt>
                <c:pt idx="660">
                  <c:v>9.52</c:v>
                </c:pt>
                <c:pt idx="661">
                  <c:v>9.5</c:v>
                </c:pt>
                <c:pt idx="662">
                  <c:v>9.49</c:v>
                </c:pt>
                <c:pt idx="663">
                  <c:v>9.4700000000000006</c:v>
                </c:pt>
                <c:pt idx="664">
                  <c:v>9.4700000000000006</c:v>
                </c:pt>
                <c:pt idx="665">
                  <c:v>9.4600000000000009</c:v>
                </c:pt>
                <c:pt idx="666">
                  <c:v>9.4600000000000009</c:v>
                </c:pt>
                <c:pt idx="667">
                  <c:v>9.4499999999999993</c:v>
                </c:pt>
                <c:pt idx="668">
                  <c:v>9.42</c:v>
                </c:pt>
                <c:pt idx="669">
                  <c:v>9.4</c:v>
                </c:pt>
                <c:pt idx="670">
                  <c:v>9.39</c:v>
                </c:pt>
                <c:pt idx="671">
                  <c:v>9.3699999999999992</c:v>
                </c:pt>
                <c:pt idx="672">
                  <c:v>9.34</c:v>
                </c:pt>
                <c:pt idx="673">
                  <c:v>9.34</c:v>
                </c:pt>
                <c:pt idx="674">
                  <c:v>9.35</c:v>
                </c:pt>
                <c:pt idx="675">
                  <c:v>9.35</c:v>
                </c:pt>
                <c:pt idx="676">
                  <c:v>9.3699999999999992</c:v>
                </c:pt>
                <c:pt idx="677">
                  <c:v>9.3699999999999992</c:v>
                </c:pt>
                <c:pt idx="678">
                  <c:v>9.3699999999999992</c:v>
                </c:pt>
                <c:pt idx="679">
                  <c:v>9.34</c:v>
                </c:pt>
                <c:pt idx="680">
                  <c:v>9.34</c:v>
                </c:pt>
                <c:pt idx="681">
                  <c:v>9.33</c:v>
                </c:pt>
                <c:pt idx="682">
                  <c:v>9.33</c:v>
                </c:pt>
                <c:pt idx="683">
                  <c:v>9.32</c:v>
                </c:pt>
                <c:pt idx="684">
                  <c:v>9.36</c:v>
                </c:pt>
                <c:pt idx="685">
                  <c:v>9.33</c:v>
                </c:pt>
                <c:pt idx="686">
                  <c:v>9.33</c:v>
                </c:pt>
                <c:pt idx="687">
                  <c:v>9.3699999999999992</c:v>
                </c:pt>
                <c:pt idx="688">
                  <c:v>9.39</c:v>
                </c:pt>
                <c:pt idx="689">
                  <c:v>9.41</c:v>
                </c:pt>
                <c:pt idx="690">
                  <c:v>9.43</c:v>
                </c:pt>
                <c:pt idx="691">
                  <c:v>9.44</c:v>
                </c:pt>
                <c:pt idx="692">
                  <c:v>9.43</c:v>
                </c:pt>
                <c:pt idx="693">
                  <c:v>9.42</c:v>
                </c:pt>
                <c:pt idx="694">
                  <c:v>9.41</c:v>
                </c:pt>
                <c:pt idx="695">
                  <c:v>9.4</c:v>
                </c:pt>
                <c:pt idx="696">
                  <c:v>9.4</c:v>
                </c:pt>
                <c:pt idx="697">
                  <c:v>9.4</c:v>
                </c:pt>
                <c:pt idx="698">
                  <c:v>9.4</c:v>
                </c:pt>
                <c:pt idx="699">
                  <c:v>9.4</c:v>
                </c:pt>
                <c:pt idx="700">
                  <c:v>9.4</c:v>
                </c:pt>
                <c:pt idx="701">
                  <c:v>9.36</c:v>
                </c:pt>
                <c:pt idx="702">
                  <c:v>9.34</c:v>
                </c:pt>
                <c:pt idx="703">
                  <c:v>9.32</c:v>
                </c:pt>
                <c:pt idx="704">
                  <c:v>9.3000000000000007</c:v>
                </c:pt>
                <c:pt idx="705">
                  <c:v>9.25</c:v>
                </c:pt>
                <c:pt idx="706">
                  <c:v>9.23</c:v>
                </c:pt>
                <c:pt idx="707">
                  <c:v>9.2200000000000006</c:v>
                </c:pt>
                <c:pt idx="708">
                  <c:v>9.1999999999999993</c:v>
                </c:pt>
                <c:pt idx="709">
                  <c:v>9.19</c:v>
                </c:pt>
                <c:pt idx="710">
                  <c:v>9.16</c:v>
                </c:pt>
                <c:pt idx="711">
                  <c:v>9.1300000000000008</c:v>
                </c:pt>
                <c:pt idx="712">
                  <c:v>9.11</c:v>
                </c:pt>
                <c:pt idx="713">
                  <c:v>9.08</c:v>
                </c:pt>
                <c:pt idx="714">
                  <c:v>9.0299999999999994</c:v>
                </c:pt>
                <c:pt idx="715">
                  <c:v>9.0299999999999994</c:v>
                </c:pt>
                <c:pt idx="716">
                  <c:v>9</c:v>
                </c:pt>
                <c:pt idx="717">
                  <c:v>8.98</c:v>
                </c:pt>
                <c:pt idx="718">
                  <c:v>8.98</c:v>
                </c:pt>
                <c:pt idx="719">
                  <c:v>8.9499999999999993</c:v>
                </c:pt>
                <c:pt idx="720">
                  <c:v>8.91</c:v>
                </c:pt>
                <c:pt idx="721">
                  <c:v>8.8699999999999992</c:v>
                </c:pt>
                <c:pt idx="722">
                  <c:v>8.84</c:v>
                </c:pt>
                <c:pt idx="723">
                  <c:v>8.81</c:v>
                </c:pt>
                <c:pt idx="724">
                  <c:v>8.7899999999999991</c:v>
                </c:pt>
                <c:pt idx="725">
                  <c:v>8.76</c:v>
                </c:pt>
                <c:pt idx="726">
                  <c:v>8.75</c:v>
                </c:pt>
                <c:pt idx="727">
                  <c:v>8.7100000000000009</c:v>
                </c:pt>
                <c:pt idx="728">
                  <c:v>8.69</c:v>
                </c:pt>
                <c:pt idx="729">
                  <c:v>8.6300000000000008</c:v>
                </c:pt>
                <c:pt idx="730">
                  <c:v>8.57</c:v>
                </c:pt>
                <c:pt idx="731">
                  <c:v>8.5399999999999991</c:v>
                </c:pt>
              </c:numCache>
            </c:numRef>
          </c:val>
          <c:smooth val="1"/>
          <c:extLst>
            <c:ext xmlns:c16="http://schemas.microsoft.com/office/drawing/2014/chart" uri="{C3380CC4-5D6E-409C-BE32-E72D297353CC}">
              <c16:uniqueId val="{00000000-D753-464D-AACF-C9EF6FA85ADD}"/>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DATOS!$AC$3:$AC$734</c:f>
              <c:numCache>
                <c:formatCode>0.00</c:formatCode>
                <c:ptCount val="732"/>
                <c:pt idx="0">
                  <c:v>8.51</c:v>
                </c:pt>
                <c:pt idx="1">
                  <c:v>8.4499999999999993</c:v>
                </c:pt>
                <c:pt idx="2">
                  <c:v>8.43</c:v>
                </c:pt>
                <c:pt idx="3">
                  <c:v>8.35</c:v>
                </c:pt>
                <c:pt idx="4">
                  <c:v>8.31</c:v>
                </c:pt>
                <c:pt idx="5">
                  <c:v>8.23</c:v>
                </c:pt>
                <c:pt idx="6">
                  <c:v>8.17</c:v>
                </c:pt>
                <c:pt idx="7">
                  <c:v>8.1</c:v>
                </c:pt>
                <c:pt idx="8">
                  <c:v>8.06</c:v>
                </c:pt>
                <c:pt idx="9">
                  <c:v>8.0399999999999991</c:v>
                </c:pt>
                <c:pt idx="10">
                  <c:v>7.97</c:v>
                </c:pt>
                <c:pt idx="11">
                  <c:v>7.94</c:v>
                </c:pt>
                <c:pt idx="12">
                  <c:v>7.84</c:v>
                </c:pt>
                <c:pt idx="13">
                  <c:v>7.85</c:v>
                </c:pt>
                <c:pt idx="14">
                  <c:v>7.83</c:v>
                </c:pt>
                <c:pt idx="15">
                  <c:v>7.8</c:v>
                </c:pt>
                <c:pt idx="16">
                  <c:v>7.76</c:v>
                </c:pt>
                <c:pt idx="17">
                  <c:v>7.77</c:v>
                </c:pt>
                <c:pt idx="18">
                  <c:v>7.76</c:v>
                </c:pt>
                <c:pt idx="19">
                  <c:v>7.74</c:v>
                </c:pt>
                <c:pt idx="20">
                  <c:v>7.72</c:v>
                </c:pt>
                <c:pt idx="21">
                  <c:v>7.68</c:v>
                </c:pt>
                <c:pt idx="22">
                  <c:v>7.65</c:v>
                </c:pt>
                <c:pt idx="23">
                  <c:v>7.58</c:v>
                </c:pt>
                <c:pt idx="24">
                  <c:v>7.54</c:v>
                </c:pt>
                <c:pt idx="25">
                  <c:v>7.5</c:v>
                </c:pt>
                <c:pt idx="26">
                  <c:v>7.44</c:v>
                </c:pt>
                <c:pt idx="27">
                  <c:v>7.39</c:v>
                </c:pt>
                <c:pt idx="28">
                  <c:v>7.36</c:v>
                </c:pt>
                <c:pt idx="29">
                  <c:v>7.35</c:v>
                </c:pt>
                <c:pt idx="30">
                  <c:v>7.32</c:v>
                </c:pt>
                <c:pt idx="31">
                  <c:v>7.21</c:v>
                </c:pt>
                <c:pt idx="32">
                  <c:v>7.17</c:v>
                </c:pt>
                <c:pt idx="33">
                  <c:v>7.14</c:v>
                </c:pt>
                <c:pt idx="34">
                  <c:v>7.13</c:v>
                </c:pt>
                <c:pt idx="35">
                  <c:v>7.1</c:v>
                </c:pt>
                <c:pt idx="36">
                  <c:v>7.09</c:v>
                </c:pt>
                <c:pt idx="37">
                  <c:v>7.05</c:v>
                </c:pt>
                <c:pt idx="38">
                  <c:v>7.02</c:v>
                </c:pt>
                <c:pt idx="39">
                  <c:v>7</c:v>
                </c:pt>
                <c:pt idx="40">
                  <c:v>6.99</c:v>
                </c:pt>
                <c:pt idx="41">
                  <c:v>6.92</c:v>
                </c:pt>
                <c:pt idx="42">
                  <c:v>6.84</c:v>
                </c:pt>
                <c:pt idx="43">
                  <c:v>6.73</c:v>
                </c:pt>
                <c:pt idx="44">
                  <c:v>6.68</c:v>
                </c:pt>
                <c:pt idx="45">
                  <c:v>6.61</c:v>
                </c:pt>
                <c:pt idx="46">
                  <c:v>6.56</c:v>
                </c:pt>
                <c:pt idx="47">
                  <c:v>6.51</c:v>
                </c:pt>
                <c:pt idx="48">
                  <c:v>6.45</c:v>
                </c:pt>
                <c:pt idx="49">
                  <c:v>6.4</c:v>
                </c:pt>
                <c:pt idx="50">
                  <c:v>6.33</c:v>
                </c:pt>
                <c:pt idx="51">
                  <c:v>6.28</c:v>
                </c:pt>
                <c:pt idx="52">
                  <c:v>6.23</c:v>
                </c:pt>
                <c:pt idx="53">
                  <c:v>6.19</c:v>
                </c:pt>
                <c:pt idx="54">
                  <c:v>6.15</c:v>
                </c:pt>
                <c:pt idx="55">
                  <c:v>6.12</c:v>
                </c:pt>
                <c:pt idx="56">
                  <c:v>6.06</c:v>
                </c:pt>
                <c:pt idx="57">
                  <c:v>6.08</c:v>
                </c:pt>
                <c:pt idx="58">
                  <c:v>6.15</c:v>
                </c:pt>
                <c:pt idx="59">
                  <c:v>6.18</c:v>
                </c:pt>
                <c:pt idx="60">
                  <c:v>6.11</c:v>
                </c:pt>
                <c:pt idx="61">
                  <c:v>6.09</c:v>
                </c:pt>
                <c:pt idx="62">
                  <c:v>5.96</c:v>
                </c:pt>
                <c:pt idx="63">
                  <c:v>5.92</c:v>
                </c:pt>
                <c:pt idx="64">
                  <c:v>5.9</c:v>
                </c:pt>
                <c:pt idx="65">
                  <c:v>5.87</c:v>
                </c:pt>
                <c:pt idx="66">
                  <c:v>5.8</c:v>
                </c:pt>
                <c:pt idx="67">
                  <c:v>5.79</c:v>
                </c:pt>
                <c:pt idx="68">
                  <c:v>5.77</c:v>
                </c:pt>
                <c:pt idx="69">
                  <c:v>5.71</c:v>
                </c:pt>
                <c:pt idx="70">
                  <c:v>5.64</c:v>
                </c:pt>
                <c:pt idx="71">
                  <c:v>5.6</c:v>
                </c:pt>
                <c:pt idx="72">
                  <c:v>5.58</c:v>
                </c:pt>
                <c:pt idx="73">
                  <c:v>5.55</c:v>
                </c:pt>
                <c:pt idx="74">
                  <c:v>5.5</c:v>
                </c:pt>
                <c:pt idx="75">
                  <c:v>5.52</c:v>
                </c:pt>
                <c:pt idx="76">
                  <c:v>5.5</c:v>
                </c:pt>
                <c:pt idx="77">
                  <c:v>5.49</c:v>
                </c:pt>
                <c:pt idx="78">
                  <c:v>5.46</c:v>
                </c:pt>
                <c:pt idx="79">
                  <c:v>5.43</c:v>
                </c:pt>
                <c:pt idx="80">
                  <c:v>5.4</c:v>
                </c:pt>
                <c:pt idx="81">
                  <c:v>5.49</c:v>
                </c:pt>
                <c:pt idx="82">
                  <c:v>5.6</c:v>
                </c:pt>
                <c:pt idx="83">
                  <c:v>5.65</c:v>
                </c:pt>
                <c:pt idx="84">
                  <c:v>5.66</c:v>
                </c:pt>
                <c:pt idx="85">
                  <c:v>5.66</c:v>
                </c:pt>
                <c:pt idx="86">
                  <c:v>5.67</c:v>
                </c:pt>
                <c:pt idx="87">
                  <c:v>5.69</c:v>
                </c:pt>
                <c:pt idx="88">
                  <c:v>5.7</c:v>
                </c:pt>
                <c:pt idx="89">
                  <c:v>5.74</c:v>
                </c:pt>
                <c:pt idx="90">
                  <c:v>5.78</c:v>
                </c:pt>
                <c:pt idx="91">
                  <c:v>5.8</c:v>
                </c:pt>
                <c:pt idx="92">
                  <c:v>5.83</c:v>
                </c:pt>
                <c:pt idx="93">
                  <c:v>5.89</c:v>
                </c:pt>
                <c:pt idx="94">
                  <c:v>5.96</c:v>
                </c:pt>
                <c:pt idx="95">
                  <c:v>5.96</c:v>
                </c:pt>
                <c:pt idx="96">
                  <c:v>5.95</c:v>
                </c:pt>
                <c:pt idx="97">
                  <c:v>5.98</c:v>
                </c:pt>
                <c:pt idx="98">
                  <c:v>6.03</c:v>
                </c:pt>
                <c:pt idx="99">
                  <c:v>6.1</c:v>
                </c:pt>
                <c:pt idx="100">
                  <c:v>6.19</c:v>
                </c:pt>
                <c:pt idx="101">
                  <c:v>6.19</c:v>
                </c:pt>
                <c:pt idx="102">
                  <c:v>6.2</c:v>
                </c:pt>
                <c:pt idx="103">
                  <c:v>6.18</c:v>
                </c:pt>
                <c:pt idx="104">
                  <c:v>6.17</c:v>
                </c:pt>
                <c:pt idx="105">
                  <c:v>6.12</c:v>
                </c:pt>
                <c:pt idx="106">
                  <c:v>6.07</c:v>
                </c:pt>
                <c:pt idx="107">
                  <c:v>6.03</c:v>
                </c:pt>
                <c:pt idx="108">
                  <c:v>6</c:v>
                </c:pt>
                <c:pt idx="109">
                  <c:v>5.99</c:v>
                </c:pt>
                <c:pt idx="110">
                  <c:v>5.97</c:v>
                </c:pt>
                <c:pt idx="111">
                  <c:v>5.9</c:v>
                </c:pt>
                <c:pt idx="112">
                  <c:v>5.86</c:v>
                </c:pt>
                <c:pt idx="113">
                  <c:v>5.86</c:v>
                </c:pt>
                <c:pt idx="114">
                  <c:v>5.89</c:v>
                </c:pt>
                <c:pt idx="115">
                  <c:v>5.89</c:v>
                </c:pt>
                <c:pt idx="116">
                  <c:v>5.89</c:v>
                </c:pt>
                <c:pt idx="117">
                  <c:v>5.87</c:v>
                </c:pt>
                <c:pt idx="118">
                  <c:v>5.86</c:v>
                </c:pt>
                <c:pt idx="119">
                  <c:v>5.86</c:v>
                </c:pt>
                <c:pt idx="120">
                  <c:v>5.85</c:v>
                </c:pt>
                <c:pt idx="121">
                  <c:v>5.9</c:v>
                </c:pt>
                <c:pt idx="122">
                  <c:v>5.94</c:v>
                </c:pt>
                <c:pt idx="123">
                  <c:v>5.95</c:v>
                </c:pt>
                <c:pt idx="124">
                  <c:v>6</c:v>
                </c:pt>
                <c:pt idx="125">
                  <c:v>6.06</c:v>
                </c:pt>
                <c:pt idx="126">
                  <c:v>6.22</c:v>
                </c:pt>
                <c:pt idx="127">
                  <c:v>6.34</c:v>
                </c:pt>
                <c:pt idx="128">
                  <c:v>6.46</c:v>
                </c:pt>
                <c:pt idx="129">
                  <c:v>6.55</c:v>
                </c:pt>
                <c:pt idx="130">
                  <c:v>6.63</c:v>
                </c:pt>
                <c:pt idx="131">
                  <c:v>6.65</c:v>
                </c:pt>
                <c:pt idx="132">
                  <c:v>6.68</c:v>
                </c:pt>
                <c:pt idx="133">
                  <c:v>6.67</c:v>
                </c:pt>
                <c:pt idx="134">
                  <c:v>6.65</c:v>
                </c:pt>
                <c:pt idx="135">
                  <c:v>6.66</c:v>
                </c:pt>
                <c:pt idx="136">
                  <c:v>6.69</c:v>
                </c:pt>
                <c:pt idx="137">
                  <c:v>6.7</c:v>
                </c:pt>
                <c:pt idx="138">
                  <c:v>6.76</c:v>
                </c:pt>
                <c:pt idx="139">
                  <c:v>6.76</c:v>
                </c:pt>
                <c:pt idx="140">
                  <c:v>6.78</c:v>
                </c:pt>
                <c:pt idx="141">
                  <c:v>6.8</c:v>
                </c:pt>
                <c:pt idx="142">
                  <c:v>6.86</c:v>
                </c:pt>
                <c:pt idx="143">
                  <c:v>6.9</c:v>
                </c:pt>
                <c:pt idx="144">
                  <c:v>6.94</c:v>
                </c:pt>
                <c:pt idx="145">
                  <c:v>6.98</c:v>
                </c:pt>
                <c:pt idx="146">
                  <c:v>6.99</c:v>
                </c:pt>
                <c:pt idx="147">
                  <c:v>6.99</c:v>
                </c:pt>
                <c:pt idx="148">
                  <c:v>7</c:v>
                </c:pt>
                <c:pt idx="149">
                  <c:v>6.99</c:v>
                </c:pt>
                <c:pt idx="150">
                  <c:v>6.96</c:v>
                </c:pt>
                <c:pt idx="151">
                  <c:v>6.9</c:v>
                </c:pt>
                <c:pt idx="152">
                  <c:v>6.88</c:v>
                </c:pt>
                <c:pt idx="153">
                  <c:v>6.88</c:v>
                </c:pt>
                <c:pt idx="154">
                  <c:v>6.82</c:v>
                </c:pt>
                <c:pt idx="155">
                  <c:v>6.8</c:v>
                </c:pt>
                <c:pt idx="156">
                  <c:v>6.77</c:v>
                </c:pt>
                <c:pt idx="157">
                  <c:v>6.74</c:v>
                </c:pt>
                <c:pt idx="158">
                  <c:v>6.68</c:v>
                </c:pt>
                <c:pt idx="159">
                  <c:v>6.64</c:v>
                </c:pt>
                <c:pt idx="160">
                  <c:v>6.58</c:v>
                </c:pt>
                <c:pt idx="161">
                  <c:v>6.6</c:v>
                </c:pt>
                <c:pt idx="162">
                  <c:v>6.67</c:v>
                </c:pt>
                <c:pt idx="163">
                  <c:v>6.71</c:v>
                </c:pt>
                <c:pt idx="164">
                  <c:v>6.76</c:v>
                </c:pt>
                <c:pt idx="165">
                  <c:v>6.78</c:v>
                </c:pt>
                <c:pt idx="166">
                  <c:v>6.8</c:v>
                </c:pt>
                <c:pt idx="167">
                  <c:v>6.84</c:v>
                </c:pt>
                <c:pt idx="168">
                  <c:v>6.86</c:v>
                </c:pt>
                <c:pt idx="169">
                  <c:v>6.86</c:v>
                </c:pt>
                <c:pt idx="170">
                  <c:v>6.9</c:v>
                </c:pt>
                <c:pt idx="171">
                  <c:v>6.91</c:v>
                </c:pt>
                <c:pt idx="172">
                  <c:v>6.94</c:v>
                </c:pt>
                <c:pt idx="173">
                  <c:v>6.96</c:v>
                </c:pt>
                <c:pt idx="174">
                  <c:v>7</c:v>
                </c:pt>
                <c:pt idx="175">
                  <c:v>7.04</c:v>
                </c:pt>
                <c:pt idx="176">
                  <c:v>7.07</c:v>
                </c:pt>
                <c:pt idx="177">
                  <c:v>7.1</c:v>
                </c:pt>
                <c:pt idx="178">
                  <c:v>7.13</c:v>
                </c:pt>
                <c:pt idx="179">
                  <c:v>7.13</c:v>
                </c:pt>
                <c:pt idx="180">
                  <c:v>7.13</c:v>
                </c:pt>
                <c:pt idx="181">
                  <c:v>7.13</c:v>
                </c:pt>
                <c:pt idx="182">
                  <c:v>7.17</c:v>
                </c:pt>
                <c:pt idx="183">
                  <c:v>7.16</c:v>
                </c:pt>
                <c:pt idx="184">
                  <c:v>7.16</c:v>
                </c:pt>
                <c:pt idx="185">
                  <c:v>7.15</c:v>
                </c:pt>
                <c:pt idx="186">
                  <c:v>7.15</c:v>
                </c:pt>
                <c:pt idx="187">
                  <c:v>7.15</c:v>
                </c:pt>
                <c:pt idx="188">
                  <c:v>7.15</c:v>
                </c:pt>
                <c:pt idx="189">
                  <c:v>7.15</c:v>
                </c:pt>
                <c:pt idx="190">
                  <c:v>7.16</c:v>
                </c:pt>
                <c:pt idx="191">
                  <c:v>7.19</c:v>
                </c:pt>
                <c:pt idx="192">
                  <c:v>7.19</c:v>
                </c:pt>
                <c:pt idx="193">
                  <c:v>7.16</c:v>
                </c:pt>
                <c:pt idx="194">
                  <c:v>7.14</c:v>
                </c:pt>
                <c:pt idx="195">
                  <c:v>7.17</c:v>
                </c:pt>
                <c:pt idx="196">
                  <c:v>7.2</c:v>
                </c:pt>
                <c:pt idx="197">
                  <c:v>7.24</c:v>
                </c:pt>
                <c:pt idx="198">
                  <c:v>7.26</c:v>
                </c:pt>
                <c:pt idx="199">
                  <c:v>7.27</c:v>
                </c:pt>
                <c:pt idx="200">
                  <c:v>7.28</c:v>
                </c:pt>
                <c:pt idx="201">
                  <c:v>7.3</c:v>
                </c:pt>
                <c:pt idx="202">
                  <c:v>7.34</c:v>
                </c:pt>
                <c:pt idx="203">
                  <c:v>7.38</c:v>
                </c:pt>
                <c:pt idx="204">
                  <c:v>7.4</c:v>
                </c:pt>
                <c:pt idx="205">
                  <c:v>7.45</c:v>
                </c:pt>
                <c:pt idx="206">
                  <c:v>7.48</c:v>
                </c:pt>
                <c:pt idx="207">
                  <c:v>7.5</c:v>
                </c:pt>
                <c:pt idx="208">
                  <c:v>7.54</c:v>
                </c:pt>
                <c:pt idx="209">
                  <c:v>7.58</c:v>
                </c:pt>
                <c:pt idx="210">
                  <c:v>7.6</c:v>
                </c:pt>
                <c:pt idx="211">
                  <c:v>7.68</c:v>
                </c:pt>
                <c:pt idx="212">
                  <c:v>7.74</c:v>
                </c:pt>
                <c:pt idx="213">
                  <c:v>7.78</c:v>
                </c:pt>
                <c:pt idx="214">
                  <c:v>7.8</c:v>
                </c:pt>
                <c:pt idx="215">
                  <c:v>7.85</c:v>
                </c:pt>
                <c:pt idx="216">
                  <c:v>7.88</c:v>
                </c:pt>
                <c:pt idx="217">
                  <c:v>7.92</c:v>
                </c:pt>
                <c:pt idx="218">
                  <c:v>7.98</c:v>
                </c:pt>
                <c:pt idx="219">
                  <c:v>8.0399999999999991</c:v>
                </c:pt>
                <c:pt idx="220">
                  <c:v>8.1</c:v>
                </c:pt>
                <c:pt idx="221">
                  <c:v>8.16</c:v>
                </c:pt>
                <c:pt idx="222">
                  <c:v>8.1999999999999993</c:v>
                </c:pt>
                <c:pt idx="223">
                  <c:v>8.1999999999999993</c:v>
                </c:pt>
                <c:pt idx="224">
                  <c:v>8.32</c:v>
                </c:pt>
                <c:pt idx="225">
                  <c:v>8.35</c:v>
                </c:pt>
                <c:pt idx="226">
                  <c:v>8.42</c:v>
                </c:pt>
                <c:pt idx="227">
                  <c:v>8.44</c:v>
                </c:pt>
                <c:pt idx="228">
                  <c:v>8.5</c:v>
                </c:pt>
                <c:pt idx="229">
                  <c:v>8.5399999999999991</c:v>
                </c:pt>
                <c:pt idx="230">
                  <c:v>8.57</c:v>
                </c:pt>
                <c:pt idx="231">
                  <c:v>8.6300000000000008</c:v>
                </c:pt>
                <c:pt idx="232">
                  <c:v>8.68</c:v>
                </c:pt>
                <c:pt idx="233">
                  <c:v>8.7200000000000006</c:v>
                </c:pt>
                <c:pt idx="234">
                  <c:v>8.77</c:v>
                </c:pt>
                <c:pt idx="235">
                  <c:v>8.7899999999999991</c:v>
                </c:pt>
                <c:pt idx="236">
                  <c:v>8.83</c:v>
                </c:pt>
                <c:pt idx="237">
                  <c:v>8.89</c:v>
                </c:pt>
                <c:pt idx="238">
                  <c:v>8.9</c:v>
                </c:pt>
                <c:pt idx="239">
                  <c:v>9</c:v>
                </c:pt>
                <c:pt idx="240">
                  <c:v>9.06</c:v>
                </c:pt>
                <c:pt idx="241">
                  <c:v>9.09</c:v>
                </c:pt>
                <c:pt idx="242">
                  <c:v>9.19</c:v>
                </c:pt>
                <c:pt idx="243">
                  <c:v>9.24</c:v>
                </c:pt>
                <c:pt idx="244">
                  <c:v>9.3000000000000007</c:v>
                </c:pt>
                <c:pt idx="245">
                  <c:v>9.34</c:v>
                </c:pt>
                <c:pt idx="246">
                  <c:v>9.3699999999999992</c:v>
                </c:pt>
                <c:pt idx="247">
                  <c:v>9.4499999999999993</c:v>
                </c:pt>
                <c:pt idx="248">
                  <c:v>9.4700000000000006</c:v>
                </c:pt>
                <c:pt idx="249">
                  <c:v>9.5</c:v>
                </c:pt>
                <c:pt idx="250">
                  <c:v>9.52</c:v>
                </c:pt>
                <c:pt idx="251">
                  <c:v>9.51</c:v>
                </c:pt>
                <c:pt idx="252">
                  <c:v>9.5</c:v>
                </c:pt>
                <c:pt idx="253">
                  <c:v>9.5</c:v>
                </c:pt>
                <c:pt idx="254">
                  <c:v>9.49</c:v>
                </c:pt>
                <c:pt idx="255">
                  <c:v>9.49</c:v>
                </c:pt>
                <c:pt idx="256">
                  <c:v>9.4600000000000009</c:v>
                </c:pt>
                <c:pt idx="257">
                  <c:v>9.44</c:v>
                </c:pt>
                <c:pt idx="258">
                  <c:v>9.4</c:v>
                </c:pt>
                <c:pt idx="259">
                  <c:v>9.39</c:v>
                </c:pt>
                <c:pt idx="260">
                  <c:v>9.3699999999999992</c:v>
                </c:pt>
                <c:pt idx="261">
                  <c:v>9.34</c:v>
                </c:pt>
                <c:pt idx="262">
                  <c:v>9.32</c:v>
                </c:pt>
                <c:pt idx="263">
                  <c:v>9.2799999999999994</c:v>
                </c:pt>
                <c:pt idx="264">
                  <c:v>9.1999999999999993</c:v>
                </c:pt>
                <c:pt idx="265">
                  <c:v>9.14</c:v>
                </c:pt>
                <c:pt idx="266">
                  <c:v>9.09</c:v>
                </c:pt>
                <c:pt idx="267">
                  <c:v>9.0399999999999991</c:v>
                </c:pt>
                <c:pt idx="268">
                  <c:v>9</c:v>
                </c:pt>
                <c:pt idx="269">
                  <c:v>8.9600000000000009</c:v>
                </c:pt>
                <c:pt idx="270">
                  <c:v>8.92</c:v>
                </c:pt>
                <c:pt idx="271">
                  <c:v>8.8699999999999992</c:v>
                </c:pt>
                <c:pt idx="272">
                  <c:v>8.8699999999999992</c:v>
                </c:pt>
                <c:pt idx="273">
                  <c:v>8.84</c:v>
                </c:pt>
                <c:pt idx="274">
                  <c:v>8.82</c:v>
                </c:pt>
                <c:pt idx="275">
                  <c:v>8.82</c:v>
                </c:pt>
                <c:pt idx="276">
                  <c:v>8.7899999999999991</c:v>
                </c:pt>
                <c:pt idx="277">
                  <c:v>8.74</c:v>
                </c:pt>
                <c:pt idx="278">
                  <c:v>8.74</c:v>
                </c:pt>
                <c:pt idx="279">
                  <c:v>8.74</c:v>
                </c:pt>
                <c:pt idx="280">
                  <c:v>8.74</c:v>
                </c:pt>
                <c:pt idx="281">
                  <c:v>8.76</c:v>
                </c:pt>
                <c:pt idx="282">
                  <c:v>8.74</c:v>
                </c:pt>
                <c:pt idx="283">
                  <c:v>8.7899999999999991</c:v>
                </c:pt>
                <c:pt idx="284">
                  <c:v>8.8000000000000007</c:v>
                </c:pt>
                <c:pt idx="285">
                  <c:v>8.82</c:v>
                </c:pt>
                <c:pt idx="286">
                  <c:v>8.84</c:v>
                </c:pt>
                <c:pt idx="287">
                  <c:v>8.86</c:v>
                </c:pt>
                <c:pt idx="288">
                  <c:v>8.89</c:v>
                </c:pt>
                <c:pt idx="289">
                  <c:v>8.9</c:v>
                </c:pt>
                <c:pt idx="290">
                  <c:v>8.92</c:v>
                </c:pt>
                <c:pt idx="291">
                  <c:v>8.92</c:v>
                </c:pt>
                <c:pt idx="292">
                  <c:v>8.92</c:v>
                </c:pt>
                <c:pt idx="293">
                  <c:v>8.92</c:v>
                </c:pt>
                <c:pt idx="294">
                  <c:v>8.94</c:v>
                </c:pt>
                <c:pt idx="295">
                  <c:v>8.94</c:v>
                </c:pt>
                <c:pt idx="296">
                  <c:v>8.92</c:v>
                </c:pt>
                <c:pt idx="297">
                  <c:v>8.92</c:v>
                </c:pt>
                <c:pt idx="298">
                  <c:v>8.93</c:v>
                </c:pt>
                <c:pt idx="299">
                  <c:v>8.93</c:v>
                </c:pt>
                <c:pt idx="300">
                  <c:v>8.93</c:v>
                </c:pt>
                <c:pt idx="301">
                  <c:v>8.91</c:v>
                </c:pt>
                <c:pt idx="302">
                  <c:v>8.9</c:v>
                </c:pt>
                <c:pt idx="303">
                  <c:v>8.8800000000000008</c:v>
                </c:pt>
                <c:pt idx="304">
                  <c:v>8.8800000000000008</c:v>
                </c:pt>
                <c:pt idx="305">
                  <c:v>8.85</c:v>
                </c:pt>
                <c:pt idx="306">
                  <c:v>8.83</c:v>
                </c:pt>
                <c:pt idx="307">
                  <c:v>8.82</c:v>
                </c:pt>
                <c:pt idx="308">
                  <c:v>8.82</c:v>
                </c:pt>
                <c:pt idx="309">
                  <c:v>8.7899999999999991</c:v>
                </c:pt>
                <c:pt idx="310">
                  <c:v>8.76</c:v>
                </c:pt>
                <c:pt idx="311">
                  <c:v>8.75</c:v>
                </c:pt>
                <c:pt idx="312">
                  <c:v>8.74</c:v>
                </c:pt>
                <c:pt idx="313">
                  <c:v>8.74</c:v>
                </c:pt>
                <c:pt idx="314">
                  <c:v>8.7100000000000009</c:v>
                </c:pt>
                <c:pt idx="315">
                  <c:v>8.7100000000000009</c:v>
                </c:pt>
                <c:pt idx="316">
                  <c:v>8.6999999999999993</c:v>
                </c:pt>
                <c:pt idx="317">
                  <c:v>8.6999999999999993</c:v>
                </c:pt>
                <c:pt idx="318">
                  <c:v>8.6999999999999993</c:v>
                </c:pt>
                <c:pt idx="319">
                  <c:v>8.7100000000000009</c:v>
                </c:pt>
                <c:pt idx="320">
                  <c:v>8.7200000000000006</c:v>
                </c:pt>
                <c:pt idx="321">
                  <c:v>8.7100000000000009</c:v>
                </c:pt>
                <c:pt idx="322">
                  <c:v>8.6999999999999993</c:v>
                </c:pt>
                <c:pt idx="323">
                  <c:v>8.6999999999999993</c:v>
                </c:pt>
                <c:pt idx="324">
                  <c:v>8.69</c:v>
                </c:pt>
                <c:pt idx="325">
                  <c:v>8.68</c:v>
                </c:pt>
                <c:pt idx="326">
                  <c:v>8.67</c:v>
                </c:pt>
                <c:pt idx="327">
                  <c:v>8.65</c:v>
                </c:pt>
                <c:pt idx="328">
                  <c:v>8.6199999999999992</c:v>
                </c:pt>
                <c:pt idx="329">
                  <c:v>8.58</c:v>
                </c:pt>
                <c:pt idx="330">
                  <c:v>8.5500000000000007</c:v>
                </c:pt>
                <c:pt idx="331">
                  <c:v>8.51</c:v>
                </c:pt>
                <c:pt idx="332">
                  <c:v>8.48</c:v>
                </c:pt>
                <c:pt idx="333">
                  <c:v>8.4499999999999993</c:v>
                </c:pt>
                <c:pt idx="334">
                  <c:v>8.43</c:v>
                </c:pt>
                <c:pt idx="335">
                  <c:v>8.35</c:v>
                </c:pt>
                <c:pt idx="336">
                  <c:v>8.32</c:v>
                </c:pt>
                <c:pt idx="337">
                  <c:v>8.25</c:v>
                </c:pt>
                <c:pt idx="338">
                  <c:v>8.1999999999999993</c:v>
                </c:pt>
                <c:pt idx="339">
                  <c:v>8.16</c:v>
                </c:pt>
                <c:pt idx="340">
                  <c:v>8.1</c:v>
                </c:pt>
                <c:pt idx="341">
                  <c:v>8.0399999999999991</c:v>
                </c:pt>
                <c:pt idx="342">
                  <c:v>8.06</c:v>
                </c:pt>
                <c:pt idx="343">
                  <c:v>8.01</c:v>
                </c:pt>
                <c:pt idx="344">
                  <c:v>7.98</c:v>
                </c:pt>
                <c:pt idx="345">
                  <c:v>7.94</c:v>
                </c:pt>
                <c:pt idx="346">
                  <c:v>7.9</c:v>
                </c:pt>
                <c:pt idx="347">
                  <c:v>7.87</c:v>
                </c:pt>
                <c:pt idx="348">
                  <c:v>7.85</c:v>
                </c:pt>
                <c:pt idx="349">
                  <c:v>7.82</c:v>
                </c:pt>
                <c:pt idx="350">
                  <c:v>7.78</c:v>
                </c:pt>
                <c:pt idx="351">
                  <c:v>7.78</c:v>
                </c:pt>
                <c:pt idx="352">
                  <c:v>7.78</c:v>
                </c:pt>
                <c:pt idx="353">
                  <c:v>7.76</c:v>
                </c:pt>
                <c:pt idx="354">
                  <c:v>7.75</c:v>
                </c:pt>
                <c:pt idx="355">
                  <c:v>7.75</c:v>
                </c:pt>
                <c:pt idx="356">
                  <c:v>7.74</c:v>
                </c:pt>
                <c:pt idx="357">
                  <c:v>7.73</c:v>
                </c:pt>
                <c:pt idx="358">
                  <c:v>7.72</c:v>
                </c:pt>
                <c:pt idx="359">
                  <c:v>7.7</c:v>
                </c:pt>
                <c:pt idx="360">
                  <c:v>7.68</c:v>
                </c:pt>
                <c:pt idx="361">
                  <c:v>7.66</c:v>
                </c:pt>
                <c:pt idx="362">
                  <c:v>7.64</c:v>
                </c:pt>
                <c:pt idx="363">
                  <c:v>7.61</c:v>
                </c:pt>
                <c:pt idx="364">
                  <c:v>7.58</c:v>
                </c:pt>
                <c:pt idx="365">
                  <c:v>7.6</c:v>
                </c:pt>
                <c:pt idx="366">
                  <c:v>7.62</c:v>
                </c:pt>
                <c:pt idx="367">
                  <c:v>7.62</c:v>
                </c:pt>
                <c:pt idx="368">
                  <c:v>7.62</c:v>
                </c:pt>
                <c:pt idx="369">
                  <c:v>7.62</c:v>
                </c:pt>
                <c:pt idx="370">
                  <c:v>7.61</c:v>
                </c:pt>
                <c:pt idx="371">
                  <c:v>7.61</c:v>
                </c:pt>
                <c:pt idx="372">
                  <c:v>7.6</c:v>
                </c:pt>
                <c:pt idx="373">
                  <c:v>7.6</c:v>
                </c:pt>
                <c:pt idx="374">
                  <c:v>7.59</c:v>
                </c:pt>
                <c:pt idx="375">
                  <c:v>7.59</c:v>
                </c:pt>
                <c:pt idx="376">
                  <c:v>7.58</c:v>
                </c:pt>
                <c:pt idx="377">
                  <c:v>7.54</c:v>
                </c:pt>
                <c:pt idx="378">
                  <c:v>7.52</c:v>
                </c:pt>
                <c:pt idx="379">
                  <c:v>7.49</c:v>
                </c:pt>
                <c:pt idx="380">
                  <c:v>7.47</c:v>
                </c:pt>
                <c:pt idx="381">
                  <c:v>7.44</c:v>
                </c:pt>
                <c:pt idx="382">
                  <c:v>7.4</c:v>
                </c:pt>
                <c:pt idx="383">
                  <c:v>7.39</c:v>
                </c:pt>
                <c:pt idx="384">
                  <c:v>7.34</c:v>
                </c:pt>
                <c:pt idx="385">
                  <c:v>7.31</c:v>
                </c:pt>
                <c:pt idx="386">
                  <c:v>7.32</c:v>
                </c:pt>
                <c:pt idx="387">
                  <c:v>7.29</c:v>
                </c:pt>
                <c:pt idx="388">
                  <c:v>7.28</c:v>
                </c:pt>
                <c:pt idx="389">
                  <c:v>7.3</c:v>
                </c:pt>
                <c:pt idx="390">
                  <c:v>7.32</c:v>
                </c:pt>
                <c:pt idx="391">
                  <c:v>7.31</c:v>
                </c:pt>
                <c:pt idx="392">
                  <c:v>7.32</c:v>
                </c:pt>
                <c:pt idx="393">
                  <c:v>7.32</c:v>
                </c:pt>
                <c:pt idx="394">
                  <c:v>7.34</c:v>
                </c:pt>
                <c:pt idx="395">
                  <c:v>7.34</c:v>
                </c:pt>
                <c:pt idx="396">
                  <c:v>7.35</c:v>
                </c:pt>
                <c:pt idx="397">
                  <c:v>7.35</c:v>
                </c:pt>
                <c:pt idx="398">
                  <c:v>7.39</c:v>
                </c:pt>
                <c:pt idx="399">
                  <c:v>7.39</c:v>
                </c:pt>
                <c:pt idx="400">
                  <c:v>7.39</c:v>
                </c:pt>
                <c:pt idx="401">
                  <c:v>7.39</c:v>
                </c:pt>
                <c:pt idx="402">
                  <c:v>7.39</c:v>
                </c:pt>
                <c:pt idx="403">
                  <c:v>7.39</c:v>
                </c:pt>
                <c:pt idx="404">
                  <c:v>7.4</c:v>
                </c:pt>
                <c:pt idx="405">
                  <c:v>7.4</c:v>
                </c:pt>
                <c:pt idx="406">
                  <c:v>7.4</c:v>
                </c:pt>
                <c:pt idx="407">
                  <c:v>7.38</c:v>
                </c:pt>
                <c:pt idx="408">
                  <c:v>7.36</c:v>
                </c:pt>
                <c:pt idx="409">
                  <c:v>7.33</c:v>
                </c:pt>
                <c:pt idx="410">
                  <c:v>7.3</c:v>
                </c:pt>
                <c:pt idx="411">
                  <c:v>7.26</c:v>
                </c:pt>
                <c:pt idx="412">
                  <c:v>7.24</c:v>
                </c:pt>
                <c:pt idx="413">
                  <c:v>7.2</c:v>
                </c:pt>
                <c:pt idx="414">
                  <c:v>7.16</c:v>
                </c:pt>
                <c:pt idx="415">
                  <c:v>7.12</c:v>
                </c:pt>
                <c:pt idx="416">
                  <c:v>7.08</c:v>
                </c:pt>
                <c:pt idx="417">
                  <c:v>7.02</c:v>
                </c:pt>
                <c:pt idx="418">
                  <c:v>6.97</c:v>
                </c:pt>
                <c:pt idx="419">
                  <c:v>6.96</c:v>
                </c:pt>
                <c:pt idx="420">
                  <c:v>6.96</c:v>
                </c:pt>
                <c:pt idx="421">
                  <c:v>6.95</c:v>
                </c:pt>
                <c:pt idx="422">
                  <c:v>6.94</c:v>
                </c:pt>
                <c:pt idx="423">
                  <c:v>6.99</c:v>
                </c:pt>
                <c:pt idx="424">
                  <c:v>7.08</c:v>
                </c:pt>
                <c:pt idx="425">
                  <c:v>7.12</c:v>
                </c:pt>
                <c:pt idx="426">
                  <c:v>7.17</c:v>
                </c:pt>
                <c:pt idx="427">
                  <c:v>7.19</c:v>
                </c:pt>
                <c:pt idx="428">
                  <c:v>7.21</c:v>
                </c:pt>
                <c:pt idx="429">
                  <c:v>7.18</c:v>
                </c:pt>
                <c:pt idx="430">
                  <c:v>7.16</c:v>
                </c:pt>
                <c:pt idx="431">
                  <c:v>7.16</c:v>
                </c:pt>
                <c:pt idx="432">
                  <c:v>7.16</c:v>
                </c:pt>
                <c:pt idx="433">
                  <c:v>7.18</c:v>
                </c:pt>
                <c:pt idx="434">
                  <c:v>7.2</c:v>
                </c:pt>
                <c:pt idx="435">
                  <c:v>7.2</c:v>
                </c:pt>
                <c:pt idx="436">
                  <c:v>7.2</c:v>
                </c:pt>
                <c:pt idx="437">
                  <c:v>7.2</c:v>
                </c:pt>
                <c:pt idx="438">
                  <c:v>7.19</c:v>
                </c:pt>
                <c:pt idx="439">
                  <c:v>7.19</c:v>
                </c:pt>
                <c:pt idx="440">
                  <c:v>7.19</c:v>
                </c:pt>
                <c:pt idx="441">
                  <c:v>7.17</c:v>
                </c:pt>
                <c:pt idx="442">
                  <c:v>7.15</c:v>
                </c:pt>
                <c:pt idx="443">
                  <c:v>7.12</c:v>
                </c:pt>
                <c:pt idx="444">
                  <c:v>7.08</c:v>
                </c:pt>
                <c:pt idx="445">
                  <c:v>7.04</c:v>
                </c:pt>
                <c:pt idx="446">
                  <c:v>7</c:v>
                </c:pt>
                <c:pt idx="447">
                  <c:v>6.96</c:v>
                </c:pt>
                <c:pt idx="448">
                  <c:v>6.9</c:v>
                </c:pt>
                <c:pt idx="449">
                  <c:v>6.88</c:v>
                </c:pt>
                <c:pt idx="450">
                  <c:v>6.84</c:v>
                </c:pt>
                <c:pt idx="451">
                  <c:v>6.8</c:v>
                </c:pt>
                <c:pt idx="452">
                  <c:v>6.74</c:v>
                </c:pt>
                <c:pt idx="453">
                  <c:v>6.72</c:v>
                </c:pt>
                <c:pt idx="454">
                  <c:v>6.7</c:v>
                </c:pt>
                <c:pt idx="455">
                  <c:v>6.7</c:v>
                </c:pt>
                <c:pt idx="456">
                  <c:v>6.68</c:v>
                </c:pt>
                <c:pt idx="457">
                  <c:v>6.65</c:v>
                </c:pt>
                <c:pt idx="458">
                  <c:v>6.6</c:v>
                </c:pt>
                <c:pt idx="459">
                  <c:v>6.6</c:v>
                </c:pt>
                <c:pt idx="460">
                  <c:v>6.62</c:v>
                </c:pt>
                <c:pt idx="461">
                  <c:v>6.62</c:v>
                </c:pt>
                <c:pt idx="462">
                  <c:v>6.62</c:v>
                </c:pt>
                <c:pt idx="463">
                  <c:v>6.64</c:v>
                </c:pt>
                <c:pt idx="464">
                  <c:v>6.64</c:v>
                </c:pt>
                <c:pt idx="465">
                  <c:v>6.72</c:v>
                </c:pt>
                <c:pt idx="466">
                  <c:v>6.8</c:v>
                </c:pt>
                <c:pt idx="467">
                  <c:v>6.85</c:v>
                </c:pt>
                <c:pt idx="468">
                  <c:v>6.92</c:v>
                </c:pt>
                <c:pt idx="469">
                  <c:v>6.93</c:v>
                </c:pt>
                <c:pt idx="470">
                  <c:v>6.96</c:v>
                </c:pt>
                <c:pt idx="471">
                  <c:v>6.96</c:v>
                </c:pt>
                <c:pt idx="472">
                  <c:v>6.96</c:v>
                </c:pt>
                <c:pt idx="473">
                  <c:v>7</c:v>
                </c:pt>
                <c:pt idx="474">
                  <c:v>7.02</c:v>
                </c:pt>
                <c:pt idx="475">
                  <c:v>7.04</c:v>
                </c:pt>
                <c:pt idx="476">
                  <c:v>7.06</c:v>
                </c:pt>
                <c:pt idx="477">
                  <c:v>7.07</c:v>
                </c:pt>
                <c:pt idx="478">
                  <c:v>7.08</c:v>
                </c:pt>
                <c:pt idx="479">
                  <c:v>7.08</c:v>
                </c:pt>
                <c:pt idx="480">
                  <c:v>7.1</c:v>
                </c:pt>
                <c:pt idx="481">
                  <c:v>7.1</c:v>
                </c:pt>
                <c:pt idx="482">
                  <c:v>7.11</c:v>
                </c:pt>
                <c:pt idx="483">
                  <c:v>7.1</c:v>
                </c:pt>
                <c:pt idx="484">
                  <c:v>7.09</c:v>
                </c:pt>
                <c:pt idx="485">
                  <c:v>7.08</c:v>
                </c:pt>
                <c:pt idx="486">
                  <c:v>7.08</c:v>
                </c:pt>
                <c:pt idx="487">
                  <c:v>7.08</c:v>
                </c:pt>
                <c:pt idx="488">
                  <c:v>7.07</c:v>
                </c:pt>
                <c:pt idx="489">
                  <c:v>7.04</c:v>
                </c:pt>
                <c:pt idx="490">
                  <c:v>7</c:v>
                </c:pt>
                <c:pt idx="491">
                  <c:v>6.99</c:v>
                </c:pt>
                <c:pt idx="492">
                  <c:v>6.98</c:v>
                </c:pt>
                <c:pt idx="493">
                  <c:v>6.89</c:v>
                </c:pt>
                <c:pt idx="494">
                  <c:v>6.82</c:v>
                </c:pt>
                <c:pt idx="495">
                  <c:v>6.76</c:v>
                </c:pt>
                <c:pt idx="496">
                  <c:v>6.72</c:v>
                </c:pt>
                <c:pt idx="497">
                  <c:v>6.67</c:v>
                </c:pt>
                <c:pt idx="498">
                  <c:v>6.62</c:v>
                </c:pt>
                <c:pt idx="499">
                  <c:v>6.56</c:v>
                </c:pt>
                <c:pt idx="500">
                  <c:v>6.51</c:v>
                </c:pt>
                <c:pt idx="501">
                  <c:v>6.43</c:v>
                </c:pt>
                <c:pt idx="502">
                  <c:v>6.34</c:v>
                </c:pt>
                <c:pt idx="503">
                  <c:v>6.28</c:v>
                </c:pt>
                <c:pt idx="504">
                  <c:v>6.34</c:v>
                </c:pt>
                <c:pt idx="505">
                  <c:v>6.4</c:v>
                </c:pt>
                <c:pt idx="506">
                  <c:v>6.42</c:v>
                </c:pt>
                <c:pt idx="507">
                  <c:v>6.48</c:v>
                </c:pt>
                <c:pt idx="508">
                  <c:v>6.5</c:v>
                </c:pt>
                <c:pt idx="509">
                  <c:v>6.57</c:v>
                </c:pt>
                <c:pt idx="510">
                  <c:v>6.68</c:v>
                </c:pt>
                <c:pt idx="511">
                  <c:v>6.65</c:v>
                </c:pt>
                <c:pt idx="512">
                  <c:v>6.62</c:v>
                </c:pt>
                <c:pt idx="513">
                  <c:v>6.66</c:v>
                </c:pt>
                <c:pt idx="514">
                  <c:v>6.57</c:v>
                </c:pt>
                <c:pt idx="515">
                  <c:v>6.55</c:v>
                </c:pt>
                <c:pt idx="516">
                  <c:v>6.53</c:v>
                </c:pt>
                <c:pt idx="517">
                  <c:v>6.49</c:v>
                </c:pt>
                <c:pt idx="518">
                  <c:v>6.46</c:v>
                </c:pt>
                <c:pt idx="519">
                  <c:v>6.43</c:v>
                </c:pt>
                <c:pt idx="520">
                  <c:v>6.4</c:v>
                </c:pt>
                <c:pt idx="521">
                  <c:v>6.42</c:v>
                </c:pt>
                <c:pt idx="522">
                  <c:v>6.44</c:v>
                </c:pt>
                <c:pt idx="523">
                  <c:v>6.44</c:v>
                </c:pt>
                <c:pt idx="524">
                  <c:v>6.45</c:v>
                </c:pt>
                <c:pt idx="525">
                  <c:v>6.48</c:v>
                </c:pt>
                <c:pt idx="526">
                  <c:v>6.54</c:v>
                </c:pt>
                <c:pt idx="527">
                  <c:v>6.59</c:v>
                </c:pt>
                <c:pt idx="528">
                  <c:v>6.63</c:v>
                </c:pt>
                <c:pt idx="529">
                  <c:v>6.65</c:v>
                </c:pt>
                <c:pt idx="530">
                  <c:v>6.69</c:v>
                </c:pt>
                <c:pt idx="531">
                  <c:v>6.68</c:v>
                </c:pt>
                <c:pt idx="532">
                  <c:v>6.66</c:v>
                </c:pt>
                <c:pt idx="533">
                  <c:v>6.65</c:v>
                </c:pt>
                <c:pt idx="534">
                  <c:v>6.63</c:v>
                </c:pt>
                <c:pt idx="535">
                  <c:v>6.61</c:v>
                </c:pt>
                <c:pt idx="536">
                  <c:v>6.6</c:v>
                </c:pt>
                <c:pt idx="537">
                  <c:v>6.6</c:v>
                </c:pt>
                <c:pt idx="538">
                  <c:v>6.61</c:v>
                </c:pt>
                <c:pt idx="539">
                  <c:v>6.63</c:v>
                </c:pt>
                <c:pt idx="540">
                  <c:v>6.64</c:v>
                </c:pt>
                <c:pt idx="541">
                  <c:v>6.62</c:v>
                </c:pt>
                <c:pt idx="542">
                  <c:v>6.6</c:v>
                </c:pt>
                <c:pt idx="543">
                  <c:v>6.56</c:v>
                </c:pt>
                <c:pt idx="544">
                  <c:v>6.52</c:v>
                </c:pt>
                <c:pt idx="545">
                  <c:v>6.5</c:v>
                </c:pt>
                <c:pt idx="546">
                  <c:v>6.48</c:v>
                </c:pt>
                <c:pt idx="547">
                  <c:v>6.48</c:v>
                </c:pt>
                <c:pt idx="548">
                  <c:v>6.48</c:v>
                </c:pt>
                <c:pt idx="549">
                  <c:v>6.46</c:v>
                </c:pt>
                <c:pt idx="550">
                  <c:v>6.45</c:v>
                </c:pt>
                <c:pt idx="551">
                  <c:v>6.45</c:v>
                </c:pt>
                <c:pt idx="552">
                  <c:v>6.45</c:v>
                </c:pt>
                <c:pt idx="553">
                  <c:v>6.48</c:v>
                </c:pt>
                <c:pt idx="554">
                  <c:v>6.5</c:v>
                </c:pt>
                <c:pt idx="555">
                  <c:v>6.48</c:v>
                </c:pt>
                <c:pt idx="556">
                  <c:v>6.58</c:v>
                </c:pt>
                <c:pt idx="557">
                  <c:v>6.6</c:v>
                </c:pt>
                <c:pt idx="558">
                  <c:v>6.66</c:v>
                </c:pt>
                <c:pt idx="559">
                  <c:v>6.66</c:v>
                </c:pt>
                <c:pt idx="560">
                  <c:v>6.66</c:v>
                </c:pt>
                <c:pt idx="561">
                  <c:v>6.7</c:v>
                </c:pt>
                <c:pt idx="562">
                  <c:v>6.72</c:v>
                </c:pt>
                <c:pt idx="563">
                  <c:v>6.74</c:v>
                </c:pt>
                <c:pt idx="564">
                  <c:v>6.76</c:v>
                </c:pt>
                <c:pt idx="565">
                  <c:v>6.78</c:v>
                </c:pt>
                <c:pt idx="566">
                  <c:v>6.8</c:v>
                </c:pt>
                <c:pt idx="567">
                  <c:v>6.83</c:v>
                </c:pt>
                <c:pt idx="568">
                  <c:v>6.86</c:v>
                </c:pt>
                <c:pt idx="569">
                  <c:v>6.89</c:v>
                </c:pt>
                <c:pt idx="570">
                  <c:v>6.91</c:v>
                </c:pt>
                <c:pt idx="571">
                  <c:v>7</c:v>
                </c:pt>
                <c:pt idx="572">
                  <c:v>7.07</c:v>
                </c:pt>
                <c:pt idx="573">
                  <c:v>7.13</c:v>
                </c:pt>
                <c:pt idx="574">
                  <c:v>7.23</c:v>
                </c:pt>
                <c:pt idx="575">
                  <c:v>7.28</c:v>
                </c:pt>
                <c:pt idx="576">
                  <c:v>7.35</c:v>
                </c:pt>
                <c:pt idx="577">
                  <c:v>7.43</c:v>
                </c:pt>
                <c:pt idx="578">
                  <c:v>7.55</c:v>
                </c:pt>
                <c:pt idx="579">
                  <c:v>7.57</c:v>
                </c:pt>
                <c:pt idx="580">
                  <c:v>7.7</c:v>
                </c:pt>
                <c:pt idx="581">
                  <c:v>7.74</c:v>
                </c:pt>
                <c:pt idx="582">
                  <c:v>7.84</c:v>
                </c:pt>
                <c:pt idx="583">
                  <c:v>7.88</c:v>
                </c:pt>
                <c:pt idx="584">
                  <c:v>7.93</c:v>
                </c:pt>
                <c:pt idx="585">
                  <c:v>7.96</c:v>
                </c:pt>
                <c:pt idx="586">
                  <c:v>7.98</c:v>
                </c:pt>
                <c:pt idx="587">
                  <c:v>8.0299999999999994</c:v>
                </c:pt>
                <c:pt idx="588">
                  <c:v>8.1</c:v>
                </c:pt>
                <c:pt idx="589">
                  <c:v>8.14</c:v>
                </c:pt>
                <c:pt idx="590">
                  <c:v>8.17</c:v>
                </c:pt>
                <c:pt idx="591">
                  <c:v>8.19</c:v>
                </c:pt>
                <c:pt idx="592">
                  <c:v>8.2100000000000009</c:v>
                </c:pt>
                <c:pt idx="593">
                  <c:v>8.2100000000000009</c:v>
                </c:pt>
                <c:pt idx="594">
                  <c:v>8.26</c:v>
                </c:pt>
                <c:pt idx="595">
                  <c:v>8.2799999999999994</c:v>
                </c:pt>
                <c:pt idx="596">
                  <c:v>8.32</c:v>
                </c:pt>
                <c:pt idx="597">
                  <c:v>8.32</c:v>
                </c:pt>
                <c:pt idx="598">
                  <c:v>8.32</c:v>
                </c:pt>
                <c:pt idx="599">
                  <c:v>8.32</c:v>
                </c:pt>
                <c:pt idx="600">
                  <c:v>8.32</c:v>
                </c:pt>
                <c:pt idx="601">
                  <c:v>8.32</c:v>
                </c:pt>
                <c:pt idx="602">
                  <c:v>8.34</c:v>
                </c:pt>
                <c:pt idx="603">
                  <c:v>8.34</c:v>
                </c:pt>
                <c:pt idx="604">
                  <c:v>8.36</c:v>
                </c:pt>
                <c:pt idx="605">
                  <c:v>8.34</c:v>
                </c:pt>
                <c:pt idx="606">
                  <c:v>8.32</c:v>
                </c:pt>
                <c:pt idx="607">
                  <c:v>8.32</c:v>
                </c:pt>
                <c:pt idx="608">
                  <c:v>8.34</c:v>
                </c:pt>
                <c:pt idx="609">
                  <c:v>8.34</c:v>
                </c:pt>
                <c:pt idx="610">
                  <c:v>8.34</c:v>
                </c:pt>
                <c:pt idx="611">
                  <c:v>8.34</c:v>
                </c:pt>
                <c:pt idx="612">
                  <c:v>8.34</c:v>
                </c:pt>
                <c:pt idx="613">
                  <c:v>8.32</c:v>
                </c:pt>
                <c:pt idx="614">
                  <c:v>8.31</c:v>
                </c:pt>
                <c:pt idx="615">
                  <c:v>8.3000000000000007</c:v>
                </c:pt>
                <c:pt idx="616">
                  <c:v>8.2799999999999994</c:v>
                </c:pt>
                <c:pt idx="617">
                  <c:v>8.24</c:v>
                </c:pt>
                <c:pt idx="618">
                  <c:v>8.2200000000000006</c:v>
                </c:pt>
                <c:pt idx="619">
                  <c:v>8.2200000000000006</c:v>
                </c:pt>
                <c:pt idx="620">
                  <c:v>8.19</c:v>
                </c:pt>
                <c:pt idx="621">
                  <c:v>8.17</c:v>
                </c:pt>
                <c:pt idx="622">
                  <c:v>8.15</c:v>
                </c:pt>
                <c:pt idx="623">
                  <c:v>8.1300000000000008</c:v>
                </c:pt>
                <c:pt idx="624">
                  <c:v>8.1199999999999992</c:v>
                </c:pt>
                <c:pt idx="625">
                  <c:v>8.1</c:v>
                </c:pt>
                <c:pt idx="626">
                  <c:v>8.07</c:v>
                </c:pt>
                <c:pt idx="627">
                  <c:v>8.08</c:v>
                </c:pt>
                <c:pt idx="628">
                  <c:v>8.1</c:v>
                </c:pt>
                <c:pt idx="629">
                  <c:v>8.1</c:v>
                </c:pt>
                <c:pt idx="630">
                  <c:v>8.11</c:v>
                </c:pt>
                <c:pt idx="631">
                  <c:v>8.11</c:v>
                </c:pt>
                <c:pt idx="632">
                  <c:v>8.1199999999999992</c:v>
                </c:pt>
                <c:pt idx="633">
                  <c:v>8.1199999999999992</c:v>
                </c:pt>
                <c:pt idx="634">
                  <c:v>8.1300000000000008</c:v>
                </c:pt>
                <c:pt idx="635">
                  <c:v>8.14</c:v>
                </c:pt>
                <c:pt idx="636">
                  <c:v>8.15</c:v>
                </c:pt>
                <c:pt idx="637">
                  <c:v>8.16</c:v>
                </c:pt>
                <c:pt idx="638">
                  <c:v>8.17</c:v>
                </c:pt>
                <c:pt idx="639">
                  <c:v>8.23</c:v>
                </c:pt>
                <c:pt idx="640">
                  <c:v>8.24</c:v>
                </c:pt>
                <c:pt idx="641">
                  <c:v>8.25</c:v>
                </c:pt>
                <c:pt idx="642">
                  <c:v>8.26</c:v>
                </c:pt>
                <c:pt idx="643">
                  <c:v>8.3000000000000007</c:v>
                </c:pt>
                <c:pt idx="644">
                  <c:v>8.33</c:v>
                </c:pt>
                <c:pt idx="645">
                  <c:v>8.39</c:v>
                </c:pt>
                <c:pt idx="646">
                  <c:v>8.44</c:v>
                </c:pt>
                <c:pt idx="647">
                  <c:v>8.48</c:v>
                </c:pt>
                <c:pt idx="648">
                  <c:v>8.51</c:v>
                </c:pt>
                <c:pt idx="649">
                  <c:v>8.5299999999999994</c:v>
                </c:pt>
                <c:pt idx="650">
                  <c:v>8.56</c:v>
                </c:pt>
                <c:pt idx="651">
                  <c:v>8.58</c:v>
                </c:pt>
                <c:pt idx="652">
                  <c:v>8.6</c:v>
                </c:pt>
                <c:pt idx="653">
                  <c:v>8.6</c:v>
                </c:pt>
                <c:pt idx="654">
                  <c:v>8.6</c:v>
                </c:pt>
                <c:pt idx="655">
                  <c:v>8.6199999999999992</c:v>
                </c:pt>
                <c:pt idx="656">
                  <c:v>8.64</c:v>
                </c:pt>
                <c:pt idx="657">
                  <c:v>8.66</c:v>
                </c:pt>
                <c:pt idx="658">
                  <c:v>8.68</c:v>
                </c:pt>
                <c:pt idx="659">
                  <c:v>8.73</c:v>
                </c:pt>
                <c:pt idx="660">
                  <c:v>8.7799999999999994</c:v>
                </c:pt>
                <c:pt idx="661">
                  <c:v>8.82</c:v>
                </c:pt>
                <c:pt idx="662">
                  <c:v>8.84</c:v>
                </c:pt>
                <c:pt idx="663">
                  <c:v>8.8699999999999992</c:v>
                </c:pt>
                <c:pt idx="664">
                  <c:v>8.92</c:v>
                </c:pt>
                <c:pt idx="665">
                  <c:v>8.93</c:v>
                </c:pt>
                <c:pt idx="666">
                  <c:v>8.94</c:v>
                </c:pt>
                <c:pt idx="667">
                  <c:v>9.01</c:v>
                </c:pt>
                <c:pt idx="668">
                  <c:v>9.02</c:v>
                </c:pt>
                <c:pt idx="669">
                  <c:v>9.02</c:v>
                </c:pt>
                <c:pt idx="670">
                  <c:v>9.0399999999999991</c:v>
                </c:pt>
                <c:pt idx="671">
                  <c:v>9.0399999999999991</c:v>
                </c:pt>
                <c:pt idx="672">
                  <c:v>9.0500000000000007</c:v>
                </c:pt>
                <c:pt idx="673">
                  <c:v>9.07</c:v>
                </c:pt>
                <c:pt idx="674">
                  <c:v>9.0500000000000007</c:v>
                </c:pt>
                <c:pt idx="675">
                  <c:v>9.0500000000000007</c:v>
                </c:pt>
                <c:pt idx="676">
                  <c:v>9.06</c:v>
                </c:pt>
                <c:pt idx="677">
                  <c:v>9.07</c:v>
                </c:pt>
                <c:pt idx="678">
                  <c:v>9.07</c:v>
                </c:pt>
                <c:pt idx="679">
                  <c:v>9.08</c:v>
                </c:pt>
                <c:pt idx="680">
                  <c:v>9.08</c:v>
                </c:pt>
                <c:pt idx="681">
                  <c:v>9.1</c:v>
                </c:pt>
                <c:pt idx="682">
                  <c:v>9.1300000000000008</c:v>
                </c:pt>
                <c:pt idx="683">
                  <c:v>9.1300000000000008</c:v>
                </c:pt>
                <c:pt idx="684">
                  <c:v>9.1999999999999993</c:v>
                </c:pt>
                <c:pt idx="685">
                  <c:v>9.1999999999999993</c:v>
                </c:pt>
                <c:pt idx="686">
                  <c:v>9.1999999999999993</c:v>
                </c:pt>
                <c:pt idx="687">
                  <c:v>9.1999999999999993</c:v>
                </c:pt>
                <c:pt idx="688">
                  <c:v>9.1999999999999993</c:v>
                </c:pt>
                <c:pt idx="689">
                  <c:v>9.1999999999999993</c:v>
                </c:pt>
                <c:pt idx="690">
                  <c:v>9.1999999999999993</c:v>
                </c:pt>
                <c:pt idx="691">
                  <c:v>9.2100000000000009</c:v>
                </c:pt>
                <c:pt idx="692">
                  <c:v>9.2200000000000006</c:v>
                </c:pt>
                <c:pt idx="693">
                  <c:v>9.24</c:v>
                </c:pt>
                <c:pt idx="694">
                  <c:v>9.3000000000000007</c:v>
                </c:pt>
                <c:pt idx="695">
                  <c:v>9.3000000000000007</c:v>
                </c:pt>
                <c:pt idx="696">
                  <c:v>9.3000000000000007</c:v>
                </c:pt>
                <c:pt idx="697">
                  <c:v>9.3000000000000007</c:v>
                </c:pt>
                <c:pt idx="698">
                  <c:v>9.2799999999999994</c:v>
                </c:pt>
                <c:pt idx="699">
                  <c:v>9.25</c:v>
                </c:pt>
                <c:pt idx="700">
                  <c:v>9.25</c:v>
                </c:pt>
                <c:pt idx="701">
                  <c:v>9.25</c:v>
                </c:pt>
                <c:pt idx="702">
                  <c:v>9.26</c:v>
                </c:pt>
                <c:pt idx="703">
                  <c:v>9.26</c:v>
                </c:pt>
                <c:pt idx="704">
                  <c:v>9.26</c:v>
                </c:pt>
                <c:pt idx="705">
                  <c:v>9.26</c:v>
                </c:pt>
                <c:pt idx="706">
                  <c:v>9.26</c:v>
                </c:pt>
                <c:pt idx="707">
                  <c:v>9.26</c:v>
                </c:pt>
                <c:pt idx="708">
                  <c:v>9.2799999999999994</c:v>
                </c:pt>
                <c:pt idx="709">
                  <c:v>9.2799999999999994</c:v>
                </c:pt>
                <c:pt idx="710">
                  <c:v>9.2799999999999994</c:v>
                </c:pt>
                <c:pt idx="711">
                  <c:v>9.2799999999999994</c:v>
                </c:pt>
                <c:pt idx="712">
                  <c:v>9.3000000000000007</c:v>
                </c:pt>
                <c:pt idx="713">
                  <c:v>9.27</c:v>
                </c:pt>
                <c:pt idx="714">
                  <c:v>9.3000000000000007</c:v>
                </c:pt>
                <c:pt idx="715">
                  <c:v>9.31</c:v>
                </c:pt>
                <c:pt idx="716">
                  <c:v>9.31</c:v>
                </c:pt>
                <c:pt idx="717">
                  <c:v>9.3000000000000007</c:v>
                </c:pt>
                <c:pt idx="718">
                  <c:v>9.39</c:v>
                </c:pt>
                <c:pt idx="719">
                  <c:v>9.27</c:v>
                </c:pt>
                <c:pt idx="720">
                  <c:v>9.25</c:v>
                </c:pt>
                <c:pt idx="721">
                  <c:v>9.24</c:v>
                </c:pt>
                <c:pt idx="722">
                  <c:v>9.24</c:v>
                </c:pt>
                <c:pt idx="723">
                  <c:v>9.2100000000000009</c:v>
                </c:pt>
                <c:pt idx="724">
                  <c:v>9.19</c:v>
                </c:pt>
                <c:pt idx="725">
                  <c:v>9.16</c:v>
                </c:pt>
                <c:pt idx="726">
                  <c:v>9.11</c:v>
                </c:pt>
                <c:pt idx="727">
                  <c:v>9.09</c:v>
                </c:pt>
                <c:pt idx="728">
                  <c:v>9.02</c:v>
                </c:pt>
                <c:pt idx="729">
                  <c:v>8.9700000000000006</c:v>
                </c:pt>
                <c:pt idx="730">
                  <c:v>8.9700000000000006</c:v>
                </c:pt>
                <c:pt idx="731">
                  <c:v>8.92</c:v>
                </c:pt>
              </c:numCache>
            </c:numRef>
          </c:val>
          <c:smooth val="1"/>
          <c:extLst>
            <c:ext xmlns:c16="http://schemas.microsoft.com/office/drawing/2014/chart" uri="{C3380CC4-5D6E-409C-BE32-E72D297353CC}">
              <c16:uniqueId val="{00000001-D753-464D-AACF-C9EF6FA85ADD}"/>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DATOS!$AD$3:$AD$734</c:f>
              <c:numCache>
                <c:formatCode>0.00</c:formatCode>
                <c:ptCount val="732"/>
                <c:pt idx="0">
                  <c:v>8.8000000000000007</c:v>
                </c:pt>
                <c:pt idx="1">
                  <c:v>8.6999999999999993</c:v>
                </c:pt>
                <c:pt idx="2">
                  <c:v>8.64</c:v>
                </c:pt>
                <c:pt idx="3">
                  <c:v>8.5399999999999991</c:v>
                </c:pt>
                <c:pt idx="4">
                  <c:v>8.49</c:v>
                </c:pt>
                <c:pt idx="5">
                  <c:v>8.42</c:v>
                </c:pt>
                <c:pt idx="6">
                  <c:v>8.33</c:v>
                </c:pt>
                <c:pt idx="7">
                  <c:v>8.3000000000000007</c:v>
                </c:pt>
                <c:pt idx="8">
                  <c:v>8.2799999999999994</c:v>
                </c:pt>
                <c:pt idx="9">
                  <c:v>8.1</c:v>
                </c:pt>
                <c:pt idx="10">
                  <c:v>8</c:v>
                </c:pt>
                <c:pt idx="11">
                  <c:v>7.97</c:v>
                </c:pt>
                <c:pt idx="12">
                  <c:v>7.9</c:v>
                </c:pt>
                <c:pt idx="13">
                  <c:v>7.82</c:v>
                </c:pt>
                <c:pt idx="14">
                  <c:v>7.78</c:v>
                </c:pt>
                <c:pt idx="15">
                  <c:v>7.74</c:v>
                </c:pt>
                <c:pt idx="16">
                  <c:v>7.7</c:v>
                </c:pt>
                <c:pt idx="17">
                  <c:v>7.65</c:v>
                </c:pt>
                <c:pt idx="18">
                  <c:v>7.6</c:v>
                </c:pt>
                <c:pt idx="19">
                  <c:v>7.55</c:v>
                </c:pt>
                <c:pt idx="20">
                  <c:v>7.5</c:v>
                </c:pt>
                <c:pt idx="21">
                  <c:v>7.48</c:v>
                </c:pt>
                <c:pt idx="22">
                  <c:v>7.46</c:v>
                </c:pt>
                <c:pt idx="23">
                  <c:v>7.41</c:v>
                </c:pt>
                <c:pt idx="24">
                  <c:v>7.35</c:v>
                </c:pt>
                <c:pt idx="25">
                  <c:v>7.3</c:v>
                </c:pt>
                <c:pt idx="26">
                  <c:v>7.24</c:v>
                </c:pt>
                <c:pt idx="27">
                  <c:v>7.2</c:v>
                </c:pt>
                <c:pt idx="28">
                  <c:v>7.16</c:v>
                </c:pt>
                <c:pt idx="29">
                  <c:v>7.12</c:v>
                </c:pt>
                <c:pt idx="30">
                  <c:v>7.08</c:v>
                </c:pt>
                <c:pt idx="31">
                  <c:v>7.08</c:v>
                </c:pt>
                <c:pt idx="32">
                  <c:v>6.95</c:v>
                </c:pt>
                <c:pt idx="33">
                  <c:v>6.91</c:v>
                </c:pt>
                <c:pt idx="34">
                  <c:v>6.91</c:v>
                </c:pt>
                <c:pt idx="35">
                  <c:v>6.88</c:v>
                </c:pt>
                <c:pt idx="36">
                  <c:v>6.87</c:v>
                </c:pt>
                <c:pt idx="37">
                  <c:v>6.8</c:v>
                </c:pt>
                <c:pt idx="38">
                  <c:v>6.78</c:v>
                </c:pt>
                <c:pt idx="39">
                  <c:v>6.76</c:v>
                </c:pt>
                <c:pt idx="40">
                  <c:v>6.76</c:v>
                </c:pt>
                <c:pt idx="41">
                  <c:v>6.71</c:v>
                </c:pt>
                <c:pt idx="42">
                  <c:v>6.69</c:v>
                </c:pt>
                <c:pt idx="43">
                  <c:v>6.64</c:v>
                </c:pt>
                <c:pt idx="44">
                  <c:v>6.63</c:v>
                </c:pt>
                <c:pt idx="45">
                  <c:v>6.63</c:v>
                </c:pt>
                <c:pt idx="46">
                  <c:v>6.61</c:v>
                </c:pt>
                <c:pt idx="47">
                  <c:v>6.59</c:v>
                </c:pt>
                <c:pt idx="48">
                  <c:v>6.58</c:v>
                </c:pt>
                <c:pt idx="49">
                  <c:v>6.56</c:v>
                </c:pt>
                <c:pt idx="50">
                  <c:v>6.55</c:v>
                </c:pt>
                <c:pt idx="51">
                  <c:v>6.55</c:v>
                </c:pt>
                <c:pt idx="52">
                  <c:v>6.58</c:v>
                </c:pt>
                <c:pt idx="53">
                  <c:v>6.61</c:v>
                </c:pt>
                <c:pt idx="54">
                  <c:v>6.61</c:v>
                </c:pt>
                <c:pt idx="55">
                  <c:v>6.6</c:v>
                </c:pt>
                <c:pt idx="56">
                  <c:v>6.57</c:v>
                </c:pt>
                <c:pt idx="57">
                  <c:v>6.54</c:v>
                </c:pt>
                <c:pt idx="58">
                  <c:v>6.51</c:v>
                </c:pt>
                <c:pt idx="59">
                  <c:v>6.46</c:v>
                </c:pt>
                <c:pt idx="60">
                  <c:v>6.44</c:v>
                </c:pt>
                <c:pt idx="61">
                  <c:v>6.44</c:v>
                </c:pt>
                <c:pt idx="62">
                  <c:v>6.43</c:v>
                </c:pt>
                <c:pt idx="63">
                  <c:v>6.43</c:v>
                </c:pt>
                <c:pt idx="64">
                  <c:v>6.43</c:v>
                </c:pt>
                <c:pt idx="65">
                  <c:v>6.43</c:v>
                </c:pt>
                <c:pt idx="66">
                  <c:v>6.45</c:v>
                </c:pt>
                <c:pt idx="67">
                  <c:v>6.42</c:v>
                </c:pt>
                <c:pt idx="68">
                  <c:v>6.4</c:v>
                </c:pt>
                <c:pt idx="69">
                  <c:v>6.35</c:v>
                </c:pt>
                <c:pt idx="70">
                  <c:v>6.32</c:v>
                </c:pt>
                <c:pt idx="71">
                  <c:v>6.3</c:v>
                </c:pt>
                <c:pt idx="72">
                  <c:v>6.26</c:v>
                </c:pt>
                <c:pt idx="73">
                  <c:v>6.23</c:v>
                </c:pt>
                <c:pt idx="74">
                  <c:v>6.2</c:v>
                </c:pt>
                <c:pt idx="75">
                  <c:v>6.19</c:v>
                </c:pt>
                <c:pt idx="76">
                  <c:v>6.19</c:v>
                </c:pt>
                <c:pt idx="77">
                  <c:v>6.19</c:v>
                </c:pt>
                <c:pt idx="78">
                  <c:v>6.21</c:v>
                </c:pt>
                <c:pt idx="79">
                  <c:v>6.21</c:v>
                </c:pt>
                <c:pt idx="80">
                  <c:v>6.22</c:v>
                </c:pt>
                <c:pt idx="81">
                  <c:v>6.24</c:v>
                </c:pt>
                <c:pt idx="82">
                  <c:v>6.3</c:v>
                </c:pt>
                <c:pt idx="83">
                  <c:v>6.27</c:v>
                </c:pt>
                <c:pt idx="84">
                  <c:v>6.28</c:v>
                </c:pt>
                <c:pt idx="85">
                  <c:v>6.25</c:v>
                </c:pt>
                <c:pt idx="86">
                  <c:v>6.24</c:v>
                </c:pt>
                <c:pt idx="87">
                  <c:v>6.23</c:v>
                </c:pt>
                <c:pt idx="88">
                  <c:v>6.24</c:v>
                </c:pt>
                <c:pt idx="89">
                  <c:v>6.22</c:v>
                </c:pt>
                <c:pt idx="90">
                  <c:v>6.22</c:v>
                </c:pt>
                <c:pt idx="91">
                  <c:v>6.22</c:v>
                </c:pt>
                <c:pt idx="92">
                  <c:v>6.19</c:v>
                </c:pt>
                <c:pt idx="93">
                  <c:v>6.19</c:v>
                </c:pt>
                <c:pt idx="94">
                  <c:v>6.17</c:v>
                </c:pt>
                <c:pt idx="95">
                  <c:v>6.08</c:v>
                </c:pt>
                <c:pt idx="96">
                  <c:v>6.02</c:v>
                </c:pt>
                <c:pt idx="97">
                  <c:v>5.96</c:v>
                </c:pt>
                <c:pt idx="98">
                  <c:v>5.93</c:v>
                </c:pt>
                <c:pt idx="99">
                  <c:v>5.9</c:v>
                </c:pt>
                <c:pt idx="100">
                  <c:v>5.88</c:v>
                </c:pt>
                <c:pt idx="101">
                  <c:v>5.84</c:v>
                </c:pt>
                <c:pt idx="102">
                  <c:v>5.76</c:v>
                </c:pt>
                <c:pt idx="103">
                  <c:v>5.72</c:v>
                </c:pt>
                <c:pt idx="104">
                  <c:v>5.67</c:v>
                </c:pt>
                <c:pt idx="105">
                  <c:v>5.67</c:v>
                </c:pt>
                <c:pt idx="106">
                  <c:v>5.64</c:v>
                </c:pt>
                <c:pt idx="107">
                  <c:v>5.59</c:v>
                </c:pt>
                <c:pt idx="108">
                  <c:v>5.53</c:v>
                </c:pt>
                <c:pt idx="109">
                  <c:v>5.53</c:v>
                </c:pt>
                <c:pt idx="110">
                  <c:v>5.5</c:v>
                </c:pt>
                <c:pt idx="111">
                  <c:v>5.47</c:v>
                </c:pt>
                <c:pt idx="112">
                  <c:v>5.45</c:v>
                </c:pt>
                <c:pt idx="113">
                  <c:v>5.38</c:v>
                </c:pt>
                <c:pt idx="114">
                  <c:v>5.3</c:v>
                </c:pt>
                <c:pt idx="115">
                  <c:v>5.28</c:v>
                </c:pt>
                <c:pt idx="116">
                  <c:v>5.27</c:v>
                </c:pt>
                <c:pt idx="117">
                  <c:v>5.25</c:v>
                </c:pt>
                <c:pt idx="118">
                  <c:v>5.25</c:v>
                </c:pt>
                <c:pt idx="119">
                  <c:v>5.25</c:v>
                </c:pt>
                <c:pt idx="120">
                  <c:v>5.25</c:v>
                </c:pt>
                <c:pt idx="121">
                  <c:v>5.14</c:v>
                </c:pt>
                <c:pt idx="122">
                  <c:v>5.0999999999999996</c:v>
                </c:pt>
                <c:pt idx="123">
                  <c:v>5.0999999999999996</c:v>
                </c:pt>
                <c:pt idx="124">
                  <c:v>5.12</c:v>
                </c:pt>
                <c:pt idx="125">
                  <c:v>5.16</c:v>
                </c:pt>
                <c:pt idx="126">
                  <c:v>5.15</c:v>
                </c:pt>
                <c:pt idx="127">
                  <c:v>5.14</c:v>
                </c:pt>
                <c:pt idx="128">
                  <c:v>5.08</c:v>
                </c:pt>
                <c:pt idx="129">
                  <c:v>5.04</c:v>
                </c:pt>
                <c:pt idx="130">
                  <c:v>5.0199999999999996</c:v>
                </c:pt>
                <c:pt idx="131">
                  <c:v>5.0199999999999996</c:v>
                </c:pt>
                <c:pt idx="132">
                  <c:v>5.07</c:v>
                </c:pt>
                <c:pt idx="133">
                  <c:v>5.0599999999999996</c:v>
                </c:pt>
                <c:pt idx="134">
                  <c:v>5.1100000000000003</c:v>
                </c:pt>
                <c:pt idx="135">
                  <c:v>5.22</c:v>
                </c:pt>
                <c:pt idx="136">
                  <c:v>5.24</c:v>
                </c:pt>
                <c:pt idx="137">
                  <c:v>5.27</c:v>
                </c:pt>
                <c:pt idx="138">
                  <c:v>5.26</c:v>
                </c:pt>
                <c:pt idx="139">
                  <c:v>5.25</c:v>
                </c:pt>
                <c:pt idx="140">
                  <c:v>5.24</c:v>
                </c:pt>
                <c:pt idx="141">
                  <c:v>5.23</c:v>
                </c:pt>
                <c:pt idx="142">
                  <c:v>5.25</c:v>
                </c:pt>
                <c:pt idx="143">
                  <c:v>5.27</c:v>
                </c:pt>
                <c:pt idx="144">
                  <c:v>5.31</c:v>
                </c:pt>
                <c:pt idx="145">
                  <c:v>5.32</c:v>
                </c:pt>
                <c:pt idx="146">
                  <c:v>5.29</c:v>
                </c:pt>
                <c:pt idx="147">
                  <c:v>5.28</c:v>
                </c:pt>
                <c:pt idx="148">
                  <c:v>5.27</c:v>
                </c:pt>
                <c:pt idx="149">
                  <c:v>5.25</c:v>
                </c:pt>
                <c:pt idx="150">
                  <c:v>5.2</c:v>
                </c:pt>
                <c:pt idx="151">
                  <c:v>5.24</c:v>
                </c:pt>
                <c:pt idx="152">
                  <c:v>5.32</c:v>
                </c:pt>
                <c:pt idx="153">
                  <c:v>5.3</c:v>
                </c:pt>
                <c:pt idx="154">
                  <c:v>5.26</c:v>
                </c:pt>
                <c:pt idx="155">
                  <c:v>5.26</c:v>
                </c:pt>
                <c:pt idx="156">
                  <c:v>5.24</c:v>
                </c:pt>
                <c:pt idx="157">
                  <c:v>5.27</c:v>
                </c:pt>
                <c:pt idx="158">
                  <c:v>5.35</c:v>
                </c:pt>
                <c:pt idx="159">
                  <c:v>5.43</c:v>
                </c:pt>
                <c:pt idx="160">
                  <c:v>5.45</c:v>
                </c:pt>
                <c:pt idx="161">
                  <c:v>5.41</c:v>
                </c:pt>
                <c:pt idx="162">
                  <c:v>5.44</c:v>
                </c:pt>
                <c:pt idx="163">
                  <c:v>5.5</c:v>
                </c:pt>
                <c:pt idx="164">
                  <c:v>5.52</c:v>
                </c:pt>
                <c:pt idx="165">
                  <c:v>5.56</c:v>
                </c:pt>
                <c:pt idx="166">
                  <c:v>5.61</c:v>
                </c:pt>
                <c:pt idx="167">
                  <c:v>5.76</c:v>
                </c:pt>
                <c:pt idx="168">
                  <c:v>5.8</c:v>
                </c:pt>
                <c:pt idx="169">
                  <c:v>5.9</c:v>
                </c:pt>
                <c:pt idx="170">
                  <c:v>5.9</c:v>
                </c:pt>
                <c:pt idx="171">
                  <c:v>5.9</c:v>
                </c:pt>
                <c:pt idx="172">
                  <c:v>5.9</c:v>
                </c:pt>
                <c:pt idx="173">
                  <c:v>5.92</c:v>
                </c:pt>
                <c:pt idx="174">
                  <c:v>5.94</c:v>
                </c:pt>
                <c:pt idx="175">
                  <c:v>5.98</c:v>
                </c:pt>
                <c:pt idx="176">
                  <c:v>6.04</c:v>
                </c:pt>
                <c:pt idx="177">
                  <c:v>6.16</c:v>
                </c:pt>
                <c:pt idx="178">
                  <c:v>6.17</c:v>
                </c:pt>
                <c:pt idx="179">
                  <c:v>6.13</c:v>
                </c:pt>
                <c:pt idx="180">
                  <c:v>6.09</c:v>
                </c:pt>
                <c:pt idx="181">
                  <c:v>6.1</c:v>
                </c:pt>
                <c:pt idx="182">
                  <c:v>6.12</c:v>
                </c:pt>
                <c:pt idx="183">
                  <c:v>6.15</c:v>
                </c:pt>
                <c:pt idx="184">
                  <c:v>6.16</c:v>
                </c:pt>
                <c:pt idx="185">
                  <c:v>6.15</c:v>
                </c:pt>
                <c:pt idx="186">
                  <c:v>6.15</c:v>
                </c:pt>
                <c:pt idx="187">
                  <c:v>6.15</c:v>
                </c:pt>
                <c:pt idx="188">
                  <c:v>6.14</c:v>
                </c:pt>
                <c:pt idx="189">
                  <c:v>6.17</c:v>
                </c:pt>
                <c:pt idx="190">
                  <c:v>6.18</c:v>
                </c:pt>
                <c:pt idx="191">
                  <c:v>6.18</c:v>
                </c:pt>
                <c:pt idx="192">
                  <c:v>6.2</c:v>
                </c:pt>
                <c:pt idx="193">
                  <c:v>6.23</c:v>
                </c:pt>
                <c:pt idx="194">
                  <c:v>6.3</c:v>
                </c:pt>
                <c:pt idx="195">
                  <c:v>6.33</c:v>
                </c:pt>
                <c:pt idx="196">
                  <c:v>6.33</c:v>
                </c:pt>
                <c:pt idx="197">
                  <c:v>6.33</c:v>
                </c:pt>
                <c:pt idx="198">
                  <c:v>6.35</c:v>
                </c:pt>
                <c:pt idx="199">
                  <c:v>6.41</c:v>
                </c:pt>
                <c:pt idx="200">
                  <c:v>6.48</c:v>
                </c:pt>
                <c:pt idx="201">
                  <c:v>6.56</c:v>
                </c:pt>
                <c:pt idx="202">
                  <c:v>6.63</c:v>
                </c:pt>
                <c:pt idx="203">
                  <c:v>6.69</c:v>
                </c:pt>
                <c:pt idx="204">
                  <c:v>6.7</c:v>
                </c:pt>
                <c:pt idx="205">
                  <c:v>6.74</c:v>
                </c:pt>
                <c:pt idx="206">
                  <c:v>6.75</c:v>
                </c:pt>
                <c:pt idx="207">
                  <c:v>6.79</c:v>
                </c:pt>
                <c:pt idx="208">
                  <c:v>6.83</c:v>
                </c:pt>
                <c:pt idx="209">
                  <c:v>6.89</c:v>
                </c:pt>
                <c:pt idx="210">
                  <c:v>6.97</c:v>
                </c:pt>
                <c:pt idx="211">
                  <c:v>7.03</c:v>
                </c:pt>
                <c:pt idx="212">
                  <c:v>7.09</c:v>
                </c:pt>
                <c:pt idx="213">
                  <c:v>7.14</c:v>
                </c:pt>
                <c:pt idx="214">
                  <c:v>7.15</c:v>
                </c:pt>
                <c:pt idx="215">
                  <c:v>7.17</c:v>
                </c:pt>
                <c:pt idx="216">
                  <c:v>7.18</c:v>
                </c:pt>
                <c:pt idx="217">
                  <c:v>7.2</c:v>
                </c:pt>
                <c:pt idx="218">
                  <c:v>7.23</c:v>
                </c:pt>
                <c:pt idx="219">
                  <c:v>7.25</c:v>
                </c:pt>
                <c:pt idx="220">
                  <c:v>7.28</c:v>
                </c:pt>
                <c:pt idx="221">
                  <c:v>7.28</c:v>
                </c:pt>
                <c:pt idx="222">
                  <c:v>7.32</c:v>
                </c:pt>
                <c:pt idx="223">
                  <c:v>7.32</c:v>
                </c:pt>
                <c:pt idx="224">
                  <c:v>7.35</c:v>
                </c:pt>
                <c:pt idx="225">
                  <c:v>7.37</c:v>
                </c:pt>
                <c:pt idx="226">
                  <c:v>7.4</c:v>
                </c:pt>
                <c:pt idx="227">
                  <c:v>7.47</c:v>
                </c:pt>
                <c:pt idx="228">
                  <c:v>7.47</c:v>
                </c:pt>
                <c:pt idx="229">
                  <c:v>7.55</c:v>
                </c:pt>
                <c:pt idx="230">
                  <c:v>7.55</c:v>
                </c:pt>
                <c:pt idx="231">
                  <c:v>7.58</c:v>
                </c:pt>
                <c:pt idx="232">
                  <c:v>7.61</c:v>
                </c:pt>
                <c:pt idx="233">
                  <c:v>7.61</c:v>
                </c:pt>
                <c:pt idx="234">
                  <c:v>7.68</c:v>
                </c:pt>
                <c:pt idx="235">
                  <c:v>7.7</c:v>
                </c:pt>
                <c:pt idx="236">
                  <c:v>7.74</c:v>
                </c:pt>
                <c:pt idx="237">
                  <c:v>7.74</c:v>
                </c:pt>
                <c:pt idx="238">
                  <c:v>7.78</c:v>
                </c:pt>
                <c:pt idx="239">
                  <c:v>7.8</c:v>
                </c:pt>
                <c:pt idx="240">
                  <c:v>7.84</c:v>
                </c:pt>
                <c:pt idx="241">
                  <c:v>7.9</c:v>
                </c:pt>
                <c:pt idx="242">
                  <c:v>7.94</c:v>
                </c:pt>
                <c:pt idx="243">
                  <c:v>7.95</c:v>
                </c:pt>
                <c:pt idx="244">
                  <c:v>7.96</c:v>
                </c:pt>
                <c:pt idx="245">
                  <c:v>7.96</c:v>
                </c:pt>
                <c:pt idx="246">
                  <c:v>7.96</c:v>
                </c:pt>
                <c:pt idx="247">
                  <c:v>7.98</c:v>
                </c:pt>
                <c:pt idx="248">
                  <c:v>7.98</c:v>
                </c:pt>
                <c:pt idx="249">
                  <c:v>8.02</c:v>
                </c:pt>
                <c:pt idx="250">
                  <c:v>8.02</c:v>
                </c:pt>
                <c:pt idx="251">
                  <c:v>8.1199999999999992</c:v>
                </c:pt>
                <c:pt idx="252">
                  <c:v>8.16</c:v>
                </c:pt>
                <c:pt idx="253">
                  <c:v>8.18</c:v>
                </c:pt>
                <c:pt idx="254">
                  <c:v>8.1999999999999993</c:v>
                </c:pt>
                <c:pt idx="255">
                  <c:v>8.1999999999999993</c:v>
                </c:pt>
                <c:pt idx="256">
                  <c:v>8.2200000000000006</c:v>
                </c:pt>
                <c:pt idx="257">
                  <c:v>8.2200000000000006</c:v>
                </c:pt>
                <c:pt idx="258">
                  <c:v>8.2200000000000006</c:v>
                </c:pt>
                <c:pt idx="259">
                  <c:v>8.2200000000000006</c:v>
                </c:pt>
                <c:pt idx="260">
                  <c:v>8.24</c:v>
                </c:pt>
                <c:pt idx="261">
                  <c:v>8.25</c:v>
                </c:pt>
                <c:pt idx="262">
                  <c:v>8.27</c:v>
                </c:pt>
                <c:pt idx="263">
                  <c:v>8.27</c:v>
                </c:pt>
                <c:pt idx="264">
                  <c:v>8.26</c:v>
                </c:pt>
                <c:pt idx="265">
                  <c:v>8.26</c:v>
                </c:pt>
                <c:pt idx="266">
                  <c:v>8.2799999999999994</c:v>
                </c:pt>
                <c:pt idx="267">
                  <c:v>8.2799999999999994</c:v>
                </c:pt>
                <c:pt idx="268">
                  <c:v>8.3000000000000007</c:v>
                </c:pt>
                <c:pt idx="269">
                  <c:v>8.3000000000000007</c:v>
                </c:pt>
                <c:pt idx="270">
                  <c:v>8.31</c:v>
                </c:pt>
                <c:pt idx="271">
                  <c:v>8.32</c:v>
                </c:pt>
                <c:pt idx="272">
                  <c:v>8.32</c:v>
                </c:pt>
                <c:pt idx="273">
                  <c:v>8.3000000000000007</c:v>
                </c:pt>
                <c:pt idx="274">
                  <c:v>8.3000000000000007</c:v>
                </c:pt>
                <c:pt idx="275">
                  <c:v>8.2799999999999994</c:v>
                </c:pt>
                <c:pt idx="276">
                  <c:v>8.2799999999999994</c:v>
                </c:pt>
                <c:pt idx="277">
                  <c:v>8.2799999999999994</c:v>
                </c:pt>
                <c:pt idx="278">
                  <c:v>8.26</c:v>
                </c:pt>
                <c:pt idx="279">
                  <c:v>8.23</c:v>
                </c:pt>
                <c:pt idx="280">
                  <c:v>8.2200000000000006</c:v>
                </c:pt>
                <c:pt idx="281">
                  <c:v>8.2100000000000009</c:v>
                </c:pt>
                <c:pt idx="282">
                  <c:v>8.19</c:v>
                </c:pt>
                <c:pt idx="283">
                  <c:v>8.18</c:v>
                </c:pt>
                <c:pt idx="284">
                  <c:v>8.17</c:v>
                </c:pt>
                <c:pt idx="285">
                  <c:v>8.16</c:v>
                </c:pt>
                <c:pt idx="286">
                  <c:v>8.16</c:v>
                </c:pt>
                <c:pt idx="287">
                  <c:v>8.14</c:v>
                </c:pt>
                <c:pt idx="288">
                  <c:v>8.1199999999999992</c:v>
                </c:pt>
                <c:pt idx="289">
                  <c:v>8.1199999999999992</c:v>
                </c:pt>
                <c:pt idx="290">
                  <c:v>8.1199999999999992</c:v>
                </c:pt>
                <c:pt idx="291">
                  <c:v>8.1199999999999992</c:v>
                </c:pt>
                <c:pt idx="292">
                  <c:v>8.1199999999999992</c:v>
                </c:pt>
                <c:pt idx="293">
                  <c:v>8.1</c:v>
                </c:pt>
                <c:pt idx="294">
                  <c:v>8.07</c:v>
                </c:pt>
                <c:pt idx="295">
                  <c:v>8.0299999999999994</c:v>
                </c:pt>
                <c:pt idx="296">
                  <c:v>7.99</c:v>
                </c:pt>
                <c:pt idx="297">
                  <c:v>7.94</c:v>
                </c:pt>
                <c:pt idx="298">
                  <c:v>7.93</c:v>
                </c:pt>
                <c:pt idx="299">
                  <c:v>7.91</c:v>
                </c:pt>
                <c:pt idx="300">
                  <c:v>7.83</c:v>
                </c:pt>
                <c:pt idx="301">
                  <c:v>7.78</c:v>
                </c:pt>
                <c:pt idx="302">
                  <c:v>7.73</c:v>
                </c:pt>
                <c:pt idx="303">
                  <c:v>7.67</c:v>
                </c:pt>
                <c:pt idx="304">
                  <c:v>7.61</c:v>
                </c:pt>
                <c:pt idx="305">
                  <c:v>7.51</c:v>
                </c:pt>
                <c:pt idx="306">
                  <c:v>7.44</c:v>
                </c:pt>
                <c:pt idx="307">
                  <c:v>7.35</c:v>
                </c:pt>
                <c:pt idx="308">
                  <c:v>7.3</c:v>
                </c:pt>
                <c:pt idx="309">
                  <c:v>7.25</c:v>
                </c:pt>
                <c:pt idx="310">
                  <c:v>7.2</c:v>
                </c:pt>
                <c:pt idx="311">
                  <c:v>7.15</c:v>
                </c:pt>
                <c:pt idx="312">
                  <c:v>7.09</c:v>
                </c:pt>
                <c:pt idx="313">
                  <c:v>7.07</c:v>
                </c:pt>
                <c:pt idx="314">
                  <c:v>7.04</c:v>
                </c:pt>
                <c:pt idx="315">
                  <c:v>7.01</c:v>
                </c:pt>
                <c:pt idx="316">
                  <c:v>6.98</c:v>
                </c:pt>
                <c:pt idx="317">
                  <c:v>6.98</c:v>
                </c:pt>
                <c:pt idx="318">
                  <c:v>6.96</c:v>
                </c:pt>
                <c:pt idx="319">
                  <c:v>6.87</c:v>
                </c:pt>
                <c:pt idx="320">
                  <c:v>6.75</c:v>
                </c:pt>
                <c:pt idx="321">
                  <c:v>6.72</c:v>
                </c:pt>
                <c:pt idx="322">
                  <c:v>6.67</c:v>
                </c:pt>
                <c:pt idx="323">
                  <c:v>6.64</c:v>
                </c:pt>
                <c:pt idx="324">
                  <c:v>6.59</c:v>
                </c:pt>
                <c:pt idx="325">
                  <c:v>6.55</c:v>
                </c:pt>
                <c:pt idx="326">
                  <c:v>6.5</c:v>
                </c:pt>
                <c:pt idx="327">
                  <c:v>6.42</c:v>
                </c:pt>
                <c:pt idx="328">
                  <c:v>6.36</c:v>
                </c:pt>
                <c:pt idx="329">
                  <c:v>6.36</c:v>
                </c:pt>
                <c:pt idx="330">
                  <c:v>6.38</c:v>
                </c:pt>
                <c:pt idx="331">
                  <c:v>6.26</c:v>
                </c:pt>
                <c:pt idx="332">
                  <c:v>6.32</c:v>
                </c:pt>
                <c:pt idx="333">
                  <c:v>6.34</c:v>
                </c:pt>
                <c:pt idx="334">
                  <c:v>6.38</c:v>
                </c:pt>
                <c:pt idx="335">
                  <c:v>6.4</c:v>
                </c:pt>
                <c:pt idx="336">
                  <c:v>6.44</c:v>
                </c:pt>
                <c:pt idx="337">
                  <c:v>6.5</c:v>
                </c:pt>
                <c:pt idx="338">
                  <c:v>6.59</c:v>
                </c:pt>
                <c:pt idx="339">
                  <c:v>6.71</c:v>
                </c:pt>
                <c:pt idx="340">
                  <c:v>6.76</c:v>
                </c:pt>
                <c:pt idx="341">
                  <c:v>6.76</c:v>
                </c:pt>
                <c:pt idx="342">
                  <c:v>6.78</c:v>
                </c:pt>
                <c:pt idx="343">
                  <c:v>6.63</c:v>
                </c:pt>
                <c:pt idx="344">
                  <c:v>6.61</c:v>
                </c:pt>
                <c:pt idx="345">
                  <c:v>6.56</c:v>
                </c:pt>
                <c:pt idx="346">
                  <c:v>6.59</c:v>
                </c:pt>
                <c:pt idx="347">
                  <c:v>6.47</c:v>
                </c:pt>
                <c:pt idx="348">
                  <c:v>6.45</c:v>
                </c:pt>
                <c:pt idx="349">
                  <c:v>6.45</c:v>
                </c:pt>
                <c:pt idx="350">
                  <c:v>6.46</c:v>
                </c:pt>
                <c:pt idx="351">
                  <c:v>6.44</c:v>
                </c:pt>
                <c:pt idx="352">
                  <c:v>6.42</c:v>
                </c:pt>
                <c:pt idx="353">
                  <c:v>6.38</c:v>
                </c:pt>
                <c:pt idx="354">
                  <c:v>6.3</c:v>
                </c:pt>
                <c:pt idx="355">
                  <c:v>6.3</c:v>
                </c:pt>
                <c:pt idx="356">
                  <c:v>6.3</c:v>
                </c:pt>
                <c:pt idx="357">
                  <c:v>6.27</c:v>
                </c:pt>
                <c:pt idx="358">
                  <c:v>6.22</c:v>
                </c:pt>
                <c:pt idx="359">
                  <c:v>6.18</c:v>
                </c:pt>
                <c:pt idx="360">
                  <c:v>6.12</c:v>
                </c:pt>
                <c:pt idx="361">
                  <c:v>6.1</c:v>
                </c:pt>
                <c:pt idx="362">
                  <c:v>6.07</c:v>
                </c:pt>
                <c:pt idx="363">
                  <c:v>6.01</c:v>
                </c:pt>
                <c:pt idx="364">
                  <c:v>5.98</c:v>
                </c:pt>
                <c:pt idx="365">
                  <c:v>5.94</c:v>
                </c:pt>
                <c:pt idx="366">
                  <c:v>5.92</c:v>
                </c:pt>
                <c:pt idx="367">
                  <c:v>5.92</c:v>
                </c:pt>
                <c:pt idx="368">
                  <c:v>5.91</c:v>
                </c:pt>
                <c:pt idx="369">
                  <c:v>5.98</c:v>
                </c:pt>
                <c:pt idx="370">
                  <c:v>6.01</c:v>
                </c:pt>
                <c:pt idx="371">
                  <c:v>6</c:v>
                </c:pt>
                <c:pt idx="372">
                  <c:v>5.91</c:v>
                </c:pt>
                <c:pt idx="373">
                  <c:v>5.95</c:v>
                </c:pt>
                <c:pt idx="374">
                  <c:v>6.07</c:v>
                </c:pt>
                <c:pt idx="375">
                  <c:v>6.14</c:v>
                </c:pt>
                <c:pt idx="376">
                  <c:v>6.18</c:v>
                </c:pt>
                <c:pt idx="377">
                  <c:v>6.19</c:v>
                </c:pt>
                <c:pt idx="378">
                  <c:v>6.2</c:v>
                </c:pt>
                <c:pt idx="379">
                  <c:v>6.2</c:v>
                </c:pt>
                <c:pt idx="380">
                  <c:v>6.23</c:v>
                </c:pt>
                <c:pt idx="381">
                  <c:v>6.15</c:v>
                </c:pt>
                <c:pt idx="382">
                  <c:v>6.11</c:v>
                </c:pt>
                <c:pt idx="383">
                  <c:v>6.07</c:v>
                </c:pt>
                <c:pt idx="384">
                  <c:v>5.97</c:v>
                </c:pt>
                <c:pt idx="385">
                  <c:v>5.87</c:v>
                </c:pt>
                <c:pt idx="386">
                  <c:v>5.79</c:v>
                </c:pt>
                <c:pt idx="387">
                  <c:v>5.76</c:v>
                </c:pt>
                <c:pt idx="388">
                  <c:v>5.75</c:v>
                </c:pt>
                <c:pt idx="389">
                  <c:v>5.75</c:v>
                </c:pt>
                <c:pt idx="390">
                  <c:v>5.74</c:v>
                </c:pt>
                <c:pt idx="391">
                  <c:v>5.84</c:v>
                </c:pt>
                <c:pt idx="392">
                  <c:v>5.94</c:v>
                </c:pt>
                <c:pt idx="393">
                  <c:v>5.97</c:v>
                </c:pt>
                <c:pt idx="394">
                  <c:v>5.97</c:v>
                </c:pt>
                <c:pt idx="395">
                  <c:v>5.97</c:v>
                </c:pt>
                <c:pt idx="396">
                  <c:v>5.97</c:v>
                </c:pt>
                <c:pt idx="397">
                  <c:v>6.01</c:v>
                </c:pt>
                <c:pt idx="398">
                  <c:v>6.03</c:v>
                </c:pt>
                <c:pt idx="399">
                  <c:v>5.99</c:v>
                </c:pt>
                <c:pt idx="400">
                  <c:v>5.96</c:v>
                </c:pt>
                <c:pt idx="401">
                  <c:v>5.95</c:v>
                </c:pt>
                <c:pt idx="402">
                  <c:v>5.93</c:v>
                </c:pt>
                <c:pt idx="403">
                  <c:v>5.93</c:v>
                </c:pt>
                <c:pt idx="404">
                  <c:v>5.9</c:v>
                </c:pt>
                <c:pt idx="405">
                  <c:v>5.86</c:v>
                </c:pt>
                <c:pt idx="406">
                  <c:v>5.82</c:v>
                </c:pt>
                <c:pt idx="407">
                  <c:v>5.74</c:v>
                </c:pt>
                <c:pt idx="408">
                  <c:v>5.63</c:v>
                </c:pt>
                <c:pt idx="409">
                  <c:v>5.55</c:v>
                </c:pt>
                <c:pt idx="410">
                  <c:v>5.5</c:v>
                </c:pt>
                <c:pt idx="411">
                  <c:v>5.48</c:v>
                </c:pt>
                <c:pt idx="412">
                  <c:v>5.44</c:v>
                </c:pt>
                <c:pt idx="413">
                  <c:v>5.41</c:v>
                </c:pt>
                <c:pt idx="414">
                  <c:v>5.33</c:v>
                </c:pt>
                <c:pt idx="415">
                  <c:v>5.3</c:v>
                </c:pt>
                <c:pt idx="416">
                  <c:v>5.23</c:v>
                </c:pt>
                <c:pt idx="417">
                  <c:v>5.26</c:v>
                </c:pt>
                <c:pt idx="418">
                  <c:v>5.28</c:v>
                </c:pt>
                <c:pt idx="419">
                  <c:v>5.29</c:v>
                </c:pt>
                <c:pt idx="420">
                  <c:v>5.3</c:v>
                </c:pt>
                <c:pt idx="421">
                  <c:v>5.25</c:v>
                </c:pt>
                <c:pt idx="422">
                  <c:v>5.25</c:v>
                </c:pt>
                <c:pt idx="423">
                  <c:v>5.24</c:v>
                </c:pt>
                <c:pt idx="424">
                  <c:v>5.26</c:v>
                </c:pt>
                <c:pt idx="425">
                  <c:v>5.26</c:v>
                </c:pt>
                <c:pt idx="426">
                  <c:v>5.28</c:v>
                </c:pt>
                <c:pt idx="427">
                  <c:v>5.34</c:v>
                </c:pt>
                <c:pt idx="428">
                  <c:v>5.4</c:v>
                </c:pt>
                <c:pt idx="429">
                  <c:v>5.45</c:v>
                </c:pt>
                <c:pt idx="430">
                  <c:v>5.5</c:v>
                </c:pt>
                <c:pt idx="431">
                  <c:v>5.5</c:v>
                </c:pt>
                <c:pt idx="432">
                  <c:v>5.5</c:v>
                </c:pt>
                <c:pt idx="433">
                  <c:v>5.54</c:v>
                </c:pt>
                <c:pt idx="434">
                  <c:v>5.66</c:v>
                </c:pt>
                <c:pt idx="435">
                  <c:v>5.69</c:v>
                </c:pt>
                <c:pt idx="436">
                  <c:v>5.72</c:v>
                </c:pt>
                <c:pt idx="437">
                  <c:v>5.75</c:v>
                </c:pt>
                <c:pt idx="438">
                  <c:v>5.76</c:v>
                </c:pt>
                <c:pt idx="439">
                  <c:v>5.76</c:v>
                </c:pt>
                <c:pt idx="440">
                  <c:v>5.76</c:v>
                </c:pt>
                <c:pt idx="441">
                  <c:v>5.8</c:v>
                </c:pt>
                <c:pt idx="442">
                  <c:v>5.87</c:v>
                </c:pt>
                <c:pt idx="443">
                  <c:v>5.88</c:v>
                </c:pt>
                <c:pt idx="444">
                  <c:v>5.88</c:v>
                </c:pt>
                <c:pt idx="445">
                  <c:v>5.84</c:v>
                </c:pt>
                <c:pt idx="446">
                  <c:v>5.79</c:v>
                </c:pt>
                <c:pt idx="447">
                  <c:v>5.74</c:v>
                </c:pt>
                <c:pt idx="448">
                  <c:v>5.69</c:v>
                </c:pt>
                <c:pt idx="449">
                  <c:v>5.6</c:v>
                </c:pt>
                <c:pt idx="450">
                  <c:v>5.56</c:v>
                </c:pt>
                <c:pt idx="451">
                  <c:v>5.56</c:v>
                </c:pt>
                <c:pt idx="452">
                  <c:v>5.55</c:v>
                </c:pt>
                <c:pt idx="453">
                  <c:v>5.56</c:v>
                </c:pt>
                <c:pt idx="454">
                  <c:v>5.56</c:v>
                </c:pt>
                <c:pt idx="455">
                  <c:v>5.64</c:v>
                </c:pt>
                <c:pt idx="456">
                  <c:v>5.72</c:v>
                </c:pt>
                <c:pt idx="457">
                  <c:v>5.79</c:v>
                </c:pt>
                <c:pt idx="458">
                  <c:v>5.85</c:v>
                </c:pt>
                <c:pt idx="459">
                  <c:v>5.8</c:v>
                </c:pt>
                <c:pt idx="460">
                  <c:v>5.79</c:v>
                </c:pt>
                <c:pt idx="461">
                  <c:v>5.75</c:v>
                </c:pt>
                <c:pt idx="462">
                  <c:v>5.73</c:v>
                </c:pt>
                <c:pt idx="463">
                  <c:v>5.75</c:v>
                </c:pt>
                <c:pt idx="464">
                  <c:v>5.76</c:v>
                </c:pt>
                <c:pt idx="465">
                  <c:v>5.78</c:v>
                </c:pt>
                <c:pt idx="466">
                  <c:v>5.8</c:v>
                </c:pt>
                <c:pt idx="467">
                  <c:v>5.8</c:v>
                </c:pt>
                <c:pt idx="468">
                  <c:v>5.75</c:v>
                </c:pt>
                <c:pt idx="469">
                  <c:v>5.75</c:v>
                </c:pt>
                <c:pt idx="470">
                  <c:v>5.74</c:v>
                </c:pt>
                <c:pt idx="471">
                  <c:v>5.78</c:v>
                </c:pt>
                <c:pt idx="472">
                  <c:v>5.8</c:v>
                </c:pt>
                <c:pt idx="473">
                  <c:v>5.84</c:v>
                </c:pt>
                <c:pt idx="474">
                  <c:v>5.86</c:v>
                </c:pt>
                <c:pt idx="475">
                  <c:v>5.93</c:v>
                </c:pt>
                <c:pt idx="476">
                  <c:v>5.97</c:v>
                </c:pt>
                <c:pt idx="477">
                  <c:v>6.02</c:v>
                </c:pt>
                <c:pt idx="478">
                  <c:v>6.09</c:v>
                </c:pt>
                <c:pt idx="479">
                  <c:v>6.15</c:v>
                </c:pt>
                <c:pt idx="480">
                  <c:v>6.14</c:v>
                </c:pt>
                <c:pt idx="481">
                  <c:v>6.11</c:v>
                </c:pt>
                <c:pt idx="482">
                  <c:v>6.11</c:v>
                </c:pt>
                <c:pt idx="483">
                  <c:v>6.1</c:v>
                </c:pt>
                <c:pt idx="484">
                  <c:v>6.09</c:v>
                </c:pt>
                <c:pt idx="485">
                  <c:v>6</c:v>
                </c:pt>
                <c:pt idx="486">
                  <c:v>5.94</c:v>
                </c:pt>
                <c:pt idx="487">
                  <c:v>5.87</c:v>
                </c:pt>
                <c:pt idx="488">
                  <c:v>5.8</c:v>
                </c:pt>
                <c:pt idx="489">
                  <c:v>5.76</c:v>
                </c:pt>
                <c:pt idx="490">
                  <c:v>5.73</c:v>
                </c:pt>
                <c:pt idx="491">
                  <c:v>5.69</c:v>
                </c:pt>
                <c:pt idx="492">
                  <c:v>5.6</c:v>
                </c:pt>
                <c:pt idx="493">
                  <c:v>5.6</c:v>
                </c:pt>
                <c:pt idx="494">
                  <c:v>5.59</c:v>
                </c:pt>
                <c:pt idx="495">
                  <c:v>5.61</c:v>
                </c:pt>
                <c:pt idx="496">
                  <c:v>5.66</c:v>
                </c:pt>
                <c:pt idx="497">
                  <c:v>5.7</c:v>
                </c:pt>
                <c:pt idx="498">
                  <c:v>5.72</c:v>
                </c:pt>
                <c:pt idx="499">
                  <c:v>5.72</c:v>
                </c:pt>
                <c:pt idx="500">
                  <c:v>5.69</c:v>
                </c:pt>
                <c:pt idx="501">
                  <c:v>5.64</c:v>
                </c:pt>
                <c:pt idx="502">
                  <c:v>5.63</c:v>
                </c:pt>
                <c:pt idx="503">
                  <c:v>5.63</c:v>
                </c:pt>
                <c:pt idx="504">
                  <c:v>5.63</c:v>
                </c:pt>
                <c:pt idx="505">
                  <c:v>5.63</c:v>
                </c:pt>
                <c:pt idx="506">
                  <c:v>5.64</c:v>
                </c:pt>
                <c:pt idx="507">
                  <c:v>5.64</c:v>
                </c:pt>
                <c:pt idx="508">
                  <c:v>5.57</c:v>
                </c:pt>
                <c:pt idx="509">
                  <c:v>5.47</c:v>
                </c:pt>
                <c:pt idx="510">
                  <c:v>5.47</c:v>
                </c:pt>
                <c:pt idx="511">
                  <c:v>5.32</c:v>
                </c:pt>
                <c:pt idx="512">
                  <c:v>5.31</c:v>
                </c:pt>
                <c:pt idx="513">
                  <c:v>5.35</c:v>
                </c:pt>
                <c:pt idx="514">
                  <c:v>5.38</c:v>
                </c:pt>
                <c:pt idx="515">
                  <c:v>5.37</c:v>
                </c:pt>
                <c:pt idx="516">
                  <c:v>5.36</c:v>
                </c:pt>
                <c:pt idx="517">
                  <c:v>5.32</c:v>
                </c:pt>
                <c:pt idx="518">
                  <c:v>5.3</c:v>
                </c:pt>
                <c:pt idx="519">
                  <c:v>5.23</c:v>
                </c:pt>
                <c:pt idx="520">
                  <c:v>5.16</c:v>
                </c:pt>
                <c:pt idx="521">
                  <c:v>5.0999999999999996</c:v>
                </c:pt>
                <c:pt idx="522">
                  <c:v>5.05</c:v>
                </c:pt>
                <c:pt idx="523">
                  <c:v>5.03</c:v>
                </c:pt>
                <c:pt idx="524">
                  <c:v>5</c:v>
                </c:pt>
                <c:pt idx="525">
                  <c:v>4.9800000000000004</c:v>
                </c:pt>
                <c:pt idx="526">
                  <c:v>4.93</c:v>
                </c:pt>
                <c:pt idx="527">
                  <c:v>4.92</c:v>
                </c:pt>
                <c:pt idx="528">
                  <c:v>4.9400000000000004</c:v>
                </c:pt>
                <c:pt idx="529">
                  <c:v>5</c:v>
                </c:pt>
                <c:pt idx="530">
                  <c:v>5.03</c:v>
                </c:pt>
                <c:pt idx="531">
                  <c:v>5.1100000000000003</c:v>
                </c:pt>
                <c:pt idx="532">
                  <c:v>5.2</c:v>
                </c:pt>
                <c:pt idx="533">
                  <c:v>5.26</c:v>
                </c:pt>
                <c:pt idx="534">
                  <c:v>5.33</c:v>
                </c:pt>
                <c:pt idx="535">
                  <c:v>5.38</c:v>
                </c:pt>
                <c:pt idx="536">
                  <c:v>5.43</c:v>
                </c:pt>
                <c:pt idx="537">
                  <c:v>5.47</c:v>
                </c:pt>
                <c:pt idx="538">
                  <c:v>5.48</c:v>
                </c:pt>
                <c:pt idx="539">
                  <c:v>5.48</c:v>
                </c:pt>
                <c:pt idx="540">
                  <c:v>5.54</c:v>
                </c:pt>
                <c:pt idx="541">
                  <c:v>5.56</c:v>
                </c:pt>
                <c:pt idx="542">
                  <c:v>5.57</c:v>
                </c:pt>
                <c:pt idx="543">
                  <c:v>5.53</c:v>
                </c:pt>
                <c:pt idx="544">
                  <c:v>5.52</c:v>
                </c:pt>
                <c:pt idx="545">
                  <c:v>5.51</c:v>
                </c:pt>
                <c:pt idx="546">
                  <c:v>5.5</c:v>
                </c:pt>
                <c:pt idx="547">
                  <c:v>5.51</c:v>
                </c:pt>
                <c:pt idx="548">
                  <c:v>5.53</c:v>
                </c:pt>
                <c:pt idx="549">
                  <c:v>5.52</c:v>
                </c:pt>
                <c:pt idx="550">
                  <c:v>5.45</c:v>
                </c:pt>
                <c:pt idx="551">
                  <c:v>5.35</c:v>
                </c:pt>
                <c:pt idx="552">
                  <c:v>5.26</c:v>
                </c:pt>
                <c:pt idx="553">
                  <c:v>5.25</c:v>
                </c:pt>
                <c:pt idx="554">
                  <c:v>5.28</c:v>
                </c:pt>
                <c:pt idx="555">
                  <c:v>5.3</c:v>
                </c:pt>
                <c:pt idx="556">
                  <c:v>5.41</c:v>
                </c:pt>
                <c:pt idx="557">
                  <c:v>5.44</c:v>
                </c:pt>
                <c:pt idx="558">
                  <c:v>5.43</c:v>
                </c:pt>
                <c:pt idx="559">
                  <c:v>5.43</c:v>
                </c:pt>
                <c:pt idx="560">
                  <c:v>5.47</c:v>
                </c:pt>
                <c:pt idx="561">
                  <c:v>5.6</c:v>
                </c:pt>
                <c:pt idx="562">
                  <c:v>5.7</c:v>
                </c:pt>
                <c:pt idx="563">
                  <c:v>5.74</c:v>
                </c:pt>
                <c:pt idx="564">
                  <c:v>5.77</c:v>
                </c:pt>
                <c:pt idx="565">
                  <c:v>5.81</c:v>
                </c:pt>
                <c:pt idx="566">
                  <c:v>5.87</c:v>
                </c:pt>
                <c:pt idx="567">
                  <c:v>5.9</c:v>
                </c:pt>
                <c:pt idx="568">
                  <c:v>5.94</c:v>
                </c:pt>
                <c:pt idx="569">
                  <c:v>5.93</c:v>
                </c:pt>
                <c:pt idx="570">
                  <c:v>5.92</c:v>
                </c:pt>
                <c:pt idx="571">
                  <c:v>5.96</c:v>
                </c:pt>
                <c:pt idx="572">
                  <c:v>5.99</c:v>
                </c:pt>
                <c:pt idx="573">
                  <c:v>5.96</c:v>
                </c:pt>
                <c:pt idx="574">
                  <c:v>5.96</c:v>
                </c:pt>
                <c:pt idx="575">
                  <c:v>5.94</c:v>
                </c:pt>
                <c:pt idx="576">
                  <c:v>5.96</c:v>
                </c:pt>
                <c:pt idx="577">
                  <c:v>6.04</c:v>
                </c:pt>
                <c:pt idx="578">
                  <c:v>6.13</c:v>
                </c:pt>
                <c:pt idx="579">
                  <c:v>6.13</c:v>
                </c:pt>
                <c:pt idx="580">
                  <c:v>6.13</c:v>
                </c:pt>
                <c:pt idx="581">
                  <c:v>6.19</c:v>
                </c:pt>
                <c:pt idx="582">
                  <c:v>6.26</c:v>
                </c:pt>
                <c:pt idx="583">
                  <c:v>6.3</c:v>
                </c:pt>
                <c:pt idx="584">
                  <c:v>6.35</c:v>
                </c:pt>
                <c:pt idx="585">
                  <c:v>6.39</c:v>
                </c:pt>
                <c:pt idx="586">
                  <c:v>6.41</c:v>
                </c:pt>
                <c:pt idx="587">
                  <c:v>6.46</c:v>
                </c:pt>
                <c:pt idx="588">
                  <c:v>6.51</c:v>
                </c:pt>
                <c:pt idx="589">
                  <c:v>6.56</c:v>
                </c:pt>
                <c:pt idx="590">
                  <c:v>6.58</c:v>
                </c:pt>
                <c:pt idx="591">
                  <c:v>6.65</c:v>
                </c:pt>
                <c:pt idx="592">
                  <c:v>6.74</c:v>
                </c:pt>
                <c:pt idx="593">
                  <c:v>6.82</c:v>
                </c:pt>
                <c:pt idx="594">
                  <c:v>6.91</c:v>
                </c:pt>
                <c:pt idx="595">
                  <c:v>6.94</c:v>
                </c:pt>
                <c:pt idx="596">
                  <c:v>6.96</c:v>
                </c:pt>
                <c:pt idx="597">
                  <c:v>6.98</c:v>
                </c:pt>
                <c:pt idx="598">
                  <c:v>7.02</c:v>
                </c:pt>
                <c:pt idx="599">
                  <c:v>7.04</c:v>
                </c:pt>
                <c:pt idx="600">
                  <c:v>7.08</c:v>
                </c:pt>
                <c:pt idx="601">
                  <c:v>7.14</c:v>
                </c:pt>
                <c:pt idx="602">
                  <c:v>7.15</c:v>
                </c:pt>
                <c:pt idx="603">
                  <c:v>7.18</c:v>
                </c:pt>
                <c:pt idx="604">
                  <c:v>7.21</c:v>
                </c:pt>
                <c:pt idx="605">
                  <c:v>7.19</c:v>
                </c:pt>
                <c:pt idx="606">
                  <c:v>7.17</c:v>
                </c:pt>
                <c:pt idx="607">
                  <c:v>7.08</c:v>
                </c:pt>
                <c:pt idx="608">
                  <c:v>7.06</c:v>
                </c:pt>
                <c:pt idx="609">
                  <c:v>7.05</c:v>
                </c:pt>
                <c:pt idx="610">
                  <c:v>7.04</c:v>
                </c:pt>
                <c:pt idx="611">
                  <c:v>7.07</c:v>
                </c:pt>
                <c:pt idx="612">
                  <c:v>7.12</c:v>
                </c:pt>
                <c:pt idx="613">
                  <c:v>7.17</c:v>
                </c:pt>
                <c:pt idx="614">
                  <c:v>7.19</c:v>
                </c:pt>
                <c:pt idx="615">
                  <c:v>7.16</c:v>
                </c:pt>
                <c:pt idx="616">
                  <c:v>7.12</c:v>
                </c:pt>
                <c:pt idx="617">
                  <c:v>7.09</c:v>
                </c:pt>
                <c:pt idx="618">
                  <c:v>7.04</c:v>
                </c:pt>
                <c:pt idx="619">
                  <c:v>7.03</c:v>
                </c:pt>
                <c:pt idx="620">
                  <c:v>7.05</c:v>
                </c:pt>
                <c:pt idx="621">
                  <c:v>7.06</c:v>
                </c:pt>
                <c:pt idx="622">
                  <c:v>7.02</c:v>
                </c:pt>
                <c:pt idx="623">
                  <c:v>7.02</c:v>
                </c:pt>
                <c:pt idx="624">
                  <c:v>7</c:v>
                </c:pt>
                <c:pt idx="625">
                  <c:v>6.98</c:v>
                </c:pt>
                <c:pt idx="626">
                  <c:v>6.96</c:v>
                </c:pt>
                <c:pt idx="627">
                  <c:v>6.82</c:v>
                </c:pt>
                <c:pt idx="628">
                  <c:v>6.75</c:v>
                </c:pt>
                <c:pt idx="629">
                  <c:v>6.7</c:v>
                </c:pt>
                <c:pt idx="630">
                  <c:v>6.65</c:v>
                </c:pt>
                <c:pt idx="631">
                  <c:v>6.56</c:v>
                </c:pt>
                <c:pt idx="632">
                  <c:v>6.56</c:v>
                </c:pt>
                <c:pt idx="633">
                  <c:v>6.51</c:v>
                </c:pt>
                <c:pt idx="634">
                  <c:v>6.54</c:v>
                </c:pt>
                <c:pt idx="635">
                  <c:v>6.59</c:v>
                </c:pt>
                <c:pt idx="636">
                  <c:v>6.62</c:v>
                </c:pt>
                <c:pt idx="637">
                  <c:v>6.67</c:v>
                </c:pt>
                <c:pt idx="638">
                  <c:v>6.67</c:v>
                </c:pt>
                <c:pt idx="639">
                  <c:v>6.6</c:v>
                </c:pt>
                <c:pt idx="640">
                  <c:v>6.57</c:v>
                </c:pt>
                <c:pt idx="641">
                  <c:v>6.58</c:v>
                </c:pt>
                <c:pt idx="642">
                  <c:v>6.57</c:v>
                </c:pt>
                <c:pt idx="643">
                  <c:v>6.69</c:v>
                </c:pt>
                <c:pt idx="644">
                  <c:v>6.91</c:v>
                </c:pt>
                <c:pt idx="645">
                  <c:v>7.04</c:v>
                </c:pt>
                <c:pt idx="646">
                  <c:v>7.09</c:v>
                </c:pt>
                <c:pt idx="647">
                  <c:v>7.12</c:v>
                </c:pt>
                <c:pt idx="648">
                  <c:v>7.19</c:v>
                </c:pt>
                <c:pt idx="649">
                  <c:v>7.23</c:v>
                </c:pt>
                <c:pt idx="650">
                  <c:v>7.25</c:v>
                </c:pt>
                <c:pt idx="651">
                  <c:v>7.25</c:v>
                </c:pt>
                <c:pt idx="652">
                  <c:v>7.25</c:v>
                </c:pt>
                <c:pt idx="653">
                  <c:v>7.25</c:v>
                </c:pt>
                <c:pt idx="654">
                  <c:v>7.25</c:v>
                </c:pt>
                <c:pt idx="655">
                  <c:v>7.28</c:v>
                </c:pt>
                <c:pt idx="656">
                  <c:v>7.28</c:v>
                </c:pt>
                <c:pt idx="657">
                  <c:v>7.28</c:v>
                </c:pt>
                <c:pt idx="658">
                  <c:v>7.27</c:v>
                </c:pt>
                <c:pt idx="659">
                  <c:v>7.26</c:v>
                </c:pt>
                <c:pt idx="660">
                  <c:v>7.16</c:v>
                </c:pt>
                <c:pt idx="661">
                  <c:v>7.17</c:v>
                </c:pt>
                <c:pt idx="662">
                  <c:v>7.09</c:v>
                </c:pt>
                <c:pt idx="663">
                  <c:v>7.04</c:v>
                </c:pt>
                <c:pt idx="664">
                  <c:v>7</c:v>
                </c:pt>
                <c:pt idx="665">
                  <c:v>6.94</c:v>
                </c:pt>
                <c:pt idx="666">
                  <c:v>6.89</c:v>
                </c:pt>
                <c:pt idx="667">
                  <c:v>6.88</c:v>
                </c:pt>
                <c:pt idx="668">
                  <c:v>6.91</c:v>
                </c:pt>
                <c:pt idx="669">
                  <c:v>6.93</c:v>
                </c:pt>
                <c:pt idx="670">
                  <c:v>6.95</c:v>
                </c:pt>
                <c:pt idx="671">
                  <c:v>6.93</c:v>
                </c:pt>
                <c:pt idx="672">
                  <c:v>6.88</c:v>
                </c:pt>
                <c:pt idx="673">
                  <c:v>6.87</c:v>
                </c:pt>
                <c:pt idx="674">
                  <c:v>6.89</c:v>
                </c:pt>
                <c:pt idx="675">
                  <c:v>6.87</c:v>
                </c:pt>
                <c:pt idx="676">
                  <c:v>6.85</c:v>
                </c:pt>
                <c:pt idx="677">
                  <c:v>6.76</c:v>
                </c:pt>
                <c:pt idx="678">
                  <c:v>6.67</c:v>
                </c:pt>
                <c:pt idx="679">
                  <c:v>6.65</c:v>
                </c:pt>
                <c:pt idx="680">
                  <c:v>6.61</c:v>
                </c:pt>
                <c:pt idx="681">
                  <c:v>6.51</c:v>
                </c:pt>
                <c:pt idx="682">
                  <c:v>6.48</c:v>
                </c:pt>
                <c:pt idx="683">
                  <c:v>6.47</c:v>
                </c:pt>
                <c:pt idx="684">
                  <c:v>6.44</c:v>
                </c:pt>
                <c:pt idx="685">
                  <c:v>6.43</c:v>
                </c:pt>
                <c:pt idx="686">
                  <c:v>6.41</c:v>
                </c:pt>
                <c:pt idx="687">
                  <c:v>6.34</c:v>
                </c:pt>
                <c:pt idx="688">
                  <c:v>6.26</c:v>
                </c:pt>
                <c:pt idx="689">
                  <c:v>6.16</c:v>
                </c:pt>
                <c:pt idx="690">
                  <c:v>6.12</c:v>
                </c:pt>
                <c:pt idx="691">
                  <c:v>6</c:v>
                </c:pt>
                <c:pt idx="692">
                  <c:v>6</c:v>
                </c:pt>
                <c:pt idx="693">
                  <c:v>5.94</c:v>
                </c:pt>
                <c:pt idx="694">
                  <c:v>5.93</c:v>
                </c:pt>
                <c:pt idx="695">
                  <c:v>5.93</c:v>
                </c:pt>
                <c:pt idx="696">
                  <c:v>5.92</c:v>
                </c:pt>
                <c:pt idx="697">
                  <c:v>5.92</c:v>
                </c:pt>
                <c:pt idx="698">
                  <c:v>5.94</c:v>
                </c:pt>
                <c:pt idx="699">
                  <c:v>5.97</c:v>
                </c:pt>
                <c:pt idx="700">
                  <c:v>5.98</c:v>
                </c:pt>
                <c:pt idx="701">
                  <c:v>5.98</c:v>
                </c:pt>
                <c:pt idx="702">
                  <c:v>6.01</c:v>
                </c:pt>
                <c:pt idx="703">
                  <c:v>6.01</c:v>
                </c:pt>
                <c:pt idx="704">
                  <c:v>6.07</c:v>
                </c:pt>
                <c:pt idx="705">
                  <c:v>6.03</c:v>
                </c:pt>
                <c:pt idx="706">
                  <c:v>5.98</c:v>
                </c:pt>
                <c:pt idx="707">
                  <c:v>5.94</c:v>
                </c:pt>
                <c:pt idx="708">
                  <c:v>5.86</c:v>
                </c:pt>
                <c:pt idx="709">
                  <c:v>5.8</c:v>
                </c:pt>
                <c:pt idx="710">
                  <c:v>5.76</c:v>
                </c:pt>
                <c:pt idx="711">
                  <c:v>5.76</c:v>
                </c:pt>
                <c:pt idx="712">
                  <c:v>5.76</c:v>
                </c:pt>
                <c:pt idx="713">
                  <c:v>5.8</c:v>
                </c:pt>
                <c:pt idx="714">
                  <c:v>5.83</c:v>
                </c:pt>
                <c:pt idx="715">
                  <c:v>5.82</c:v>
                </c:pt>
                <c:pt idx="716">
                  <c:v>5.8</c:v>
                </c:pt>
                <c:pt idx="717">
                  <c:v>5.8</c:v>
                </c:pt>
                <c:pt idx="718">
                  <c:v>5.8</c:v>
                </c:pt>
                <c:pt idx="719">
                  <c:v>5.74</c:v>
                </c:pt>
                <c:pt idx="720">
                  <c:v>5.72</c:v>
                </c:pt>
                <c:pt idx="721">
                  <c:v>5.68</c:v>
                </c:pt>
                <c:pt idx="722">
                  <c:v>5.62</c:v>
                </c:pt>
                <c:pt idx="723">
                  <c:v>5.68</c:v>
                </c:pt>
                <c:pt idx="724">
                  <c:v>5.72</c:v>
                </c:pt>
                <c:pt idx="725">
                  <c:v>5.78</c:v>
                </c:pt>
                <c:pt idx="726">
                  <c:v>5.79</c:v>
                </c:pt>
                <c:pt idx="727">
                  <c:v>5.7</c:v>
                </c:pt>
                <c:pt idx="728">
                  <c:v>5.63</c:v>
                </c:pt>
                <c:pt idx="729">
                  <c:v>5.59</c:v>
                </c:pt>
                <c:pt idx="730">
                  <c:v>5.56</c:v>
                </c:pt>
                <c:pt idx="731">
                  <c:v>5.51</c:v>
                </c:pt>
              </c:numCache>
            </c:numRef>
          </c:val>
          <c:smooth val="1"/>
          <c:extLst>
            <c:ext xmlns:c16="http://schemas.microsoft.com/office/drawing/2014/chart" uri="{C3380CC4-5D6E-409C-BE32-E72D297353CC}">
              <c16:uniqueId val="{00000002-D753-464D-AACF-C9EF6FA85ADD}"/>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DATOS!$AE$3:$AE$734</c:f>
              <c:numCache>
                <c:formatCode>0.00</c:formatCode>
                <c:ptCount val="732"/>
                <c:pt idx="0">
                  <c:v>5.48</c:v>
                </c:pt>
                <c:pt idx="1">
                  <c:v>5.42</c:v>
                </c:pt>
                <c:pt idx="2">
                  <c:v>5.39</c:v>
                </c:pt>
                <c:pt idx="3">
                  <c:v>5.36</c:v>
                </c:pt>
                <c:pt idx="4">
                  <c:v>5.34</c:v>
                </c:pt>
                <c:pt idx="5">
                  <c:v>5.31</c:v>
                </c:pt>
                <c:pt idx="6">
                  <c:v>5.29</c:v>
                </c:pt>
                <c:pt idx="7">
                  <c:v>5.29</c:v>
                </c:pt>
                <c:pt idx="8">
                  <c:v>5.3</c:v>
                </c:pt>
                <c:pt idx="9">
                  <c:v>5.28</c:v>
                </c:pt>
                <c:pt idx="10">
                  <c:v>5.26</c:v>
                </c:pt>
                <c:pt idx="11">
                  <c:v>5.25</c:v>
                </c:pt>
                <c:pt idx="12">
                  <c:v>5.08</c:v>
                </c:pt>
                <c:pt idx="13">
                  <c:v>4.9800000000000004</c:v>
                </c:pt>
                <c:pt idx="14">
                  <c:v>4.8899999999999997</c:v>
                </c:pt>
                <c:pt idx="15">
                  <c:v>4.84</c:v>
                </c:pt>
                <c:pt idx="16">
                  <c:v>4.7300000000000004</c:v>
                </c:pt>
                <c:pt idx="17">
                  <c:v>4.68</c:v>
                </c:pt>
                <c:pt idx="18">
                  <c:v>4.54</c:v>
                </c:pt>
                <c:pt idx="19">
                  <c:v>4.47</c:v>
                </c:pt>
                <c:pt idx="20">
                  <c:v>4.4400000000000004</c:v>
                </c:pt>
                <c:pt idx="21">
                  <c:v>4.43</c:v>
                </c:pt>
                <c:pt idx="22">
                  <c:v>4.38</c:v>
                </c:pt>
                <c:pt idx="23">
                  <c:v>4.34</c:v>
                </c:pt>
                <c:pt idx="24">
                  <c:v>4.26</c:v>
                </c:pt>
                <c:pt idx="25">
                  <c:v>4.26</c:v>
                </c:pt>
                <c:pt idx="26">
                  <c:v>4.25</c:v>
                </c:pt>
                <c:pt idx="27">
                  <c:v>4.33</c:v>
                </c:pt>
                <c:pt idx="28">
                  <c:v>4.34</c:v>
                </c:pt>
                <c:pt idx="29">
                  <c:v>4.29</c:v>
                </c:pt>
                <c:pt idx="30">
                  <c:v>4.2</c:v>
                </c:pt>
                <c:pt idx="31">
                  <c:v>4.18</c:v>
                </c:pt>
                <c:pt idx="32">
                  <c:v>4.12</c:v>
                </c:pt>
                <c:pt idx="33">
                  <c:v>4.12</c:v>
                </c:pt>
                <c:pt idx="34">
                  <c:v>4.0999999999999996</c:v>
                </c:pt>
                <c:pt idx="35">
                  <c:v>4.05</c:v>
                </c:pt>
                <c:pt idx="36">
                  <c:v>4</c:v>
                </c:pt>
                <c:pt idx="37">
                  <c:v>4.0599999999999996</c:v>
                </c:pt>
                <c:pt idx="38">
                  <c:v>4.09</c:v>
                </c:pt>
                <c:pt idx="39">
                  <c:v>4.16</c:v>
                </c:pt>
                <c:pt idx="40">
                  <c:v>4.17</c:v>
                </c:pt>
                <c:pt idx="41">
                  <c:v>4.1500000000000004</c:v>
                </c:pt>
                <c:pt idx="42">
                  <c:v>4.12</c:v>
                </c:pt>
                <c:pt idx="43">
                  <c:v>4.12</c:v>
                </c:pt>
                <c:pt idx="44">
                  <c:v>4.1100000000000003</c:v>
                </c:pt>
                <c:pt idx="45">
                  <c:v>4.1500000000000004</c:v>
                </c:pt>
                <c:pt idx="46">
                  <c:v>4.17</c:v>
                </c:pt>
                <c:pt idx="47">
                  <c:v>4.1900000000000004</c:v>
                </c:pt>
                <c:pt idx="48">
                  <c:v>4.21</c:v>
                </c:pt>
                <c:pt idx="49">
                  <c:v>4.18</c:v>
                </c:pt>
                <c:pt idx="50">
                  <c:v>4.1399999999999997</c:v>
                </c:pt>
                <c:pt idx="51">
                  <c:v>4.1500000000000004</c:v>
                </c:pt>
                <c:pt idx="52">
                  <c:v>4.16</c:v>
                </c:pt>
                <c:pt idx="53">
                  <c:v>4.1900000000000004</c:v>
                </c:pt>
                <c:pt idx="54">
                  <c:v>4.24</c:v>
                </c:pt>
                <c:pt idx="55">
                  <c:v>4.29</c:v>
                </c:pt>
                <c:pt idx="56">
                  <c:v>4.3</c:v>
                </c:pt>
                <c:pt idx="57">
                  <c:v>4.25</c:v>
                </c:pt>
                <c:pt idx="58">
                  <c:v>4.24</c:v>
                </c:pt>
                <c:pt idx="59">
                  <c:v>4.25</c:v>
                </c:pt>
                <c:pt idx="60">
                  <c:v>4.2699999999999996</c:v>
                </c:pt>
                <c:pt idx="61">
                  <c:v>4.28</c:v>
                </c:pt>
                <c:pt idx="62">
                  <c:v>4.2699999999999996</c:v>
                </c:pt>
                <c:pt idx="63">
                  <c:v>4.28</c:v>
                </c:pt>
                <c:pt idx="64">
                  <c:v>4.25</c:v>
                </c:pt>
                <c:pt idx="65">
                  <c:v>4.17</c:v>
                </c:pt>
                <c:pt idx="66">
                  <c:v>4.07</c:v>
                </c:pt>
                <c:pt idx="67">
                  <c:v>4.07</c:v>
                </c:pt>
                <c:pt idx="68">
                  <c:v>4.09</c:v>
                </c:pt>
                <c:pt idx="69">
                  <c:v>4.24</c:v>
                </c:pt>
                <c:pt idx="70">
                  <c:v>4.33</c:v>
                </c:pt>
                <c:pt idx="71">
                  <c:v>4.3600000000000003</c:v>
                </c:pt>
                <c:pt idx="72">
                  <c:v>4.38</c:v>
                </c:pt>
                <c:pt idx="73">
                  <c:v>4.3099999999999996</c:v>
                </c:pt>
                <c:pt idx="74">
                  <c:v>4.26</c:v>
                </c:pt>
                <c:pt idx="75">
                  <c:v>4.29</c:v>
                </c:pt>
                <c:pt idx="76">
                  <c:v>4.34</c:v>
                </c:pt>
                <c:pt idx="77">
                  <c:v>4.42</c:v>
                </c:pt>
                <c:pt idx="78">
                  <c:v>4.57</c:v>
                </c:pt>
                <c:pt idx="79">
                  <c:v>4.72</c:v>
                </c:pt>
                <c:pt idx="80">
                  <c:v>4.82</c:v>
                </c:pt>
                <c:pt idx="81">
                  <c:v>4.84</c:v>
                </c:pt>
                <c:pt idx="82">
                  <c:v>4.88</c:v>
                </c:pt>
                <c:pt idx="83">
                  <c:v>4.91</c:v>
                </c:pt>
                <c:pt idx="84">
                  <c:v>5.04</c:v>
                </c:pt>
                <c:pt idx="85">
                  <c:v>5.1100000000000003</c:v>
                </c:pt>
                <c:pt idx="86">
                  <c:v>5.15</c:v>
                </c:pt>
                <c:pt idx="87">
                  <c:v>5.15</c:v>
                </c:pt>
                <c:pt idx="88">
                  <c:v>5.2</c:v>
                </c:pt>
                <c:pt idx="89">
                  <c:v>5.29</c:v>
                </c:pt>
                <c:pt idx="90">
                  <c:v>5.4</c:v>
                </c:pt>
                <c:pt idx="91">
                  <c:v>5.46</c:v>
                </c:pt>
                <c:pt idx="92">
                  <c:v>5.43</c:v>
                </c:pt>
                <c:pt idx="93">
                  <c:v>5.43</c:v>
                </c:pt>
                <c:pt idx="94">
                  <c:v>5.43</c:v>
                </c:pt>
                <c:pt idx="95">
                  <c:v>5.45</c:v>
                </c:pt>
                <c:pt idx="96">
                  <c:v>5.5</c:v>
                </c:pt>
                <c:pt idx="97">
                  <c:v>5.45</c:v>
                </c:pt>
                <c:pt idx="98">
                  <c:v>5.43</c:v>
                </c:pt>
                <c:pt idx="99">
                  <c:v>5.38</c:v>
                </c:pt>
                <c:pt idx="100">
                  <c:v>5.34</c:v>
                </c:pt>
                <c:pt idx="101">
                  <c:v>5.36</c:v>
                </c:pt>
                <c:pt idx="102">
                  <c:v>5.38</c:v>
                </c:pt>
                <c:pt idx="103">
                  <c:v>5.35</c:v>
                </c:pt>
                <c:pt idx="104">
                  <c:v>5.29</c:v>
                </c:pt>
                <c:pt idx="105">
                  <c:v>5.24</c:v>
                </c:pt>
                <c:pt idx="106">
                  <c:v>5.2</c:v>
                </c:pt>
                <c:pt idx="107">
                  <c:v>5.2</c:v>
                </c:pt>
                <c:pt idx="108">
                  <c:v>5.2</c:v>
                </c:pt>
                <c:pt idx="109">
                  <c:v>5.16</c:v>
                </c:pt>
                <c:pt idx="110">
                  <c:v>5.12</c:v>
                </c:pt>
                <c:pt idx="111">
                  <c:v>5.14</c:v>
                </c:pt>
                <c:pt idx="112">
                  <c:v>5.14</c:v>
                </c:pt>
                <c:pt idx="113">
                  <c:v>5.12</c:v>
                </c:pt>
                <c:pt idx="114">
                  <c:v>5.12</c:v>
                </c:pt>
                <c:pt idx="115">
                  <c:v>5.17</c:v>
                </c:pt>
                <c:pt idx="116">
                  <c:v>5.2</c:v>
                </c:pt>
                <c:pt idx="117">
                  <c:v>5.17</c:v>
                </c:pt>
                <c:pt idx="118">
                  <c:v>5.08</c:v>
                </c:pt>
                <c:pt idx="119">
                  <c:v>5.08</c:v>
                </c:pt>
                <c:pt idx="120">
                  <c:v>5.08</c:v>
                </c:pt>
                <c:pt idx="121">
                  <c:v>5.08</c:v>
                </c:pt>
                <c:pt idx="122">
                  <c:v>5.07</c:v>
                </c:pt>
                <c:pt idx="123">
                  <c:v>5.0999999999999996</c:v>
                </c:pt>
                <c:pt idx="124">
                  <c:v>5.13</c:v>
                </c:pt>
                <c:pt idx="125">
                  <c:v>5.18</c:v>
                </c:pt>
                <c:pt idx="126">
                  <c:v>5.21</c:v>
                </c:pt>
                <c:pt idx="127">
                  <c:v>5.24</c:v>
                </c:pt>
                <c:pt idx="128">
                  <c:v>5.25</c:v>
                </c:pt>
                <c:pt idx="129">
                  <c:v>5.22</c:v>
                </c:pt>
                <c:pt idx="130">
                  <c:v>5.18</c:v>
                </c:pt>
                <c:pt idx="131">
                  <c:v>5.19</c:v>
                </c:pt>
                <c:pt idx="132">
                  <c:v>5.21</c:v>
                </c:pt>
                <c:pt idx="133">
                  <c:v>5.22</c:v>
                </c:pt>
                <c:pt idx="134">
                  <c:v>5.25</c:v>
                </c:pt>
                <c:pt idx="135">
                  <c:v>5.22</c:v>
                </c:pt>
                <c:pt idx="136">
                  <c:v>5.15</c:v>
                </c:pt>
                <c:pt idx="137">
                  <c:v>5.12</c:v>
                </c:pt>
                <c:pt idx="138">
                  <c:v>5.1100000000000003</c:v>
                </c:pt>
                <c:pt idx="139">
                  <c:v>5.0999999999999996</c:v>
                </c:pt>
                <c:pt idx="140">
                  <c:v>5.0999999999999996</c:v>
                </c:pt>
                <c:pt idx="141">
                  <c:v>5.0999999999999996</c:v>
                </c:pt>
                <c:pt idx="142">
                  <c:v>5.09</c:v>
                </c:pt>
                <c:pt idx="143">
                  <c:v>5.09</c:v>
                </c:pt>
                <c:pt idx="144">
                  <c:v>5.09</c:v>
                </c:pt>
                <c:pt idx="145">
                  <c:v>5.08</c:v>
                </c:pt>
                <c:pt idx="146">
                  <c:v>5.0199999999999996</c:v>
                </c:pt>
                <c:pt idx="147">
                  <c:v>5</c:v>
                </c:pt>
                <c:pt idx="148">
                  <c:v>5.04</c:v>
                </c:pt>
                <c:pt idx="149">
                  <c:v>5.0999999999999996</c:v>
                </c:pt>
                <c:pt idx="150">
                  <c:v>5.14</c:v>
                </c:pt>
                <c:pt idx="151">
                  <c:v>5.14</c:v>
                </c:pt>
                <c:pt idx="152">
                  <c:v>5.21</c:v>
                </c:pt>
                <c:pt idx="153">
                  <c:v>5.33</c:v>
                </c:pt>
                <c:pt idx="154">
                  <c:v>5.42</c:v>
                </c:pt>
                <c:pt idx="155">
                  <c:v>5.56</c:v>
                </c:pt>
                <c:pt idx="156">
                  <c:v>5.68</c:v>
                </c:pt>
                <c:pt idx="157">
                  <c:v>5.69</c:v>
                </c:pt>
                <c:pt idx="158">
                  <c:v>5.71</c:v>
                </c:pt>
                <c:pt idx="159">
                  <c:v>5.71</c:v>
                </c:pt>
                <c:pt idx="160">
                  <c:v>5.75</c:v>
                </c:pt>
                <c:pt idx="161">
                  <c:v>5.8</c:v>
                </c:pt>
                <c:pt idx="162">
                  <c:v>5.81</c:v>
                </c:pt>
                <c:pt idx="163">
                  <c:v>5.83</c:v>
                </c:pt>
                <c:pt idx="164">
                  <c:v>5.84</c:v>
                </c:pt>
                <c:pt idx="165">
                  <c:v>5.87</c:v>
                </c:pt>
                <c:pt idx="166">
                  <c:v>5.92</c:v>
                </c:pt>
                <c:pt idx="167">
                  <c:v>5.97</c:v>
                </c:pt>
                <c:pt idx="168">
                  <c:v>5.92</c:v>
                </c:pt>
                <c:pt idx="169">
                  <c:v>5.82</c:v>
                </c:pt>
                <c:pt idx="170">
                  <c:v>5.76</c:v>
                </c:pt>
                <c:pt idx="171">
                  <c:v>5.78</c:v>
                </c:pt>
                <c:pt idx="172">
                  <c:v>5.8</c:v>
                </c:pt>
                <c:pt idx="173">
                  <c:v>5.86</c:v>
                </c:pt>
                <c:pt idx="174">
                  <c:v>5.9</c:v>
                </c:pt>
                <c:pt idx="175">
                  <c:v>5.87</c:v>
                </c:pt>
                <c:pt idx="176">
                  <c:v>5.85</c:v>
                </c:pt>
                <c:pt idx="177">
                  <c:v>5.8</c:v>
                </c:pt>
                <c:pt idx="178">
                  <c:v>5.75</c:v>
                </c:pt>
                <c:pt idx="179">
                  <c:v>5.75</c:v>
                </c:pt>
                <c:pt idx="180">
                  <c:v>5.74</c:v>
                </c:pt>
                <c:pt idx="181">
                  <c:v>5.74</c:v>
                </c:pt>
                <c:pt idx="182">
                  <c:v>5.76</c:v>
                </c:pt>
                <c:pt idx="183">
                  <c:v>5.74</c:v>
                </c:pt>
                <c:pt idx="184">
                  <c:v>5.72</c:v>
                </c:pt>
                <c:pt idx="185">
                  <c:v>5.69</c:v>
                </c:pt>
                <c:pt idx="186">
                  <c:v>5.66</c:v>
                </c:pt>
                <c:pt idx="187">
                  <c:v>5.62</c:v>
                </c:pt>
                <c:pt idx="188">
                  <c:v>5.59</c:v>
                </c:pt>
                <c:pt idx="189">
                  <c:v>5.6</c:v>
                </c:pt>
                <c:pt idx="190">
                  <c:v>5.61</c:v>
                </c:pt>
                <c:pt idx="191">
                  <c:v>5.61</c:v>
                </c:pt>
                <c:pt idx="192">
                  <c:v>5.6</c:v>
                </c:pt>
                <c:pt idx="193">
                  <c:v>5.54</c:v>
                </c:pt>
                <c:pt idx="194">
                  <c:v>5.5</c:v>
                </c:pt>
                <c:pt idx="195">
                  <c:v>5.48</c:v>
                </c:pt>
                <c:pt idx="196">
                  <c:v>5.4</c:v>
                </c:pt>
                <c:pt idx="197">
                  <c:v>5.42</c:v>
                </c:pt>
                <c:pt idx="198">
                  <c:v>5.44</c:v>
                </c:pt>
                <c:pt idx="199">
                  <c:v>5.44</c:v>
                </c:pt>
                <c:pt idx="200">
                  <c:v>5.44</c:v>
                </c:pt>
                <c:pt idx="201">
                  <c:v>5.41</c:v>
                </c:pt>
                <c:pt idx="202">
                  <c:v>5.38</c:v>
                </c:pt>
                <c:pt idx="203">
                  <c:v>5.49</c:v>
                </c:pt>
                <c:pt idx="204">
                  <c:v>5.49</c:v>
                </c:pt>
                <c:pt idx="205">
                  <c:v>5.49</c:v>
                </c:pt>
                <c:pt idx="206">
                  <c:v>5.49</c:v>
                </c:pt>
                <c:pt idx="207">
                  <c:v>5.49</c:v>
                </c:pt>
                <c:pt idx="208">
                  <c:v>5.47</c:v>
                </c:pt>
                <c:pt idx="209">
                  <c:v>5.46</c:v>
                </c:pt>
                <c:pt idx="210">
                  <c:v>5.45</c:v>
                </c:pt>
                <c:pt idx="211">
                  <c:v>5.4</c:v>
                </c:pt>
                <c:pt idx="212">
                  <c:v>5.36</c:v>
                </c:pt>
                <c:pt idx="213">
                  <c:v>5.36</c:v>
                </c:pt>
                <c:pt idx="214">
                  <c:v>5.34</c:v>
                </c:pt>
                <c:pt idx="215">
                  <c:v>5.33</c:v>
                </c:pt>
                <c:pt idx="216">
                  <c:v>5.31</c:v>
                </c:pt>
                <c:pt idx="217">
                  <c:v>5.32</c:v>
                </c:pt>
                <c:pt idx="218">
                  <c:v>5.3</c:v>
                </c:pt>
                <c:pt idx="219">
                  <c:v>5.32</c:v>
                </c:pt>
                <c:pt idx="220">
                  <c:v>5.34</c:v>
                </c:pt>
                <c:pt idx="221">
                  <c:v>5.34</c:v>
                </c:pt>
                <c:pt idx="222">
                  <c:v>5.35</c:v>
                </c:pt>
                <c:pt idx="223">
                  <c:v>5.41</c:v>
                </c:pt>
                <c:pt idx="224">
                  <c:v>5.5</c:v>
                </c:pt>
                <c:pt idx="225">
                  <c:v>5.6</c:v>
                </c:pt>
                <c:pt idx="226">
                  <c:v>5.7</c:v>
                </c:pt>
                <c:pt idx="227">
                  <c:v>5.9</c:v>
                </c:pt>
                <c:pt idx="228">
                  <c:v>6.03</c:v>
                </c:pt>
                <c:pt idx="229">
                  <c:v>6.12</c:v>
                </c:pt>
                <c:pt idx="230">
                  <c:v>6.12</c:v>
                </c:pt>
                <c:pt idx="231">
                  <c:v>6.09</c:v>
                </c:pt>
                <c:pt idx="232">
                  <c:v>6.05</c:v>
                </c:pt>
                <c:pt idx="233">
                  <c:v>6.04</c:v>
                </c:pt>
                <c:pt idx="234">
                  <c:v>6.03</c:v>
                </c:pt>
                <c:pt idx="235">
                  <c:v>6.06</c:v>
                </c:pt>
                <c:pt idx="236">
                  <c:v>6.11</c:v>
                </c:pt>
                <c:pt idx="237">
                  <c:v>6.14</c:v>
                </c:pt>
                <c:pt idx="238">
                  <c:v>6.16</c:v>
                </c:pt>
                <c:pt idx="239">
                  <c:v>6.18</c:v>
                </c:pt>
                <c:pt idx="240">
                  <c:v>6.15</c:v>
                </c:pt>
                <c:pt idx="241">
                  <c:v>6.15</c:v>
                </c:pt>
                <c:pt idx="242">
                  <c:v>6.16</c:v>
                </c:pt>
                <c:pt idx="243">
                  <c:v>6.15</c:v>
                </c:pt>
                <c:pt idx="244">
                  <c:v>6.15</c:v>
                </c:pt>
                <c:pt idx="245">
                  <c:v>6.17</c:v>
                </c:pt>
                <c:pt idx="246">
                  <c:v>6.18</c:v>
                </c:pt>
                <c:pt idx="247">
                  <c:v>6.22</c:v>
                </c:pt>
                <c:pt idx="248">
                  <c:v>6.26</c:v>
                </c:pt>
                <c:pt idx="249">
                  <c:v>6.29</c:v>
                </c:pt>
                <c:pt idx="250">
                  <c:v>6.42</c:v>
                </c:pt>
                <c:pt idx="251">
                  <c:v>6.58</c:v>
                </c:pt>
                <c:pt idx="252">
                  <c:v>6.74</c:v>
                </c:pt>
                <c:pt idx="253">
                  <c:v>6.76</c:v>
                </c:pt>
                <c:pt idx="254">
                  <c:v>6.78</c:v>
                </c:pt>
                <c:pt idx="255">
                  <c:v>6.86</c:v>
                </c:pt>
                <c:pt idx="256">
                  <c:v>6.96</c:v>
                </c:pt>
                <c:pt idx="257">
                  <c:v>7.02</c:v>
                </c:pt>
                <c:pt idx="258">
                  <c:v>7.06</c:v>
                </c:pt>
                <c:pt idx="259">
                  <c:v>7.1</c:v>
                </c:pt>
                <c:pt idx="260">
                  <c:v>7.12</c:v>
                </c:pt>
                <c:pt idx="261">
                  <c:v>7.12</c:v>
                </c:pt>
                <c:pt idx="262">
                  <c:v>7.18</c:v>
                </c:pt>
                <c:pt idx="263">
                  <c:v>7.12</c:v>
                </c:pt>
                <c:pt idx="264">
                  <c:v>7.18</c:v>
                </c:pt>
                <c:pt idx="265">
                  <c:v>7.18</c:v>
                </c:pt>
                <c:pt idx="266">
                  <c:v>7.18</c:v>
                </c:pt>
                <c:pt idx="267">
                  <c:v>7.14</c:v>
                </c:pt>
                <c:pt idx="268">
                  <c:v>7.1</c:v>
                </c:pt>
                <c:pt idx="269">
                  <c:v>7.04</c:v>
                </c:pt>
                <c:pt idx="270">
                  <c:v>7</c:v>
                </c:pt>
                <c:pt idx="271">
                  <c:v>7</c:v>
                </c:pt>
                <c:pt idx="272">
                  <c:v>7</c:v>
                </c:pt>
                <c:pt idx="273">
                  <c:v>7</c:v>
                </c:pt>
                <c:pt idx="274">
                  <c:v>7</c:v>
                </c:pt>
                <c:pt idx="275">
                  <c:v>7</c:v>
                </c:pt>
                <c:pt idx="276">
                  <c:v>7</c:v>
                </c:pt>
                <c:pt idx="277">
                  <c:v>7.03</c:v>
                </c:pt>
                <c:pt idx="278">
                  <c:v>7.04</c:v>
                </c:pt>
                <c:pt idx="279">
                  <c:v>7.1</c:v>
                </c:pt>
                <c:pt idx="280">
                  <c:v>7.16</c:v>
                </c:pt>
                <c:pt idx="281">
                  <c:v>7.17</c:v>
                </c:pt>
                <c:pt idx="282">
                  <c:v>7.19</c:v>
                </c:pt>
                <c:pt idx="283">
                  <c:v>7.2</c:v>
                </c:pt>
                <c:pt idx="284">
                  <c:v>7.22</c:v>
                </c:pt>
                <c:pt idx="285">
                  <c:v>7.27</c:v>
                </c:pt>
                <c:pt idx="286">
                  <c:v>7.3</c:v>
                </c:pt>
                <c:pt idx="287">
                  <c:v>7.35</c:v>
                </c:pt>
                <c:pt idx="288">
                  <c:v>7.4</c:v>
                </c:pt>
                <c:pt idx="289">
                  <c:v>7.46</c:v>
                </c:pt>
                <c:pt idx="290">
                  <c:v>7.51</c:v>
                </c:pt>
                <c:pt idx="291">
                  <c:v>7.55</c:v>
                </c:pt>
                <c:pt idx="292">
                  <c:v>7.62</c:v>
                </c:pt>
                <c:pt idx="293">
                  <c:v>7.68</c:v>
                </c:pt>
                <c:pt idx="294">
                  <c:v>7.71</c:v>
                </c:pt>
                <c:pt idx="295">
                  <c:v>7.73</c:v>
                </c:pt>
                <c:pt idx="296">
                  <c:v>7.73</c:v>
                </c:pt>
                <c:pt idx="297">
                  <c:v>7.75</c:v>
                </c:pt>
                <c:pt idx="298">
                  <c:v>7.78</c:v>
                </c:pt>
                <c:pt idx="299">
                  <c:v>7.81</c:v>
                </c:pt>
                <c:pt idx="300">
                  <c:v>7.82</c:v>
                </c:pt>
                <c:pt idx="301">
                  <c:v>7.82</c:v>
                </c:pt>
                <c:pt idx="302">
                  <c:v>7.84</c:v>
                </c:pt>
                <c:pt idx="303">
                  <c:v>7.84</c:v>
                </c:pt>
                <c:pt idx="304">
                  <c:v>7.85</c:v>
                </c:pt>
                <c:pt idx="305">
                  <c:v>7.84</c:v>
                </c:pt>
                <c:pt idx="306">
                  <c:v>7.83</c:v>
                </c:pt>
                <c:pt idx="307">
                  <c:v>7.86</c:v>
                </c:pt>
                <c:pt idx="308">
                  <c:v>7.88</c:v>
                </c:pt>
                <c:pt idx="309">
                  <c:v>7.91</c:v>
                </c:pt>
                <c:pt idx="310">
                  <c:v>7.91</c:v>
                </c:pt>
                <c:pt idx="311">
                  <c:v>7.91</c:v>
                </c:pt>
                <c:pt idx="312">
                  <c:v>7.9</c:v>
                </c:pt>
                <c:pt idx="313">
                  <c:v>7.88</c:v>
                </c:pt>
                <c:pt idx="314">
                  <c:v>7.86</c:v>
                </c:pt>
                <c:pt idx="315">
                  <c:v>7.84</c:v>
                </c:pt>
                <c:pt idx="316">
                  <c:v>7.8</c:v>
                </c:pt>
                <c:pt idx="317">
                  <c:v>7.76</c:v>
                </c:pt>
                <c:pt idx="318">
                  <c:v>7.7</c:v>
                </c:pt>
                <c:pt idx="319">
                  <c:v>7.64</c:v>
                </c:pt>
                <c:pt idx="320">
                  <c:v>7.65</c:v>
                </c:pt>
                <c:pt idx="321">
                  <c:v>7.48</c:v>
                </c:pt>
                <c:pt idx="322">
                  <c:v>7.45</c:v>
                </c:pt>
                <c:pt idx="323">
                  <c:v>7.39</c:v>
                </c:pt>
                <c:pt idx="324">
                  <c:v>7.34</c:v>
                </c:pt>
                <c:pt idx="325">
                  <c:v>7.28</c:v>
                </c:pt>
                <c:pt idx="326">
                  <c:v>7.21</c:v>
                </c:pt>
                <c:pt idx="327">
                  <c:v>7.19</c:v>
                </c:pt>
                <c:pt idx="328">
                  <c:v>7.17</c:v>
                </c:pt>
                <c:pt idx="329">
                  <c:v>7.15</c:v>
                </c:pt>
                <c:pt idx="330">
                  <c:v>7.12</c:v>
                </c:pt>
                <c:pt idx="331">
                  <c:v>7.14</c:v>
                </c:pt>
                <c:pt idx="332">
                  <c:v>7.16</c:v>
                </c:pt>
                <c:pt idx="333">
                  <c:v>7.18</c:v>
                </c:pt>
                <c:pt idx="334">
                  <c:v>7.2</c:v>
                </c:pt>
                <c:pt idx="335">
                  <c:v>7.18</c:v>
                </c:pt>
                <c:pt idx="336">
                  <c:v>7.1</c:v>
                </c:pt>
                <c:pt idx="337">
                  <c:v>7.1</c:v>
                </c:pt>
                <c:pt idx="338">
                  <c:v>7.12</c:v>
                </c:pt>
                <c:pt idx="339">
                  <c:v>7.09</c:v>
                </c:pt>
                <c:pt idx="340">
                  <c:v>7.07</c:v>
                </c:pt>
                <c:pt idx="341">
                  <c:v>7.04</c:v>
                </c:pt>
                <c:pt idx="342">
                  <c:v>7</c:v>
                </c:pt>
                <c:pt idx="343">
                  <c:v>7</c:v>
                </c:pt>
                <c:pt idx="344">
                  <c:v>7</c:v>
                </c:pt>
                <c:pt idx="345">
                  <c:v>6.98</c:v>
                </c:pt>
                <c:pt idx="346">
                  <c:v>6.9</c:v>
                </c:pt>
                <c:pt idx="347">
                  <c:v>6.88</c:v>
                </c:pt>
                <c:pt idx="348">
                  <c:v>6.86</c:v>
                </c:pt>
                <c:pt idx="349">
                  <c:v>6.82</c:v>
                </c:pt>
                <c:pt idx="350">
                  <c:v>6.79</c:v>
                </c:pt>
                <c:pt idx="351">
                  <c:v>6.72</c:v>
                </c:pt>
                <c:pt idx="352">
                  <c:v>6.76</c:v>
                </c:pt>
                <c:pt idx="353">
                  <c:v>6.7</c:v>
                </c:pt>
                <c:pt idx="354">
                  <c:v>6.67</c:v>
                </c:pt>
                <c:pt idx="355">
                  <c:v>6.57</c:v>
                </c:pt>
                <c:pt idx="356">
                  <c:v>6.58</c:v>
                </c:pt>
                <c:pt idx="357">
                  <c:v>6.58</c:v>
                </c:pt>
                <c:pt idx="358">
                  <c:v>6.58</c:v>
                </c:pt>
                <c:pt idx="359">
                  <c:v>6.53</c:v>
                </c:pt>
                <c:pt idx="360">
                  <c:v>6.47</c:v>
                </c:pt>
                <c:pt idx="361">
                  <c:v>6.45</c:v>
                </c:pt>
                <c:pt idx="362">
                  <c:v>6.43</c:v>
                </c:pt>
                <c:pt idx="363">
                  <c:v>6.52</c:v>
                </c:pt>
                <c:pt idx="364">
                  <c:v>6.62</c:v>
                </c:pt>
                <c:pt idx="365">
                  <c:v>6.64</c:v>
                </c:pt>
                <c:pt idx="366">
                  <c:v>6.65</c:v>
                </c:pt>
                <c:pt idx="367">
                  <c:v>6.64</c:v>
                </c:pt>
                <c:pt idx="368">
                  <c:v>6.66</c:v>
                </c:pt>
                <c:pt idx="369">
                  <c:v>6.66</c:v>
                </c:pt>
                <c:pt idx="370">
                  <c:v>6.66</c:v>
                </c:pt>
                <c:pt idx="371">
                  <c:v>6.65</c:v>
                </c:pt>
                <c:pt idx="372">
                  <c:v>6.64</c:v>
                </c:pt>
                <c:pt idx="373">
                  <c:v>6.63</c:v>
                </c:pt>
                <c:pt idx="374">
                  <c:v>6.62</c:v>
                </c:pt>
                <c:pt idx="375">
                  <c:v>6.58</c:v>
                </c:pt>
                <c:pt idx="376">
                  <c:v>6.54</c:v>
                </c:pt>
                <c:pt idx="377">
                  <c:v>6.49</c:v>
                </c:pt>
                <c:pt idx="378">
                  <c:v>6.44</c:v>
                </c:pt>
                <c:pt idx="379">
                  <c:v>6.41</c:v>
                </c:pt>
                <c:pt idx="380">
                  <c:v>6.36</c:v>
                </c:pt>
                <c:pt idx="381">
                  <c:v>6.32</c:v>
                </c:pt>
                <c:pt idx="382">
                  <c:v>6.3</c:v>
                </c:pt>
                <c:pt idx="383">
                  <c:v>6.28</c:v>
                </c:pt>
                <c:pt idx="384">
                  <c:v>6.24</c:v>
                </c:pt>
                <c:pt idx="385">
                  <c:v>6.24</c:v>
                </c:pt>
                <c:pt idx="386">
                  <c:v>6.23</c:v>
                </c:pt>
                <c:pt idx="387">
                  <c:v>6.2</c:v>
                </c:pt>
                <c:pt idx="388">
                  <c:v>6.13</c:v>
                </c:pt>
                <c:pt idx="389">
                  <c:v>6.04</c:v>
                </c:pt>
                <c:pt idx="390">
                  <c:v>5.98</c:v>
                </c:pt>
                <c:pt idx="391">
                  <c:v>5.9</c:v>
                </c:pt>
                <c:pt idx="392">
                  <c:v>5.88</c:v>
                </c:pt>
                <c:pt idx="393">
                  <c:v>5.88</c:v>
                </c:pt>
                <c:pt idx="394">
                  <c:v>5.88</c:v>
                </c:pt>
                <c:pt idx="395">
                  <c:v>5.88</c:v>
                </c:pt>
                <c:pt idx="396">
                  <c:v>5.94</c:v>
                </c:pt>
                <c:pt idx="397">
                  <c:v>5.89</c:v>
                </c:pt>
                <c:pt idx="398">
                  <c:v>5.84</c:v>
                </c:pt>
                <c:pt idx="399">
                  <c:v>5.86</c:v>
                </c:pt>
                <c:pt idx="400">
                  <c:v>5.8</c:v>
                </c:pt>
                <c:pt idx="401">
                  <c:v>5.88</c:v>
                </c:pt>
                <c:pt idx="402">
                  <c:v>5.81</c:v>
                </c:pt>
                <c:pt idx="403">
                  <c:v>5.81</c:v>
                </c:pt>
                <c:pt idx="404">
                  <c:v>5.8</c:v>
                </c:pt>
                <c:pt idx="405">
                  <c:v>5.82</c:v>
                </c:pt>
                <c:pt idx="406">
                  <c:v>5.85</c:v>
                </c:pt>
                <c:pt idx="407">
                  <c:v>5.88</c:v>
                </c:pt>
                <c:pt idx="408">
                  <c:v>5.83</c:v>
                </c:pt>
                <c:pt idx="409">
                  <c:v>5.79</c:v>
                </c:pt>
                <c:pt idx="410">
                  <c:v>5.77</c:v>
                </c:pt>
                <c:pt idx="411">
                  <c:v>5.77</c:v>
                </c:pt>
                <c:pt idx="412">
                  <c:v>5.76</c:v>
                </c:pt>
                <c:pt idx="413">
                  <c:v>5.74</c:v>
                </c:pt>
                <c:pt idx="414">
                  <c:v>5.73</c:v>
                </c:pt>
                <c:pt idx="415">
                  <c:v>5.7</c:v>
                </c:pt>
                <c:pt idx="416">
                  <c:v>5.67</c:v>
                </c:pt>
                <c:pt idx="417">
                  <c:v>5.62</c:v>
                </c:pt>
                <c:pt idx="418">
                  <c:v>5.59</c:v>
                </c:pt>
                <c:pt idx="419">
                  <c:v>5.56</c:v>
                </c:pt>
                <c:pt idx="420">
                  <c:v>5.52</c:v>
                </c:pt>
                <c:pt idx="421">
                  <c:v>5.5</c:v>
                </c:pt>
                <c:pt idx="422">
                  <c:v>5.49</c:v>
                </c:pt>
                <c:pt idx="423">
                  <c:v>5.42</c:v>
                </c:pt>
                <c:pt idx="424">
                  <c:v>5.41</c:v>
                </c:pt>
                <c:pt idx="425">
                  <c:v>5.35</c:v>
                </c:pt>
                <c:pt idx="426">
                  <c:v>5.28</c:v>
                </c:pt>
                <c:pt idx="427">
                  <c:v>5.26</c:v>
                </c:pt>
                <c:pt idx="428">
                  <c:v>5.24</c:v>
                </c:pt>
                <c:pt idx="429">
                  <c:v>5.26</c:v>
                </c:pt>
                <c:pt idx="430">
                  <c:v>5.29</c:v>
                </c:pt>
                <c:pt idx="431">
                  <c:v>5.37</c:v>
                </c:pt>
                <c:pt idx="432">
                  <c:v>5.41</c:v>
                </c:pt>
                <c:pt idx="433">
                  <c:v>5.41</c:v>
                </c:pt>
                <c:pt idx="434">
                  <c:v>5.41</c:v>
                </c:pt>
                <c:pt idx="435">
                  <c:v>5.44</c:v>
                </c:pt>
                <c:pt idx="436">
                  <c:v>5.47</c:v>
                </c:pt>
                <c:pt idx="437">
                  <c:v>5.42</c:v>
                </c:pt>
                <c:pt idx="438">
                  <c:v>5.38</c:v>
                </c:pt>
                <c:pt idx="439">
                  <c:v>5.35</c:v>
                </c:pt>
                <c:pt idx="440">
                  <c:v>5.33</c:v>
                </c:pt>
                <c:pt idx="441">
                  <c:v>5.33</c:v>
                </c:pt>
                <c:pt idx="442">
                  <c:v>5.33</c:v>
                </c:pt>
                <c:pt idx="443">
                  <c:v>5.35</c:v>
                </c:pt>
                <c:pt idx="444">
                  <c:v>5.33</c:v>
                </c:pt>
                <c:pt idx="445">
                  <c:v>5.3</c:v>
                </c:pt>
                <c:pt idx="446">
                  <c:v>5.34</c:v>
                </c:pt>
                <c:pt idx="447">
                  <c:v>5.36</c:v>
                </c:pt>
                <c:pt idx="448">
                  <c:v>5.37</c:v>
                </c:pt>
                <c:pt idx="449">
                  <c:v>5.41</c:v>
                </c:pt>
                <c:pt idx="450">
                  <c:v>5.49</c:v>
                </c:pt>
                <c:pt idx="451">
                  <c:v>5.68</c:v>
                </c:pt>
                <c:pt idx="452">
                  <c:v>5.71</c:v>
                </c:pt>
                <c:pt idx="453">
                  <c:v>5.95</c:v>
                </c:pt>
                <c:pt idx="454">
                  <c:v>6</c:v>
                </c:pt>
                <c:pt idx="455">
                  <c:v>6.06</c:v>
                </c:pt>
                <c:pt idx="456">
                  <c:v>6.1</c:v>
                </c:pt>
                <c:pt idx="457">
                  <c:v>6.15</c:v>
                </c:pt>
                <c:pt idx="458">
                  <c:v>6.23</c:v>
                </c:pt>
                <c:pt idx="459">
                  <c:v>6.2</c:v>
                </c:pt>
                <c:pt idx="460">
                  <c:v>6.17</c:v>
                </c:pt>
                <c:pt idx="461">
                  <c:v>6.15</c:v>
                </c:pt>
                <c:pt idx="462">
                  <c:v>6.11</c:v>
                </c:pt>
                <c:pt idx="463">
                  <c:v>6.14</c:v>
                </c:pt>
                <c:pt idx="464">
                  <c:v>6.16</c:v>
                </c:pt>
                <c:pt idx="465">
                  <c:v>6.22</c:v>
                </c:pt>
                <c:pt idx="466">
                  <c:v>6.28</c:v>
                </c:pt>
                <c:pt idx="467">
                  <c:v>6.22</c:v>
                </c:pt>
                <c:pt idx="468">
                  <c:v>6.28</c:v>
                </c:pt>
                <c:pt idx="469">
                  <c:v>6.34</c:v>
                </c:pt>
                <c:pt idx="470">
                  <c:v>6.36</c:v>
                </c:pt>
                <c:pt idx="471">
                  <c:v>6.38</c:v>
                </c:pt>
                <c:pt idx="472">
                  <c:v>6.4</c:v>
                </c:pt>
                <c:pt idx="473">
                  <c:v>6.39</c:v>
                </c:pt>
                <c:pt idx="474">
                  <c:v>6.39</c:v>
                </c:pt>
                <c:pt idx="475">
                  <c:v>6.39</c:v>
                </c:pt>
                <c:pt idx="476">
                  <c:v>6.4</c:v>
                </c:pt>
                <c:pt idx="477">
                  <c:v>6.45</c:v>
                </c:pt>
                <c:pt idx="478">
                  <c:v>6.49</c:v>
                </c:pt>
                <c:pt idx="479">
                  <c:v>6.47</c:v>
                </c:pt>
                <c:pt idx="480">
                  <c:v>6.48</c:v>
                </c:pt>
                <c:pt idx="481">
                  <c:v>6.48</c:v>
                </c:pt>
                <c:pt idx="482">
                  <c:v>6.5</c:v>
                </c:pt>
                <c:pt idx="483">
                  <c:v>6.48</c:v>
                </c:pt>
                <c:pt idx="484">
                  <c:v>6.45</c:v>
                </c:pt>
                <c:pt idx="485">
                  <c:v>6.43</c:v>
                </c:pt>
                <c:pt idx="486">
                  <c:v>6.41</c:v>
                </c:pt>
                <c:pt idx="487">
                  <c:v>6.4</c:v>
                </c:pt>
                <c:pt idx="488">
                  <c:v>6.36</c:v>
                </c:pt>
                <c:pt idx="489">
                  <c:v>6.36</c:v>
                </c:pt>
                <c:pt idx="490">
                  <c:v>6.34</c:v>
                </c:pt>
                <c:pt idx="491">
                  <c:v>6.32</c:v>
                </c:pt>
                <c:pt idx="492">
                  <c:v>6.28</c:v>
                </c:pt>
                <c:pt idx="493">
                  <c:v>6.31</c:v>
                </c:pt>
                <c:pt idx="494">
                  <c:v>6.32</c:v>
                </c:pt>
                <c:pt idx="495">
                  <c:v>6.32</c:v>
                </c:pt>
                <c:pt idx="496">
                  <c:v>6.32</c:v>
                </c:pt>
                <c:pt idx="497">
                  <c:v>6.32</c:v>
                </c:pt>
                <c:pt idx="498">
                  <c:v>6.32</c:v>
                </c:pt>
                <c:pt idx="499">
                  <c:v>6.41</c:v>
                </c:pt>
                <c:pt idx="500">
                  <c:v>6.47</c:v>
                </c:pt>
                <c:pt idx="501">
                  <c:v>6.5</c:v>
                </c:pt>
                <c:pt idx="502">
                  <c:v>6.52</c:v>
                </c:pt>
                <c:pt idx="503">
                  <c:v>6.53</c:v>
                </c:pt>
                <c:pt idx="504">
                  <c:v>6.54</c:v>
                </c:pt>
                <c:pt idx="505">
                  <c:v>6.6</c:v>
                </c:pt>
                <c:pt idx="506">
                  <c:v>6.65</c:v>
                </c:pt>
                <c:pt idx="507">
                  <c:v>6.65</c:v>
                </c:pt>
                <c:pt idx="508">
                  <c:v>6.65</c:v>
                </c:pt>
                <c:pt idx="509">
                  <c:v>6.69</c:v>
                </c:pt>
                <c:pt idx="510">
                  <c:v>6.73</c:v>
                </c:pt>
                <c:pt idx="511">
                  <c:v>6.73</c:v>
                </c:pt>
                <c:pt idx="512">
                  <c:v>6.73</c:v>
                </c:pt>
                <c:pt idx="513">
                  <c:v>6.74</c:v>
                </c:pt>
                <c:pt idx="514">
                  <c:v>6.74</c:v>
                </c:pt>
                <c:pt idx="515">
                  <c:v>6.76</c:v>
                </c:pt>
                <c:pt idx="516">
                  <c:v>6.78</c:v>
                </c:pt>
                <c:pt idx="517">
                  <c:v>6.78</c:v>
                </c:pt>
                <c:pt idx="518">
                  <c:v>6.8</c:v>
                </c:pt>
                <c:pt idx="519">
                  <c:v>6.8</c:v>
                </c:pt>
                <c:pt idx="520">
                  <c:v>6.82</c:v>
                </c:pt>
                <c:pt idx="521">
                  <c:v>6.78</c:v>
                </c:pt>
                <c:pt idx="522">
                  <c:v>6.72</c:v>
                </c:pt>
                <c:pt idx="523">
                  <c:v>6.77</c:v>
                </c:pt>
                <c:pt idx="524">
                  <c:v>6.78</c:v>
                </c:pt>
                <c:pt idx="525">
                  <c:v>6.65</c:v>
                </c:pt>
                <c:pt idx="526">
                  <c:v>6.62</c:v>
                </c:pt>
                <c:pt idx="527">
                  <c:v>6.61</c:v>
                </c:pt>
                <c:pt idx="528">
                  <c:v>6.6</c:v>
                </c:pt>
                <c:pt idx="529">
                  <c:v>6.58</c:v>
                </c:pt>
                <c:pt idx="530">
                  <c:v>6.57</c:v>
                </c:pt>
                <c:pt idx="531">
                  <c:v>6.52</c:v>
                </c:pt>
                <c:pt idx="532">
                  <c:v>6.48</c:v>
                </c:pt>
                <c:pt idx="533">
                  <c:v>6.4</c:v>
                </c:pt>
                <c:pt idx="534">
                  <c:v>6.34</c:v>
                </c:pt>
                <c:pt idx="535">
                  <c:v>6.3</c:v>
                </c:pt>
                <c:pt idx="536">
                  <c:v>6.24</c:v>
                </c:pt>
                <c:pt idx="537">
                  <c:v>6.23</c:v>
                </c:pt>
                <c:pt idx="538">
                  <c:v>6.27</c:v>
                </c:pt>
                <c:pt idx="539">
                  <c:v>6.32</c:v>
                </c:pt>
                <c:pt idx="540">
                  <c:v>6.34</c:v>
                </c:pt>
                <c:pt idx="541">
                  <c:v>6.31</c:v>
                </c:pt>
                <c:pt idx="542">
                  <c:v>6.28</c:v>
                </c:pt>
                <c:pt idx="543">
                  <c:v>6.25</c:v>
                </c:pt>
                <c:pt idx="544">
                  <c:v>6.22</c:v>
                </c:pt>
                <c:pt idx="545">
                  <c:v>6.3</c:v>
                </c:pt>
                <c:pt idx="546">
                  <c:v>6.4</c:v>
                </c:pt>
                <c:pt idx="547">
                  <c:v>6.42</c:v>
                </c:pt>
                <c:pt idx="548">
                  <c:v>6.52</c:v>
                </c:pt>
                <c:pt idx="549">
                  <c:v>6.61</c:v>
                </c:pt>
                <c:pt idx="550">
                  <c:v>6.66</c:v>
                </c:pt>
                <c:pt idx="551">
                  <c:v>6.72</c:v>
                </c:pt>
                <c:pt idx="552">
                  <c:v>6.78</c:v>
                </c:pt>
                <c:pt idx="553">
                  <c:v>6.82</c:v>
                </c:pt>
                <c:pt idx="554">
                  <c:v>6.9</c:v>
                </c:pt>
                <c:pt idx="555">
                  <c:v>6.96</c:v>
                </c:pt>
                <c:pt idx="556">
                  <c:v>6.98</c:v>
                </c:pt>
                <c:pt idx="557">
                  <c:v>6.97</c:v>
                </c:pt>
                <c:pt idx="558">
                  <c:v>6.96</c:v>
                </c:pt>
                <c:pt idx="559">
                  <c:v>6.96</c:v>
                </c:pt>
                <c:pt idx="560">
                  <c:v>6.96</c:v>
                </c:pt>
                <c:pt idx="561">
                  <c:v>6.96</c:v>
                </c:pt>
                <c:pt idx="562">
                  <c:v>6.96</c:v>
                </c:pt>
                <c:pt idx="563">
                  <c:v>6.96</c:v>
                </c:pt>
                <c:pt idx="564">
                  <c:v>6.84</c:v>
                </c:pt>
                <c:pt idx="565">
                  <c:v>6.79</c:v>
                </c:pt>
                <c:pt idx="566">
                  <c:v>6.75</c:v>
                </c:pt>
                <c:pt idx="567">
                  <c:v>6.74</c:v>
                </c:pt>
                <c:pt idx="568">
                  <c:v>6.68</c:v>
                </c:pt>
                <c:pt idx="569">
                  <c:v>6.62</c:v>
                </c:pt>
                <c:pt idx="570">
                  <c:v>6.66</c:v>
                </c:pt>
                <c:pt idx="571">
                  <c:v>6.64</c:v>
                </c:pt>
                <c:pt idx="572">
                  <c:v>6.64</c:v>
                </c:pt>
                <c:pt idx="573">
                  <c:v>6.62</c:v>
                </c:pt>
                <c:pt idx="574">
                  <c:v>6.71</c:v>
                </c:pt>
                <c:pt idx="575">
                  <c:v>6.73</c:v>
                </c:pt>
                <c:pt idx="576">
                  <c:v>6.74</c:v>
                </c:pt>
                <c:pt idx="577">
                  <c:v>6.77</c:v>
                </c:pt>
                <c:pt idx="578">
                  <c:v>6.83</c:v>
                </c:pt>
                <c:pt idx="579">
                  <c:v>6.94</c:v>
                </c:pt>
                <c:pt idx="580">
                  <c:v>7.04</c:v>
                </c:pt>
                <c:pt idx="581">
                  <c:v>7.05</c:v>
                </c:pt>
                <c:pt idx="582">
                  <c:v>7.09</c:v>
                </c:pt>
                <c:pt idx="583">
                  <c:v>7.12</c:v>
                </c:pt>
                <c:pt idx="584">
                  <c:v>7.16</c:v>
                </c:pt>
                <c:pt idx="585">
                  <c:v>7.2</c:v>
                </c:pt>
                <c:pt idx="586">
                  <c:v>7.25</c:v>
                </c:pt>
                <c:pt idx="587">
                  <c:v>7.25</c:v>
                </c:pt>
                <c:pt idx="588">
                  <c:v>7.26</c:v>
                </c:pt>
                <c:pt idx="589">
                  <c:v>7.26</c:v>
                </c:pt>
                <c:pt idx="590">
                  <c:v>7.29</c:v>
                </c:pt>
                <c:pt idx="591">
                  <c:v>7.36</c:v>
                </c:pt>
                <c:pt idx="592">
                  <c:v>7.4</c:v>
                </c:pt>
                <c:pt idx="593">
                  <c:v>7.42</c:v>
                </c:pt>
                <c:pt idx="594">
                  <c:v>7.42</c:v>
                </c:pt>
                <c:pt idx="595">
                  <c:v>7.46</c:v>
                </c:pt>
                <c:pt idx="596">
                  <c:v>7.45</c:v>
                </c:pt>
                <c:pt idx="597">
                  <c:v>7.48</c:v>
                </c:pt>
                <c:pt idx="598">
                  <c:v>7.48</c:v>
                </c:pt>
                <c:pt idx="599">
                  <c:v>7.46</c:v>
                </c:pt>
                <c:pt idx="600">
                  <c:v>7.45</c:v>
                </c:pt>
                <c:pt idx="601">
                  <c:v>7.38</c:v>
                </c:pt>
                <c:pt idx="602">
                  <c:v>7.36</c:v>
                </c:pt>
                <c:pt idx="603">
                  <c:v>7.33</c:v>
                </c:pt>
                <c:pt idx="604">
                  <c:v>7.29</c:v>
                </c:pt>
                <c:pt idx="605">
                  <c:v>7.24</c:v>
                </c:pt>
                <c:pt idx="606">
                  <c:v>7.22</c:v>
                </c:pt>
                <c:pt idx="607">
                  <c:v>7.2</c:v>
                </c:pt>
                <c:pt idx="608">
                  <c:v>7.25</c:v>
                </c:pt>
                <c:pt idx="609">
                  <c:v>7.28</c:v>
                </c:pt>
                <c:pt idx="610">
                  <c:v>7.3</c:v>
                </c:pt>
                <c:pt idx="611">
                  <c:v>7.25</c:v>
                </c:pt>
                <c:pt idx="612">
                  <c:v>7.2</c:v>
                </c:pt>
                <c:pt idx="613">
                  <c:v>7.15</c:v>
                </c:pt>
                <c:pt idx="614">
                  <c:v>7.18</c:v>
                </c:pt>
                <c:pt idx="615">
                  <c:v>7.18</c:v>
                </c:pt>
                <c:pt idx="616">
                  <c:v>7.15</c:v>
                </c:pt>
                <c:pt idx="617">
                  <c:v>7.09</c:v>
                </c:pt>
                <c:pt idx="618">
                  <c:v>7.04</c:v>
                </c:pt>
                <c:pt idx="619">
                  <c:v>7.01</c:v>
                </c:pt>
                <c:pt idx="620">
                  <c:v>7.01</c:v>
                </c:pt>
                <c:pt idx="621">
                  <c:v>7.01</c:v>
                </c:pt>
                <c:pt idx="622">
                  <c:v>7.05</c:v>
                </c:pt>
                <c:pt idx="623">
                  <c:v>7.18</c:v>
                </c:pt>
                <c:pt idx="624">
                  <c:v>7.27</c:v>
                </c:pt>
                <c:pt idx="625">
                  <c:v>7.32</c:v>
                </c:pt>
                <c:pt idx="626">
                  <c:v>7.41</c:v>
                </c:pt>
                <c:pt idx="627">
                  <c:v>7.48</c:v>
                </c:pt>
                <c:pt idx="628">
                  <c:v>7.54</c:v>
                </c:pt>
                <c:pt idx="629">
                  <c:v>7.54</c:v>
                </c:pt>
                <c:pt idx="630">
                  <c:v>7.54</c:v>
                </c:pt>
                <c:pt idx="631">
                  <c:v>7.56</c:v>
                </c:pt>
                <c:pt idx="632">
                  <c:v>7.58</c:v>
                </c:pt>
                <c:pt idx="633">
                  <c:v>7.58</c:v>
                </c:pt>
                <c:pt idx="634">
                  <c:v>7.61</c:v>
                </c:pt>
                <c:pt idx="635">
                  <c:v>7.6</c:v>
                </c:pt>
                <c:pt idx="636">
                  <c:v>7.59</c:v>
                </c:pt>
                <c:pt idx="637">
                  <c:v>7.58</c:v>
                </c:pt>
                <c:pt idx="638">
                  <c:v>7.57</c:v>
                </c:pt>
                <c:pt idx="639">
                  <c:v>7.57</c:v>
                </c:pt>
                <c:pt idx="640">
                  <c:v>7.54</c:v>
                </c:pt>
                <c:pt idx="641">
                  <c:v>7.53</c:v>
                </c:pt>
                <c:pt idx="642">
                  <c:v>7.53</c:v>
                </c:pt>
                <c:pt idx="643">
                  <c:v>7.5</c:v>
                </c:pt>
                <c:pt idx="644">
                  <c:v>7.47</c:v>
                </c:pt>
                <c:pt idx="645">
                  <c:v>7.45</c:v>
                </c:pt>
                <c:pt idx="646">
                  <c:v>7.38</c:v>
                </c:pt>
                <c:pt idx="647">
                  <c:v>7.35</c:v>
                </c:pt>
                <c:pt idx="648">
                  <c:v>7.38</c:v>
                </c:pt>
                <c:pt idx="649">
                  <c:v>7.23</c:v>
                </c:pt>
                <c:pt idx="650">
                  <c:v>7.2</c:v>
                </c:pt>
                <c:pt idx="651">
                  <c:v>7.2</c:v>
                </c:pt>
                <c:pt idx="652">
                  <c:v>7.28</c:v>
                </c:pt>
                <c:pt idx="653">
                  <c:v>7.29</c:v>
                </c:pt>
                <c:pt idx="654">
                  <c:v>7.25</c:v>
                </c:pt>
                <c:pt idx="655">
                  <c:v>7.23</c:v>
                </c:pt>
                <c:pt idx="656">
                  <c:v>7.2</c:v>
                </c:pt>
                <c:pt idx="657">
                  <c:v>7.16</c:v>
                </c:pt>
                <c:pt idx="658">
                  <c:v>7.16</c:v>
                </c:pt>
                <c:pt idx="659">
                  <c:v>7.14</c:v>
                </c:pt>
                <c:pt idx="660">
                  <c:v>7.18</c:v>
                </c:pt>
                <c:pt idx="661">
                  <c:v>7.24</c:v>
                </c:pt>
                <c:pt idx="662">
                  <c:v>7.33</c:v>
                </c:pt>
                <c:pt idx="663">
                  <c:v>7.37</c:v>
                </c:pt>
                <c:pt idx="664">
                  <c:v>7.43</c:v>
                </c:pt>
                <c:pt idx="665">
                  <c:v>7.39</c:v>
                </c:pt>
                <c:pt idx="666">
                  <c:v>7.34</c:v>
                </c:pt>
                <c:pt idx="667">
                  <c:v>7.33</c:v>
                </c:pt>
                <c:pt idx="668">
                  <c:v>7.32</c:v>
                </c:pt>
                <c:pt idx="669">
                  <c:v>7.35</c:v>
                </c:pt>
                <c:pt idx="670">
                  <c:v>7.36</c:v>
                </c:pt>
                <c:pt idx="671">
                  <c:v>7.36</c:v>
                </c:pt>
                <c:pt idx="672">
                  <c:v>7.35</c:v>
                </c:pt>
                <c:pt idx="673">
                  <c:v>7.37</c:v>
                </c:pt>
                <c:pt idx="674">
                  <c:v>7.39</c:v>
                </c:pt>
                <c:pt idx="675">
                  <c:v>7.43</c:v>
                </c:pt>
                <c:pt idx="676">
                  <c:v>7.46</c:v>
                </c:pt>
                <c:pt idx="677">
                  <c:v>7.49</c:v>
                </c:pt>
                <c:pt idx="678">
                  <c:v>7.49</c:v>
                </c:pt>
                <c:pt idx="679">
                  <c:v>7.5</c:v>
                </c:pt>
                <c:pt idx="680">
                  <c:v>7.52</c:v>
                </c:pt>
                <c:pt idx="681">
                  <c:v>7.56</c:v>
                </c:pt>
                <c:pt idx="682">
                  <c:v>7.58</c:v>
                </c:pt>
                <c:pt idx="683">
                  <c:v>7.6</c:v>
                </c:pt>
                <c:pt idx="684">
                  <c:v>7.6</c:v>
                </c:pt>
                <c:pt idx="685">
                  <c:v>7.57</c:v>
                </c:pt>
                <c:pt idx="686">
                  <c:v>7.57</c:v>
                </c:pt>
                <c:pt idx="687">
                  <c:v>7.57</c:v>
                </c:pt>
                <c:pt idx="688">
                  <c:v>7.59</c:v>
                </c:pt>
                <c:pt idx="689">
                  <c:v>7.6</c:v>
                </c:pt>
                <c:pt idx="690">
                  <c:v>7.62</c:v>
                </c:pt>
                <c:pt idx="691">
                  <c:v>7.65</c:v>
                </c:pt>
                <c:pt idx="692">
                  <c:v>7.68</c:v>
                </c:pt>
                <c:pt idx="693">
                  <c:v>7.7</c:v>
                </c:pt>
                <c:pt idx="694">
                  <c:v>7.72</c:v>
                </c:pt>
                <c:pt idx="695">
                  <c:v>7.71</c:v>
                </c:pt>
                <c:pt idx="696">
                  <c:v>7.69</c:v>
                </c:pt>
                <c:pt idx="697">
                  <c:v>7.67</c:v>
                </c:pt>
                <c:pt idx="698">
                  <c:v>7.64</c:v>
                </c:pt>
                <c:pt idx="699">
                  <c:v>7.62</c:v>
                </c:pt>
                <c:pt idx="700">
                  <c:v>7.62</c:v>
                </c:pt>
                <c:pt idx="701">
                  <c:v>7.61</c:v>
                </c:pt>
                <c:pt idx="702">
                  <c:v>7.59</c:v>
                </c:pt>
                <c:pt idx="703">
                  <c:v>7.57</c:v>
                </c:pt>
                <c:pt idx="704">
                  <c:v>7.52</c:v>
                </c:pt>
                <c:pt idx="705">
                  <c:v>7.45</c:v>
                </c:pt>
                <c:pt idx="706">
                  <c:v>7.4</c:v>
                </c:pt>
                <c:pt idx="707">
                  <c:v>7.38</c:v>
                </c:pt>
                <c:pt idx="708">
                  <c:v>7.4</c:v>
                </c:pt>
                <c:pt idx="709">
                  <c:v>7.43</c:v>
                </c:pt>
                <c:pt idx="710">
                  <c:v>7.45</c:v>
                </c:pt>
                <c:pt idx="711">
                  <c:v>7.44</c:v>
                </c:pt>
                <c:pt idx="712">
                  <c:v>7.42</c:v>
                </c:pt>
                <c:pt idx="713">
                  <c:v>7.35</c:v>
                </c:pt>
                <c:pt idx="714">
                  <c:v>7.29</c:v>
                </c:pt>
                <c:pt idx="715">
                  <c:v>7.2</c:v>
                </c:pt>
                <c:pt idx="716">
                  <c:v>7.14</c:v>
                </c:pt>
                <c:pt idx="717">
                  <c:v>7.06</c:v>
                </c:pt>
                <c:pt idx="718">
                  <c:v>6.98</c:v>
                </c:pt>
                <c:pt idx="719">
                  <c:v>6.9</c:v>
                </c:pt>
                <c:pt idx="720">
                  <c:v>6.82</c:v>
                </c:pt>
                <c:pt idx="721">
                  <c:v>6.81</c:v>
                </c:pt>
                <c:pt idx="722">
                  <c:v>6.85</c:v>
                </c:pt>
                <c:pt idx="723">
                  <c:v>6.95</c:v>
                </c:pt>
                <c:pt idx="724">
                  <c:v>7.01</c:v>
                </c:pt>
                <c:pt idx="725">
                  <c:v>7.01</c:v>
                </c:pt>
                <c:pt idx="726">
                  <c:v>7.01</c:v>
                </c:pt>
                <c:pt idx="727">
                  <c:v>6.95</c:v>
                </c:pt>
                <c:pt idx="728">
                  <c:v>6.92</c:v>
                </c:pt>
                <c:pt idx="729">
                  <c:v>6.9</c:v>
                </c:pt>
                <c:pt idx="730">
                  <c:v>6.75</c:v>
                </c:pt>
                <c:pt idx="731">
                  <c:v>6.72</c:v>
                </c:pt>
              </c:numCache>
            </c:numRef>
          </c:val>
          <c:smooth val="0"/>
          <c:extLst>
            <c:ext xmlns:c16="http://schemas.microsoft.com/office/drawing/2014/chart" uri="{C3380CC4-5D6E-409C-BE32-E72D297353CC}">
              <c16:uniqueId val="{00000003-D753-464D-AACF-C9EF6FA85ADD}"/>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DATOS!$AF$3:$AF$734</c:f>
              <c:numCache>
                <c:formatCode>0.00</c:formatCode>
                <c:ptCount val="732"/>
                <c:pt idx="0">
                  <c:v>6.65</c:v>
                </c:pt>
                <c:pt idx="1">
                  <c:v>6.45</c:v>
                </c:pt>
                <c:pt idx="2">
                  <c:v>6.46</c:v>
                </c:pt>
                <c:pt idx="3">
                  <c:v>6.36</c:v>
                </c:pt>
                <c:pt idx="4">
                  <c:v>6.22</c:v>
                </c:pt>
                <c:pt idx="5">
                  <c:v>6.15</c:v>
                </c:pt>
                <c:pt idx="6">
                  <c:v>6.13</c:v>
                </c:pt>
                <c:pt idx="7">
                  <c:v>6.12</c:v>
                </c:pt>
                <c:pt idx="8">
                  <c:v>6.05</c:v>
                </c:pt>
                <c:pt idx="9">
                  <c:v>6.01</c:v>
                </c:pt>
                <c:pt idx="10">
                  <c:v>6</c:v>
                </c:pt>
                <c:pt idx="11">
                  <c:v>6</c:v>
                </c:pt>
                <c:pt idx="12">
                  <c:v>5.99</c:v>
                </c:pt>
                <c:pt idx="13">
                  <c:v>5.98</c:v>
                </c:pt>
                <c:pt idx="14">
                  <c:v>5.96</c:v>
                </c:pt>
                <c:pt idx="15">
                  <c:v>5.99</c:v>
                </c:pt>
                <c:pt idx="16">
                  <c:v>6</c:v>
                </c:pt>
                <c:pt idx="17">
                  <c:v>6.02</c:v>
                </c:pt>
                <c:pt idx="18">
                  <c:v>6.04</c:v>
                </c:pt>
                <c:pt idx="19">
                  <c:v>6.01</c:v>
                </c:pt>
                <c:pt idx="20">
                  <c:v>5.96</c:v>
                </c:pt>
                <c:pt idx="21">
                  <c:v>5.95</c:v>
                </c:pt>
                <c:pt idx="22">
                  <c:v>5.95</c:v>
                </c:pt>
                <c:pt idx="23">
                  <c:v>5.99</c:v>
                </c:pt>
                <c:pt idx="24">
                  <c:v>6.03</c:v>
                </c:pt>
                <c:pt idx="25">
                  <c:v>6.05</c:v>
                </c:pt>
                <c:pt idx="26">
                  <c:v>6.04</c:v>
                </c:pt>
                <c:pt idx="27">
                  <c:v>6.09</c:v>
                </c:pt>
                <c:pt idx="28">
                  <c:v>6.11</c:v>
                </c:pt>
                <c:pt idx="29">
                  <c:v>6.05</c:v>
                </c:pt>
                <c:pt idx="30">
                  <c:v>6.02</c:v>
                </c:pt>
                <c:pt idx="31">
                  <c:v>6.02</c:v>
                </c:pt>
                <c:pt idx="32">
                  <c:v>6</c:v>
                </c:pt>
                <c:pt idx="33">
                  <c:v>5.96</c:v>
                </c:pt>
                <c:pt idx="34">
                  <c:v>5.93</c:v>
                </c:pt>
                <c:pt idx="35">
                  <c:v>5.9</c:v>
                </c:pt>
                <c:pt idx="36">
                  <c:v>5.85</c:v>
                </c:pt>
                <c:pt idx="37">
                  <c:v>5.84</c:v>
                </c:pt>
                <c:pt idx="38">
                  <c:v>5.76</c:v>
                </c:pt>
                <c:pt idx="39">
                  <c:v>5.76</c:v>
                </c:pt>
                <c:pt idx="40">
                  <c:v>5.74</c:v>
                </c:pt>
                <c:pt idx="41">
                  <c:v>5.6</c:v>
                </c:pt>
                <c:pt idx="42">
                  <c:v>5.5</c:v>
                </c:pt>
                <c:pt idx="43">
                  <c:v>5.44</c:v>
                </c:pt>
                <c:pt idx="44">
                  <c:v>5.37</c:v>
                </c:pt>
                <c:pt idx="45">
                  <c:v>5.33</c:v>
                </c:pt>
                <c:pt idx="46">
                  <c:v>5.25</c:v>
                </c:pt>
                <c:pt idx="47">
                  <c:v>5.25</c:v>
                </c:pt>
                <c:pt idx="48">
                  <c:v>5.22</c:v>
                </c:pt>
                <c:pt idx="49">
                  <c:v>5.28</c:v>
                </c:pt>
                <c:pt idx="50">
                  <c:v>5.28</c:v>
                </c:pt>
                <c:pt idx="51">
                  <c:v>5.31</c:v>
                </c:pt>
                <c:pt idx="52">
                  <c:v>5.35</c:v>
                </c:pt>
                <c:pt idx="53">
                  <c:v>5.35</c:v>
                </c:pt>
                <c:pt idx="54">
                  <c:v>5.35</c:v>
                </c:pt>
                <c:pt idx="55">
                  <c:v>5.2</c:v>
                </c:pt>
                <c:pt idx="56">
                  <c:v>5.15</c:v>
                </c:pt>
                <c:pt idx="57">
                  <c:v>5.07</c:v>
                </c:pt>
                <c:pt idx="58">
                  <c:v>5.03</c:v>
                </c:pt>
                <c:pt idx="59">
                  <c:v>5</c:v>
                </c:pt>
                <c:pt idx="60">
                  <c:v>4.9800000000000004</c:v>
                </c:pt>
                <c:pt idx="61">
                  <c:v>4.9400000000000004</c:v>
                </c:pt>
                <c:pt idx="62">
                  <c:v>4.92</c:v>
                </c:pt>
                <c:pt idx="63">
                  <c:v>4.97</c:v>
                </c:pt>
                <c:pt idx="64">
                  <c:v>5.03</c:v>
                </c:pt>
                <c:pt idx="65">
                  <c:v>5.0999999999999996</c:v>
                </c:pt>
                <c:pt idx="66">
                  <c:v>5.19</c:v>
                </c:pt>
                <c:pt idx="67">
                  <c:v>5.17</c:v>
                </c:pt>
                <c:pt idx="68">
                  <c:v>5.09</c:v>
                </c:pt>
                <c:pt idx="69">
                  <c:v>5.03</c:v>
                </c:pt>
                <c:pt idx="70">
                  <c:v>4.99</c:v>
                </c:pt>
                <c:pt idx="71">
                  <c:v>4.97</c:v>
                </c:pt>
                <c:pt idx="72">
                  <c:v>5.03</c:v>
                </c:pt>
                <c:pt idx="73">
                  <c:v>5.09</c:v>
                </c:pt>
                <c:pt idx="74">
                  <c:v>5.1100000000000003</c:v>
                </c:pt>
                <c:pt idx="75">
                  <c:v>5.0199999999999996</c:v>
                </c:pt>
                <c:pt idx="76">
                  <c:v>4.95</c:v>
                </c:pt>
                <c:pt idx="77">
                  <c:v>5.0199999999999996</c:v>
                </c:pt>
                <c:pt idx="78">
                  <c:v>4.95</c:v>
                </c:pt>
                <c:pt idx="79">
                  <c:v>4.9000000000000004</c:v>
                </c:pt>
                <c:pt idx="80">
                  <c:v>4.88</c:v>
                </c:pt>
                <c:pt idx="81">
                  <c:v>4.9000000000000004</c:v>
                </c:pt>
                <c:pt idx="82">
                  <c:v>4.92</c:v>
                </c:pt>
                <c:pt idx="83">
                  <c:v>4.9000000000000004</c:v>
                </c:pt>
                <c:pt idx="84">
                  <c:v>4.8899999999999997</c:v>
                </c:pt>
                <c:pt idx="85">
                  <c:v>4.9400000000000004</c:v>
                </c:pt>
                <c:pt idx="86">
                  <c:v>4.93</c:v>
                </c:pt>
                <c:pt idx="87">
                  <c:v>4.93</c:v>
                </c:pt>
                <c:pt idx="88">
                  <c:v>4.9400000000000004</c:v>
                </c:pt>
                <c:pt idx="89">
                  <c:v>4.99</c:v>
                </c:pt>
                <c:pt idx="90">
                  <c:v>4.99</c:v>
                </c:pt>
                <c:pt idx="91">
                  <c:v>4.97</c:v>
                </c:pt>
                <c:pt idx="92">
                  <c:v>4.91</c:v>
                </c:pt>
                <c:pt idx="93">
                  <c:v>4.88</c:v>
                </c:pt>
                <c:pt idx="94">
                  <c:v>4.8899999999999997</c:v>
                </c:pt>
                <c:pt idx="95">
                  <c:v>4.8499999999999996</c:v>
                </c:pt>
                <c:pt idx="96">
                  <c:v>4.87</c:v>
                </c:pt>
                <c:pt idx="97">
                  <c:v>4.9000000000000004</c:v>
                </c:pt>
                <c:pt idx="98">
                  <c:v>4.79</c:v>
                </c:pt>
                <c:pt idx="99">
                  <c:v>4.7699999999999996</c:v>
                </c:pt>
                <c:pt idx="100">
                  <c:v>4.8099999999999996</c:v>
                </c:pt>
                <c:pt idx="101">
                  <c:v>4.87</c:v>
                </c:pt>
                <c:pt idx="102">
                  <c:v>4.91</c:v>
                </c:pt>
                <c:pt idx="103">
                  <c:v>4.92</c:v>
                </c:pt>
                <c:pt idx="104">
                  <c:v>4.97</c:v>
                </c:pt>
                <c:pt idx="105">
                  <c:v>4.97</c:v>
                </c:pt>
                <c:pt idx="106">
                  <c:v>5.05</c:v>
                </c:pt>
                <c:pt idx="107">
                  <c:v>5.0599999999999996</c:v>
                </c:pt>
                <c:pt idx="108">
                  <c:v>5.0599999999999996</c:v>
                </c:pt>
                <c:pt idx="109">
                  <c:v>5.07</c:v>
                </c:pt>
                <c:pt idx="110">
                  <c:v>5.09</c:v>
                </c:pt>
                <c:pt idx="111">
                  <c:v>5.15</c:v>
                </c:pt>
                <c:pt idx="112">
                  <c:v>5.19</c:v>
                </c:pt>
                <c:pt idx="113">
                  <c:v>5.2</c:v>
                </c:pt>
                <c:pt idx="114">
                  <c:v>5.23</c:v>
                </c:pt>
                <c:pt idx="115">
                  <c:v>5.28</c:v>
                </c:pt>
                <c:pt idx="116">
                  <c:v>5.42</c:v>
                </c:pt>
                <c:pt idx="117">
                  <c:v>5.58</c:v>
                </c:pt>
                <c:pt idx="118">
                  <c:v>5.63</c:v>
                </c:pt>
                <c:pt idx="119">
                  <c:v>5.64</c:v>
                </c:pt>
                <c:pt idx="120">
                  <c:v>5.67</c:v>
                </c:pt>
                <c:pt idx="121">
                  <c:v>5.7</c:v>
                </c:pt>
                <c:pt idx="122">
                  <c:v>5.9</c:v>
                </c:pt>
                <c:pt idx="123">
                  <c:v>6</c:v>
                </c:pt>
                <c:pt idx="124">
                  <c:v>6.02</c:v>
                </c:pt>
                <c:pt idx="125">
                  <c:v>5.98</c:v>
                </c:pt>
                <c:pt idx="126">
                  <c:v>5.98</c:v>
                </c:pt>
                <c:pt idx="127">
                  <c:v>5.98</c:v>
                </c:pt>
                <c:pt idx="128">
                  <c:v>5.94</c:v>
                </c:pt>
                <c:pt idx="129">
                  <c:v>5.91</c:v>
                </c:pt>
                <c:pt idx="130">
                  <c:v>5.92</c:v>
                </c:pt>
                <c:pt idx="131">
                  <c:v>5.94</c:v>
                </c:pt>
                <c:pt idx="132">
                  <c:v>5.94</c:v>
                </c:pt>
                <c:pt idx="133">
                  <c:v>6.02</c:v>
                </c:pt>
                <c:pt idx="134">
                  <c:v>6.08</c:v>
                </c:pt>
                <c:pt idx="135">
                  <c:v>6.09</c:v>
                </c:pt>
                <c:pt idx="136">
                  <c:v>6.1</c:v>
                </c:pt>
                <c:pt idx="137">
                  <c:v>6.1</c:v>
                </c:pt>
                <c:pt idx="138">
                  <c:v>6.11</c:v>
                </c:pt>
                <c:pt idx="139">
                  <c:v>6.3</c:v>
                </c:pt>
                <c:pt idx="140">
                  <c:v>6.36</c:v>
                </c:pt>
                <c:pt idx="141">
                  <c:v>6.38</c:v>
                </c:pt>
                <c:pt idx="142">
                  <c:v>6.33</c:v>
                </c:pt>
                <c:pt idx="143">
                  <c:v>6.27</c:v>
                </c:pt>
                <c:pt idx="144">
                  <c:v>6.22</c:v>
                </c:pt>
                <c:pt idx="145">
                  <c:v>6.18</c:v>
                </c:pt>
                <c:pt idx="146">
                  <c:v>6.15</c:v>
                </c:pt>
                <c:pt idx="147">
                  <c:v>6.15</c:v>
                </c:pt>
                <c:pt idx="148">
                  <c:v>6.16</c:v>
                </c:pt>
                <c:pt idx="149">
                  <c:v>6.17</c:v>
                </c:pt>
                <c:pt idx="150">
                  <c:v>6.13</c:v>
                </c:pt>
                <c:pt idx="151">
                  <c:v>6.11</c:v>
                </c:pt>
                <c:pt idx="152">
                  <c:v>6.09</c:v>
                </c:pt>
                <c:pt idx="153">
                  <c:v>6.08</c:v>
                </c:pt>
                <c:pt idx="154">
                  <c:v>6.08</c:v>
                </c:pt>
                <c:pt idx="155">
                  <c:v>6.09</c:v>
                </c:pt>
                <c:pt idx="156">
                  <c:v>6.11</c:v>
                </c:pt>
                <c:pt idx="157">
                  <c:v>6.09</c:v>
                </c:pt>
                <c:pt idx="158">
                  <c:v>6.11</c:v>
                </c:pt>
                <c:pt idx="159">
                  <c:v>6.14</c:v>
                </c:pt>
                <c:pt idx="160">
                  <c:v>6.16</c:v>
                </c:pt>
                <c:pt idx="161">
                  <c:v>6.12</c:v>
                </c:pt>
                <c:pt idx="162">
                  <c:v>6.05</c:v>
                </c:pt>
                <c:pt idx="163">
                  <c:v>6.04</c:v>
                </c:pt>
                <c:pt idx="164">
                  <c:v>6.03</c:v>
                </c:pt>
                <c:pt idx="165">
                  <c:v>6.04</c:v>
                </c:pt>
                <c:pt idx="166">
                  <c:v>6.05</c:v>
                </c:pt>
                <c:pt idx="167">
                  <c:v>6.06</c:v>
                </c:pt>
                <c:pt idx="168">
                  <c:v>6.07</c:v>
                </c:pt>
                <c:pt idx="169">
                  <c:v>6.07</c:v>
                </c:pt>
                <c:pt idx="170">
                  <c:v>6.08</c:v>
                </c:pt>
                <c:pt idx="171">
                  <c:v>6.08</c:v>
                </c:pt>
                <c:pt idx="172">
                  <c:v>6.1</c:v>
                </c:pt>
                <c:pt idx="173">
                  <c:v>6.14</c:v>
                </c:pt>
                <c:pt idx="174">
                  <c:v>6.16</c:v>
                </c:pt>
                <c:pt idx="175">
                  <c:v>6.18</c:v>
                </c:pt>
                <c:pt idx="176">
                  <c:v>6.17</c:v>
                </c:pt>
                <c:pt idx="177">
                  <c:v>6.15</c:v>
                </c:pt>
                <c:pt idx="178">
                  <c:v>6.12</c:v>
                </c:pt>
                <c:pt idx="179">
                  <c:v>6.05</c:v>
                </c:pt>
                <c:pt idx="180">
                  <c:v>5.99</c:v>
                </c:pt>
                <c:pt idx="181">
                  <c:v>5.92</c:v>
                </c:pt>
                <c:pt idx="182">
                  <c:v>5.83</c:v>
                </c:pt>
                <c:pt idx="183">
                  <c:v>5.71</c:v>
                </c:pt>
                <c:pt idx="184">
                  <c:v>5.62</c:v>
                </c:pt>
                <c:pt idx="185">
                  <c:v>5.61</c:v>
                </c:pt>
                <c:pt idx="186">
                  <c:v>5.59</c:v>
                </c:pt>
                <c:pt idx="187">
                  <c:v>5.56</c:v>
                </c:pt>
                <c:pt idx="188">
                  <c:v>5.5</c:v>
                </c:pt>
                <c:pt idx="189">
                  <c:v>5.46</c:v>
                </c:pt>
                <c:pt idx="190">
                  <c:v>5.41</c:v>
                </c:pt>
                <c:pt idx="191">
                  <c:v>5.44</c:v>
                </c:pt>
                <c:pt idx="192">
                  <c:v>5.43</c:v>
                </c:pt>
                <c:pt idx="193">
                  <c:v>5.4</c:v>
                </c:pt>
                <c:pt idx="194">
                  <c:v>5.37</c:v>
                </c:pt>
                <c:pt idx="195">
                  <c:v>5.35</c:v>
                </c:pt>
                <c:pt idx="196">
                  <c:v>5.33</c:v>
                </c:pt>
                <c:pt idx="197">
                  <c:v>5.29</c:v>
                </c:pt>
                <c:pt idx="198">
                  <c:v>5.29</c:v>
                </c:pt>
                <c:pt idx="199">
                  <c:v>5.27</c:v>
                </c:pt>
                <c:pt idx="200">
                  <c:v>5.22</c:v>
                </c:pt>
                <c:pt idx="201">
                  <c:v>5.19</c:v>
                </c:pt>
                <c:pt idx="202">
                  <c:v>5.04</c:v>
                </c:pt>
                <c:pt idx="203">
                  <c:v>4.97</c:v>
                </c:pt>
                <c:pt idx="204">
                  <c:v>4.92</c:v>
                </c:pt>
                <c:pt idx="205">
                  <c:v>4.8600000000000003</c:v>
                </c:pt>
                <c:pt idx="206">
                  <c:v>4.82</c:v>
                </c:pt>
                <c:pt idx="207">
                  <c:v>4.8600000000000003</c:v>
                </c:pt>
                <c:pt idx="208">
                  <c:v>4.93</c:v>
                </c:pt>
                <c:pt idx="209">
                  <c:v>4.9400000000000004</c:v>
                </c:pt>
                <c:pt idx="210">
                  <c:v>4.9800000000000004</c:v>
                </c:pt>
                <c:pt idx="211">
                  <c:v>4.97</c:v>
                </c:pt>
                <c:pt idx="212">
                  <c:v>4.97</c:v>
                </c:pt>
                <c:pt idx="213">
                  <c:v>5</c:v>
                </c:pt>
                <c:pt idx="214">
                  <c:v>5.0199999999999996</c:v>
                </c:pt>
                <c:pt idx="215">
                  <c:v>5.05</c:v>
                </c:pt>
                <c:pt idx="216">
                  <c:v>5.17</c:v>
                </c:pt>
                <c:pt idx="217">
                  <c:v>5.21</c:v>
                </c:pt>
                <c:pt idx="218">
                  <c:v>5.27</c:v>
                </c:pt>
                <c:pt idx="219">
                  <c:v>5.22</c:v>
                </c:pt>
                <c:pt idx="220">
                  <c:v>5.21</c:v>
                </c:pt>
                <c:pt idx="221">
                  <c:v>5.22</c:v>
                </c:pt>
                <c:pt idx="222">
                  <c:v>5.25</c:v>
                </c:pt>
                <c:pt idx="223">
                  <c:v>5.28</c:v>
                </c:pt>
                <c:pt idx="224">
                  <c:v>5.38</c:v>
                </c:pt>
                <c:pt idx="225">
                  <c:v>5.4</c:v>
                </c:pt>
                <c:pt idx="226">
                  <c:v>5.41</c:v>
                </c:pt>
                <c:pt idx="227">
                  <c:v>5.46</c:v>
                </c:pt>
                <c:pt idx="228">
                  <c:v>5.5</c:v>
                </c:pt>
                <c:pt idx="229">
                  <c:v>5.53</c:v>
                </c:pt>
                <c:pt idx="230">
                  <c:v>5.56</c:v>
                </c:pt>
                <c:pt idx="231">
                  <c:v>5.63</c:v>
                </c:pt>
                <c:pt idx="232">
                  <c:v>5.85</c:v>
                </c:pt>
                <c:pt idx="233">
                  <c:v>5.99</c:v>
                </c:pt>
                <c:pt idx="234">
                  <c:v>6</c:v>
                </c:pt>
                <c:pt idx="235">
                  <c:v>6.22</c:v>
                </c:pt>
                <c:pt idx="236">
                  <c:v>6.34</c:v>
                </c:pt>
                <c:pt idx="237">
                  <c:v>6.42</c:v>
                </c:pt>
                <c:pt idx="238">
                  <c:v>6.42</c:v>
                </c:pt>
                <c:pt idx="239">
                  <c:v>6.48</c:v>
                </c:pt>
                <c:pt idx="240">
                  <c:v>6.48</c:v>
                </c:pt>
                <c:pt idx="241">
                  <c:v>6.52</c:v>
                </c:pt>
                <c:pt idx="242">
                  <c:v>6.55</c:v>
                </c:pt>
                <c:pt idx="243">
                  <c:v>6.54</c:v>
                </c:pt>
                <c:pt idx="244">
                  <c:v>6.55</c:v>
                </c:pt>
                <c:pt idx="245">
                  <c:v>6.63</c:v>
                </c:pt>
                <c:pt idx="246">
                  <c:v>6.66</c:v>
                </c:pt>
                <c:pt idx="247">
                  <c:v>6.7</c:v>
                </c:pt>
                <c:pt idx="248">
                  <c:v>6.71</c:v>
                </c:pt>
                <c:pt idx="249">
                  <c:v>6.74</c:v>
                </c:pt>
                <c:pt idx="250">
                  <c:v>6.78</c:v>
                </c:pt>
                <c:pt idx="251">
                  <c:v>6.85</c:v>
                </c:pt>
                <c:pt idx="252">
                  <c:v>6.84</c:v>
                </c:pt>
                <c:pt idx="253">
                  <c:v>6.84</c:v>
                </c:pt>
                <c:pt idx="254">
                  <c:v>6.87</c:v>
                </c:pt>
                <c:pt idx="255">
                  <c:v>6.87</c:v>
                </c:pt>
                <c:pt idx="256">
                  <c:v>6.87</c:v>
                </c:pt>
                <c:pt idx="257">
                  <c:v>6.89</c:v>
                </c:pt>
                <c:pt idx="258">
                  <c:v>6.91</c:v>
                </c:pt>
                <c:pt idx="259">
                  <c:v>6.93</c:v>
                </c:pt>
                <c:pt idx="260">
                  <c:v>7.02</c:v>
                </c:pt>
                <c:pt idx="261">
                  <c:v>7.13</c:v>
                </c:pt>
                <c:pt idx="262">
                  <c:v>7.2</c:v>
                </c:pt>
                <c:pt idx="263">
                  <c:v>7.27</c:v>
                </c:pt>
                <c:pt idx="264">
                  <c:v>7.28</c:v>
                </c:pt>
                <c:pt idx="265">
                  <c:v>7.29</c:v>
                </c:pt>
                <c:pt idx="266">
                  <c:v>7.35</c:v>
                </c:pt>
                <c:pt idx="267">
                  <c:v>7.37</c:v>
                </c:pt>
                <c:pt idx="268">
                  <c:v>7.42</c:v>
                </c:pt>
                <c:pt idx="269">
                  <c:v>7.41</c:v>
                </c:pt>
                <c:pt idx="270">
                  <c:v>7.41</c:v>
                </c:pt>
                <c:pt idx="271">
                  <c:v>7.43</c:v>
                </c:pt>
                <c:pt idx="272">
                  <c:v>7.47</c:v>
                </c:pt>
                <c:pt idx="273">
                  <c:v>7.5</c:v>
                </c:pt>
                <c:pt idx="274">
                  <c:v>7.54</c:v>
                </c:pt>
                <c:pt idx="275">
                  <c:v>7.57</c:v>
                </c:pt>
                <c:pt idx="276">
                  <c:v>7.54</c:v>
                </c:pt>
                <c:pt idx="277">
                  <c:v>7.51</c:v>
                </c:pt>
                <c:pt idx="278">
                  <c:v>7.51</c:v>
                </c:pt>
                <c:pt idx="279">
                  <c:v>7.51</c:v>
                </c:pt>
                <c:pt idx="280">
                  <c:v>7.51</c:v>
                </c:pt>
                <c:pt idx="281">
                  <c:v>7.51</c:v>
                </c:pt>
                <c:pt idx="282">
                  <c:v>7.51</c:v>
                </c:pt>
                <c:pt idx="283">
                  <c:v>7.51</c:v>
                </c:pt>
                <c:pt idx="284">
                  <c:v>7.52</c:v>
                </c:pt>
                <c:pt idx="285">
                  <c:v>7.47</c:v>
                </c:pt>
                <c:pt idx="286">
                  <c:v>7.48</c:v>
                </c:pt>
                <c:pt idx="287">
                  <c:v>7.48</c:v>
                </c:pt>
                <c:pt idx="288">
                  <c:v>7.5</c:v>
                </c:pt>
                <c:pt idx="289">
                  <c:v>7.5</c:v>
                </c:pt>
                <c:pt idx="290">
                  <c:v>7.51</c:v>
                </c:pt>
                <c:pt idx="291">
                  <c:v>7.5</c:v>
                </c:pt>
                <c:pt idx="292">
                  <c:v>7.51</c:v>
                </c:pt>
                <c:pt idx="293">
                  <c:v>7.55</c:v>
                </c:pt>
                <c:pt idx="294">
                  <c:v>7.52</c:v>
                </c:pt>
                <c:pt idx="295">
                  <c:v>7.5</c:v>
                </c:pt>
                <c:pt idx="296">
                  <c:v>7.5</c:v>
                </c:pt>
                <c:pt idx="297">
                  <c:v>7.4</c:v>
                </c:pt>
                <c:pt idx="298">
                  <c:v>7.33</c:v>
                </c:pt>
                <c:pt idx="299">
                  <c:v>7.29</c:v>
                </c:pt>
                <c:pt idx="300">
                  <c:v>7.22</c:v>
                </c:pt>
                <c:pt idx="301">
                  <c:v>7.22</c:v>
                </c:pt>
                <c:pt idx="302">
                  <c:v>7.22</c:v>
                </c:pt>
                <c:pt idx="303">
                  <c:v>7.22</c:v>
                </c:pt>
                <c:pt idx="304">
                  <c:v>7.24</c:v>
                </c:pt>
                <c:pt idx="305">
                  <c:v>7.24</c:v>
                </c:pt>
                <c:pt idx="306">
                  <c:v>7.21</c:v>
                </c:pt>
                <c:pt idx="307">
                  <c:v>7.14</c:v>
                </c:pt>
                <c:pt idx="308">
                  <c:v>7.1</c:v>
                </c:pt>
                <c:pt idx="309">
                  <c:v>7.08</c:v>
                </c:pt>
                <c:pt idx="310">
                  <c:v>7.05</c:v>
                </c:pt>
                <c:pt idx="311">
                  <c:v>7.05</c:v>
                </c:pt>
                <c:pt idx="312">
                  <c:v>7.04</c:v>
                </c:pt>
                <c:pt idx="313">
                  <c:v>7.02</c:v>
                </c:pt>
                <c:pt idx="314">
                  <c:v>7</c:v>
                </c:pt>
                <c:pt idx="315">
                  <c:v>6.91</c:v>
                </c:pt>
                <c:pt idx="316">
                  <c:v>6.93</c:v>
                </c:pt>
                <c:pt idx="317">
                  <c:v>6.9</c:v>
                </c:pt>
                <c:pt idx="318">
                  <c:v>6.9</c:v>
                </c:pt>
                <c:pt idx="319">
                  <c:v>6.87</c:v>
                </c:pt>
                <c:pt idx="320">
                  <c:v>6.83</c:v>
                </c:pt>
                <c:pt idx="321">
                  <c:v>6.83</c:v>
                </c:pt>
                <c:pt idx="322">
                  <c:v>6.83</c:v>
                </c:pt>
                <c:pt idx="323">
                  <c:v>6.84</c:v>
                </c:pt>
                <c:pt idx="324">
                  <c:v>6.8</c:v>
                </c:pt>
                <c:pt idx="325">
                  <c:v>6.77</c:v>
                </c:pt>
                <c:pt idx="326">
                  <c:v>6.78</c:v>
                </c:pt>
                <c:pt idx="327">
                  <c:v>6.8</c:v>
                </c:pt>
                <c:pt idx="328">
                  <c:v>6.8</c:v>
                </c:pt>
                <c:pt idx="329">
                  <c:v>6.74</c:v>
                </c:pt>
                <c:pt idx="330">
                  <c:v>6.64</c:v>
                </c:pt>
                <c:pt idx="331">
                  <c:v>6.62</c:v>
                </c:pt>
                <c:pt idx="332">
                  <c:v>6.6</c:v>
                </c:pt>
                <c:pt idx="333">
                  <c:v>6.6</c:v>
                </c:pt>
                <c:pt idx="334">
                  <c:v>6.51</c:v>
                </c:pt>
                <c:pt idx="335">
                  <c:v>6.5</c:v>
                </c:pt>
                <c:pt idx="336">
                  <c:v>6.5</c:v>
                </c:pt>
                <c:pt idx="337">
                  <c:v>6.51</c:v>
                </c:pt>
                <c:pt idx="338">
                  <c:v>6.52</c:v>
                </c:pt>
                <c:pt idx="339">
                  <c:v>6.41</c:v>
                </c:pt>
                <c:pt idx="340">
                  <c:v>6.37</c:v>
                </c:pt>
                <c:pt idx="341">
                  <c:v>6.34</c:v>
                </c:pt>
                <c:pt idx="342">
                  <c:v>6.28</c:v>
                </c:pt>
                <c:pt idx="343">
                  <c:v>6.23</c:v>
                </c:pt>
                <c:pt idx="344">
                  <c:v>6.16</c:v>
                </c:pt>
                <c:pt idx="345">
                  <c:v>6.14</c:v>
                </c:pt>
                <c:pt idx="346">
                  <c:v>6.08</c:v>
                </c:pt>
                <c:pt idx="347">
                  <c:v>6.08</c:v>
                </c:pt>
                <c:pt idx="348">
                  <c:v>6.09</c:v>
                </c:pt>
                <c:pt idx="349">
                  <c:v>6.1</c:v>
                </c:pt>
                <c:pt idx="350">
                  <c:v>6.11</c:v>
                </c:pt>
                <c:pt idx="351">
                  <c:v>6.08</c:v>
                </c:pt>
                <c:pt idx="352">
                  <c:v>6</c:v>
                </c:pt>
                <c:pt idx="353">
                  <c:v>5.97</c:v>
                </c:pt>
                <c:pt idx="354">
                  <c:v>5.93</c:v>
                </c:pt>
                <c:pt idx="355">
                  <c:v>5.94</c:v>
                </c:pt>
                <c:pt idx="356">
                  <c:v>5.94</c:v>
                </c:pt>
                <c:pt idx="357">
                  <c:v>5.97</c:v>
                </c:pt>
                <c:pt idx="358">
                  <c:v>5.97</c:v>
                </c:pt>
                <c:pt idx="359">
                  <c:v>5.96</c:v>
                </c:pt>
                <c:pt idx="360">
                  <c:v>5.94</c:v>
                </c:pt>
                <c:pt idx="361">
                  <c:v>5.8</c:v>
                </c:pt>
                <c:pt idx="362">
                  <c:v>5.79</c:v>
                </c:pt>
                <c:pt idx="363">
                  <c:v>5.75</c:v>
                </c:pt>
                <c:pt idx="364">
                  <c:v>5.72</c:v>
                </c:pt>
                <c:pt idx="365">
                  <c:v>5.68</c:v>
                </c:pt>
                <c:pt idx="366">
                  <c:v>5.6</c:v>
                </c:pt>
                <c:pt idx="367">
                  <c:v>5.72</c:v>
                </c:pt>
                <c:pt idx="368">
                  <c:v>5.73</c:v>
                </c:pt>
                <c:pt idx="369">
                  <c:v>5.74</c:v>
                </c:pt>
                <c:pt idx="370">
                  <c:v>5.79</c:v>
                </c:pt>
                <c:pt idx="371">
                  <c:v>5.79</c:v>
                </c:pt>
                <c:pt idx="372">
                  <c:v>5.77</c:v>
                </c:pt>
                <c:pt idx="373">
                  <c:v>5.72</c:v>
                </c:pt>
                <c:pt idx="374">
                  <c:v>5.66</c:v>
                </c:pt>
                <c:pt idx="375">
                  <c:v>5.65</c:v>
                </c:pt>
                <c:pt idx="376">
                  <c:v>5.63</c:v>
                </c:pt>
                <c:pt idx="377">
                  <c:v>5.69</c:v>
                </c:pt>
                <c:pt idx="378">
                  <c:v>5.64</c:v>
                </c:pt>
                <c:pt idx="379">
                  <c:v>5.6</c:v>
                </c:pt>
                <c:pt idx="380">
                  <c:v>5.66</c:v>
                </c:pt>
                <c:pt idx="381">
                  <c:v>5.56</c:v>
                </c:pt>
                <c:pt idx="382">
                  <c:v>5.56</c:v>
                </c:pt>
                <c:pt idx="383">
                  <c:v>5.48</c:v>
                </c:pt>
                <c:pt idx="384">
                  <c:v>5.36</c:v>
                </c:pt>
                <c:pt idx="385">
                  <c:v>5.29</c:v>
                </c:pt>
                <c:pt idx="386">
                  <c:v>5.25</c:v>
                </c:pt>
                <c:pt idx="387">
                  <c:v>5.23</c:v>
                </c:pt>
                <c:pt idx="388">
                  <c:v>5.21</c:v>
                </c:pt>
                <c:pt idx="389">
                  <c:v>5.23</c:v>
                </c:pt>
                <c:pt idx="390">
                  <c:v>5.3</c:v>
                </c:pt>
                <c:pt idx="391">
                  <c:v>5.3</c:v>
                </c:pt>
                <c:pt idx="392">
                  <c:v>5.3</c:v>
                </c:pt>
                <c:pt idx="393">
                  <c:v>5.34</c:v>
                </c:pt>
                <c:pt idx="394">
                  <c:v>5.37</c:v>
                </c:pt>
                <c:pt idx="395">
                  <c:v>5.43</c:v>
                </c:pt>
                <c:pt idx="396">
                  <c:v>5.44</c:v>
                </c:pt>
                <c:pt idx="397">
                  <c:v>5.46</c:v>
                </c:pt>
                <c:pt idx="398">
                  <c:v>5.51</c:v>
                </c:pt>
                <c:pt idx="399">
                  <c:v>5.53</c:v>
                </c:pt>
                <c:pt idx="400">
                  <c:v>5.56</c:v>
                </c:pt>
                <c:pt idx="401">
                  <c:v>5.55</c:v>
                </c:pt>
                <c:pt idx="402">
                  <c:v>5.54</c:v>
                </c:pt>
                <c:pt idx="403">
                  <c:v>5.53</c:v>
                </c:pt>
                <c:pt idx="404">
                  <c:v>5.52</c:v>
                </c:pt>
                <c:pt idx="405">
                  <c:v>5.47</c:v>
                </c:pt>
                <c:pt idx="406">
                  <c:v>5.38</c:v>
                </c:pt>
                <c:pt idx="407">
                  <c:v>5.28</c:v>
                </c:pt>
                <c:pt idx="408">
                  <c:v>5.21</c:v>
                </c:pt>
                <c:pt idx="409">
                  <c:v>5.14</c:v>
                </c:pt>
                <c:pt idx="410">
                  <c:v>5.1100000000000003</c:v>
                </c:pt>
                <c:pt idx="411">
                  <c:v>5.09</c:v>
                </c:pt>
                <c:pt idx="412">
                  <c:v>5.0599999999999996</c:v>
                </c:pt>
                <c:pt idx="413">
                  <c:v>5.0599999999999996</c:v>
                </c:pt>
                <c:pt idx="414">
                  <c:v>5</c:v>
                </c:pt>
                <c:pt idx="415">
                  <c:v>4.9800000000000004</c:v>
                </c:pt>
                <c:pt idx="416">
                  <c:v>4.9800000000000004</c:v>
                </c:pt>
                <c:pt idx="417">
                  <c:v>4.9800000000000004</c:v>
                </c:pt>
                <c:pt idx="418">
                  <c:v>4.9800000000000004</c:v>
                </c:pt>
                <c:pt idx="419">
                  <c:v>5</c:v>
                </c:pt>
                <c:pt idx="420">
                  <c:v>5</c:v>
                </c:pt>
                <c:pt idx="421">
                  <c:v>4.9800000000000004</c:v>
                </c:pt>
                <c:pt idx="422">
                  <c:v>4.9400000000000004</c:v>
                </c:pt>
                <c:pt idx="423">
                  <c:v>4.84</c:v>
                </c:pt>
                <c:pt idx="424">
                  <c:v>4.7699999999999996</c:v>
                </c:pt>
                <c:pt idx="425">
                  <c:v>4.5999999999999996</c:v>
                </c:pt>
                <c:pt idx="426">
                  <c:v>4.59</c:v>
                </c:pt>
                <c:pt idx="427">
                  <c:v>4.59</c:v>
                </c:pt>
                <c:pt idx="428">
                  <c:v>4.45</c:v>
                </c:pt>
                <c:pt idx="429">
                  <c:v>4.3899999999999997</c:v>
                </c:pt>
                <c:pt idx="430">
                  <c:v>4.37</c:v>
                </c:pt>
                <c:pt idx="431">
                  <c:v>4.32</c:v>
                </c:pt>
                <c:pt idx="432">
                  <c:v>4.29</c:v>
                </c:pt>
                <c:pt idx="433">
                  <c:v>4.33</c:v>
                </c:pt>
                <c:pt idx="434">
                  <c:v>4.32</c:v>
                </c:pt>
                <c:pt idx="435">
                  <c:v>4.29</c:v>
                </c:pt>
                <c:pt idx="436">
                  <c:v>4.2</c:v>
                </c:pt>
                <c:pt idx="437">
                  <c:v>4.2300000000000004</c:v>
                </c:pt>
                <c:pt idx="438">
                  <c:v>4.37</c:v>
                </c:pt>
                <c:pt idx="439">
                  <c:v>4.5199999999999996</c:v>
                </c:pt>
                <c:pt idx="440">
                  <c:v>4.55</c:v>
                </c:pt>
                <c:pt idx="441">
                  <c:v>4.58</c:v>
                </c:pt>
                <c:pt idx="442">
                  <c:v>4.5999999999999996</c:v>
                </c:pt>
                <c:pt idx="443">
                  <c:v>4.6500000000000004</c:v>
                </c:pt>
                <c:pt idx="444">
                  <c:v>4.7</c:v>
                </c:pt>
                <c:pt idx="445">
                  <c:v>4.71</c:v>
                </c:pt>
                <c:pt idx="446">
                  <c:v>4.72</c:v>
                </c:pt>
                <c:pt idx="447">
                  <c:v>4.7</c:v>
                </c:pt>
                <c:pt idx="448">
                  <c:v>4.6500000000000004</c:v>
                </c:pt>
                <c:pt idx="449">
                  <c:v>4.63</c:v>
                </c:pt>
                <c:pt idx="450">
                  <c:v>4.6500000000000004</c:v>
                </c:pt>
                <c:pt idx="451">
                  <c:v>4.7</c:v>
                </c:pt>
                <c:pt idx="452">
                  <c:v>4.7699999999999996</c:v>
                </c:pt>
                <c:pt idx="453">
                  <c:v>4.84</c:v>
                </c:pt>
                <c:pt idx="454">
                  <c:v>4.83</c:v>
                </c:pt>
                <c:pt idx="455">
                  <c:v>4.75</c:v>
                </c:pt>
                <c:pt idx="456">
                  <c:v>4.7300000000000004</c:v>
                </c:pt>
                <c:pt idx="457">
                  <c:v>4.76</c:v>
                </c:pt>
                <c:pt idx="458">
                  <c:v>4.83</c:v>
                </c:pt>
                <c:pt idx="459">
                  <c:v>4.8</c:v>
                </c:pt>
                <c:pt idx="460">
                  <c:v>4.76</c:v>
                </c:pt>
                <c:pt idx="461">
                  <c:v>4.79</c:v>
                </c:pt>
                <c:pt idx="462">
                  <c:v>4.8099999999999996</c:v>
                </c:pt>
                <c:pt idx="463">
                  <c:v>4.8099999999999996</c:v>
                </c:pt>
                <c:pt idx="464">
                  <c:v>4.8099999999999996</c:v>
                </c:pt>
                <c:pt idx="465">
                  <c:v>4.8</c:v>
                </c:pt>
                <c:pt idx="466">
                  <c:v>4.78</c:v>
                </c:pt>
                <c:pt idx="467">
                  <c:v>4.68</c:v>
                </c:pt>
                <c:pt idx="468">
                  <c:v>4.68</c:v>
                </c:pt>
                <c:pt idx="469">
                  <c:v>4.8</c:v>
                </c:pt>
                <c:pt idx="470">
                  <c:v>4.8600000000000003</c:v>
                </c:pt>
                <c:pt idx="471">
                  <c:v>4.9400000000000004</c:v>
                </c:pt>
                <c:pt idx="472">
                  <c:v>5.04</c:v>
                </c:pt>
                <c:pt idx="473">
                  <c:v>5.12</c:v>
                </c:pt>
                <c:pt idx="474">
                  <c:v>5.19</c:v>
                </c:pt>
                <c:pt idx="475">
                  <c:v>5.21</c:v>
                </c:pt>
                <c:pt idx="476">
                  <c:v>5.22</c:v>
                </c:pt>
                <c:pt idx="477">
                  <c:v>5.22</c:v>
                </c:pt>
                <c:pt idx="478">
                  <c:v>5.24</c:v>
                </c:pt>
                <c:pt idx="479">
                  <c:v>5.27</c:v>
                </c:pt>
                <c:pt idx="480">
                  <c:v>5.3</c:v>
                </c:pt>
                <c:pt idx="481">
                  <c:v>5.24</c:v>
                </c:pt>
                <c:pt idx="482">
                  <c:v>5.19</c:v>
                </c:pt>
                <c:pt idx="483">
                  <c:v>5.1100000000000003</c:v>
                </c:pt>
                <c:pt idx="484">
                  <c:v>5.0599999999999996</c:v>
                </c:pt>
                <c:pt idx="485">
                  <c:v>5.09</c:v>
                </c:pt>
                <c:pt idx="486">
                  <c:v>5.1100000000000003</c:v>
                </c:pt>
                <c:pt idx="487">
                  <c:v>5.1100000000000003</c:v>
                </c:pt>
                <c:pt idx="488">
                  <c:v>5.03</c:v>
                </c:pt>
                <c:pt idx="489">
                  <c:v>5.01</c:v>
                </c:pt>
                <c:pt idx="490">
                  <c:v>4.8099999999999996</c:v>
                </c:pt>
                <c:pt idx="491">
                  <c:v>4.76</c:v>
                </c:pt>
                <c:pt idx="492">
                  <c:v>4.71</c:v>
                </c:pt>
                <c:pt idx="493">
                  <c:v>4.71</c:v>
                </c:pt>
                <c:pt idx="494">
                  <c:v>4.76</c:v>
                </c:pt>
                <c:pt idx="495">
                  <c:v>4.76</c:v>
                </c:pt>
                <c:pt idx="496">
                  <c:v>4.78</c:v>
                </c:pt>
                <c:pt idx="497">
                  <c:v>4.66</c:v>
                </c:pt>
                <c:pt idx="498">
                  <c:v>4.5999999999999996</c:v>
                </c:pt>
                <c:pt idx="499">
                  <c:v>4.63</c:v>
                </c:pt>
                <c:pt idx="500">
                  <c:v>4.72</c:v>
                </c:pt>
                <c:pt idx="501">
                  <c:v>4.7300000000000004</c:v>
                </c:pt>
                <c:pt idx="502">
                  <c:v>4.67</c:v>
                </c:pt>
                <c:pt idx="503">
                  <c:v>4.6500000000000004</c:v>
                </c:pt>
                <c:pt idx="504">
                  <c:v>4.6100000000000003</c:v>
                </c:pt>
                <c:pt idx="505">
                  <c:v>4.55</c:v>
                </c:pt>
                <c:pt idx="506">
                  <c:v>4.4800000000000004</c:v>
                </c:pt>
                <c:pt idx="507">
                  <c:v>4.41</c:v>
                </c:pt>
                <c:pt idx="508">
                  <c:v>4.3499999999999996</c:v>
                </c:pt>
                <c:pt idx="509">
                  <c:v>4.32</c:v>
                </c:pt>
                <c:pt idx="510">
                  <c:v>4.33</c:v>
                </c:pt>
                <c:pt idx="511">
                  <c:v>4.3499999999999996</c:v>
                </c:pt>
                <c:pt idx="512">
                  <c:v>4.4000000000000004</c:v>
                </c:pt>
                <c:pt idx="513">
                  <c:v>4.43</c:v>
                </c:pt>
                <c:pt idx="514">
                  <c:v>4.79</c:v>
                </c:pt>
                <c:pt idx="515">
                  <c:v>5.03</c:v>
                </c:pt>
                <c:pt idx="516">
                  <c:v>5.27</c:v>
                </c:pt>
                <c:pt idx="517">
                  <c:v>5.42</c:v>
                </c:pt>
                <c:pt idx="518">
                  <c:v>5.61</c:v>
                </c:pt>
                <c:pt idx="519">
                  <c:v>5.63</c:v>
                </c:pt>
                <c:pt idx="520">
                  <c:v>5.67</c:v>
                </c:pt>
                <c:pt idx="521">
                  <c:v>5.5</c:v>
                </c:pt>
                <c:pt idx="522">
                  <c:v>5.58</c:v>
                </c:pt>
                <c:pt idx="523">
                  <c:v>5.46</c:v>
                </c:pt>
                <c:pt idx="524">
                  <c:v>5.45</c:v>
                </c:pt>
                <c:pt idx="525">
                  <c:v>5.5</c:v>
                </c:pt>
                <c:pt idx="526">
                  <c:v>5.56</c:v>
                </c:pt>
                <c:pt idx="527">
                  <c:v>5.58</c:v>
                </c:pt>
                <c:pt idx="528">
                  <c:v>5.71</c:v>
                </c:pt>
                <c:pt idx="529">
                  <c:v>5.78</c:v>
                </c:pt>
                <c:pt idx="530">
                  <c:v>5.88</c:v>
                </c:pt>
                <c:pt idx="531">
                  <c:v>5.96</c:v>
                </c:pt>
                <c:pt idx="532">
                  <c:v>6</c:v>
                </c:pt>
                <c:pt idx="533">
                  <c:v>6.03</c:v>
                </c:pt>
                <c:pt idx="534">
                  <c:v>6.11</c:v>
                </c:pt>
                <c:pt idx="535">
                  <c:v>6.26</c:v>
                </c:pt>
                <c:pt idx="536">
                  <c:v>6.32</c:v>
                </c:pt>
                <c:pt idx="537">
                  <c:v>6.34</c:v>
                </c:pt>
                <c:pt idx="538">
                  <c:v>6.38</c:v>
                </c:pt>
                <c:pt idx="539">
                  <c:v>6.36</c:v>
                </c:pt>
                <c:pt idx="540">
                  <c:v>6.33</c:v>
                </c:pt>
                <c:pt idx="541">
                  <c:v>6.32</c:v>
                </c:pt>
                <c:pt idx="542">
                  <c:v>6.32</c:v>
                </c:pt>
                <c:pt idx="543">
                  <c:v>6.32</c:v>
                </c:pt>
                <c:pt idx="544">
                  <c:v>6.3</c:v>
                </c:pt>
                <c:pt idx="545">
                  <c:v>6.28</c:v>
                </c:pt>
                <c:pt idx="546">
                  <c:v>6.25</c:v>
                </c:pt>
                <c:pt idx="547">
                  <c:v>6.2</c:v>
                </c:pt>
                <c:pt idx="548">
                  <c:v>6.16</c:v>
                </c:pt>
                <c:pt idx="549">
                  <c:v>6.14</c:v>
                </c:pt>
                <c:pt idx="550">
                  <c:v>6.09</c:v>
                </c:pt>
                <c:pt idx="551">
                  <c:v>6.06</c:v>
                </c:pt>
                <c:pt idx="552">
                  <c:v>5.93</c:v>
                </c:pt>
                <c:pt idx="553">
                  <c:v>5.79</c:v>
                </c:pt>
                <c:pt idx="554">
                  <c:v>5.77</c:v>
                </c:pt>
                <c:pt idx="555">
                  <c:v>5.79</c:v>
                </c:pt>
                <c:pt idx="556">
                  <c:v>5.77</c:v>
                </c:pt>
                <c:pt idx="557">
                  <c:v>5.73</c:v>
                </c:pt>
                <c:pt idx="558">
                  <c:v>5.7</c:v>
                </c:pt>
                <c:pt idx="559">
                  <c:v>5.67</c:v>
                </c:pt>
                <c:pt idx="560">
                  <c:v>5.63</c:v>
                </c:pt>
                <c:pt idx="561">
                  <c:v>5.63</c:v>
                </c:pt>
                <c:pt idx="562">
                  <c:v>5.73</c:v>
                </c:pt>
                <c:pt idx="563">
                  <c:v>5.84</c:v>
                </c:pt>
                <c:pt idx="564">
                  <c:v>6.05</c:v>
                </c:pt>
                <c:pt idx="565">
                  <c:v>6.13</c:v>
                </c:pt>
                <c:pt idx="566">
                  <c:v>6.16</c:v>
                </c:pt>
                <c:pt idx="567">
                  <c:v>6.43</c:v>
                </c:pt>
                <c:pt idx="568">
                  <c:v>6.63</c:v>
                </c:pt>
                <c:pt idx="569">
                  <c:v>6.73</c:v>
                </c:pt>
                <c:pt idx="570">
                  <c:v>6.81</c:v>
                </c:pt>
                <c:pt idx="571">
                  <c:v>6.79</c:v>
                </c:pt>
                <c:pt idx="572">
                  <c:v>6.81</c:v>
                </c:pt>
                <c:pt idx="573">
                  <c:v>6.87</c:v>
                </c:pt>
                <c:pt idx="574">
                  <c:v>6.93</c:v>
                </c:pt>
                <c:pt idx="575">
                  <c:v>6.94</c:v>
                </c:pt>
                <c:pt idx="576">
                  <c:v>6.94</c:v>
                </c:pt>
                <c:pt idx="577">
                  <c:v>6.94</c:v>
                </c:pt>
                <c:pt idx="578">
                  <c:v>6.94</c:v>
                </c:pt>
                <c:pt idx="579">
                  <c:v>6.96</c:v>
                </c:pt>
                <c:pt idx="580">
                  <c:v>7.02</c:v>
                </c:pt>
                <c:pt idx="581">
                  <c:v>7.03</c:v>
                </c:pt>
                <c:pt idx="582">
                  <c:v>7.04</c:v>
                </c:pt>
                <c:pt idx="583">
                  <c:v>7.06</c:v>
                </c:pt>
                <c:pt idx="584">
                  <c:v>7.1</c:v>
                </c:pt>
                <c:pt idx="585">
                  <c:v>7.13</c:v>
                </c:pt>
                <c:pt idx="586">
                  <c:v>7.14</c:v>
                </c:pt>
                <c:pt idx="587">
                  <c:v>7.14</c:v>
                </c:pt>
                <c:pt idx="588">
                  <c:v>7.14</c:v>
                </c:pt>
                <c:pt idx="589">
                  <c:v>7.18</c:v>
                </c:pt>
                <c:pt idx="590">
                  <c:v>7.2</c:v>
                </c:pt>
                <c:pt idx="591">
                  <c:v>7.23</c:v>
                </c:pt>
                <c:pt idx="592">
                  <c:v>7.25</c:v>
                </c:pt>
                <c:pt idx="593">
                  <c:v>7.21</c:v>
                </c:pt>
                <c:pt idx="594">
                  <c:v>7.21</c:v>
                </c:pt>
                <c:pt idx="595">
                  <c:v>7.24</c:v>
                </c:pt>
                <c:pt idx="596">
                  <c:v>7.22</c:v>
                </c:pt>
                <c:pt idx="597">
                  <c:v>7.22</c:v>
                </c:pt>
                <c:pt idx="598">
                  <c:v>7.2</c:v>
                </c:pt>
                <c:pt idx="599">
                  <c:v>7.2</c:v>
                </c:pt>
                <c:pt idx="600">
                  <c:v>7.2</c:v>
                </c:pt>
                <c:pt idx="601">
                  <c:v>7.21</c:v>
                </c:pt>
                <c:pt idx="602">
                  <c:v>7.21</c:v>
                </c:pt>
                <c:pt idx="603">
                  <c:v>7.21</c:v>
                </c:pt>
                <c:pt idx="604">
                  <c:v>7.23</c:v>
                </c:pt>
                <c:pt idx="605">
                  <c:v>7.19</c:v>
                </c:pt>
                <c:pt idx="606">
                  <c:v>7.15</c:v>
                </c:pt>
                <c:pt idx="607">
                  <c:v>7.11</c:v>
                </c:pt>
                <c:pt idx="608">
                  <c:v>7.09</c:v>
                </c:pt>
                <c:pt idx="609">
                  <c:v>7.1</c:v>
                </c:pt>
                <c:pt idx="610">
                  <c:v>7.13</c:v>
                </c:pt>
                <c:pt idx="611">
                  <c:v>7.16</c:v>
                </c:pt>
                <c:pt idx="612">
                  <c:v>7.19</c:v>
                </c:pt>
                <c:pt idx="613">
                  <c:v>7.22</c:v>
                </c:pt>
                <c:pt idx="614">
                  <c:v>7.25</c:v>
                </c:pt>
                <c:pt idx="615">
                  <c:v>7.29</c:v>
                </c:pt>
                <c:pt idx="616">
                  <c:v>7.33</c:v>
                </c:pt>
                <c:pt idx="617">
                  <c:v>7.31</c:v>
                </c:pt>
                <c:pt idx="618">
                  <c:v>7.3</c:v>
                </c:pt>
                <c:pt idx="619">
                  <c:v>7.27</c:v>
                </c:pt>
                <c:pt idx="620">
                  <c:v>7.27</c:v>
                </c:pt>
                <c:pt idx="621">
                  <c:v>7.32</c:v>
                </c:pt>
                <c:pt idx="622">
                  <c:v>7.39</c:v>
                </c:pt>
                <c:pt idx="623">
                  <c:v>7.43</c:v>
                </c:pt>
                <c:pt idx="624">
                  <c:v>7.44</c:v>
                </c:pt>
                <c:pt idx="625">
                  <c:v>7.4</c:v>
                </c:pt>
                <c:pt idx="626">
                  <c:v>7.4</c:v>
                </c:pt>
                <c:pt idx="627">
                  <c:v>7.45</c:v>
                </c:pt>
                <c:pt idx="628">
                  <c:v>7.49</c:v>
                </c:pt>
                <c:pt idx="629">
                  <c:v>7.52</c:v>
                </c:pt>
                <c:pt idx="630">
                  <c:v>7.6</c:v>
                </c:pt>
                <c:pt idx="631">
                  <c:v>7.62</c:v>
                </c:pt>
                <c:pt idx="632">
                  <c:v>7.72</c:v>
                </c:pt>
                <c:pt idx="633">
                  <c:v>7.82</c:v>
                </c:pt>
                <c:pt idx="634">
                  <c:v>7.87</c:v>
                </c:pt>
                <c:pt idx="635">
                  <c:v>7.94</c:v>
                </c:pt>
                <c:pt idx="636">
                  <c:v>7.98</c:v>
                </c:pt>
                <c:pt idx="637">
                  <c:v>8</c:v>
                </c:pt>
                <c:pt idx="638">
                  <c:v>8.0399999999999991</c:v>
                </c:pt>
                <c:pt idx="639">
                  <c:v>8.0399999999999991</c:v>
                </c:pt>
                <c:pt idx="640">
                  <c:v>8.09</c:v>
                </c:pt>
                <c:pt idx="641">
                  <c:v>8.09</c:v>
                </c:pt>
                <c:pt idx="642">
                  <c:v>8.08</c:v>
                </c:pt>
                <c:pt idx="643">
                  <c:v>8.08</c:v>
                </c:pt>
                <c:pt idx="644">
                  <c:v>8.07</c:v>
                </c:pt>
                <c:pt idx="645">
                  <c:v>8.0500000000000007</c:v>
                </c:pt>
                <c:pt idx="646">
                  <c:v>8.06</c:v>
                </c:pt>
                <c:pt idx="647">
                  <c:v>8.0500000000000007</c:v>
                </c:pt>
                <c:pt idx="648">
                  <c:v>8.0500000000000007</c:v>
                </c:pt>
                <c:pt idx="649">
                  <c:v>8.0399999999999991</c:v>
                </c:pt>
                <c:pt idx="650">
                  <c:v>8.0299999999999994</c:v>
                </c:pt>
                <c:pt idx="651">
                  <c:v>8</c:v>
                </c:pt>
                <c:pt idx="652">
                  <c:v>7.96</c:v>
                </c:pt>
                <c:pt idx="653">
                  <c:v>7.91</c:v>
                </c:pt>
                <c:pt idx="654">
                  <c:v>7.86</c:v>
                </c:pt>
                <c:pt idx="655">
                  <c:v>7.85</c:v>
                </c:pt>
                <c:pt idx="656">
                  <c:v>7.84</c:v>
                </c:pt>
                <c:pt idx="657">
                  <c:v>7.83</c:v>
                </c:pt>
                <c:pt idx="658">
                  <c:v>7.82</c:v>
                </c:pt>
                <c:pt idx="659">
                  <c:v>7.82</c:v>
                </c:pt>
                <c:pt idx="660">
                  <c:v>7.81</c:v>
                </c:pt>
                <c:pt idx="661">
                  <c:v>7.8</c:v>
                </c:pt>
                <c:pt idx="662">
                  <c:v>7.8</c:v>
                </c:pt>
                <c:pt idx="663">
                  <c:v>7.8</c:v>
                </c:pt>
                <c:pt idx="664">
                  <c:v>7.82</c:v>
                </c:pt>
                <c:pt idx="665">
                  <c:v>7.84</c:v>
                </c:pt>
                <c:pt idx="666">
                  <c:v>7.85</c:v>
                </c:pt>
                <c:pt idx="667">
                  <c:v>7.83</c:v>
                </c:pt>
                <c:pt idx="668">
                  <c:v>7.76</c:v>
                </c:pt>
                <c:pt idx="669">
                  <c:v>7.7</c:v>
                </c:pt>
                <c:pt idx="670">
                  <c:v>7.67</c:v>
                </c:pt>
                <c:pt idx="671">
                  <c:v>7.63</c:v>
                </c:pt>
                <c:pt idx="672">
                  <c:v>7.59</c:v>
                </c:pt>
                <c:pt idx="673">
                  <c:v>7.54</c:v>
                </c:pt>
                <c:pt idx="674">
                  <c:v>7.5</c:v>
                </c:pt>
                <c:pt idx="675">
                  <c:v>7.45</c:v>
                </c:pt>
                <c:pt idx="676">
                  <c:v>7.45</c:v>
                </c:pt>
                <c:pt idx="677">
                  <c:v>7.44</c:v>
                </c:pt>
                <c:pt idx="678">
                  <c:v>7.42</c:v>
                </c:pt>
                <c:pt idx="679">
                  <c:v>7.33</c:v>
                </c:pt>
                <c:pt idx="680">
                  <c:v>7.21</c:v>
                </c:pt>
                <c:pt idx="681">
                  <c:v>7.16</c:v>
                </c:pt>
                <c:pt idx="682">
                  <c:v>7.14</c:v>
                </c:pt>
                <c:pt idx="683">
                  <c:v>7.11</c:v>
                </c:pt>
                <c:pt idx="684">
                  <c:v>7.08</c:v>
                </c:pt>
                <c:pt idx="685">
                  <c:v>7.06</c:v>
                </c:pt>
                <c:pt idx="686">
                  <c:v>7.04</c:v>
                </c:pt>
                <c:pt idx="687">
                  <c:v>7.04</c:v>
                </c:pt>
                <c:pt idx="688">
                  <c:v>7</c:v>
                </c:pt>
                <c:pt idx="689">
                  <c:v>6.98</c:v>
                </c:pt>
                <c:pt idx="690">
                  <c:v>6.96</c:v>
                </c:pt>
                <c:pt idx="691">
                  <c:v>6.99</c:v>
                </c:pt>
                <c:pt idx="692">
                  <c:v>7.02</c:v>
                </c:pt>
                <c:pt idx="693">
                  <c:v>7.1</c:v>
                </c:pt>
                <c:pt idx="694">
                  <c:v>7.21</c:v>
                </c:pt>
                <c:pt idx="695">
                  <c:v>7.3</c:v>
                </c:pt>
                <c:pt idx="696">
                  <c:v>7.31</c:v>
                </c:pt>
                <c:pt idx="697">
                  <c:v>7.32</c:v>
                </c:pt>
                <c:pt idx="698">
                  <c:v>7.37</c:v>
                </c:pt>
                <c:pt idx="699">
                  <c:v>7.38</c:v>
                </c:pt>
                <c:pt idx="700">
                  <c:v>7.42</c:v>
                </c:pt>
                <c:pt idx="701">
                  <c:v>7.4</c:v>
                </c:pt>
                <c:pt idx="702">
                  <c:v>7.38</c:v>
                </c:pt>
                <c:pt idx="703">
                  <c:v>7.36</c:v>
                </c:pt>
                <c:pt idx="704">
                  <c:v>7.36</c:v>
                </c:pt>
                <c:pt idx="705">
                  <c:v>7.35</c:v>
                </c:pt>
                <c:pt idx="706">
                  <c:v>7.34</c:v>
                </c:pt>
                <c:pt idx="707">
                  <c:v>7.24</c:v>
                </c:pt>
                <c:pt idx="708">
                  <c:v>7.23</c:v>
                </c:pt>
                <c:pt idx="709">
                  <c:v>7.2</c:v>
                </c:pt>
                <c:pt idx="710">
                  <c:v>7.16</c:v>
                </c:pt>
                <c:pt idx="711">
                  <c:v>7.16</c:v>
                </c:pt>
                <c:pt idx="712">
                  <c:v>7.14</c:v>
                </c:pt>
                <c:pt idx="713">
                  <c:v>7.03</c:v>
                </c:pt>
                <c:pt idx="714">
                  <c:v>6.97</c:v>
                </c:pt>
                <c:pt idx="715">
                  <c:v>6.89</c:v>
                </c:pt>
                <c:pt idx="716">
                  <c:v>6.82</c:v>
                </c:pt>
                <c:pt idx="717">
                  <c:v>6.8</c:v>
                </c:pt>
                <c:pt idx="718">
                  <c:v>6.8</c:v>
                </c:pt>
                <c:pt idx="719">
                  <c:v>6.77</c:v>
                </c:pt>
                <c:pt idx="720">
                  <c:v>6.75</c:v>
                </c:pt>
                <c:pt idx="721">
                  <c:v>6.6</c:v>
                </c:pt>
                <c:pt idx="722">
                  <c:v>6.43</c:v>
                </c:pt>
                <c:pt idx="723">
                  <c:v>6.23</c:v>
                </c:pt>
                <c:pt idx="724">
                  <c:v>6.13</c:v>
                </c:pt>
                <c:pt idx="725">
                  <c:v>6.03</c:v>
                </c:pt>
                <c:pt idx="726">
                  <c:v>5.96</c:v>
                </c:pt>
                <c:pt idx="727">
                  <c:v>5.9</c:v>
                </c:pt>
                <c:pt idx="728">
                  <c:v>5.87</c:v>
                </c:pt>
                <c:pt idx="729">
                  <c:v>5.82</c:v>
                </c:pt>
                <c:pt idx="730">
                  <c:v>5.79</c:v>
                </c:pt>
                <c:pt idx="731">
                  <c:v>5.75</c:v>
                </c:pt>
              </c:numCache>
            </c:numRef>
          </c:val>
          <c:smooth val="0"/>
          <c:extLst>
            <c:ext xmlns:c16="http://schemas.microsoft.com/office/drawing/2014/chart" uri="{C3380CC4-5D6E-409C-BE32-E72D297353CC}">
              <c16:uniqueId val="{00000004-D753-464D-AACF-C9EF6FA85ADD}"/>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5.71</c:v>
                </c:pt>
                <c:pt idx="1">
                  <c:v>5.66</c:v>
                </c:pt>
                <c:pt idx="2">
                  <c:v>5.66</c:v>
                </c:pt>
                <c:pt idx="3">
                  <c:v>5.52</c:v>
                </c:pt>
                <c:pt idx="4">
                  <c:v>5.44</c:v>
                </c:pt>
                <c:pt idx="5">
                  <c:v>5.41</c:v>
                </c:pt>
                <c:pt idx="6">
                  <c:v>5.45</c:v>
                </c:pt>
                <c:pt idx="7">
                  <c:v>5.49</c:v>
                </c:pt>
                <c:pt idx="8">
                  <c:v>5.54</c:v>
                </c:pt>
                <c:pt idx="9">
                  <c:v>5.4</c:v>
                </c:pt>
                <c:pt idx="10">
                  <c:v>5.3</c:v>
                </c:pt>
                <c:pt idx="11">
                  <c:v>5.19</c:v>
                </c:pt>
                <c:pt idx="12">
                  <c:v>5.12</c:v>
                </c:pt>
                <c:pt idx="13">
                  <c:v>5.12</c:v>
                </c:pt>
                <c:pt idx="14">
                  <c:v>5.1100000000000003</c:v>
                </c:pt>
                <c:pt idx="15">
                  <c:v>5.01</c:v>
                </c:pt>
                <c:pt idx="16">
                  <c:v>4.92</c:v>
                </c:pt>
                <c:pt idx="17">
                  <c:v>4.8600000000000003</c:v>
                </c:pt>
                <c:pt idx="18">
                  <c:v>4.8</c:v>
                </c:pt>
                <c:pt idx="19">
                  <c:v>4.78</c:v>
                </c:pt>
                <c:pt idx="20">
                  <c:v>4.79</c:v>
                </c:pt>
                <c:pt idx="21">
                  <c:v>4.8099999999999996</c:v>
                </c:pt>
                <c:pt idx="22">
                  <c:v>4.83</c:v>
                </c:pt>
                <c:pt idx="23">
                  <c:v>4.84</c:v>
                </c:pt>
                <c:pt idx="24">
                  <c:v>4.8099999999999996</c:v>
                </c:pt>
                <c:pt idx="25">
                  <c:v>4.79</c:v>
                </c:pt>
                <c:pt idx="26">
                  <c:v>4.79</c:v>
                </c:pt>
                <c:pt idx="27">
                  <c:v>4.7699999999999996</c:v>
                </c:pt>
                <c:pt idx="28">
                  <c:v>4.71</c:v>
                </c:pt>
                <c:pt idx="29">
                  <c:v>4.62</c:v>
                </c:pt>
                <c:pt idx="30">
                  <c:v>4.58</c:v>
                </c:pt>
                <c:pt idx="31">
                  <c:v>4.6500000000000004</c:v>
                </c:pt>
                <c:pt idx="32">
                  <c:v>4.67</c:v>
                </c:pt>
                <c:pt idx="33">
                  <c:v>4.62</c:v>
                </c:pt>
                <c:pt idx="34">
                  <c:v>4.5999999999999996</c:v>
                </c:pt>
                <c:pt idx="35">
                  <c:v>4.6500000000000004</c:v>
                </c:pt>
                <c:pt idx="36">
                  <c:v>4.74</c:v>
                </c:pt>
                <c:pt idx="37">
                  <c:v>4.8600000000000003</c:v>
                </c:pt>
                <c:pt idx="38">
                  <c:v>4.87</c:v>
                </c:pt>
                <c:pt idx="39">
                  <c:v>4.82</c:v>
                </c:pt>
                <c:pt idx="40">
                  <c:v>4.84</c:v>
                </c:pt>
                <c:pt idx="41">
                  <c:v>4.84</c:v>
                </c:pt>
                <c:pt idx="42">
                  <c:v>4.83</c:v>
                </c:pt>
                <c:pt idx="43">
                  <c:v>4.84</c:v>
                </c:pt>
                <c:pt idx="44">
                  <c:v>4.9400000000000004</c:v>
                </c:pt>
                <c:pt idx="45">
                  <c:v>5.03</c:v>
                </c:pt>
                <c:pt idx="46">
                  <c:v>5.0599999999999996</c:v>
                </c:pt>
                <c:pt idx="47">
                  <c:v>5.19</c:v>
                </c:pt>
                <c:pt idx="48">
                  <c:v>5.21</c:v>
                </c:pt>
                <c:pt idx="49">
                  <c:v>5.27</c:v>
                </c:pt>
                <c:pt idx="50">
                  <c:v>5.3</c:v>
                </c:pt>
                <c:pt idx="51">
                  <c:v>5.34</c:v>
                </c:pt>
                <c:pt idx="52">
                  <c:v>5.38</c:v>
                </c:pt>
                <c:pt idx="53">
                  <c:v>5.36</c:v>
                </c:pt>
                <c:pt idx="54">
                  <c:v>5.34</c:v>
                </c:pt>
                <c:pt idx="55">
                  <c:v>5.31</c:v>
                </c:pt>
                <c:pt idx="56">
                  <c:v>5.29</c:v>
                </c:pt>
                <c:pt idx="57">
                  <c:v>5.23</c:v>
                </c:pt>
                <c:pt idx="58">
                  <c:v>5.2</c:v>
                </c:pt>
                <c:pt idx="59">
                  <c:v>5.28</c:v>
                </c:pt>
                <c:pt idx="60">
                  <c:v>5.35</c:v>
                </c:pt>
                <c:pt idx="61">
                  <c:v>5.36</c:v>
                </c:pt>
                <c:pt idx="62">
                  <c:v>5.34</c:v>
                </c:pt>
                <c:pt idx="63">
                  <c:v>5.31</c:v>
                </c:pt>
                <c:pt idx="64">
                  <c:v>5.26</c:v>
                </c:pt>
                <c:pt idx="65">
                  <c:v>5.14</c:v>
                </c:pt>
                <c:pt idx="66">
                  <c:v>5.05</c:v>
                </c:pt>
                <c:pt idx="67">
                  <c:v>5.25</c:v>
                </c:pt>
                <c:pt idx="68">
                  <c:v>5.27</c:v>
                </c:pt>
                <c:pt idx="69">
                  <c:v>5.27</c:v>
                </c:pt>
                <c:pt idx="70">
                  <c:v>5.26</c:v>
                </c:pt>
                <c:pt idx="71">
                  <c:v>5.23</c:v>
                </c:pt>
                <c:pt idx="72">
                  <c:v>5.23</c:v>
                </c:pt>
                <c:pt idx="73">
                  <c:v>5.28</c:v>
                </c:pt>
                <c:pt idx="74">
                  <c:v>5.3</c:v>
                </c:pt>
                <c:pt idx="75">
                  <c:v>5.27</c:v>
                </c:pt>
                <c:pt idx="76">
                  <c:v>5.18</c:v>
                </c:pt>
                <c:pt idx="77">
                  <c:v>5.0599999999999996</c:v>
                </c:pt>
                <c:pt idx="78">
                  <c:v>5.08</c:v>
                </c:pt>
                <c:pt idx="79">
                  <c:v>5.0999999999999996</c:v>
                </c:pt>
                <c:pt idx="80">
                  <c:v>5.22</c:v>
                </c:pt>
                <c:pt idx="81">
                  <c:v>5.39</c:v>
                </c:pt>
                <c:pt idx="82">
                  <c:v>5.49</c:v>
                </c:pt>
                <c:pt idx="83">
                  <c:v>5.5</c:v>
                </c:pt>
                <c:pt idx="84">
                  <c:v>5.56</c:v>
                </c:pt>
                <c:pt idx="85">
                  <c:v>5.62</c:v>
                </c:pt>
                <c:pt idx="86">
                  <c:v>5.65</c:v>
                </c:pt>
                <c:pt idx="87">
                  <c:v>5.66</c:v>
                </c:pt>
                <c:pt idx="88">
                  <c:v>5.65</c:v>
                </c:pt>
                <c:pt idx="89">
                  <c:v>5.63</c:v>
                </c:pt>
                <c:pt idx="90">
                  <c:v>5.61</c:v>
                </c:pt>
                <c:pt idx="91">
                  <c:v>5.6</c:v>
                </c:pt>
                <c:pt idx="92">
                  <c:v>5.61</c:v>
                </c:pt>
                <c:pt idx="93">
                  <c:v>5.73</c:v>
                </c:pt>
                <c:pt idx="94">
                  <c:v>5.78</c:v>
                </c:pt>
                <c:pt idx="95">
                  <c:v>5.78</c:v>
                </c:pt>
                <c:pt idx="96">
                  <c:v>5.78</c:v>
                </c:pt>
                <c:pt idx="97">
                  <c:v>5.78</c:v>
                </c:pt>
                <c:pt idx="98">
                  <c:v>5.78</c:v>
                </c:pt>
                <c:pt idx="99">
                  <c:v>5.74</c:v>
                </c:pt>
                <c:pt idx="100">
                  <c:v>5.78</c:v>
                </c:pt>
                <c:pt idx="101">
                  <c:v>5.68</c:v>
                </c:pt>
                <c:pt idx="102">
                  <c:v>5.62</c:v>
                </c:pt>
                <c:pt idx="103">
                  <c:v>5.61</c:v>
                </c:pt>
                <c:pt idx="104">
                  <c:v>5.59</c:v>
                </c:pt>
                <c:pt idx="105">
                  <c:v>5.57</c:v>
                </c:pt>
                <c:pt idx="106">
                  <c:v>5.54</c:v>
                </c:pt>
                <c:pt idx="107">
                  <c:v>5.47</c:v>
                </c:pt>
                <c:pt idx="108">
                  <c:v>5.39</c:v>
                </c:pt>
                <c:pt idx="109">
                  <c:v>5.36</c:v>
                </c:pt>
                <c:pt idx="110">
                  <c:v>5.27</c:v>
                </c:pt>
                <c:pt idx="111">
                  <c:v>5.19</c:v>
                </c:pt>
                <c:pt idx="112">
                  <c:v>5.1100000000000003</c:v>
                </c:pt>
                <c:pt idx="113">
                  <c:v>5.04</c:v>
                </c:pt>
                <c:pt idx="114">
                  <c:v>5</c:v>
                </c:pt>
                <c:pt idx="115">
                  <c:v>4.91</c:v>
                </c:pt>
                <c:pt idx="116">
                  <c:v>4.8499999999999996</c:v>
                </c:pt>
                <c:pt idx="117">
                  <c:v>4.87</c:v>
                </c:pt>
                <c:pt idx="118">
                  <c:v>4.91</c:v>
                </c:pt>
                <c:pt idx="119">
                  <c:v>4.9000000000000004</c:v>
                </c:pt>
                <c:pt idx="120">
                  <c:v>4.91</c:v>
                </c:pt>
                <c:pt idx="121">
                  <c:v>4.9000000000000004</c:v>
                </c:pt>
                <c:pt idx="122">
                  <c:v>4.9000000000000004</c:v>
                </c:pt>
                <c:pt idx="123">
                  <c:v>4.9000000000000004</c:v>
                </c:pt>
                <c:pt idx="124">
                  <c:v>4.91</c:v>
                </c:pt>
                <c:pt idx="125">
                  <c:v>4.95</c:v>
                </c:pt>
                <c:pt idx="126">
                  <c:v>5.01</c:v>
                </c:pt>
                <c:pt idx="127">
                  <c:v>5</c:v>
                </c:pt>
                <c:pt idx="128">
                  <c:v>4.97</c:v>
                </c:pt>
                <c:pt idx="129">
                  <c:v>4.93</c:v>
                </c:pt>
                <c:pt idx="130">
                  <c:v>4.88</c:v>
                </c:pt>
                <c:pt idx="131">
                  <c:v>4.8600000000000003</c:v>
                </c:pt>
                <c:pt idx="132">
                  <c:v>4.8499999999999996</c:v>
                </c:pt>
                <c:pt idx="133">
                  <c:v>4.8499999999999996</c:v>
                </c:pt>
                <c:pt idx="134">
                  <c:v>4.8499999999999996</c:v>
                </c:pt>
                <c:pt idx="135">
                  <c:v>4.8499999999999996</c:v>
                </c:pt>
                <c:pt idx="136">
                  <c:v>4.8499999999999996</c:v>
                </c:pt>
                <c:pt idx="137">
                  <c:v>4.8</c:v>
                </c:pt>
                <c:pt idx="138">
                  <c:v>4.74</c:v>
                </c:pt>
                <c:pt idx="139">
                  <c:v>4.71</c:v>
                </c:pt>
                <c:pt idx="140">
                  <c:v>4.71</c:v>
                </c:pt>
                <c:pt idx="141">
                  <c:v>4.7699999999999996</c:v>
                </c:pt>
                <c:pt idx="142">
                  <c:v>4.8099999999999996</c:v>
                </c:pt>
                <c:pt idx="143">
                  <c:v>4.7699999999999996</c:v>
                </c:pt>
                <c:pt idx="144">
                  <c:v>4.71</c:v>
                </c:pt>
                <c:pt idx="145">
                  <c:v>4.68</c:v>
                </c:pt>
                <c:pt idx="146">
                  <c:v>4.62</c:v>
                </c:pt>
                <c:pt idx="147">
                  <c:v>4.59</c:v>
                </c:pt>
                <c:pt idx="148">
                  <c:v>4.49</c:v>
                </c:pt>
                <c:pt idx="149">
                  <c:v>4.46</c:v>
                </c:pt>
                <c:pt idx="150">
                  <c:v>4.4400000000000004</c:v>
                </c:pt>
                <c:pt idx="151">
                  <c:v>4.43</c:v>
                </c:pt>
                <c:pt idx="152">
                  <c:v>4.5599999999999996</c:v>
                </c:pt>
                <c:pt idx="153">
                  <c:v>4.55</c:v>
                </c:pt>
                <c:pt idx="154">
                  <c:v>4.45</c:v>
                </c:pt>
                <c:pt idx="155">
                  <c:v>4.42</c:v>
                </c:pt>
                <c:pt idx="156">
                  <c:v>4.45</c:v>
                </c:pt>
                <c:pt idx="157">
                  <c:v>4.78</c:v>
                </c:pt>
                <c:pt idx="158">
                  <c:v>4.9400000000000004</c:v>
                </c:pt>
                <c:pt idx="159">
                  <c:v>4.97</c:v>
                </c:pt>
                <c:pt idx="160">
                  <c:v>4.91</c:v>
                </c:pt>
                <c:pt idx="161">
                  <c:v>4.9400000000000004</c:v>
                </c:pt>
                <c:pt idx="162">
                  <c:v>5.14</c:v>
                </c:pt>
                <c:pt idx="163">
                  <c:v>5.39</c:v>
                </c:pt>
                <c:pt idx="164">
                  <c:v>5.57</c:v>
                </c:pt>
                <c:pt idx="165">
                  <c:v>5.61</c:v>
                </c:pt>
                <c:pt idx="166">
                  <c:v>5.63</c:v>
                </c:pt>
                <c:pt idx="167">
                  <c:v>5.61</c:v>
                </c:pt>
                <c:pt idx="168">
                  <c:v>5.6</c:v>
                </c:pt>
                <c:pt idx="169">
                  <c:v>5.6</c:v>
                </c:pt>
                <c:pt idx="170">
                  <c:v>5.6</c:v>
                </c:pt>
                <c:pt idx="171">
                  <c:v>5.63</c:v>
                </c:pt>
                <c:pt idx="172">
                  <c:v>5.6</c:v>
                </c:pt>
                <c:pt idx="173">
                  <c:v>5.57</c:v>
                </c:pt>
                <c:pt idx="174">
                  <c:v>5.56</c:v>
                </c:pt>
                <c:pt idx="175">
                  <c:v>5.55</c:v>
                </c:pt>
                <c:pt idx="176">
                  <c:v>5.53</c:v>
                </c:pt>
                <c:pt idx="177">
                  <c:v>5.51</c:v>
                </c:pt>
                <c:pt idx="178">
                  <c:v>5.52</c:v>
                </c:pt>
                <c:pt idx="179">
                  <c:v>5.52</c:v>
                </c:pt>
                <c:pt idx="180">
                  <c:v>5.56</c:v>
                </c:pt>
                <c:pt idx="181">
                  <c:v>5.59</c:v>
                </c:pt>
                <c:pt idx="182">
                  <c:v>5.62</c:v>
                </c:pt>
                <c:pt idx="183">
                  <c:v>5.66</c:v>
                </c:pt>
                <c:pt idx="184">
                  <c:v>5.81</c:v>
                </c:pt>
                <c:pt idx="185">
                  <c:v>5.79</c:v>
                </c:pt>
                <c:pt idx="186">
                  <c:v>5.77</c:v>
                </c:pt>
                <c:pt idx="187">
                  <c:v>5.74</c:v>
                </c:pt>
                <c:pt idx="188">
                  <c:v>5.72</c:v>
                </c:pt>
                <c:pt idx="189">
                  <c:v>5.77</c:v>
                </c:pt>
                <c:pt idx="190">
                  <c:v>5.83</c:v>
                </c:pt>
                <c:pt idx="191">
                  <c:v>5.85</c:v>
                </c:pt>
                <c:pt idx="192">
                  <c:v>5.88</c:v>
                </c:pt>
                <c:pt idx="193">
                  <c:v>5.97</c:v>
                </c:pt>
                <c:pt idx="194">
                  <c:v>5.98</c:v>
                </c:pt>
                <c:pt idx="195">
                  <c:v>6.02</c:v>
                </c:pt>
                <c:pt idx="196">
                  <c:v>6.05</c:v>
                </c:pt>
                <c:pt idx="197">
                  <c:v>6.13</c:v>
                </c:pt>
                <c:pt idx="198">
                  <c:v>6.22</c:v>
                </c:pt>
                <c:pt idx="199">
                  <c:v>6.22</c:v>
                </c:pt>
                <c:pt idx="200">
                  <c:v>6.23</c:v>
                </c:pt>
                <c:pt idx="201">
                  <c:v>6.26</c:v>
                </c:pt>
                <c:pt idx="202">
                  <c:v>6.34</c:v>
                </c:pt>
                <c:pt idx="203">
                  <c:v>6.38</c:v>
                </c:pt>
                <c:pt idx="204">
                  <c:v>6.34</c:v>
                </c:pt>
                <c:pt idx="205">
                  <c:v>6.29</c:v>
                </c:pt>
                <c:pt idx="206">
                  <c:v>6.24</c:v>
                </c:pt>
                <c:pt idx="207">
                  <c:v>6.22</c:v>
                </c:pt>
                <c:pt idx="208">
                  <c:v>6.19</c:v>
                </c:pt>
                <c:pt idx="209">
                  <c:v>6.14</c:v>
                </c:pt>
                <c:pt idx="210">
                  <c:v>6.09</c:v>
                </c:pt>
                <c:pt idx="211">
                  <c:v>6.07</c:v>
                </c:pt>
                <c:pt idx="212">
                  <c:v>6.06</c:v>
                </c:pt>
                <c:pt idx="213">
                  <c:v>6.07</c:v>
                </c:pt>
                <c:pt idx="214">
                  <c:v>6.09</c:v>
                </c:pt>
                <c:pt idx="215">
                  <c:v>6.1</c:v>
                </c:pt>
                <c:pt idx="216">
                  <c:v>6.13</c:v>
                </c:pt>
                <c:pt idx="217">
                  <c:v>6.16</c:v>
                </c:pt>
                <c:pt idx="218">
                  <c:v>6.27</c:v>
                </c:pt>
                <c:pt idx="219">
                  <c:v>6.35</c:v>
                </c:pt>
                <c:pt idx="220">
                  <c:v>6.39</c:v>
                </c:pt>
                <c:pt idx="221">
                  <c:v>6.42</c:v>
                </c:pt>
                <c:pt idx="222">
                  <c:v>6.46</c:v>
                </c:pt>
                <c:pt idx="223">
                  <c:v>6.49</c:v>
                </c:pt>
                <c:pt idx="224">
                  <c:v>6.57</c:v>
                </c:pt>
                <c:pt idx="225">
                  <c:v>6.59</c:v>
                </c:pt>
                <c:pt idx="226">
                  <c:v>6.62</c:v>
                </c:pt>
                <c:pt idx="227">
                  <c:v>6.65</c:v>
                </c:pt>
                <c:pt idx="228">
                  <c:v>6.7</c:v>
                </c:pt>
                <c:pt idx="229">
                  <c:v>6.73</c:v>
                </c:pt>
                <c:pt idx="230">
                  <c:v>6.75</c:v>
                </c:pt>
                <c:pt idx="231">
                  <c:v>6.77</c:v>
                </c:pt>
                <c:pt idx="232">
                  <c:v>6.78</c:v>
                </c:pt>
                <c:pt idx="233">
                  <c:v>6.79</c:v>
                </c:pt>
                <c:pt idx="234">
                  <c:v>6.8</c:v>
                </c:pt>
                <c:pt idx="235">
                  <c:v>6.76</c:v>
                </c:pt>
                <c:pt idx="236">
                  <c:v>6.7</c:v>
                </c:pt>
                <c:pt idx="237">
                  <c:v>6.7</c:v>
                </c:pt>
                <c:pt idx="238">
                  <c:v>6.68</c:v>
                </c:pt>
                <c:pt idx="239">
                  <c:v>6.53</c:v>
                </c:pt>
                <c:pt idx="240">
                  <c:v>6.57</c:v>
                </c:pt>
                <c:pt idx="241">
                  <c:v>6.54</c:v>
                </c:pt>
                <c:pt idx="242">
                  <c:v>6.51</c:v>
                </c:pt>
                <c:pt idx="243">
                  <c:v>6.52</c:v>
                </c:pt>
                <c:pt idx="244">
                  <c:v>6.52</c:v>
                </c:pt>
                <c:pt idx="245">
                  <c:v>6.52</c:v>
                </c:pt>
                <c:pt idx="246">
                  <c:v>6.53</c:v>
                </c:pt>
                <c:pt idx="247">
                  <c:v>6.55</c:v>
                </c:pt>
                <c:pt idx="248">
                  <c:v>6.57</c:v>
                </c:pt>
                <c:pt idx="249">
                  <c:v>6.54</c:v>
                </c:pt>
                <c:pt idx="250">
                  <c:v>6.5</c:v>
                </c:pt>
                <c:pt idx="251">
                  <c:v>6.58</c:v>
                </c:pt>
                <c:pt idx="252">
                  <c:v>6.56</c:v>
                </c:pt>
                <c:pt idx="253">
                  <c:v>6.48</c:v>
                </c:pt>
                <c:pt idx="254">
                  <c:v>6.5</c:v>
                </c:pt>
                <c:pt idx="255">
                  <c:v>6.5</c:v>
                </c:pt>
                <c:pt idx="256">
                  <c:v>6.51</c:v>
                </c:pt>
                <c:pt idx="257">
                  <c:v>6.5</c:v>
                </c:pt>
                <c:pt idx="258">
                  <c:v>6.49</c:v>
                </c:pt>
                <c:pt idx="259">
                  <c:v>6.49</c:v>
                </c:pt>
                <c:pt idx="260">
                  <c:v>6.49</c:v>
                </c:pt>
                <c:pt idx="261">
                  <c:v>6.49</c:v>
                </c:pt>
                <c:pt idx="262">
                  <c:v>6.47</c:v>
                </c:pt>
                <c:pt idx="263">
                  <c:v>6.44</c:v>
                </c:pt>
                <c:pt idx="264">
                  <c:v>6.38</c:v>
                </c:pt>
                <c:pt idx="265">
                  <c:v>6.31</c:v>
                </c:pt>
                <c:pt idx="266">
                  <c:v>6.21</c:v>
                </c:pt>
                <c:pt idx="267">
                  <c:v>6.12</c:v>
                </c:pt>
                <c:pt idx="268">
                  <c:v>6.03</c:v>
                </c:pt>
                <c:pt idx="269">
                  <c:v>5.95</c:v>
                </c:pt>
                <c:pt idx="270">
                  <c:v>5.87</c:v>
                </c:pt>
                <c:pt idx="271">
                  <c:v>5.82</c:v>
                </c:pt>
                <c:pt idx="272">
                  <c:v>5.78</c:v>
                </c:pt>
                <c:pt idx="273">
                  <c:v>5.83</c:v>
                </c:pt>
                <c:pt idx="274">
                  <c:v>5.88</c:v>
                </c:pt>
                <c:pt idx="275">
                  <c:v>5.92</c:v>
                </c:pt>
                <c:pt idx="276">
                  <c:v>5.97</c:v>
                </c:pt>
                <c:pt idx="277">
                  <c:v>5.95</c:v>
                </c:pt>
                <c:pt idx="278">
                  <c:v>5.96</c:v>
                </c:pt>
                <c:pt idx="279">
                  <c:v>5.98</c:v>
                </c:pt>
                <c:pt idx="280">
                  <c:v>6</c:v>
                </c:pt>
                <c:pt idx="281">
                  <c:v>6.02</c:v>
                </c:pt>
                <c:pt idx="282">
                  <c:v>6.03</c:v>
                </c:pt>
                <c:pt idx="283">
                  <c:v>6.07</c:v>
                </c:pt>
                <c:pt idx="284">
                  <c:v>6.07</c:v>
                </c:pt>
                <c:pt idx="285">
                  <c:v>6.07</c:v>
                </c:pt>
                <c:pt idx="286">
                  <c:v>5.97</c:v>
                </c:pt>
                <c:pt idx="287">
                  <c:v>6</c:v>
                </c:pt>
                <c:pt idx="288">
                  <c:v>6.07</c:v>
                </c:pt>
                <c:pt idx="289">
                  <c:v>6.14</c:v>
                </c:pt>
                <c:pt idx="290">
                  <c:v>6.14</c:v>
                </c:pt>
                <c:pt idx="291">
                  <c:v>6.14</c:v>
                </c:pt>
                <c:pt idx="292">
                  <c:v>6.13</c:v>
                </c:pt>
                <c:pt idx="293">
                  <c:v>6.15</c:v>
                </c:pt>
                <c:pt idx="294">
                  <c:v>6.17</c:v>
                </c:pt>
                <c:pt idx="295">
                  <c:v>6.19</c:v>
                </c:pt>
                <c:pt idx="296">
                  <c:v>6.21</c:v>
                </c:pt>
                <c:pt idx="297">
                  <c:v>6.22</c:v>
                </c:pt>
                <c:pt idx="298">
                  <c:v>6.22</c:v>
                </c:pt>
                <c:pt idx="299">
                  <c:v>6.19</c:v>
                </c:pt>
                <c:pt idx="300">
                  <c:v>6.21</c:v>
                </c:pt>
                <c:pt idx="301">
                  <c:v>6.26</c:v>
                </c:pt>
                <c:pt idx="302">
                  <c:v>6.3</c:v>
                </c:pt>
                <c:pt idx="303">
                  <c:v>6.4</c:v>
                </c:pt>
                <c:pt idx="304">
                  <c:v>6.46</c:v>
                </c:pt>
                <c:pt idx="305">
                  <c:v>6.51</c:v>
                </c:pt>
                <c:pt idx="306">
                  <c:v>6.56</c:v>
                </c:pt>
                <c:pt idx="307">
                  <c:v>6.6</c:v>
                </c:pt>
                <c:pt idx="308">
                  <c:v>6.62</c:v>
                </c:pt>
                <c:pt idx="309">
                  <c:v>6.6</c:v>
                </c:pt>
                <c:pt idx="310">
                  <c:v>6.53</c:v>
                </c:pt>
                <c:pt idx="311">
                  <c:v>6.57</c:v>
                </c:pt>
                <c:pt idx="312">
                  <c:v>6.44</c:v>
                </c:pt>
                <c:pt idx="313">
                  <c:v>6.4</c:v>
                </c:pt>
                <c:pt idx="314">
                  <c:v>6.39</c:v>
                </c:pt>
                <c:pt idx="315">
                  <c:v>6.39</c:v>
                </c:pt>
                <c:pt idx="316">
                  <c:v>6.39</c:v>
                </c:pt>
                <c:pt idx="317">
                  <c:v>6.39</c:v>
                </c:pt>
                <c:pt idx="318">
                  <c:v>6.37</c:v>
                </c:pt>
                <c:pt idx="319">
                  <c:v>6.3</c:v>
                </c:pt>
                <c:pt idx="320">
                  <c:v>6.24</c:v>
                </c:pt>
                <c:pt idx="321">
                  <c:v>6.24</c:v>
                </c:pt>
                <c:pt idx="322">
                  <c:v>6.24</c:v>
                </c:pt>
                <c:pt idx="323">
                  <c:v>6.24</c:v>
                </c:pt>
                <c:pt idx="324">
                  <c:v>6.24</c:v>
                </c:pt>
                <c:pt idx="325">
                  <c:v>6.38</c:v>
                </c:pt>
                <c:pt idx="326">
                  <c:v>6.4</c:v>
                </c:pt>
                <c:pt idx="327">
                  <c:v>6.42</c:v>
                </c:pt>
                <c:pt idx="328">
                  <c:v>6.47</c:v>
                </c:pt>
                <c:pt idx="329">
                  <c:v>6.5</c:v>
                </c:pt>
                <c:pt idx="330">
                  <c:v>6.56</c:v>
                </c:pt>
                <c:pt idx="331">
                  <c:v>6.54</c:v>
                </c:pt>
                <c:pt idx="332">
                  <c:v>6.52</c:v>
                </c:pt>
                <c:pt idx="333">
                  <c:v>6.52</c:v>
                </c:pt>
                <c:pt idx="334">
                  <c:v>6.48</c:v>
                </c:pt>
                <c:pt idx="335">
                  <c:v>6.46</c:v>
                </c:pt>
                <c:pt idx="336">
                  <c:v>6.44</c:v>
                </c:pt>
                <c:pt idx="337">
                  <c:v>6.32</c:v>
                </c:pt>
                <c:pt idx="338">
                  <c:v>6.22</c:v>
                </c:pt>
                <c:pt idx="339">
                  <c:v>6.4</c:v>
                </c:pt>
                <c:pt idx="340">
                  <c:v>6.38</c:v>
                </c:pt>
                <c:pt idx="341">
                  <c:v>6.38</c:v>
                </c:pt>
                <c:pt idx="342">
                  <c:v>6.38</c:v>
                </c:pt>
                <c:pt idx="343">
                  <c:v>6.33</c:v>
                </c:pt>
                <c:pt idx="344">
                  <c:v>6.25</c:v>
                </c:pt>
                <c:pt idx="345">
                  <c:v>6.13</c:v>
                </c:pt>
                <c:pt idx="346">
                  <c:v>6.05</c:v>
                </c:pt>
                <c:pt idx="347">
                  <c:v>5.9</c:v>
                </c:pt>
                <c:pt idx="348">
                  <c:v>5.84</c:v>
                </c:pt>
                <c:pt idx="349">
                  <c:v>5.83</c:v>
                </c:pt>
                <c:pt idx="350">
                  <c:v>5.82</c:v>
                </c:pt>
                <c:pt idx="351">
                  <c:v>5.81</c:v>
                </c:pt>
                <c:pt idx="352">
                  <c:v>5.86</c:v>
                </c:pt>
                <c:pt idx="353">
                  <c:v>5.88</c:v>
                </c:pt>
                <c:pt idx="354">
                  <c:v>5.9</c:v>
                </c:pt>
                <c:pt idx="355">
                  <c:v>5.87</c:v>
                </c:pt>
                <c:pt idx="356">
                  <c:v>5.8</c:v>
                </c:pt>
                <c:pt idx="357">
                  <c:v>5.72</c:v>
                </c:pt>
                <c:pt idx="358">
                  <c:v>5.72</c:v>
                </c:pt>
                <c:pt idx="359">
                  <c:v>5.76</c:v>
                </c:pt>
                <c:pt idx="360">
                  <c:v>5.81</c:v>
                </c:pt>
                <c:pt idx="361">
                  <c:v>5.84</c:v>
                </c:pt>
                <c:pt idx="362">
                  <c:v>5.86</c:v>
                </c:pt>
                <c:pt idx="363">
                  <c:v>5.84</c:v>
                </c:pt>
                <c:pt idx="364">
                  <c:v>5.83</c:v>
                </c:pt>
                <c:pt idx="365">
                  <c:v>5.85</c:v>
                </c:pt>
                <c:pt idx="366">
                  <c:v>5.87</c:v>
                </c:pt>
                <c:pt idx="367">
                  <c:v>5.91</c:v>
                </c:pt>
                <c:pt idx="368">
                  <c:v>5.91</c:v>
                </c:pt>
                <c:pt idx="369">
                  <c:v>5.91</c:v>
                </c:pt>
                <c:pt idx="370">
                  <c:v>5.91</c:v>
                </c:pt>
                <c:pt idx="371">
                  <c:v>5.91</c:v>
                </c:pt>
                <c:pt idx="372">
                  <c:v>5.91</c:v>
                </c:pt>
                <c:pt idx="373">
                  <c:v>5.83</c:v>
                </c:pt>
                <c:pt idx="374">
                  <c:v>5.85</c:v>
                </c:pt>
                <c:pt idx="375">
                  <c:v>5.64</c:v>
                </c:pt>
                <c:pt idx="376">
                  <c:v>5.56</c:v>
                </c:pt>
                <c:pt idx="377">
                  <c:v>5.51</c:v>
                </c:pt>
                <c:pt idx="378">
                  <c:v>5.42</c:v>
                </c:pt>
                <c:pt idx="379">
                  <c:v>5.3</c:v>
                </c:pt>
                <c:pt idx="380">
                  <c:v>5.24</c:v>
                </c:pt>
                <c:pt idx="381">
                  <c:v>5.21</c:v>
                </c:pt>
                <c:pt idx="382">
                  <c:v>5.16</c:v>
                </c:pt>
                <c:pt idx="383">
                  <c:v>5.13</c:v>
                </c:pt>
                <c:pt idx="384">
                  <c:v>5.1100000000000003</c:v>
                </c:pt>
                <c:pt idx="385">
                  <c:v>5.08</c:v>
                </c:pt>
                <c:pt idx="386">
                  <c:v>5.03</c:v>
                </c:pt>
                <c:pt idx="387">
                  <c:v>4.95</c:v>
                </c:pt>
                <c:pt idx="388">
                  <c:v>4.93</c:v>
                </c:pt>
                <c:pt idx="389">
                  <c:v>4.8600000000000003</c:v>
                </c:pt>
                <c:pt idx="390">
                  <c:v>4.82</c:v>
                </c:pt>
                <c:pt idx="391">
                  <c:v>4.79</c:v>
                </c:pt>
                <c:pt idx="392">
                  <c:v>4.76</c:v>
                </c:pt>
                <c:pt idx="393">
                  <c:v>4.74</c:v>
                </c:pt>
                <c:pt idx="394">
                  <c:v>4.7300000000000004</c:v>
                </c:pt>
                <c:pt idx="395">
                  <c:v>4.83</c:v>
                </c:pt>
                <c:pt idx="396">
                  <c:v>4.96</c:v>
                </c:pt>
                <c:pt idx="397">
                  <c:v>4.96</c:v>
                </c:pt>
                <c:pt idx="398">
                  <c:v>4.9400000000000004</c:v>
                </c:pt>
                <c:pt idx="399">
                  <c:v>5.0199999999999996</c:v>
                </c:pt>
                <c:pt idx="400">
                  <c:v>5.14</c:v>
                </c:pt>
                <c:pt idx="401">
                  <c:v>5.17</c:v>
                </c:pt>
                <c:pt idx="402">
                  <c:v>5.16</c:v>
                </c:pt>
                <c:pt idx="403">
                  <c:v>5.16</c:v>
                </c:pt>
                <c:pt idx="404">
                  <c:v>5.17</c:v>
                </c:pt>
                <c:pt idx="405">
                  <c:v>5.31</c:v>
                </c:pt>
                <c:pt idx="406">
                  <c:v>5.39</c:v>
                </c:pt>
                <c:pt idx="407">
                  <c:v>5.41</c:v>
                </c:pt>
                <c:pt idx="408">
                  <c:v>5.43</c:v>
                </c:pt>
                <c:pt idx="409">
                  <c:v>5.26</c:v>
                </c:pt>
                <c:pt idx="410">
                  <c:v>5.18</c:v>
                </c:pt>
                <c:pt idx="411">
                  <c:v>5.14</c:v>
                </c:pt>
                <c:pt idx="412">
                  <c:v>5.16</c:v>
                </c:pt>
                <c:pt idx="413">
                  <c:v>5.16</c:v>
                </c:pt>
                <c:pt idx="414">
                  <c:v>5.16</c:v>
                </c:pt>
                <c:pt idx="415">
                  <c:v>5.13</c:v>
                </c:pt>
                <c:pt idx="416">
                  <c:v>5.08</c:v>
                </c:pt>
                <c:pt idx="417">
                  <c:v>5.05</c:v>
                </c:pt>
                <c:pt idx="418">
                  <c:v>5.03</c:v>
                </c:pt>
                <c:pt idx="419">
                  <c:v>5.05</c:v>
                </c:pt>
                <c:pt idx="420">
                  <c:v>5.05</c:v>
                </c:pt>
                <c:pt idx="421">
                  <c:v>5.03</c:v>
                </c:pt>
                <c:pt idx="422">
                  <c:v>5</c:v>
                </c:pt>
                <c:pt idx="423">
                  <c:v>4.8600000000000003</c:v>
                </c:pt>
                <c:pt idx="424">
                  <c:v>4.82</c:v>
                </c:pt>
                <c:pt idx="425">
                  <c:v>4.8</c:v>
                </c:pt>
                <c:pt idx="426">
                  <c:v>4.79</c:v>
                </c:pt>
                <c:pt idx="427">
                  <c:v>4.76</c:v>
                </c:pt>
                <c:pt idx="428">
                  <c:v>4.74</c:v>
                </c:pt>
                <c:pt idx="429">
                  <c:v>4.9400000000000004</c:v>
                </c:pt>
                <c:pt idx="430">
                  <c:v>5.07</c:v>
                </c:pt>
                <c:pt idx="431">
                  <c:v>5.05</c:v>
                </c:pt>
                <c:pt idx="432">
                  <c:v>5</c:v>
                </c:pt>
                <c:pt idx="433">
                  <c:v>4.9800000000000004</c:v>
                </c:pt>
                <c:pt idx="434">
                  <c:v>5.03</c:v>
                </c:pt>
                <c:pt idx="435">
                  <c:v>5.04</c:v>
                </c:pt>
                <c:pt idx="436">
                  <c:v>4.9800000000000004</c:v>
                </c:pt>
                <c:pt idx="437">
                  <c:v>4.83</c:v>
                </c:pt>
                <c:pt idx="438">
                  <c:v>4.7699999999999996</c:v>
                </c:pt>
                <c:pt idx="439">
                  <c:v>4.74</c:v>
                </c:pt>
                <c:pt idx="440">
                  <c:v>4.74</c:v>
                </c:pt>
                <c:pt idx="441">
                  <c:v>4.7300000000000004</c:v>
                </c:pt>
                <c:pt idx="442">
                  <c:v>4.72</c:v>
                </c:pt>
                <c:pt idx="443">
                  <c:v>4.66</c:v>
                </c:pt>
                <c:pt idx="444">
                  <c:v>4.63</c:v>
                </c:pt>
                <c:pt idx="445">
                  <c:v>4.62</c:v>
                </c:pt>
                <c:pt idx="446">
                  <c:v>4.67</c:v>
                </c:pt>
                <c:pt idx="447">
                  <c:v>4.72</c:v>
                </c:pt>
                <c:pt idx="448">
                  <c:v>4.75</c:v>
                </c:pt>
                <c:pt idx="449">
                  <c:v>4.82</c:v>
                </c:pt>
                <c:pt idx="450">
                  <c:v>4.9000000000000004</c:v>
                </c:pt>
                <c:pt idx="451">
                  <c:v>4.8499999999999996</c:v>
                </c:pt>
                <c:pt idx="452">
                  <c:v>4.79</c:v>
                </c:pt>
                <c:pt idx="453">
                  <c:v>4.76</c:v>
                </c:pt>
                <c:pt idx="454">
                  <c:v>4.72</c:v>
                </c:pt>
                <c:pt idx="455">
                  <c:v>4.6900000000000004</c:v>
                </c:pt>
                <c:pt idx="456">
                  <c:v>4.66</c:v>
                </c:pt>
                <c:pt idx="457">
                  <c:v>4.63</c:v>
                </c:pt>
                <c:pt idx="458">
                  <c:v>4.6500000000000004</c:v>
                </c:pt>
                <c:pt idx="459">
                  <c:v>4.43</c:v>
                </c:pt>
                <c:pt idx="460">
                  <c:v>4.45</c:v>
                </c:pt>
                <c:pt idx="461">
                  <c:v>4.42</c:v>
                </c:pt>
                <c:pt idx="462">
                  <c:v>4.32</c:v>
                </c:pt>
                <c:pt idx="463">
                  <c:v>4.29</c:v>
                </c:pt>
                <c:pt idx="464">
                  <c:v>4.26</c:v>
                </c:pt>
                <c:pt idx="465">
                  <c:v>4.26</c:v>
                </c:pt>
                <c:pt idx="466">
                  <c:v>4.26</c:v>
                </c:pt>
                <c:pt idx="467">
                  <c:v>4.4800000000000004</c:v>
                </c:pt>
                <c:pt idx="468">
                  <c:v>4.49</c:v>
                </c:pt>
                <c:pt idx="469">
                  <c:v>4.55</c:v>
                </c:pt>
                <c:pt idx="470">
                  <c:v>4.58</c:v>
                </c:pt>
                <c:pt idx="471">
                  <c:v>4.62</c:v>
                </c:pt>
                <c:pt idx="472">
                  <c:v>4.68</c:v>
                </c:pt>
                <c:pt idx="473">
                  <c:v>4.83</c:v>
                </c:pt>
                <c:pt idx="474">
                  <c:v>4.97</c:v>
                </c:pt>
                <c:pt idx="475">
                  <c:v>5</c:v>
                </c:pt>
                <c:pt idx="476">
                  <c:v>5.04</c:v>
                </c:pt>
                <c:pt idx="477">
                  <c:v>5.03</c:v>
                </c:pt>
                <c:pt idx="478">
                  <c:v>5.0199999999999996</c:v>
                </c:pt>
                <c:pt idx="479">
                  <c:v>4.99</c:v>
                </c:pt>
                <c:pt idx="480">
                  <c:v>4.9400000000000004</c:v>
                </c:pt>
                <c:pt idx="481">
                  <c:v>4.91</c:v>
                </c:pt>
                <c:pt idx="482">
                  <c:v>4.95</c:v>
                </c:pt>
                <c:pt idx="483">
                  <c:v>4.88</c:v>
                </c:pt>
                <c:pt idx="484">
                  <c:v>4.8600000000000003</c:v>
                </c:pt>
                <c:pt idx="485">
                  <c:v>4.92</c:v>
                </c:pt>
                <c:pt idx="486">
                  <c:v>4.96</c:v>
                </c:pt>
                <c:pt idx="487">
                  <c:v>4.96</c:v>
                </c:pt>
                <c:pt idx="488">
                  <c:v>4.96</c:v>
                </c:pt>
                <c:pt idx="489">
                  <c:v>4.9000000000000004</c:v>
                </c:pt>
                <c:pt idx="490">
                  <c:v>4.8499999999999996</c:v>
                </c:pt>
                <c:pt idx="491">
                  <c:v>4.82</c:v>
                </c:pt>
                <c:pt idx="492">
                  <c:v>4.79</c:v>
                </c:pt>
                <c:pt idx="493">
                  <c:v>4.79</c:v>
                </c:pt>
                <c:pt idx="494">
                  <c:v>4.8499999999999996</c:v>
                </c:pt>
                <c:pt idx="495">
                  <c:v>4.9000000000000004</c:v>
                </c:pt>
                <c:pt idx="496">
                  <c:v>4.92</c:v>
                </c:pt>
                <c:pt idx="497">
                  <c:v>4.92</c:v>
                </c:pt>
                <c:pt idx="498">
                  <c:v>4.91</c:v>
                </c:pt>
                <c:pt idx="499">
                  <c:v>4.83</c:v>
                </c:pt>
                <c:pt idx="500">
                  <c:v>4.75</c:v>
                </c:pt>
                <c:pt idx="501">
                  <c:v>4.72</c:v>
                </c:pt>
                <c:pt idx="502">
                  <c:v>4.72</c:v>
                </c:pt>
                <c:pt idx="503">
                  <c:v>4.7</c:v>
                </c:pt>
                <c:pt idx="504">
                  <c:v>4.6900000000000004</c:v>
                </c:pt>
                <c:pt idx="505">
                  <c:v>4.7</c:v>
                </c:pt>
                <c:pt idx="506">
                  <c:v>4.75</c:v>
                </c:pt>
                <c:pt idx="507">
                  <c:v>4.7300000000000004</c:v>
                </c:pt>
                <c:pt idx="508">
                  <c:v>4.7</c:v>
                </c:pt>
                <c:pt idx="509">
                  <c:v>4.6399999999999997</c:v>
                </c:pt>
                <c:pt idx="510">
                  <c:v>4.6399999999999997</c:v>
                </c:pt>
                <c:pt idx="511">
                  <c:v>4.67</c:v>
                </c:pt>
                <c:pt idx="512">
                  <c:v>4.71</c:v>
                </c:pt>
                <c:pt idx="513">
                  <c:v>4.75</c:v>
                </c:pt>
                <c:pt idx="514">
                  <c:v>4.8099999999999996</c:v>
                </c:pt>
                <c:pt idx="515">
                  <c:v>4.8</c:v>
                </c:pt>
                <c:pt idx="516">
                  <c:v>4.8600000000000003</c:v>
                </c:pt>
                <c:pt idx="517">
                  <c:v>4.75</c:v>
                </c:pt>
                <c:pt idx="518">
                  <c:v>4.74</c:v>
                </c:pt>
                <c:pt idx="519">
                  <c:v>4.71</c:v>
                </c:pt>
                <c:pt idx="520">
                  <c:v>4.6100000000000003</c:v>
                </c:pt>
                <c:pt idx="521">
                  <c:v>4.5599999999999996</c:v>
                </c:pt>
                <c:pt idx="522">
                  <c:v>4.5999999999999996</c:v>
                </c:pt>
                <c:pt idx="523">
                  <c:v>4.5999999999999996</c:v>
                </c:pt>
                <c:pt idx="524">
                  <c:v>4.6500000000000004</c:v>
                </c:pt>
                <c:pt idx="525">
                  <c:v>4.74</c:v>
                </c:pt>
                <c:pt idx="526">
                  <c:v>4.8099999999999996</c:v>
                </c:pt>
                <c:pt idx="527">
                  <c:v>4.84</c:v>
                </c:pt>
                <c:pt idx="528">
                  <c:v>4.87</c:v>
                </c:pt>
                <c:pt idx="529">
                  <c:v>5.0199999999999996</c:v>
                </c:pt>
                <c:pt idx="530">
                  <c:v>5.0999999999999996</c:v>
                </c:pt>
                <c:pt idx="531">
                  <c:v>5.1100000000000003</c:v>
                </c:pt>
                <c:pt idx="532">
                  <c:v>5.1559999999999997</c:v>
                </c:pt>
                <c:pt idx="533">
                  <c:v>5.24</c:v>
                </c:pt>
                <c:pt idx="534">
                  <c:v>5.32</c:v>
                </c:pt>
                <c:pt idx="535">
                  <c:v>5.45</c:v>
                </c:pt>
                <c:pt idx="536">
                  <c:v>5.39</c:v>
                </c:pt>
                <c:pt idx="537">
                  <c:v>5.28</c:v>
                </c:pt>
                <c:pt idx="538">
                  <c:v>5.18</c:v>
                </c:pt>
                <c:pt idx="539">
                  <c:v>5.18</c:v>
                </c:pt>
                <c:pt idx="540">
                  <c:v>5.19</c:v>
                </c:pt>
                <c:pt idx="541">
                  <c:v>5.22</c:v>
                </c:pt>
                <c:pt idx="542">
                  <c:v>5.09</c:v>
                </c:pt>
                <c:pt idx="543">
                  <c:v>4.9800000000000004</c:v>
                </c:pt>
                <c:pt idx="544">
                  <c:v>4.84</c:v>
                </c:pt>
                <c:pt idx="545">
                  <c:v>4.75</c:v>
                </c:pt>
                <c:pt idx="546">
                  <c:v>4.7</c:v>
                </c:pt>
                <c:pt idx="547">
                  <c:v>4.58</c:v>
                </c:pt>
                <c:pt idx="548">
                  <c:v>4.49</c:v>
                </c:pt>
                <c:pt idx="549">
                  <c:v>4.4800000000000004</c:v>
                </c:pt>
                <c:pt idx="550">
                  <c:v>4.46</c:v>
                </c:pt>
                <c:pt idx="551">
                  <c:v>4.45</c:v>
                </c:pt>
                <c:pt idx="552">
                  <c:v>4.47</c:v>
                </c:pt>
                <c:pt idx="553">
                  <c:v>4.6100000000000003</c:v>
                </c:pt>
                <c:pt idx="554">
                  <c:v>4.72</c:v>
                </c:pt>
                <c:pt idx="555">
                  <c:v>4.7</c:v>
                </c:pt>
                <c:pt idx="556">
                  <c:v>4.5599999999999996</c:v>
                </c:pt>
                <c:pt idx="557">
                  <c:v>4.53</c:v>
                </c:pt>
                <c:pt idx="558">
                  <c:v>4.54</c:v>
                </c:pt>
                <c:pt idx="559">
                  <c:v>4.5599999999999996</c:v>
                </c:pt>
                <c:pt idx="560">
                  <c:v>4.57</c:v>
                </c:pt>
                <c:pt idx="561">
                  <c:v>4.57</c:v>
                </c:pt>
                <c:pt idx="562">
                  <c:v>4.57</c:v>
                </c:pt>
                <c:pt idx="563">
                  <c:v>4.57</c:v>
                </c:pt>
                <c:pt idx="564">
                  <c:v>4.58</c:v>
                </c:pt>
                <c:pt idx="565">
                  <c:v>4.58</c:v>
                </c:pt>
                <c:pt idx="566">
                  <c:v>4.53</c:v>
                </c:pt>
                <c:pt idx="567">
                  <c:v>4.51</c:v>
                </c:pt>
                <c:pt idx="568">
                  <c:v>4.47</c:v>
                </c:pt>
                <c:pt idx="569">
                  <c:v>4.49</c:v>
                </c:pt>
                <c:pt idx="570">
                  <c:v>4.51</c:v>
                </c:pt>
                <c:pt idx="571">
                  <c:v>4.55</c:v>
                </c:pt>
                <c:pt idx="572">
                  <c:v>4.71</c:v>
                </c:pt>
                <c:pt idx="573">
                  <c:v>4.75</c:v>
                </c:pt>
                <c:pt idx="574">
                  <c:v>4.75</c:v>
                </c:pt>
                <c:pt idx="575">
                  <c:v>4.8499999999999996</c:v>
                </c:pt>
                <c:pt idx="576">
                  <c:v>4.97</c:v>
                </c:pt>
                <c:pt idx="577">
                  <c:v>5.12</c:v>
                </c:pt>
                <c:pt idx="578">
                  <c:v>5.21</c:v>
                </c:pt>
                <c:pt idx="579">
                  <c:v>5.29</c:v>
                </c:pt>
                <c:pt idx="580">
                  <c:v>5.37</c:v>
                </c:pt>
                <c:pt idx="581">
                  <c:v>5.46</c:v>
                </c:pt>
                <c:pt idx="582">
                  <c:v>5.46</c:v>
                </c:pt>
                <c:pt idx="583">
                  <c:v>5.4</c:v>
                </c:pt>
                <c:pt idx="584">
                  <c:v>5.35</c:v>
                </c:pt>
                <c:pt idx="585">
                  <c:v>5.4</c:v>
                </c:pt>
                <c:pt idx="586">
                  <c:v>5.45</c:v>
                </c:pt>
                <c:pt idx="587">
                  <c:v>5.46</c:v>
                </c:pt>
                <c:pt idx="588">
                  <c:v>5.55</c:v>
                </c:pt>
                <c:pt idx="589">
                  <c:v>5.51</c:v>
                </c:pt>
                <c:pt idx="590">
                  <c:v>5.49</c:v>
                </c:pt>
                <c:pt idx="591">
                  <c:v>5.42</c:v>
                </c:pt>
                <c:pt idx="592">
                  <c:v>5.39</c:v>
                </c:pt>
                <c:pt idx="593">
                  <c:v>5.31</c:v>
                </c:pt>
                <c:pt idx="594">
                  <c:v>5.34</c:v>
                </c:pt>
                <c:pt idx="595">
                  <c:v>5.31</c:v>
                </c:pt>
                <c:pt idx="596">
                  <c:v>5.24</c:v>
                </c:pt>
                <c:pt idx="597">
                  <c:v>5.24</c:v>
                </c:pt>
                <c:pt idx="598">
                  <c:v>5.23</c:v>
                </c:pt>
                <c:pt idx="599">
                  <c:v>5.16</c:v>
                </c:pt>
                <c:pt idx="600">
                  <c:v>5.13</c:v>
                </c:pt>
                <c:pt idx="601">
                  <c:v>5.15</c:v>
                </c:pt>
                <c:pt idx="602">
                  <c:v>5.21</c:v>
                </c:pt>
                <c:pt idx="603">
                  <c:v>5.26</c:v>
                </c:pt>
                <c:pt idx="604">
                  <c:v>5.26</c:v>
                </c:pt>
                <c:pt idx="605">
                  <c:v>5.29</c:v>
                </c:pt>
                <c:pt idx="606">
                  <c:v>5.31</c:v>
                </c:pt>
                <c:pt idx="607">
                  <c:v>5.25</c:v>
                </c:pt>
                <c:pt idx="608">
                  <c:v>5.22</c:v>
                </c:pt>
                <c:pt idx="609">
                  <c:v>5.24</c:v>
                </c:pt>
                <c:pt idx="610">
                  <c:v>5.26</c:v>
                </c:pt>
                <c:pt idx="611">
                  <c:v>5.27</c:v>
                </c:pt>
                <c:pt idx="612">
                  <c:v>5.42</c:v>
                </c:pt>
                <c:pt idx="613">
                  <c:v>5.56</c:v>
                </c:pt>
                <c:pt idx="614">
                  <c:v>5.62</c:v>
                </c:pt>
                <c:pt idx="615">
                  <c:v>5.62</c:v>
                </c:pt>
                <c:pt idx="616">
                  <c:v>5.71</c:v>
                </c:pt>
                <c:pt idx="617">
                  <c:v>5.75</c:v>
                </c:pt>
                <c:pt idx="618">
                  <c:v>5.81</c:v>
                </c:pt>
                <c:pt idx="619">
                  <c:v>5.91</c:v>
                </c:pt>
                <c:pt idx="620">
                  <c:v>5.94</c:v>
                </c:pt>
                <c:pt idx="621">
                  <c:v>5.94</c:v>
                </c:pt>
                <c:pt idx="622">
                  <c:v>5.94</c:v>
                </c:pt>
                <c:pt idx="623">
                  <c:v>5.98</c:v>
                </c:pt>
                <c:pt idx="624">
                  <c:v>6</c:v>
                </c:pt>
                <c:pt idx="625">
                  <c:v>6.05</c:v>
                </c:pt>
                <c:pt idx="626">
                  <c:v>6.1</c:v>
                </c:pt>
                <c:pt idx="627">
                  <c:v>6.13</c:v>
                </c:pt>
                <c:pt idx="628">
                  <c:v>6.12</c:v>
                </c:pt>
                <c:pt idx="629">
                  <c:v>6.12</c:v>
                </c:pt>
                <c:pt idx="630">
                  <c:v>6.11</c:v>
                </c:pt>
                <c:pt idx="631">
                  <c:v>6.1</c:v>
                </c:pt>
                <c:pt idx="632">
                  <c:v>6.07</c:v>
                </c:pt>
                <c:pt idx="633">
                  <c:v>6.09</c:v>
                </c:pt>
                <c:pt idx="634">
                  <c:v>6.1</c:v>
                </c:pt>
                <c:pt idx="635">
                  <c:v>6.15</c:v>
                </c:pt>
                <c:pt idx="636">
                  <c:v>6.19</c:v>
                </c:pt>
                <c:pt idx="637">
                  <c:v>6.16</c:v>
                </c:pt>
                <c:pt idx="638">
                  <c:v>6.07</c:v>
                </c:pt>
                <c:pt idx="639">
                  <c:v>6.03</c:v>
                </c:pt>
                <c:pt idx="640">
                  <c:v>5.98</c:v>
                </c:pt>
                <c:pt idx="641">
                  <c:v>5.94</c:v>
                </c:pt>
                <c:pt idx="642">
                  <c:v>5.96</c:v>
                </c:pt>
                <c:pt idx="643">
                  <c:v>5.91</c:v>
                </c:pt>
                <c:pt idx="644">
                  <c:v>5.85</c:v>
                </c:pt>
                <c:pt idx="645">
                  <c:v>5.89</c:v>
                </c:pt>
                <c:pt idx="646">
                  <c:v>5.96</c:v>
                </c:pt>
                <c:pt idx="647">
                  <c:v>5.93</c:v>
                </c:pt>
                <c:pt idx="648">
                  <c:v>5.87</c:v>
                </c:pt>
                <c:pt idx="649">
                  <c:v>5.84</c:v>
                </c:pt>
                <c:pt idx="650">
                  <c:v>5.86</c:v>
                </c:pt>
                <c:pt idx="651">
                  <c:v>5.84</c:v>
                </c:pt>
                <c:pt idx="652">
                  <c:v>5.85</c:v>
                </c:pt>
                <c:pt idx="653">
                  <c:v>5.84</c:v>
                </c:pt>
                <c:pt idx="654">
                  <c:v>5.84</c:v>
                </c:pt>
                <c:pt idx="655">
                  <c:v>5.82</c:v>
                </c:pt>
                <c:pt idx="656">
                  <c:v>5.8</c:v>
                </c:pt>
                <c:pt idx="657">
                  <c:v>5.74</c:v>
                </c:pt>
                <c:pt idx="658">
                  <c:v>5.68</c:v>
                </c:pt>
                <c:pt idx="659">
                  <c:v>5.73</c:v>
                </c:pt>
                <c:pt idx="660">
                  <c:v>5.82</c:v>
                </c:pt>
                <c:pt idx="661">
                  <c:v>5.93</c:v>
                </c:pt>
                <c:pt idx="662">
                  <c:v>5.98</c:v>
                </c:pt>
                <c:pt idx="663">
                  <c:v>6.03</c:v>
                </c:pt>
                <c:pt idx="664">
                  <c:v>6</c:v>
                </c:pt>
                <c:pt idx="665">
                  <c:v>6.02</c:v>
                </c:pt>
                <c:pt idx="666">
                  <c:v>6.05</c:v>
                </c:pt>
                <c:pt idx="667">
                  <c:v>6.01</c:v>
                </c:pt>
                <c:pt idx="668">
                  <c:v>5.99</c:v>
                </c:pt>
                <c:pt idx="669">
                  <c:v>5.99</c:v>
                </c:pt>
                <c:pt idx="670">
                  <c:v>5.96</c:v>
                </c:pt>
                <c:pt idx="671">
                  <c:v>5.91</c:v>
                </c:pt>
                <c:pt idx="672">
                  <c:v>5.87</c:v>
                </c:pt>
                <c:pt idx="673">
                  <c:v>5.85</c:v>
                </c:pt>
                <c:pt idx="674">
                  <c:v>5.82</c:v>
                </c:pt>
                <c:pt idx="675">
                  <c:v>5.81</c:v>
                </c:pt>
                <c:pt idx="676">
                  <c:v>5.72</c:v>
                </c:pt>
                <c:pt idx="677">
                  <c:v>5.61</c:v>
                </c:pt>
                <c:pt idx="678">
                  <c:v>5.48</c:v>
                </c:pt>
                <c:pt idx="679">
                  <c:v>5.44</c:v>
                </c:pt>
                <c:pt idx="680">
                  <c:v>5.4</c:v>
                </c:pt>
                <c:pt idx="681">
                  <c:v>5.35</c:v>
                </c:pt>
                <c:pt idx="682">
                  <c:v>5.4</c:v>
                </c:pt>
                <c:pt idx="683">
                  <c:v>5.41</c:v>
                </c:pt>
                <c:pt idx="684">
                  <c:v>5.34</c:v>
                </c:pt>
                <c:pt idx="685">
                  <c:v>5.24</c:v>
                </c:pt>
                <c:pt idx="686">
                  <c:v>5.15</c:v>
                </c:pt>
                <c:pt idx="687">
                  <c:v>5.1100000000000003</c:v>
                </c:pt>
                <c:pt idx="688">
                  <c:v>5.07</c:v>
                </c:pt>
                <c:pt idx="689">
                  <c:v>5.08</c:v>
                </c:pt>
                <c:pt idx="690">
                  <c:v>5.09</c:v>
                </c:pt>
                <c:pt idx="691">
                  <c:v>5.01</c:v>
                </c:pt>
                <c:pt idx="692">
                  <c:v>4.9000000000000004</c:v>
                </c:pt>
                <c:pt idx="693">
                  <c:v>4.83</c:v>
                </c:pt>
                <c:pt idx="694">
                  <c:v>4.82</c:v>
                </c:pt>
                <c:pt idx="695">
                  <c:v>4.8</c:v>
                </c:pt>
                <c:pt idx="696">
                  <c:v>4.7699999999999996</c:v>
                </c:pt>
                <c:pt idx="697">
                  <c:v>4.6900000000000004</c:v>
                </c:pt>
                <c:pt idx="698">
                  <c:v>4.62</c:v>
                </c:pt>
                <c:pt idx="699">
                  <c:v>4.57</c:v>
                </c:pt>
                <c:pt idx="700">
                  <c:v>4.57</c:v>
                </c:pt>
                <c:pt idx="701">
                  <c:v>4.66</c:v>
                </c:pt>
                <c:pt idx="702">
                  <c:v>4.7300000000000004</c:v>
                </c:pt>
                <c:pt idx="703">
                  <c:v>4.6399999999999997</c:v>
                </c:pt>
                <c:pt idx="704">
                  <c:v>4.62</c:v>
                </c:pt>
                <c:pt idx="705">
                  <c:v>4.72</c:v>
                </c:pt>
                <c:pt idx="706">
                  <c:v>4.78</c:v>
                </c:pt>
                <c:pt idx="707">
                  <c:v>4.78</c:v>
                </c:pt>
                <c:pt idx="708">
                  <c:v>4.8</c:v>
                </c:pt>
                <c:pt idx="709">
                  <c:v>4.88</c:v>
                </c:pt>
                <c:pt idx="710">
                  <c:v>4.87</c:v>
                </c:pt>
                <c:pt idx="711">
                  <c:v>4.83</c:v>
                </c:pt>
                <c:pt idx="712">
                  <c:v>4.92</c:v>
                </c:pt>
                <c:pt idx="713">
                  <c:v>4.8899999999999997</c:v>
                </c:pt>
                <c:pt idx="714">
                  <c:v>4.72</c:v>
                </c:pt>
                <c:pt idx="715">
                  <c:v>4.58</c:v>
                </c:pt>
                <c:pt idx="716">
                  <c:v>4.46</c:v>
                </c:pt>
                <c:pt idx="717">
                  <c:v>4.34</c:v>
                </c:pt>
                <c:pt idx="718">
                  <c:v>4.2699999999999996</c:v>
                </c:pt>
                <c:pt idx="719">
                  <c:v>4.32</c:v>
                </c:pt>
                <c:pt idx="720">
                  <c:v>4.4000000000000004</c:v>
                </c:pt>
                <c:pt idx="721">
                  <c:v>4.3099999999999996</c:v>
                </c:pt>
                <c:pt idx="722">
                  <c:v>4.1500000000000004</c:v>
                </c:pt>
                <c:pt idx="723">
                  <c:v>4.0999999999999996</c:v>
                </c:pt>
                <c:pt idx="724">
                  <c:v>3.95</c:v>
                </c:pt>
                <c:pt idx="725">
                  <c:v>3.9</c:v>
                </c:pt>
                <c:pt idx="726">
                  <c:v>3.88</c:v>
                </c:pt>
                <c:pt idx="727">
                  <c:v>3.85</c:v>
                </c:pt>
                <c:pt idx="728">
                  <c:v>3.8</c:v>
                </c:pt>
                <c:pt idx="729">
                  <c:v>3.78</c:v>
                </c:pt>
                <c:pt idx="730">
                  <c:v>3.81</c:v>
                </c:pt>
                <c:pt idx="731">
                  <c:v>3.84</c:v>
                </c:pt>
              </c:numCache>
            </c:numRef>
          </c:val>
          <c:smooth val="1"/>
          <c:extLst>
            <c:ext xmlns:c16="http://schemas.microsoft.com/office/drawing/2014/chart" uri="{C3380CC4-5D6E-409C-BE32-E72D297353CC}">
              <c16:uniqueId val="{00000005-D753-464D-AACF-C9EF6FA85ADD}"/>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DATOS!$AH$3:$AH$733</c:f>
              <c:numCache>
                <c:formatCode>0.00</c:formatCode>
                <c:ptCount val="731"/>
                <c:pt idx="0">
                  <c:v>3.89</c:v>
                </c:pt>
                <c:pt idx="1">
                  <c:v>3.92</c:v>
                </c:pt>
                <c:pt idx="2">
                  <c:v>3.98</c:v>
                </c:pt>
                <c:pt idx="3">
                  <c:v>4</c:v>
                </c:pt>
                <c:pt idx="4">
                  <c:v>4.04</c:v>
                </c:pt>
                <c:pt idx="5">
                  <c:v>3.93</c:v>
                </c:pt>
                <c:pt idx="6">
                  <c:v>3.91</c:v>
                </c:pt>
                <c:pt idx="7">
                  <c:v>3.9</c:v>
                </c:pt>
                <c:pt idx="8">
                  <c:v>3.89</c:v>
                </c:pt>
                <c:pt idx="9">
                  <c:v>3.88</c:v>
                </c:pt>
                <c:pt idx="10">
                  <c:v>3.86</c:v>
                </c:pt>
                <c:pt idx="11">
                  <c:v>3.84</c:v>
                </c:pt>
                <c:pt idx="12">
                  <c:v>3.72</c:v>
                </c:pt>
                <c:pt idx="13">
                  <c:v>3.65</c:v>
                </c:pt>
                <c:pt idx="14">
                  <c:v>3.69</c:v>
                </c:pt>
                <c:pt idx="15">
                  <c:v>3.8</c:v>
                </c:pt>
                <c:pt idx="16">
                  <c:v>3.77</c:v>
                </c:pt>
                <c:pt idx="17">
                  <c:v>3.97</c:v>
                </c:pt>
                <c:pt idx="18">
                  <c:v>4.0199999999999996</c:v>
                </c:pt>
                <c:pt idx="19">
                  <c:v>3.87</c:v>
                </c:pt>
                <c:pt idx="20">
                  <c:v>3.74</c:v>
                </c:pt>
                <c:pt idx="21">
                  <c:v>3.63</c:v>
                </c:pt>
                <c:pt idx="22">
                  <c:v>3.56</c:v>
                </c:pt>
                <c:pt idx="23">
                  <c:v>3.56</c:v>
                </c:pt>
                <c:pt idx="24">
                  <c:v>3.59</c:v>
                </c:pt>
                <c:pt idx="25">
                  <c:v>3.58</c:v>
                </c:pt>
                <c:pt idx="26">
                  <c:v>3.55</c:v>
                </c:pt>
                <c:pt idx="27">
                  <c:v>3.6</c:v>
                </c:pt>
                <c:pt idx="28">
                  <c:v>3.79</c:v>
                </c:pt>
                <c:pt idx="29">
                  <c:v>3.77</c:v>
                </c:pt>
                <c:pt idx="30">
                  <c:v>3.75</c:v>
                </c:pt>
                <c:pt idx="31">
                  <c:v>3.71</c:v>
                </c:pt>
                <c:pt idx="32">
                  <c:v>3.68</c:v>
                </c:pt>
                <c:pt idx="33">
                  <c:v>3.66</c:v>
                </c:pt>
                <c:pt idx="34">
                  <c:v>3.52</c:v>
                </c:pt>
                <c:pt idx="35">
                  <c:v>3.47</c:v>
                </c:pt>
                <c:pt idx="36">
                  <c:v>3.43</c:v>
                </c:pt>
                <c:pt idx="37">
                  <c:v>3.44</c:v>
                </c:pt>
                <c:pt idx="38">
                  <c:v>3.4</c:v>
                </c:pt>
                <c:pt idx="39">
                  <c:v>3.43</c:v>
                </c:pt>
                <c:pt idx="40">
                  <c:v>3.54</c:v>
                </c:pt>
                <c:pt idx="41">
                  <c:v>3.56</c:v>
                </c:pt>
                <c:pt idx="42">
                  <c:v>3.42</c:v>
                </c:pt>
                <c:pt idx="43">
                  <c:v>3.33</c:v>
                </c:pt>
                <c:pt idx="44">
                  <c:v>3.26</c:v>
                </c:pt>
                <c:pt idx="45">
                  <c:v>3.2</c:v>
                </c:pt>
                <c:pt idx="46">
                  <c:v>3.16</c:v>
                </c:pt>
                <c:pt idx="47">
                  <c:v>3.21</c:v>
                </c:pt>
                <c:pt idx="48">
                  <c:v>3.31</c:v>
                </c:pt>
                <c:pt idx="49">
                  <c:v>3.44</c:v>
                </c:pt>
                <c:pt idx="50">
                  <c:v>3.52</c:v>
                </c:pt>
                <c:pt idx="51">
                  <c:v>3.48</c:v>
                </c:pt>
                <c:pt idx="52">
                  <c:v>3.35</c:v>
                </c:pt>
                <c:pt idx="53">
                  <c:v>3.29</c:v>
                </c:pt>
                <c:pt idx="54">
                  <c:v>3.27</c:v>
                </c:pt>
                <c:pt idx="55">
                  <c:v>3.28</c:v>
                </c:pt>
                <c:pt idx="56">
                  <c:v>3.32</c:v>
                </c:pt>
                <c:pt idx="57">
                  <c:v>3.35</c:v>
                </c:pt>
                <c:pt idx="58">
                  <c:v>3.39</c:v>
                </c:pt>
                <c:pt idx="59">
                  <c:v>3.38</c:v>
                </c:pt>
                <c:pt idx="60">
                  <c:v>3.37</c:v>
                </c:pt>
                <c:pt idx="61">
                  <c:v>3.33</c:v>
                </c:pt>
                <c:pt idx="62">
                  <c:v>3.25</c:v>
                </c:pt>
                <c:pt idx="63">
                  <c:v>3.24</c:v>
                </c:pt>
                <c:pt idx="64">
                  <c:v>3.37</c:v>
                </c:pt>
                <c:pt idx="65">
                  <c:v>3.46</c:v>
                </c:pt>
                <c:pt idx="66">
                  <c:v>3.46</c:v>
                </c:pt>
                <c:pt idx="67">
                  <c:v>3.41</c:v>
                </c:pt>
                <c:pt idx="68">
                  <c:v>3.38</c:v>
                </c:pt>
                <c:pt idx="69">
                  <c:v>3.32</c:v>
                </c:pt>
                <c:pt idx="70">
                  <c:v>3.28</c:v>
                </c:pt>
                <c:pt idx="71">
                  <c:v>3.18</c:v>
                </c:pt>
                <c:pt idx="72">
                  <c:v>3.16</c:v>
                </c:pt>
                <c:pt idx="73">
                  <c:v>3.14</c:v>
                </c:pt>
                <c:pt idx="74">
                  <c:v>3.12</c:v>
                </c:pt>
                <c:pt idx="75">
                  <c:v>3.14</c:v>
                </c:pt>
                <c:pt idx="76">
                  <c:v>3.28</c:v>
                </c:pt>
                <c:pt idx="77">
                  <c:v>3.32</c:v>
                </c:pt>
                <c:pt idx="78">
                  <c:v>3.2</c:v>
                </c:pt>
                <c:pt idx="79">
                  <c:v>3.05</c:v>
                </c:pt>
                <c:pt idx="80">
                  <c:v>3.04</c:v>
                </c:pt>
                <c:pt idx="81">
                  <c:v>3.11</c:v>
                </c:pt>
                <c:pt idx="82">
                  <c:v>3.17</c:v>
                </c:pt>
                <c:pt idx="83">
                  <c:v>3.18</c:v>
                </c:pt>
                <c:pt idx="84">
                  <c:v>3.14</c:v>
                </c:pt>
                <c:pt idx="85">
                  <c:v>3.17</c:v>
                </c:pt>
                <c:pt idx="86">
                  <c:v>3.22</c:v>
                </c:pt>
                <c:pt idx="87">
                  <c:v>3.27</c:v>
                </c:pt>
                <c:pt idx="88">
                  <c:v>3.26</c:v>
                </c:pt>
                <c:pt idx="89">
                  <c:v>3.24</c:v>
                </c:pt>
                <c:pt idx="90">
                  <c:v>3.27</c:v>
                </c:pt>
                <c:pt idx="91">
                  <c:v>3.32</c:v>
                </c:pt>
                <c:pt idx="92">
                  <c:v>3.41</c:v>
                </c:pt>
                <c:pt idx="93">
                  <c:v>3.39</c:v>
                </c:pt>
                <c:pt idx="94">
                  <c:v>3.31</c:v>
                </c:pt>
                <c:pt idx="95">
                  <c:v>3.28</c:v>
                </c:pt>
                <c:pt idx="96">
                  <c:v>3.48</c:v>
                </c:pt>
                <c:pt idx="97">
                  <c:v>3.57</c:v>
                </c:pt>
                <c:pt idx="98">
                  <c:v>3.5</c:v>
                </c:pt>
                <c:pt idx="99">
                  <c:v>3.39</c:v>
                </c:pt>
                <c:pt idx="100">
                  <c:v>3.23</c:v>
                </c:pt>
                <c:pt idx="101">
                  <c:v>3.38</c:v>
                </c:pt>
                <c:pt idx="102">
                  <c:v>3.43</c:v>
                </c:pt>
                <c:pt idx="103">
                  <c:v>3.36</c:v>
                </c:pt>
                <c:pt idx="104">
                  <c:v>3.38</c:v>
                </c:pt>
                <c:pt idx="105">
                  <c:v>3.43</c:v>
                </c:pt>
                <c:pt idx="106">
                  <c:v>3.45</c:v>
                </c:pt>
                <c:pt idx="107">
                  <c:v>3.49</c:v>
                </c:pt>
                <c:pt idx="108">
                  <c:v>3.52</c:v>
                </c:pt>
                <c:pt idx="109">
                  <c:v>3.55</c:v>
                </c:pt>
                <c:pt idx="110">
                  <c:v>3.83</c:v>
                </c:pt>
                <c:pt idx="111">
                  <c:v>3.94</c:v>
                </c:pt>
                <c:pt idx="112">
                  <c:v>3.89</c:v>
                </c:pt>
                <c:pt idx="113">
                  <c:v>3.8</c:v>
                </c:pt>
                <c:pt idx="114">
                  <c:v>3.84</c:v>
                </c:pt>
                <c:pt idx="115">
                  <c:v>3.82</c:v>
                </c:pt>
                <c:pt idx="116">
                  <c:v>3.81</c:v>
                </c:pt>
                <c:pt idx="117">
                  <c:v>3.88</c:v>
                </c:pt>
                <c:pt idx="118">
                  <c:v>4.18</c:v>
                </c:pt>
                <c:pt idx="119">
                  <c:v>4.2300000000000004</c:v>
                </c:pt>
                <c:pt idx="120">
                  <c:v>4.3</c:v>
                </c:pt>
                <c:pt idx="121">
                  <c:v>4.18</c:v>
                </c:pt>
                <c:pt idx="122">
                  <c:v>4.0599999999999996</c:v>
                </c:pt>
                <c:pt idx="123">
                  <c:v>4</c:v>
                </c:pt>
                <c:pt idx="124">
                  <c:v>3.97</c:v>
                </c:pt>
                <c:pt idx="125">
                  <c:v>3.95</c:v>
                </c:pt>
                <c:pt idx="126">
                  <c:v>3.91</c:v>
                </c:pt>
                <c:pt idx="127">
                  <c:v>3.86</c:v>
                </c:pt>
                <c:pt idx="128">
                  <c:v>3.83</c:v>
                </c:pt>
                <c:pt idx="129">
                  <c:v>3.79</c:v>
                </c:pt>
                <c:pt idx="130">
                  <c:v>3.72</c:v>
                </c:pt>
                <c:pt idx="131">
                  <c:v>3.71</c:v>
                </c:pt>
                <c:pt idx="132">
                  <c:v>3.75</c:v>
                </c:pt>
                <c:pt idx="133">
                  <c:v>3.74</c:v>
                </c:pt>
                <c:pt idx="134">
                  <c:v>3.83</c:v>
                </c:pt>
                <c:pt idx="135">
                  <c:v>3.89</c:v>
                </c:pt>
                <c:pt idx="136">
                  <c:v>3.91</c:v>
                </c:pt>
                <c:pt idx="137">
                  <c:v>3.94</c:v>
                </c:pt>
                <c:pt idx="138">
                  <c:v>4.0999999999999996</c:v>
                </c:pt>
                <c:pt idx="139">
                  <c:v>4.24</c:v>
                </c:pt>
                <c:pt idx="140">
                  <c:v>4.21</c:v>
                </c:pt>
                <c:pt idx="141">
                  <c:v>4.1399999999999997</c:v>
                </c:pt>
                <c:pt idx="142">
                  <c:v>4.07</c:v>
                </c:pt>
                <c:pt idx="143">
                  <c:v>3.92</c:v>
                </c:pt>
                <c:pt idx="144">
                  <c:v>3.86</c:v>
                </c:pt>
                <c:pt idx="145">
                  <c:v>3.79</c:v>
                </c:pt>
                <c:pt idx="146">
                  <c:v>3.84</c:v>
                </c:pt>
                <c:pt idx="147">
                  <c:v>3.93</c:v>
                </c:pt>
                <c:pt idx="148">
                  <c:v>3.88</c:v>
                </c:pt>
                <c:pt idx="149">
                  <c:v>3.81</c:v>
                </c:pt>
                <c:pt idx="150">
                  <c:v>3.78</c:v>
                </c:pt>
                <c:pt idx="151">
                  <c:v>3.79</c:v>
                </c:pt>
                <c:pt idx="152">
                  <c:v>3.77</c:v>
                </c:pt>
                <c:pt idx="153">
                  <c:v>3.78</c:v>
                </c:pt>
                <c:pt idx="154">
                  <c:v>3.84</c:v>
                </c:pt>
                <c:pt idx="155">
                  <c:v>4.3600000000000003</c:v>
                </c:pt>
                <c:pt idx="156">
                  <c:v>4.33</c:v>
                </c:pt>
                <c:pt idx="157">
                  <c:v>4.21</c:v>
                </c:pt>
                <c:pt idx="158">
                  <c:v>4.34</c:v>
                </c:pt>
                <c:pt idx="159">
                  <c:v>4.34</c:v>
                </c:pt>
                <c:pt idx="160">
                  <c:v>4.34</c:v>
                </c:pt>
                <c:pt idx="161">
                  <c:v>4.28</c:v>
                </c:pt>
                <c:pt idx="162">
                  <c:v>4.24</c:v>
                </c:pt>
                <c:pt idx="163">
                  <c:v>4.18</c:v>
                </c:pt>
                <c:pt idx="164">
                  <c:v>4.12</c:v>
                </c:pt>
                <c:pt idx="165">
                  <c:v>4.12</c:v>
                </c:pt>
                <c:pt idx="166">
                  <c:v>4.18</c:v>
                </c:pt>
                <c:pt idx="167">
                  <c:v>4.2300000000000004</c:v>
                </c:pt>
                <c:pt idx="168">
                  <c:v>4.21</c:v>
                </c:pt>
                <c:pt idx="169">
                  <c:v>4.0999999999999996</c:v>
                </c:pt>
                <c:pt idx="170">
                  <c:v>4.0999999999999996</c:v>
                </c:pt>
                <c:pt idx="171">
                  <c:v>4.08</c:v>
                </c:pt>
                <c:pt idx="172">
                  <c:v>4.1399999999999997</c:v>
                </c:pt>
                <c:pt idx="173">
                  <c:v>4.24</c:v>
                </c:pt>
                <c:pt idx="174">
                  <c:v>4.3099999999999996</c:v>
                </c:pt>
                <c:pt idx="175">
                  <c:v>4.32</c:v>
                </c:pt>
                <c:pt idx="176">
                  <c:v>4.33</c:v>
                </c:pt>
                <c:pt idx="177">
                  <c:v>4.33</c:v>
                </c:pt>
                <c:pt idx="178">
                  <c:v>4.33</c:v>
                </c:pt>
                <c:pt idx="179">
                  <c:v>4.3099999999999996</c:v>
                </c:pt>
                <c:pt idx="180">
                  <c:v>4.21</c:v>
                </c:pt>
                <c:pt idx="181">
                  <c:v>4.0999999999999996</c:v>
                </c:pt>
                <c:pt idx="182">
                  <c:v>4</c:v>
                </c:pt>
                <c:pt idx="183">
                  <c:v>4.07</c:v>
                </c:pt>
                <c:pt idx="184">
                  <c:v>4.16</c:v>
                </c:pt>
                <c:pt idx="185">
                  <c:v>4.1900000000000004</c:v>
                </c:pt>
                <c:pt idx="186">
                  <c:v>4.13</c:v>
                </c:pt>
                <c:pt idx="187">
                  <c:v>4.21</c:v>
                </c:pt>
                <c:pt idx="188">
                  <c:v>4.28</c:v>
                </c:pt>
                <c:pt idx="189">
                  <c:v>4.2699999999999996</c:v>
                </c:pt>
                <c:pt idx="190">
                  <c:v>4.25</c:v>
                </c:pt>
                <c:pt idx="191">
                  <c:v>4.55</c:v>
                </c:pt>
                <c:pt idx="192">
                  <c:v>4.76</c:v>
                </c:pt>
                <c:pt idx="193">
                  <c:v>4.84</c:v>
                </c:pt>
                <c:pt idx="194">
                  <c:v>4.93</c:v>
                </c:pt>
                <c:pt idx="195">
                  <c:v>4.95</c:v>
                </c:pt>
                <c:pt idx="196">
                  <c:v>4.91</c:v>
                </c:pt>
                <c:pt idx="197">
                  <c:v>4.78</c:v>
                </c:pt>
                <c:pt idx="198">
                  <c:v>4.6399999999999997</c:v>
                </c:pt>
                <c:pt idx="199">
                  <c:v>4.59</c:v>
                </c:pt>
                <c:pt idx="200">
                  <c:v>4.53</c:v>
                </c:pt>
                <c:pt idx="201">
                  <c:v>4.6100000000000003</c:v>
                </c:pt>
                <c:pt idx="202">
                  <c:v>4.72</c:v>
                </c:pt>
                <c:pt idx="203">
                  <c:v>4.6500000000000004</c:v>
                </c:pt>
                <c:pt idx="204">
                  <c:v>4.68</c:v>
                </c:pt>
                <c:pt idx="205">
                  <c:v>4.66</c:v>
                </c:pt>
                <c:pt idx="206">
                  <c:v>4.6100000000000003</c:v>
                </c:pt>
                <c:pt idx="207">
                  <c:v>4.5599999999999996</c:v>
                </c:pt>
                <c:pt idx="208">
                  <c:v>4.58</c:v>
                </c:pt>
                <c:pt idx="209">
                  <c:v>4.6500000000000004</c:v>
                </c:pt>
                <c:pt idx="210">
                  <c:v>4.92</c:v>
                </c:pt>
                <c:pt idx="211">
                  <c:v>5.26</c:v>
                </c:pt>
                <c:pt idx="212">
                  <c:v>5.42</c:v>
                </c:pt>
                <c:pt idx="213">
                  <c:v>5.61</c:v>
                </c:pt>
                <c:pt idx="214">
                  <c:v>5.69</c:v>
                </c:pt>
                <c:pt idx="215">
                  <c:v>5.72</c:v>
                </c:pt>
                <c:pt idx="216">
                  <c:v>5.66</c:v>
                </c:pt>
                <c:pt idx="217">
                  <c:v>5.55</c:v>
                </c:pt>
                <c:pt idx="218">
                  <c:v>5.44</c:v>
                </c:pt>
                <c:pt idx="219">
                  <c:v>5.37</c:v>
                </c:pt>
                <c:pt idx="220">
                  <c:v>5.33</c:v>
                </c:pt>
                <c:pt idx="221">
                  <c:v>5.33</c:v>
                </c:pt>
                <c:pt idx="222">
                  <c:v>5.32</c:v>
                </c:pt>
                <c:pt idx="223">
                  <c:v>5.41</c:v>
                </c:pt>
                <c:pt idx="224">
                  <c:v>5.57</c:v>
                </c:pt>
                <c:pt idx="225">
                  <c:v>5.65</c:v>
                </c:pt>
                <c:pt idx="226">
                  <c:v>5.72</c:v>
                </c:pt>
                <c:pt idx="227">
                  <c:v>5.72</c:v>
                </c:pt>
                <c:pt idx="228">
                  <c:v>5.74</c:v>
                </c:pt>
                <c:pt idx="229">
                  <c:v>5.81</c:v>
                </c:pt>
                <c:pt idx="230">
                  <c:v>5.62</c:v>
                </c:pt>
                <c:pt idx="231">
                  <c:v>5.51</c:v>
                </c:pt>
                <c:pt idx="232">
                  <c:v>5.45</c:v>
                </c:pt>
                <c:pt idx="233">
                  <c:v>5.52</c:v>
                </c:pt>
                <c:pt idx="234">
                  <c:v>5.61</c:v>
                </c:pt>
                <c:pt idx="235">
                  <c:v>5.62</c:v>
                </c:pt>
                <c:pt idx="236">
                  <c:v>5.56</c:v>
                </c:pt>
                <c:pt idx="237">
                  <c:v>5.53</c:v>
                </c:pt>
                <c:pt idx="238">
                  <c:v>5.41</c:v>
                </c:pt>
                <c:pt idx="239">
                  <c:v>5.34</c:v>
                </c:pt>
                <c:pt idx="240">
                  <c:v>5.33</c:v>
                </c:pt>
                <c:pt idx="241">
                  <c:v>5.49</c:v>
                </c:pt>
                <c:pt idx="242">
                  <c:v>5.82</c:v>
                </c:pt>
                <c:pt idx="243">
                  <c:v>5.82</c:v>
                </c:pt>
                <c:pt idx="244">
                  <c:v>5.82</c:v>
                </c:pt>
                <c:pt idx="245">
                  <c:v>6.02</c:v>
                </c:pt>
                <c:pt idx="246">
                  <c:v>6.12</c:v>
                </c:pt>
                <c:pt idx="247">
                  <c:v>6.21</c:v>
                </c:pt>
                <c:pt idx="248">
                  <c:v>6.26</c:v>
                </c:pt>
                <c:pt idx="249">
                  <c:v>6.27</c:v>
                </c:pt>
                <c:pt idx="250">
                  <c:v>6.28</c:v>
                </c:pt>
                <c:pt idx="251">
                  <c:v>6.29</c:v>
                </c:pt>
                <c:pt idx="252">
                  <c:v>6.3</c:v>
                </c:pt>
                <c:pt idx="253">
                  <c:v>6.35</c:v>
                </c:pt>
                <c:pt idx="254">
                  <c:v>6.47</c:v>
                </c:pt>
                <c:pt idx="255">
                  <c:v>6.53</c:v>
                </c:pt>
                <c:pt idx="256">
                  <c:v>6.55</c:v>
                </c:pt>
                <c:pt idx="257">
                  <c:v>6.55</c:v>
                </c:pt>
                <c:pt idx="258">
                  <c:v>6.49</c:v>
                </c:pt>
                <c:pt idx="259">
                  <c:v>6.52</c:v>
                </c:pt>
                <c:pt idx="260">
                  <c:v>6.58</c:v>
                </c:pt>
                <c:pt idx="261">
                  <c:v>6.67</c:v>
                </c:pt>
                <c:pt idx="262">
                  <c:v>6.75</c:v>
                </c:pt>
                <c:pt idx="263">
                  <c:v>6.8</c:v>
                </c:pt>
                <c:pt idx="264">
                  <c:v>6.86</c:v>
                </c:pt>
                <c:pt idx="265">
                  <c:v>6.92</c:v>
                </c:pt>
                <c:pt idx="266">
                  <c:v>7.02</c:v>
                </c:pt>
                <c:pt idx="267">
                  <c:v>7.08</c:v>
                </c:pt>
                <c:pt idx="268">
                  <c:v>7.08</c:v>
                </c:pt>
                <c:pt idx="269">
                  <c:v>7.09</c:v>
                </c:pt>
                <c:pt idx="270">
                  <c:v>7.1</c:v>
                </c:pt>
                <c:pt idx="271">
                  <c:v>7.06</c:v>
                </c:pt>
                <c:pt idx="272">
                  <c:v>7</c:v>
                </c:pt>
                <c:pt idx="273">
                  <c:v>6.96</c:v>
                </c:pt>
                <c:pt idx="274">
                  <c:v>6.88</c:v>
                </c:pt>
                <c:pt idx="275">
                  <c:v>6.79</c:v>
                </c:pt>
                <c:pt idx="276">
                  <c:v>6.77</c:v>
                </c:pt>
                <c:pt idx="277">
                  <c:v>6.73</c:v>
                </c:pt>
                <c:pt idx="278">
                  <c:v>6.7</c:v>
                </c:pt>
                <c:pt idx="279">
                  <c:v>6.68</c:v>
                </c:pt>
                <c:pt idx="280">
                  <c:v>6.63</c:v>
                </c:pt>
                <c:pt idx="281">
                  <c:v>6.56</c:v>
                </c:pt>
                <c:pt idx="282">
                  <c:v>6.62</c:v>
                </c:pt>
                <c:pt idx="283">
                  <c:v>6.5</c:v>
                </c:pt>
                <c:pt idx="284">
                  <c:v>6.45</c:v>
                </c:pt>
                <c:pt idx="285">
                  <c:v>6.42</c:v>
                </c:pt>
                <c:pt idx="286">
                  <c:v>6.39</c:v>
                </c:pt>
                <c:pt idx="287">
                  <c:v>6.39</c:v>
                </c:pt>
                <c:pt idx="288">
                  <c:v>6.38</c:v>
                </c:pt>
                <c:pt idx="289">
                  <c:v>6.35</c:v>
                </c:pt>
                <c:pt idx="290">
                  <c:v>6.31</c:v>
                </c:pt>
                <c:pt idx="291">
                  <c:v>6.27</c:v>
                </c:pt>
                <c:pt idx="292">
                  <c:v>6.2</c:v>
                </c:pt>
                <c:pt idx="293">
                  <c:v>6.14</c:v>
                </c:pt>
                <c:pt idx="294">
                  <c:v>6.12</c:v>
                </c:pt>
                <c:pt idx="295">
                  <c:v>6.15</c:v>
                </c:pt>
                <c:pt idx="296">
                  <c:v>6.18</c:v>
                </c:pt>
                <c:pt idx="297">
                  <c:v>6.2</c:v>
                </c:pt>
                <c:pt idx="298">
                  <c:v>6.23</c:v>
                </c:pt>
                <c:pt idx="299">
                  <c:v>6.29</c:v>
                </c:pt>
                <c:pt idx="300">
                  <c:v>6.3</c:v>
                </c:pt>
                <c:pt idx="301">
                  <c:v>6.3</c:v>
                </c:pt>
                <c:pt idx="302">
                  <c:v>6.3</c:v>
                </c:pt>
                <c:pt idx="303">
                  <c:v>6.35</c:v>
                </c:pt>
                <c:pt idx="304">
                  <c:v>6.49</c:v>
                </c:pt>
                <c:pt idx="305">
                  <c:v>6.4</c:v>
                </c:pt>
                <c:pt idx="306">
                  <c:v>6.38</c:v>
                </c:pt>
                <c:pt idx="307">
                  <c:v>6.39</c:v>
                </c:pt>
                <c:pt idx="308">
                  <c:v>6.41</c:v>
                </c:pt>
                <c:pt idx="309">
                  <c:v>6.41</c:v>
                </c:pt>
                <c:pt idx="310">
                  <c:v>6.4</c:v>
                </c:pt>
                <c:pt idx="311">
                  <c:v>6.4</c:v>
                </c:pt>
                <c:pt idx="312">
                  <c:v>6.4</c:v>
                </c:pt>
                <c:pt idx="313">
                  <c:v>6.41</c:v>
                </c:pt>
                <c:pt idx="314">
                  <c:v>6.42</c:v>
                </c:pt>
                <c:pt idx="315">
                  <c:v>6.43</c:v>
                </c:pt>
                <c:pt idx="316">
                  <c:v>6.45</c:v>
                </c:pt>
                <c:pt idx="317">
                  <c:v>6.44</c:v>
                </c:pt>
                <c:pt idx="318">
                  <c:v>6.41</c:v>
                </c:pt>
                <c:pt idx="319">
                  <c:v>6.36</c:v>
                </c:pt>
                <c:pt idx="320">
                  <c:v>6.37</c:v>
                </c:pt>
                <c:pt idx="321">
                  <c:v>6.38</c:v>
                </c:pt>
                <c:pt idx="322">
                  <c:v>6.4</c:v>
                </c:pt>
                <c:pt idx="323">
                  <c:v>6.46</c:v>
                </c:pt>
                <c:pt idx="324">
                  <c:v>6.43</c:v>
                </c:pt>
                <c:pt idx="325">
                  <c:v>6.4</c:v>
                </c:pt>
                <c:pt idx="326">
                  <c:v>6.36</c:v>
                </c:pt>
                <c:pt idx="327">
                  <c:v>6.32</c:v>
                </c:pt>
                <c:pt idx="328">
                  <c:v>6.3</c:v>
                </c:pt>
                <c:pt idx="329">
                  <c:v>6.24</c:v>
                </c:pt>
                <c:pt idx="330">
                  <c:v>6.19</c:v>
                </c:pt>
                <c:pt idx="331">
                  <c:v>6.18</c:v>
                </c:pt>
                <c:pt idx="332">
                  <c:v>6.16</c:v>
                </c:pt>
                <c:pt idx="333">
                  <c:v>6.15</c:v>
                </c:pt>
                <c:pt idx="334">
                  <c:v>6.14</c:v>
                </c:pt>
                <c:pt idx="335">
                  <c:v>6.11</c:v>
                </c:pt>
                <c:pt idx="336">
                  <c:v>6.02</c:v>
                </c:pt>
                <c:pt idx="337">
                  <c:v>6.01</c:v>
                </c:pt>
                <c:pt idx="338">
                  <c:v>5.95</c:v>
                </c:pt>
                <c:pt idx="339">
                  <c:v>5.86</c:v>
                </c:pt>
                <c:pt idx="340">
                  <c:v>5.82</c:v>
                </c:pt>
                <c:pt idx="341">
                  <c:v>5.72</c:v>
                </c:pt>
                <c:pt idx="342">
                  <c:v>5.75</c:v>
                </c:pt>
                <c:pt idx="343">
                  <c:v>5.75</c:v>
                </c:pt>
                <c:pt idx="344">
                  <c:v>5.78</c:v>
                </c:pt>
                <c:pt idx="345">
                  <c:v>5.78</c:v>
                </c:pt>
                <c:pt idx="346">
                  <c:v>5.78</c:v>
                </c:pt>
                <c:pt idx="347">
                  <c:v>5.76</c:v>
                </c:pt>
                <c:pt idx="348">
                  <c:v>5.73</c:v>
                </c:pt>
                <c:pt idx="349">
                  <c:v>5.73</c:v>
                </c:pt>
                <c:pt idx="350">
                  <c:v>5.73</c:v>
                </c:pt>
                <c:pt idx="351">
                  <c:v>5.65</c:v>
                </c:pt>
                <c:pt idx="352">
                  <c:v>5.6</c:v>
                </c:pt>
                <c:pt idx="353">
                  <c:v>5.57</c:v>
                </c:pt>
                <c:pt idx="354">
                  <c:v>5.62</c:v>
                </c:pt>
                <c:pt idx="355">
                  <c:v>5.66</c:v>
                </c:pt>
                <c:pt idx="356">
                  <c:v>5.68</c:v>
                </c:pt>
                <c:pt idx="357">
                  <c:v>5.63</c:v>
                </c:pt>
                <c:pt idx="358">
                  <c:v>5.68</c:v>
                </c:pt>
                <c:pt idx="359">
                  <c:v>5.65</c:v>
                </c:pt>
                <c:pt idx="360">
                  <c:v>5.72</c:v>
                </c:pt>
                <c:pt idx="361">
                  <c:v>5.73</c:v>
                </c:pt>
                <c:pt idx="362">
                  <c:v>5.72</c:v>
                </c:pt>
                <c:pt idx="363">
                  <c:v>5.73</c:v>
                </c:pt>
                <c:pt idx="364">
                  <c:v>5.72</c:v>
                </c:pt>
                <c:pt idx="365">
                  <c:v>5.72</c:v>
                </c:pt>
                <c:pt idx="366">
                  <c:v>5.7</c:v>
                </c:pt>
                <c:pt idx="367">
                  <c:v>5.68</c:v>
                </c:pt>
                <c:pt idx="368">
                  <c:v>5.67</c:v>
                </c:pt>
                <c:pt idx="369">
                  <c:v>5.52</c:v>
                </c:pt>
                <c:pt idx="370">
                  <c:v>5.52</c:v>
                </c:pt>
                <c:pt idx="371">
                  <c:v>5.42</c:v>
                </c:pt>
                <c:pt idx="372">
                  <c:v>5.38</c:v>
                </c:pt>
                <c:pt idx="373">
                  <c:v>5.36</c:v>
                </c:pt>
                <c:pt idx="374">
                  <c:v>5.34</c:v>
                </c:pt>
                <c:pt idx="375">
                  <c:v>5.43</c:v>
                </c:pt>
                <c:pt idx="376">
                  <c:v>5.52</c:v>
                </c:pt>
                <c:pt idx="377">
                  <c:v>5.57</c:v>
                </c:pt>
                <c:pt idx="378">
                  <c:v>5.62</c:v>
                </c:pt>
                <c:pt idx="379">
                  <c:v>5.66</c:v>
                </c:pt>
                <c:pt idx="380">
                  <c:v>5.69</c:v>
                </c:pt>
                <c:pt idx="381">
                  <c:v>5.73</c:v>
                </c:pt>
                <c:pt idx="382">
                  <c:v>5.76</c:v>
                </c:pt>
                <c:pt idx="383">
                  <c:v>5.78</c:v>
                </c:pt>
                <c:pt idx="384">
                  <c:v>5.79</c:v>
                </c:pt>
                <c:pt idx="385">
                  <c:v>5.8</c:v>
                </c:pt>
                <c:pt idx="386">
                  <c:v>5.75</c:v>
                </c:pt>
                <c:pt idx="387">
                  <c:v>5.69</c:v>
                </c:pt>
                <c:pt idx="388">
                  <c:v>5.56</c:v>
                </c:pt>
                <c:pt idx="389">
                  <c:v>5.4</c:v>
                </c:pt>
                <c:pt idx="390">
                  <c:v>5.46</c:v>
                </c:pt>
                <c:pt idx="391">
                  <c:v>5.32</c:v>
                </c:pt>
                <c:pt idx="392">
                  <c:v>5.31</c:v>
                </c:pt>
                <c:pt idx="393">
                  <c:v>5.29</c:v>
                </c:pt>
                <c:pt idx="394">
                  <c:v>5.29</c:v>
                </c:pt>
                <c:pt idx="395">
                  <c:v>5.22</c:v>
                </c:pt>
                <c:pt idx="396">
                  <c:v>5.19</c:v>
                </c:pt>
                <c:pt idx="397">
                  <c:v>5.17</c:v>
                </c:pt>
                <c:pt idx="398">
                  <c:v>5.15</c:v>
                </c:pt>
                <c:pt idx="399">
                  <c:v>5.19</c:v>
                </c:pt>
                <c:pt idx="400">
                  <c:v>5.28</c:v>
                </c:pt>
                <c:pt idx="401">
                  <c:v>5.32</c:v>
                </c:pt>
                <c:pt idx="402">
                  <c:v>5.37</c:v>
                </c:pt>
                <c:pt idx="403">
                  <c:v>5.42</c:v>
                </c:pt>
                <c:pt idx="404">
                  <c:v>5.46</c:v>
                </c:pt>
                <c:pt idx="405">
                  <c:v>5.53</c:v>
                </c:pt>
                <c:pt idx="406">
                  <c:v>5.57</c:v>
                </c:pt>
                <c:pt idx="407">
                  <c:v>5.53</c:v>
                </c:pt>
                <c:pt idx="408">
                  <c:v>5.48</c:v>
                </c:pt>
                <c:pt idx="409">
                  <c:v>5.46</c:v>
                </c:pt>
                <c:pt idx="410">
                  <c:v>5.48</c:v>
                </c:pt>
                <c:pt idx="411">
                  <c:v>5.42</c:v>
                </c:pt>
                <c:pt idx="412">
                  <c:v>5.53</c:v>
                </c:pt>
                <c:pt idx="413">
                  <c:v>5.53</c:v>
                </c:pt>
                <c:pt idx="414">
                  <c:v>5.48</c:v>
                </c:pt>
                <c:pt idx="415">
                  <c:v>5.47</c:v>
                </c:pt>
                <c:pt idx="416">
                  <c:v>5.49</c:v>
                </c:pt>
                <c:pt idx="417">
                  <c:v>5.5</c:v>
                </c:pt>
                <c:pt idx="418">
                  <c:v>5.51</c:v>
                </c:pt>
                <c:pt idx="419">
                  <c:v>5.5</c:v>
                </c:pt>
                <c:pt idx="420">
                  <c:v>5.45</c:v>
                </c:pt>
                <c:pt idx="421">
                  <c:v>5.43</c:v>
                </c:pt>
                <c:pt idx="422">
                  <c:v>5.4</c:v>
                </c:pt>
                <c:pt idx="423">
                  <c:v>5.41</c:v>
                </c:pt>
                <c:pt idx="424">
                  <c:v>5.44</c:v>
                </c:pt>
                <c:pt idx="425">
                  <c:v>5.44</c:v>
                </c:pt>
                <c:pt idx="426">
                  <c:v>5.39</c:v>
                </c:pt>
                <c:pt idx="427">
                  <c:v>5.32</c:v>
                </c:pt>
                <c:pt idx="428">
                  <c:v>5.3</c:v>
                </c:pt>
                <c:pt idx="429">
                  <c:v>5.31</c:v>
                </c:pt>
                <c:pt idx="430">
                  <c:v>5.37</c:v>
                </c:pt>
                <c:pt idx="431">
                  <c:v>5.39</c:v>
                </c:pt>
                <c:pt idx="432">
                  <c:v>5.4</c:v>
                </c:pt>
                <c:pt idx="433">
                  <c:v>5.5</c:v>
                </c:pt>
                <c:pt idx="434">
                  <c:v>5.52</c:v>
                </c:pt>
                <c:pt idx="435">
                  <c:v>5.55</c:v>
                </c:pt>
                <c:pt idx="436">
                  <c:v>5.57</c:v>
                </c:pt>
                <c:pt idx="437">
                  <c:v>5.56</c:v>
                </c:pt>
                <c:pt idx="438">
                  <c:v>5.56</c:v>
                </c:pt>
                <c:pt idx="439">
                  <c:v>5.58</c:v>
                </c:pt>
                <c:pt idx="440">
                  <c:v>5.59</c:v>
                </c:pt>
                <c:pt idx="441">
                  <c:v>5.54</c:v>
                </c:pt>
                <c:pt idx="442">
                  <c:v>5.53</c:v>
                </c:pt>
                <c:pt idx="443">
                  <c:v>5.57</c:v>
                </c:pt>
                <c:pt idx="444">
                  <c:v>5.52</c:v>
                </c:pt>
                <c:pt idx="445">
                  <c:v>5.5</c:v>
                </c:pt>
                <c:pt idx="446">
                  <c:v>5.46</c:v>
                </c:pt>
                <c:pt idx="447">
                  <c:v>5.46</c:v>
                </c:pt>
                <c:pt idx="448">
                  <c:v>5.47</c:v>
                </c:pt>
                <c:pt idx="449">
                  <c:v>5.45</c:v>
                </c:pt>
                <c:pt idx="450">
                  <c:v>5.42</c:v>
                </c:pt>
                <c:pt idx="451">
                  <c:v>5.4</c:v>
                </c:pt>
                <c:pt idx="452">
                  <c:v>5.35</c:v>
                </c:pt>
                <c:pt idx="453">
                  <c:v>5.36</c:v>
                </c:pt>
                <c:pt idx="454">
                  <c:v>5.37</c:v>
                </c:pt>
                <c:pt idx="455">
                  <c:v>5.37</c:v>
                </c:pt>
                <c:pt idx="456">
                  <c:v>5.38</c:v>
                </c:pt>
                <c:pt idx="457">
                  <c:v>5.39</c:v>
                </c:pt>
                <c:pt idx="458">
                  <c:v>5.39</c:v>
                </c:pt>
                <c:pt idx="459">
                  <c:v>5.4</c:v>
                </c:pt>
                <c:pt idx="460">
                  <c:v>5.4</c:v>
                </c:pt>
                <c:pt idx="461">
                  <c:v>5.42</c:v>
                </c:pt>
                <c:pt idx="462">
                  <c:v>5.42</c:v>
                </c:pt>
                <c:pt idx="463">
                  <c:v>5.42</c:v>
                </c:pt>
                <c:pt idx="464">
                  <c:v>5.43</c:v>
                </c:pt>
                <c:pt idx="465">
                  <c:v>5.45</c:v>
                </c:pt>
                <c:pt idx="466">
                  <c:v>5.46</c:v>
                </c:pt>
                <c:pt idx="467">
                  <c:v>5.45</c:v>
                </c:pt>
                <c:pt idx="468">
                  <c:v>5.44</c:v>
                </c:pt>
                <c:pt idx="469">
                  <c:v>5.43</c:v>
                </c:pt>
                <c:pt idx="470">
                  <c:v>5.36</c:v>
                </c:pt>
                <c:pt idx="471">
                  <c:v>5.28</c:v>
                </c:pt>
                <c:pt idx="472">
                  <c:v>5.19</c:v>
                </c:pt>
                <c:pt idx="473">
                  <c:v>5.12</c:v>
                </c:pt>
                <c:pt idx="474">
                  <c:v>5.04</c:v>
                </c:pt>
                <c:pt idx="475">
                  <c:v>4.97</c:v>
                </c:pt>
                <c:pt idx="476">
                  <c:v>4.97</c:v>
                </c:pt>
                <c:pt idx="477">
                  <c:v>4.93</c:v>
                </c:pt>
                <c:pt idx="478">
                  <c:v>4.9000000000000004</c:v>
                </c:pt>
                <c:pt idx="479">
                  <c:v>4.9400000000000004</c:v>
                </c:pt>
                <c:pt idx="480">
                  <c:v>4.9800000000000004</c:v>
                </c:pt>
                <c:pt idx="481">
                  <c:v>4.9400000000000004</c:v>
                </c:pt>
                <c:pt idx="482">
                  <c:v>5</c:v>
                </c:pt>
                <c:pt idx="483">
                  <c:v>5.0999999999999996</c:v>
                </c:pt>
                <c:pt idx="484">
                  <c:v>5.19</c:v>
                </c:pt>
                <c:pt idx="485">
                  <c:v>5.24</c:v>
                </c:pt>
                <c:pt idx="486">
                  <c:v>5.3</c:v>
                </c:pt>
                <c:pt idx="487">
                  <c:v>5.33</c:v>
                </c:pt>
                <c:pt idx="488">
                  <c:v>5.32</c:v>
                </c:pt>
                <c:pt idx="489">
                  <c:v>5.29</c:v>
                </c:pt>
                <c:pt idx="490">
                  <c:v>5.31</c:v>
                </c:pt>
                <c:pt idx="491">
                  <c:v>5.38</c:v>
                </c:pt>
                <c:pt idx="492">
                  <c:v>5.49</c:v>
                </c:pt>
                <c:pt idx="493">
                  <c:v>5.47</c:v>
                </c:pt>
                <c:pt idx="494">
                  <c:v>5.45</c:v>
                </c:pt>
                <c:pt idx="495">
                  <c:v>5.47</c:v>
                </c:pt>
                <c:pt idx="496">
                  <c:v>5.5</c:v>
                </c:pt>
                <c:pt idx="497">
                  <c:v>5.53</c:v>
                </c:pt>
                <c:pt idx="498">
                  <c:v>5.58</c:v>
                </c:pt>
                <c:pt idx="499">
                  <c:v>5.62</c:v>
                </c:pt>
                <c:pt idx="500">
                  <c:v>5.71</c:v>
                </c:pt>
                <c:pt idx="501">
                  <c:v>5.78</c:v>
                </c:pt>
                <c:pt idx="502">
                  <c:v>5.86</c:v>
                </c:pt>
                <c:pt idx="503">
                  <c:v>5.92</c:v>
                </c:pt>
                <c:pt idx="504">
                  <c:v>5.96</c:v>
                </c:pt>
                <c:pt idx="505">
                  <c:v>5.99</c:v>
                </c:pt>
                <c:pt idx="506">
                  <c:v>6</c:v>
                </c:pt>
                <c:pt idx="507">
                  <c:v>5.95</c:v>
                </c:pt>
                <c:pt idx="508">
                  <c:v>5.91</c:v>
                </c:pt>
                <c:pt idx="509">
                  <c:v>5.86</c:v>
                </c:pt>
                <c:pt idx="510">
                  <c:v>5.86</c:v>
                </c:pt>
                <c:pt idx="511">
                  <c:v>5.84</c:v>
                </c:pt>
                <c:pt idx="512">
                  <c:v>5.82</c:v>
                </c:pt>
                <c:pt idx="513">
                  <c:v>5.84</c:v>
                </c:pt>
                <c:pt idx="514">
                  <c:v>5.86</c:v>
                </c:pt>
                <c:pt idx="515">
                  <c:v>5.93</c:v>
                </c:pt>
                <c:pt idx="516">
                  <c:v>6.03</c:v>
                </c:pt>
                <c:pt idx="517">
                  <c:v>6.06</c:v>
                </c:pt>
                <c:pt idx="518">
                  <c:v>6.09</c:v>
                </c:pt>
                <c:pt idx="519">
                  <c:v>6.1</c:v>
                </c:pt>
                <c:pt idx="520">
                  <c:v>6.06</c:v>
                </c:pt>
                <c:pt idx="521">
                  <c:v>6.08</c:v>
                </c:pt>
                <c:pt idx="522">
                  <c:v>6.15</c:v>
                </c:pt>
                <c:pt idx="523">
                  <c:v>6.03</c:v>
                </c:pt>
                <c:pt idx="524">
                  <c:v>6.1</c:v>
                </c:pt>
                <c:pt idx="525">
                  <c:v>6.22</c:v>
                </c:pt>
                <c:pt idx="526">
                  <c:v>6.22</c:v>
                </c:pt>
                <c:pt idx="527">
                  <c:v>6.29</c:v>
                </c:pt>
                <c:pt idx="528">
                  <c:v>6.32</c:v>
                </c:pt>
                <c:pt idx="529">
                  <c:v>6.29</c:v>
                </c:pt>
                <c:pt idx="530">
                  <c:v>6.23</c:v>
                </c:pt>
                <c:pt idx="531">
                  <c:v>6.23</c:v>
                </c:pt>
                <c:pt idx="532">
                  <c:v>6.23</c:v>
                </c:pt>
                <c:pt idx="533">
                  <c:v>6.24</c:v>
                </c:pt>
                <c:pt idx="534">
                  <c:v>6.24</c:v>
                </c:pt>
                <c:pt idx="535">
                  <c:v>6.24</c:v>
                </c:pt>
                <c:pt idx="536">
                  <c:v>6.21</c:v>
                </c:pt>
                <c:pt idx="537">
                  <c:v>6.22</c:v>
                </c:pt>
                <c:pt idx="538">
                  <c:v>6.18</c:v>
                </c:pt>
                <c:pt idx="539">
                  <c:v>6.15</c:v>
                </c:pt>
                <c:pt idx="540">
                  <c:v>6.17</c:v>
                </c:pt>
                <c:pt idx="541">
                  <c:v>6.19</c:v>
                </c:pt>
                <c:pt idx="542">
                  <c:v>6.21</c:v>
                </c:pt>
                <c:pt idx="543">
                  <c:v>6.23</c:v>
                </c:pt>
                <c:pt idx="544">
                  <c:v>6.21</c:v>
                </c:pt>
                <c:pt idx="545">
                  <c:v>6.18</c:v>
                </c:pt>
                <c:pt idx="546">
                  <c:v>6.2</c:v>
                </c:pt>
                <c:pt idx="547">
                  <c:v>6.2</c:v>
                </c:pt>
                <c:pt idx="548">
                  <c:v>6.21</c:v>
                </c:pt>
                <c:pt idx="549">
                  <c:v>6.24</c:v>
                </c:pt>
                <c:pt idx="550">
                  <c:v>6.25</c:v>
                </c:pt>
                <c:pt idx="551">
                  <c:v>6.3</c:v>
                </c:pt>
                <c:pt idx="552">
                  <c:v>6.32</c:v>
                </c:pt>
                <c:pt idx="553">
                  <c:v>6.33</c:v>
                </c:pt>
                <c:pt idx="554">
                  <c:v>6.35</c:v>
                </c:pt>
                <c:pt idx="555">
                  <c:v>6.36</c:v>
                </c:pt>
                <c:pt idx="556">
                  <c:v>6.36</c:v>
                </c:pt>
                <c:pt idx="557">
                  <c:v>6.37</c:v>
                </c:pt>
                <c:pt idx="558">
                  <c:v>6.38</c:v>
                </c:pt>
                <c:pt idx="559">
                  <c:v>6.4</c:v>
                </c:pt>
                <c:pt idx="560">
                  <c:v>6.41</c:v>
                </c:pt>
                <c:pt idx="561">
                  <c:v>6.43</c:v>
                </c:pt>
                <c:pt idx="562">
                  <c:v>6.45</c:v>
                </c:pt>
                <c:pt idx="563">
                  <c:v>6.49</c:v>
                </c:pt>
                <c:pt idx="564">
                  <c:v>6.51</c:v>
                </c:pt>
                <c:pt idx="565">
                  <c:v>6.49</c:v>
                </c:pt>
                <c:pt idx="566">
                  <c:v>6.55</c:v>
                </c:pt>
                <c:pt idx="567">
                  <c:v>6.56</c:v>
                </c:pt>
                <c:pt idx="568">
                  <c:v>6.62</c:v>
                </c:pt>
                <c:pt idx="569">
                  <c:v>6.62</c:v>
                </c:pt>
                <c:pt idx="570">
                  <c:v>6.69</c:v>
                </c:pt>
                <c:pt idx="571">
                  <c:v>6.72</c:v>
                </c:pt>
                <c:pt idx="572">
                  <c:v>6.8</c:v>
                </c:pt>
                <c:pt idx="573">
                  <c:v>6.87</c:v>
                </c:pt>
                <c:pt idx="574">
                  <c:v>6.98</c:v>
                </c:pt>
                <c:pt idx="575">
                  <c:v>7.07</c:v>
                </c:pt>
                <c:pt idx="576">
                  <c:v>7.11</c:v>
                </c:pt>
                <c:pt idx="577">
                  <c:v>7.16</c:v>
                </c:pt>
                <c:pt idx="578">
                  <c:v>7.17</c:v>
                </c:pt>
                <c:pt idx="579">
                  <c:v>7.19</c:v>
                </c:pt>
                <c:pt idx="580">
                  <c:v>7.19</c:v>
                </c:pt>
                <c:pt idx="581">
                  <c:v>7.22</c:v>
                </c:pt>
                <c:pt idx="582">
                  <c:v>7.22</c:v>
                </c:pt>
                <c:pt idx="587">
                  <c:v>7.25</c:v>
                </c:pt>
                <c:pt idx="588">
                  <c:v>7.26</c:v>
                </c:pt>
                <c:pt idx="589">
                  <c:v>7.26</c:v>
                </c:pt>
                <c:pt idx="590">
                  <c:v>7.28</c:v>
                </c:pt>
                <c:pt idx="591">
                  <c:v>7.26</c:v>
                </c:pt>
                <c:pt idx="592">
                  <c:v>7.27</c:v>
                </c:pt>
                <c:pt idx="593">
                  <c:v>7.28</c:v>
                </c:pt>
                <c:pt idx="594">
                  <c:v>7.28</c:v>
                </c:pt>
                <c:pt idx="595">
                  <c:v>7.29</c:v>
                </c:pt>
                <c:pt idx="596">
                  <c:v>7.3</c:v>
                </c:pt>
                <c:pt idx="597">
                  <c:v>7.33</c:v>
                </c:pt>
                <c:pt idx="598">
                  <c:v>7.37</c:v>
                </c:pt>
                <c:pt idx="599">
                  <c:v>7.41</c:v>
                </c:pt>
                <c:pt idx="600">
                  <c:v>7.42</c:v>
                </c:pt>
                <c:pt idx="601">
                  <c:v>7.44</c:v>
                </c:pt>
                <c:pt idx="602">
                  <c:v>7.44</c:v>
                </c:pt>
                <c:pt idx="603">
                  <c:v>7.44</c:v>
                </c:pt>
                <c:pt idx="604">
                  <c:v>7.48</c:v>
                </c:pt>
                <c:pt idx="605">
                  <c:v>7.52</c:v>
                </c:pt>
                <c:pt idx="606">
                  <c:v>7.57</c:v>
                </c:pt>
                <c:pt idx="607">
                  <c:v>7.57</c:v>
                </c:pt>
                <c:pt idx="608">
                  <c:v>7.62</c:v>
                </c:pt>
                <c:pt idx="609">
                  <c:v>7.65</c:v>
                </c:pt>
                <c:pt idx="610">
                  <c:v>7.68</c:v>
                </c:pt>
                <c:pt idx="613">
                  <c:v>7.82</c:v>
                </c:pt>
                <c:pt idx="614">
                  <c:v>7.86</c:v>
                </c:pt>
                <c:pt idx="615">
                  <c:v>7.9</c:v>
                </c:pt>
                <c:pt idx="616">
                  <c:v>7.91</c:v>
                </c:pt>
                <c:pt idx="617">
                  <c:v>7.96</c:v>
                </c:pt>
                <c:pt idx="618">
                  <c:v>7.96</c:v>
                </c:pt>
                <c:pt idx="619">
                  <c:v>7.99</c:v>
                </c:pt>
                <c:pt idx="620">
                  <c:v>7.99</c:v>
                </c:pt>
                <c:pt idx="621">
                  <c:v>8.02</c:v>
                </c:pt>
                <c:pt idx="622">
                  <c:v>8.02</c:v>
                </c:pt>
                <c:pt idx="623">
                  <c:v>8.02</c:v>
                </c:pt>
                <c:pt idx="624">
                  <c:v>8.0500000000000007</c:v>
                </c:pt>
                <c:pt idx="625">
                  <c:v>8.02</c:v>
                </c:pt>
                <c:pt idx="626">
                  <c:v>8.0299999999999994</c:v>
                </c:pt>
                <c:pt idx="627">
                  <c:v>8</c:v>
                </c:pt>
                <c:pt idx="628">
                  <c:v>8.02</c:v>
                </c:pt>
                <c:pt idx="629">
                  <c:v>8.02</c:v>
                </c:pt>
                <c:pt idx="630">
                  <c:v>8</c:v>
                </c:pt>
                <c:pt idx="631">
                  <c:v>8.02</c:v>
                </c:pt>
                <c:pt idx="632">
                  <c:v>8</c:v>
                </c:pt>
                <c:pt idx="633">
                  <c:v>7.89</c:v>
                </c:pt>
                <c:pt idx="634">
                  <c:v>7.88</c:v>
                </c:pt>
                <c:pt idx="635">
                  <c:v>7.92</c:v>
                </c:pt>
                <c:pt idx="636">
                  <c:v>7.98</c:v>
                </c:pt>
                <c:pt idx="637">
                  <c:v>8.0299999999999994</c:v>
                </c:pt>
                <c:pt idx="638">
                  <c:v>8.08</c:v>
                </c:pt>
                <c:pt idx="639">
                  <c:v>8.07</c:v>
                </c:pt>
                <c:pt idx="640">
                  <c:v>8.1</c:v>
                </c:pt>
                <c:pt idx="641">
                  <c:v>8.1199999999999992</c:v>
                </c:pt>
                <c:pt idx="642">
                  <c:v>8.17</c:v>
                </c:pt>
                <c:pt idx="643">
                  <c:v>8.19</c:v>
                </c:pt>
                <c:pt idx="644">
                  <c:v>8.2100000000000009</c:v>
                </c:pt>
                <c:pt idx="645">
                  <c:v>8.23</c:v>
                </c:pt>
                <c:pt idx="646">
                  <c:v>8.24</c:v>
                </c:pt>
                <c:pt idx="647">
                  <c:v>8.2799999999999994</c:v>
                </c:pt>
                <c:pt idx="648">
                  <c:v>8.34</c:v>
                </c:pt>
                <c:pt idx="649">
                  <c:v>8.36</c:v>
                </c:pt>
                <c:pt idx="650">
                  <c:v>8.39</c:v>
                </c:pt>
                <c:pt idx="651">
                  <c:v>8.39</c:v>
                </c:pt>
                <c:pt idx="652">
                  <c:v>8.4</c:v>
                </c:pt>
                <c:pt idx="653">
                  <c:v>8.43</c:v>
                </c:pt>
                <c:pt idx="654">
                  <c:v>8.44</c:v>
                </c:pt>
                <c:pt idx="655">
                  <c:v>8.44</c:v>
                </c:pt>
                <c:pt idx="656">
                  <c:v>8.51</c:v>
                </c:pt>
                <c:pt idx="657">
                  <c:v>8.51</c:v>
                </c:pt>
                <c:pt idx="658">
                  <c:v>8.57</c:v>
                </c:pt>
                <c:pt idx="659">
                  <c:v>8.57</c:v>
                </c:pt>
                <c:pt idx="660">
                  <c:v>8.5399999999999991</c:v>
                </c:pt>
                <c:pt idx="661">
                  <c:v>8.59</c:v>
                </c:pt>
                <c:pt idx="662">
                  <c:v>8.59</c:v>
                </c:pt>
                <c:pt idx="663">
                  <c:v>8.6</c:v>
                </c:pt>
                <c:pt idx="664">
                  <c:v>8.61</c:v>
                </c:pt>
                <c:pt idx="665">
                  <c:v>8.61</c:v>
                </c:pt>
                <c:pt idx="666">
                  <c:v>8.6199999999999992</c:v>
                </c:pt>
                <c:pt idx="667">
                  <c:v>8.6300000000000008</c:v>
                </c:pt>
                <c:pt idx="668">
                  <c:v>8.65</c:v>
                </c:pt>
                <c:pt idx="669">
                  <c:v>8.68</c:v>
                </c:pt>
                <c:pt idx="670">
                  <c:v>8.68</c:v>
                </c:pt>
                <c:pt idx="671">
                  <c:v>8.68</c:v>
                </c:pt>
                <c:pt idx="672">
                  <c:v>8.7100000000000009</c:v>
                </c:pt>
                <c:pt idx="673">
                  <c:v>8.7100000000000009</c:v>
                </c:pt>
                <c:pt idx="674">
                  <c:v>8.75</c:v>
                </c:pt>
                <c:pt idx="675">
                  <c:v>8.7200000000000006</c:v>
                </c:pt>
                <c:pt idx="676">
                  <c:v>8.6999999999999993</c:v>
                </c:pt>
                <c:pt idx="677">
                  <c:v>8.7100000000000009</c:v>
                </c:pt>
                <c:pt idx="678">
                  <c:v>8.7200000000000006</c:v>
                </c:pt>
                <c:pt idx="679">
                  <c:v>8.73</c:v>
                </c:pt>
                <c:pt idx="680">
                  <c:v>8.74</c:v>
                </c:pt>
                <c:pt idx="685">
                  <c:v>8.77</c:v>
                </c:pt>
                <c:pt idx="686">
                  <c:v>8.7899999999999991</c:v>
                </c:pt>
                <c:pt idx="687">
                  <c:v>8.77</c:v>
                </c:pt>
                <c:pt idx="688">
                  <c:v>8.77</c:v>
                </c:pt>
                <c:pt idx="689">
                  <c:v>8.77</c:v>
                </c:pt>
                <c:pt idx="690">
                  <c:v>8.76</c:v>
                </c:pt>
                <c:pt idx="691">
                  <c:v>8.76</c:v>
                </c:pt>
                <c:pt idx="692">
                  <c:v>8.77</c:v>
                </c:pt>
                <c:pt idx="693">
                  <c:v>8.76</c:v>
                </c:pt>
                <c:pt idx="694">
                  <c:v>8.77</c:v>
                </c:pt>
                <c:pt idx="695">
                  <c:v>8.76</c:v>
                </c:pt>
                <c:pt idx="696">
                  <c:v>8.76</c:v>
                </c:pt>
                <c:pt idx="697">
                  <c:v>8.76</c:v>
                </c:pt>
                <c:pt idx="698">
                  <c:v>8.73</c:v>
                </c:pt>
                <c:pt idx="699">
                  <c:v>8.69</c:v>
                </c:pt>
                <c:pt idx="700">
                  <c:v>8.66</c:v>
                </c:pt>
                <c:pt idx="703">
                  <c:v>8.59</c:v>
                </c:pt>
                <c:pt idx="704">
                  <c:v>8.5399999999999991</c:v>
                </c:pt>
                <c:pt idx="705">
                  <c:v>8.5</c:v>
                </c:pt>
                <c:pt idx="706">
                  <c:v>8.4600000000000009</c:v>
                </c:pt>
                <c:pt idx="707">
                  <c:v>8.39</c:v>
                </c:pt>
                <c:pt idx="708">
                  <c:v>8.35</c:v>
                </c:pt>
                <c:pt idx="711">
                  <c:v>8.3000000000000007</c:v>
                </c:pt>
                <c:pt idx="712">
                  <c:v>8.2899999999999991</c:v>
                </c:pt>
                <c:pt idx="713">
                  <c:v>8.25</c:v>
                </c:pt>
                <c:pt idx="714">
                  <c:v>8.19</c:v>
                </c:pt>
                <c:pt idx="715">
                  <c:v>8.15</c:v>
                </c:pt>
                <c:pt idx="716">
                  <c:v>8.08</c:v>
                </c:pt>
                <c:pt idx="717">
                  <c:v>8.08</c:v>
                </c:pt>
                <c:pt idx="718">
                  <c:v>8.0500000000000007</c:v>
                </c:pt>
                <c:pt idx="719">
                  <c:v>8</c:v>
                </c:pt>
                <c:pt idx="720">
                  <c:v>7.93</c:v>
                </c:pt>
                <c:pt idx="721">
                  <c:v>7.87</c:v>
                </c:pt>
                <c:pt idx="722">
                  <c:v>7.79</c:v>
                </c:pt>
                <c:pt idx="723">
                  <c:v>7.77</c:v>
                </c:pt>
                <c:pt idx="724">
                  <c:v>7.64</c:v>
                </c:pt>
                <c:pt idx="725">
                  <c:v>7.62</c:v>
                </c:pt>
                <c:pt idx="726">
                  <c:v>7.58</c:v>
                </c:pt>
                <c:pt idx="727">
                  <c:v>7.58</c:v>
                </c:pt>
                <c:pt idx="728">
                  <c:v>7.57</c:v>
                </c:pt>
                <c:pt idx="729">
                  <c:v>7.62</c:v>
                </c:pt>
                <c:pt idx="730">
                  <c:v>7.6</c:v>
                </c:pt>
              </c:numCache>
            </c:numRef>
          </c:val>
          <c:smooth val="0"/>
          <c:extLst>
            <c:ext xmlns:c16="http://schemas.microsoft.com/office/drawing/2014/chart" uri="{C3380CC4-5D6E-409C-BE32-E72D297353CC}">
              <c16:uniqueId val="{00000006-D753-464D-AACF-C9EF6FA85ADD}"/>
            </c:ext>
          </c:extLst>
        </c:ser>
        <c:ser>
          <c:idx val="19"/>
          <c:order val="17"/>
          <c:tx>
            <c:v>2017</c:v>
          </c:tx>
          <c:spPr>
            <a:ln w="38100">
              <a:solidFill>
                <a:schemeClr val="tx1"/>
              </a:solidFill>
            </a:ln>
          </c:spPr>
          <c:marker>
            <c:symbol val="none"/>
          </c:marker>
          <c:val>
            <c:numRef>
              <c:f>[1]Teléfono!$AZ$5122:$AZ$5851</c:f>
              <c:numCache>
                <c:formatCode>0.00</c:formatCode>
                <c:ptCount val="730"/>
                <c:pt idx="0">
                  <c:v>7.55</c:v>
                </c:pt>
                <c:pt idx="1">
                  <c:v>7.57</c:v>
                </c:pt>
                <c:pt idx="2">
                  <c:v>7.55</c:v>
                </c:pt>
                <c:pt idx="3">
                  <c:v>7.52</c:v>
                </c:pt>
                <c:pt idx="4">
                  <c:v>7.55</c:v>
                </c:pt>
                <c:pt idx="5">
                  <c:v>7.53</c:v>
                </c:pt>
                <c:pt idx="6">
                  <c:v>7.5</c:v>
                </c:pt>
                <c:pt idx="7">
                  <c:v>7.48</c:v>
                </c:pt>
                <c:pt idx="8">
                  <c:v>7.42</c:v>
                </c:pt>
                <c:pt idx="9">
                  <c:v>7.39</c:v>
                </c:pt>
                <c:pt idx="10">
                  <c:v>7.37</c:v>
                </c:pt>
                <c:pt idx="11">
                  <c:v>7.35</c:v>
                </c:pt>
                <c:pt idx="12">
                  <c:v>7.35</c:v>
                </c:pt>
                <c:pt idx="13">
                  <c:v>7.33</c:v>
                </c:pt>
                <c:pt idx="14">
                  <c:v>7.28</c:v>
                </c:pt>
                <c:pt idx="15">
                  <c:v>7.22</c:v>
                </c:pt>
                <c:pt idx="16">
                  <c:v>7.21</c:v>
                </c:pt>
                <c:pt idx="17">
                  <c:v>7.13</c:v>
                </c:pt>
                <c:pt idx="18">
                  <c:v>7.1</c:v>
                </c:pt>
                <c:pt idx="19">
                  <c:v>7.1</c:v>
                </c:pt>
                <c:pt idx="20">
                  <c:v>7.02</c:v>
                </c:pt>
                <c:pt idx="21">
                  <c:v>7.13</c:v>
                </c:pt>
                <c:pt idx="22">
                  <c:v>7.19</c:v>
                </c:pt>
                <c:pt idx="23">
                  <c:v>7.23</c:v>
                </c:pt>
                <c:pt idx="24">
                  <c:v>7.28</c:v>
                </c:pt>
                <c:pt idx="25">
                  <c:v>7.27</c:v>
                </c:pt>
                <c:pt idx="26">
                  <c:v>7.24</c:v>
                </c:pt>
                <c:pt idx="27">
                  <c:v>7.19</c:v>
                </c:pt>
                <c:pt idx="28">
                  <c:v>7.16</c:v>
                </c:pt>
                <c:pt idx="29">
                  <c:v>7.1</c:v>
                </c:pt>
                <c:pt idx="30">
                  <c:v>7.04</c:v>
                </c:pt>
                <c:pt idx="31">
                  <c:v>7.02</c:v>
                </c:pt>
                <c:pt idx="32">
                  <c:v>7.01</c:v>
                </c:pt>
                <c:pt idx="33">
                  <c:v>7.01</c:v>
                </c:pt>
                <c:pt idx="34">
                  <c:v>7</c:v>
                </c:pt>
                <c:pt idx="35">
                  <c:v>7</c:v>
                </c:pt>
                <c:pt idx="36">
                  <c:v>6.97</c:v>
                </c:pt>
                <c:pt idx="37">
                  <c:v>6.96</c:v>
                </c:pt>
                <c:pt idx="38">
                  <c:v>6.96</c:v>
                </c:pt>
                <c:pt idx="39">
                  <c:v>6.88</c:v>
                </c:pt>
                <c:pt idx="40">
                  <c:v>6.81</c:v>
                </c:pt>
                <c:pt idx="41">
                  <c:v>6.78</c:v>
                </c:pt>
                <c:pt idx="42">
                  <c:v>6.74</c:v>
                </c:pt>
                <c:pt idx="43">
                  <c:v>6.7</c:v>
                </c:pt>
                <c:pt idx="44">
                  <c:v>6.7</c:v>
                </c:pt>
                <c:pt idx="45">
                  <c:v>6.72</c:v>
                </c:pt>
                <c:pt idx="46">
                  <c:v>6.74</c:v>
                </c:pt>
                <c:pt idx="47">
                  <c:v>6.77</c:v>
                </c:pt>
                <c:pt idx="48">
                  <c:v>6.54</c:v>
                </c:pt>
                <c:pt idx="49">
                  <c:v>6.47</c:v>
                </c:pt>
                <c:pt idx="50">
                  <c:v>6.43</c:v>
                </c:pt>
                <c:pt idx="51">
                  <c:v>6.46</c:v>
                </c:pt>
                <c:pt idx="52">
                  <c:v>6.5</c:v>
                </c:pt>
                <c:pt idx="53">
                  <c:v>6.45</c:v>
                </c:pt>
                <c:pt idx="54">
                  <c:v>6.34</c:v>
                </c:pt>
                <c:pt idx="55">
                  <c:v>6.28</c:v>
                </c:pt>
                <c:pt idx="56">
                  <c:v>6.19</c:v>
                </c:pt>
                <c:pt idx="57">
                  <c:v>6.12</c:v>
                </c:pt>
                <c:pt idx="58">
                  <c:v>6.05</c:v>
                </c:pt>
                <c:pt idx="59">
                  <c:v>6.03</c:v>
                </c:pt>
                <c:pt idx="60">
                  <c:v>6.03</c:v>
                </c:pt>
                <c:pt idx="61">
                  <c:v>6.03</c:v>
                </c:pt>
                <c:pt idx="62">
                  <c:v>6.02</c:v>
                </c:pt>
                <c:pt idx="63">
                  <c:v>6.01</c:v>
                </c:pt>
                <c:pt idx="64">
                  <c:v>6</c:v>
                </c:pt>
                <c:pt idx="65">
                  <c:v>6.01</c:v>
                </c:pt>
                <c:pt idx="66">
                  <c:v>6.03</c:v>
                </c:pt>
                <c:pt idx="67">
                  <c:v>5.84</c:v>
                </c:pt>
                <c:pt idx="68">
                  <c:v>5.8</c:v>
                </c:pt>
                <c:pt idx="69">
                  <c:v>5.82</c:v>
                </c:pt>
                <c:pt idx="70">
                  <c:v>5.95</c:v>
                </c:pt>
                <c:pt idx="71">
                  <c:v>6.04</c:v>
                </c:pt>
                <c:pt idx="72">
                  <c:v>6.08</c:v>
                </c:pt>
                <c:pt idx="73">
                  <c:v>6.08</c:v>
                </c:pt>
                <c:pt idx="74">
                  <c:v>5.98</c:v>
                </c:pt>
                <c:pt idx="75">
                  <c:v>5.88</c:v>
                </c:pt>
                <c:pt idx="76">
                  <c:v>5.77</c:v>
                </c:pt>
                <c:pt idx="77">
                  <c:v>5.78</c:v>
                </c:pt>
                <c:pt idx="78">
                  <c:v>5.78</c:v>
                </c:pt>
                <c:pt idx="79">
                  <c:v>5.78</c:v>
                </c:pt>
                <c:pt idx="80">
                  <c:v>5.79</c:v>
                </c:pt>
                <c:pt idx="81">
                  <c:v>5.78</c:v>
                </c:pt>
                <c:pt idx="82">
                  <c:v>5.78</c:v>
                </c:pt>
                <c:pt idx="83">
                  <c:v>5.73</c:v>
                </c:pt>
                <c:pt idx="84">
                  <c:v>5.72</c:v>
                </c:pt>
                <c:pt idx="85">
                  <c:v>5.74</c:v>
                </c:pt>
                <c:pt idx="86">
                  <c:v>5.78</c:v>
                </c:pt>
                <c:pt idx="87">
                  <c:v>5.78</c:v>
                </c:pt>
                <c:pt idx="88">
                  <c:v>5.77</c:v>
                </c:pt>
                <c:pt idx="89">
                  <c:v>5.76</c:v>
                </c:pt>
                <c:pt idx="90">
                  <c:v>5.74</c:v>
                </c:pt>
                <c:pt idx="91">
                  <c:v>5.71</c:v>
                </c:pt>
                <c:pt idx="92">
                  <c:v>5.63</c:v>
                </c:pt>
                <c:pt idx="93">
                  <c:v>5.54</c:v>
                </c:pt>
                <c:pt idx="94">
                  <c:v>5.45</c:v>
                </c:pt>
                <c:pt idx="95">
                  <c:v>5.38</c:v>
                </c:pt>
                <c:pt idx="96">
                  <c:v>5.35</c:v>
                </c:pt>
                <c:pt idx="97">
                  <c:v>5.32</c:v>
                </c:pt>
                <c:pt idx="98">
                  <c:v>5.31</c:v>
                </c:pt>
                <c:pt idx="99">
                  <c:v>5.28</c:v>
                </c:pt>
                <c:pt idx="100">
                  <c:v>5.31</c:v>
                </c:pt>
                <c:pt idx="101">
                  <c:v>5.24</c:v>
                </c:pt>
                <c:pt idx="102">
                  <c:v>5.22</c:v>
                </c:pt>
                <c:pt idx="103">
                  <c:v>5.24</c:v>
                </c:pt>
                <c:pt idx="104">
                  <c:v>5.22</c:v>
                </c:pt>
                <c:pt idx="105">
                  <c:v>5.1100000000000003</c:v>
                </c:pt>
                <c:pt idx="106">
                  <c:v>5.0199999999999996</c:v>
                </c:pt>
                <c:pt idx="107">
                  <c:v>5.01</c:v>
                </c:pt>
                <c:pt idx="108">
                  <c:v>5.05</c:v>
                </c:pt>
                <c:pt idx="109">
                  <c:v>5.1100000000000003</c:v>
                </c:pt>
                <c:pt idx="110">
                  <c:v>5.15</c:v>
                </c:pt>
                <c:pt idx="111">
                  <c:v>5.13</c:v>
                </c:pt>
                <c:pt idx="112">
                  <c:v>5.13</c:v>
                </c:pt>
                <c:pt idx="113">
                  <c:v>5.14</c:v>
                </c:pt>
                <c:pt idx="114">
                  <c:v>5.19</c:v>
                </c:pt>
                <c:pt idx="115">
                  <c:v>5.23</c:v>
                </c:pt>
                <c:pt idx="116">
                  <c:v>5.28</c:v>
                </c:pt>
                <c:pt idx="117">
                  <c:v>5.32</c:v>
                </c:pt>
                <c:pt idx="118">
                  <c:v>5.37</c:v>
                </c:pt>
                <c:pt idx="119">
                  <c:v>5.38</c:v>
                </c:pt>
                <c:pt idx="120">
                  <c:v>5.38</c:v>
                </c:pt>
                <c:pt idx="121">
                  <c:v>5.34</c:v>
                </c:pt>
                <c:pt idx="122">
                  <c:v>5.33</c:v>
                </c:pt>
                <c:pt idx="123">
                  <c:v>5.3</c:v>
                </c:pt>
                <c:pt idx="124">
                  <c:v>5.3</c:v>
                </c:pt>
                <c:pt idx="125">
                  <c:v>5.32</c:v>
                </c:pt>
                <c:pt idx="126">
                  <c:v>5.29</c:v>
                </c:pt>
                <c:pt idx="127">
                  <c:v>5.27</c:v>
                </c:pt>
                <c:pt idx="128">
                  <c:v>5.3</c:v>
                </c:pt>
                <c:pt idx="129">
                  <c:v>5.32</c:v>
                </c:pt>
                <c:pt idx="130">
                  <c:v>5.34</c:v>
                </c:pt>
                <c:pt idx="131">
                  <c:v>5.36</c:v>
                </c:pt>
                <c:pt idx="132">
                  <c:v>5.4</c:v>
                </c:pt>
                <c:pt idx="133">
                  <c:v>5.38</c:v>
                </c:pt>
                <c:pt idx="134">
                  <c:v>5.36</c:v>
                </c:pt>
                <c:pt idx="135">
                  <c:v>5.34</c:v>
                </c:pt>
                <c:pt idx="136">
                  <c:v>5.41</c:v>
                </c:pt>
                <c:pt idx="137">
                  <c:v>5.51</c:v>
                </c:pt>
                <c:pt idx="138">
                  <c:v>5.6</c:v>
                </c:pt>
                <c:pt idx="139">
                  <c:v>5.65</c:v>
                </c:pt>
                <c:pt idx="140">
                  <c:v>5.62</c:v>
                </c:pt>
                <c:pt idx="141">
                  <c:v>5.58</c:v>
                </c:pt>
                <c:pt idx="142">
                  <c:v>5.55</c:v>
                </c:pt>
                <c:pt idx="143">
                  <c:v>5.52</c:v>
                </c:pt>
                <c:pt idx="144">
                  <c:v>5.61</c:v>
                </c:pt>
                <c:pt idx="145">
                  <c:v>5.77</c:v>
                </c:pt>
                <c:pt idx="146">
                  <c:v>5.79</c:v>
                </c:pt>
                <c:pt idx="147">
                  <c:v>5.86</c:v>
                </c:pt>
                <c:pt idx="148">
                  <c:v>5.91</c:v>
                </c:pt>
                <c:pt idx="149">
                  <c:v>5.95</c:v>
                </c:pt>
                <c:pt idx="150">
                  <c:v>5.97</c:v>
                </c:pt>
                <c:pt idx="151">
                  <c:v>6.09</c:v>
                </c:pt>
                <c:pt idx="152">
                  <c:v>6.21</c:v>
                </c:pt>
                <c:pt idx="153">
                  <c:v>6.33</c:v>
                </c:pt>
                <c:pt idx="154">
                  <c:v>6.43</c:v>
                </c:pt>
                <c:pt idx="155">
                  <c:v>6.48</c:v>
                </c:pt>
                <c:pt idx="156">
                  <c:v>6.51</c:v>
                </c:pt>
                <c:pt idx="157">
                  <c:v>6.51</c:v>
                </c:pt>
                <c:pt idx="158">
                  <c:v>6.53</c:v>
                </c:pt>
                <c:pt idx="159">
                  <c:v>6.51</c:v>
                </c:pt>
                <c:pt idx="160">
                  <c:v>6.49</c:v>
                </c:pt>
                <c:pt idx="161">
                  <c:v>6.45</c:v>
                </c:pt>
                <c:pt idx="162">
                  <c:v>6.45</c:v>
                </c:pt>
                <c:pt idx="163">
                  <c:v>6.42</c:v>
                </c:pt>
                <c:pt idx="164">
                  <c:v>6.41</c:v>
                </c:pt>
                <c:pt idx="165">
                  <c:v>6.42</c:v>
                </c:pt>
                <c:pt idx="166">
                  <c:v>6.39</c:v>
                </c:pt>
                <c:pt idx="167">
                  <c:v>6.39</c:v>
                </c:pt>
                <c:pt idx="168">
                  <c:v>6.4</c:v>
                </c:pt>
                <c:pt idx="169">
                  <c:v>6.43</c:v>
                </c:pt>
                <c:pt idx="170">
                  <c:v>6.5</c:v>
                </c:pt>
                <c:pt idx="171">
                  <c:v>6.52</c:v>
                </c:pt>
                <c:pt idx="172">
                  <c:v>6.54</c:v>
                </c:pt>
                <c:pt idx="173">
                  <c:v>6.55</c:v>
                </c:pt>
                <c:pt idx="174">
                  <c:v>6.62</c:v>
                </c:pt>
                <c:pt idx="175">
                  <c:v>6.7</c:v>
                </c:pt>
                <c:pt idx="176">
                  <c:v>6.76</c:v>
                </c:pt>
                <c:pt idx="177">
                  <c:v>6.76</c:v>
                </c:pt>
                <c:pt idx="178">
                  <c:v>6.77</c:v>
                </c:pt>
                <c:pt idx="179">
                  <c:v>6.79</c:v>
                </c:pt>
                <c:pt idx="180">
                  <c:v>6.84</c:v>
                </c:pt>
                <c:pt idx="181">
                  <c:v>6.84</c:v>
                </c:pt>
                <c:pt idx="182">
                  <c:v>6.92</c:v>
                </c:pt>
                <c:pt idx="183">
                  <c:v>6.94</c:v>
                </c:pt>
                <c:pt idx="184">
                  <c:v>7</c:v>
                </c:pt>
                <c:pt idx="185">
                  <c:v>7.05</c:v>
                </c:pt>
                <c:pt idx="186">
                  <c:v>7.11</c:v>
                </c:pt>
                <c:pt idx="187">
                  <c:v>7.16</c:v>
                </c:pt>
                <c:pt idx="188">
                  <c:v>7.2</c:v>
                </c:pt>
                <c:pt idx="189">
                  <c:v>7.23</c:v>
                </c:pt>
                <c:pt idx="190">
                  <c:v>7.23</c:v>
                </c:pt>
                <c:pt idx="191">
                  <c:v>7.28</c:v>
                </c:pt>
                <c:pt idx="192">
                  <c:v>7.32</c:v>
                </c:pt>
                <c:pt idx="193">
                  <c:v>7.32</c:v>
                </c:pt>
                <c:pt idx="194">
                  <c:v>7.34</c:v>
                </c:pt>
                <c:pt idx="195">
                  <c:v>7.32</c:v>
                </c:pt>
                <c:pt idx="196">
                  <c:v>7.31</c:v>
                </c:pt>
                <c:pt idx="197">
                  <c:v>7.28</c:v>
                </c:pt>
                <c:pt idx="198">
                  <c:v>7.21</c:v>
                </c:pt>
                <c:pt idx="199">
                  <c:v>7.2</c:v>
                </c:pt>
                <c:pt idx="200">
                  <c:v>7.2</c:v>
                </c:pt>
                <c:pt idx="201">
                  <c:v>7.21</c:v>
                </c:pt>
                <c:pt idx="202">
                  <c:v>7.21</c:v>
                </c:pt>
                <c:pt idx="203">
                  <c:v>7.23</c:v>
                </c:pt>
                <c:pt idx="204">
                  <c:v>7.24</c:v>
                </c:pt>
                <c:pt idx="205">
                  <c:v>7.22</c:v>
                </c:pt>
                <c:pt idx="206">
                  <c:v>7.25</c:v>
                </c:pt>
                <c:pt idx="207">
                  <c:v>7.27</c:v>
                </c:pt>
                <c:pt idx="208">
                  <c:v>7.31</c:v>
                </c:pt>
                <c:pt idx="209">
                  <c:v>7.32</c:v>
                </c:pt>
                <c:pt idx="210">
                  <c:v>7.32</c:v>
                </c:pt>
                <c:pt idx="211">
                  <c:v>7.32</c:v>
                </c:pt>
                <c:pt idx="212">
                  <c:v>7.32</c:v>
                </c:pt>
                <c:pt idx="213">
                  <c:v>7.35</c:v>
                </c:pt>
                <c:pt idx="214">
                  <c:v>7.37</c:v>
                </c:pt>
                <c:pt idx="215">
                  <c:v>7.37</c:v>
                </c:pt>
                <c:pt idx="216">
                  <c:v>7.37</c:v>
                </c:pt>
                <c:pt idx="217">
                  <c:v>7.37</c:v>
                </c:pt>
                <c:pt idx="218">
                  <c:v>7.38</c:v>
                </c:pt>
                <c:pt idx="219">
                  <c:v>7.39</c:v>
                </c:pt>
                <c:pt idx="220">
                  <c:v>7.4</c:v>
                </c:pt>
                <c:pt idx="221">
                  <c:v>7.41</c:v>
                </c:pt>
                <c:pt idx="222">
                  <c:v>7.44</c:v>
                </c:pt>
                <c:pt idx="223">
                  <c:v>7.45</c:v>
                </c:pt>
                <c:pt idx="224">
                  <c:v>7.46</c:v>
                </c:pt>
                <c:pt idx="225">
                  <c:v>7.49</c:v>
                </c:pt>
                <c:pt idx="226">
                  <c:v>7.51</c:v>
                </c:pt>
                <c:pt idx="227">
                  <c:v>7.53</c:v>
                </c:pt>
                <c:pt idx="228">
                  <c:v>7.54</c:v>
                </c:pt>
                <c:pt idx="229">
                  <c:v>7.58</c:v>
                </c:pt>
                <c:pt idx="230">
                  <c:v>7.54</c:v>
                </c:pt>
                <c:pt idx="231">
                  <c:v>7.58</c:v>
                </c:pt>
                <c:pt idx="232">
                  <c:v>7.54</c:v>
                </c:pt>
                <c:pt idx="233">
                  <c:v>7.61</c:v>
                </c:pt>
                <c:pt idx="234">
                  <c:v>7.61</c:v>
                </c:pt>
                <c:pt idx="235">
                  <c:v>7.61</c:v>
                </c:pt>
                <c:pt idx="236">
                  <c:v>7.61</c:v>
                </c:pt>
                <c:pt idx="237">
                  <c:v>7.62</c:v>
                </c:pt>
                <c:pt idx="238">
                  <c:v>7.65</c:v>
                </c:pt>
                <c:pt idx="239">
                  <c:v>7.67</c:v>
                </c:pt>
                <c:pt idx="240">
                  <c:v>7.67</c:v>
                </c:pt>
                <c:pt idx="241">
                  <c:v>7.69</c:v>
                </c:pt>
                <c:pt idx="242">
                  <c:v>7.7</c:v>
                </c:pt>
                <c:pt idx="243">
                  <c:v>7.7</c:v>
                </c:pt>
                <c:pt idx="244">
                  <c:v>7.73</c:v>
                </c:pt>
                <c:pt idx="246">
                  <c:v>7.72</c:v>
                </c:pt>
                <c:pt idx="247">
                  <c:v>7.72</c:v>
                </c:pt>
                <c:pt idx="248">
                  <c:v>7.73</c:v>
                </c:pt>
                <c:pt idx="249">
                  <c:v>7.75</c:v>
                </c:pt>
                <c:pt idx="250">
                  <c:v>7.8</c:v>
                </c:pt>
                <c:pt idx="251">
                  <c:v>7.85</c:v>
                </c:pt>
                <c:pt idx="252">
                  <c:v>7.88</c:v>
                </c:pt>
                <c:pt idx="253">
                  <c:v>7.89</c:v>
                </c:pt>
                <c:pt idx="254">
                  <c:v>7.93</c:v>
                </c:pt>
                <c:pt idx="255">
                  <c:v>7.94</c:v>
                </c:pt>
                <c:pt idx="256">
                  <c:v>8.0399999999999991</c:v>
                </c:pt>
                <c:pt idx="257">
                  <c:v>8.0500000000000007</c:v>
                </c:pt>
                <c:pt idx="258">
                  <c:v>8.11</c:v>
                </c:pt>
                <c:pt idx="259">
                  <c:v>8.17</c:v>
                </c:pt>
                <c:pt idx="260">
                  <c:v>8.23</c:v>
                </c:pt>
                <c:pt idx="261">
                  <c:v>8.2799999999999994</c:v>
                </c:pt>
                <c:pt idx="262">
                  <c:v>8.4</c:v>
                </c:pt>
                <c:pt idx="263">
                  <c:v>8.42</c:v>
                </c:pt>
                <c:pt idx="264">
                  <c:v>8.4600000000000009</c:v>
                </c:pt>
                <c:pt idx="265">
                  <c:v>8.5</c:v>
                </c:pt>
                <c:pt idx="266">
                  <c:v>8.56</c:v>
                </c:pt>
                <c:pt idx="267">
                  <c:v>8.59</c:v>
                </c:pt>
                <c:pt idx="268">
                  <c:v>8.6300000000000008</c:v>
                </c:pt>
                <c:pt idx="269">
                  <c:v>8.66</c:v>
                </c:pt>
                <c:pt idx="270">
                  <c:v>8.69</c:v>
                </c:pt>
                <c:pt idx="271">
                  <c:v>8.73</c:v>
                </c:pt>
                <c:pt idx="272">
                  <c:v>8.77</c:v>
                </c:pt>
                <c:pt idx="273">
                  <c:v>8.81</c:v>
                </c:pt>
                <c:pt idx="274">
                  <c:v>8.84</c:v>
                </c:pt>
                <c:pt idx="275">
                  <c:v>8.8699999999999992</c:v>
                </c:pt>
                <c:pt idx="276">
                  <c:v>8.9</c:v>
                </c:pt>
                <c:pt idx="277">
                  <c:v>8.92</c:v>
                </c:pt>
                <c:pt idx="278">
                  <c:v>8.9499999999999993</c:v>
                </c:pt>
                <c:pt idx="279">
                  <c:v>8.9600000000000009</c:v>
                </c:pt>
                <c:pt idx="280">
                  <c:v>9</c:v>
                </c:pt>
                <c:pt idx="281">
                  <c:v>9.02</c:v>
                </c:pt>
                <c:pt idx="282">
                  <c:v>9.06</c:v>
                </c:pt>
                <c:pt idx="283">
                  <c:v>9.1</c:v>
                </c:pt>
                <c:pt idx="284">
                  <c:v>9.1199999999999992</c:v>
                </c:pt>
                <c:pt idx="285">
                  <c:v>9.15</c:v>
                </c:pt>
                <c:pt idx="286">
                  <c:v>9.18</c:v>
                </c:pt>
                <c:pt idx="287">
                  <c:v>9.23</c:v>
                </c:pt>
                <c:pt idx="288">
                  <c:v>9.24</c:v>
                </c:pt>
                <c:pt idx="289">
                  <c:v>9.24</c:v>
                </c:pt>
                <c:pt idx="290">
                  <c:v>9.26</c:v>
                </c:pt>
                <c:pt idx="291">
                  <c:v>9.26</c:v>
                </c:pt>
                <c:pt idx="292">
                  <c:v>9.32</c:v>
                </c:pt>
                <c:pt idx="293">
                  <c:v>9.32</c:v>
                </c:pt>
                <c:pt idx="294">
                  <c:v>9.33</c:v>
                </c:pt>
                <c:pt idx="295">
                  <c:v>9.33</c:v>
                </c:pt>
                <c:pt idx="296">
                  <c:v>9.31</c:v>
                </c:pt>
                <c:pt idx="297">
                  <c:v>9.31</c:v>
                </c:pt>
                <c:pt idx="298">
                  <c:v>9.31</c:v>
                </c:pt>
                <c:pt idx="299">
                  <c:v>9.2899999999999991</c:v>
                </c:pt>
                <c:pt idx="300">
                  <c:v>9.2899999999999991</c:v>
                </c:pt>
                <c:pt idx="301">
                  <c:v>9.27</c:v>
                </c:pt>
                <c:pt idx="302">
                  <c:v>9.24</c:v>
                </c:pt>
                <c:pt idx="303">
                  <c:v>9.23</c:v>
                </c:pt>
                <c:pt idx="304">
                  <c:v>9.19</c:v>
                </c:pt>
                <c:pt idx="305">
                  <c:v>9.19</c:v>
                </c:pt>
                <c:pt idx="306">
                  <c:v>9.14</c:v>
                </c:pt>
                <c:pt idx="307">
                  <c:v>9.1</c:v>
                </c:pt>
                <c:pt idx="308">
                  <c:v>9.07</c:v>
                </c:pt>
                <c:pt idx="309">
                  <c:v>9.0399999999999991</c:v>
                </c:pt>
                <c:pt idx="310">
                  <c:v>9</c:v>
                </c:pt>
                <c:pt idx="311">
                  <c:v>8.9600000000000009</c:v>
                </c:pt>
                <c:pt idx="312">
                  <c:v>8.93</c:v>
                </c:pt>
                <c:pt idx="313">
                  <c:v>8.89</c:v>
                </c:pt>
                <c:pt idx="314">
                  <c:v>8.83</c:v>
                </c:pt>
                <c:pt idx="315">
                  <c:v>8.7799999999999994</c:v>
                </c:pt>
                <c:pt idx="316">
                  <c:v>8.7799999999999994</c:v>
                </c:pt>
                <c:pt idx="317">
                  <c:v>8.74</c:v>
                </c:pt>
                <c:pt idx="318">
                  <c:v>8.6999999999999993</c:v>
                </c:pt>
                <c:pt idx="319">
                  <c:v>8.66</c:v>
                </c:pt>
                <c:pt idx="320">
                  <c:v>8.66</c:v>
                </c:pt>
                <c:pt idx="321">
                  <c:v>8.65</c:v>
                </c:pt>
                <c:pt idx="322">
                  <c:v>8.66</c:v>
                </c:pt>
                <c:pt idx="323">
                  <c:v>8.5299999999999994</c:v>
                </c:pt>
                <c:pt idx="324">
                  <c:v>8.51</c:v>
                </c:pt>
                <c:pt idx="325">
                  <c:v>8.5500000000000007</c:v>
                </c:pt>
                <c:pt idx="326">
                  <c:v>8.51</c:v>
                </c:pt>
                <c:pt idx="327">
                  <c:v>8.4700000000000006</c:v>
                </c:pt>
                <c:pt idx="328">
                  <c:v>8.4700000000000006</c:v>
                </c:pt>
                <c:pt idx="329">
                  <c:v>8.4700000000000006</c:v>
                </c:pt>
                <c:pt idx="330">
                  <c:v>8.4700000000000006</c:v>
                </c:pt>
                <c:pt idx="331">
                  <c:v>8.51</c:v>
                </c:pt>
                <c:pt idx="332">
                  <c:v>8.52</c:v>
                </c:pt>
                <c:pt idx="333">
                  <c:v>8.52</c:v>
                </c:pt>
                <c:pt idx="334">
                  <c:v>8.52</c:v>
                </c:pt>
                <c:pt idx="335">
                  <c:v>8.52</c:v>
                </c:pt>
                <c:pt idx="336">
                  <c:v>8.5399999999999991</c:v>
                </c:pt>
                <c:pt idx="337">
                  <c:v>8.5399999999999991</c:v>
                </c:pt>
                <c:pt idx="338">
                  <c:v>8.52</c:v>
                </c:pt>
                <c:pt idx="339">
                  <c:v>8.52</c:v>
                </c:pt>
                <c:pt idx="340">
                  <c:v>8.52</c:v>
                </c:pt>
                <c:pt idx="341">
                  <c:v>8.52</c:v>
                </c:pt>
                <c:pt idx="342">
                  <c:v>8.52</c:v>
                </c:pt>
                <c:pt idx="343">
                  <c:v>8.51</c:v>
                </c:pt>
                <c:pt idx="344">
                  <c:v>8.51</c:v>
                </c:pt>
                <c:pt idx="345">
                  <c:v>8.51</c:v>
                </c:pt>
                <c:pt idx="346">
                  <c:v>8.51</c:v>
                </c:pt>
                <c:pt idx="349">
                  <c:v>8.52</c:v>
                </c:pt>
                <c:pt idx="350">
                  <c:v>8.52</c:v>
                </c:pt>
                <c:pt idx="351">
                  <c:v>8.52</c:v>
                </c:pt>
                <c:pt idx="352">
                  <c:v>8.49</c:v>
                </c:pt>
                <c:pt idx="353">
                  <c:v>8.49</c:v>
                </c:pt>
                <c:pt idx="354">
                  <c:v>8.48</c:v>
                </c:pt>
                <c:pt idx="357">
                  <c:v>8.4600000000000009</c:v>
                </c:pt>
                <c:pt idx="358">
                  <c:v>8.43</c:v>
                </c:pt>
                <c:pt idx="359">
                  <c:v>8.42</c:v>
                </c:pt>
                <c:pt idx="360">
                  <c:v>8.42</c:v>
                </c:pt>
                <c:pt idx="361">
                  <c:v>8.41</c:v>
                </c:pt>
                <c:pt idx="362">
                  <c:v>8.4</c:v>
                </c:pt>
                <c:pt idx="363">
                  <c:v>8.3800000000000008</c:v>
                </c:pt>
                <c:pt idx="364">
                  <c:v>8.36</c:v>
                </c:pt>
                <c:pt idx="365">
                  <c:v>8.34</c:v>
                </c:pt>
                <c:pt idx="366">
                  <c:v>8.32</c:v>
                </c:pt>
                <c:pt idx="367">
                  <c:v>8.32</c:v>
                </c:pt>
                <c:pt idx="368">
                  <c:v>8.32</c:v>
                </c:pt>
                <c:pt idx="369">
                  <c:v>8.2899999999999991</c:v>
                </c:pt>
                <c:pt idx="370">
                  <c:v>8.26</c:v>
                </c:pt>
                <c:pt idx="371">
                  <c:v>8.2200000000000006</c:v>
                </c:pt>
                <c:pt idx="372">
                  <c:v>8.18</c:v>
                </c:pt>
                <c:pt idx="373">
                  <c:v>8.14</c:v>
                </c:pt>
                <c:pt idx="374">
                  <c:v>8.06</c:v>
                </c:pt>
                <c:pt idx="375">
                  <c:v>8.0399999999999991</c:v>
                </c:pt>
                <c:pt idx="376">
                  <c:v>8.02</c:v>
                </c:pt>
                <c:pt idx="377">
                  <c:v>7.97</c:v>
                </c:pt>
                <c:pt idx="378">
                  <c:v>7.93</c:v>
                </c:pt>
                <c:pt idx="379">
                  <c:v>7.87</c:v>
                </c:pt>
                <c:pt idx="380">
                  <c:v>7.91</c:v>
                </c:pt>
                <c:pt idx="381">
                  <c:v>7.67</c:v>
                </c:pt>
                <c:pt idx="382">
                  <c:v>7.71</c:v>
                </c:pt>
                <c:pt idx="383">
                  <c:v>7.59</c:v>
                </c:pt>
                <c:pt idx="384">
                  <c:v>7.54</c:v>
                </c:pt>
                <c:pt idx="385">
                  <c:v>7.5</c:v>
                </c:pt>
                <c:pt idx="386">
                  <c:v>7.44</c:v>
                </c:pt>
                <c:pt idx="387">
                  <c:v>7.42</c:v>
                </c:pt>
                <c:pt idx="388">
                  <c:v>7.42</c:v>
                </c:pt>
                <c:pt idx="389">
                  <c:v>7.4</c:v>
                </c:pt>
                <c:pt idx="390">
                  <c:v>7.38</c:v>
                </c:pt>
                <c:pt idx="391">
                  <c:v>7.37</c:v>
                </c:pt>
                <c:pt idx="392">
                  <c:v>7.4</c:v>
                </c:pt>
                <c:pt idx="393">
                  <c:v>7.42</c:v>
                </c:pt>
                <c:pt idx="394">
                  <c:v>7.39</c:v>
                </c:pt>
                <c:pt idx="395">
                  <c:v>7.37</c:v>
                </c:pt>
                <c:pt idx="396">
                  <c:v>7.33</c:v>
                </c:pt>
                <c:pt idx="397">
                  <c:v>7.31</c:v>
                </c:pt>
                <c:pt idx="398">
                  <c:v>7.28</c:v>
                </c:pt>
                <c:pt idx="399">
                  <c:v>7.28</c:v>
                </c:pt>
                <c:pt idx="400">
                  <c:v>7.28</c:v>
                </c:pt>
                <c:pt idx="401">
                  <c:v>7.28</c:v>
                </c:pt>
                <c:pt idx="402">
                  <c:v>7.27</c:v>
                </c:pt>
                <c:pt idx="403">
                  <c:v>7.27</c:v>
                </c:pt>
                <c:pt idx="404">
                  <c:v>7.31</c:v>
                </c:pt>
                <c:pt idx="405">
                  <c:v>7.35</c:v>
                </c:pt>
                <c:pt idx="406">
                  <c:v>7.33</c:v>
                </c:pt>
                <c:pt idx="407">
                  <c:v>7.32</c:v>
                </c:pt>
                <c:pt idx="408">
                  <c:v>7.27</c:v>
                </c:pt>
                <c:pt idx="409">
                  <c:v>7.21</c:v>
                </c:pt>
                <c:pt idx="410">
                  <c:v>7.13</c:v>
                </c:pt>
                <c:pt idx="411">
                  <c:v>7.05</c:v>
                </c:pt>
                <c:pt idx="412">
                  <c:v>6.98</c:v>
                </c:pt>
                <c:pt idx="413">
                  <c:v>6.87</c:v>
                </c:pt>
                <c:pt idx="414">
                  <c:v>6.81</c:v>
                </c:pt>
                <c:pt idx="415">
                  <c:v>6.77</c:v>
                </c:pt>
                <c:pt idx="416">
                  <c:v>6.67</c:v>
                </c:pt>
                <c:pt idx="417">
                  <c:v>6.62</c:v>
                </c:pt>
                <c:pt idx="418">
                  <c:v>6.61</c:v>
                </c:pt>
                <c:pt idx="419">
                  <c:v>6.58</c:v>
                </c:pt>
                <c:pt idx="420">
                  <c:v>6.63</c:v>
                </c:pt>
                <c:pt idx="421">
                  <c:v>6.63</c:v>
                </c:pt>
                <c:pt idx="422">
                  <c:v>6.63</c:v>
                </c:pt>
                <c:pt idx="423">
                  <c:v>6.63</c:v>
                </c:pt>
                <c:pt idx="424">
                  <c:v>6.57</c:v>
                </c:pt>
                <c:pt idx="425">
                  <c:v>6.65</c:v>
                </c:pt>
                <c:pt idx="426">
                  <c:v>6.59</c:v>
                </c:pt>
                <c:pt idx="427">
                  <c:v>6.6</c:v>
                </c:pt>
                <c:pt idx="428">
                  <c:v>6.63</c:v>
                </c:pt>
                <c:pt idx="429">
                  <c:v>6.62</c:v>
                </c:pt>
                <c:pt idx="430">
                  <c:v>6.54</c:v>
                </c:pt>
                <c:pt idx="431">
                  <c:v>6.52</c:v>
                </c:pt>
                <c:pt idx="432">
                  <c:v>6.48</c:v>
                </c:pt>
                <c:pt idx="433">
                  <c:v>6.42</c:v>
                </c:pt>
                <c:pt idx="434">
                  <c:v>6.35</c:v>
                </c:pt>
                <c:pt idx="435">
                  <c:v>6.31</c:v>
                </c:pt>
                <c:pt idx="436">
                  <c:v>6.28</c:v>
                </c:pt>
                <c:pt idx="437">
                  <c:v>6.35</c:v>
                </c:pt>
                <c:pt idx="438">
                  <c:v>6.34</c:v>
                </c:pt>
                <c:pt idx="439">
                  <c:v>6.3</c:v>
                </c:pt>
                <c:pt idx="440">
                  <c:v>6.26</c:v>
                </c:pt>
                <c:pt idx="441">
                  <c:v>6.27</c:v>
                </c:pt>
                <c:pt idx="442">
                  <c:v>6.28</c:v>
                </c:pt>
                <c:pt idx="443">
                  <c:v>6.33</c:v>
                </c:pt>
                <c:pt idx="444">
                  <c:v>6.38</c:v>
                </c:pt>
                <c:pt idx="445">
                  <c:v>6.36</c:v>
                </c:pt>
                <c:pt idx="446">
                  <c:v>6.34</c:v>
                </c:pt>
                <c:pt idx="447">
                  <c:v>6.37</c:v>
                </c:pt>
                <c:pt idx="448">
                  <c:v>6.36</c:v>
                </c:pt>
                <c:pt idx="449">
                  <c:v>6.39</c:v>
                </c:pt>
                <c:pt idx="450">
                  <c:v>6.46</c:v>
                </c:pt>
                <c:pt idx="451">
                  <c:v>6.53</c:v>
                </c:pt>
                <c:pt idx="452">
                  <c:v>6.59</c:v>
                </c:pt>
                <c:pt idx="453">
                  <c:v>6.62</c:v>
                </c:pt>
                <c:pt idx="454">
                  <c:v>6.59</c:v>
                </c:pt>
                <c:pt idx="455">
                  <c:v>6.53</c:v>
                </c:pt>
                <c:pt idx="456">
                  <c:v>6.45</c:v>
                </c:pt>
                <c:pt idx="457">
                  <c:v>6.42</c:v>
                </c:pt>
                <c:pt idx="458">
                  <c:v>6.4</c:v>
                </c:pt>
                <c:pt idx="459">
                  <c:v>6.4</c:v>
                </c:pt>
                <c:pt idx="460">
                  <c:v>6.45</c:v>
                </c:pt>
                <c:pt idx="461">
                  <c:v>6.46</c:v>
                </c:pt>
                <c:pt idx="462">
                  <c:v>6.46</c:v>
                </c:pt>
                <c:pt idx="463">
                  <c:v>6.46</c:v>
                </c:pt>
                <c:pt idx="464">
                  <c:v>6.49</c:v>
                </c:pt>
                <c:pt idx="465">
                  <c:v>6.54</c:v>
                </c:pt>
                <c:pt idx="466">
                  <c:v>6.58</c:v>
                </c:pt>
                <c:pt idx="467">
                  <c:v>6.61</c:v>
                </c:pt>
                <c:pt idx="468">
                  <c:v>6.61</c:v>
                </c:pt>
                <c:pt idx="469">
                  <c:v>6.61</c:v>
                </c:pt>
                <c:pt idx="470">
                  <c:v>6.62</c:v>
                </c:pt>
                <c:pt idx="471">
                  <c:v>6.62</c:v>
                </c:pt>
                <c:pt idx="472">
                  <c:v>6.63</c:v>
                </c:pt>
                <c:pt idx="473">
                  <c:v>6.65</c:v>
                </c:pt>
                <c:pt idx="474">
                  <c:v>6.62</c:v>
                </c:pt>
                <c:pt idx="475">
                  <c:v>6.62</c:v>
                </c:pt>
                <c:pt idx="476">
                  <c:v>6.63</c:v>
                </c:pt>
                <c:pt idx="477">
                  <c:v>6.61</c:v>
                </c:pt>
                <c:pt idx="478">
                  <c:v>6.63</c:v>
                </c:pt>
                <c:pt idx="479">
                  <c:v>6.63</c:v>
                </c:pt>
                <c:pt idx="480">
                  <c:v>6.64</c:v>
                </c:pt>
                <c:pt idx="481">
                  <c:v>6.64</c:v>
                </c:pt>
                <c:pt idx="482">
                  <c:v>6.65</c:v>
                </c:pt>
                <c:pt idx="483">
                  <c:v>6.75</c:v>
                </c:pt>
                <c:pt idx="484">
                  <c:v>6.77</c:v>
                </c:pt>
                <c:pt idx="485">
                  <c:v>6.8</c:v>
                </c:pt>
                <c:pt idx="486">
                  <c:v>6.8</c:v>
                </c:pt>
                <c:pt idx="487">
                  <c:v>6.84</c:v>
                </c:pt>
                <c:pt idx="488">
                  <c:v>6.85</c:v>
                </c:pt>
                <c:pt idx="489">
                  <c:v>6.83</c:v>
                </c:pt>
                <c:pt idx="490">
                  <c:v>6.83</c:v>
                </c:pt>
                <c:pt idx="491">
                  <c:v>6.81</c:v>
                </c:pt>
                <c:pt idx="492">
                  <c:v>6.82</c:v>
                </c:pt>
                <c:pt idx="493">
                  <c:v>6.81</c:v>
                </c:pt>
                <c:pt idx="494">
                  <c:v>6.77</c:v>
                </c:pt>
                <c:pt idx="495">
                  <c:v>6.75</c:v>
                </c:pt>
                <c:pt idx="496">
                  <c:v>6.75</c:v>
                </c:pt>
                <c:pt idx="497">
                  <c:v>6.73</c:v>
                </c:pt>
                <c:pt idx="498">
                  <c:v>6.71</c:v>
                </c:pt>
                <c:pt idx="499">
                  <c:v>6.65</c:v>
                </c:pt>
                <c:pt idx="500">
                  <c:v>6.66</c:v>
                </c:pt>
                <c:pt idx="501">
                  <c:v>6.71</c:v>
                </c:pt>
                <c:pt idx="502">
                  <c:v>6.76</c:v>
                </c:pt>
                <c:pt idx="503">
                  <c:v>6.8</c:v>
                </c:pt>
                <c:pt idx="504">
                  <c:v>6.83</c:v>
                </c:pt>
                <c:pt idx="505">
                  <c:v>6.91</c:v>
                </c:pt>
                <c:pt idx="506">
                  <c:v>6.91</c:v>
                </c:pt>
              </c:numCache>
            </c:numRef>
          </c:val>
          <c:smooth val="0"/>
          <c:extLst>
            <c:ext xmlns:c16="http://schemas.microsoft.com/office/drawing/2014/chart" uri="{C3380CC4-5D6E-409C-BE32-E72D297353CC}">
              <c16:uniqueId val="{00000007-D753-464D-AACF-C9EF6FA85ADD}"/>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pt idx="21">
                  <c:v>8.3000000000000007</c:v>
                </c:pt>
                <c:pt idx="22">
                  <c:v>8.3000000000000007</c:v>
                </c:pt>
                <c:pt idx="23">
                  <c:v>8.3000000000000007</c:v>
                </c:pt>
                <c:pt idx="24">
                  <c:v>8.3000000000000007</c:v>
                </c:pt>
                <c:pt idx="25">
                  <c:v>8.3000000000000007</c:v>
                </c:pt>
                <c:pt idx="26">
                  <c:v>8.3000000000000007</c:v>
                </c:pt>
                <c:pt idx="27">
                  <c:v>8.3000000000000007</c:v>
                </c:pt>
                <c:pt idx="28">
                  <c:v>8.3000000000000007</c:v>
                </c:pt>
                <c:pt idx="29">
                  <c:v>8.3000000000000007</c:v>
                </c:pt>
                <c:pt idx="30">
                  <c:v>8.3000000000000007</c:v>
                </c:pt>
                <c:pt idx="31">
                  <c:v>8.3000000000000007</c:v>
                </c:pt>
                <c:pt idx="32">
                  <c:v>8.3000000000000007</c:v>
                </c:pt>
                <c:pt idx="33">
                  <c:v>8.3000000000000007</c:v>
                </c:pt>
                <c:pt idx="34">
                  <c:v>8.3000000000000007</c:v>
                </c:pt>
                <c:pt idx="35">
                  <c:v>8.3000000000000007</c:v>
                </c:pt>
                <c:pt idx="36">
                  <c:v>8.3000000000000007</c:v>
                </c:pt>
                <c:pt idx="37">
                  <c:v>8.3000000000000007</c:v>
                </c:pt>
                <c:pt idx="38">
                  <c:v>8.3000000000000007</c:v>
                </c:pt>
                <c:pt idx="39">
                  <c:v>8.3000000000000007</c:v>
                </c:pt>
                <c:pt idx="40">
                  <c:v>8.3000000000000007</c:v>
                </c:pt>
                <c:pt idx="41">
                  <c:v>8.3000000000000007</c:v>
                </c:pt>
                <c:pt idx="42">
                  <c:v>8.3000000000000007</c:v>
                </c:pt>
                <c:pt idx="43">
                  <c:v>8.3000000000000007</c:v>
                </c:pt>
                <c:pt idx="44">
                  <c:v>8.3000000000000007</c:v>
                </c:pt>
                <c:pt idx="45">
                  <c:v>8.3000000000000007</c:v>
                </c:pt>
                <c:pt idx="46">
                  <c:v>8.3000000000000007</c:v>
                </c:pt>
                <c:pt idx="47">
                  <c:v>8.3000000000000007</c:v>
                </c:pt>
                <c:pt idx="48">
                  <c:v>8.3000000000000007</c:v>
                </c:pt>
                <c:pt idx="49">
                  <c:v>8.3000000000000007</c:v>
                </c:pt>
                <c:pt idx="50">
                  <c:v>8.3000000000000007</c:v>
                </c:pt>
                <c:pt idx="51">
                  <c:v>8.3000000000000007</c:v>
                </c:pt>
                <c:pt idx="52">
                  <c:v>8.3000000000000007</c:v>
                </c:pt>
                <c:pt idx="53">
                  <c:v>8.3000000000000007</c:v>
                </c:pt>
                <c:pt idx="54">
                  <c:v>8.3000000000000007</c:v>
                </c:pt>
                <c:pt idx="55">
                  <c:v>8.3000000000000007</c:v>
                </c:pt>
                <c:pt idx="56">
                  <c:v>8.3000000000000007</c:v>
                </c:pt>
                <c:pt idx="57">
                  <c:v>8.3000000000000007</c:v>
                </c:pt>
                <c:pt idx="58">
                  <c:v>8.3000000000000007</c:v>
                </c:pt>
                <c:pt idx="59">
                  <c:v>8.3000000000000007</c:v>
                </c:pt>
                <c:pt idx="60">
                  <c:v>8.3000000000000007</c:v>
                </c:pt>
                <c:pt idx="61">
                  <c:v>8.3000000000000007</c:v>
                </c:pt>
                <c:pt idx="62">
                  <c:v>8.3000000000000007</c:v>
                </c:pt>
                <c:pt idx="63">
                  <c:v>8.3000000000000007</c:v>
                </c:pt>
                <c:pt idx="64">
                  <c:v>8.3000000000000007</c:v>
                </c:pt>
                <c:pt idx="65">
                  <c:v>8.3000000000000007</c:v>
                </c:pt>
                <c:pt idx="66">
                  <c:v>8.3000000000000007</c:v>
                </c:pt>
                <c:pt idx="67">
                  <c:v>8.3000000000000007</c:v>
                </c:pt>
                <c:pt idx="68">
                  <c:v>8.3000000000000007</c:v>
                </c:pt>
                <c:pt idx="69">
                  <c:v>8.3000000000000007</c:v>
                </c:pt>
                <c:pt idx="70">
                  <c:v>8.3000000000000007</c:v>
                </c:pt>
                <c:pt idx="71">
                  <c:v>8.3000000000000007</c:v>
                </c:pt>
                <c:pt idx="72">
                  <c:v>8.3000000000000007</c:v>
                </c:pt>
                <c:pt idx="73">
                  <c:v>8.3000000000000007</c:v>
                </c:pt>
                <c:pt idx="74">
                  <c:v>8.3000000000000007</c:v>
                </c:pt>
                <c:pt idx="75">
                  <c:v>8.3000000000000007</c:v>
                </c:pt>
                <c:pt idx="76">
                  <c:v>8.3000000000000007</c:v>
                </c:pt>
                <c:pt idx="77">
                  <c:v>8.3000000000000007</c:v>
                </c:pt>
                <c:pt idx="78">
                  <c:v>8.3000000000000007</c:v>
                </c:pt>
                <c:pt idx="79">
                  <c:v>8.3000000000000007</c:v>
                </c:pt>
                <c:pt idx="80">
                  <c:v>8.3000000000000007</c:v>
                </c:pt>
                <c:pt idx="81">
                  <c:v>8.3000000000000007</c:v>
                </c:pt>
                <c:pt idx="82">
                  <c:v>8.3000000000000007</c:v>
                </c:pt>
                <c:pt idx="83">
                  <c:v>8.3000000000000007</c:v>
                </c:pt>
                <c:pt idx="84">
                  <c:v>8.3000000000000007</c:v>
                </c:pt>
                <c:pt idx="85">
                  <c:v>8.3000000000000007</c:v>
                </c:pt>
                <c:pt idx="86">
                  <c:v>8.3000000000000007</c:v>
                </c:pt>
                <c:pt idx="87">
                  <c:v>8.3000000000000007</c:v>
                </c:pt>
                <c:pt idx="88">
                  <c:v>8.3000000000000007</c:v>
                </c:pt>
                <c:pt idx="89">
                  <c:v>8.3000000000000007</c:v>
                </c:pt>
                <c:pt idx="90">
                  <c:v>8.3000000000000007</c:v>
                </c:pt>
                <c:pt idx="91">
                  <c:v>8.3000000000000007</c:v>
                </c:pt>
                <c:pt idx="92">
                  <c:v>8.3000000000000007</c:v>
                </c:pt>
                <c:pt idx="93">
                  <c:v>8.3000000000000007</c:v>
                </c:pt>
                <c:pt idx="94">
                  <c:v>8.3000000000000007</c:v>
                </c:pt>
                <c:pt idx="95">
                  <c:v>8.3000000000000007</c:v>
                </c:pt>
                <c:pt idx="96">
                  <c:v>8.3000000000000007</c:v>
                </c:pt>
                <c:pt idx="97">
                  <c:v>8.3000000000000007</c:v>
                </c:pt>
                <c:pt idx="98">
                  <c:v>8.3000000000000007</c:v>
                </c:pt>
                <c:pt idx="99">
                  <c:v>8.3000000000000007</c:v>
                </c:pt>
                <c:pt idx="100">
                  <c:v>8.3000000000000007</c:v>
                </c:pt>
                <c:pt idx="101">
                  <c:v>8.3000000000000007</c:v>
                </c:pt>
                <c:pt idx="102">
                  <c:v>8.3000000000000007</c:v>
                </c:pt>
                <c:pt idx="103">
                  <c:v>8.3000000000000007</c:v>
                </c:pt>
                <c:pt idx="104">
                  <c:v>8.3000000000000007</c:v>
                </c:pt>
                <c:pt idx="105">
                  <c:v>8.3000000000000007</c:v>
                </c:pt>
                <c:pt idx="106">
                  <c:v>8.3000000000000007</c:v>
                </c:pt>
                <c:pt idx="107">
                  <c:v>8.3000000000000007</c:v>
                </c:pt>
                <c:pt idx="108">
                  <c:v>8.3000000000000007</c:v>
                </c:pt>
                <c:pt idx="109">
                  <c:v>8.3000000000000007</c:v>
                </c:pt>
                <c:pt idx="110">
                  <c:v>8.3000000000000007</c:v>
                </c:pt>
                <c:pt idx="111">
                  <c:v>8.3000000000000007</c:v>
                </c:pt>
                <c:pt idx="112">
                  <c:v>8.3000000000000007</c:v>
                </c:pt>
                <c:pt idx="113">
                  <c:v>8.3000000000000007</c:v>
                </c:pt>
                <c:pt idx="114">
                  <c:v>8.3000000000000007</c:v>
                </c:pt>
                <c:pt idx="115">
                  <c:v>8.3000000000000007</c:v>
                </c:pt>
                <c:pt idx="116">
                  <c:v>8.3000000000000007</c:v>
                </c:pt>
                <c:pt idx="117">
                  <c:v>8.3000000000000007</c:v>
                </c:pt>
                <c:pt idx="118">
                  <c:v>8.3000000000000007</c:v>
                </c:pt>
                <c:pt idx="119">
                  <c:v>8.3000000000000007</c:v>
                </c:pt>
                <c:pt idx="120">
                  <c:v>8.3000000000000007</c:v>
                </c:pt>
                <c:pt idx="121">
                  <c:v>8.3000000000000007</c:v>
                </c:pt>
                <c:pt idx="122">
                  <c:v>8.3000000000000007</c:v>
                </c:pt>
                <c:pt idx="123">
                  <c:v>8.3000000000000007</c:v>
                </c:pt>
                <c:pt idx="124">
                  <c:v>8.3000000000000007</c:v>
                </c:pt>
                <c:pt idx="125">
                  <c:v>8.3000000000000007</c:v>
                </c:pt>
                <c:pt idx="126">
                  <c:v>8.3000000000000007</c:v>
                </c:pt>
                <c:pt idx="127">
                  <c:v>8.3000000000000007</c:v>
                </c:pt>
                <c:pt idx="128">
                  <c:v>8.3000000000000007</c:v>
                </c:pt>
                <c:pt idx="129">
                  <c:v>8.3000000000000007</c:v>
                </c:pt>
                <c:pt idx="130">
                  <c:v>8.3000000000000007</c:v>
                </c:pt>
                <c:pt idx="131">
                  <c:v>8.3000000000000007</c:v>
                </c:pt>
                <c:pt idx="132">
                  <c:v>8.3000000000000007</c:v>
                </c:pt>
                <c:pt idx="133">
                  <c:v>8.3000000000000007</c:v>
                </c:pt>
                <c:pt idx="134">
                  <c:v>8.3000000000000007</c:v>
                </c:pt>
                <c:pt idx="135">
                  <c:v>8.3000000000000007</c:v>
                </c:pt>
                <c:pt idx="136">
                  <c:v>8.3000000000000007</c:v>
                </c:pt>
                <c:pt idx="137">
                  <c:v>8.3000000000000007</c:v>
                </c:pt>
                <c:pt idx="138">
                  <c:v>8.3000000000000007</c:v>
                </c:pt>
                <c:pt idx="139">
                  <c:v>8.3000000000000007</c:v>
                </c:pt>
                <c:pt idx="140">
                  <c:v>8.3000000000000007</c:v>
                </c:pt>
                <c:pt idx="141">
                  <c:v>8.3000000000000007</c:v>
                </c:pt>
                <c:pt idx="142">
                  <c:v>8.3000000000000007</c:v>
                </c:pt>
                <c:pt idx="143">
                  <c:v>8.3000000000000007</c:v>
                </c:pt>
                <c:pt idx="144">
                  <c:v>8.3000000000000007</c:v>
                </c:pt>
                <c:pt idx="145">
                  <c:v>8.3000000000000007</c:v>
                </c:pt>
                <c:pt idx="146">
                  <c:v>8.3000000000000007</c:v>
                </c:pt>
                <c:pt idx="147">
                  <c:v>8.3000000000000007</c:v>
                </c:pt>
                <c:pt idx="148">
                  <c:v>8.3000000000000007</c:v>
                </c:pt>
                <c:pt idx="149">
                  <c:v>8.3000000000000007</c:v>
                </c:pt>
                <c:pt idx="150">
                  <c:v>8.3000000000000007</c:v>
                </c:pt>
                <c:pt idx="151">
                  <c:v>8.3000000000000007</c:v>
                </c:pt>
                <c:pt idx="152">
                  <c:v>8.3000000000000007</c:v>
                </c:pt>
                <c:pt idx="153">
                  <c:v>8.3000000000000007</c:v>
                </c:pt>
                <c:pt idx="154">
                  <c:v>8.3000000000000007</c:v>
                </c:pt>
                <c:pt idx="155">
                  <c:v>8.3000000000000007</c:v>
                </c:pt>
                <c:pt idx="156">
                  <c:v>8.3000000000000007</c:v>
                </c:pt>
                <c:pt idx="157">
                  <c:v>8.3000000000000007</c:v>
                </c:pt>
                <c:pt idx="158">
                  <c:v>8.3000000000000007</c:v>
                </c:pt>
                <c:pt idx="159">
                  <c:v>8.3000000000000007</c:v>
                </c:pt>
                <c:pt idx="160">
                  <c:v>8.3000000000000007</c:v>
                </c:pt>
                <c:pt idx="161">
                  <c:v>8.3000000000000007</c:v>
                </c:pt>
                <c:pt idx="162">
                  <c:v>8.3000000000000007</c:v>
                </c:pt>
                <c:pt idx="163">
                  <c:v>8.3000000000000007</c:v>
                </c:pt>
                <c:pt idx="164">
                  <c:v>8.3000000000000007</c:v>
                </c:pt>
                <c:pt idx="165">
                  <c:v>8.3000000000000007</c:v>
                </c:pt>
                <c:pt idx="166">
                  <c:v>8.3000000000000007</c:v>
                </c:pt>
                <c:pt idx="167">
                  <c:v>8.3000000000000007</c:v>
                </c:pt>
                <c:pt idx="168">
                  <c:v>8.3000000000000007</c:v>
                </c:pt>
                <c:pt idx="169">
                  <c:v>8.3000000000000007</c:v>
                </c:pt>
                <c:pt idx="170">
                  <c:v>8.3000000000000007</c:v>
                </c:pt>
                <c:pt idx="171">
                  <c:v>8.3000000000000007</c:v>
                </c:pt>
                <c:pt idx="172">
                  <c:v>8.3000000000000007</c:v>
                </c:pt>
                <c:pt idx="173">
                  <c:v>8.3000000000000007</c:v>
                </c:pt>
                <c:pt idx="174">
                  <c:v>8.3000000000000007</c:v>
                </c:pt>
                <c:pt idx="175">
                  <c:v>8.3000000000000007</c:v>
                </c:pt>
                <c:pt idx="176">
                  <c:v>8.3000000000000007</c:v>
                </c:pt>
                <c:pt idx="177">
                  <c:v>8.3000000000000007</c:v>
                </c:pt>
                <c:pt idx="178">
                  <c:v>8.3000000000000007</c:v>
                </c:pt>
                <c:pt idx="179">
                  <c:v>8.3000000000000007</c:v>
                </c:pt>
                <c:pt idx="180">
                  <c:v>8.3000000000000007</c:v>
                </c:pt>
                <c:pt idx="181">
                  <c:v>8.3000000000000007</c:v>
                </c:pt>
                <c:pt idx="182">
                  <c:v>8.3000000000000007</c:v>
                </c:pt>
                <c:pt idx="183">
                  <c:v>8.3000000000000007</c:v>
                </c:pt>
                <c:pt idx="184">
                  <c:v>8.3000000000000007</c:v>
                </c:pt>
                <c:pt idx="185">
                  <c:v>8.3000000000000007</c:v>
                </c:pt>
                <c:pt idx="186">
                  <c:v>8.3000000000000007</c:v>
                </c:pt>
                <c:pt idx="187">
                  <c:v>8.3000000000000007</c:v>
                </c:pt>
                <c:pt idx="188">
                  <c:v>8.3000000000000007</c:v>
                </c:pt>
                <c:pt idx="189">
                  <c:v>8.3000000000000007</c:v>
                </c:pt>
                <c:pt idx="190">
                  <c:v>8.3000000000000007</c:v>
                </c:pt>
                <c:pt idx="191">
                  <c:v>8.3000000000000007</c:v>
                </c:pt>
                <c:pt idx="192">
                  <c:v>8.3000000000000007</c:v>
                </c:pt>
                <c:pt idx="193">
                  <c:v>8.3000000000000007</c:v>
                </c:pt>
                <c:pt idx="194">
                  <c:v>8.3000000000000007</c:v>
                </c:pt>
                <c:pt idx="195">
                  <c:v>8.3000000000000007</c:v>
                </c:pt>
                <c:pt idx="196">
                  <c:v>8.3000000000000007</c:v>
                </c:pt>
                <c:pt idx="197">
                  <c:v>8.3000000000000007</c:v>
                </c:pt>
                <c:pt idx="198">
                  <c:v>8.3000000000000007</c:v>
                </c:pt>
                <c:pt idx="199">
                  <c:v>8.3000000000000007</c:v>
                </c:pt>
                <c:pt idx="200">
                  <c:v>8.3000000000000007</c:v>
                </c:pt>
                <c:pt idx="201">
                  <c:v>8.3000000000000007</c:v>
                </c:pt>
                <c:pt idx="202">
                  <c:v>8.3000000000000007</c:v>
                </c:pt>
                <c:pt idx="203">
                  <c:v>8.3000000000000007</c:v>
                </c:pt>
                <c:pt idx="204">
                  <c:v>8.3000000000000007</c:v>
                </c:pt>
                <c:pt idx="205">
                  <c:v>8.3000000000000007</c:v>
                </c:pt>
                <c:pt idx="206">
                  <c:v>8.3000000000000007</c:v>
                </c:pt>
                <c:pt idx="207">
                  <c:v>8.3000000000000007</c:v>
                </c:pt>
                <c:pt idx="208">
                  <c:v>8.3000000000000007</c:v>
                </c:pt>
                <c:pt idx="209">
                  <c:v>8.3000000000000007</c:v>
                </c:pt>
                <c:pt idx="210">
                  <c:v>8.3000000000000007</c:v>
                </c:pt>
                <c:pt idx="211">
                  <c:v>8.3000000000000007</c:v>
                </c:pt>
                <c:pt idx="212">
                  <c:v>8.3000000000000007</c:v>
                </c:pt>
                <c:pt idx="213">
                  <c:v>8.3000000000000007</c:v>
                </c:pt>
                <c:pt idx="214">
                  <c:v>8.3000000000000007</c:v>
                </c:pt>
                <c:pt idx="215">
                  <c:v>8.3000000000000007</c:v>
                </c:pt>
                <c:pt idx="216">
                  <c:v>8.3000000000000007</c:v>
                </c:pt>
                <c:pt idx="217">
                  <c:v>8.3000000000000007</c:v>
                </c:pt>
                <c:pt idx="218">
                  <c:v>8.3000000000000007</c:v>
                </c:pt>
                <c:pt idx="219">
                  <c:v>8.3000000000000007</c:v>
                </c:pt>
                <c:pt idx="220">
                  <c:v>8.3000000000000007</c:v>
                </c:pt>
                <c:pt idx="221">
                  <c:v>8.3000000000000007</c:v>
                </c:pt>
                <c:pt idx="222">
                  <c:v>8.3000000000000007</c:v>
                </c:pt>
                <c:pt idx="223">
                  <c:v>8.3000000000000007</c:v>
                </c:pt>
                <c:pt idx="224">
                  <c:v>8.3000000000000007</c:v>
                </c:pt>
                <c:pt idx="225">
                  <c:v>8.3000000000000007</c:v>
                </c:pt>
                <c:pt idx="226">
                  <c:v>8.3000000000000007</c:v>
                </c:pt>
                <c:pt idx="227">
                  <c:v>8.3000000000000007</c:v>
                </c:pt>
                <c:pt idx="228">
                  <c:v>8.3000000000000007</c:v>
                </c:pt>
                <c:pt idx="229">
                  <c:v>8.3000000000000007</c:v>
                </c:pt>
                <c:pt idx="230">
                  <c:v>8.3000000000000007</c:v>
                </c:pt>
                <c:pt idx="231">
                  <c:v>8.3000000000000007</c:v>
                </c:pt>
                <c:pt idx="232">
                  <c:v>8.3000000000000007</c:v>
                </c:pt>
                <c:pt idx="233">
                  <c:v>8.3000000000000007</c:v>
                </c:pt>
                <c:pt idx="234">
                  <c:v>8.3000000000000007</c:v>
                </c:pt>
                <c:pt idx="235">
                  <c:v>8.3000000000000007</c:v>
                </c:pt>
                <c:pt idx="236">
                  <c:v>8.3000000000000007</c:v>
                </c:pt>
                <c:pt idx="237">
                  <c:v>8.3000000000000007</c:v>
                </c:pt>
                <c:pt idx="238">
                  <c:v>8.3000000000000007</c:v>
                </c:pt>
                <c:pt idx="239">
                  <c:v>8.3000000000000007</c:v>
                </c:pt>
                <c:pt idx="240">
                  <c:v>8.3000000000000007</c:v>
                </c:pt>
                <c:pt idx="241">
                  <c:v>8.3000000000000007</c:v>
                </c:pt>
                <c:pt idx="242">
                  <c:v>8.3000000000000007</c:v>
                </c:pt>
                <c:pt idx="243">
                  <c:v>8.3000000000000007</c:v>
                </c:pt>
                <c:pt idx="244">
                  <c:v>8.3000000000000007</c:v>
                </c:pt>
                <c:pt idx="245">
                  <c:v>8.3000000000000007</c:v>
                </c:pt>
                <c:pt idx="246">
                  <c:v>8.3000000000000007</c:v>
                </c:pt>
                <c:pt idx="247">
                  <c:v>8.3000000000000007</c:v>
                </c:pt>
                <c:pt idx="248">
                  <c:v>8.3000000000000007</c:v>
                </c:pt>
                <c:pt idx="249">
                  <c:v>8.3000000000000007</c:v>
                </c:pt>
                <c:pt idx="250">
                  <c:v>8.3000000000000007</c:v>
                </c:pt>
                <c:pt idx="251">
                  <c:v>8.3000000000000007</c:v>
                </c:pt>
                <c:pt idx="252">
                  <c:v>8.3000000000000007</c:v>
                </c:pt>
                <c:pt idx="253">
                  <c:v>8.3000000000000007</c:v>
                </c:pt>
                <c:pt idx="254">
                  <c:v>8.3000000000000007</c:v>
                </c:pt>
                <c:pt idx="255">
                  <c:v>8.3000000000000007</c:v>
                </c:pt>
                <c:pt idx="256">
                  <c:v>8.3000000000000007</c:v>
                </c:pt>
                <c:pt idx="257">
                  <c:v>8.3000000000000007</c:v>
                </c:pt>
                <c:pt idx="258">
                  <c:v>8.3000000000000007</c:v>
                </c:pt>
                <c:pt idx="259">
                  <c:v>8.3000000000000007</c:v>
                </c:pt>
                <c:pt idx="260">
                  <c:v>8.3000000000000007</c:v>
                </c:pt>
                <c:pt idx="261">
                  <c:v>8.3000000000000007</c:v>
                </c:pt>
                <c:pt idx="262">
                  <c:v>8.3000000000000007</c:v>
                </c:pt>
                <c:pt idx="263">
                  <c:v>8.3000000000000007</c:v>
                </c:pt>
                <c:pt idx="264">
                  <c:v>8.3000000000000007</c:v>
                </c:pt>
                <c:pt idx="265">
                  <c:v>8.3000000000000007</c:v>
                </c:pt>
                <c:pt idx="266">
                  <c:v>8.3000000000000007</c:v>
                </c:pt>
                <c:pt idx="267">
                  <c:v>8.3000000000000007</c:v>
                </c:pt>
                <c:pt idx="268">
                  <c:v>8.3000000000000007</c:v>
                </c:pt>
                <c:pt idx="269">
                  <c:v>8.3000000000000007</c:v>
                </c:pt>
                <c:pt idx="270">
                  <c:v>8.3000000000000007</c:v>
                </c:pt>
                <c:pt idx="271">
                  <c:v>8.3000000000000007</c:v>
                </c:pt>
                <c:pt idx="272">
                  <c:v>8.3000000000000007</c:v>
                </c:pt>
                <c:pt idx="273">
                  <c:v>8.3000000000000007</c:v>
                </c:pt>
                <c:pt idx="274">
                  <c:v>8.3000000000000007</c:v>
                </c:pt>
                <c:pt idx="275">
                  <c:v>8.3000000000000007</c:v>
                </c:pt>
                <c:pt idx="276">
                  <c:v>8.3000000000000007</c:v>
                </c:pt>
                <c:pt idx="277">
                  <c:v>8.3000000000000007</c:v>
                </c:pt>
                <c:pt idx="278">
                  <c:v>8.3000000000000007</c:v>
                </c:pt>
                <c:pt idx="279">
                  <c:v>8.3000000000000007</c:v>
                </c:pt>
                <c:pt idx="280">
                  <c:v>8.3000000000000007</c:v>
                </c:pt>
                <c:pt idx="281">
                  <c:v>8.3000000000000007</c:v>
                </c:pt>
                <c:pt idx="282">
                  <c:v>8.3000000000000007</c:v>
                </c:pt>
                <c:pt idx="283">
                  <c:v>8.3000000000000007</c:v>
                </c:pt>
                <c:pt idx="284">
                  <c:v>8.3000000000000007</c:v>
                </c:pt>
                <c:pt idx="285">
                  <c:v>8.3000000000000007</c:v>
                </c:pt>
                <c:pt idx="286">
                  <c:v>8.3000000000000007</c:v>
                </c:pt>
                <c:pt idx="287">
                  <c:v>8.3000000000000007</c:v>
                </c:pt>
                <c:pt idx="288">
                  <c:v>8.3000000000000007</c:v>
                </c:pt>
                <c:pt idx="289">
                  <c:v>8.3000000000000007</c:v>
                </c:pt>
                <c:pt idx="290">
                  <c:v>8.3000000000000007</c:v>
                </c:pt>
                <c:pt idx="291">
                  <c:v>8.3000000000000007</c:v>
                </c:pt>
                <c:pt idx="292">
                  <c:v>8.3000000000000007</c:v>
                </c:pt>
                <c:pt idx="293">
                  <c:v>8.3000000000000007</c:v>
                </c:pt>
                <c:pt idx="294">
                  <c:v>8.3000000000000007</c:v>
                </c:pt>
                <c:pt idx="295">
                  <c:v>8.3000000000000007</c:v>
                </c:pt>
                <c:pt idx="296">
                  <c:v>8.3000000000000007</c:v>
                </c:pt>
                <c:pt idx="297">
                  <c:v>8.3000000000000007</c:v>
                </c:pt>
                <c:pt idx="298">
                  <c:v>8.3000000000000007</c:v>
                </c:pt>
                <c:pt idx="299">
                  <c:v>8.3000000000000007</c:v>
                </c:pt>
                <c:pt idx="300">
                  <c:v>8.3000000000000007</c:v>
                </c:pt>
                <c:pt idx="301">
                  <c:v>8.3000000000000007</c:v>
                </c:pt>
                <c:pt idx="302">
                  <c:v>8.3000000000000007</c:v>
                </c:pt>
                <c:pt idx="303">
                  <c:v>8.3000000000000007</c:v>
                </c:pt>
                <c:pt idx="304">
                  <c:v>8.3000000000000007</c:v>
                </c:pt>
                <c:pt idx="305">
                  <c:v>8.3000000000000007</c:v>
                </c:pt>
                <c:pt idx="306">
                  <c:v>8.3000000000000007</c:v>
                </c:pt>
                <c:pt idx="307">
                  <c:v>8.3000000000000007</c:v>
                </c:pt>
                <c:pt idx="308">
                  <c:v>8.3000000000000007</c:v>
                </c:pt>
                <c:pt idx="309">
                  <c:v>8.3000000000000007</c:v>
                </c:pt>
                <c:pt idx="310">
                  <c:v>8.3000000000000007</c:v>
                </c:pt>
                <c:pt idx="311">
                  <c:v>8.3000000000000007</c:v>
                </c:pt>
                <c:pt idx="312">
                  <c:v>8.3000000000000007</c:v>
                </c:pt>
                <c:pt idx="313">
                  <c:v>8.3000000000000007</c:v>
                </c:pt>
                <c:pt idx="314">
                  <c:v>8.3000000000000007</c:v>
                </c:pt>
                <c:pt idx="315">
                  <c:v>8.3000000000000007</c:v>
                </c:pt>
                <c:pt idx="316">
                  <c:v>8.3000000000000007</c:v>
                </c:pt>
                <c:pt idx="317">
                  <c:v>8.3000000000000007</c:v>
                </c:pt>
                <c:pt idx="318">
                  <c:v>8.3000000000000007</c:v>
                </c:pt>
                <c:pt idx="319">
                  <c:v>8.3000000000000007</c:v>
                </c:pt>
                <c:pt idx="320">
                  <c:v>8.3000000000000007</c:v>
                </c:pt>
                <c:pt idx="321">
                  <c:v>8.3000000000000007</c:v>
                </c:pt>
                <c:pt idx="322">
                  <c:v>8.3000000000000007</c:v>
                </c:pt>
                <c:pt idx="323">
                  <c:v>8.3000000000000007</c:v>
                </c:pt>
                <c:pt idx="324">
                  <c:v>8.3000000000000007</c:v>
                </c:pt>
                <c:pt idx="325">
                  <c:v>8.3000000000000007</c:v>
                </c:pt>
                <c:pt idx="326">
                  <c:v>8.3000000000000007</c:v>
                </c:pt>
                <c:pt idx="327">
                  <c:v>8.3000000000000007</c:v>
                </c:pt>
                <c:pt idx="328">
                  <c:v>8.3000000000000007</c:v>
                </c:pt>
                <c:pt idx="329">
                  <c:v>8.3000000000000007</c:v>
                </c:pt>
                <c:pt idx="330">
                  <c:v>8.3000000000000007</c:v>
                </c:pt>
                <c:pt idx="331">
                  <c:v>8.3000000000000007</c:v>
                </c:pt>
                <c:pt idx="332">
                  <c:v>8.3000000000000007</c:v>
                </c:pt>
                <c:pt idx="333">
                  <c:v>8.3000000000000007</c:v>
                </c:pt>
                <c:pt idx="334">
                  <c:v>8.3000000000000007</c:v>
                </c:pt>
                <c:pt idx="335">
                  <c:v>8.3000000000000007</c:v>
                </c:pt>
                <c:pt idx="336">
                  <c:v>8.3000000000000007</c:v>
                </c:pt>
                <c:pt idx="337">
                  <c:v>8.3000000000000007</c:v>
                </c:pt>
                <c:pt idx="338">
                  <c:v>8.3000000000000007</c:v>
                </c:pt>
                <c:pt idx="339">
                  <c:v>8.3000000000000007</c:v>
                </c:pt>
                <c:pt idx="340">
                  <c:v>8.3000000000000007</c:v>
                </c:pt>
                <c:pt idx="341">
                  <c:v>8.3000000000000007</c:v>
                </c:pt>
                <c:pt idx="342">
                  <c:v>8.3000000000000007</c:v>
                </c:pt>
                <c:pt idx="343">
                  <c:v>8.3000000000000007</c:v>
                </c:pt>
                <c:pt idx="344">
                  <c:v>8.3000000000000007</c:v>
                </c:pt>
                <c:pt idx="345">
                  <c:v>8.3000000000000007</c:v>
                </c:pt>
                <c:pt idx="346">
                  <c:v>8.3000000000000007</c:v>
                </c:pt>
                <c:pt idx="347">
                  <c:v>8.3000000000000007</c:v>
                </c:pt>
                <c:pt idx="348">
                  <c:v>8.3000000000000007</c:v>
                </c:pt>
                <c:pt idx="349">
                  <c:v>8.3000000000000007</c:v>
                </c:pt>
                <c:pt idx="350">
                  <c:v>8.3000000000000007</c:v>
                </c:pt>
                <c:pt idx="351">
                  <c:v>8.3000000000000007</c:v>
                </c:pt>
                <c:pt idx="352">
                  <c:v>8.3000000000000007</c:v>
                </c:pt>
                <c:pt idx="353">
                  <c:v>8.3000000000000007</c:v>
                </c:pt>
                <c:pt idx="354">
                  <c:v>8.3000000000000007</c:v>
                </c:pt>
                <c:pt idx="355">
                  <c:v>8.3000000000000007</c:v>
                </c:pt>
                <c:pt idx="356">
                  <c:v>8.3000000000000007</c:v>
                </c:pt>
                <c:pt idx="357">
                  <c:v>8.3000000000000007</c:v>
                </c:pt>
                <c:pt idx="358">
                  <c:v>8.3000000000000007</c:v>
                </c:pt>
                <c:pt idx="359">
                  <c:v>8.3000000000000007</c:v>
                </c:pt>
                <c:pt idx="360">
                  <c:v>8.3000000000000007</c:v>
                </c:pt>
                <c:pt idx="361">
                  <c:v>8.3000000000000007</c:v>
                </c:pt>
                <c:pt idx="362">
                  <c:v>8.3000000000000007</c:v>
                </c:pt>
                <c:pt idx="363">
                  <c:v>8.3000000000000007</c:v>
                </c:pt>
                <c:pt idx="364">
                  <c:v>8.3000000000000007</c:v>
                </c:pt>
                <c:pt idx="365">
                  <c:v>8.3000000000000007</c:v>
                </c:pt>
                <c:pt idx="366">
                  <c:v>8.3000000000000007</c:v>
                </c:pt>
                <c:pt idx="367">
                  <c:v>8.3000000000000007</c:v>
                </c:pt>
                <c:pt idx="368">
                  <c:v>8.3000000000000007</c:v>
                </c:pt>
                <c:pt idx="369">
                  <c:v>8.3000000000000007</c:v>
                </c:pt>
                <c:pt idx="370">
                  <c:v>8.3000000000000007</c:v>
                </c:pt>
                <c:pt idx="371">
                  <c:v>8.3000000000000007</c:v>
                </c:pt>
                <c:pt idx="372">
                  <c:v>8.3000000000000007</c:v>
                </c:pt>
                <c:pt idx="373">
                  <c:v>8.3000000000000007</c:v>
                </c:pt>
                <c:pt idx="374">
                  <c:v>8.3000000000000007</c:v>
                </c:pt>
                <c:pt idx="375">
                  <c:v>8.3000000000000007</c:v>
                </c:pt>
                <c:pt idx="376">
                  <c:v>8.3000000000000007</c:v>
                </c:pt>
                <c:pt idx="377">
                  <c:v>8.3000000000000007</c:v>
                </c:pt>
                <c:pt idx="378">
                  <c:v>8.3000000000000007</c:v>
                </c:pt>
                <c:pt idx="379">
                  <c:v>8.3000000000000007</c:v>
                </c:pt>
                <c:pt idx="380">
                  <c:v>8.3000000000000007</c:v>
                </c:pt>
                <c:pt idx="381">
                  <c:v>8.3000000000000007</c:v>
                </c:pt>
                <c:pt idx="382">
                  <c:v>8.3000000000000007</c:v>
                </c:pt>
                <c:pt idx="383">
                  <c:v>8.3000000000000007</c:v>
                </c:pt>
                <c:pt idx="384">
                  <c:v>8.3000000000000007</c:v>
                </c:pt>
                <c:pt idx="385">
                  <c:v>8.3000000000000007</c:v>
                </c:pt>
                <c:pt idx="386">
                  <c:v>8.3000000000000007</c:v>
                </c:pt>
                <c:pt idx="387">
                  <c:v>8.3000000000000007</c:v>
                </c:pt>
                <c:pt idx="388">
                  <c:v>8.3000000000000007</c:v>
                </c:pt>
                <c:pt idx="389">
                  <c:v>8.3000000000000007</c:v>
                </c:pt>
                <c:pt idx="390">
                  <c:v>8.3000000000000007</c:v>
                </c:pt>
                <c:pt idx="391">
                  <c:v>8.3000000000000007</c:v>
                </c:pt>
                <c:pt idx="392">
                  <c:v>8.3000000000000007</c:v>
                </c:pt>
                <c:pt idx="393">
                  <c:v>8.3000000000000007</c:v>
                </c:pt>
                <c:pt idx="394">
                  <c:v>8.3000000000000007</c:v>
                </c:pt>
                <c:pt idx="395">
                  <c:v>8.3000000000000007</c:v>
                </c:pt>
                <c:pt idx="396">
                  <c:v>8.3000000000000007</c:v>
                </c:pt>
                <c:pt idx="397">
                  <c:v>8.3000000000000007</c:v>
                </c:pt>
                <c:pt idx="398">
                  <c:v>8.3000000000000007</c:v>
                </c:pt>
                <c:pt idx="399">
                  <c:v>8.3000000000000007</c:v>
                </c:pt>
                <c:pt idx="400">
                  <c:v>8.3000000000000007</c:v>
                </c:pt>
                <c:pt idx="401">
                  <c:v>8.3000000000000007</c:v>
                </c:pt>
                <c:pt idx="402">
                  <c:v>8.3000000000000007</c:v>
                </c:pt>
                <c:pt idx="403">
                  <c:v>8.3000000000000007</c:v>
                </c:pt>
                <c:pt idx="404">
                  <c:v>8.3000000000000007</c:v>
                </c:pt>
                <c:pt idx="405">
                  <c:v>8.3000000000000007</c:v>
                </c:pt>
                <c:pt idx="406">
                  <c:v>8.3000000000000007</c:v>
                </c:pt>
                <c:pt idx="407">
                  <c:v>8.3000000000000007</c:v>
                </c:pt>
                <c:pt idx="408">
                  <c:v>8.3000000000000007</c:v>
                </c:pt>
                <c:pt idx="409">
                  <c:v>8.3000000000000007</c:v>
                </c:pt>
                <c:pt idx="410">
                  <c:v>8.3000000000000007</c:v>
                </c:pt>
                <c:pt idx="411">
                  <c:v>8.3000000000000007</c:v>
                </c:pt>
                <c:pt idx="412">
                  <c:v>8.3000000000000007</c:v>
                </c:pt>
                <c:pt idx="413">
                  <c:v>8.3000000000000007</c:v>
                </c:pt>
                <c:pt idx="414">
                  <c:v>8.3000000000000007</c:v>
                </c:pt>
                <c:pt idx="415">
                  <c:v>8.3000000000000007</c:v>
                </c:pt>
                <c:pt idx="416">
                  <c:v>8.3000000000000007</c:v>
                </c:pt>
                <c:pt idx="417">
                  <c:v>8.3000000000000007</c:v>
                </c:pt>
                <c:pt idx="418">
                  <c:v>8.3000000000000007</c:v>
                </c:pt>
                <c:pt idx="419">
                  <c:v>8.3000000000000007</c:v>
                </c:pt>
                <c:pt idx="420">
                  <c:v>8.3000000000000007</c:v>
                </c:pt>
                <c:pt idx="421">
                  <c:v>8.3000000000000007</c:v>
                </c:pt>
                <c:pt idx="422">
                  <c:v>8.3000000000000007</c:v>
                </c:pt>
                <c:pt idx="423">
                  <c:v>8.3000000000000007</c:v>
                </c:pt>
                <c:pt idx="424">
                  <c:v>8.3000000000000007</c:v>
                </c:pt>
                <c:pt idx="425">
                  <c:v>8.3000000000000007</c:v>
                </c:pt>
                <c:pt idx="426">
                  <c:v>8.3000000000000007</c:v>
                </c:pt>
                <c:pt idx="427">
                  <c:v>8.3000000000000007</c:v>
                </c:pt>
                <c:pt idx="428">
                  <c:v>8.3000000000000007</c:v>
                </c:pt>
                <c:pt idx="429">
                  <c:v>8.3000000000000007</c:v>
                </c:pt>
                <c:pt idx="430">
                  <c:v>8.3000000000000007</c:v>
                </c:pt>
                <c:pt idx="431">
                  <c:v>8.3000000000000007</c:v>
                </c:pt>
                <c:pt idx="432">
                  <c:v>8.3000000000000007</c:v>
                </c:pt>
                <c:pt idx="433">
                  <c:v>8.3000000000000007</c:v>
                </c:pt>
                <c:pt idx="434">
                  <c:v>8.3000000000000007</c:v>
                </c:pt>
                <c:pt idx="435">
                  <c:v>8.3000000000000007</c:v>
                </c:pt>
                <c:pt idx="436">
                  <c:v>8.3000000000000007</c:v>
                </c:pt>
                <c:pt idx="437">
                  <c:v>8.3000000000000007</c:v>
                </c:pt>
                <c:pt idx="438">
                  <c:v>8.3000000000000007</c:v>
                </c:pt>
                <c:pt idx="439">
                  <c:v>8.3000000000000007</c:v>
                </c:pt>
                <c:pt idx="440">
                  <c:v>8.3000000000000007</c:v>
                </c:pt>
                <c:pt idx="441">
                  <c:v>8.3000000000000007</c:v>
                </c:pt>
                <c:pt idx="442">
                  <c:v>8.3000000000000007</c:v>
                </c:pt>
                <c:pt idx="443">
                  <c:v>8.3000000000000007</c:v>
                </c:pt>
                <c:pt idx="444">
                  <c:v>8.3000000000000007</c:v>
                </c:pt>
                <c:pt idx="445">
                  <c:v>8.3000000000000007</c:v>
                </c:pt>
                <c:pt idx="446">
                  <c:v>8.3000000000000007</c:v>
                </c:pt>
                <c:pt idx="447">
                  <c:v>8.3000000000000007</c:v>
                </c:pt>
                <c:pt idx="448">
                  <c:v>8.3000000000000007</c:v>
                </c:pt>
                <c:pt idx="449">
                  <c:v>8.3000000000000007</c:v>
                </c:pt>
                <c:pt idx="450">
                  <c:v>8.3000000000000007</c:v>
                </c:pt>
                <c:pt idx="451">
                  <c:v>8.3000000000000007</c:v>
                </c:pt>
                <c:pt idx="452">
                  <c:v>8.3000000000000007</c:v>
                </c:pt>
                <c:pt idx="453">
                  <c:v>8.3000000000000007</c:v>
                </c:pt>
                <c:pt idx="454">
                  <c:v>8.3000000000000007</c:v>
                </c:pt>
                <c:pt idx="455">
                  <c:v>8.3000000000000007</c:v>
                </c:pt>
                <c:pt idx="456">
                  <c:v>8.3000000000000007</c:v>
                </c:pt>
                <c:pt idx="457">
                  <c:v>8.3000000000000007</c:v>
                </c:pt>
                <c:pt idx="458">
                  <c:v>8.3000000000000007</c:v>
                </c:pt>
                <c:pt idx="459">
                  <c:v>8.3000000000000007</c:v>
                </c:pt>
                <c:pt idx="460">
                  <c:v>8.3000000000000007</c:v>
                </c:pt>
                <c:pt idx="461">
                  <c:v>8.3000000000000007</c:v>
                </c:pt>
                <c:pt idx="462">
                  <c:v>8.3000000000000007</c:v>
                </c:pt>
                <c:pt idx="463">
                  <c:v>8.3000000000000007</c:v>
                </c:pt>
                <c:pt idx="464">
                  <c:v>8.3000000000000007</c:v>
                </c:pt>
                <c:pt idx="465">
                  <c:v>8.3000000000000007</c:v>
                </c:pt>
                <c:pt idx="466">
                  <c:v>8.3000000000000007</c:v>
                </c:pt>
                <c:pt idx="467">
                  <c:v>8.3000000000000007</c:v>
                </c:pt>
                <c:pt idx="468">
                  <c:v>8.3000000000000007</c:v>
                </c:pt>
                <c:pt idx="469">
                  <c:v>8.3000000000000007</c:v>
                </c:pt>
                <c:pt idx="470">
                  <c:v>8.3000000000000007</c:v>
                </c:pt>
                <c:pt idx="471">
                  <c:v>8.3000000000000007</c:v>
                </c:pt>
                <c:pt idx="472">
                  <c:v>8.3000000000000007</c:v>
                </c:pt>
                <c:pt idx="473">
                  <c:v>8.3000000000000007</c:v>
                </c:pt>
                <c:pt idx="474">
                  <c:v>8.3000000000000007</c:v>
                </c:pt>
                <c:pt idx="475">
                  <c:v>8.3000000000000007</c:v>
                </c:pt>
                <c:pt idx="476">
                  <c:v>8.3000000000000007</c:v>
                </c:pt>
                <c:pt idx="477">
                  <c:v>8.3000000000000007</c:v>
                </c:pt>
                <c:pt idx="478">
                  <c:v>8.3000000000000007</c:v>
                </c:pt>
                <c:pt idx="479">
                  <c:v>8.3000000000000007</c:v>
                </c:pt>
                <c:pt idx="480">
                  <c:v>8.3000000000000007</c:v>
                </c:pt>
                <c:pt idx="481">
                  <c:v>8.3000000000000007</c:v>
                </c:pt>
                <c:pt idx="482">
                  <c:v>8.3000000000000007</c:v>
                </c:pt>
                <c:pt idx="483">
                  <c:v>8.3000000000000007</c:v>
                </c:pt>
                <c:pt idx="484">
                  <c:v>8.3000000000000007</c:v>
                </c:pt>
                <c:pt idx="485">
                  <c:v>8.3000000000000007</c:v>
                </c:pt>
                <c:pt idx="486">
                  <c:v>8.3000000000000007</c:v>
                </c:pt>
                <c:pt idx="487">
                  <c:v>8.3000000000000007</c:v>
                </c:pt>
                <c:pt idx="488">
                  <c:v>8.3000000000000007</c:v>
                </c:pt>
                <c:pt idx="489">
                  <c:v>8.3000000000000007</c:v>
                </c:pt>
                <c:pt idx="490">
                  <c:v>8.3000000000000007</c:v>
                </c:pt>
                <c:pt idx="491">
                  <c:v>8.3000000000000007</c:v>
                </c:pt>
                <c:pt idx="492">
                  <c:v>8.3000000000000007</c:v>
                </c:pt>
                <c:pt idx="493">
                  <c:v>8.3000000000000007</c:v>
                </c:pt>
                <c:pt idx="494">
                  <c:v>8.3000000000000007</c:v>
                </c:pt>
                <c:pt idx="495">
                  <c:v>8.3000000000000007</c:v>
                </c:pt>
                <c:pt idx="496">
                  <c:v>8.3000000000000007</c:v>
                </c:pt>
                <c:pt idx="497">
                  <c:v>8.3000000000000007</c:v>
                </c:pt>
                <c:pt idx="498">
                  <c:v>8.3000000000000007</c:v>
                </c:pt>
                <c:pt idx="499">
                  <c:v>8.3000000000000007</c:v>
                </c:pt>
                <c:pt idx="500">
                  <c:v>8.3000000000000007</c:v>
                </c:pt>
                <c:pt idx="501">
                  <c:v>8.3000000000000007</c:v>
                </c:pt>
                <c:pt idx="502">
                  <c:v>8.3000000000000007</c:v>
                </c:pt>
                <c:pt idx="503">
                  <c:v>8.3000000000000007</c:v>
                </c:pt>
                <c:pt idx="504">
                  <c:v>8.3000000000000007</c:v>
                </c:pt>
                <c:pt idx="505">
                  <c:v>8.3000000000000007</c:v>
                </c:pt>
                <c:pt idx="506">
                  <c:v>8.3000000000000007</c:v>
                </c:pt>
                <c:pt idx="507">
                  <c:v>8.3000000000000007</c:v>
                </c:pt>
                <c:pt idx="508">
                  <c:v>8.3000000000000007</c:v>
                </c:pt>
                <c:pt idx="509">
                  <c:v>8.3000000000000007</c:v>
                </c:pt>
                <c:pt idx="510">
                  <c:v>8.3000000000000007</c:v>
                </c:pt>
                <c:pt idx="511">
                  <c:v>8.3000000000000007</c:v>
                </c:pt>
                <c:pt idx="512">
                  <c:v>8.3000000000000007</c:v>
                </c:pt>
                <c:pt idx="513">
                  <c:v>8.3000000000000007</c:v>
                </c:pt>
                <c:pt idx="514">
                  <c:v>8.3000000000000007</c:v>
                </c:pt>
                <c:pt idx="515">
                  <c:v>8.3000000000000007</c:v>
                </c:pt>
                <c:pt idx="516">
                  <c:v>8.3000000000000007</c:v>
                </c:pt>
                <c:pt idx="517">
                  <c:v>8.3000000000000007</c:v>
                </c:pt>
                <c:pt idx="518">
                  <c:v>8.3000000000000007</c:v>
                </c:pt>
                <c:pt idx="519">
                  <c:v>8.3000000000000007</c:v>
                </c:pt>
                <c:pt idx="520">
                  <c:v>8.3000000000000007</c:v>
                </c:pt>
                <c:pt idx="521">
                  <c:v>8.3000000000000007</c:v>
                </c:pt>
                <c:pt idx="522">
                  <c:v>8.3000000000000007</c:v>
                </c:pt>
                <c:pt idx="523">
                  <c:v>8.3000000000000007</c:v>
                </c:pt>
                <c:pt idx="524">
                  <c:v>8.3000000000000007</c:v>
                </c:pt>
                <c:pt idx="525">
                  <c:v>8.3000000000000007</c:v>
                </c:pt>
                <c:pt idx="526">
                  <c:v>8.3000000000000007</c:v>
                </c:pt>
                <c:pt idx="527">
                  <c:v>8.3000000000000007</c:v>
                </c:pt>
                <c:pt idx="528">
                  <c:v>8.3000000000000007</c:v>
                </c:pt>
                <c:pt idx="529">
                  <c:v>8.3000000000000007</c:v>
                </c:pt>
                <c:pt idx="530">
                  <c:v>8.3000000000000007</c:v>
                </c:pt>
                <c:pt idx="531">
                  <c:v>8.3000000000000007</c:v>
                </c:pt>
                <c:pt idx="532">
                  <c:v>8.3000000000000007</c:v>
                </c:pt>
                <c:pt idx="533">
                  <c:v>8.3000000000000007</c:v>
                </c:pt>
                <c:pt idx="534">
                  <c:v>8.3000000000000007</c:v>
                </c:pt>
                <c:pt idx="535">
                  <c:v>8.3000000000000007</c:v>
                </c:pt>
                <c:pt idx="536">
                  <c:v>8.3000000000000007</c:v>
                </c:pt>
                <c:pt idx="537">
                  <c:v>8.3000000000000007</c:v>
                </c:pt>
                <c:pt idx="538">
                  <c:v>8.3000000000000007</c:v>
                </c:pt>
                <c:pt idx="539">
                  <c:v>8.3000000000000007</c:v>
                </c:pt>
                <c:pt idx="540">
                  <c:v>8.3000000000000007</c:v>
                </c:pt>
                <c:pt idx="541">
                  <c:v>8.3000000000000007</c:v>
                </c:pt>
                <c:pt idx="542">
                  <c:v>8.3000000000000007</c:v>
                </c:pt>
                <c:pt idx="543">
                  <c:v>8.3000000000000007</c:v>
                </c:pt>
                <c:pt idx="544">
                  <c:v>8.3000000000000007</c:v>
                </c:pt>
                <c:pt idx="545">
                  <c:v>8.3000000000000007</c:v>
                </c:pt>
                <c:pt idx="546">
                  <c:v>8.3000000000000007</c:v>
                </c:pt>
                <c:pt idx="547">
                  <c:v>8.3000000000000007</c:v>
                </c:pt>
                <c:pt idx="548">
                  <c:v>8.3000000000000007</c:v>
                </c:pt>
                <c:pt idx="549">
                  <c:v>8.3000000000000007</c:v>
                </c:pt>
                <c:pt idx="550">
                  <c:v>8.3000000000000007</c:v>
                </c:pt>
                <c:pt idx="551">
                  <c:v>8.3000000000000007</c:v>
                </c:pt>
                <c:pt idx="552">
                  <c:v>8.3000000000000007</c:v>
                </c:pt>
                <c:pt idx="553">
                  <c:v>8.3000000000000007</c:v>
                </c:pt>
                <c:pt idx="554">
                  <c:v>8.3000000000000007</c:v>
                </c:pt>
                <c:pt idx="555">
                  <c:v>8.3000000000000007</c:v>
                </c:pt>
                <c:pt idx="556">
                  <c:v>8.3000000000000007</c:v>
                </c:pt>
                <c:pt idx="557">
                  <c:v>8.3000000000000007</c:v>
                </c:pt>
                <c:pt idx="558">
                  <c:v>8.3000000000000007</c:v>
                </c:pt>
                <c:pt idx="559">
                  <c:v>8.3000000000000007</c:v>
                </c:pt>
                <c:pt idx="560">
                  <c:v>8.3000000000000007</c:v>
                </c:pt>
                <c:pt idx="561">
                  <c:v>8.3000000000000007</c:v>
                </c:pt>
                <c:pt idx="562">
                  <c:v>8.3000000000000007</c:v>
                </c:pt>
                <c:pt idx="563">
                  <c:v>8.3000000000000007</c:v>
                </c:pt>
                <c:pt idx="564">
                  <c:v>8.3000000000000007</c:v>
                </c:pt>
                <c:pt idx="565">
                  <c:v>8.3000000000000007</c:v>
                </c:pt>
                <c:pt idx="566">
                  <c:v>8.3000000000000007</c:v>
                </c:pt>
                <c:pt idx="567">
                  <c:v>8.3000000000000007</c:v>
                </c:pt>
                <c:pt idx="568">
                  <c:v>8.3000000000000007</c:v>
                </c:pt>
                <c:pt idx="569">
                  <c:v>8.3000000000000007</c:v>
                </c:pt>
                <c:pt idx="570">
                  <c:v>8.3000000000000007</c:v>
                </c:pt>
                <c:pt idx="571">
                  <c:v>8.3000000000000007</c:v>
                </c:pt>
                <c:pt idx="572">
                  <c:v>8.3000000000000007</c:v>
                </c:pt>
                <c:pt idx="573">
                  <c:v>8.3000000000000007</c:v>
                </c:pt>
                <c:pt idx="574">
                  <c:v>8.3000000000000007</c:v>
                </c:pt>
                <c:pt idx="575">
                  <c:v>8.3000000000000007</c:v>
                </c:pt>
                <c:pt idx="576">
                  <c:v>8.3000000000000007</c:v>
                </c:pt>
                <c:pt idx="577">
                  <c:v>8.3000000000000007</c:v>
                </c:pt>
                <c:pt idx="578">
                  <c:v>8.3000000000000007</c:v>
                </c:pt>
                <c:pt idx="579">
                  <c:v>8.3000000000000007</c:v>
                </c:pt>
                <c:pt idx="580">
                  <c:v>8.3000000000000007</c:v>
                </c:pt>
                <c:pt idx="581">
                  <c:v>8.3000000000000007</c:v>
                </c:pt>
                <c:pt idx="582">
                  <c:v>8.3000000000000007</c:v>
                </c:pt>
                <c:pt idx="583">
                  <c:v>8.3000000000000007</c:v>
                </c:pt>
                <c:pt idx="584">
                  <c:v>8.3000000000000007</c:v>
                </c:pt>
                <c:pt idx="585">
                  <c:v>8.3000000000000007</c:v>
                </c:pt>
                <c:pt idx="586">
                  <c:v>8.3000000000000007</c:v>
                </c:pt>
                <c:pt idx="587">
                  <c:v>8.3000000000000007</c:v>
                </c:pt>
                <c:pt idx="588">
                  <c:v>8.3000000000000007</c:v>
                </c:pt>
                <c:pt idx="589">
                  <c:v>8.3000000000000007</c:v>
                </c:pt>
                <c:pt idx="590">
                  <c:v>8.3000000000000007</c:v>
                </c:pt>
                <c:pt idx="591">
                  <c:v>8.3000000000000007</c:v>
                </c:pt>
                <c:pt idx="592">
                  <c:v>8.3000000000000007</c:v>
                </c:pt>
                <c:pt idx="593">
                  <c:v>8.3000000000000007</c:v>
                </c:pt>
                <c:pt idx="594">
                  <c:v>8.3000000000000007</c:v>
                </c:pt>
                <c:pt idx="595">
                  <c:v>8.3000000000000007</c:v>
                </c:pt>
                <c:pt idx="596">
                  <c:v>8.3000000000000007</c:v>
                </c:pt>
                <c:pt idx="597">
                  <c:v>8.3000000000000007</c:v>
                </c:pt>
                <c:pt idx="598">
                  <c:v>8.3000000000000007</c:v>
                </c:pt>
                <c:pt idx="599">
                  <c:v>8.3000000000000007</c:v>
                </c:pt>
                <c:pt idx="600">
                  <c:v>8.3000000000000007</c:v>
                </c:pt>
                <c:pt idx="601">
                  <c:v>8.3000000000000007</c:v>
                </c:pt>
                <c:pt idx="602">
                  <c:v>8.3000000000000007</c:v>
                </c:pt>
                <c:pt idx="603">
                  <c:v>8.3000000000000007</c:v>
                </c:pt>
                <c:pt idx="604">
                  <c:v>8.3000000000000007</c:v>
                </c:pt>
                <c:pt idx="605">
                  <c:v>8.3000000000000007</c:v>
                </c:pt>
                <c:pt idx="606">
                  <c:v>8.3000000000000007</c:v>
                </c:pt>
                <c:pt idx="607">
                  <c:v>8.3000000000000007</c:v>
                </c:pt>
                <c:pt idx="608">
                  <c:v>8.3000000000000007</c:v>
                </c:pt>
                <c:pt idx="609">
                  <c:v>8.3000000000000007</c:v>
                </c:pt>
                <c:pt idx="610">
                  <c:v>8.3000000000000007</c:v>
                </c:pt>
                <c:pt idx="611">
                  <c:v>8.3000000000000007</c:v>
                </c:pt>
                <c:pt idx="612">
                  <c:v>8.3000000000000007</c:v>
                </c:pt>
                <c:pt idx="613">
                  <c:v>8.3000000000000007</c:v>
                </c:pt>
                <c:pt idx="614">
                  <c:v>8.3000000000000007</c:v>
                </c:pt>
                <c:pt idx="615">
                  <c:v>8.3000000000000007</c:v>
                </c:pt>
                <c:pt idx="616">
                  <c:v>8.3000000000000007</c:v>
                </c:pt>
                <c:pt idx="617">
                  <c:v>8.3000000000000007</c:v>
                </c:pt>
                <c:pt idx="618">
                  <c:v>8.3000000000000007</c:v>
                </c:pt>
                <c:pt idx="619">
                  <c:v>8.3000000000000007</c:v>
                </c:pt>
                <c:pt idx="620">
                  <c:v>8.3000000000000007</c:v>
                </c:pt>
                <c:pt idx="621">
                  <c:v>8.3000000000000007</c:v>
                </c:pt>
                <c:pt idx="622">
                  <c:v>8.3000000000000007</c:v>
                </c:pt>
                <c:pt idx="623">
                  <c:v>8.3000000000000007</c:v>
                </c:pt>
                <c:pt idx="624">
                  <c:v>8.3000000000000007</c:v>
                </c:pt>
                <c:pt idx="625">
                  <c:v>8.3000000000000007</c:v>
                </c:pt>
                <c:pt idx="626">
                  <c:v>8.3000000000000007</c:v>
                </c:pt>
                <c:pt idx="627">
                  <c:v>8.3000000000000007</c:v>
                </c:pt>
                <c:pt idx="628">
                  <c:v>8.3000000000000007</c:v>
                </c:pt>
                <c:pt idx="629">
                  <c:v>8.3000000000000007</c:v>
                </c:pt>
                <c:pt idx="630">
                  <c:v>8.3000000000000007</c:v>
                </c:pt>
                <c:pt idx="631">
                  <c:v>8.3000000000000007</c:v>
                </c:pt>
                <c:pt idx="632">
                  <c:v>8.3000000000000007</c:v>
                </c:pt>
                <c:pt idx="633">
                  <c:v>8.3000000000000007</c:v>
                </c:pt>
                <c:pt idx="634">
                  <c:v>8.3000000000000007</c:v>
                </c:pt>
                <c:pt idx="635">
                  <c:v>8.3000000000000007</c:v>
                </c:pt>
                <c:pt idx="636">
                  <c:v>8.3000000000000007</c:v>
                </c:pt>
                <c:pt idx="637">
                  <c:v>8.3000000000000007</c:v>
                </c:pt>
                <c:pt idx="638">
                  <c:v>8.3000000000000007</c:v>
                </c:pt>
                <c:pt idx="639">
                  <c:v>8.3000000000000007</c:v>
                </c:pt>
                <c:pt idx="640">
                  <c:v>8.3000000000000007</c:v>
                </c:pt>
                <c:pt idx="641">
                  <c:v>8.3000000000000007</c:v>
                </c:pt>
                <c:pt idx="642">
                  <c:v>8.3000000000000007</c:v>
                </c:pt>
                <c:pt idx="643">
                  <c:v>8.3000000000000007</c:v>
                </c:pt>
                <c:pt idx="644">
                  <c:v>8.3000000000000007</c:v>
                </c:pt>
                <c:pt idx="645">
                  <c:v>8.3000000000000007</c:v>
                </c:pt>
                <c:pt idx="646">
                  <c:v>8.3000000000000007</c:v>
                </c:pt>
                <c:pt idx="647">
                  <c:v>8.3000000000000007</c:v>
                </c:pt>
                <c:pt idx="648">
                  <c:v>8.3000000000000007</c:v>
                </c:pt>
                <c:pt idx="649">
                  <c:v>8.3000000000000007</c:v>
                </c:pt>
                <c:pt idx="650">
                  <c:v>8.3000000000000007</c:v>
                </c:pt>
                <c:pt idx="651">
                  <c:v>8.3000000000000007</c:v>
                </c:pt>
                <c:pt idx="652">
                  <c:v>8.3000000000000007</c:v>
                </c:pt>
                <c:pt idx="653">
                  <c:v>8.3000000000000007</c:v>
                </c:pt>
                <c:pt idx="654">
                  <c:v>8.3000000000000007</c:v>
                </c:pt>
                <c:pt idx="655">
                  <c:v>8.3000000000000007</c:v>
                </c:pt>
                <c:pt idx="656">
                  <c:v>8.3000000000000007</c:v>
                </c:pt>
                <c:pt idx="657">
                  <c:v>8.3000000000000007</c:v>
                </c:pt>
                <c:pt idx="658">
                  <c:v>8.3000000000000007</c:v>
                </c:pt>
                <c:pt idx="659">
                  <c:v>8.3000000000000007</c:v>
                </c:pt>
                <c:pt idx="660">
                  <c:v>8.3000000000000007</c:v>
                </c:pt>
                <c:pt idx="661">
                  <c:v>8.3000000000000007</c:v>
                </c:pt>
                <c:pt idx="662">
                  <c:v>8.3000000000000007</c:v>
                </c:pt>
                <c:pt idx="663">
                  <c:v>8.3000000000000007</c:v>
                </c:pt>
                <c:pt idx="664">
                  <c:v>8.3000000000000007</c:v>
                </c:pt>
                <c:pt idx="665">
                  <c:v>8.3000000000000007</c:v>
                </c:pt>
                <c:pt idx="666">
                  <c:v>8.3000000000000007</c:v>
                </c:pt>
                <c:pt idx="667">
                  <c:v>8.3000000000000007</c:v>
                </c:pt>
                <c:pt idx="668">
                  <c:v>8.3000000000000007</c:v>
                </c:pt>
                <c:pt idx="669">
                  <c:v>8.3000000000000007</c:v>
                </c:pt>
                <c:pt idx="670">
                  <c:v>8.3000000000000007</c:v>
                </c:pt>
                <c:pt idx="671">
                  <c:v>8.3000000000000007</c:v>
                </c:pt>
                <c:pt idx="672">
                  <c:v>8.3000000000000007</c:v>
                </c:pt>
                <c:pt idx="673">
                  <c:v>8.3000000000000007</c:v>
                </c:pt>
                <c:pt idx="674">
                  <c:v>8.3000000000000007</c:v>
                </c:pt>
                <c:pt idx="675">
                  <c:v>8.3000000000000007</c:v>
                </c:pt>
                <c:pt idx="676">
                  <c:v>8.3000000000000007</c:v>
                </c:pt>
                <c:pt idx="677">
                  <c:v>8.3000000000000007</c:v>
                </c:pt>
                <c:pt idx="678">
                  <c:v>8.3000000000000007</c:v>
                </c:pt>
                <c:pt idx="679">
                  <c:v>8.3000000000000007</c:v>
                </c:pt>
                <c:pt idx="680">
                  <c:v>8.3000000000000007</c:v>
                </c:pt>
                <c:pt idx="681">
                  <c:v>8.3000000000000007</c:v>
                </c:pt>
                <c:pt idx="682">
                  <c:v>8.3000000000000007</c:v>
                </c:pt>
                <c:pt idx="683">
                  <c:v>8.3000000000000007</c:v>
                </c:pt>
                <c:pt idx="684">
                  <c:v>8.3000000000000007</c:v>
                </c:pt>
                <c:pt idx="685">
                  <c:v>8.3000000000000007</c:v>
                </c:pt>
                <c:pt idx="686">
                  <c:v>8.3000000000000007</c:v>
                </c:pt>
                <c:pt idx="687">
                  <c:v>8.3000000000000007</c:v>
                </c:pt>
                <c:pt idx="688">
                  <c:v>8.3000000000000007</c:v>
                </c:pt>
                <c:pt idx="689">
                  <c:v>8.3000000000000007</c:v>
                </c:pt>
                <c:pt idx="690">
                  <c:v>8.3000000000000007</c:v>
                </c:pt>
                <c:pt idx="691">
                  <c:v>8.3000000000000007</c:v>
                </c:pt>
                <c:pt idx="692">
                  <c:v>8.3000000000000007</c:v>
                </c:pt>
                <c:pt idx="693">
                  <c:v>8.3000000000000007</c:v>
                </c:pt>
                <c:pt idx="694">
                  <c:v>8.3000000000000007</c:v>
                </c:pt>
                <c:pt idx="695">
                  <c:v>8.3000000000000007</c:v>
                </c:pt>
                <c:pt idx="696">
                  <c:v>8.3000000000000007</c:v>
                </c:pt>
                <c:pt idx="697">
                  <c:v>8.3000000000000007</c:v>
                </c:pt>
                <c:pt idx="698">
                  <c:v>8.3000000000000007</c:v>
                </c:pt>
                <c:pt idx="699">
                  <c:v>8.3000000000000007</c:v>
                </c:pt>
                <c:pt idx="700">
                  <c:v>8.3000000000000007</c:v>
                </c:pt>
                <c:pt idx="701">
                  <c:v>8.3000000000000007</c:v>
                </c:pt>
                <c:pt idx="702">
                  <c:v>8.3000000000000007</c:v>
                </c:pt>
                <c:pt idx="703">
                  <c:v>8.3000000000000007</c:v>
                </c:pt>
                <c:pt idx="704">
                  <c:v>8.3000000000000007</c:v>
                </c:pt>
                <c:pt idx="705">
                  <c:v>8.3000000000000007</c:v>
                </c:pt>
                <c:pt idx="706">
                  <c:v>8.3000000000000007</c:v>
                </c:pt>
                <c:pt idx="707">
                  <c:v>8.3000000000000007</c:v>
                </c:pt>
                <c:pt idx="708">
                  <c:v>8.3000000000000007</c:v>
                </c:pt>
                <c:pt idx="709">
                  <c:v>8.3000000000000007</c:v>
                </c:pt>
                <c:pt idx="710">
                  <c:v>8.3000000000000007</c:v>
                </c:pt>
                <c:pt idx="711">
                  <c:v>8.3000000000000007</c:v>
                </c:pt>
                <c:pt idx="712">
                  <c:v>8.3000000000000007</c:v>
                </c:pt>
                <c:pt idx="713">
                  <c:v>8.3000000000000007</c:v>
                </c:pt>
                <c:pt idx="714">
                  <c:v>8.3000000000000007</c:v>
                </c:pt>
                <c:pt idx="715">
                  <c:v>8.3000000000000007</c:v>
                </c:pt>
                <c:pt idx="716">
                  <c:v>8.3000000000000007</c:v>
                </c:pt>
                <c:pt idx="717">
                  <c:v>8.3000000000000007</c:v>
                </c:pt>
                <c:pt idx="718">
                  <c:v>8.3000000000000007</c:v>
                </c:pt>
                <c:pt idx="719">
                  <c:v>8.3000000000000007</c:v>
                </c:pt>
                <c:pt idx="720">
                  <c:v>8.3000000000000007</c:v>
                </c:pt>
                <c:pt idx="721">
                  <c:v>8.3000000000000007</c:v>
                </c:pt>
                <c:pt idx="722">
                  <c:v>8.3000000000000007</c:v>
                </c:pt>
                <c:pt idx="723">
                  <c:v>8.3000000000000007</c:v>
                </c:pt>
                <c:pt idx="724">
                  <c:v>8.3000000000000007</c:v>
                </c:pt>
                <c:pt idx="725">
                  <c:v>8.3000000000000007</c:v>
                </c:pt>
                <c:pt idx="726">
                  <c:v>8.3000000000000007</c:v>
                </c:pt>
                <c:pt idx="727">
                  <c:v>8.3000000000000007</c:v>
                </c:pt>
                <c:pt idx="728">
                  <c:v>8.3000000000000007</c:v>
                </c:pt>
                <c:pt idx="729">
                  <c:v>8.3000000000000007</c:v>
                </c:pt>
                <c:pt idx="730">
                  <c:v>8.3000000000000007</c:v>
                </c:pt>
                <c:pt idx="731">
                  <c:v>8.3000000000000007</c:v>
                </c:pt>
              </c:numCache>
            </c:numRef>
          </c:val>
          <c:smooth val="1"/>
          <c:extLst>
            <c:ext xmlns:c16="http://schemas.microsoft.com/office/drawing/2014/chart" uri="{C3380CC4-5D6E-409C-BE32-E72D297353CC}">
              <c16:uniqueId val="{00000008-D753-464D-AACF-C9EF6FA85ADD}"/>
            </c:ext>
          </c:extLst>
        </c:ser>
        <c:ser>
          <c:idx val="12"/>
          <c:order val="19"/>
          <c:tx>
            <c:v>MINIMO ABSOLUTO 1992</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2.41</c:v>
                </c:pt>
                <c:pt idx="1">
                  <c:v>2.41</c:v>
                </c:pt>
                <c:pt idx="2">
                  <c:v>2.41</c:v>
                </c:pt>
                <c:pt idx="3">
                  <c:v>2.41</c:v>
                </c:pt>
                <c:pt idx="4">
                  <c:v>2.41</c:v>
                </c:pt>
                <c:pt idx="5">
                  <c:v>2.41</c:v>
                </c:pt>
                <c:pt idx="6">
                  <c:v>2.41</c:v>
                </c:pt>
                <c:pt idx="7">
                  <c:v>2.41</c:v>
                </c:pt>
                <c:pt idx="8">
                  <c:v>2.41</c:v>
                </c:pt>
                <c:pt idx="9">
                  <c:v>2.41</c:v>
                </c:pt>
                <c:pt idx="10">
                  <c:v>2.41</c:v>
                </c:pt>
                <c:pt idx="11">
                  <c:v>2.41</c:v>
                </c:pt>
                <c:pt idx="12">
                  <c:v>2.41</c:v>
                </c:pt>
                <c:pt idx="13">
                  <c:v>2.41</c:v>
                </c:pt>
                <c:pt idx="14">
                  <c:v>2.41</c:v>
                </c:pt>
                <c:pt idx="15">
                  <c:v>2.41</c:v>
                </c:pt>
                <c:pt idx="16">
                  <c:v>2.41</c:v>
                </c:pt>
                <c:pt idx="17">
                  <c:v>2.41</c:v>
                </c:pt>
                <c:pt idx="18">
                  <c:v>2.41</c:v>
                </c:pt>
                <c:pt idx="19">
                  <c:v>2.41</c:v>
                </c:pt>
                <c:pt idx="20">
                  <c:v>2.41</c:v>
                </c:pt>
                <c:pt idx="21">
                  <c:v>2.41</c:v>
                </c:pt>
                <c:pt idx="22">
                  <c:v>2.41</c:v>
                </c:pt>
                <c:pt idx="23">
                  <c:v>2.41</c:v>
                </c:pt>
                <c:pt idx="24">
                  <c:v>2.41</c:v>
                </c:pt>
                <c:pt idx="25">
                  <c:v>2.41</c:v>
                </c:pt>
                <c:pt idx="26">
                  <c:v>2.41</c:v>
                </c:pt>
                <c:pt idx="27">
                  <c:v>2.41</c:v>
                </c:pt>
                <c:pt idx="28">
                  <c:v>2.41</c:v>
                </c:pt>
                <c:pt idx="29">
                  <c:v>2.41</c:v>
                </c:pt>
                <c:pt idx="30">
                  <c:v>2.41</c:v>
                </c:pt>
                <c:pt idx="31">
                  <c:v>2.41</c:v>
                </c:pt>
                <c:pt idx="32">
                  <c:v>2.41</c:v>
                </c:pt>
                <c:pt idx="33">
                  <c:v>2.41</c:v>
                </c:pt>
                <c:pt idx="34">
                  <c:v>2.41</c:v>
                </c:pt>
                <c:pt idx="35">
                  <c:v>2.41</c:v>
                </c:pt>
                <c:pt idx="36">
                  <c:v>2.41</c:v>
                </c:pt>
                <c:pt idx="37">
                  <c:v>2.41</c:v>
                </c:pt>
                <c:pt idx="38">
                  <c:v>2.41</c:v>
                </c:pt>
                <c:pt idx="39">
                  <c:v>2.41</c:v>
                </c:pt>
                <c:pt idx="40">
                  <c:v>2.41</c:v>
                </c:pt>
                <c:pt idx="41">
                  <c:v>2.41</c:v>
                </c:pt>
                <c:pt idx="42">
                  <c:v>2.41</c:v>
                </c:pt>
                <c:pt idx="43">
                  <c:v>2.41</c:v>
                </c:pt>
                <c:pt idx="44">
                  <c:v>2.41</c:v>
                </c:pt>
                <c:pt idx="45">
                  <c:v>2.41</c:v>
                </c:pt>
                <c:pt idx="46">
                  <c:v>2.41</c:v>
                </c:pt>
                <c:pt idx="47">
                  <c:v>2.41</c:v>
                </c:pt>
                <c:pt idx="48">
                  <c:v>2.41</c:v>
                </c:pt>
                <c:pt idx="49">
                  <c:v>2.41</c:v>
                </c:pt>
                <c:pt idx="50">
                  <c:v>2.41</c:v>
                </c:pt>
                <c:pt idx="51">
                  <c:v>2.41</c:v>
                </c:pt>
                <c:pt idx="52">
                  <c:v>2.41</c:v>
                </c:pt>
                <c:pt idx="53">
                  <c:v>2.41</c:v>
                </c:pt>
                <c:pt idx="54">
                  <c:v>2.41</c:v>
                </c:pt>
                <c:pt idx="55">
                  <c:v>2.41</c:v>
                </c:pt>
                <c:pt idx="56">
                  <c:v>2.41</c:v>
                </c:pt>
                <c:pt idx="57">
                  <c:v>2.41</c:v>
                </c:pt>
                <c:pt idx="58">
                  <c:v>2.41</c:v>
                </c:pt>
                <c:pt idx="59">
                  <c:v>2.41</c:v>
                </c:pt>
                <c:pt idx="60">
                  <c:v>2.41</c:v>
                </c:pt>
                <c:pt idx="61">
                  <c:v>2.41</c:v>
                </c:pt>
                <c:pt idx="62">
                  <c:v>2.41</c:v>
                </c:pt>
                <c:pt idx="63">
                  <c:v>2.41</c:v>
                </c:pt>
                <c:pt idx="64">
                  <c:v>2.41</c:v>
                </c:pt>
                <c:pt idx="65">
                  <c:v>2.41</c:v>
                </c:pt>
                <c:pt idx="66">
                  <c:v>2.41</c:v>
                </c:pt>
                <c:pt idx="67">
                  <c:v>2.41</c:v>
                </c:pt>
                <c:pt idx="68">
                  <c:v>2.41</c:v>
                </c:pt>
                <c:pt idx="69">
                  <c:v>2.41</c:v>
                </c:pt>
                <c:pt idx="70">
                  <c:v>2.41</c:v>
                </c:pt>
                <c:pt idx="71">
                  <c:v>2.41</c:v>
                </c:pt>
                <c:pt idx="72">
                  <c:v>2.41</c:v>
                </c:pt>
                <c:pt idx="73">
                  <c:v>2.41</c:v>
                </c:pt>
                <c:pt idx="74">
                  <c:v>2.41</c:v>
                </c:pt>
                <c:pt idx="75">
                  <c:v>2.41</c:v>
                </c:pt>
                <c:pt idx="76">
                  <c:v>2.41</c:v>
                </c:pt>
                <c:pt idx="77">
                  <c:v>2.41</c:v>
                </c:pt>
                <c:pt idx="78">
                  <c:v>2.41</c:v>
                </c:pt>
                <c:pt idx="79">
                  <c:v>2.41</c:v>
                </c:pt>
                <c:pt idx="80">
                  <c:v>2.41</c:v>
                </c:pt>
                <c:pt idx="81">
                  <c:v>2.41</c:v>
                </c:pt>
                <c:pt idx="82">
                  <c:v>2.41</c:v>
                </c:pt>
                <c:pt idx="83">
                  <c:v>2.41</c:v>
                </c:pt>
                <c:pt idx="84">
                  <c:v>2.41</c:v>
                </c:pt>
                <c:pt idx="85">
                  <c:v>2.41</c:v>
                </c:pt>
                <c:pt idx="86">
                  <c:v>2.41</c:v>
                </c:pt>
                <c:pt idx="87">
                  <c:v>2.41</c:v>
                </c:pt>
                <c:pt idx="88">
                  <c:v>2.41</c:v>
                </c:pt>
                <c:pt idx="89">
                  <c:v>2.41</c:v>
                </c:pt>
                <c:pt idx="90">
                  <c:v>2.41</c:v>
                </c:pt>
                <c:pt idx="91">
                  <c:v>2.41</c:v>
                </c:pt>
                <c:pt idx="92">
                  <c:v>2.41</c:v>
                </c:pt>
                <c:pt idx="93">
                  <c:v>2.41</c:v>
                </c:pt>
                <c:pt idx="94">
                  <c:v>2.41</c:v>
                </c:pt>
                <c:pt idx="95">
                  <c:v>2.41</c:v>
                </c:pt>
                <c:pt idx="96">
                  <c:v>2.41</c:v>
                </c:pt>
                <c:pt idx="97">
                  <c:v>2.41</c:v>
                </c:pt>
                <c:pt idx="98">
                  <c:v>2.41</c:v>
                </c:pt>
                <c:pt idx="99">
                  <c:v>2.41</c:v>
                </c:pt>
                <c:pt idx="100">
                  <c:v>2.41</c:v>
                </c:pt>
                <c:pt idx="101">
                  <c:v>2.41</c:v>
                </c:pt>
                <c:pt idx="102">
                  <c:v>2.41</c:v>
                </c:pt>
                <c:pt idx="103">
                  <c:v>2.41</c:v>
                </c:pt>
                <c:pt idx="104">
                  <c:v>2.41</c:v>
                </c:pt>
                <c:pt idx="105">
                  <c:v>2.41</c:v>
                </c:pt>
                <c:pt idx="106">
                  <c:v>2.41</c:v>
                </c:pt>
                <c:pt idx="107">
                  <c:v>2.41</c:v>
                </c:pt>
                <c:pt idx="108">
                  <c:v>2.41</c:v>
                </c:pt>
                <c:pt idx="109">
                  <c:v>2.41</c:v>
                </c:pt>
                <c:pt idx="110">
                  <c:v>2.41</c:v>
                </c:pt>
                <c:pt idx="111">
                  <c:v>2.41</c:v>
                </c:pt>
                <c:pt idx="112">
                  <c:v>2.41</c:v>
                </c:pt>
                <c:pt idx="113">
                  <c:v>2.41</c:v>
                </c:pt>
                <c:pt idx="114">
                  <c:v>2.41</c:v>
                </c:pt>
                <c:pt idx="115">
                  <c:v>2.41</c:v>
                </c:pt>
                <c:pt idx="116">
                  <c:v>2.41</c:v>
                </c:pt>
                <c:pt idx="117">
                  <c:v>2.41</c:v>
                </c:pt>
                <c:pt idx="118">
                  <c:v>2.41</c:v>
                </c:pt>
                <c:pt idx="119">
                  <c:v>2.41</c:v>
                </c:pt>
                <c:pt idx="120">
                  <c:v>2.41</c:v>
                </c:pt>
                <c:pt idx="121">
                  <c:v>2.41</c:v>
                </c:pt>
                <c:pt idx="122">
                  <c:v>2.41</c:v>
                </c:pt>
                <c:pt idx="123">
                  <c:v>2.41</c:v>
                </c:pt>
                <c:pt idx="124">
                  <c:v>2.41</c:v>
                </c:pt>
                <c:pt idx="125">
                  <c:v>2.41</c:v>
                </c:pt>
                <c:pt idx="126">
                  <c:v>2.41</c:v>
                </c:pt>
                <c:pt idx="127">
                  <c:v>2.41</c:v>
                </c:pt>
                <c:pt idx="128">
                  <c:v>2.41</c:v>
                </c:pt>
                <c:pt idx="129">
                  <c:v>2.41</c:v>
                </c:pt>
                <c:pt idx="130">
                  <c:v>2.41</c:v>
                </c:pt>
                <c:pt idx="131">
                  <c:v>2.41</c:v>
                </c:pt>
                <c:pt idx="132">
                  <c:v>2.41</c:v>
                </c:pt>
                <c:pt idx="133">
                  <c:v>2.41</c:v>
                </c:pt>
                <c:pt idx="134">
                  <c:v>2.41</c:v>
                </c:pt>
                <c:pt idx="135">
                  <c:v>2.41</c:v>
                </c:pt>
                <c:pt idx="136">
                  <c:v>2.41</c:v>
                </c:pt>
                <c:pt idx="137">
                  <c:v>2.41</c:v>
                </c:pt>
                <c:pt idx="138">
                  <c:v>2.41</c:v>
                </c:pt>
                <c:pt idx="139">
                  <c:v>2.41</c:v>
                </c:pt>
                <c:pt idx="140">
                  <c:v>2.41</c:v>
                </c:pt>
                <c:pt idx="141">
                  <c:v>2.41</c:v>
                </c:pt>
                <c:pt idx="142">
                  <c:v>2.41</c:v>
                </c:pt>
                <c:pt idx="143">
                  <c:v>2.41</c:v>
                </c:pt>
                <c:pt idx="144">
                  <c:v>2.41</c:v>
                </c:pt>
                <c:pt idx="145">
                  <c:v>2.41</c:v>
                </c:pt>
                <c:pt idx="146">
                  <c:v>2.41</c:v>
                </c:pt>
                <c:pt idx="147">
                  <c:v>2.41</c:v>
                </c:pt>
                <c:pt idx="148">
                  <c:v>2.41</c:v>
                </c:pt>
                <c:pt idx="149">
                  <c:v>2.41</c:v>
                </c:pt>
                <c:pt idx="150">
                  <c:v>2.41</c:v>
                </c:pt>
                <c:pt idx="151">
                  <c:v>2.41</c:v>
                </c:pt>
                <c:pt idx="152">
                  <c:v>2.41</c:v>
                </c:pt>
                <c:pt idx="153">
                  <c:v>2.41</c:v>
                </c:pt>
                <c:pt idx="154">
                  <c:v>2.41</c:v>
                </c:pt>
                <c:pt idx="155">
                  <c:v>2.41</c:v>
                </c:pt>
                <c:pt idx="156">
                  <c:v>2.41</c:v>
                </c:pt>
                <c:pt idx="157">
                  <c:v>2.41</c:v>
                </c:pt>
                <c:pt idx="158">
                  <c:v>2.41</c:v>
                </c:pt>
                <c:pt idx="159">
                  <c:v>2.41</c:v>
                </c:pt>
                <c:pt idx="160">
                  <c:v>2.41</c:v>
                </c:pt>
                <c:pt idx="161">
                  <c:v>2.41</c:v>
                </c:pt>
                <c:pt idx="162">
                  <c:v>2.41</c:v>
                </c:pt>
                <c:pt idx="163">
                  <c:v>2.41</c:v>
                </c:pt>
                <c:pt idx="164">
                  <c:v>2.41</c:v>
                </c:pt>
                <c:pt idx="165">
                  <c:v>2.41</c:v>
                </c:pt>
                <c:pt idx="166">
                  <c:v>2.41</c:v>
                </c:pt>
                <c:pt idx="167">
                  <c:v>2.41</c:v>
                </c:pt>
                <c:pt idx="168">
                  <c:v>2.41</c:v>
                </c:pt>
                <c:pt idx="169">
                  <c:v>2.41</c:v>
                </c:pt>
                <c:pt idx="170">
                  <c:v>2.41</c:v>
                </c:pt>
                <c:pt idx="171">
                  <c:v>2.41</c:v>
                </c:pt>
                <c:pt idx="172">
                  <c:v>2.41</c:v>
                </c:pt>
                <c:pt idx="173">
                  <c:v>2.41</c:v>
                </c:pt>
                <c:pt idx="174">
                  <c:v>2.41</c:v>
                </c:pt>
                <c:pt idx="175">
                  <c:v>2.41</c:v>
                </c:pt>
                <c:pt idx="176">
                  <c:v>2.41</c:v>
                </c:pt>
                <c:pt idx="177">
                  <c:v>2.41</c:v>
                </c:pt>
                <c:pt idx="178">
                  <c:v>2.41</c:v>
                </c:pt>
                <c:pt idx="179">
                  <c:v>2.41</c:v>
                </c:pt>
                <c:pt idx="180">
                  <c:v>2.41</c:v>
                </c:pt>
                <c:pt idx="181">
                  <c:v>2.41</c:v>
                </c:pt>
                <c:pt idx="182">
                  <c:v>2.41</c:v>
                </c:pt>
                <c:pt idx="183">
                  <c:v>2.41</c:v>
                </c:pt>
                <c:pt idx="184">
                  <c:v>2.41</c:v>
                </c:pt>
                <c:pt idx="185">
                  <c:v>2.41</c:v>
                </c:pt>
                <c:pt idx="186">
                  <c:v>2.41</c:v>
                </c:pt>
                <c:pt idx="187">
                  <c:v>2.41</c:v>
                </c:pt>
                <c:pt idx="188">
                  <c:v>2.41</c:v>
                </c:pt>
                <c:pt idx="189">
                  <c:v>2.41</c:v>
                </c:pt>
                <c:pt idx="190">
                  <c:v>2.41</c:v>
                </c:pt>
                <c:pt idx="191">
                  <c:v>2.41</c:v>
                </c:pt>
                <c:pt idx="192">
                  <c:v>2.41</c:v>
                </c:pt>
                <c:pt idx="193">
                  <c:v>2.41</c:v>
                </c:pt>
                <c:pt idx="194">
                  <c:v>2.41</c:v>
                </c:pt>
                <c:pt idx="195">
                  <c:v>2.41</c:v>
                </c:pt>
                <c:pt idx="196">
                  <c:v>2.41</c:v>
                </c:pt>
                <c:pt idx="197">
                  <c:v>2.41</c:v>
                </c:pt>
                <c:pt idx="198">
                  <c:v>2.41</c:v>
                </c:pt>
                <c:pt idx="199">
                  <c:v>2.41</c:v>
                </c:pt>
                <c:pt idx="200">
                  <c:v>2.41</c:v>
                </c:pt>
                <c:pt idx="201">
                  <c:v>2.41</c:v>
                </c:pt>
                <c:pt idx="202">
                  <c:v>2.41</c:v>
                </c:pt>
                <c:pt idx="203">
                  <c:v>2.41</c:v>
                </c:pt>
                <c:pt idx="204">
                  <c:v>2.41</c:v>
                </c:pt>
                <c:pt idx="205">
                  <c:v>2.41</c:v>
                </c:pt>
                <c:pt idx="206">
                  <c:v>2.41</c:v>
                </c:pt>
                <c:pt idx="207">
                  <c:v>2.41</c:v>
                </c:pt>
                <c:pt idx="208">
                  <c:v>2.41</c:v>
                </c:pt>
                <c:pt idx="209">
                  <c:v>2.41</c:v>
                </c:pt>
                <c:pt idx="210">
                  <c:v>2.41</c:v>
                </c:pt>
                <c:pt idx="211">
                  <c:v>2.41</c:v>
                </c:pt>
                <c:pt idx="212">
                  <c:v>2.41</c:v>
                </c:pt>
                <c:pt idx="213">
                  <c:v>2.41</c:v>
                </c:pt>
                <c:pt idx="214">
                  <c:v>2.41</c:v>
                </c:pt>
                <c:pt idx="215">
                  <c:v>2.41</c:v>
                </c:pt>
                <c:pt idx="216">
                  <c:v>2.41</c:v>
                </c:pt>
                <c:pt idx="217">
                  <c:v>2.41</c:v>
                </c:pt>
                <c:pt idx="218">
                  <c:v>2.41</c:v>
                </c:pt>
                <c:pt idx="219">
                  <c:v>2.41</c:v>
                </c:pt>
                <c:pt idx="220">
                  <c:v>2.41</c:v>
                </c:pt>
                <c:pt idx="221">
                  <c:v>2.41</c:v>
                </c:pt>
                <c:pt idx="222">
                  <c:v>2.41</c:v>
                </c:pt>
                <c:pt idx="223">
                  <c:v>2.41</c:v>
                </c:pt>
                <c:pt idx="224">
                  <c:v>2.41</c:v>
                </c:pt>
                <c:pt idx="225">
                  <c:v>2.41</c:v>
                </c:pt>
                <c:pt idx="226">
                  <c:v>2.41</c:v>
                </c:pt>
                <c:pt idx="227">
                  <c:v>2.41</c:v>
                </c:pt>
                <c:pt idx="228">
                  <c:v>2.41</c:v>
                </c:pt>
                <c:pt idx="229">
                  <c:v>2.41</c:v>
                </c:pt>
                <c:pt idx="230">
                  <c:v>2.41</c:v>
                </c:pt>
                <c:pt idx="231">
                  <c:v>2.41</c:v>
                </c:pt>
                <c:pt idx="232">
                  <c:v>2.41</c:v>
                </c:pt>
                <c:pt idx="233">
                  <c:v>2.41</c:v>
                </c:pt>
                <c:pt idx="234">
                  <c:v>2.41</c:v>
                </c:pt>
                <c:pt idx="235">
                  <c:v>2.41</c:v>
                </c:pt>
                <c:pt idx="236">
                  <c:v>2.41</c:v>
                </c:pt>
                <c:pt idx="237">
                  <c:v>2.41</c:v>
                </c:pt>
                <c:pt idx="238">
                  <c:v>2.41</c:v>
                </c:pt>
                <c:pt idx="239">
                  <c:v>2.41</c:v>
                </c:pt>
                <c:pt idx="240">
                  <c:v>2.41</c:v>
                </c:pt>
                <c:pt idx="241">
                  <c:v>2.41</c:v>
                </c:pt>
                <c:pt idx="242">
                  <c:v>2.41</c:v>
                </c:pt>
                <c:pt idx="243">
                  <c:v>2.41</c:v>
                </c:pt>
                <c:pt idx="244">
                  <c:v>2.41</c:v>
                </c:pt>
                <c:pt idx="245">
                  <c:v>2.41</c:v>
                </c:pt>
                <c:pt idx="246">
                  <c:v>2.41</c:v>
                </c:pt>
                <c:pt idx="247">
                  <c:v>2.41</c:v>
                </c:pt>
                <c:pt idx="248">
                  <c:v>2.41</c:v>
                </c:pt>
                <c:pt idx="249">
                  <c:v>2.41</c:v>
                </c:pt>
                <c:pt idx="250">
                  <c:v>2.41</c:v>
                </c:pt>
                <c:pt idx="251">
                  <c:v>2.41</c:v>
                </c:pt>
                <c:pt idx="252">
                  <c:v>2.41</c:v>
                </c:pt>
                <c:pt idx="253">
                  <c:v>2.41</c:v>
                </c:pt>
                <c:pt idx="254">
                  <c:v>2.41</c:v>
                </c:pt>
                <c:pt idx="255">
                  <c:v>2.41</c:v>
                </c:pt>
                <c:pt idx="256">
                  <c:v>2.41</c:v>
                </c:pt>
                <c:pt idx="257">
                  <c:v>2.41</c:v>
                </c:pt>
                <c:pt idx="258">
                  <c:v>2.41</c:v>
                </c:pt>
                <c:pt idx="259">
                  <c:v>2.41</c:v>
                </c:pt>
                <c:pt idx="260">
                  <c:v>2.41</c:v>
                </c:pt>
                <c:pt idx="261">
                  <c:v>2.41</c:v>
                </c:pt>
                <c:pt idx="262">
                  <c:v>2.41</c:v>
                </c:pt>
                <c:pt idx="263">
                  <c:v>2.41</c:v>
                </c:pt>
                <c:pt idx="264">
                  <c:v>2.41</c:v>
                </c:pt>
                <c:pt idx="265">
                  <c:v>2.41</c:v>
                </c:pt>
                <c:pt idx="266">
                  <c:v>2.41</c:v>
                </c:pt>
                <c:pt idx="267">
                  <c:v>2.41</c:v>
                </c:pt>
                <c:pt idx="268">
                  <c:v>2.41</c:v>
                </c:pt>
                <c:pt idx="269">
                  <c:v>2.41</c:v>
                </c:pt>
                <c:pt idx="270">
                  <c:v>2.41</c:v>
                </c:pt>
                <c:pt idx="271">
                  <c:v>2.41</c:v>
                </c:pt>
                <c:pt idx="272">
                  <c:v>2.41</c:v>
                </c:pt>
                <c:pt idx="273">
                  <c:v>2.41</c:v>
                </c:pt>
                <c:pt idx="274">
                  <c:v>2.41</c:v>
                </c:pt>
                <c:pt idx="275">
                  <c:v>2.41</c:v>
                </c:pt>
                <c:pt idx="276">
                  <c:v>2.41</c:v>
                </c:pt>
                <c:pt idx="277">
                  <c:v>2.41</c:v>
                </c:pt>
                <c:pt idx="278">
                  <c:v>2.41</c:v>
                </c:pt>
                <c:pt idx="279">
                  <c:v>2.41</c:v>
                </c:pt>
                <c:pt idx="280">
                  <c:v>2.41</c:v>
                </c:pt>
                <c:pt idx="281">
                  <c:v>2.41</c:v>
                </c:pt>
                <c:pt idx="282">
                  <c:v>2.41</c:v>
                </c:pt>
                <c:pt idx="283">
                  <c:v>2.41</c:v>
                </c:pt>
                <c:pt idx="284">
                  <c:v>2.41</c:v>
                </c:pt>
                <c:pt idx="285">
                  <c:v>2.41</c:v>
                </c:pt>
                <c:pt idx="286">
                  <c:v>2.41</c:v>
                </c:pt>
                <c:pt idx="287">
                  <c:v>2.41</c:v>
                </c:pt>
                <c:pt idx="288">
                  <c:v>2.41</c:v>
                </c:pt>
                <c:pt idx="289">
                  <c:v>2.41</c:v>
                </c:pt>
                <c:pt idx="290">
                  <c:v>2.41</c:v>
                </c:pt>
                <c:pt idx="291">
                  <c:v>2.41</c:v>
                </c:pt>
                <c:pt idx="292">
                  <c:v>2.41</c:v>
                </c:pt>
                <c:pt idx="293">
                  <c:v>2.41</c:v>
                </c:pt>
                <c:pt idx="294">
                  <c:v>2.41</c:v>
                </c:pt>
                <c:pt idx="295">
                  <c:v>2.41</c:v>
                </c:pt>
                <c:pt idx="296">
                  <c:v>2.41</c:v>
                </c:pt>
                <c:pt idx="297">
                  <c:v>2.41</c:v>
                </c:pt>
                <c:pt idx="298">
                  <c:v>2.41</c:v>
                </c:pt>
                <c:pt idx="299">
                  <c:v>2.41</c:v>
                </c:pt>
                <c:pt idx="300">
                  <c:v>2.41</c:v>
                </c:pt>
                <c:pt idx="301">
                  <c:v>2.41</c:v>
                </c:pt>
                <c:pt idx="302">
                  <c:v>2.41</c:v>
                </c:pt>
                <c:pt idx="303">
                  <c:v>2.41</c:v>
                </c:pt>
                <c:pt idx="304">
                  <c:v>2.41</c:v>
                </c:pt>
                <c:pt idx="305">
                  <c:v>2.41</c:v>
                </c:pt>
                <c:pt idx="306">
                  <c:v>2.41</c:v>
                </c:pt>
                <c:pt idx="307">
                  <c:v>2.41</c:v>
                </c:pt>
                <c:pt idx="308">
                  <c:v>2.41</c:v>
                </c:pt>
                <c:pt idx="309">
                  <c:v>2.41</c:v>
                </c:pt>
                <c:pt idx="310">
                  <c:v>2.41</c:v>
                </c:pt>
                <c:pt idx="311">
                  <c:v>2.41</c:v>
                </c:pt>
                <c:pt idx="312">
                  <c:v>2.41</c:v>
                </c:pt>
                <c:pt idx="313">
                  <c:v>2.41</c:v>
                </c:pt>
                <c:pt idx="314">
                  <c:v>2.41</c:v>
                </c:pt>
                <c:pt idx="315">
                  <c:v>2.41</c:v>
                </c:pt>
                <c:pt idx="316">
                  <c:v>2.41</c:v>
                </c:pt>
                <c:pt idx="317">
                  <c:v>2.41</c:v>
                </c:pt>
                <c:pt idx="318">
                  <c:v>2.41</c:v>
                </c:pt>
                <c:pt idx="319">
                  <c:v>2.41</c:v>
                </c:pt>
                <c:pt idx="320">
                  <c:v>2.41</c:v>
                </c:pt>
                <c:pt idx="321">
                  <c:v>2.41</c:v>
                </c:pt>
                <c:pt idx="322">
                  <c:v>2.41</c:v>
                </c:pt>
                <c:pt idx="323">
                  <c:v>2.41</c:v>
                </c:pt>
                <c:pt idx="324">
                  <c:v>2.41</c:v>
                </c:pt>
                <c:pt idx="325">
                  <c:v>2.41</c:v>
                </c:pt>
                <c:pt idx="326">
                  <c:v>2.41</c:v>
                </c:pt>
                <c:pt idx="327">
                  <c:v>2.41</c:v>
                </c:pt>
                <c:pt idx="328">
                  <c:v>2.41</c:v>
                </c:pt>
                <c:pt idx="329">
                  <c:v>2.41</c:v>
                </c:pt>
                <c:pt idx="330">
                  <c:v>2.41</c:v>
                </c:pt>
                <c:pt idx="331">
                  <c:v>2.41</c:v>
                </c:pt>
                <c:pt idx="332">
                  <c:v>2.41</c:v>
                </c:pt>
                <c:pt idx="333">
                  <c:v>2.41</c:v>
                </c:pt>
                <c:pt idx="334">
                  <c:v>2.41</c:v>
                </c:pt>
                <c:pt idx="335">
                  <c:v>2.41</c:v>
                </c:pt>
                <c:pt idx="336">
                  <c:v>2.41</c:v>
                </c:pt>
                <c:pt idx="337">
                  <c:v>2.41</c:v>
                </c:pt>
                <c:pt idx="338">
                  <c:v>2.41</c:v>
                </c:pt>
                <c:pt idx="339">
                  <c:v>2.41</c:v>
                </c:pt>
                <c:pt idx="340">
                  <c:v>2.41</c:v>
                </c:pt>
                <c:pt idx="341">
                  <c:v>2.41</c:v>
                </c:pt>
                <c:pt idx="342">
                  <c:v>2.41</c:v>
                </c:pt>
                <c:pt idx="343">
                  <c:v>2.41</c:v>
                </c:pt>
                <c:pt idx="344">
                  <c:v>2.41</c:v>
                </c:pt>
                <c:pt idx="345">
                  <c:v>2.41</c:v>
                </c:pt>
                <c:pt idx="346">
                  <c:v>2.41</c:v>
                </c:pt>
                <c:pt idx="347">
                  <c:v>2.41</c:v>
                </c:pt>
                <c:pt idx="348">
                  <c:v>2.41</c:v>
                </c:pt>
                <c:pt idx="349">
                  <c:v>2.41</c:v>
                </c:pt>
                <c:pt idx="350">
                  <c:v>2.41</c:v>
                </c:pt>
                <c:pt idx="351">
                  <c:v>2.41</c:v>
                </c:pt>
                <c:pt idx="352">
                  <c:v>2.41</c:v>
                </c:pt>
                <c:pt idx="353">
                  <c:v>2.41</c:v>
                </c:pt>
                <c:pt idx="354">
                  <c:v>2.41</c:v>
                </c:pt>
                <c:pt idx="355">
                  <c:v>2.41</c:v>
                </c:pt>
                <c:pt idx="356">
                  <c:v>2.41</c:v>
                </c:pt>
                <c:pt idx="357">
                  <c:v>2.41</c:v>
                </c:pt>
                <c:pt idx="358">
                  <c:v>2.41</c:v>
                </c:pt>
                <c:pt idx="359">
                  <c:v>2.41</c:v>
                </c:pt>
                <c:pt idx="360">
                  <c:v>2.41</c:v>
                </c:pt>
                <c:pt idx="361">
                  <c:v>2.41</c:v>
                </c:pt>
                <c:pt idx="362">
                  <c:v>2.41</c:v>
                </c:pt>
                <c:pt idx="363">
                  <c:v>2.41</c:v>
                </c:pt>
                <c:pt idx="364">
                  <c:v>2.41</c:v>
                </c:pt>
                <c:pt idx="365">
                  <c:v>2.41</c:v>
                </c:pt>
                <c:pt idx="366">
                  <c:v>2.41</c:v>
                </c:pt>
                <c:pt idx="367">
                  <c:v>2.41</c:v>
                </c:pt>
                <c:pt idx="368">
                  <c:v>2.41</c:v>
                </c:pt>
                <c:pt idx="369">
                  <c:v>2.41</c:v>
                </c:pt>
                <c:pt idx="370">
                  <c:v>2.41</c:v>
                </c:pt>
                <c:pt idx="371">
                  <c:v>2.41</c:v>
                </c:pt>
                <c:pt idx="372">
                  <c:v>2.41</c:v>
                </c:pt>
                <c:pt idx="373">
                  <c:v>2.41</c:v>
                </c:pt>
                <c:pt idx="374">
                  <c:v>2.41</c:v>
                </c:pt>
                <c:pt idx="375">
                  <c:v>2.41</c:v>
                </c:pt>
                <c:pt idx="376">
                  <c:v>2.41</c:v>
                </c:pt>
                <c:pt idx="377">
                  <c:v>2.41</c:v>
                </c:pt>
                <c:pt idx="378">
                  <c:v>2.41</c:v>
                </c:pt>
                <c:pt idx="379">
                  <c:v>2.41</c:v>
                </c:pt>
                <c:pt idx="380">
                  <c:v>2.41</c:v>
                </c:pt>
                <c:pt idx="381">
                  <c:v>2.41</c:v>
                </c:pt>
                <c:pt idx="382">
                  <c:v>2.41</c:v>
                </c:pt>
                <c:pt idx="383">
                  <c:v>2.41</c:v>
                </c:pt>
                <c:pt idx="384">
                  <c:v>2.41</c:v>
                </c:pt>
                <c:pt idx="385">
                  <c:v>2.41</c:v>
                </c:pt>
                <c:pt idx="386">
                  <c:v>2.41</c:v>
                </c:pt>
                <c:pt idx="387">
                  <c:v>2.41</c:v>
                </c:pt>
                <c:pt idx="388">
                  <c:v>2.41</c:v>
                </c:pt>
                <c:pt idx="389">
                  <c:v>2.41</c:v>
                </c:pt>
                <c:pt idx="390">
                  <c:v>2.41</c:v>
                </c:pt>
                <c:pt idx="391">
                  <c:v>2.41</c:v>
                </c:pt>
                <c:pt idx="392">
                  <c:v>2.41</c:v>
                </c:pt>
                <c:pt idx="393">
                  <c:v>2.41</c:v>
                </c:pt>
                <c:pt idx="394">
                  <c:v>2.41</c:v>
                </c:pt>
                <c:pt idx="395">
                  <c:v>2.41</c:v>
                </c:pt>
                <c:pt idx="396">
                  <c:v>2.41</c:v>
                </c:pt>
                <c:pt idx="397">
                  <c:v>2.41</c:v>
                </c:pt>
                <c:pt idx="398">
                  <c:v>2.41</c:v>
                </c:pt>
                <c:pt idx="399">
                  <c:v>2.41</c:v>
                </c:pt>
                <c:pt idx="400">
                  <c:v>2.41</c:v>
                </c:pt>
                <c:pt idx="401">
                  <c:v>2.41</c:v>
                </c:pt>
                <c:pt idx="402">
                  <c:v>2.41</c:v>
                </c:pt>
                <c:pt idx="403">
                  <c:v>2.41</c:v>
                </c:pt>
                <c:pt idx="404">
                  <c:v>2.41</c:v>
                </c:pt>
                <c:pt idx="405">
                  <c:v>2.41</c:v>
                </c:pt>
                <c:pt idx="406">
                  <c:v>2.41</c:v>
                </c:pt>
                <c:pt idx="407">
                  <c:v>2.41</c:v>
                </c:pt>
                <c:pt idx="408">
                  <c:v>2.41</c:v>
                </c:pt>
                <c:pt idx="409">
                  <c:v>2.41</c:v>
                </c:pt>
                <c:pt idx="410">
                  <c:v>2.41</c:v>
                </c:pt>
                <c:pt idx="411">
                  <c:v>2.41</c:v>
                </c:pt>
                <c:pt idx="412">
                  <c:v>2.41</c:v>
                </c:pt>
                <c:pt idx="413">
                  <c:v>2.41</c:v>
                </c:pt>
                <c:pt idx="414">
                  <c:v>2.41</c:v>
                </c:pt>
                <c:pt idx="415">
                  <c:v>2.41</c:v>
                </c:pt>
                <c:pt idx="416">
                  <c:v>2.41</c:v>
                </c:pt>
                <c:pt idx="417">
                  <c:v>2.41</c:v>
                </c:pt>
                <c:pt idx="418">
                  <c:v>2.41</c:v>
                </c:pt>
                <c:pt idx="419">
                  <c:v>2.41</c:v>
                </c:pt>
                <c:pt idx="420">
                  <c:v>2.41</c:v>
                </c:pt>
                <c:pt idx="421">
                  <c:v>2.41</c:v>
                </c:pt>
                <c:pt idx="422">
                  <c:v>2.41</c:v>
                </c:pt>
                <c:pt idx="423">
                  <c:v>2.41</c:v>
                </c:pt>
                <c:pt idx="424">
                  <c:v>2.41</c:v>
                </c:pt>
                <c:pt idx="425">
                  <c:v>2.41</c:v>
                </c:pt>
                <c:pt idx="426">
                  <c:v>2.41</c:v>
                </c:pt>
                <c:pt idx="427">
                  <c:v>2.41</c:v>
                </c:pt>
                <c:pt idx="428">
                  <c:v>2.41</c:v>
                </c:pt>
                <c:pt idx="429">
                  <c:v>2.41</c:v>
                </c:pt>
                <c:pt idx="430">
                  <c:v>2.41</c:v>
                </c:pt>
                <c:pt idx="431">
                  <c:v>2.41</c:v>
                </c:pt>
                <c:pt idx="432">
                  <c:v>2.41</c:v>
                </c:pt>
                <c:pt idx="433">
                  <c:v>2.41</c:v>
                </c:pt>
                <c:pt idx="434">
                  <c:v>2.41</c:v>
                </c:pt>
                <c:pt idx="435">
                  <c:v>2.41</c:v>
                </c:pt>
                <c:pt idx="436">
                  <c:v>2.41</c:v>
                </c:pt>
                <c:pt idx="437">
                  <c:v>2.41</c:v>
                </c:pt>
                <c:pt idx="438">
                  <c:v>2.41</c:v>
                </c:pt>
                <c:pt idx="439">
                  <c:v>2.41</c:v>
                </c:pt>
                <c:pt idx="440">
                  <c:v>2.41</c:v>
                </c:pt>
                <c:pt idx="441">
                  <c:v>2.41</c:v>
                </c:pt>
                <c:pt idx="442">
                  <c:v>2.41</c:v>
                </c:pt>
                <c:pt idx="443">
                  <c:v>2.41</c:v>
                </c:pt>
                <c:pt idx="444">
                  <c:v>2.41</c:v>
                </c:pt>
                <c:pt idx="445">
                  <c:v>2.41</c:v>
                </c:pt>
                <c:pt idx="446">
                  <c:v>2.41</c:v>
                </c:pt>
                <c:pt idx="447">
                  <c:v>2.41</c:v>
                </c:pt>
                <c:pt idx="448">
                  <c:v>2.41</c:v>
                </c:pt>
                <c:pt idx="449">
                  <c:v>2.41</c:v>
                </c:pt>
                <c:pt idx="450">
                  <c:v>2.41</c:v>
                </c:pt>
                <c:pt idx="451">
                  <c:v>2.41</c:v>
                </c:pt>
                <c:pt idx="452">
                  <c:v>2.41</c:v>
                </c:pt>
                <c:pt idx="453">
                  <c:v>2.41</c:v>
                </c:pt>
                <c:pt idx="454">
                  <c:v>2.41</c:v>
                </c:pt>
                <c:pt idx="455">
                  <c:v>2.41</c:v>
                </c:pt>
                <c:pt idx="456">
                  <c:v>2.41</c:v>
                </c:pt>
                <c:pt idx="457">
                  <c:v>2.41</c:v>
                </c:pt>
                <c:pt idx="458">
                  <c:v>2.41</c:v>
                </c:pt>
                <c:pt idx="459">
                  <c:v>2.41</c:v>
                </c:pt>
                <c:pt idx="460">
                  <c:v>2.41</c:v>
                </c:pt>
                <c:pt idx="461">
                  <c:v>2.41</c:v>
                </c:pt>
                <c:pt idx="462">
                  <c:v>2.41</c:v>
                </c:pt>
                <c:pt idx="463">
                  <c:v>2.41</c:v>
                </c:pt>
                <c:pt idx="464">
                  <c:v>2.41</c:v>
                </c:pt>
                <c:pt idx="465">
                  <c:v>2.41</c:v>
                </c:pt>
                <c:pt idx="466">
                  <c:v>2.41</c:v>
                </c:pt>
                <c:pt idx="467">
                  <c:v>2.41</c:v>
                </c:pt>
                <c:pt idx="468">
                  <c:v>2.41</c:v>
                </c:pt>
                <c:pt idx="469">
                  <c:v>2.41</c:v>
                </c:pt>
                <c:pt idx="470">
                  <c:v>2.41</c:v>
                </c:pt>
                <c:pt idx="471">
                  <c:v>2.41</c:v>
                </c:pt>
                <c:pt idx="472">
                  <c:v>2.41</c:v>
                </c:pt>
                <c:pt idx="473">
                  <c:v>2.41</c:v>
                </c:pt>
                <c:pt idx="474">
                  <c:v>2.41</c:v>
                </c:pt>
                <c:pt idx="475">
                  <c:v>2.41</c:v>
                </c:pt>
                <c:pt idx="476">
                  <c:v>2.41</c:v>
                </c:pt>
                <c:pt idx="477">
                  <c:v>2.41</c:v>
                </c:pt>
                <c:pt idx="478">
                  <c:v>2.41</c:v>
                </c:pt>
                <c:pt idx="479">
                  <c:v>2.41</c:v>
                </c:pt>
                <c:pt idx="480">
                  <c:v>2.41</c:v>
                </c:pt>
                <c:pt idx="481">
                  <c:v>2.41</c:v>
                </c:pt>
                <c:pt idx="482">
                  <c:v>2.41</c:v>
                </c:pt>
                <c:pt idx="483">
                  <c:v>2.41</c:v>
                </c:pt>
                <c:pt idx="484">
                  <c:v>2.41</c:v>
                </c:pt>
                <c:pt idx="485">
                  <c:v>2.41</c:v>
                </c:pt>
                <c:pt idx="486">
                  <c:v>2.41</c:v>
                </c:pt>
                <c:pt idx="487">
                  <c:v>2.41</c:v>
                </c:pt>
                <c:pt idx="488">
                  <c:v>2.41</c:v>
                </c:pt>
                <c:pt idx="489">
                  <c:v>2.41</c:v>
                </c:pt>
                <c:pt idx="490">
                  <c:v>2.41</c:v>
                </c:pt>
                <c:pt idx="491">
                  <c:v>2.41</c:v>
                </c:pt>
                <c:pt idx="492">
                  <c:v>2.41</c:v>
                </c:pt>
                <c:pt idx="493">
                  <c:v>2.41</c:v>
                </c:pt>
                <c:pt idx="494">
                  <c:v>2.41</c:v>
                </c:pt>
                <c:pt idx="495">
                  <c:v>2.41</c:v>
                </c:pt>
                <c:pt idx="496">
                  <c:v>2.41</c:v>
                </c:pt>
                <c:pt idx="497">
                  <c:v>2.41</c:v>
                </c:pt>
                <c:pt idx="498">
                  <c:v>2.41</c:v>
                </c:pt>
                <c:pt idx="499">
                  <c:v>2.41</c:v>
                </c:pt>
                <c:pt idx="500">
                  <c:v>2.41</c:v>
                </c:pt>
                <c:pt idx="501">
                  <c:v>2.41</c:v>
                </c:pt>
                <c:pt idx="502">
                  <c:v>2.41</c:v>
                </c:pt>
                <c:pt idx="503">
                  <c:v>2.41</c:v>
                </c:pt>
                <c:pt idx="504">
                  <c:v>2.41</c:v>
                </c:pt>
                <c:pt idx="505">
                  <c:v>2.41</c:v>
                </c:pt>
                <c:pt idx="506">
                  <c:v>2.41</c:v>
                </c:pt>
                <c:pt idx="507">
                  <c:v>2.41</c:v>
                </c:pt>
                <c:pt idx="508">
                  <c:v>2.41</c:v>
                </c:pt>
                <c:pt idx="509">
                  <c:v>2.41</c:v>
                </c:pt>
                <c:pt idx="510">
                  <c:v>2.41</c:v>
                </c:pt>
                <c:pt idx="511">
                  <c:v>2.41</c:v>
                </c:pt>
                <c:pt idx="512">
                  <c:v>2.41</c:v>
                </c:pt>
                <c:pt idx="513">
                  <c:v>2.41</c:v>
                </c:pt>
                <c:pt idx="514">
                  <c:v>2.41</c:v>
                </c:pt>
                <c:pt idx="515">
                  <c:v>2.41</c:v>
                </c:pt>
                <c:pt idx="516">
                  <c:v>2.41</c:v>
                </c:pt>
                <c:pt idx="517">
                  <c:v>2.41</c:v>
                </c:pt>
                <c:pt idx="518">
                  <c:v>2.41</c:v>
                </c:pt>
                <c:pt idx="519">
                  <c:v>2.41</c:v>
                </c:pt>
                <c:pt idx="520">
                  <c:v>2.41</c:v>
                </c:pt>
                <c:pt idx="521">
                  <c:v>2.41</c:v>
                </c:pt>
                <c:pt idx="522">
                  <c:v>2.41</c:v>
                </c:pt>
                <c:pt idx="523">
                  <c:v>2.41</c:v>
                </c:pt>
                <c:pt idx="524">
                  <c:v>2.41</c:v>
                </c:pt>
                <c:pt idx="525">
                  <c:v>2.41</c:v>
                </c:pt>
                <c:pt idx="526">
                  <c:v>2.41</c:v>
                </c:pt>
                <c:pt idx="527">
                  <c:v>2.41</c:v>
                </c:pt>
                <c:pt idx="528">
                  <c:v>2.41</c:v>
                </c:pt>
                <c:pt idx="529">
                  <c:v>2.41</c:v>
                </c:pt>
                <c:pt idx="530">
                  <c:v>2.41</c:v>
                </c:pt>
                <c:pt idx="531">
                  <c:v>2.41</c:v>
                </c:pt>
                <c:pt idx="532">
                  <c:v>2.41</c:v>
                </c:pt>
                <c:pt idx="533">
                  <c:v>2.41</c:v>
                </c:pt>
                <c:pt idx="534">
                  <c:v>2.41</c:v>
                </c:pt>
                <c:pt idx="535">
                  <c:v>2.41</c:v>
                </c:pt>
                <c:pt idx="536">
                  <c:v>2.41</c:v>
                </c:pt>
                <c:pt idx="537">
                  <c:v>2.41</c:v>
                </c:pt>
                <c:pt idx="538">
                  <c:v>2.41</c:v>
                </c:pt>
                <c:pt idx="539">
                  <c:v>2.41</c:v>
                </c:pt>
                <c:pt idx="540">
                  <c:v>2.41</c:v>
                </c:pt>
                <c:pt idx="541">
                  <c:v>2.41</c:v>
                </c:pt>
                <c:pt idx="542">
                  <c:v>2.41</c:v>
                </c:pt>
                <c:pt idx="543">
                  <c:v>2.41</c:v>
                </c:pt>
                <c:pt idx="544">
                  <c:v>2.41</c:v>
                </c:pt>
                <c:pt idx="545">
                  <c:v>2.41</c:v>
                </c:pt>
                <c:pt idx="546">
                  <c:v>2.41</c:v>
                </c:pt>
                <c:pt idx="547">
                  <c:v>2.41</c:v>
                </c:pt>
                <c:pt idx="548">
                  <c:v>2.41</c:v>
                </c:pt>
                <c:pt idx="549">
                  <c:v>2.41</c:v>
                </c:pt>
                <c:pt idx="550">
                  <c:v>2.41</c:v>
                </c:pt>
                <c:pt idx="551">
                  <c:v>2.41</c:v>
                </c:pt>
                <c:pt idx="552">
                  <c:v>2.41</c:v>
                </c:pt>
                <c:pt idx="553">
                  <c:v>2.41</c:v>
                </c:pt>
                <c:pt idx="554">
                  <c:v>2.41</c:v>
                </c:pt>
                <c:pt idx="555">
                  <c:v>2.41</c:v>
                </c:pt>
                <c:pt idx="556">
                  <c:v>2.41</c:v>
                </c:pt>
                <c:pt idx="557">
                  <c:v>2.41</c:v>
                </c:pt>
                <c:pt idx="558">
                  <c:v>2.41</c:v>
                </c:pt>
                <c:pt idx="559">
                  <c:v>2.41</c:v>
                </c:pt>
                <c:pt idx="560">
                  <c:v>2.41</c:v>
                </c:pt>
                <c:pt idx="561">
                  <c:v>2.41</c:v>
                </c:pt>
                <c:pt idx="562">
                  <c:v>2.41</c:v>
                </c:pt>
                <c:pt idx="563">
                  <c:v>2.41</c:v>
                </c:pt>
                <c:pt idx="564">
                  <c:v>2.41</c:v>
                </c:pt>
                <c:pt idx="565">
                  <c:v>2.41</c:v>
                </c:pt>
                <c:pt idx="566">
                  <c:v>2.41</c:v>
                </c:pt>
                <c:pt idx="567">
                  <c:v>2.41</c:v>
                </c:pt>
                <c:pt idx="568">
                  <c:v>2.41</c:v>
                </c:pt>
                <c:pt idx="569">
                  <c:v>2.41</c:v>
                </c:pt>
                <c:pt idx="570">
                  <c:v>2.41</c:v>
                </c:pt>
                <c:pt idx="571">
                  <c:v>2.41</c:v>
                </c:pt>
                <c:pt idx="572">
                  <c:v>2.41</c:v>
                </c:pt>
                <c:pt idx="573">
                  <c:v>2.41</c:v>
                </c:pt>
                <c:pt idx="574">
                  <c:v>2.41</c:v>
                </c:pt>
                <c:pt idx="575">
                  <c:v>2.41</c:v>
                </c:pt>
                <c:pt idx="576">
                  <c:v>2.41</c:v>
                </c:pt>
                <c:pt idx="577">
                  <c:v>2.41</c:v>
                </c:pt>
                <c:pt idx="578">
                  <c:v>2.41</c:v>
                </c:pt>
                <c:pt idx="579">
                  <c:v>2.41</c:v>
                </c:pt>
                <c:pt idx="580">
                  <c:v>2.41</c:v>
                </c:pt>
                <c:pt idx="581">
                  <c:v>2.41</c:v>
                </c:pt>
                <c:pt idx="582">
                  <c:v>2.41</c:v>
                </c:pt>
                <c:pt idx="583">
                  <c:v>2.41</c:v>
                </c:pt>
                <c:pt idx="584">
                  <c:v>2.41</c:v>
                </c:pt>
                <c:pt idx="585">
                  <c:v>2.41</c:v>
                </c:pt>
                <c:pt idx="586">
                  <c:v>2.41</c:v>
                </c:pt>
                <c:pt idx="587">
                  <c:v>2.41</c:v>
                </c:pt>
                <c:pt idx="588">
                  <c:v>2.41</c:v>
                </c:pt>
                <c:pt idx="589">
                  <c:v>2.41</c:v>
                </c:pt>
                <c:pt idx="590">
                  <c:v>2.41</c:v>
                </c:pt>
                <c:pt idx="591">
                  <c:v>2.41</c:v>
                </c:pt>
                <c:pt idx="592">
                  <c:v>2.41</c:v>
                </c:pt>
                <c:pt idx="593">
                  <c:v>2.41</c:v>
                </c:pt>
                <c:pt idx="594">
                  <c:v>2.41</c:v>
                </c:pt>
                <c:pt idx="595">
                  <c:v>2.41</c:v>
                </c:pt>
                <c:pt idx="596">
                  <c:v>2.41</c:v>
                </c:pt>
                <c:pt idx="597">
                  <c:v>2.41</c:v>
                </c:pt>
                <c:pt idx="598">
                  <c:v>2.41</c:v>
                </c:pt>
                <c:pt idx="599">
                  <c:v>2.41</c:v>
                </c:pt>
                <c:pt idx="600">
                  <c:v>2.41</c:v>
                </c:pt>
                <c:pt idx="601">
                  <c:v>2.41</c:v>
                </c:pt>
                <c:pt idx="602">
                  <c:v>2.41</c:v>
                </c:pt>
                <c:pt idx="603">
                  <c:v>2.41</c:v>
                </c:pt>
                <c:pt idx="604">
                  <c:v>2.41</c:v>
                </c:pt>
                <c:pt idx="605">
                  <c:v>2.41</c:v>
                </c:pt>
                <c:pt idx="606">
                  <c:v>2.41</c:v>
                </c:pt>
                <c:pt idx="607">
                  <c:v>2.41</c:v>
                </c:pt>
                <c:pt idx="608">
                  <c:v>2.41</c:v>
                </c:pt>
                <c:pt idx="609">
                  <c:v>2.41</c:v>
                </c:pt>
                <c:pt idx="610">
                  <c:v>2.41</c:v>
                </c:pt>
                <c:pt idx="611">
                  <c:v>2.41</c:v>
                </c:pt>
                <c:pt idx="612">
                  <c:v>2.41</c:v>
                </c:pt>
                <c:pt idx="613">
                  <c:v>2.41</c:v>
                </c:pt>
                <c:pt idx="614">
                  <c:v>2.41</c:v>
                </c:pt>
                <c:pt idx="615">
                  <c:v>2.41</c:v>
                </c:pt>
                <c:pt idx="616">
                  <c:v>2.41</c:v>
                </c:pt>
                <c:pt idx="617">
                  <c:v>2.41</c:v>
                </c:pt>
                <c:pt idx="618">
                  <c:v>2.41</c:v>
                </c:pt>
                <c:pt idx="619">
                  <c:v>2.41</c:v>
                </c:pt>
                <c:pt idx="620">
                  <c:v>2.41</c:v>
                </c:pt>
                <c:pt idx="621">
                  <c:v>2.41</c:v>
                </c:pt>
                <c:pt idx="622">
                  <c:v>2.41</c:v>
                </c:pt>
                <c:pt idx="623">
                  <c:v>2.41</c:v>
                </c:pt>
                <c:pt idx="624">
                  <c:v>2.41</c:v>
                </c:pt>
                <c:pt idx="625">
                  <c:v>2.41</c:v>
                </c:pt>
                <c:pt idx="626">
                  <c:v>2.41</c:v>
                </c:pt>
                <c:pt idx="627">
                  <c:v>2.41</c:v>
                </c:pt>
                <c:pt idx="628">
                  <c:v>2.41</c:v>
                </c:pt>
                <c:pt idx="629">
                  <c:v>2.41</c:v>
                </c:pt>
                <c:pt idx="630">
                  <c:v>2.41</c:v>
                </c:pt>
                <c:pt idx="631">
                  <c:v>2.41</c:v>
                </c:pt>
                <c:pt idx="632">
                  <c:v>2.41</c:v>
                </c:pt>
                <c:pt idx="633">
                  <c:v>2.41</c:v>
                </c:pt>
                <c:pt idx="634">
                  <c:v>2.41</c:v>
                </c:pt>
                <c:pt idx="635">
                  <c:v>2.41</c:v>
                </c:pt>
                <c:pt idx="636">
                  <c:v>2.41</c:v>
                </c:pt>
                <c:pt idx="637">
                  <c:v>2.41</c:v>
                </c:pt>
                <c:pt idx="638">
                  <c:v>2.41</c:v>
                </c:pt>
                <c:pt idx="639">
                  <c:v>2.41</c:v>
                </c:pt>
                <c:pt idx="640">
                  <c:v>2.41</c:v>
                </c:pt>
                <c:pt idx="641">
                  <c:v>2.41</c:v>
                </c:pt>
                <c:pt idx="642">
                  <c:v>2.41</c:v>
                </c:pt>
                <c:pt idx="643">
                  <c:v>2.41</c:v>
                </c:pt>
                <c:pt idx="644">
                  <c:v>2.41</c:v>
                </c:pt>
                <c:pt idx="645">
                  <c:v>2.41</c:v>
                </c:pt>
                <c:pt idx="646">
                  <c:v>2.41</c:v>
                </c:pt>
                <c:pt idx="647">
                  <c:v>2.41</c:v>
                </c:pt>
                <c:pt idx="648">
                  <c:v>2.41</c:v>
                </c:pt>
                <c:pt idx="649">
                  <c:v>2.41</c:v>
                </c:pt>
                <c:pt idx="650">
                  <c:v>2.41</c:v>
                </c:pt>
                <c:pt idx="651">
                  <c:v>2.41</c:v>
                </c:pt>
                <c:pt idx="652">
                  <c:v>2.41</c:v>
                </c:pt>
                <c:pt idx="653">
                  <c:v>2.41</c:v>
                </c:pt>
                <c:pt idx="654">
                  <c:v>2.41</c:v>
                </c:pt>
                <c:pt idx="655">
                  <c:v>2.41</c:v>
                </c:pt>
                <c:pt idx="656">
                  <c:v>2.41</c:v>
                </c:pt>
                <c:pt idx="657">
                  <c:v>2.41</c:v>
                </c:pt>
                <c:pt idx="658">
                  <c:v>2.41</c:v>
                </c:pt>
                <c:pt idx="659">
                  <c:v>2.41</c:v>
                </c:pt>
                <c:pt idx="660">
                  <c:v>2.41</c:v>
                </c:pt>
                <c:pt idx="661">
                  <c:v>2.41</c:v>
                </c:pt>
                <c:pt idx="662">
                  <c:v>2.41</c:v>
                </c:pt>
                <c:pt idx="663">
                  <c:v>2.41</c:v>
                </c:pt>
                <c:pt idx="664">
                  <c:v>2.41</c:v>
                </c:pt>
                <c:pt idx="665">
                  <c:v>2.41</c:v>
                </c:pt>
                <c:pt idx="666">
                  <c:v>2.41</c:v>
                </c:pt>
                <c:pt idx="667">
                  <c:v>2.41</c:v>
                </c:pt>
                <c:pt idx="668">
                  <c:v>2.41</c:v>
                </c:pt>
                <c:pt idx="669">
                  <c:v>2.41</c:v>
                </c:pt>
                <c:pt idx="670">
                  <c:v>2.41</c:v>
                </c:pt>
                <c:pt idx="671">
                  <c:v>2.41</c:v>
                </c:pt>
                <c:pt idx="672">
                  <c:v>2.41</c:v>
                </c:pt>
                <c:pt idx="673">
                  <c:v>2.41</c:v>
                </c:pt>
                <c:pt idx="674">
                  <c:v>2.41</c:v>
                </c:pt>
                <c:pt idx="675">
                  <c:v>2.41</c:v>
                </c:pt>
                <c:pt idx="676">
                  <c:v>2.41</c:v>
                </c:pt>
                <c:pt idx="677">
                  <c:v>2.41</c:v>
                </c:pt>
                <c:pt idx="678">
                  <c:v>2.41</c:v>
                </c:pt>
                <c:pt idx="679">
                  <c:v>2.41</c:v>
                </c:pt>
                <c:pt idx="680">
                  <c:v>2.41</c:v>
                </c:pt>
                <c:pt idx="681">
                  <c:v>2.41</c:v>
                </c:pt>
                <c:pt idx="682">
                  <c:v>2.41</c:v>
                </c:pt>
                <c:pt idx="683">
                  <c:v>2.41</c:v>
                </c:pt>
                <c:pt idx="684">
                  <c:v>2.41</c:v>
                </c:pt>
                <c:pt idx="685">
                  <c:v>2.41</c:v>
                </c:pt>
                <c:pt idx="686">
                  <c:v>2.41</c:v>
                </c:pt>
                <c:pt idx="687">
                  <c:v>2.41</c:v>
                </c:pt>
                <c:pt idx="688">
                  <c:v>2.41</c:v>
                </c:pt>
                <c:pt idx="689">
                  <c:v>2.41</c:v>
                </c:pt>
                <c:pt idx="690">
                  <c:v>2.41</c:v>
                </c:pt>
                <c:pt idx="691">
                  <c:v>2.41</c:v>
                </c:pt>
                <c:pt idx="692">
                  <c:v>2.41</c:v>
                </c:pt>
                <c:pt idx="693">
                  <c:v>2.41</c:v>
                </c:pt>
                <c:pt idx="694">
                  <c:v>2.41</c:v>
                </c:pt>
                <c:pt idx="695">
                  <c:v>2.41</c:v>
                </c:pt>
                <c:pt idx="696">
                  <c:v>2.41</c:v>
                </c:pt>
                <c:pt idx="697">
                  <c:v>2.41</c:v>
                </c:pt>
                <c:pt idx="698">
                  <c:v>2.41</c:v>
                </c:pt>
                <c:pt idx="699">
                  <c:v>2.41</c:v>
                </c:pt>
                <c:pt idx="700">
                  <c:v>2.41</c:v>
                </c:pt>
                <c:pt idx="701">
                  <c:v>2.41</c:v>
                </c:pt>
                <c:pt idx="702">
                  <c:v>2.41</c:v>
                </c:pt>
                <c:pt idx="703">
                  <c:v>2.41</c:v>
                </c:pt>
                <c:pt idx="704">
                  <c:v>2.41</c:v>
                </c:pt>
                <c:pt idx="705">
                  <c:v>2.41</c:v>
                </c:pt>
                <c:pt idx="706">
                  <c:v>2.41</c:v>
                </c:pt>
                <c:pt idx="707">
                  <c:v>2.41</c:v>
                </c:pt>
                <c:pt idx="708">
                  <c:v>2.41</c:v>
                </c:pt>
                <c:pt idx="709">
                  <c:v>2.41</c:v>
                </c:pt>
                <c:pt idx="710">
                  <c:v>2.41</c:v>
                </c:pt>
                <c:pt idx="711">
                  <c:v>2.41</c:v>
                </c:pt>
                <c:pt idx="712">
                  <c:v>2.41</c:v>
                </c:pt>
                <c:pt idx="713">
                  <c:v>2.41</c:v>
                </c:pt>
                <c:pt idx="714">
                  <c:v>2.41</c:v>
                </c:pt>
                <c:pt idx="715">
                  <c:v>2.41</c:v>
                </c:pt>
                <c:pt idx="716">
                  <c:v>2.41</c:v>
                </c:pt>
                <c:pt idx="717">
                  <c:v>2.41</c:v>
                </c:pt>
                <c:pt idx="718">
                  <c:v>2.41</c:v>
                </c:pt>
                <c:pt idx="719">
                  <c:v>2.41</c:v>
                </c:pt>
                <c:pt idx="720">
                  <c:v>2.41</c:v>
                </c:pt>
                <c:pt idx="721">
                  <c:v>2.41</c:v>
                </c:pt>
                <c:pt idx="722">
                  <c:v>2.41</c:v>
                </c:pt>
                <c:pt idx="723">
                  <c:v>2.41</c:v>
                </c:pt>
                <c:pt idx="724">
                  <c:v>2.41</c:v>
                </c:pt>
                <c:pt idx="725">
                  <c:v>2.41</c:v>
                </c:pt>
                <c:pt idx="726">
                  <c:v>2.41</c:v>
                </c:pt>
                <c:pt idx="727">
                  <c:v>2.41</c:v>
                </c:pt>
                <c:pt idx="728">
                  <c:v>2.41</c:v>
                </c:pt>
                <c:pt idx="729">
                  <c:v>2.41</c:v>
                </c:pt>
                <c:pt idx="730">
                  <c:v>2.41</c:v>
                </c:pt>
                <c:pt idx="731">
                  <c:v>2.41</c:v>
                </c:pt>
              </c:numCache>
            </c:numRef>
          </c:val>
          <c:smooth val="1"/>
          <c:extLst>
            <c:ext xmlns:c16="http://schemas.microsoft.com/office/drawing/2014/chart" uri="{C3380CC4-5D6E-409C-BE32-E72D297353CC}">
              <c16:uniqueId val="{00000009-D753-464D-AACF-C9EF6FA85ADD}"/>
            </c:ext>
          </c:extLst>
        </c:ser>
        <c:dLbls>
          <c:showLegendKey val="0"/>
          <c:showVal val="0"/>
          <c:showCatName val="0"/>
          <c:showSerName val="0"/>
          <c:showPercent val="0"/>
          <c:showBubbleSize val="0"/>
        </c:dLbls>
        <c:marker val="1"/>
        <c:smooth val="0"/>
        <c:axId val="573196928"/>
        <c:axId val="573371136"/>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DATOS!$R$3:$R$734</c15:sqref>
                        </c15:formulaRef>
                      </c:ext>
                    </c:extLst>
                    <c:numCache>
                      <c:formatCode>0.00</c:formatCode>
                      <c:ptCount val="732"/>
                      <c:pt idx="0">
                        <c:v>8.4499999999999993</c:v>
                      </c:pt>
                      <c:pt idx="1">
                        <c:v>8.4130000000000003</c:v>
                      </c:pt>
                      <c:pt idx="2">
                        <c:v>8.3699999999999992</c:v>
                      </c:pt>
                      <c:pt idx="3">
                        <c:v>8.3000000000000007</c:v>
                      </c:pt>
                      <c:pt idx="4">
                        <c:v>8.26</c:v>
                      </c:pt>
                      <c:pt idx="5">
                        <c:v>8.19</c:v>
                      </c:pt>
                      <c:pt idx="6">
                        <c:v>8.1</c:v>
                      </c:pt>
                      <c:pt idx="7">
                        <c:v>8.0399999999999991</c:v>
                      </c:pt>
                      <c:pt idx="8">
                        <c:v>7.96</c:v>
                      </c:pt>
                      <c:pt idx="9">
                        <c:v>7.89</c:v>
                      </c:pt>
                      <c:pt idx="10">
                        <c:v>7.78</c:v>
                      </c:pt>
                      <c:pt idx="11">
                        <c:v>7.7</c:v>
                      </c:pt>
                      <c:pt idx="12">
                        <c:v>7.68</c:v>
                      </c:pt>
                      <c:pt idx="13">
                        <c:v>7.64</c:v>
                      </c:pt>
                      <c:pt idx="14">
                        <c:v>7.58</c:v>
                      </c:pt>
                      <c:pt idx="15">
                        <c:v>7.5</c:v>
                      </c:pt>
                      <c:pt idx="16">
                        <c:v>7.4</c:v>
                      </c:pt>
                      <c:pt idx="17">
                        <c:v>7.34</c:v>
                      </c:pt>
                      <c:pt idx="18">
                        <c:v>7.28</c:v>
                      </c:pt>
                      <c:pt idx="19">
                        <c:v>7.19</c:v>
                      </c:pt>
                      <c:pt idx="20">
                        <c:v>7.14</c:v>
                      </c:pt>
                      <c:pt idx="21">
                        <c:v>7.14</c:v>
                      </c:pt>
                      <c:pt idx="22">
                        <c:v>7.14</c:v>
                      </c:pt>
                      <c:pt idx="23">
                        <c:v>7.1</c:v>
                      </c:pt>
                      <c:pt idx="24">
                        <c:v>7.05</c:v>
                      </c:pt>
                      <c:pt idx="25">
                        <c:v>6.98</c:v>
                      </c:pt>
                      <c:pt idx="26">
                        <c:v>6.9</c:v>
                      </c:pt>
                      <c:pt idx="27">
                        <c:v>6.81</c:v>
                      </c:pt>
                      <c:pt idx="28">
                        <c:v>6.75</c:v>
                      </c:pt>
                      <c:pt idx="29">
                        <c:v>6.7</c:v>
                      </c:pt>
                      <c:pt idx="30">
                        <c:v>6.66</c:v>
                      </c:pt>
                      <c:pt idx="31">
                        <c:v>6.52</c:v>
                      </c:pt>
                      <c:pt idx="32">
                        <c:v>6.58</c:v>
                      </c:pt>
                      <c:pt idx="33">
                        <c:v>6.51</c:v>
                      </c:pt>
                      <c:pt idx="34">
                        <c:v>6.45</c:v>
                      </c:pt>
                      <c:pt idx="35">
                        <c:v>6.42</c:v>
                      </c:pt>
                      <c:pt idx="36">
                        <c:v>6.38</c:v>
                      </c:pt>
                      <c:pt idx="37">
                        <c:v>6.32</c:v>
                      </c:pt>
                      <c:pt idx="38">
                        <c:v>6.24</c:v>
                      </c:pt>
                      <c:pt idx="39">
                        <c:v>6.18</c:v>
                      </c:pt>
                      <c:pt idx="40">
                        <c:v>6.12</c:v>
                      </c:pt>
                      <c:pt idx="41">
                        <c:v>6.1</c:v>
                      </c:pt>
                      <c:pt idx="42">
                        <c:v>6.03</c:v>
                      </c:pt>
                      <c:pt idx="43">
                        <c:v>6.03</c:v>
                      </c:pt>
                      <c:pt idx="44">
                        <c:v>6.02</c:v>
                      </c:pt>
                      <c:pt idx="45">
                        <c:v>6.01</c:v>
                      </c:pt>
                      <c:pt idx="46">
                        <c:v>6</c:v>
                      </c:pt>
                      <c:pt idx="47">
                        <c:v>5.96</c:v>
                      </c:pt>
                      <c:pt idx="48">
                        <c:v>5.94</c:v>
                      </c:pt>
                      <c:pt idx="49">
                        <c:v>5.93</c:v>
                      </c:pt>
                      <c:pt idx="50">
                        <c:v>5.9</c:v>
                      </c:pt>
                      <c:pt idx="51">
                        <c:v>5.86</c:v>
                      </c:pt>
                      <c:pt idx="52">
                        <c:v>5.8</c:v>
                      </c:pt>
                      <c:pt idx="53">
                        <c:v>5.8</c:v>
                      </c:pt>
                      <c:pt idx="54">
                        <c:v>5.76</c:v>
                      </c:pt>
                      <c:pt idx="55">
                        <c:v>5.78</c:v>
                      </c:pt>
                      <c:pt idx="56">
                        <c:v>5.83</c:v>
                      </c:pt>
                      <c:pt idx="57">
                        <c:v>5.92</c:v>
                      </c:pt>
                      <c:pt idx="58">
                        <c:v>6</c:v>
                      </c:pt>
                      <c:pt idx="59">
                        <c:v>5.99</c:v>
                      </c:pt>
                      <c:pt idx="60">
                        <c:v>5.94</c:v>
                      </c:pt>
                      <c:pt idx="61">
                        <c:v>5.91</c:v>
                      </c:pt>
                      <c:pt idx="62">
                        <c:v>5.89</c:v>
                      </c:pt>
                      <c:pt idx="63">
                        <c:v>5.8</c:v>
                      </c:pt>
                      <c:pt idx="64">
                        <c:v>5.72</c:v>
                      </c:pt>
                      <c:pt idx="65">
                        <c:v>5.67</c:v>
                      </c:pt>
                      <c:pt idx="66">
                        <c:v>5.65</c:v>
                      </c:pt>
                      <c:pt idx="67">
                        <c:v>5.65</c:v>
                      </c:pt>
                      <c:pt idx="68">
                        <c:v>5.7</c:v>
                      </c:pt>
                      <c:pt idx="69">
                        <c:v>5.72</c:v>
                      </c:pt>
                      <c:pt idx="70">
                        <c:v>5.74</c:v>
                      </c:pt>
                      <c:pt idx="71">
                        <c:v>5.76</c:v>
                      </c:pt>
                      <c:pt idx="72">
                        <c:v>5.79</c:v>
                      </c:pt>
                      <c:pt idx="73">
                        <c:v>5.81</c:v>
                      </c:pt>
                      <c:pt idx="74">
                        <c:v>5.82</c:v>
                      </c:pt>
                      <c:pt idx="75">
                        <c:v>5.83</c:v>
                      </c:pt>
                      <c:pt idx="76">
                        <c:v>5.83</c:v>
                      </c:pt>
                      <c:pt idx="77">
                        <c:v>5.84</c:v>
                      </c:pt>
                      <c:pt idx="78">
                        <c:v>5.85</c:v>
                      </c:pt>
                      <c:pt idx="79">
                        <c:v>5.83</c:v>
                      </c:pt>
                      <c:pt idx="80">
                        <c:v>5.8</c:v>
                      </c:pt>
                      <c:pt idx="81">
                        <c:v>5.75</c:v>
                      </c:pt>
                      <c:pt idx="82">
                        <c:v>5.7</c:v>
                      </c:pt>
                      <c:pt idx="83">
                        <c:v>5.67</c:v>
                      </c:pt>
                      <c:pt idx="84">
                        <c:v>5.59</c:v>
                      </c:pt>
                      <c:pt idx="85">
                        <c:v>5.5</c:v>
                      </c:pt>
                      <c:pt idx="86">
                        <c:v>5.43</c:v>
                      </c:pt>
                      <c:pt idx="87">
                        <c:v>5.39</c:v>
                      </c:pt>
                      <c:pt idx="88">
                        <c:v>5.35</c:v>
                      </c:pt>
                      <c:pt idx="89">
                        <c:v>5.28</c:v>
                      </c:pt>
                      <c:pt idx="90">
                        <c:v>5.22</c:v>
                      </c:pt>
                      <c:pt idx="91">
                        <c:v>5.21</c:v>
                      </c:pt>
                      <c:pt idx="92">
                        <c:v>5.2</c:v>
                      </c:pt>
                      <c:pt idx="93">
                        <c:v>5.2</c:v>
                      </c:pt>
                      <c:pt idx="94">
                        <c:v>5.2</c:v>
                      </c:pt>
                      <c:pt idx="95">
                        <c:v>5.18</c:v>
                      </c:pt>
                      <c:pt idx="96">
                        <c:v>5.15</c:v>
                      </c:pt>
                      <c:pt idx="97">
                        <c:v>5.1100000000000003</c:v>
                      </c:pt>
                      <c:pt idx="98">
                        <c:v>5.08</c:v>
                      </c:pt>
                      <c:pt idx="99">
                        <c:v>5.19</c:v>
                      </c:pt>
                      <c:pt idx="100">
                        <c:v>5.3</c:v>
                      </c:pt>
                      <c:pt idx="101">
                        <c:v>5.38</c:v>
                      </c:pt>
                      <c:pt idx="102">
                        <c:v>5.38</c:v>
                      </c:pt>
                      <c:pt idx="103">
                        <c:v>5.33</c:v>
                      </c:pt>
                      <c:pt idx="104">
                        <c:v>5.24</c:v>
                      </c:pt>
                      <c:pt idx="105">
                        <c:v>5.27</c:v>
                      </c:pt>
                      <c:pt idx="106">
                        <c:v>5.29</c:v>
                      </c:pt>
                      <c:pt idx="107">
                        <c:v>5.35</c:v>
                      </c:pt>
                      <c:pt idx="108">
                        <c:v>5.39</c:v>
                      </c:pt>
                      <c:pt idx="109">
                        <c:v>5.41</c:v>
                      </c:pt>
                      <c:pt idx="110">
                        <c:v>5.4</c:v>
                      </c:pt>
                      <c:pt idx="111">
                        <c:v>5.43</c:v>
                      </c:pt>
                      <c:pt idx="112">
                        <c:v>5.5</c:v>
                      </c:pt>
                      <c:pt idx="113">
                        <c:v>5.7</c:v>
                      </c:pt>
                      <c:pt idx="114">
                        <c:v>5.85</c:v>
                      </c:pt>
                      <c:pt idx="115">
                        <c:v>6.01</c:v>
                      </c:pt>
                      <c:pt idx="116">
                        <c:v>6.06</c:v>
                      </c:pt>
                      <c:pt idx="117">
                        <c:v>6.06</c:v>
                      </c:pt>
                      <c:pt idx="118">
                        <c:v>6.06</c:v>
                      </c:pt>
                      <c:pt idx="119">
                        <c:v>6.12</c:v>
                      </c:pt>
                      <c:pt idx="120">
                        <c:v>6.28</c:v>
                      </c:pt>
                      <c:pt idx="121">
                        <c:v>6.34</c:v>
                      </c:pt>
                      <c:pt idx="122">
                        <c:v>6.37</c:v>
                      </c:pt>
                      <c:pt idx="123">
                        <c:v>6.4</c:v>
                      </c:pt>
                      <c:pt idx="124">
                        <c:v>6.45</c:v>
                      </c:pt>
                      <c:pt idx="125">
                        <c:v>6.45</c:v>
                      </c:pt>
                      <c:pt idx="126">
                        <c:v>6.48</c:v>
                      </c:pt>
                      <c:pt idx="127">
                        <c:v>6.5</c:v>
                      </c:pt>
                      <c:pt idx="128">
                        <c:v>6.52</c:v>
                      </c:pt>
                      <c:pt idx="129">
                        <c:v>6.52</c:v>
                      </c:pt>
                      <c:pt idx="130">
                        <c:v>6.5</c:v>
                      </c:pt>
                      <c:pt idx="131">
                        <c:v>6.52</c:v>
                      </c:pt>
                      <c:pt idx="132">
                        <c:v>6.53</c:v>
                      </c:pt>
                      <c:pt idx="133">
                        <c:v>6.53</c:v>
                      </c:pt>
                      <c:pt idx="134">
                        <c:v>6.53</c:v>
                      </c:pt>
                      <c:pt idx="135">
                        <c:v>6.53</c:v>
                      </c:pt>
                      <c:pt idx="136">
                        <c:v>6.53</c:v>
                      </c:pt>
                      <c:pt idx="137">
                        <c:v>6.54</c:v>
                      </c:pt>
                      <c:pt idx="138">
                        <c:v>6.58</c:v>
                      </c:pt>
                      <c:pt idx="139">
                        <c:v>6.58</c:v>
                      </c:pt>
                      <c:pt idx="140">
                        <c:v>6.59</c:v>
                      </c:pt>
                      <c:pt idx="141">
                        <c:v>6.57</c:v>
                      </c:pt>
                      <c:pt idx="142">
                        <c:v>6.55</c:v>
                      </c:pt>
                      <c:pt idx="143">
                        <c:v>6.54</c:v>
                      </c:pt>
                      <c:pt idx="144">
                        <c:v>6.53</c:v>
                      </c:pt>
                      <c:pt idx="145">
                        <c:v>6.5</c:v>
                      </c:pt>
                      <c:pt idx="146">
                        <c:v>6.46</c:v>
                      </c:pt>
                      <c:pt idx="147">
                        <c:v>6.44</c:v>
                      </c:pt>
                      <c:pt idx="148">
                        <c:v>6.42</c:v>
                      </c:pt>
                      <c:pt idx="149">
                        <c:v>6.42</c:v>
                      </c:pt>
                      <c:pt idx="150">
                        <c:v>6.42</c:v>
                      </c:pt>
                      <c:pt idx="151">
                        <c:v>6.4</c:v>
                      </c:pt>
                      <c:pt idx="152">
                        <c:v>6.4</c:v>
                      </c:pt>
                      <c:pt idx="153">
                        <c:v>6.38</c:v>
                      </c:pt>
                      <c:pt idx="154">
                        <c:v>6.42</c:v>
                      </c:pt>
                      <c:pt idx="155">
                        <c:v>6.4</c:v>
                      </c:pt>
                      <c:pt idx="156">
                        <c:v>6.38</c:v>
                      </c:pt>
                      <c:pt idx="157">
                        <c:v>6.36</c:v>
                      </c:pt>
                      <c:pt idx="158">
                        <c:v>6.36</c:v>
                      </c:pt>
                      <c:pt idx="159">
                        <c:v>6.3</c:v>
                      </c:pt>
                      <c:pt idx="160">
                        <c:v>6.36</c:v>
                      </c:pt>
                      <c:pt idx="161">
                        <c:v>6.34</c:v>
                      </c:pt>
                      <c:pt idx="162">
                        <c:v>6.27</c:v>
                      </c:pt>
                      <c:pt idx="163">
                        <c:v>6.26</c:v>
                      </c:pt>
                      <c:pt idx="164">
                        <c:v>6.2</c:v>
                      </c:pt>
                      <c:pt idx="165">
                        <c:v>6.18</c:v>
                      </c:pt>
                      <c:pt idx="166">
                        <c:v>6.08</c:v>
                      </c:pt>
                      <c:pt idx="167">
                        <c:v>6.02</c:v>
                      </c:pt>
                      <c:pt idx="168">
                        <c:v>6</c:v>
                      </c:pt>
                      <c:pt idx="169">
                        <c:v>6.02</c:v>
                      </c:pt>
                      <c:pt idx="170">
                        <c:v>6.07</c:v>
                      </c:pt>
                      <c:pt idx="171">
                        <c:v>6.1</c:v>
                      </c:pt>
                      <c:pt idx="172">
                        <c:v>6.14</c:v>
                      </c:pt>
                      <c:pt idx="173">
                        <c:v>6.18</c:v>
                      </c:pt>
                      <c:pt idx="174">
                        <c:v>6.19</c:v>
                      </c:pt>
                      <c:pt idx="175">
                        <c:v>6.2</c:v>
                      </c:pt>
                      <c:pt idx="176">
                        <c:v>6.21</c:v>
                      </c:pt>
                      <c:pt idx="177">
                        <c:v>6.22</c:v>
                      </c:pt>
                      <c:pt idx="178">
                        <c:v>6.23</c:v>
                      </c:pt>
                      <c:pt idx="179">
                        <c:v>6.3</c:v>
                      </c:pt>
                      <c:pt idx="180">
                        <c:v>6.32</c:v>
                      </c:pt>
                      <c:pt idx="181">
                        <c:v>6.34</c:v>
                      </c:pt>
                      <c:pt idx="182">
                        <c:v>6.34</c:v>
                      </c:pt>
                      <c:pt idx="183">
                        <c:v>6.36</c:v>
                      </c:pt>
                      <c:pt idx="184">
                        <c:v>6.41</c:v>
                      </c:pt>
                      <c:pt idx="185">
                        <c:v>6.43</c:v>
                      </c:pt>
                      <c:pt idx="186">
                        <c:v>6.45</c:v>
                      </c:pt>
                      <c:pt idx="187">
                        <c:v>6.44</c:v>
                      </c:pt>
                      <c:pt idx="188">
                        <c:v>6.41</c:v>
                      </c:pt>
                      <c:pt idx="189">
                        <c:v>6.4</c:v>
                      </c:pt>
                      <c:pt idx="190">
                        <c:v>6.39</c:v>
                      </c:pt>
                      <c:pt idx="191">
                        <c:v>6.4</c:v>
                      </c:pt>
                      <c:pt idx="192">
                        <c:v>6.43</c:v>
                      </c:pt>
                      <c:pt idx="193">
                        <c:v>6.45</c:v>
                      </c:pt>
                      <c:pt idx="194">
                        <c:v>6.48</c:v>
                      </c:pt>
                      <c:pt idx="195">
                        <c:v>6.51</c:v>
                      </c:pt>
                      <c:pt idx="196">
                        <c:v>6.55</c:v>
                      </c:pt>
                      <c:pt idx="197">
                        <c:v>6.56</c:v>
                      </c:pt>
                      <c:pt idx="198">
                        <c:v>6.55</c:v>
                      </c:pt>
                      <c:pt idx="199">
                        <c:v>6.54</c:v>
                      </c:pt>
                      <c:pt idx="200">
                        <c:v>6.56</c:v>
                      </c:pt>
                      <c:pt idx="201">
                        <c:v>6.58</c:v>
                      </c:pt>
                      <c:pt idx="202">
                        <c:v>6.57</c:v>
                      </c:pt>
                      <c:pt idx="203">
                        <c:v>6.54</c:v>
                      </c:pt>
                      <c:pt idx="204">
                        <c:v>6.52</c:v>
                      </c:pt>
                      <c:pt idx="205">
                        <c:v>6.5</c:v>
                      </c:pt>
                      <c:pt idx="206">
                        <c:v>6.46</c:v>
                      </c:pt>
                      <c:pt idx="207">
                        <c:v>6.46</c:v>
                      </c:pt>
                      <c:pt idx="208">
                        <c:v>6.46</c:v>
                      </c:pt>
                      <c:pt idx="209">
                        <c:v>6.44</c:v>
                      </c:pt>
                      <c:pt idx="210">
                        <c:v>6.52</c:v>
                      </c:pt>
                      <c:pt idx="211">
                        <c:v>6.52</c:v>
                      </c:pt>
                      <c:pt idx="212">
                        <c:v>6.52</c:v>
                      </c:pt>
                      <c:pt idx="213">
                        <c:v>6.54</c:v>
                      </c:pt>
                      <c:pt idx="214">
                        <c:v>6.59</c:v>
                      </c:pt>
                      <c:pt idx="215">
                        <c:v>6.62</c:v>
                      </c:pt>
                      <c:pt idx="216">
                        <c:v>6.63</c:v>
                      </c:pt>
                      <c:pt idx="217">
                        <c:v>6.63</c:v>
                      </c:pt>
                      <c:pt idx="218">
                        <c:v>6.67</c:v>
                      </c:pt>
                      <c:pt idx="219">
                        <c:v>6.7</c:v>
                      </c:pt>
                      <c:pt idx="220">
                        <c:v>6.74</c:v>
                      </c:pt>
                      <c:pt idx="221">
                        <c:v>6.8</c:v>
                      </c:pt>
                      <c:pt idx="222">
                        <c:v>6.82</c:v>
                      </c:pt>
                      <c:pt idx="223">
                        <c:v>6.84</c:v>
                      </c:pt>
                      <c:pt idx="224">
                        <c:v>6.87</c:v>
                      </c:pt>
                      <c:pt idx="225">
                        <c:v>6.88</c:v>
                      </c:pt>
                      <c:pt idx="226">
                        <c:v>6.9</c:v>
                      </c:pt>
                      <c:pt idx="227">
                        <c:v>6.9</c:v>
                      </c:pt>
                      <c:pt idx="228">
                        <c:v>6.94</c:v>
                      </c:pt>
                      <c:pt idx="229">
                        <c:v>6.97</c:v>
                      </c:pt>
                      <c:pt idx="230">
                        <c:v>6.97</c:v>
                      </c:pt>
                      <c:pt idx="231">
                        <c:v>7</c:v>
                      </c:pt>
                      <c:pt idx="232">
                        <c:v>7.04</c:v>
                      </c:pt>
                      <c:pt idx="233">
                        <c:v>7.02</c:v>
                      </c:pt>
                      <c:pt idx="234">
                        <c:v>7.01</c:v>
                      </c:pt>
                      <c:pt idx="235">
                        <c:v>7.03</c:v>
                      </c:pt>
                      <c:pt idx="236">
                        <c:v>7.02</c:v>
                      </c:pt>
                      <c:pt idx="237">
                        <c:v>7</c:v>
                      </c:pt>
                      <c:pt idx="238">
                        <c:v>6.99</c:v>
                      </c:pt>
                      <c:pt idx="239">
                        <c:v>6.99</c:v>
                      </c:pt>
                      <c:pt idx="240">
                        <c:v>6.98</c:v>
                      </c:pt>
                      <c:pt idx="241">
                        <c:v>6.98</c:v>
                      </c:pt>
                      <c:pt idx="242">
                        <c:v>6.98</c:v>
                      </c:pt>
                      <c:pt idx="243">
                        <c:v>6.97</c:v>
                      </c:pt>
                      <c:pt idx="244">
                        <c:v>6.96</c:v>
                      </c:pt>
                      <c:pt idx="245">
                        <c:v>6.94</c:v>
                      </c:pt>
                      <c:pt idx="246">
                        <c:v>6.93</c:v>
                      </c:pt>
                      <c:pt idx="247">
                        <c:v>6.93</c:v>
                      </c:pt>
                      <c:pt idx="248">
                        <c:v>6.92</c:v>
                      </c:pt>
                      <c:pt idx="249">
                        <c:v>6.91</c:v>
                      </c:pt>
                      <c:pt idx="250">
                        <c:v>6.9</c:v>
                      </c:pt>
                      <c:pt idx="251">
                        <c:v>6.88</c:v>
                      </c:pt>
                      <c:pt idx="252">
                        <c:v>6.9</c:v>
                      </c:pt>
                      <c:pt idx="253">
                        <c:v>6.91</c:v>
                      </c:pt>
                      <c:pt idx="254">
                        <c:v>6.92</c:v>
                      </c:pt>
                      <c:pt idx="255">
                        <c:v>6.92</c:v>
                      </c:pt>
                      <c:pt idx="256">
                        <c:v>6.93</c:v>
                      </c:pt>
                      <c:pt idx="257">
                        <c:v>6.95</c:v>
                      </c:pt>
                      <c:pt idx="258">
                        <c:v>6.97</c:v>
                      </c:pt>
                      <c:pt idx="259">
                        <c:v>7</c:v>
                      </c:pt>
                      <c:pt idx="260">
                        <c:v>7.02</c:v>
                      </c:pt>
                      <c:pt idx="261">
                        <c:v>7.04</c:v>
                      </c:pt>
                      <c:pt idx="262">
                        <c:v>7.08</c:v>
                      </c:pt>
                      <c:pt idx="263">
                        <c:v>7.14</c:v>
                      </c:pt>
                      <c:pt idx="264">
                        <c:v>7.15</c:v>
                      </c:pt>
                      <c:pt idx="265">
                        <c:v>7.16</c:v>
                      </c:pt>
                      <c:pt idx="266">
                        <c:v>7.19</c:v>
                      </c:pt>
                      <c:pt idx="267">
                        <c:v>7.2</c:v>
                      </c:pt>
                      <c:pt idx="268">
                        <c:v>7.21</c:v>
                      </c:pt>
                      <c:pt idx="269">
                        <c:v>7.23</c:v>
                      </c:pt>
                      <c:pt idx="270">
                        <c:v>7.26</c:v>
                      </c:pt>
                      <c:pt idx="271">
                        <c:v>7.27</c:v>
                      </c:pt>
                      <c:pt idx="272">
                        <c:v>7.28</c:v>
                      </c:pt>
                      <c:pt idx="273">
                        <c:v>7.29</c:v>
                      </c:pt>
                      <c:pt idx="274">
                        <c:v>7.32</c:v>
                      </c:pt>
                      <c:pt idx="275">
                        <c:v>7.37</c:v>
                      </c:pt>
                      <c:pt idx="276">
                        <c:v>7.38</c:v>
                      </c:pt>
                      <c:pt idx="277">
                        <c:v>7.41</c:v>
                      </c:pt>
                      <c:pt idx="278">
                        <c:v>7.43</c:v>
                      </c:pt>
                      <c:pt idx="279">
                        <c:v>7.45</c:v>
                      </c:pt>
                      <c:pt idx="280">
                        <c:v>7.49</c:v>
                      </c:pt>
                      <c:pt idx="281">
                        <c:v>7.53</c:v>
                      </c:pt>
                      <c:pt idx="282">
                        <c:v>7.56</c:v>
                      </c:pt>
                      <c:pt idx="283">
                        <c:v>7.58</c:v>
                      </c:pt>
                      <c:pt idx="284">
                        <c:v>7.6</c:v>
                      </c:pt>
                      <c:pt idx="285">
                        <c:v>7.62</c:v>
                      </c:pt>
                      <c:pt idx="286">
                        <c:v>7.65</c:v>
                      </c:pt>
                      <c:pt idx="287">
                        <c:v>7.69</c:v>
                      </c:pt>
                      <c:pt idx="288">
                        <c:v>7.72</c:v>
                      </c:pt>
                      <c:pt idx="289">
                        <c:v>7.77</c:v>
                      </c:pt>
                      <c:pt idx="290">
                        <c:v>7.8</c:v>
                      </c:pt>
                      <c:pt idx="291">
                        <c:v>7.8</c:v>
                      </c:pt>
                      <c:pt idx="292">
                        <c:v>7.83</c:v>
                      </c:pt>
                      <c:pt idx="293">
                        <c:v>7.84</c:v>
                      </c:pt>
                      <c:pt idx="294">
                        <c:v>7.85</c:v>
                      </c:pt>
                      <c:pt idx="295">
                        <c:v>7.89</c:v>
                      </c:pt>
                      <c:pt idx="296">
                        <c:v>7.9</c:v>
                      </c:pt>
                      <c:pt idx="297">
                        <c:v>7.92</c:v>
                      </c:pt>
                      <c:pt idx="298">
                        <c:v>7.95</c:v>
                      </c:pt>
                      <c:pt idx="299">
                        <c:v>7.97</c:v>
                      </c:pt>
                      <c:pt idx="300">
                        <c:v>7.99</c:v>
                      </c:pt>
                      <c:pt idx="301">
                        <c:v>7.99</c:v>
                      </c:pt>
                      <c:pt idx="302">
                        <c:v>7.99</c:v>
                      </c:pt>
                      <c:pt idx="303">
                        <c:v>8.02</c:v>
                      </c:pt>
                      <c:pt idx="304">
                        <c:v>8.0399999999999991</c:v>
                      </c:pt>
                      <c:pt idx="305">
                        <c:v>8.0500000000000007</c:v>
                      </c:pt>
                      <c:pt idx="306">
                        <c:v>8.07</c:v>
                      </c:pt>
                      <c:pt idx="307">
                        <c:v>8.07</c:v>
                      </c:pt>
                      <c:pt idx="308">
                        <c:v>8.1</c:v>
                      </c:pt>
                      <c:pt idx="309">
                        <c:v>8.1199999999999992</c:v>
                      </c:pt>
                      <c:pt idx="310">
                        <c:v>8.1300000000000008</c:v>
                      </c:pt>
                      <c:pt idx="311">
                        <c:v>8.14</c:v>
                      </c:pt>
                      <c:pt idx="312">
                        <c:v>8.16</c:v>
                      </c:pt>
                      <c:pt idx="313">
                        <c:v>8.18</c:v>
                      </c:pt>
                      <c:pt idx="314">
                        <c:v>8.18</c:v>
                      </c:pt>
                      <c:pt idx="315">
                        <c:v>8.1999999999999993</c:v>
                      </c:pt>
                      <c:pt idx="316">
                        <c:v>8.2200000000000006</c:v>
                      </c:pt>
                      <c:pt idx="317">
                        <c:v>8.23</c:v>
                      </c:pt>
                      <c:pt idx="318">
                        <c:v>8.25</c:v>
                      </c:pt>
                      <c:pt idx="319">
                        <c:v>8.27</c:v>
                      </c:pt>
                      <c:pt idx="320">
                        <c:v>8.27</c:v>
                      </c:pt>
                      <c:pt idx="321">
                        <c:v>8.27</c:v>
                      </c:pt>
                      <c:pt idx="322">
                        <c:v>8.2899999999999991</c:v>
                      </c:pt>
                      <c:pt idx="323">
                        <c:v>8.31</c:v>
                      </c:pt>
                      <c:pt idx="324">
                        <c:v>8.3000000000000007</c:v>
                      </c:pt>
                      <c:pt idx="325">
                        <c:v>8.3000000000000007</c:v>
                      </c:pt>
                      <c:pt idx="326">
                        <c:v>8.2899999999999991</c:v>
                      </c:pt>
                      <c:pt idx="327">
                        <c:v>8.2799999999999994</c:v>
                      </c:pt>
                      <c:pt idx="328">
                        <c:v>8.27</c:v>
                      </c:pt>
                      <c:pt idx="329">
                        <c:v>8.25</c:v>
                      </c:pt>
                      <c:pt idx="330">
                        <c:v>8.23</c:v>
                      </c:pt>
                      <c:pt idx="331">
                        <c:v>8.2100000000000009</c:v>
                      </c:pt>
                      <c:pt idx="332">
                        <c:v>8.16</c:v>
                      </c:pt>
                      <c:pt idx="333">
                        <c:v>8.14</c:v>
                      </c:pt>
                      <c:pt idx="334">
                        <c:v>8.1199999999999992</c:v>
                      </c:pt>
                      <c:pt idx="335">
                        <c:v>8.11</c:v>
                      </c:pt>
                      <c:pt idx="336">
                        <c:v>8.1</c:v>
                      </c:pt>
                      <c:pt idx="337">
                        <c:v>8.1</c:v>
                      </c:pt>
                      <c:pt idx="338">
                        <c:v>8.1</c:v>
                      </c:pt>
                      <c:pt idx="339">
                        <c:v>8.1</c:v>
                      </c:pt>
                      <c:pt idx="340">
                        <c:v>8.1</c:v>
                      </c:pt>
                      <c:pt idx="341">
                        <c:v>8.1</c:v>
                      </c:pt>
                      <c:pt idx="342">
                        <c:v>8.1</c:v>
                      </c:pt>
                      <c:pt idx="343">
                        <c:v>8.1</c:v>
                      </c:pt>
                      <c:pt idx="344">
                        <c:v>8.1</c:v>
                      </c:pt>
                      <c:pt idx="345">
                        <c:v>8.11</c:v>
                      </c:pt>
                      <c:pt idx="346">
                        <c:v>8.1300000000000008</c:v>
                      </c:pt>
                      <c:pt idx="347">
                        <c:v>8.1300000000000008</c:v>
                      </c:pt>
                      <c:pt idx="348">
                        <c:v>8.1300000000000008</c:v>
                      </c:pt>
                      <c:pt idx="349">
                        <c:v>8.11</c:v>
                      </c:pt>
                      <c:pt idx="350">
                        <c:v>8.1199999999999992</c:v>
                      </c:pt>
                      <c:pt idx="351">
                        <c:v>8.1300000000000008</c:v>
                      </c:pt>
                      <c:pt idx="352">
                        <c:v>8.15</c:v>
                      </c:pt>
                      <c:pt idx="353">
                        <c:v>8.15</c:v>
                      </c:pt>
                      <c:pt idx="354">
                        <c:v>8.17</c:v>
                      </c:pt>
                      <c:pt idx="355">
                        <c:v>8.17</c:v>
                      </c:pt>
                      <c:pt idx="356">
                        <c:v>8.17</c:v>
                      </c:pt>
                      <c:pt idx="357">
                        <c:v>8.17</c:v>
                      </c:pt>
                      <c:pt idx="358">
                        <c:v>8.18</c:v>
                      </c:pt>
                      <c:pt idx="359">
                        <c:v>8.17</c:v>
                      </c:pt>
                      <c:pt idx="360">
                        <c:v>8.17</c:v>
                      </c:pt>
                      <c:pt idx="361">
                        <c:v>8.17</c:v>
                      </c:pt>
                      <c:pt idx="362">
                        <c:v>8.14</c:v>
                      </c:pt>
                      <c:pt idx="363">
                        <c:v>8.15</c:v>
                      </c:pt>
                      <c:pt idx="364">
                        <c:v>8.1199999999999992</c:v>
                      </c:pt>
                      <c:pt idx="365">
                        <c:v>8.1</c:v>
                      </c:pt>
                      <c:pt idx="366">
                        <c:v>8.0500000000000007</c:v>
                      </c:pt>
                      <c:pt idx="367">
                        <c:v>7.94</c:v>
                      </c:pt>
                      <c:pt idx="368">
                        <c:v>7.92</c:v>
                      </c:pt>
                      <c:pt idx="369">
                        <c:v>7.9</c:v>
                      </c:pt>
                      <c:pt idx="370">
                        <c:v>7.84</c:v>
                      </c:pt>
                      <c:pt idx="371">
                        <c:v>7.82</c:v>
                      </c:pt>
                      <c:pt idx="372">
                        <c:v>7.79</c:v>
                      </c:pt>
                      <c:pt idx="373">
                        <c:v>7.73</c:v>
                      </c:pt>
                      <c:pt idx="374">
                        <c:v>7.66</c:v>
                      </c:pt>
                      <c:pt idx="375">
                        <c:v>7.64</c:v>
                      </c:pt>
                      <c:pt idx="376">
                        <c:v>7.58</c:v>
                      </c:pt>
                      <c:pt idx="377">
                        <c:v>7.57</c:v>
                      </c:pt>
                      <c:pt idx="378">
                        <c:v>7.53</c:v>
                      </c:pt>
                      <c:pt idx="379">
                        <c:v>7.5</c:v>
                      </c:pt>
                      <c:pt idx="380">
                        <c:v>7.49</c:v>
                      </c:pt>
                      <c:pt idx="381">
                        <c:v>7.48</c:v>
                      </c:pt>
                      <c:pt idx="382">
                        <c:v>7.47</c:v>
                      </c:pt>
                      <c:pt idx="383">
                        <c:v>7.42</c:v>
                      </c:pt>
                      <c:pt idx="384">
                        <c:v>7.39</c:v>
                      </c:pt>
                      <c:pt idx="385">
                        <c:v>7.36</c:v>
                      </c:pt>
                      <c:pt idx="386">
                        <c:v>7.3</c:v>
                      </c:pt>
                      <c:pt idx="387">
                        <c:v>7.28</c:v>
                      </c:pt>
                      <c:pt idx="388">
                        <c:v>7.2</c:v>
                      </c:pt>
                      <c:pt idx="389">
                        <c:v>7.14</c:v>
                      </c:pt>
                      <c:pt idx="390">
                        <c:v>7.05</c:v>
                      </c:pt>
                      <c:pt idx="391">
                        <c:v>7</c:v>
                      </c:pt>
                      <c:pt idx="392">
                        <c:v>6.92</c:v>
                      </c:pt>
                      <c:pt idx="393">
                        <c:v>6.84</c:v>
                      </c:pt>
                      <c:pt idx="394">
                        <c:v>6.82</c:v>
                      </c:pt>
                      <c:pt idx="395">
                        <c:v>6.81</c:v>
                      </c:pt>
                      <c:pt idx="396">
                        <c:v>6.8</c:v>
                      </c:pt>
                      <c:pt idx="397">
                        <c:v>6.77</c:v>
                      </c:pt>
                      <c:pt idx="398">
                        <c:v>6.77</c:v>
                      </c:pt>
                      <c:pt idx="399">
                        <c:v>6.74</c:v>
                      </c:pt>
                      <c:pt idx="400">
                        <c:v>6.74</c:v>
                      </c:pt>
                      <c:pt idx="401">
                        <c:v>6.74</c:v>
                      </c:pt>
                      <c:pt idx="402">
                        <c:v>6.76</c:v>
                      </c:pt>
                      <c:pt idx="403">
                        <c:v>6.8</c:v>
                      </c:pt>
                      <c:pt idx="404">
                        <c:v>6.89</c:v>
                      </c:pt>
                      <c:pt idx="405">
                        <c:v>6.89</c:v>
                      </c:pt>
                      <c:pt idx="406">
                        <c:v>6.84</c:v>
                      </c:pt>
                      <c:pt idx="407">
                        <c:v>6.82</c:v>
                      </c:pt>
                      <c:pt idx="408">
                        <c:v>6.8</c:v>
                      </c:pt>
                      <c:pt idx="409">
                        <c:v>6.83</c:v>
                      </c:pt>
                      <c:pt idx="410">
                        <c:v>6.85</c:v>
                      </c:pt>
                      <c:pt idx="411">
                        <c:v>6.9</c:v>
                      </c:pt>
                      <c:pt idx="412">
                        <c:v>6.86</c:v>
                      </c:pt>
                      <c:pt idx="413">
                        <c:v>6.8</c:v>
                      </c:pt>
                      <c:pt idx="414">
                        <c:v>6.78</c:v>
                      </c:pt>
                      <c:pt idx="415">
                        <c:v>6.78</c:v>
                      </c:pt>
                      <c:pt idx="416">
                        <c:v>6.74</c:v>
                      </c:pt>
                      <c:pt idx="417">
                        <c:v>6.74</c:v>
                      </c:pt>
                      <c:pt idx="418">
                        <c:v>6.77</c:v>
                      </c:pt>
                      <c:pt idx="419">
                        <c:v>6.8</c:v>
                      </c:pt>
                      <c:pt idx="420">
                        <c:v>6.8</c:v>
                      </c:pt>
                      <c:pt idx="421">
                        <c:v>6.77</c:v>
                      </c:pt>
                      <c:pt idx="422">
                        <c:v>6.81</c:v>
                      </c:pt>
                      <c:pt idx="423">
                        <c:v>6.76</c:v>
                      </c:pt>
                      <c:pt idx="424">
                        <c:v>6.88</c:v>
                      </c:pt>
                      <c:pt idx="425">
                        <c:v>6.9</c:v>
                      </c:pt>
                      <c:pt idx="426">
                        <c:v>6.89</c:v>
                      </c:pt>
                      <c:pt idx="427">
                        <c:v>6.9</c:v>
                      </c:pt>
                      <c:pt idx="428">
                        <c:v>6.9</c:v>
                      </c:pt>
                      <c:pt idx="429">
                        <c:v>6.88</c:v>
                      </c:pt>
                      <c:pt idx="430">
                        <c:v>6.85</c:v>
                      </c:pt>
                      <c:pt idx="431">
                        <c:v>6.85</c:v>
                      </c:pt>
                      <c:pt idx="432">
                        <c:v>6.85</c:v>
                      </c:pt>
                      <c:pt idx="433">
                        <c:v>6.89</c:v>
                      </c:pt>
                      <c:pt idx="434">
                        <c:v>6.92</c:v>
                      </c:pt>
                      <c:pt idx="435">
                        <c:v>6.92</c:v>
                      </c:pt>
                      <c:pt idx="436">
                        <c:v>6.95</c:v>
                      </c:pt>
                      <c:pt idx="437">
                        <c:v>6.95</c:v>
                      </c:pt>
                      <c:pt idx="438">
                        <c:v>6.95</c:v>
                      </c:pt>
                      <c:pt idx="439">
                        <c:v>6.94</c:v>
                      </c:pt>
                      <c:pt idx="440">
                        <c:v>6.94</c:v>
                      </c:pt>
                      <c:pt idx="441">
                        <c:v>6.95</c:v>
                      </c:pt>
                      <c:pt idx="442">
                        <c:v>6.95</c:v>
                      </c:pt>
                      <c:pt idx="443">
                        <c:v>6.97</c:v>
                      </c:pt>
                      <c:pt idx="444">
                        <c:v>6.94</c:v>
                      </c:pt>
                      <c:pt idx="445">
                        <c:v>6.9</c:v>
                      </c:pt>
                      <c:pt idx="446">
                        <c:v>6.87</c:v>
                      </c:pt>
                      <c:pt idx="447">
                        <c:v>6.85</c:v>
                      </c:pt>
                      <c:pt idx="448">
                        <c:v>6.83</c:v>
                      </c:pt>
                      <c:pt idx="449">
                        <c:v>6.82</c:v>
                      </c:pt>
                      <c:pt idx="450">
                        <c:v>6.79</c:v>
                      </c:pt>
                      <c:pt idx="451">
                        <c:v>6.75</c:v>
                      </c:pt>
                      <c:pt idx="452">
                        <c:v>6.68</c:v>
                      </c:pt>
                      <c:pt idx="453">
                        <c:v>6.6</c:v>
                      </c:pt>
                      <c:pt idx="454">
                        <c:v>6.54</c:v>
                      </c:pt>
                      <c:pt idx="455">
                        <c:v>6.51</c:v>
                      </c:pt>
                      <c:pt idx="456">
                        <c:v>6.53</c:v>
                      </c:pt>
                      <c:pt idx="457">
                        <c:v>6.43</c:v>
                      </c:pt>
                      <c:pt idx="458">
                        <c:v>6.32</c:v>
                      </c:pt>
                      <c:pt idx="459">
                        <c:v>6.3</c:v>
                      </c:pt>
                      <c:pt idx="460">
                        <c:v>6.23</c:v>
                      </c:pt>
                      <c:pt idx="461">
                        <c:v>6.23</c:v>
                      </c:pt>
                      <c:pt idx="462">
                        <c:v>6.23</c:v>
                      </c:pt>
                      <c:pt idx="463">
                        <c:v>6.28</c:v>
                      </c:pt>
                      <c:pt idx="464">
                        <c:v>6.2</c:v>
                      </c:pt>
                      <c:pt idx="465">
                        <c:v>6.1</c:v>
                      </c:pt>
                      <c:pt idx="466">
                        <c:v>6</c:v>
                      </c:pt>
                      <c:pt idx="467">
                        <c:v>6</c:v>
                      </c:pt>
                      <c:pt idx="468">
                        <c:v>5.98</c:v>
                      </c:pt>
                      <c:pt idx="469">
                        <c:v>5.95</c:v>
                      </c:pt>
                      <c:pt idx="470">
                        <c:v>5.86</c:v>
                      </c:pt>
                      <c:pt idx="471">
                        <c:v>5.8</c:v>
                      </c:pt>
                      <c:pt idx="472">
                        <c:v>5.73</c:v>
                      </c:pt>
                      <c:pt idx="473">
                        <c:v>5.65</c:v>
                      </c:pt>
                      <c:pt idx="474">
                        <c:v>5.58</c:v>
                      </c:pt>
                      <c:pt idx="475">
                        <c:v>5.54</c:v>
                      </c:pt>
                      <c:pt idx="476">
                        <c:v>5.49</c:v>
                      </c:pt>
                      <c:pt idx="477">
                        <c:v>5.49</c:v>
                      </c:pt>
                      <c:pt idx="478">
                        <c:v>5.52</c:v>
                      </c:pt>
                      <c:pt idx="479">
                        <c:v>5.53</c:v>
                      </c:pt>
                      <c:pt idx="480">
                        <c:v>5.58</c:v>
                      </c:pt>
                      <c:pt idx="481">
                        <c:v>5.6</c:v>
                      </c:pt>
                      <c:pt idx="482">
                        <c:v>5.8</c:v>
                      </c:pt>
                      <c:pt idx="483">
                        <c:v>5.88</c:v>
                      </c:pt>
                      <c:pt idx="484">
                        <c:v>5.82</c:v>
                      </c:pt>
                      <c:pt idx="485">
                        <c:v>5.78</c:v>
                      </c:pt>
                      <c:pt idx="486">
                        <c:v>5.82</c:v>
                      </c:pt>
                      <c:pt idx="487">
                        <c:v>5.92</c:v>
                      </c:pt>
                      <c:pt idx="488">
                        <c:v>6</c:v>
                      </c:pt>
                      <c:pt idx="489">
                        <c:v>6.03</c:v>
                      </c:pt>
                      <c:pt idx="490">
                        <c:v>6.12</c:v>
                      </c:pt>
                      <c:pt idx="491">
                        <c:v>6.14</c:v>
                      </c:pt>
                      <c:pt idx="492">
                        <c:v>6.17</c:v>
                      </c:pt>
                      <c:pt idx="493">
                        <c:v>6.21</c:v>
                      </c:pt>
                      <c:pt idx="494">
                        <c:v>6.3</c:v>
                      </c:pt>
                      <c:pt idx="495">
                        <c:v>6.3</c:v>
                      </c:pt>
                      <c:pt idx="496">
                        <c:v>6.4</c:v>
                      </c:pt>
                      <c:pt idx="497">
                        <c:v>6.42</c:v>
                      </c:pt>
                      <c:pt idx="498">
                        <c:v>6.51</c:v>
                      </c:pt>
                      <c:pt idx="499">
                        <c:v>6.62</c:v>
                      </c:pt>
                      <c:pt idx="500">
                        <c:v>6.78</c:v>
                      </c:pt>
                      <c:pt idx="501">
                        <c:v>6.83</c:v>
                      </c:pt>
                      <c:pt idx="502">
                        <c:v>6.88</c:v>
                      </c:pt>
                      <c:pt idx="503">
                        <c:v>6.86</c:v>
                      </c:pt>
                      <c:pt idx="504">
                        <c:v>6.82</c:v>
                      </c:pt>
                      <c:pt idx="505">
                        <c:v>6.83</c:v>
                      </c:pt>
                      <c:pt idx="506">
                        <c:v>6.85</c:v>
                      </c:pt>
                      <c:pt idx="507">
                        <c:v>6.87</c:v>
                      </c:pt>
                      <c:pt idx="508">
                        <c:v>6.96</c:v>
                      </c:pt>
                      <c:pt idx="509">
                        <c:v>6.97</c:v>
                      </c:pt>
                      <c:pt idx="510">
                        <c:v>6.98</c:v>
                      </c:pt>
                      <c:pt idx="511">
                        <c:v>7.05</c:v>
                      </c:pt>
                      <c:pt idx="512">
                        <c:v>7.12</c:v>
                      </c:pt>
                      <c:pt idx="513">
                        <c:v>7.14</c:v>
                      </c:pt>
                      <c:pt idx="514">
                        <c:v>7.16</c:v>
                      </c:pt>
                      <c:pt idx="515">
                        <c:v>7.16</c:v>
                      </c:pt>
                      <c:pt idx="516">
                        <c:v>7.2</c:v>
                      </c:pt>
                      <c:pt idx="517">
                        <c:v>7.18</c:v>
                      </c:pt>
                      <c:pt idx="518">
                        <c:v>7.21</c:v>
                      </c:pt>
                      <c:pt idx="519">
                        <c:v>7.22</c:v>
                      </c:pt>
                      <c:pt idx="520">
                        <c:v>7.23</c:v>
                      </c:pt>
                      <c:pt idx="521">
                        <c:v>7.26</c:v>
                      </c:pt>
                      <c:pt idx="522">
                        <c:v>7.27</c:v>
                      </c:pt>
                      <c:pt idx="523">
                        <c:v>7.29</c:v>
                      </c:pt>
                      <c:pt idx="524">
                        <c:v>7.29</c:v>
                      </c:pt>
                      <c:pt idx="525">
                        <c:v>7.27</c:v>
                      </c:pt>
                      <c:pt idx="526">
                        <c:v>7.3</c:v>
                      </c:pt>
                      <c:pt idx="527">
                        <c:v>7.33</c:v>
                      </c:pt>
                      <c:pt idx="528">
                        <c:v>7.33</c:v>
                      </c:pt>
                      <c:pt idx="529">
                        <c:v>7.35</c:v>
                      </c:pt>
                      <c:pt idx="530">
                        <c:v>7.36</c:v>
                      </c:pt>
                      <c:pt idx="531">
                        <c:v>7.37</c:v>
                      </c:pt>
                      <c:pt idx="532">
                        <c:v>7.4</c:v>
                      </c:pt>
                      <c:pt idx="533">
                        <c:v>7.44</c:v>
                      </c:pt>
                      <c:pt idx="534">
                        <c:v>7.47</c:v>
                      </c:pt>
                      <c:pt idx="535">
                        <c:v>7.47</c:v>
                      </c:pt>
                      <c:pt idx="536">
                        <c:v>7.51</c:v>
                      </c:pt>
                      <c:pt idx="537">
                        <c:v>7.53</c:v>
                      </c:pt>
                      <c:pt idx="538">
                        <c:v>7.57</c:v>
                      </c:pt>
                      <c:pt idx="539">
                        <c:v>7.57</c:v>
                      </c:pt>
                      <c:pt idx="540">
                        <c:v>7.57</c:v>
                      </c:pt>
                      <c:pt idx="541">
                        <c:v>7.68</c:v>
                      </c:pt>
                      <c:pt idx="542">
                        <c:v>7.7</c:v>
                      </c:pt>
                      <c:pt idx="543">
                        <c:v>7.72</c:v>
                      </c:pt>
                      <c:pt idx="544">
                        <c:v>7.78</c:v>
                      </c:pt>
                      <c:pt idx="545">
                        <c:v>7.81</c:v>
                      </c:pt>
                      <c:pt idx="546">
                        <c:v>7.84</c:v>
                      </c:pt>
                      <c:pt idx="547">
                        <c:v>7.85</c:v>
                      </c:pt>
                      <c:pt idx="548">
                        <c:v>7.87</c:v>
                      </c:pt>
                      <c:pt idx="549">
                        <c:v>7.89</c:v>
                      </c:pt>
                      <c:pt idx="550">
                        <c:v>7.92</c:v>
                      </c:pt>
                      <c:pt idx="551">
                        <c:v>7.95</c:v>
                      </c:pt>
                      <c:pt idx="552">
                        <c:v>7.97</c:v>
                      </c:pt>
                      <c:pt idx="553">
                        <c:v>7.99</c:v>
                      </c:pt>
                      <c:pt idx="554">
                        <c:v>8.02</c:v>
                      </c:pt>
                      <c:pt idx="555">
                        <c:v>8.02</c:v>
                      </c:pt>
                      <c:pt idx="556">
                        <c:v>8.07</c:v>
                      </c:pt>
                      <c:pt idx="557">
                        <c:v>8.08</c:v>
                      </c:pt>
                      <c:pt idx="558">
                        <c:v>8.1</c:v>
                      </c:pt>
                      <c:pt idx="559">
                        <c:v>8.1</c:v>
                      </c:pt>
                      <c:pt idx="560">
                        <c:v>8.14</c:v>
                      </c:pt>
                      <c:pt idx="561">
                        <c:v>8.15</c:v>
                      </c:pt>
                      <c:pt idx="562">
                        <c:v>8.16</c:v>
                      </c:pt>
                      <c:pt idx="563">
                        <c:v>8.19</c:v>
                      </c:pt>
                      <c:pt idx="564">
                        <c:v>8.2100000000000009</c:v>
                      </c:pt>
                      <c:pt idx="565">
                        <c:v>8.24</c:v>
                      </c:pt>
                      <c:pt idx="566">
                        <c:v>8.26</c:v>
                      </c:pt>
                      <c:pt idx="567">
                        <c:v>8.26</c:v>
                      </c:pt>
                      <c:pt idx="568">
                        <c:v>8.26</c:v>
                      </c:pt>
                      <c:pt idx="569">
                        <c:v>8.27</c:v>
                      </c:pt>
                      <c:pt idx="570">
                        <c:v>8.27</c:v>
                      </c:pt>
                      <c:pt idx="571">
                        <c:v>8.2799999999999994</c:v>
                      </c:pt>
                      <c:pt idx="572">
                        <c:v>8.2799999999999994</c:v>
                      </c:pt>
                      <c:pt idx="573">
                        <c:v>8.2799999999999994</c:v>
                      </c:pt>
                      <c:pt idx="574">
                        <c:v>8.2200000000000006</c:v>
                      </c:pt>
                      <c:pt idx="575">
                        <c:v>8.19</c:v>
                      </c:pt>
                      <c:pt idx="576">
                        <c:v>8.14</c:v>
                      </c:pt>
                      <c:pt idx="577">
                        <c:v>8.1</c:v>
                      </c:pt>
                      <c:pt idx="578">
                        <c:v>8.0399999999999991</c:v>
                      </c:pt>
                      <c:pt idx="579">
                        <c:v>8</c:v>
                      </c:pt>
                      <c:pt idx="580">
                        <c:v>7.94</c:v>
                      </c:pt>
                      <c:pt idx="581">
                        <c:v>7.91</c:v>
                      </c:pt>
                      <c:pt idx="582">
                        <c:v>7.86</c:v>
                      </c:pt>
                      <c:pt idx="583">
                        <c:v>7.78</c:v>
                      </c:pt>
                      <c:pt idx="584">
                        <c:v>7.67</c:v>
                      </c:pt>
                      <c:pt idx="585">
                        <c:v>7.62</c:v>
                      </c:pt>
                      <c:pt idx="586">
                        <c:v>7.55</c:v>
                      </c:pt>
                      <c:pt idx="587">
                        <c:v>7.5</c:v>
                      </c:pt>
                      <c:pt idx="588">
                        <c:v>7.44</c:v>
                      </c:pt>
                      <c:pt idx="589">
                        <c:v>7.36</c:v>
                      </c:pt>
                      <c:pt idx="590">
                        <c:v>7.35</c:v>
                      </c:pt>
                      <c:pt idx="591">
                        <c:v>7.34</c:v>
                      </c:pt>
                      <c:pt idx="592">
                        <c:v>7.33</c:v>
                      </c:pt>
                      <c:pt idx="593">
                        <c:v>7.33</c:v>
                      </c:pt>
                      <c:pt idx="594">
                        <c:v>7.33</c:v>
                      </c:pt>
                      <c:pt idx="595">
                        <c:v>7.35</c:v>
                      </c:pt>
                      <c:pt idx="596">
                        <c:v>7.42</c:v>
                      </c:pt>
                      <c:pt idx="597">
                        <c:v>7.42</c:v>
                      </c:pt>
                      <c:pt idx="598">
                        <c:v>7.44</c:v>
                      </c:pt>
                      <c:pt idx="599">
                        <c:v>7.44</c:v>
                      </c:pt>
                      <c:pt idx="600">
                        <c:v>7.47</c:v>
                      </c:pt>
                      <c:pt idx="601">
                        <c:v>7.48</c:v>
                      </c:pt>
                      <c:pt idx="602">
                        <c:v>7.52</c:v>
                      </c:pt>
                      <c:pt idx="603">
                        <c:v>7.55</c:v>
                      </c:pt>
                      <c:pt idx="604">
                        <c:v>7.58</c:v>
                      </c:pt>
                      <c:pt idx="605">
                        <c:v>7.61</c:v>
                      </c:pt>
                      <c:pt idx="606">
                        <c:v>7.63</c:v>
                      </c:pt>
                      <c:pt idx="607">
                        <c:v>7.69</c:v>
                      </c:pt>
                      <c:pt idx="608">
                        <c:v>7.76</c:v>
                      </c:pt>
                      <c:pt idx="609">
                        <c:v>7.73</c:v>
                      </c:pt>
                      <c:pt idx="610">
                        <c:v>7.75</c:v>
                      </c:pt>
                      <c:pt idx="611">
                        <c:v>7.76</c:v>
                      </c:pt>
                      <c:pt idx="612">
                        <c:v>7.8</c:v>
                      </c:pt>
                      <c:pt idx="613">
                        <c:v>7.8</c:v>
                      </c:pt>
                      <c:pt idx="614">
                        <c:v>7.86</c:v>
                      </c:pt>
                      <c:pt idx="615">
                        <c:v>7.89</c:v>
                      </c:pt>
                      <c:pt idx="616">
                        <c:v>7.94</c:v>
                      </c:pt>
                      <c:pt idx="617">
                        <c:v>8</c:v>
                      </c:pt>
                      <c:pt idx="618">
                        <c:v>8.0299999999999994</c:v>
                      </c:pt>
                      <c:pt idx="619">
                        <c:v>8.0399999999999991</c:v>
                      </c:pt>
                      <c:pt idx="620">
                        <c:v>8.0500000000000007</c:v>
                      </c:pt>
                      <c:pt idx="621">
                        <c:v>8.07</c:v>
                      </c:pt>
                      <c:pt idx="622">
                        <c:v>8.11</c:v>
                      </c:pt>
                      <c:pt idx="623">
                        <c:v>8.11</c:v>
                      </c:pt>
                      <c:pt idx="624">
                        <c:v>8.16</c:v>
                      </c:pt>
                      <c:pt idx="625">
                        <c:v>8.1999999999999993</c:v>
                      </c:pt>
                      <c:pt idx="626">
                        <c:v>8.23</c:v>
                      </c:pt>
                      <c:pt idx="627">
                        <c:v>8.25</c:v>
                      </c:pt>
                      <c:pt idx="628">
                        <c:v>8.2899999999999991</c:v>
                      </c:pt>
                      <c:pt idx="629">
                        <c:v>8.31</c:v>
                      </c:pt>
                      <c:pt idx="630">
                        <c:v>8.33</c:v>
                      </c:pt>
                      <c:pt idx="631">
                        <c:v>8.34</c:v>
                      </c:pt>
                      <c:pt idx="632">
                        <c:v>8.36</c:v>
                      </c:pt>
                      <c:pt idx="633">
                        <c:v>8.39</c:v>
                      </c:pt>
                      <c:pt idx="634">
                        <c:v>8.42</c:v>
                      </c:pt>
                      <c:pt idx="635">
                        <c:v>8.4499999999999993</c:v>
                      </c:pt>
                      <c:pt idx="636">
                        <c:v>8.4499999999999993</c:v>
                      </c:pt>
                      <c:pt idx="637">
                        <c:v>8.44</c:v>
                      </c:pt>
                      <c:pt idx="638">
                        <c:v>8.42</c:v>
                      </c:pt>
                      <c:pt idx="639">
                        <c:v>8.4</c:v>
                      </c:pt>
                      <c:pt idx="640">
                        <c:v>8.3800000000000008</c:v>
                      </c:pt>
                      <c:pt idx="641">
                        <c:v>8.3699999999999992</c:v>
                      </c:pt>
                      <c:pt idx="642">
                        <c:v>8.35</c:v>
                      </c:pt>
                      <c:pt idx="643">
                        <c:v>8.31</c:v>
                      </c:pt>
                      <c:pt idx="644">
                        <c:v>8.27</c:v>
                      </c:pt>
                      <c:pt idx="645">
                        <c:v>8.26</c:v>
                      </c:pt>
                      <c:pt idx="646">
                        <c:v>8.18</c:v>
                      </c:pt>
                      <c:pt idx="647">
                        <c:v>8.16</c:v>
                      </c:pt>
                      <c:pt idx="648">
                        <c:v>8.1300000000000008</c:v>
                      </c:pt>
                      <c:pt idx="649">
                        <c:v>8.1</c:v>
                      </c:pt>
                      <c:pt idx="650">
                        <c:v>8.14</c:v>
                      </c:pt>
                      <c:pt idx="651">
                        <c:v>8.16</c:v>
                      </c:pt>
                      <c:pt idx="652">
                        <c:v>8.17</c:v>
                      </c:pt>
                      <c:pt idx="653">
                        <c:v>8.16</c:v>
                      </c:pt>
                      <c:pt idx="654">
                        <c:v>8.16</c:v>
                      </c:pt>
                      <c:pt idx="655">
                        <c:v>8.1300000000000008</c:v>
                      </c:pt>
                      <c:pt idx="656">
                        <c:v>8.1300000000000008</c:v>
                      </c:pt>
                      <c:pt idx="657">
                        <c:v>8.1300000000000008</c:v>
                      </c:pt>
                      <c:pt idx="658">
                        <c:v>8.1199999999999992</c:v>
                      </c:pt>
                      <c:pt idx="659">
                        <c:v>8.08</c:v>
                      </c:pt>
                      <c:pt idx="660">
                        <c:v>8.02</c:v>
                      </c:pt>
                      <c:pt idx="661">
                        <c:v>7.98</c:v>
                      </c:pt>
                      <c:pt idx="662">
                        <c:v>7.93</c:v>
                      </c:pt>
                      <c:pt idx="663">
                        <c:v>7.9</c:v>
                      </c:pt>
                      <c:pt idx="664">
                        <c:v>7.79</c:v>
                      </c:pt>
                      <c:pt idx="665">
                        <c:v>7.7</c:v>
                      </c:pt>
                      <c:pt idx="666">
                        <c:v>7.63</c:v>
                      </c:pt>
                      <c:pt idx="667">
                        <c:v>7.6</c:v>
                      </c:pt>
                      <c:pt idx="668">
                        <c:v>7.58</c:v>
                      </c:pt>
                      <c:pt idx="669">
                        <c:v>7.53</c:v>
                      </c:pt>
                      <c:pt idx="670">
                        <c:v>7.48</c:v>
                      </c:pt>
                      <c:pt idx="671">
                        <c:v>7.48</c:v>
                      </c:pt>
                      <c:pt idx="672">
                        <c:v>7.45</c:v>
                      </c:pt>
                      <c:pt idx="673">
                        <c:v>7.44</c:v>
                      </c:pt>
                      <c:pt idx="674">
                        <c:v>7.43</c:v>
                      </c:pt>
                      <c:pt idx="675">
                        <c:v>7.4</c:v>
                      </c:pt>
                      <c:pt idx="676">
                        <c:v>7.36</c:v>
                      </c:pt>
                      <c:pt idx="677">
                        <c:v>7.34</c:v>
                      </c:pt>
                      <c:pt idx="678">
                        <c:v>7.38</c:v>
                      </c:pt>
                      <c:pt idx="679">
                        <c:v>7.42</c:v>
                      </c:pt>
                      <c:pt idx="680">
                        <c:v>7.42</c:v>
                      </c:pt>
                      <c:pt idx="681">
                        <c:v>7.4</c:v>
                      </c:pt>
                      <c:pt idx="682">
                        <c:v>7.4</c:v>
                      </c:pt>
                      <c:pt idx="683">
                        <c:v>7.4</c:v>
                      </c:pt>
                      <c:pt idx="684">
                        <c:v>7.35</c:v>
                      </c:pt>
                      <c:pt idx="685">
                        <c:v>7.27</c:v>
                      </c:pt>
                      <c:pt idx="686">
                        <c:v>7.22</c:v>
                      </c:pt>
                      <c:pt idx="687">
                        <c:v>7.16</c:v>
                      </c:pt>
                      <c:pt idx="688">
                        <c:v>7.11</c:v>
                      </c:pt>
                      <c:pt idx="689">
                        <c:v>7.09</c:v>
                      </c:pt>
                      <c:pt idx="690">
                        <c:v>7.07</c:v>
                      </c:pt>
                      <c:pt idx="691">
                        <c:v>7.03</c:v>
                      </c:pt>
                      <c:pt idx="692">
                        <c:v>6.95</c:v>
                      </c:pt>
                      <c:pt idx="693">
                        <c:v>6.9</c:v>
                      </c:pt>
                      <c:pt idx="694">
                        <c:v>6.88</c:v>
                      </c:pt>
                      <c:pt idx="695">
                        <c:v>6.88</c:v>
                      </c:pt>
                      <c:pt idx="696">
                        <c:v>6.93</c:v>
                      </c:pt>
                      <c:pt idx="697">
                        <c:v>6.9</c:v>
                      </c:pt>
                      <c:pt idx="698">
                        <c:v>6.82</c:v>
                      </c:pt>
                      <c:pt idx="699">
                        <c:v>6.77</c:v>
                      </c:pt>
                      <c:pt idx="700">
                        <c:v>6.62</c:v>
                      </c:pt>
                      <c:pt idx="701">
                        <c:v>6.56</c:v>
                      </c:pt>
                      <c:pt idx="702">
                        <c:v>6.49</c:v>
                      </c:pt>
                      <c:pt idx="703">
                        <c:v>6.45</c:v>
                      </c:pt>
                      <c:pt idx="704">
                        <c:v>6.4</c:v>
                      </c:pt>
                      <c:pt idx="705">
                        <c:v>6.37</c:v>
                      </c:pt>
                      <c:pt idx="706">
                        <c:v>6.33</c:v>
                      </c:pt>
                      <c:pt idx="707">
                        <c:v>6.28</c:v>
                      </c:pt>
                      <c:pt idx="708">
                        <c:v>6.33</c:v>
                      </c:pt>
                      <c:pt idx="709">
                        <c:v>6.22</c:v>
                      </c:pt>
                      <c:pt idx="710">
                        <c:v>6.08</c:v>
                      </c:pt>
                      <c:pt idx="711">
                        <c:v>6.02</c:v>
                      </c:pt>
                      <c:pt idx="712">
                        <c:v>5.95</c:v>
                      </c:pt>
                      <c:pt idx="713">
                        <c:v>5.95</c:v>
                      </c:pt>
                      <c:pt idx="714">
                        <c:v>5.92</c:v>
                      </c:pt>
                      <c:pt idx="715">
                        <c:v>5.92</c:v>
                      </c:pt>
                      <c:pt idx="716">
                        <c:v>5.9</c:v>
                      </c:pt>
                      <c:pt idx="717">
                        <c:v>5.9</c:v>
                      </c:pt>
                      <c:pt idx="718">
                        <c:v>5.89</c:v>
                      </c:pt>
                      <c:pt idx="719">
                        <c:v>5.87</c:v>
                      </c:pt>
                      <c:pt idx="720">
                        <c:v>5.85</c:v>
                      </c:pt>
                      <c:pt idx="721">
                        <c:v>5.81</c:v>
                      </c:pt>
                      <c:pt idx="722">
                        <c:v>5.74</c:v>
                      </c:pt>
                      <c:pt idx="723">
                        <c:v>5.72</c:v>
                      </c:pt>
                      <c:pt idx="724">
                        <c:v>5.7</c:v>
                      </c:pt>
                      <c:pt idx="725">
                        <c:v>5.72</c:v>
                      </c:pt>
                      <c:pt idx="726">
                        <c:v>5.79</c:v>
                      </c:pt>
                      <c:pt idx="727">
                        <c:v>5.85</c:v>
                      </c:pt>
                      <c:pt idx="728">
                        <c:v>5.9</c:v>
                      </c:pt>
                      <c:pt idx="729">
                        <c:v>5.92</c:v>
                      </c:pt>
                      <c:pt idx="730">
                        <c:v>5.94</c:v>
                      </c:pt>
                      <c:pt idx="731">
                        <c:v>5.99</c:v>
                      </c:pt>
                    </c:numCache>
                  </c:numRef>
                </c:val>
                <c:smooth val="1"/>
                <c:extLst>
                  <c:ext xmlns:c16="http://schemas.microsoft.com/office/drawing/2014/chart" uri="{C3380CC4-5D6E-409C-BE32-E72D297353CC}">
                    <c16:uniqueId val="{0000000A-D753-464D-AACF-C9EF6FA85ADD}"/>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DATOS!$S$2</c15:sqref>
                        </c15:formulaRef>
                      </c:ext>
                    </c:extLst>
                    <c:strCache>
                      <c:ptCount val="1"/>
                      <c:pt idx="0">
                        <c:v>2001</c:v>
                      </c:pt>
                    </c:strCache>
                  </c:strRef>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DATOS!$S$3:$S$734</c15:sqref>
                        </c15:formulaRef>
                      </c:ext>
                    </c:extLst>
                    <c:numCache>
                      <c:formatCode>0.00</c:formatCode>
                      <c:ptCount val="732"/>
                      <c:pt idx="0">
                        <c:v>6.1</c:v>
                      </c:pt>
                      <c:pt idx="1">
                        <c:v>6.15</c:v>
                      </c:pt>
                      <c:pt idx="2">
                        <c:v>6.12</c:v>
                      </c:pt>
                      <c:pt idx="3">
                        <c:v>6.09</c:v>
                      </c:pt>
                      <c:pt idx="4">
                        <c:v>6.04</c:v>
                      </c:pt>
                      <c:pt idx="5">
                        <c:v>6</c:v>
                      </c:pt>
                      <c:pt idx="6">
                        <c:v>5.93</c:v>
                      </c:pt>
                      <c:pt idx="7">
                        <c:v>5.86</c:v>
                      </c:pt>
                      <c:pt idx="8">
                        <c:v>5.82</c:v>
                      </c:pt>
                      <c:pt idx="9">
                        <c:v>5.76</c:v>
                      </c:pt>
                      <c:pt idx="10">
                        <c:v>5.64</c:v>
                      </c:pt>
                      <c:pt idx="11">
                        <c:v>5.6</c:v>
                      </c:pt>
                      <c:pt idx="12">
                        <c:v>5.55</c:v>
                      </c:pt>
                      <c:pt idx="13">
                        <c:v>5.5</c:v>
                      </c:pt>
                      <c:pt idx="14">
                        <c:v>5.45</c:v>
                      </c:pt>
                      <c:pt idx="15">
                        <c:v>5.42</c:v>
                      </c:pt>
                      <c:pt idx="16">
                        <c:v>5.4</c:v>
                      </c:pt>
                      <c:pt idx="17">
                        <c:v>5.38</c:v>
                      </c:pt>
                      <c:pt idx="18">
                        <c:v>5.34</c:v>
                      </c:pt>
                      <c:pt idx="19">
                        <c:v>5.35</c:v>
                      </c:pt>
                      <c:pt idx="20">
                        <c:v>5.24</c:v>
                      </c:pt>
                      <c:pt idx="21">
                        <c:v>5.12</c:v>
                      </c:pt>
                      <c:pt idx="22">
                        <c:v>5.05</c:v>
                      </c:pt>
                      <c:pt idx="23">
                        <c:v>5</c:v>
                      </c:pt>
                      <c:pt idx="24">
                        <c:v>4.95</c:v>
                      </c:pt>
                      <c:pt idx="25">
                        <c:v>4.9800000000000004</c:v>
                      </c:pt>
                      <c:pt idx="26">
                        <c:v>5.0199999999999996</c:v>
                      </c:pt>
                      <c:pt idx="27">
                        <c:v>5</c:v>
                      </c:pt>
                      <c:pt idx="28">
                        <c:v>4.9400000000000004</c:v>
                      </c:pt>
                      <c:pt idx="29">
                        <c:v>4.88</c:v>
                      </c:pt>
                      <c:pt idx="30">
                        <c:v>4.8</c:v>
                      </c:pt>
                      <c:pt idx="31">
                        <c:v>4.78</c:v>
                      </c:pt>
                      <c:pt idx="32">
                        <c:v>4.7</c:v>
                      </c:pt>
                      <c:pt idx="33">
                        <c:v>4.68</c:v>
                      </c:pt>
                      <c:pt idx="34">
                        <c:v>4.67</c:v>
                      </c:pt>
                      <c:pt idx="35">
                        <c:v>4.72</c:v>
                      </c:pt>
                      <c:pt idx="36">
                        <c:v>4.79</c:v>
                      </c:pt>
                      <c:pt idx="37">
                        <c:v>4.8899999999999997</c:v>
                      </c:pt>
                      <c:pt idx="38">
                        <c:v>4.96</c:v>
                      </c:pt>
                      <c:pt idx="39">
                        <c:v>4.99</c:v>
                      </c:pt>
                      <c:pt idx="40">
                        <c:v>4.97</c:v>
                      </c:pt>
                      <c:pt idx="41">
                        <c:v>4.9400000000000004</c:v>
                      </c:pt>
                      <c:pt idx="42">
                        <c:v>4.9000000000000004</c:v>
                      </c:pt>
                      <c:pt idx="43">
                        <c:v>4.88</c:v>
                      </c:pt>
                      <c:pt idx="44">
                        <c:v>5.0199999999999996</c:v>
                      </c:pt>
                      <c:pt idx="45">
                        <c:v>5.1100000000000003</c:v>
                      </c:pt>
                      <c:pt idx="46">
                        <c:v>5.25</c:v>
                      </c:pt>
                      <c:pt idx="47">
                        <c:v>5.25</c:v>
                      </c:pt>
                      <c:pt idx="48">
                        <c:v>5.21</c:v>
                      </c:pt>
                      <c:pt idx="49">
                        <c:v>5.2</c:v>
                      </c:pt>
                      <c:pt idx="50">
                        <c:v>5.21</c:v>
                      </c:pt>
                      <c:pt idx="51">
                        <c:v>5.22</c:v>
                      </c:pt>
                      <c:pt idx="52">
                        <c:v>5.25</c:v>
                      </c:pt>
                      <c:pt idx="53">
                        <c:v>5.25</c:v>
                      </c:pt>
                      <c:pt idx="54">
                        <c:v>5.25</c:v>
                      </c:pt>
                      <c:pt idx="55">
                        <c:v>5.23</c:v>
                      </c:pt>
                      <c:pt idx="56">
                        <c:v>5.2</c:v>
                      </c:pt>
                      <c:pt idx="57">
                        <c:v>5.12</c:v>
                      </c:pt>
                      <c:pt idx="58">
                        <c:v>4.97</c:v>
                      </c:pt>
                      <c:pt idx="59">
                        <c:v>4.91</c:v>
                      </c:pt>
                      <c:pt idx="60">
                        <c:v>4.71</c:v>
                      </c:pt>
                      <c:pt idx="61">
                        <c:v>4.7</c:v>
                      </c:pt>
                      <c:pt idx="62">
                        <c:v>4.58</c:v>
                      </c:pt>
                      <c:pt idx="63">
                        <c:v>4.54</c:v>
                      </c:pt>
                      <c:pt idx="64">
                        <c:v>4.5</c:v>
                      </c:pt>
                      <c:pt idx="65">
                        <c:v>4.4800000000000004</c:v>
                      </c:pt>
                      <c:pt idx="66">
                        <c:v>4.46</c:v>
                      </c:pt>
                      <c:pt idx="67">
                        <c:v>4.4000000000000004</c:v>
                      </c:pt>
                      <c:pt idx="68">
                        <c:v>4.34</c:v>
                      </c:pt>
                      <c:pt idx="69">
                        <c:v>4.26</c:v>
                      </c:pt>
                      <c:pt idx="70">
                        <c:v>4.2</c:v>
                      </c:pt>
                      <c:pt idx="71">
                        <c:v>4.1900000000000004</c:v>
                      </c:pt>
                      <c:pt idx="72">
                        <c:v>4.18</c:v>
                      </c:pt>
                      <c:pt idx="73">
                        <c:v>4.17</c:v>
                      </c:pt>
                      <c:pt idx="74">
                        <c:v>4.1900000000000004</c:v>
                      </c:pt>
                      <c:pt idx="75">
                        <c:v>4.2</c:v>
                      </c:pt>
                      <c:pt idx="76">
                        <c:v>4.28</c:v>
                      </c:pt>
                      <c:pt idx="77">
                        <c:v>4.3600000000000003</c:v>
                      </c:pt>
                      <c:pt idx="78">
                        <c:v>4.37</c:v>
                      </c:pt>
                      <c:pt idx="79">
                        <c:v>4.37</c:v>
                      </c:pt>
                      <c:pt idx="80">
                        <c:v>4.3</c:v>
                      </c:pt>
                      <c:pt idx="81">
                        <c:v>4.1500000000000004</c:v>
                      </c:pt>
                      <c:pt idx="82">
                        <c:v>4.0599999999999996</c:v>
                      </c:pt>
                      <c:pt idx="83">
                        <c:v>4</c:v>
                      </c:pt>
                      <c:pt idx="84">
                        <c:v>3.96</c:v>
                      </c:pt>
                      <c:pt idx="85">
                        <c:v>3.9</c:v>
                      </c:pt>
                      <c:pt idx="86">
                        <c:v>3.86</c:v>
                      </c:pt>
                      <c:pt idx="87">
                        <c:v>3.86</c:v>
                      </c:pt>
                      <c:pt idx="88">
                        <c:v>3.84</c:v>
                      </c:pt>
                      <c:pt idx="89">
                        <c:v>3.82</c:v>
                      </c:pt>
                      <c:pt idx="90">
                        <c:v>3.79</c:v>
                      </c:pt>
                      <c:pt idx="91">
                        <c:v>3.77</c:v>
                      </c:pt>
                      <c:pt idx="92">
                        <c:v>3.73</c:v>
                      </c:pt>
                      <c:pt idx="93">
                        <c:v>3.72</c:v>
                      </c:pt>
                      <c:pt idx="94">
                        <c:v>3.74</c:v>
                      </c:pt>
                      <c:pt idx="95">
                        <c:v>3.76</c:v>
                      </c:pt>
                      <c:pt idx="96">
                        <c:v>3.78</c:v>
                      </c:pt>
                      <c:pt idx="97">
                        <c:v>3.8</c:v>
                      </c:pt>
                      <c:pt idx="98">
                        <c:v>3.83</c:v>
                      </c:pt>
                      <c:pt idx="99">
                        <c:v>3.83</c:v>
                      </c:pt>
                      <c:pt idx="100">
                        <c:v>3.83</c:v>
                      </c:pt>
                      <c:pt idx="101">
                        <c:v>3.86</c:v>
                      </c:pt>
                      <c:pt idx="102">
                        <c:v>3.87</c:v>
                      </c:pt>
                      <c:pt idx="103">
                        <c:v>3.85</c:v>
                      </c:pt>
                      <c:pt idx="104">
                        <c:v>3.74</c:v>
                      </c:pt>
                      <c:pt idx="105">
                        <c:v>3.76</c:v>
                      </c:pt>
                      <c:pt idx="106">
                        <c:v>3.78</c:v>
                      </c:pt>
                      <c:pt idx="107">
                        <c:v>3.84</c:v>
                      </c:pt>
                      <c:pt idx="108">
                        <c:v>3.84</c:v>
                      </c:pt>
                      <c:pt idx="109">
                        <c:v>3.93</c:v>
                      </c:pt>
                      <c:pt idx="110">
                        <c:v>3.96</c:v>
                      </c:pt>
                      <c:pt idx="111">
                        <c:v>4</c:v>
                      </c:pt>
                      <c:pt idx="112">
                        <c:v>3.97</c:v>
                      </c:pt>
                      <c:pt idx="113">
                        <c:v>3.98</c:v>
                      </c:pt>
                      <c:pt idx="114">
                        <c:v>4</c:v>
                      </c:pt>
                      <c:pt idx="115">
                        <c:v>3.98</c:v>
                      </c:pt>
                      <c:pt idx="116">
                        <c:v>3.91</c:v>
                      </c:pt>
                      <c:pt idx="117">
                        <c:v>3.89</c:v>
                      </c:pt>
                      <c:pt idx="118">
                        <c:v>3.91</c:v>
                      </c:pt>
                      <c:pt idx="119">
                        <c:v>3.93</c:v>
                      </c:pt>
                      <c:pt idx="120">
                        <c:v>3.95</c:v>
                      </c:pt>
                      <c:pt idx="121">
                        <c:v>4</c:v>
                      </c:pt>
                      <c:pt idx="122">
                        <c:v>4.17</c:v>
                      </c:pt>
                      <c:pt idx="123">
                        <c:v>4.1900000000000004</c:v>
                      </c:pt>
                      <c:pt idx="124">
                        <c:v>4.17</c:v>
                      </c:pt>
                      <c:pt idx="125">
                        <c:v>4.1500000000000004</c:v>
                      </c:pt>
                      <c:pt idx="126">
                        <c:v>4.09</c:v>
                      </c:pt>
                      <c:pt idx="127">
                        <c:v>4.03</c:v>
                      </c:pt>
                      <c:pt idx="128">
                        <c:v>3.98</c:v>
                      </c:pt>
                      <c:pt idx="129">
                        <c:v>4</c:v>
                      </c:pt>
                      <c:pt idx="130">
                        <c:v>4.09</c:v>
                      </c:pt>
                      <c:pt idx="131">
                        <c:v>4.1500000000000004</c:v>
                      </c:pt>
                      <c:pt idx="132">
                        <c:v>4.24</c:v>
                      </c:pt>
                      <c:pt idx="133">
                        <c:v>4.4000000000000004</c:v>
                      </c:pt>
                      <c:pt idx="134">
                        <c:v>4.57</c:v>
                      </c:pt>
                      <c:pt idx="135">
                        <c:v>4.5999999999999996</c:v>
                      </c:pt>
                      <c:pt idx="136">
                        <c:v>4.6399999999999997</c:v>
                      </c:pt>
                      <c:pt idx="137">
                        <c:v>4.6399999999999997</c:v>
                      </c:pt>
                      <c:pt idx="138">
                        <c:v>4.66</c:v>
                      </c:pt>
                      <c:pt idx="139">
                        <c:v>4.7</c:v>
                      </c:pt>
                      <c:pt idx="140">
                        <c:v>4.8600000000000003</c:v>
                      </c:pt>
                      <c:pt idx="141">
                        <c:v>5</c:v>
                      </c:pt>
                      <c:pt idx="142">
                        <c:v>4.93</c:v>
                      </c:pt>
                      <c:pt idx="143">
                        <c:v>4.83</c:v>
                      </c:pt>
                      <c:pt idx="144">
                        <c:v>4.75</c:v>
                      </c:pt>
                      <c:pt idx="145">
                        <c:v>4.75</c:v>
                      </c:pt>
                      <c:pt idx="146">
                        <c:v>4.82</c:v>
                      </c:pt>
                      <c:pt idx="147">
                        <c:v>4.84</c:v>
                      </c:pt>
                      <c:pt idx="148">
                        <c:v>4.8</c:v>
                      </c:pt>
                      <c:pt idx="149">
                        <c:v>4.75</c:v>
                      </c:pt>
                      <c:pt idx="150">
                        <c:v>4.63</c:v>
                      </c:pt>
                      <c:pt idx="151">
                        <c:v>4.6100000000000003</c:v>
                      </c:pt>
                      <c:pt idx="152">
                        <c:v>4.58</c:v>
                      </c:pt>
                      <c:pt idx="153">
                        <c:v>4.5199999999999996</c:v>
                      </c:pt>
                      <c:pt idx="154">
                        <c:v>4.5999999999999996</c:v>
                      </c:pt>
                      <c:pt idx="155">
                        <c:v>4.5999999999999996</c:v>
                      </c:pt>
                      <c:pt idx="156">
                        <c:v>4.58</c:v>
                      </c:pt>
                      <c:pt idx="157">
                        <c:v>4.59</c:v>
                      </c:pt>
                      <c:pt idx="158">
                        <c:v>4.63</c:v>
                      </c:pt>
                      <c:pt idx="159">
                        <c:v>4.68</c:v>
                      </c:pt>
                      <c:pt idx="160">
                        <c:v>4.7699999999999996</c:v>
                      </c:pt>
                      <c:pt idx="161">
                        <c:v>4.8099999999999996</c:v>
                      </c:pt>
                      <c:pt idx="162">
                        <c:v>4.9000000000000004</c:v>
                      </c:pt>
                      <c:pt idx="163">
                        <c:v>4.93</c:v>
                      </c:pt>
                      <c:pt idx="164">
                        <c:v>5.0199999999999996</c:v>
                      </c:pt>
                      <c:pt idx="165">
                        <c:v>5.0999999999999996</c:v>
                      </c:pt>
                      <c:pt idx="166">
                        <c:v>5.38</c:v>
                      </c:pt>
                      <c:pt idx="167">
                        <c:v>5.58</c:v>
                      </c:pt>
                      <c:pt idx="168">
                        <c:v>5.64</c:v>
                      </c:pt>
                      <c:pt idx="169">
                        <c:v>5.68</c:v>
                      </c:pt>
                      <c:pt idx="170">
                        <c:v>5.64</c:v>
                      </c:pt>
                      <c:pt idx="171">
                        <c:v>5.64</c:v>
                      </c:pt>
                      <c:pt idx="172">
                        <c:v>5.64</c:v>
                      </c:pt>
                      <c:pt idx="173">
                        <c:v>5.68</c:v>
                      </c:pt>
                      <c:pt idx="174">
                        <c:v>5.77</c:v>
                      </c:pt>
                      <c:pt idx="175">
                        <c:v>5.82</c:v>
                      </c:pt>
                      <c:pt idx="176">
                        <c:v>5.87</c:v>
                      </c:pt>
                      <c:pt idx="177">
                        <c:v>5.83</c:v>
                      </c:pt>
                      <c:pt idx="178">
                        <c:v>5.71</c:v>
                      </c:pt>
                      <c:pt idx="179">
                        <c:v>5.66</c:v>
                      </c:pt>
                      <c:pt idx="180">
                        <c:v>5.55</c:v>
                      </c:pt>
                      <c:pt idx="181">
                        <c:v>5.5</c:v>
                      </c:pt>
                      <c:pt idx="182">
                        <c:v>5.46</c:v>
                      </c:pt>
                      <c:pt idx="183">
                        <c:v>5.46</c:v>
                      </c:pt>
                      <c:pt idx="184">
                        <c:v>5.46</c:v>
                      </c:pt>
                      <c:pt idx="185">
                        <c:v>5.4</c:v>
                      </c:pt>
                      <c:pt idx="186">
                        <c:v>5.37</c:v>
                      </c:pt>
                      <c:pt idx="187">
                        <c:v>5.35</c:v>
                      </c:pt>
                      <c:pt idx="188">
                        <c:v>5.31</c:v>
                      </c:pt>
                      <c:pt idx="189">
                        <c:v>5.25</c:v>
                      </c:pt>
                      <c:pt idx="190">
                        <c:v>5.18</c:v>
                      </c:pt>
                      <c:pt idx="191">
                        <c:v>5.15</c:v>
                      </c:pt>
                      <c:pt idx="192">
                        <c:v>5.05</c:v>
                      </c:pt>
                      <c:pt idx="193">
                        <c:v>5</c:v>
                      </c:pt>
                      <c:pt idx="194">
                        <c:v>4.99</c:v>
                      </c:pt>
                      <c:pt idx="195">
                        <c:v>4.92</c:v>
                      </c:pt>
                      <c:pt idx="196">
                        <c:v>4.9000000000000004</c:v>
                      </c:pt>
                      <c:pt idx="197">
                        <c:v>4.88</c:v>
                      </c:pt>
                      <c:pt idx="198">
                        <c:v>4.8600000000000003</c:v>
                      </c:pt>
                      <c:pt idx="199">
                        <c:v>4.83</c:v>
                      </c:pt>
                      <c:pt idx="200">
                        <c:v>4.84</c:v>
                      </c:pt>
                      <c:pt idx="201">
                        <c:v>4.84</c:v>
                      </c:pt>
                      <c:pt idx="202">
                        <c:v>4.8600000000000003</c:v>
                      </c:pt>
                      <c:pt idx="203">
                        <c:v>4.8499999999999996</c:v>
                      </c:pt>
                      <c:pt idx="204">
                        <c:v>4.8499999999999996</c:v>
                      </c:pt>
                      <c:pt idx="205">
                        <c:v>4.9000000000000004</c:v>
                      </c:pt>
                      <c:pt idx="206">
                        <c:v>4.97</c:v>
                      </c:pt>
                      <c:pt idx="207">
                        <c:v>5.0999999999999996</c:v>
                      </c:pt>
                      <c:pt idx="208">
                        <c:v>5.16</c:v>
                      </c:pt>
                      <c:pt idx="209">
                        <c:v>5.14</c:v>
                      </c:pt>
                      <c:pt idx="210">
                        <c:v>5.14</c:v>
                      </c:pt>
                      <c:pt idx="211">
                        <c:v>5.14</c:v>
                      </c:pt>
                      <c:pt idx="212">
                        <c:v>5.13</c:v>
                      </c:pt>
                      <c:pt idx="213">
                        <c:v>5.15</c:v>
                      </c:pt>
                      <c:pt idx="214">
                        <c:v>5.18</c:v>
                      </c:pt>
                      <c:pt idx="215">
                        <c:v>5.18</c:v>
                      </c:pt>
                      <c:pt idx="216">
                        <c:v>5.17</c:v>
                      </c:pt>
                      <c:pt idx="217">
                        <c:v>5.16</c:v>
                      </c:pt>
                      <c:pt idx="218">
                        <c:v>5.2</c:v>
                      </c:pt>
                      <c:pt idx="219">
                        <c:v>5.21</c:v>
                      </c:pt>
                      <c:pt idx="220">
                        <c:v>5.21</c:v>
                      </c:pt>
                      <c:pt idx="221">
                        <c:v>5.21</c:v>
                      </c:pt>
                      <c:pt idx="222">
                        <c:v>5.23</c:v>
                      </c:pt>
                      <c:pt idx="223">
                        <c:v>5.26</c:v>
                      </c:pt>
                      <c:pt idx="224">
                        <c:v>5.32</c:v>
                      </c:pt>
                      <c:pt idx="225">
                        <c:v>5.34</c:v>
                      </c:pt>
                      <c:pt idx="226">
                        <c:v>5.34</c:v>
                      </c:pt>
                      <c:pt idx="227">
                        <c:v>5.3</c:v>
                      </c:pt>
                      <c:pt idx="228">
                        <c:v>5.24</c:v>
                      </c:pt>
                      <c:pt idx="229">
                        <c:v>5.22</c:v>
                      </c:pt>
                      <c:pt idx="230">
                        <c:v>5.15</c:v>
                      </c:pt>
                      <c:pt idx="231">
                        <c:v>5.1100000000000003</c:v>
                      </c:pt>
                      <c:pt idx="232">
                        <c:v>5.09</c:v>
                      </c:pt>
                      <c:pt idx="233">
                        <c:v>5.1100000000000003</c:v>
                      </c:pt>
                      <c:pt idx="234">
                        <c:v>5.07</c:v>
                      </c:pt>
                      <c:pt idx="235">
                        <c:v>5.0199999999999996</c:v>
                      </c:pt>
                      <c:pt idx="236">
                        <c:v>4.9000000000000004</c:v>
                      </c:pt>
                      <c:pt idx="237">
                        <c:v>4.87</c:v>
                      </c:pt>
                      <c:pt idx="238">
                        <c:v>4.8499999999999996</c:v>
                      </c:pt>
                      <c:pt idx="239">
                        <c:v>4.8499999999999996</c:v>
                      </c:pt>
                      <c:pt idx="240">
                        <c:v>4.8499999999999996</c:v>
                      </c:pt>
                      <c:pt idx="241">
                        <c:v>4.8499999999999996</c:v>
                      </c:pt>
                      <c:pt idx="242">
                        <c:v>4.84</c:v>
                      </c:pt>
                      <c:pt idx="243">
                        <c:v>4.84</c:v>
                      </c:pt>
                      <c:pt idx="244">
                        <c:v>4.9000000000000004</c:v>
                      </c:pt>
                      <c:pt idx="245">
                        <c:v>4.91</c:v>
                      </c:pt>
                      <c:pt idx="246">
                        <c:v>4.88</c:v>
                      </c:pt>
                      <c:pt idx="247">
                        <c:v>4.91</c:v>
                      </c:pt>
                      <c:pt idx="248">
                        <c:v>5.01</c:v>
                      </c:pt>
                      <c:pt idx="249">
                        <c:v>5.04</c:v>
                      </c:pt>
                      <c:pt idx="250">
                        <c:v>5.0199999999999996</c:v>
                      </c:pt>
                      <c:pt idx="251">
                        <c:v>5.08</c:v>
                      </c:pt>
                      <c:pt idx="252">
                        <c:v>5.17</c:v>
                      </c:pt>
                      <c:pt idx="253">
                        <c:v>5.27</c:v>
                      </c:pt>
                      <c:pt idx="254">
                        <c:v>5.35</c:v>
                      </c:pt>
                      <c:pt idx="255">
                        <c:v>5.38</c:v>
                      </c:pt>
                      <c:pt idx="256">
                        <c:v>5.41</c:v>
                      </c:pt>
                      <c:pt idx="257">
                        <c:v>5.41</c:v>
                      </c:pt>
                      <c:pt idx="258">
                        <c:v>5.41</c:v>
                      </c:pt>
                      <c:pt idx="259">
                        <c:v>5.54</c:v>
                      </c:pt>
                      <c:pt idx="260">
                        <c:v>5.64</c:v>
                      </c:pt>
                      <c:pt idx="261">
                        <c:v>5.74</c:v>
                      </c:pt>
                      <c:pt idx="262">
                        <c:v>5.87</c:v>
                      </c:pt>
                      <c:pt idx="263">
                        <c:v>5.87</c:v>
                      </c:pt>
                      <c:pt idx="264">
                        <c:v>5.96</c:v>
                      </c:pt>
                      <c:pt idx="265">
                        <c:v>6.05</c:v>
                      </c:pt>
                      <c:pt idx="266">
                        <c:v>6.09</c:v>
                      </c:pt>
                      <c:pt idx="267">
                        <c:v>6.1</c:v>
                      </c:pt>
                      <c:pt idx="268">
                        <c:v>6.1</c:v>
                      </c:pt>
                      <c:pt idx="269">
                        <c:v>6.09</c:v>
                      </c:pt>
                      <c:pt idx="270">
                        <c:v>6.04</c:v>
                      </c:pt>
                      <c:pt idx="271">
                        <c:v>6.05</c:v>
                      </c:pt>
                      <c:pt idx="272">
                        <c:v>6.05</c:v>
                      </c:pt>
                      <c:pt idx="273">
                        <c:v>6.05</c:v>
                      </c:pt>
                      <c:pt idx="274">
                        <c:v>6.04</c:v>
                      </c:pt>
                      <c:pt idx="275">
                        <c:v>6.04</c:v>
                      </c:pt>
                      <c:pt idx="276">
                        <c:v>6.06</c:v>
                      </c:pt>
                      <c:pt idx="277">
                        <c:v>6.1</c:v>
                      </c:pt>
                      <c:pt idx="278">
                        <c:v>6.15</c:v>
                      </c:pt>
                      <c:pt idx="279">
                        <c:v>6.14</c:v>
                      </c:pt>
                      <c:pt idx="280">
                        <c:v>6.13</c:v>
                      </c:pt>
                      <c:pt idx="281">
                        <c:v>6.1</c:v>
                      </c:pt>
                      <c:pt idx="282">
                        <c:v>6.08</c:v>
                      </c:pt>
                      <c:pt idx="283">
                        <c:v>6.05</c:v>
                      </c:pt>
                      <c:pt idx="284">
                        <c:v>6.07</c:v>
                      </c:pt>
                      <c:pt idx="285">
                        <c:v>6.04</c:v>
                      </c:pt>
                      <c:pt idx="286">
                        <c:v>6.04</c:v>
                      </c:pt>
                      <c:pt idx="287">
                        <c:v>6.04</c:v>
                      </c:pt>
                      <c:pt idx="288">
                        <c:v>6.07</c:v>
                      </c:pt>
                      <c:pt idx="289">
                        <c:v>6.08</c:v>
                      </c:pt>
                      <c:pt idx="290">
                        <c:v>6.12</c:v>
                      </c:pt>
                      <c:pt idx="291">
                        <c:v>6.13</c:v>
                      </c:pt>
                      <c:pt idx="292">
                        <c:v>6.13</c:v>
                      </c:pt>
                      <c:pt idx="293">
                        <c:v>6.14</c:v>
                      </c:pt>
                      <c:pt idx="294">
                        <c:v>6.16</c:v>
                      </c:pt>
                      <c:pt idx="295">
                        <c:v>6.18</c:v>
                      </c:pt>
                      <c:pt idx="296">
                        <c:v>6.18</c:v>
                      </c:pt>
                      <c:pt idx="297">
                        <c:v>6.2</c:v>
                      </c:pt>
                      <c:pt idx="298">
                        <c:v>6.23</c:v>
                      </c:pt>
                      <c:pt idx="299">
                        <c:v>6.28</c:v>
                      </c:pt>
                      <c:pt idx="300">
                        <c:v>6.33</c:v>
                      </c:pt>
                      <c:pt idx="301">
                        <c:v>6.38</c:v>
                      </c:pt>
                      <c:pt idx="302">
                        <c:v>6.4</c:v>
                      </c:pt>
                      <c:pt idx="303">
                        <c:v>6.41</c:v>
                      </c:pt>
                      <c:pt idx="304">
                        <c:v>6.45</c:v>
                      </c:pt>
                      <c:pt idx="305">
                        <c:v>6.48</c:v>
                      </c:pt>
                      <c:pt idx="306">
                        <c:v>6.53</c:v>
                      </c:pt>
                      <c:pt idx="307">
                        <c:v>6.55</c:v>
                      </c:pt>
                      <c:pt idx="308">
                        <c:v>6.55</c:v>
                      </c:pt>
                      <c:pt idx="309">
                        <c:v>6.55</c:v>
                      </c:pt>
                      <c:pt idx="310">
                        <c:v>6.55</c:v>
                      </c:pt>
                      <c:pt idx="311">
                        <c:v>6.56</c:v>
                      </c:pt>
                      <c:pt idx="312">
                        <c:v>6.6</c:v>
                      </c:pt>
                      <c:pt idx="313">
                        <c:v>6.64</c:v>
                      </c:pt>
                      <c:pt idx="314">
                        <c:v>6.66</c:v>
                      </c:pt>
                      <c:pt idx="315">
                        <c:v>6.65</c:v>
                      </c:pt>
                      <c:pt idx="316">
                        <c:v>6.65</c:v>
                      </c:pt>
                      <c:pt idx="317">
                        <c:v>6.65</c:v>
                      </c:pt>
                      <c:pt idx="318">
                        <c:v>6.65</c:v>
                      </c:pt>
                      <c:pt idx="319">
                        <c:v>6.63</c:v>
                      </c:pt>
                      <c:pt idx="320">
                        <c:v>6.6</c:v>
                      </c:pt>
                      <c:pt idx="321">
                        <c:v>6.59</c:v>
                      </c:pt>
                      <c:pt idx="322">
                        <c:v>6.58</c:v>
                      </c:pt>
                      <c:pt idx="323">
                        <c:v>6.56</c:v>
                      </c:pt>
                      <c:pt idx="324">
                        <c:v>6.54</c:v>
                      </c:pt>
                      <c:pt idx="325">
                        <c:v>6.51</c:v>
                      </c:pt>
                      <c:pt idx="326">
                        <c:v>6.48</c:v>
                      </c:pt>
                      <c:pt idx="327">
                        <c:v>6.44</c:v>
                      </c:pt>
                      <c:pt idx="328">
                        <c:v>6.38</c:v>
                      </c:pt>
                      <c:pt idx="329">
                        <c:v>6.38</c:v>
                      </c:pt>
                      <c:pt idx="330">
                        <c:v>6.38</c:v>
                      </c:pt>
                      <c:pt idx="331">
                        <c:v>6.4</c:v>
                      </c:pt>
                      <c:pt idx="332">
                        <c:v>6.44</c:v>
                      </c:pt>
                      <c:pt idx="333">
                        <c:v>6.42</c:v>
                      </c:pt>
                      <c:pt idx="334">
                        <c:v>6.42</c:v>
                      </c:pt>
                      <c:pt idx="335">
                        <c:v>6.4</c:v>
                      </c:pt>
                      <c:pt idx="336">
                        <c:v>6.38</c:v>
                      </c:pt>
                      <c:pt idx="337">
                        <c:v>6.34</c:v>
                      </c:pt>
                      <c:pt idx="338">
                        <c:v>6.3</c:v>
                      </c:pt>
                      <c:pt idx="339">
                        <c:v>6.28</c:v>
                      </c:pt>
                      <c:pt idx="340">
                        <c:v>6.26</c:v>
                      </c:pt>
                      <c:pt idx="341">
                        <c:v>6.21</c:v>
                      </c:pt>
                      <c:pt idx="342">
                        <c:v>6.15</c:v>
                      </c:pt>
                      <c:pt idx="343">
                        <c:v>6.15</c:v>
                      </c:pt>
                      <c:pt idx="344">
                        <c:v>6.15</c:v>
                      </c:pt>
                      <c:pt idx="345">
                        <c:v>6.14</c:v>
                      </c:pt>
                      <c:pt idx="346">
                        <c:v>6.1</c:v>
                      </c:pt>
                      <c:pt idx="347">
                        <c:v>6.05</c:v>
                      </c:pt>
                      <c:pt idx="348">
                        <c:v>5.94</c:v>
                      </c:pt>
                      <c:pt idx="349">
                        <c:v>5.92</c:v>
                      </c:pt>
                      <c:pt idx="350">
                        <c:v>5.9</c:v>
                      </c:pt>
                      <c:pt idx="351">
                        <c:v>5.88</c:v>
                      </c:pt>
                      <c:pt idx="352">
                        <c:v>5.86</c:v>
                      </c:pt>
                      <c:pt idx="353">
                        <c:v>5.8</c:v>
                      </c:pt>
                      <c:pt idx="354">
                        <c:v>5.72</c:v>
                      </c:pt>
                      <c:pt idx="355">
                        <c:v>5.66</c:v>
                      </c:pt>
                      <c:pt idx="356">
                        <c:v>5.59</c:v>
                      </c:pt>
                      <c:pt idx="357">
                        <c:v>5.53</c:v>
                      </c:pt>
                      <c:pt idx="358">
                        <c:v>5.38</c:v>
                      </c:pt>
                      <c:pt idx="359">
                        <c:v>5.34</c:v>
                      </c:pt>
                      <c:pt idx="360">
                        <c:v>5.3</c:v>
                      </c:pt>
                      <c:pt idx="361">
                        <c:v>5.28</c:v>
                      </c:pt>
                      <c:pt idx="362">
                        <c:v>5.22</c:v>
                      </c:pt>
                      <c:pt idx="363">
                        <c:v>5.19</c:v>
                      </c:pt>
                      <c:pt idx="364">
                        <c:v>5.17</c:v>
                      </c:pt>
                      <c:pt idx="365">
                        <c:v>5.14</c:v>
                      </c:pt>
                      <c:pt idx="366">
                        <c:v>5.12</c:v>
                      </c:pt>
                      <c:pt idx="367">
                        <c:v>5.07</c:v>
                      </c:pt>
                      <c:pt idx="368">
                        <c:v>5.01</c:v>
                      </c:pt>
                      <c:pt idx="369">
                        <c:v>5.03</c:v>
                      </c:pt>
                      <c:pt idx="370">
                        <c:v>5.07</c:v>
                      </c:pt>
                      <c:pt idx="371">
                        <c:v>5.17</c:v>
                      </c:pt>
                      <c:pt idx="372">
                        <c:v>5.23</c:v>
                      </c:pt>
                      <c:pt idx="373">
                        <c:v>5.23</c:v>
                      </c:pt>
                      <c:pt idx="374">
                        <c:v>5.23</c:v>
                      </c:pt>
                      <c:pt idx="375">
                        <c:v>5.2</c:v>
                      </c:pt>
                      <c:pt idx="376">
                        <c:v>5.18</c:v>
                      </c:pt>
                      <c:pt idx="377">
                        <c:v>5.14</c:v>
                      </c:pt>
                      <c:pt idx="378">
                        <c:v>5.0999999999999996</c:v>
                      </c:pt>
                      <c:pt idx="379">
                        <c:v>5.08</c:v>
                      </c:pt>
                      <c:pt idx="380">
                        <c:v>5.0599999999999996</c:v>
                      </c:pt>
                      <c:pt idx="381">
                        <c:v>5.08</c:v>
                      </c:pt>
                      <c:pt idx="382">
                        <c:v>5.1100000000000003</c:v>
                      </c:pt>
                      <c:pt idx="383">
                        <c:v>5.13</c:v>
                      </c:pt>
                      <c:pt idx="384">
                        <c:v>5.16</c:v>
                      </c:pt>
                      <c:pt idx="385">
                        <c:v>5.2</c:v>
                      </c:pt>
                      <c:pt idx="386">
                        <c:v>5.34</c:v>
                      </c:pt>
                      <c:pt idx="387">
                        <c:v>5.38</c:v>
                      </c:pt>
                      <c:pt idx="388">
                        <c:v>5.43</c:v>
                      </c:pt>
                      <c:pt idx="389">
                        <c:v>5.41</c:v>
                      </c:pt>
                      <c:pt idx="390">
                        <c:v>5.4</c:v>
                      </c:pt>
                      <c:pt idx="391">
                        <c:v>5.42</c:v>
                      </c:pt>
                      <c:pt idx="392">
                        <c:v>5.43</c:v>
                      </c:pt>
                      <c:pt idx="393">
                        <c:v>5.43</c:v>
                      </c:pt>
                      <c:pt idx="394">
                        <c:v>5.43</c:v>
                      </c:pt>
                      <c:pt idx="395">
                        <c:v>5.42</c:v>
                      </c:pt>
                      <c:pt idx="396">
                        <c:v>5.42</c:v>
                      </c:pt>
                      <c:pt idx="397">
                        <c:v>5.42</c:v>
                      </c:pt>
                      <c:pt idx="398">
                        <c:v>5.42</c:v>
                      </c:pt>
                      <c:pt idx="399">
                        <c:v>5.44</c:v>
                      </c:pt>
                      <c:pt idx="400">
                        <c:v>5.46</c:v>
                      </c:pt>
                      <c:pt idx="401">
                        <c:v>5.46</c:v>
                      </c:pt>
                      <c:pt idx="402">
                        <c:v>5.44</c:v>
                      </c:pt>
                      <c:pt idx="403">
                        <c:v>5.42</c:v>
                      </c:pt>
                      <c:pt idx="404">
                        <c:v>5.4</c:v>
                      </c:pt>
                      <c:pt idx="405">
                        <c:v>5.44</c:v>
                      </c:pt>
                      <c:pt idx="406">
                        <c:v>5.48</c:v>
                      </c:pt>
                      <c:pt idx="407">
                        <c:v>5.52</c:v>
                      </c:pt>
                      <c:pt idx="408">
                        <c:v>5.57</c:v>
                      </c:pt>
                      <c:pt idx="409">
                        <c:v>5.59</c:v>
                      </c:pt>
                      <c:pt idx="410">
                        <c:v>5.59</c:v>
                      </c:pt>
                      <c:pt idx="411">
                        <c:v>5.61</c:v>
                      </c:pt>
                      <c:pt idx="412">
                        <c:v>5.62</c:v>
                      </c:pt>
                      <c:pt idx="413">
                        <c:v>5.66</c:v>
                      </c:pt>
                      <c:pt idx="414">
                        <c:v>5.65</c:v>
                      </c:pt>
                      <c:pt idx="415">
                        <c:v>5.66</c:v>
                      </c:pt>
                      <c:pt idx="416">
                        <c:v>5.62</c:v>
                      </c:pt>
                      <c:pt idx="417">
                        <c:v>5.59</c:v>
                      </c:pt>
                      <c:pt idx="418">
                        <c:v>5.55</c:v>
                      </c:pt>
                      <c:pt idx="419">
                        <c:v>5.51</c:v>
                      </c:pt>
                      <c:pt idx="420">
                        <c:v>5.48</c:v>
                      </c:pt>
                      <c:pt idx="421">
                        <c:v>5.56</c:v>
                      </c:pt>
                      <c:pt idx="422">
                        <c:v>5.53</c:v>
                      </c:pt>
                      <c:pt idx="423">
                        <c:v>5.55</c:v>
                      </c:pt>
                      <c:pt idx="424">
                        <c:v>5.62</c:v>
                      </c:pt>
                      <c:pt idx="425">
                        <c:v>5.64</c:v>
                      </c:pt>
                      <c:pt idx="426">
                        <c:v>5.61</c:v>
                      </c:pt>
                      <c:pt idx="427">
                        <c:v>5.61</c:v>
                      </c:pt>
                      <c:pt idx="428">
                        <c:v>5.57</c:v>
                      </c:pt>
                      <c:pt idx="429">
                        <c:v>5.53</c:v>
                      </c:pt>
                      <c:pt idx="430">
                        <c:v>5.5</c:v>
                      </c:pt>
                      <c:pt idx="431">
                        <c:v>5.46</c:v>
                      </c:pt>
                      <c:pt idx="432">
                        <c:v>5.41</c:v>
                      </c:pt>
                      <c:pt idx="433">
                        <c:v>5.38</c:v>
                      </c:pt>
                      <c:pt idx="434">
                        <c:v>5.36</c:v>
                      </c:pt>
                      <c:pt idx="435">
                        <c:v>5.34</c:v>
                      </c:pt>
                      <c:pt idx="436">
                        <c:v>5.32</c:v>
                      </c:pt>
                      <c:pt idx="437">
                        <c:v>5.3</c:v>
                      </c:pt>
                      <c:pt idx="438">
                        <c:v>5.28</c:v>
                      </c:pt>
                      <c:pt idx="439">
                        <c:v>5.28</c:v>
                      </c:pt>
                      <c:pt idx="440">
                        <c:v>5.28</c:v>
                      </c:pt>
                      <c:pt idx="441">
                        <c:v>5.3</c:v>
                      </c:pt>
                      <c:pt idx="442">
                        <c:v>5.24</c:v>
                      </c:pt>
                      <c:pt idx="443">
                        <c:v>5.18</c:v>
                      </c:pt>
                      <c:pt idx="444">
                        <c:v>5.08</c:v>
                      </c:pt>
                      <c:pt idx="445">
                        <c:v>5</c:v>
                      </c:pt>
                      <c:pt idx="446">
                        <c:v>4.9800000000000004</c:v>
                      </c:pt>
                      <c:pt idx="447">
                        <c:v>4.9400000000000004</c:v>
                      </c:pt>
                      <c:pt idx="448">
                        <c:v>4.92</c:v>
                      </c:pt>
                      <c:pt idx="449">
                        <c:v>4.8600000000000003</c:v>
                      </c:pt>
                      <c:pt idx="450">
                        <c:v>4.8</c:v>
                      </c:pt>
                      <c:pt idx="451">
                        <c:v>4.72</c:v>
                      </c:pt>
                      <c:pt idx="452">
                        <c:v>4.66</c:v>
                      </c:pt>
                      <c:pt idx="453">
                        <c:v>4.62</c:v>
                      </c:pt>
                      <c:pt idx="454">
                        <c:v>4.59</c:v>
                      </c:pt>
                      <c:pt idx="455">
                        <c:v>4.59</c:v>
                      </c:pt>
                      <c:pt idx="456">
                        <c:v>4.58</c:v>
                      </c:pt>
                      <c:pt idx="457">
                        <c:v>4.5199999999999996</c:v>
                      </c:pt>
                      <c:pt idx="458">
                        <c:v>4.45</c:v>
                      </c:pt>
                      <c:pt idx="459">
                        <c:v>4.45</c:v>
                      </c:pt>
                      <c:pt idx="460">
                        <c:v>4.4400000000000004</c:v>
                      </c:pt>
                      <c:pt idx="461">
                        <c:v>4.5</c:v>
                      </c:pt>
                      <c:pt idx="462">
                        <c:v>4.57</c:v>
                      </c:pt>
                      <c:pt idx="463">
                        <c:v>4.29</c:v>
                      </c:pt>
                      <c:pt idx="464">
                        <c:v>4.54</c:v>
                      </c:pt>
                      <c:pt idx="465">
                        <c:v>4.5199999999999996</c:v>
                      </c:pt>
                      <c:pt idx="466">
                        <c:v>4.5</c:v>
                      </c:pt>
                      <c:pt idx="467">
                        <c:v>4.4800000000000004</c:v>
                      </c:pt>
                      <c:pt idx="468">
                        <c:v>4.43</c:v>
                      </c:pt>
                      <c:pt idx="469">
                        <c:v>4.41</c:v>
                      </c:pt>
                      <c:pt idx="470">
                        <c:v>4.47</c:v>
                      </c:pt>
                      <c:pt idx="471">
                        <c:v>4.4800000000000004</c:v>
                      </c:pt>
                      <c:pt idx="472">
                        <c:v>4.51</c:v>
                      </c:pt>
                      <c:pt idx="473">
                        <c:v>4.51</c:v>
                      </c:pt>
                      <c:pt idx="474">
                        <c:v>4.5</c:v>
                      </c:pt>
                      <c:pt idx="475">
                        <c:v>4.46</c:v>
                      </c:pt>
                      <c:pt idx="476">
                        <c:v>4.3499999999999996</c:v>
                      </c:pt>
                      <c:pt idx="477">
                        <c:v>4.3</c:v>
                      </c:pt>
                      <c:pt idx="478">
                        <c:v>4.28</c:v>
                      </c:pt>
                      <c:pt idx="479">
                        <c:v>4.34</c:v>
                      </c:pt>
                      <c:pt idx="480">
                        <c:v>4.43</c:v>
                      </c:pt>
                      <c:pt idx="481">
                        <c:v>4.5</c:v>
                      </c:pt>
                      <c:pt idx="482">
                        <c:v>4.5199999999999996</c:v>
                      </c:pt>
                      <c:pt idx="483">
                        <c:v>4.51</c:v>
                      </c:pt>
                      <c:pt idx="484">
                        <c:v>4.51</c:v>
                      </c:pt>
                      <c:pt idx="485">
                        <c:v>4.53</c:v>
                      </c:pt>
                      <c:pt idx="486">
                        <c:v>4.57</c:v>
                      </c:pt>
                      <c:pt idx="487">
                        <c:v>4.51</c:v>
                      </c:pt>
                      <c:pt idx="488">
                        <c:v>4.54</c:v>
                      </c:pt>
                      <c:pt idx="489">
                        <c:v>4.5599999999999996</c:v>
                      </c:pt>
                      <c:pt idx="490">
                        <c:v>4.5</c:v>
                      </c:pt>
                      <c:pt idx="491">
                        <c:v>4.46</c:v>
                      </c:pt>
                      <c:pt idx="492">
                        <c:v>4.42</c:v>
                      </c:pt>
                      <c:pt idx="493">
                        <c:v>4.41</c:v>
                      </c:pt>
                      <c:pt idx="494">
                        <c:v>4.41</c:v>
                      </c:pt>
                      <c:pt idx="495">
                        <c:v>4.3899999999999997</c:v>
                      </c:pt>
                      <c:pt idx="496">
                        <c:v>4.29</c:v>
                      </c:pt>
                      <c:pt idx="497">
                        <c:v>4.26</c:v>
                      </c:pt>
                      <c:pt idx="498">
                        <c:v>4.25</c:v>
                      </c:pt>
                      <c:pt idx="499">
                        <c:v>4.2300000000000004</c:v>
                      </c:pt>
                      <c:pt idx="500">
                        <c:v>4.2</c:v>
                      </c:pt>
                      <c:pt idx="501">
                        <c:v>4.25</c:v>
                      </c:pt>
                      <c:pt idx="502">
                        <c:v>4.3</c:v>
                      </c:pt>
                      <c:pt idx="503">
                        <c:v>4.3099999999999996</c:v>
                      </c:pt>
                      <c:pt idx="504">
                        <c:v>4.32</c:v>
                      </c:pt>
                      <c:pt idx="505">
                        <c:v>4.38</c:v>
                      </c:pt>
                      <c:pt idx="506">
                        <c:v>4.42</c:v>
                      </c:pt>
                      <c:pt idx="507">
                        <c:v>4.4400000000000004</c:v>
                      </c:pt>
                      <c:pt idx="508">
                        <c:v>4.41</c:v>
                      </c:pt>
                      <c:pt idx="509">
                        <c:v>4.41</c:v>
                      </c:pt>
                      <c:pt idx="510">
                        <c:v>4.62</c:v>
                      </c:pt>
                      <c:pt idx="511">
                        <c:v>4.74</c:v>
                      </c:pt>
                      <c:pt idx="512">
                        <c:v>4.74</c:v>
                      </c:pt>
                      <c:pt idx="513">
                        <c:v>4.74</c:v>
                      </c:pt>
                      <c:pt idx="514">
                        <c:v>4.74</c:v>
                      </c:pt>
                      <c:pt idx="515">
                        <c:v>4.79</c:v>
                      </c:pt>
                      <c:pt idx="516">
                        <c:v>4.88</c:v>
                      </c:pt>
                      <c:pt idx="517">
                        <c:v>5</c:v>
                      </c:pt>
                      <c:pt idx="518">
                        <c:v>5.18</c:v>
                      </c:pt>
                      <c:pt idx="519">
                        <c:v>5.38</c:v>
                      </c:pt>
                      <c:pt idx="520">
                        <c:v>5.58</c:v>
                      </c:pt>
                      <c:pt idx="521">
                        <c:v>5.65</c:v>
                      </c:pt>
                      <c:pt idx="522">
                        <c:v>5.67</c:v>
                      </c:pt>
                      <c:pt idx="523">
                        <c:v>5.64</c:v>
                      </c:pt>
                      <c:pt idx="524">
                        <c:v>5.59</c:v>
                      </c:pt>
                      <c:pt idx="525">
                        <c:v>5.61</c:v>
                      </c:pt>
                      <c:pt idx="526">
                        <c:v>5.56</c:v>
                      </c:pt>
                      <c:pt idx="527">
                        <c:v>5.51</c:v>
                      </c:pt>
                      <c:pt idx="528">
                        <c:v>5.46</c:v>
                      </c:pt>
                      <c:pt idx="529">
                        <c:v>5.43</c:v>
                      </c:pt>
                      <c:pt idx="530">
                        <c:v>5.48</c:v>
                      </c:pt>
                      <c:pt idx="531">
                        <c:v>5.52</c:v>
                      </c:pt>
                      <c:pt idx="532">
                        <c:v>5.56</c:v>
                      </c:pt>
                      <c:pt idx="533">
                        <c:v>5.62</c:v>
                      </c:pt>
                      <c:pt idx="534">
                        <c:v>5.59</c:v>
                      </c:pt>
                      <c:pt idx="535">
                        <c:v>5.55</c:v>
                      </c:pt>
                      <c:pt idx="536">
                        <c:v>5.58</c:v>
                      </c:pt>
                      <c:pt idx="537">
                        <c:v>5.6</c:v>
                      </c:pt>
                      <c:pt idx="538">
                        <c:v>5.68</c:v>
                      </c:pt>
                      <c:pt idx="539">
                        <c:v>5.74</c:v>
                      </c:pt>
                      <c:pt idx="540">
                        <c:v>5.84</c:v>
                      </c:pt>
                      <c:pt idx="541">
                        <c:v>5.88</c:v>
                      </c:pt>
                      <c:pt idx="542">
                        <c:v>5.88</c:v>
                      </c:pt>
                      <c:pt idx="543">
                        <c:v>5.86</c:v>
                      </c:pt>
                      <c:pt idx="544">
                        <c:v>5.86</c:v>
                      </c:pt>
                      <c:pt idx="545">
                        <c:v>5.88</c:v>
                      </c:pt>
                      <c:pt idx="546">
                        <c:v>5.92</c:v>
                      </c:pt>
                      <c:pt idx="547">
                        <c:v>5.96</c:v>
                      </c:pt>
                      <c:pt idx="548">
                        <c:v>5.98</c:v>
                      </c:pt>
                      <c:pt idx="549">
                        <c:v>6</c:v>
                      </c:pt>
                      <c:pt idx="550">
                        <c:v>6.02</c:v>
                      </c:pt>
                      <c:pt idx="551">
                        <c:v>6.05</c:v>
                      </c:pt>
                      <c:pt idx="552">
                        <c:v>6</c:v>
                      </c:pt>
                      <c:pt idx="553">
                        <c:v>5.96</c:v>
                      </c:pt>
                      <c:pt idx="554">
                        <c:v>5.85</c:v>
                      </c:pt>
                      <c:pt idx="555">
                        <c:v>5.8</c:v>
                      </c:pt>
                      <c:pt idx="556">
                        <c:v>5.75</c:v>
                      </c:pt>
                      <c:pt idx="557">
                        <c:v>5.74</c:v>
                      </c:pt>
                      <c:pt idx="558">
                        <c:v>5.73</c:v>
                      </c:pt>
                      <c:pt idx="559">
                        <c:v>5.72</c:v>
                      </c:pt>
                      <c:pt idx="560">
                        <c:v>5.69</c:v>
                      </c:pt>
                      <c:pt idx="561">
                        <c:v>5.63</c:v>
                      </c:pt>
                      <c:pt idx="562">
                        <c:v>5.6</c:v>
                      </c:pt>
                      <c:pt idx="563">
                        <c:v>5.58</c:v>
                      </c:pt>
                      <c:pt idx="564">
                        <c:v>5.57</c:v>
                      </c:pt>
                      <c:pt idx="565">
                        <c:v>5.61</c:v>
                      </c:pt>
                      <c:pt idx="566">
                        <c:v>5.72</c:v>
                      </c:pt>
                      <c:pt idx="567">
                        <c:v>5.76</c:v>
                      </c:pt>
                      <c:pt idx="568">
                        <c:v>5.71</c:v>
                      </c:pt>
                      <c:pt idx="569">
                        <c:v>5.64</c:v>
                      </c:pt>
                      <c:pt idx="570">
                        <c:v>5.55</c:v>
                      </c:pt>
                      <c:pt idx="571">
                        <c:v>5.55</c:v>
                      </c:pt>
                      <c:pt idx="572">
                        <c:v>5.71</c:v>
                      </c:pt>
                      <c:pt idx="573">
                        <c:v>5.73</c:v>
                      </c:pt>
                      <c:pt idx="574">
                        <c:v>5.76</c:v>
                      </c:pt>
                      <c:pt idx="575">
                        <c:v>5.73</c:v>
                      </c:pt>
                      <c:pt idx="576">
                        <c:v>5.7</c:v>
                      </c:pt>
                      <c:pt idx="577">
                        <c:v>5.7</c:v>
                      </c:pt>
                      <c:pt idx="578">
                        <c:v>5.7</c:v>
                      </c:pt>
                      <c:pt idx="579">
                        <c:v>5.68</c:v>
                      </c:pt>
                      <c:pt idx="580">
                        <c:v>5.75</c:v>
                      </c:pt>
                      <c:pt idx="581">
                        <c:v>5.81</c:v>
                      </c:pt>
                      <c:pt idx="582">
                        <c:v>5.92</c:v>
                      </c:pt>
                      <c:pt idx="583">
                        <c:v>5.96</c:v>
                      </c:pt>
                      <c:pt idx="584">
                        <c:v>5.96</c:v>
                      </c:pt>
                      <c:pt idx="585">
                        <c:v>6</c:v>
                      </c:pt>
                      <c:pt idx="586">
                        <c:v>6.1</c:v>
                      </c:pt>
                      <c:pt idx="587">
                        <c:v>6.18</c:v>
                      </c:pt>
                      <c:pt idx="588">
                        <c:v>6.22</c:v>
                      </c:pt>
                      <c:pt idx="589">
                        <c:v>6.28</c:v>
                      </c:pt>
                      <c:pt idx="590">
                        <c:v>6.28</c:v>
                      </c:pt>
                      <c:pt idx="591">
                        <c:v>6.31</c:v>
                      </c:pt>
                      <c:pt idx="592">
                        <c:v>6.35</c:v>
                      </c:pt>
                      <c:pt idx="593">
                        <c:v>6.38</c:v>
                      </c:pt>
                      <c:pt idx="594">
                        <c:v>6.5</c:v>
                      </c:pt>
                      <c:pt idx="595">
                        <c:v>6.57</c:v>
                      </c:pt>
                      <c:pt idx="596">
                        <c:v>6.66</c:v>
                      </c:pt>
                      <c:pt idx="597">
                        <c:v>6.7</c:v>
                      </c:pt>
                      <c:pt idx="598">
                        <c:v>6.72</c:v>
                      </c:pt>
                      <c:pt idx="599">
                        <c:v>6.74</c:v>
                      </c:pt>
                      <c:pt idx="600">
                        <c:v>6.74</c:v>
                      </c:pt>
                      <c:pt idx="601">
                        <c:v>6.76</c:v>
                      </c:pt>
                      <c:pt idx="602">
                        <c:v>6.78</c:v>
                      </c:pt>
                      <c:pt idx="603">
                        <c:v>6.8</c:v>
                      </c:pt>
                      <c:pt idx="604">
                        <c:v>6.8</c:v>
                      </c:pt>
                      <c:pt idx="605">
                        <c:v>6.8</c:v>
                      </c:pt>
                      <c:pt idx="606">
                        <c:v>6.84</c:v>
                      </c:pt>
                      <c:pt idx="607">
                        <c:v>6.82</c:v>
                      </c:pt>
                      <c:pt idx="608">
                        <c:v>6.8</c:v>
                      </c:pt>
                      <c:pt idx="609">
                        <c:v>6.78</c:v>
                      </c:pt>
                      <c:pt idx="610">
                        <c:v>6.84</c:v>
                      </c:pt>
                      <c:pt idx="611">
                        <c:v>6.85</c:v>
                      </c:pt>
                      <c:pt idx="612">
                        <c:v>6.91</c:v>
                      </c:pt>
                      <c:pt idx="613">
                        <c:v>6.93</c:v>
                      </c:pt>
                      <c:pt idx="614">
                        <c:v>6.97</c:v>
                      </c:pt>
                      <c:pt idx="615">
                        <c:v>7.1</c:v>
                      </c:pt>
                      <c:pt idx="616">
                        <c:v>7.04</c:v>
                      </c:pt>
                      <c:pt idx="617">
                        <c:v>7.06</c:v>
                      </c:pt>
                      <c:pt idx="618">
                        <c:v>7.12</c:v>
                      </c:pt>
                      <c:pt idx="619">
                        <c:v>7.16</c:v>
                      </c:pt>
                      <c:pt idx="620">
                        <c:v>7.22</c:v>
                      </c:pt>
                      <c:pt idx="621">
                        <c:v>7.24</c:v>
                      </c:pt>
                      <c:pt idx="622">
                        <c:v>7.28</c:v>
                      </c:pt>
                      <c:pt idx="623">
                        <c:v>7.28</c:v>
                      </c:pt>
                      <c:pt idx="624">
                        <c:v>7.26</c:v>
                      </c:pt>
                      <c:pt idx="625">
                        <c:v>7.25</c:v>
                      </c:pt>
                      <c:pt idx="626">
                        <c:v>7.23</c:v>
                      </c:pt>
                      <c:pt idx="627">
                        <c:v>7.21</c:v>
                      </c:pt>
                      <c:pt idx="628">
                        <c:v>7.15</c:v>
                      </c:pt>
                      <c:pt idx="629">
                        <c:v>7.09</c:v>
                      </c:pt>
                      <c:pt idx="630">
                        <c:v>7</c:v>
                      </c:pt>
                      <c:pt idx="631">
                        <c:v>6.92</c:v>
                      </c:pt>
                      <c:pt idx="632">
                        <c:v>6.88</c:v>
                      </c:pt>
                      <c:pt idx="633">
                        <c:v>6.81</c:v>
                      </c:pt>
                      <c:pt idx="634">
                        <c:v>6.79</c:v>
                      </c:pt>
                      <c:pt idx="635">
                        <c:v>6.76</c:v>
                      </c:pt>
                      <c:pt idx="636">
                        <c:v>6.76</c:v>
                      </c:pt>
                      <c:pt idx="637">
                        <c:v>6.76</c:v>
                      </c:pt>
                      <c:pt idx="638">
                        <c:v>6.84</c:v>
                      </c:pt>
                      <c:pt idx="639">
                        <c:v>6.94</c:v>
                      </c:pt>
                      <c:pt idx="640">
                        <c:v>7.06</c:v>
                      </c:pt>
                      <c:pt idx="641">
                        <c:v>7.08</c:v>
                      </c:pt>
                      <c:pt idx="642">
                        <c:v>7.12</c:v>
                      </c:pt>
                      <c:pt idx="643">
                        <c:v>7.14</c:v>
                      </c:pt>
                      <c:pt idx="644">
                        <c:v>7.17</c:v>
                      </c:pt>
                      <c:pt idx="645">
                        <c:v>7.19</c:v>
                      </c:pt>
                      <c:pt idx="646">
                        <c:v>7.23</c:v>
                      </c:pt>
                      <c:pt idx="647">
                        <c:v>7.24</c:v>
                      </c:pt>
                      <c:pt idx="648">
                        <c:v>7.24</c:v>
                      </c:pt>
                      <c:pt idx="649">
                        <c:v>7.26</c:v>
                      </c:pt>
                      <c:pt idx="650">
                        <c:v>7.26</c:v>
                      </c:pt>
                      <c:pt idx="651">
                        <c:v>7.24</c:v>
                      </c:pt>
                      <c:pt idx="652">
                        <c:v>7.23</c:v>
                      </c:pt>
                      <c:pt idx="653">
                        <c:v>7.23</c:v>
                      </c:pt>
                      <c:pt idx="654">
                        <c:v>7.23</c:v>
                      </c:pt>
                      <c:pt idx="655">
                        <c:v>7.23</c:v>
                      </c:pt>
                      <c:pt idx="656">
                        <c:v>7.24</c:v>
                      </c:pt>
                      <c:pt idx="657">
                        <c:v>7.32</c:v>
                      </c:pt>
                      <c:pt idx="658">
                        <c:v>7.41</c:v>
                      </c:pt>
                      <c:pt idx="659">
                        <c:v>7.41</c:v>
                      </c:pt>
                      <c:pt idx="660">
                        <c:v>7.42</c:v>
                      </c:pt>
                      <c:pt idx="661">
                        <c:v>7.43</c:v>
                      </c:pt>
                      <c:pt idx="662">
                        <c:v>7.43</c:v>
                      </c:pt>
                      <c:pt idx="663">
                        <c:v>7.43</c:v>
                      </c:pt>
                      <c:pt idx="664">
                        <c:v>7.46</c:v>
                      </c:pt>
                      <c:pt idx="665">
                        <c:v>7.47</c:v>
                      </c:pt>
                      <c:pt idx="666">
                        <c:v>7.48</c:v>
                      </c:pt>
                      <c:pt idx="667">
                        <c:v>7.48</c:v>
                      </c:pt>
                      <c:pt idx="668">
                        <c:v>7.5</c:v>
                      </c:pt>
                      <c:pt idx="669">
                        <c:v>7.53</c:v>
                      </c:pt>
                      <c:pt idx="670">
                        <c:v>7.54</c:v>
                      </c:pt>
                      <c:pt idx="671">
                        <c:v>7.56</c:v>
                      </c:pt>
                      <c:pt idx="672">
                        <c:v>7.58</c:v>
                      </c:pt>
                      <c:pt idx="673">
                        <c:v>7.58</c:v>
                      </c:pt>
                      <c:pt idx="674">
                        <c:v>7.6</c:v>
                      </c:pt>
                      <c:pt idx="675">
                        <c:v>7.59</c:v>
                      </c:pt>
                      <c:pt idx="676">
                        <c:v>7.59</c:v>
                      </c:pt>
                      <c:pt idx="677">
                        <c:v>7.58</c:v>
                      </c:pt>
                      <c:pt idx="678">
                        <c:v>7.57</c:v>
                      </c:pt>
                      <c:pt idx="679">
                        <c:v>7.57</c:v>
                      </c:pt>
                      <c:pt idx="680">
                        <c:v>7.55</c:v>
                      </c:pt>
                      <c:pt idx="681">
                        <c:v>7.54</c:v>
                      </c:pt>
                      <c:pt idx="682">
                        <c:v>7.53</c:v>
                      </c:pt>
                      <c:pt idx="683">
                        <c:v>7.51</c:v>
                      </c:pt>
                      <c:pt idx="684">
                        <c:v>7.5</c:v>
                      </c:pt>
                      <c:pt idx="685">
                        <c:v>7.45</c:v>
                      </c:pt>
                      <c:pt idx="686">
                        <c:v>7.41</c:v>
                      </c:pt>
                      <c:pt idx="687">
                        <c:v>7.37</c:v>
                      </c:pt>
                      <c:pt idx="688">
                        <c:v>7.33</c:v>
                      </c:pt>
                      <c:pt idx="689">
                        <c:v>7.33</c:v>
                      </c:pt>
                      <c:pt idx="690">
                        <c:v>7.32</c:v>
                      </c:pt>
                      <c:pt idx="691">
                        <c:v>7.35</c:v>
                      </c:pt>
                      <c:pt idx="692">
                        <c:v>7.37</c:v>
                      </c:pt>
                      <c:pt idx="693">
                        <c:v>7.35</c:v>
                      </c:pt>
                      <c:pt idx="694">
                        <c:v>7.34</c:v>
                      </c:pt>
                      <c:pt idx="695">
                        <c:v>7.33</c:v>
                      </c:pt>
                      <c:pt idx="696">
                        <c:v>7.38</c:v>
                      </c:pt>
                      <c:pt idx="697">
                        <c:v>7.32</c:v>
                      </c:pt>
                      <c:pt idx="698">
                        <c:v>7.3</c:v>
                      </c:pt>
                      <c:pt idx="699">
                        <c:v>7.24</c:v>
                      </c:pt>
                      <c:pt idx="700">
                        <c:v>7.23</c:v>
                      </c:pt>
                      <c:pt idx="701">
                        <c:v>7.23</c:v>
                      </c:pt>
                      <c:pt idx="702">
                        <c:v>7.25</c:v>
                      </c:pt>
                      <c:pt idx="703">
                        <c:v>7.26</c:v>
                      </c:pt>
                      <c:pt idx="704">
                        <c:v>7.26</c:v>
                      </c:pt>
                      <c:pt idx="705">
                        <c:v>7.25</c:v>
                      </c:pt>
                      <c:pt idx="706">
                        <c:v>7.23</c:v>
                      </c:pt>
                      <c:pt idx="707">
                        <c:v>7.23</c:v>
                      </c:pt>
                      <c:pt idx="708">
                        <c:v>7.23</c:v>
                      </c:pt>
                      <c:pt idx="709">
                        <c:v>7.25</c:v>
                      </c:pt>
                      <c:pt idx="710">
                        <c:v>7.27</c:v>
                      </c:pt>
                      <c:pt idx="711">
                        <c:v>7.3</c:v>
                      </c:pt>
                      <c:pt idx="712">
                        <c:v>7.27</c:v>
                      </c:pt>
                      <c:pt idx="713">
                        <c:v>7.27</c:v>
                      </c:pt>
                      <c:pt idx="714">
                        <c:v>7.27</c:v>
                      </c:pt>
                      <c:pt idx="715">
                        <c:v>7.28</c:v>
                      </c:pt>
                      <c:pt idx="716">
                        <c:v>7.3</c:v>
                      </c:pt>
                      <c:pt idx="717">
                        <c:v>7.32</c:v>
                      </c:pt>
                      <c:pt idx="718">
                        <c:v>7.33</c:v>
                      </c:pt>
                      <c:pt idx="719">
                        <c:v>7.34</c:v>
                      </c:pt>
                      <c:pt idx="720">
                        <c:v>7.25</c:v>
                      </c:pt>
                      <c:pt idx="721">
                        <c:v>7.25</c:v>
                      </c:pt>
                      <c:pt idx="722">
                        <c:v>7.2</c:v>
                      </c:pt>
                      <c:pt idx="723">
                        <c:v>7.2</c:v>
                      </c:pt>
                      <c:pt idx="724">
                        <c:v>7.2</c:v>
                      </c:pt>
                      <c:pt idx="725">
                        <c:v>7.2</c:v>
                      </c:pt>
                      <c:pt idx="726">
                        <c:v>7.19</c:v>
                      </c:pt>
                      <c:pt idx="727">
                        <c:v>7.2</c:v>
                      </c:pt>
                      <c:pt idx="728">
                        <c:v>7.21</c:v>
                      </c:pt>
                      <c:pt idx="729">
                        <c:v>7.21</c:v>
                      </c:pt>
                      <c:pt idx="730">
                        <c:v>7.22</c:v>
                      </c:pt>
                      <c:pt idx="731">
                        <c:v>7.24</c:v>
                      </c:pt>
                    </c:numCache>
                  </c:numRef>
                </c:val>
                <c:smooth val="1"/>
                <c:extLst xmlns:c15="http://schemas.microsoft.com/office/drawing/2012/chart">
                  <c:ext xmlns:c16="http://schemas.microsoft.com/office/drawing/2014/chart" uri="{C3380CC4-5D6E-409C-BE32-E72D297353CC}">
                    <c16:uniqueId val="{0000000B-D753-464D-AACF-C9EF6FA85ADD}"/>
                  </c:ext>
                </c:extLst>
              </c15:ser>
            </c15:filteredLineSeries>
            <c15:filteredLineSeries>
              <c15:ser>
                <c:idx val="9"/>
                <c:order val="2"/>
                <c:tx>
                  <c:strRef>
                    <c:extLst xmlns:c15="http://schemas.microsoft.com/office/drawing/2012/chart">
                      <c:ext xmlns:c15="http://schemas.microsoft.com/office/drawing/2012/chart" uri="{02D57815-91ED-43cb-92C2-25804820EDAC}">
                        <c15:formulaRef>
                          <c15:sqref>DATOS!$T$2</c15:sqref>
                        </c15:formulaRef>
                      </c:ext>
                    </c:extLst>
                    <c:strCache>
                      <c:ptCount val="1"/>
                      <c:pt idx="0">
                        <c:v>2002</c:v>
                      </c:pt>
                    </c:strCache>
                  </c:strRef>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DATOS!$T$3:$T$734</c15:sqref>
                        </c15:formulaRef>
                      </c:ext>
                    </c:extLst>
                    <c:numCache>
                      <c:formatCode>0.00</c:formatCode>
                      <c:ptCount val="732"/>
                      <c:pt idx="0">
                        <c:v>7.26</c:v>
                      </c:pt>
                      <c:pt idx="1">
                        <c:v>7.19</c:v>
                      </c:pt>
                      <c:pt idx="2">
                        <c:v>7.14</c:v>
                      </c:pt>
                      <c:pt idx="3">
                        <c:v>7.1</c:v>
                      </c:pt>
                      <c:pt idx="4">
                        <c:v>7.02</c:v>
                      </c:pt>
                      <c:pt idx="5">
                        <c:v>6.94</c:v>
                      </c:pt>
                      <c:pt idx="6">
                        <c:v>6.87</c:v>
                      </c:pt>
                      <c:pt idx="7">
                        <c:v>6.84</c:v>
                      </c:pt>
                      <c:pt idx="8">
                        <c:v>6.74</c:v>
                      </c:pt>
                      <c:pt idx="9">
                        <c:v>6.7</c:v>
                      </c:pt>
                      <c:pt idx="10">
                        <c:v>6.52</c:v>
                      </c:pt>
                      <c:pt idx="11">
                        <c:v>6.42</c:v>
                      </c:pt>
                      <c:pt idx="12">
                        <c:v>6.35</c:v>
                      </c:pt>
                      <c:pt idx="13">
                        <c:v>6.28</c:v>
                      </c:pt>
                      <c:pt idx="14">
                        <c:v>6.22</c:v>
                      </c:pt>
                      <c:pt idx="15">
                        <c:v>6.12</c:v>
                      </c:pt>
                      <c:pt idx="16">
                        <c:v>5.96</c:v>
                      </c:pt>
                      <c:pt idx="17">
                        <c:v>5.94</c:v>
                      </c:pt>
                      <c:pt idx="18">
                        <c:v>5.8</c:v>
                      </c:pt>
                      <c:pt idx="19">
                        <c:v>5.75</c:v>
                      </c:pt>
                      <c:pt idx="20">
                        <c:v>5.72</c:v>
                      </c:pt>
                      <c:pt idx="21">
                        <c:v>5.72</c:v>
                      </c:pt>
                      <c:pt idx="22">
                        <c:v>5.72</c:v>
                      </c:pt>
                      <c:pt idx="23">
                        <c:v>5.71</c:v>
                      </c:pt>
                      <c:pt idx="24">
                        <c:v>5.7</c:v>
                      </c:pt>
                      <c:pt idx="25">
                        <c:v>5.61</c:v>
                      </c:pt>
                      <c:pt idx="26">
                        <c:v>5.59</c:v>
                      </c:pt>
                      <c:pt idx="27">
                        <c:v>5.53</c:v>
                      </c:pt>
                      <c:pt idx="28">
                        <c:v>5.5</c:v>
                      </c:pt>
                      <c:pt idx="29">
                        <c:v>5.5</c:v>
                      </c:pt>
                      <c:pt idx="30">
                        <c:v>5.48</c:v>
                      </c:pt>
                      <c:pt idx="31">
                        <c:v>5.4</c:v>
                      </c:pt>
                      <c:pt idx="32">
                        <c:v>5.4</c:v>
                      </c:pt>
                      <c:pt idx="33">
                        <c:v>5.48</c:v>
                      </c:pt>
                      <c:pt idx="34">
                        <c:v>5.56</c:v>
                      </c:pt>
                      <c:pt idx="35">
                        <c:v>5.62</c:v>
                      </c:pt>
                      <c:pt idx="36">
                        <c:v>5.58</c:v>
                      </c:pt>
                      <c:pt idx="37">
                        <c:v>5.53</c:v>
                      </c:pt>
                      <c:pt idx="38">
                        <c:v>5.48</c:v>
                      </c:pt>
                      <c:pt idx="39">
                        <c:v>5.42</c:v>
                      </c:pt>
                      <c:pt idx="40">
                        <c:v>5.37</c:v>
                      </c:pt>
                      <c:pt idx="41">
                        <c:v>5.4</c:v>
                      </c:pt>
                      <c:pt idx="42">
                        <c:v>5.44</c:v>
                      </c:pt>
                      <c:pt idx="43">
                        <c:v>5.39</c:v>
                      </c:pt>
                      <c:pt idx="44">
                        <c:v>5.3</c:v>
                      </c:pt>
                      <c:pt idx="45">
                        <c:v>5.27</c:v>
                      </c:pt>
                      <c:pt idx="46">
                        <c:v>5.2</c:v>
                      </c:pt>
                      <c:pt idx="47">
                        <c:v>5.14</c:v>
                      </c:pt>
                      <c:pt idx="48">
                        <c:v>5</c:v>
                      </c:pt>
                      <c:pt idx="49">
                        <c:v>5</c:v>
                      </c:pt>
                      <c:pt idx="50">
                        <c:v>5</c:v>
                      </c:pt>
                      <c:pt idx="51">
                        <c:v>5</c:v>
                      </c:pt>
                      <c:pt idx="52">
                        <c:v>5</c:v>
                      </c:pt>
                      <c:pt idx="53">
                        <c:v>4.96</c:v>
                      </c:pt>
                      <c:pt idx="54">
                        <c:v>4.9000000000000004</c:v>
                      </c:pt>
                      <c:pt idx="55">
                        <c:v>4.8</c:v>
                      </c:pt>
                      <c:pt idx="56">
                        <c:v>4.6900000000000004</c:v>
                      </c:pt>
                      <c:pt idx="57">
                        <c:v>4.7</c:v>
                      </c:pt>
                      <c:pt idx="58">
                        <c:v>4.7</c:v>
                      </c:pt>
                      <c:pt idx="59">
                        <c:v>4.68</c:v>
                      </c:pt>
                      <c:pt idx="60">
                        <c:v>4.59</c:v>
                      </c:pt>
                      <c:pt idx="61">
                        <c:v>4.59</c:v>
                      </c:pt>
                      <c:pt idx="62">
                        <c:v>4.54</c:v>
                      </c:pt>
                      <c:pt idx="63">
                        <c:v>4.4800000000000004</c:v>
                      </c:pt>
                      <c:pt idx="64">
                        <c:v>4.4000000000000004</c:v>
                      </c:pt>
                      <c:pt idx="65">
                        <c:v>4.4000000000000004</c:v>
                      </c:pt>
                      <c:pt idx="66">
                        <c:v>4.38</c:v>
                      </c:pt>
                      <c:pt idx="67">
                        <c:v>4.3600000000000003</c:v>
                      </c:pt>
                      <c:pt idx="68">
                        <c:v>4.3499999999999996</c:v>
                      </c:pt>
                      <c:pt idx="69">
                        <c:v>4.4000000000000004</c:v>
                      </c:pt>
                      <c:pt idx="70">
                        <c:v>4.4800000000000004</c:v>
                      </c:pt>
                      <c:pt idx="71">
                        <c:v>4.54</c:v>
                      </c:pt>
                      <c:pt idx="72">
                        <c:v>4.53</c:v>
                      </c:pt>
                      <c:pt idx="73">
                        <c:v>4.5599999999999996</c:v>
                      </c:pt>
                      <c:pt idx="74">
                        <c:v>4.6399999999999997</c:v>
                      </c:pt>
                      <c:pt idx="75">
                        <c:v>4.6399999999999997</c:v>
                      </c:pt>
                      <c:pt idx="76">
                        <c:v>4.6399999999999997</c:v>
                      </c:pt>
                      <c:pt idx="77">
                        <c:v>4.6399999999999997</c:v>
                      </c:pt>
                      <c:pt idx="78">
                        <c:v>4.66</c:v>
                      </c:pt>
                      <c:pt idx="79">
                        <c:v>4.63</c:v>
                      </c:pt>
                      <c:pt idx="80">
                        <c:v>4.58</c:v>
                      </c:pt>
                      <c:pt idx="81">
                        <c:v>4.55</c:v>
                      </c:pt>
                      <c:pt idx="82">
                        <c:v>4.53</c:v>
                      </c:pt>
                      <c:pt idx="83">
                        <c:v>4.32</c:v>
                      </c:pt>
                      <c:pt idx="84">
                        <c:v>4.32</c:v>
                      </c:pt>
                      <c:pt idx="85">
                        <c:v>4.3499999999999996</c:v>
                      </c:pt>
                      <c:pt idx="86">
                        <c:v>4.42</c:v>
                      </c:pt>
                      <c:pt idx="87">
                        <c:v>4.4000000000000004</c:v>
                      </c:pt>
                      <c:pt idx="88">
                        <c:v>4.32</c:v>
                      </c:pt>
                      <c:pt idx="89">
                        <c:v>4.28</c:v>
                      </c:pt>
                      <c:pt idx="90">
                        <c:v>4.2</c:v>
                      </c:pt>
                      <c:pt idx="91">
                        <c:v>4.18</c:v>
                      </c:pt>
                      <c:pt idx="92">
                        <c:v>4.22</c:v>
                      </c:pt>
                      <c:pt idx="93">
                        <c:v>4.24</c:v>
                      </c:pt>
                      <c:pt idx="94">
                        <c:v>4.25</c:v>
                      </c:pt>
                      <c:pt idx="95">
                        <c:v>4.25</c:v>
                      </c:pt>
                      <c:pt idx="96">
                        <c:v>4.2</c:v>
                      </c:pt>
                      <c:pt idx="97">
                        <c:v>4.16</c:v>
                      </c:pt>
                      <c:pt idx="98">
                        <c:v>4.0999999999999996</c:v>
                      </c:pt>
                      <c:pt idx="99">
                        <c:v>4.09</c:v>
                      </c:pt>
                      <c:pt idx="100">
                        <c:v>4.09</c:v>
                      </c:pt>
                      <c:pt idx="101">
                        <c:v>4.09</c:v>
                      </c:pt>
                      <c:pt idx="102">
                        <c:v>4.1399999999999997</c:v>
                      </c:pt>
                      <c:pt idx="103">
                        <c:v>4.1399999999999997</c:v>
                      </c:pt>
                      <c:pt idx="104">
                        <c:v>4.1500000000000004</c:v>
                      </c:pt>
                      <c:pt idx="105">
                        <c:v>4.1500000000000004</c:v>
                      </c:pt>
                      <c:pt idx="106">
                        <c:v>4.1500000000000004</c:v>
                      </c:pt>
                      <c:pt idx="107">
                        <c:v>4.2</c:v>
                      </c:pt>
                      <c:pt idx="108">
                        <c:v>4.2300000000000004</c:v>
                      </c:pt>
                      <c:pt idx="109">
                        <c:v>4.16</c:v>
                      </c:pt>
                      <c:pt idx="110">
                        <c:v>4.0999999999999996</c:v>
                      </c:pt>
                      <c:pt idx="111">
                        <c:v>4.03</c:v>
                      </c:pt>
                      <c:pt idx="112">
                        <c:v>4</c:v>
                      </c:pt>
                      <c:pt idx="113">
                        <c:v>4</c:v>
                      </c:pt>
                      <c:pt idx="114">
                        <c:v>4.1500000000000004</c:v>
                      </c:pt>
                      <c:pt idx="115">
                        <c:v>4.22</c:v>
                      </c:pt>
                      <c:pt idx="116">
                        <c:v>4.24</c:v>
                      </c:pt>
                      <c:pt idx="117">
                        <c:v>4.2300000000000004</c:v>
                      </c:pt>
                      <c:pt idx="118">
                        <c:v>4.22</c:v>
                      </c:pt>
                      <c:pt idx="119">
                        <c:v>4.21</c:v>
                      </c:pt>
                      <c:pt idx="120">
                        <c:v>4.2</c:v>
                      </c:pt>
                      <c:pt idx="121">
                        <c:v>4.17</c:v>
                      </c:pt>
                      <c:pt idx="122">
                        <c:v>4.05</c:v>
                      </c:pt>
                      <c:pt idx="123">
                        <c:v>4.0199999999999996</c:v>
                      </c:pt>
                      <c:pt idx="124">
                        <c:v>4.0199999999999996</c:v>
                      </c:pt>
                      <c:pt idx="125">
                        <c:v>4.03</c:v>
                      </c:pt>
                      <c:pt idx="126">
                        <c:v>4.03</c:v>
                      </c:pt>
                      <c:pt idx="127">
                        <c:v>4</c:v>
                      </c:pt>
                      <c:pt idx="128">
                        <c:v>3.98</c:v>
                      </c:pt>
                      <c:pt idx="129">
                        <c:v>3.95</c:v>
                      </c:pt>
                      <c:pt idx="130">
                        <c:v>3.85</c:v>
                      </c:pt>
                      <c:pt idx="131">
                        <c:v>3.8</c:v>
                      </c:pt>
                      <c:pt idx="132">
                        <c:v>3.78</c:v>
                      </c:pt>
                      <c:pt idx="133">
                        <c:v>3.77</c:v>
                      </c:pt>
                      <c:pt idx="134">
                        <c:v>3.72</c:v>
                      </c:pt>
                      <c:pt idx="135">
                        <c:v>3.72</c:v>
                      </c:pt>
                      <c:pt idx="136">
                        <c:v>3.82</c:v>
                      </c:pt>
                      <c:pt idx="137">
                        <c:v>3.82</c:v>
                      </c:pt>
                      <c:pt idx="138">
                        <c:v>3.84</c:v>
                      </c:pt>
                      <c:pt idx="139">
                        <c:v>3.82</c:v>
                      </c:pt>
                      <c:pt idx="140">
                        <c:v>3.81</c:v>
                      </c:pt>
                      <c:pt idx="141">
                        <c:v>3.8</c:v>
                      </c:pt>
                      <c:pt idx="142">
                        <c:v>3.73</c:v>
                      </c:pt>
                      <c:pt idx="143">
                        <c:v>3.72</c:v>
                      </c:pt>
                      <c:pt idx="144">
                        <c:v>3.72</c:v>
                      </c:pt>
                      <c:pt idx="145">
                        <c:v>3.71</c:v>
                      </c:pt>
                      <c:pt idx="146">
                        <c:v>3.71</c:v>
                      </c:pt>
                      <c:pt idx="147">
                        <c:v>3.7</c:v>
                      </c:pt>
                      <c:pt idx="148">
                        <c:v>3.7</c:v>
                      </c:pt>
                      <c:pt idx="149">
                        <c:v>3.74</c:v>
                      </c:pt>
                      <c:pt idx="150">
                        <c:v>3.8</c:v>
                      </c:pt>
                      <c:pt idx="151">
                        <c:v>4.0599999999999996</c:v>
                      </c:pt>
                      <c:pt idx="152">
                        <c:v>4.04</c:v>
                      </c:pt>
                      <c:pt idx="153">
                        <c:v>4.07</c:v>
                      </c:pt>
                      <c:pt idx="154">
                        <c:v>4.34</c:v>
                      </c:pt>
                      <c:pt idx="155">
                        <c:v>4.4000000000000004</c:v>
                      </c:pt>
                      <c:pt idx="156">
                        <c:v>4.58</c:v>
                      </c:pt>
                      <c:pt idx="157">
                        <c:v>4.58</c:v>
                      </c:pt>
                      <c:pt idx="158">
                        <c:v>4.58</c:v>
                      </c:pt>
                      <c:pt idx="159">
                        <c:v>4.58</c:v>
                      </c:pt>
                      <c:pt idx="160">
                        <c:v>4.68</c:v>
                      </c:pt>
                      <c:pt idx="161">
                        <c:v>4.7300000000000004</c:v>
                      </c:pt>
                      <c:pt idx="162">
                        <c:v>4.82</c:v>
                      </c:pt>
                      <c:pt idx="163">
                        <c:v>4.92</c:v>
                      </c:pt>
                      <c:pt idx="164">
                        <c:v>5</c:v>
                      </c:pt>
                      <c:pt idx="165">
                        <c:v>5.07</c:v>
                      </c:pt>
                      <c:pt idx="166">
                        <c:v>5.24</c:v>
                      </c:pt>
                      <c:pt idx="167">
                        <c:v>5.32</c:v>
                      </c:pt>
                      <c:pt idx="168">
                        <c:v>5.4</c:v>
                      </c:pt>
                      <c:pt idx="169">
                        <c:v>5.39</c:v>
                      </c:pt>
                      <c:pt idx="170">
                        <c:v>5.39</c:v>
                      </c:pt>
                      <c:pt idx="171">
                        <c:v>5.4</c:v>
                      </c:pt>
                      <c:pt idx="172">
                        <c:v>5.37</c:v>
                      </c:pt>
                      <c:pt idx="173">
                        <c:v>5.36</c:v>
                      </c:pt>
                      <c:pt idx="174">
                        <c:v>5.35</c:v>
                      </c:pt>
                      <c:pt idx="175">
                        <c:v>5.41</c:v>
                      </c:pt>
                      <c:pt idx="176">
                        <c:v>5.46</c:v>
                      </c:pt>
                      <c:pt idx="177">
                        <c:v>5.46</c:v>
                      </c:pt>
                      <c:pt idx="178">
                        <c:v>5.42</c:v>
                      </c:pt>
                      <c:pt idx="179">
                        <c:v>5.38</c:v>
                      </c:pt>
                      <c:pt idx="180">
                        <c:v>5.35</c:v>
                      </c:pt>
                      <c:pt idx="181">
                        <c:v>5.35</c:v>
                      </c:pt>
                      <c:pt idx="182">
                        <c:v>5.39</c:v>
                      </c:pt>
                      <c:pt idx="183">
                        <c:v>5.43</c:v>
                      </c:pt>
                      <c:pt idx="184">
                        <c:v>5.45</c:v>
                      </c:pt>
                      <c:pt idx="185">
                        <c:v>5.47</c:v>
                      </c:pt>
                      <c:pt idx="186">
                        <c:v>5.44</c:v>
                      </c:pt>
                      <c:pt idx="187">
                        <c:v>5.38</c:v>
                      </c:pt>
                      <c:pt idx="188">
                        <c:v>5.33</c:v>
                      </c:pt>
                      <c:pt idx="189">
                        <c:v>5.29</c:v>
                      </c:pt>
                      <c:pt idx="190">
                        <c:v>5.28</c:v>
                      </c:pt>
                      <c:pt idx="191">
                        <c:v>5.28</c:v>
                      </c:pt>
                      <c:pt idx="192">
                        <c:v>5.34</c:v>
                      </c:pt>
                      <c:pt idx="193">
                        <c:v>5.34</c:v>
                      </c:pt>
                      <c:pt idx="194">
                        <c:v>5.28</c:v>
                      </c:pt>
                      <c:pt idx="195">
                        <c:v>5.24</c:v>
                      </c:pt>
                      <c:pt idx="196">
                        <c:v>5.27</c:v>
                      </c:pt>
                      <c:pt idx="197">
                        <c:v>5.3</c:v>
                      </c:pt>
                      <c:pt idx="198">
                        <c:v>5.35</c:v>
                      </c:pt>
                      <c:pt idx="199">
                        <c:v>5.4</c:v>
                      </c:pt>
                      <c:pt idx="200">
                        <c:v>5.6</c:v>
                      </c:pt>
                      <c:pt idx="201">
                        <c:v>5.68</c:v>
                      </c:pt>
                      <c:pt idx="202">
                        <c:v>5.84</c:v>
                      </c:pt>
                      <c:pt idx="203">
                        <c:v>5.92</c:v>
                      </c:pt>
                      <c:pt idx="204">
                        <c:v>6</c:v>
                      </c:pt>
                      <c:pt idx="205">
                        <c:v>6.06</c:v>
                      </c:pt>
                      <c:pt idx="206">
                        <c:v>6.14</c:v>
                      </c:pt>
                      <c:pt idx="207">
                        <c:v>6.2</c:v>
                      </c:pt>
                      <c:pt idx="208">
                        <c:v>6.24</c:v>
                      </c:pt>
                      <c:pt idx="209">
                        <c:v>6.24</c:v>
                      </c:pt>
                      <c:pt idx="210">
                        <c:v>6.25</c:v>
                      </c:pt>
                      <c:pt idx="211">
                        <c:v>6.24</c:v>
                      </c:pt>
                      <c:pt idx="212">
                        <c:v>6.24</c:v>
                      </c:pt>
                      <c:pt idx="213">
                        <c:v>6.27</c:v>
                      </c:pt>
                      <c:pt idx="214">
                        <c:v>6.28</c:v>
                      </c:pt>
                      <c:pt idx="215">
                        <c:v>6.3</c:v>
                      </c:pt>
                      <c:pt idx="216">
                        <c:v>6.28</c:v>
                      </c:pt>
                      <c:pt idx="217">
                        <c:v>6.28</c:v>
                      </c:pt>
                      <c:pt idx="218">
                        <c:v>6.28</c:v>
                      </c:pt>
                      <c:pt idx="219">
                        <c:v>6.3</c:v>
                      </c:pt>
                      <c:pt idx="220">
                        <c:v>6.3</c:v>
                      </c:pt>
                      <c:pt idx="221">
                        <c:v>6.36</c:v>
                      </c:pt>
                      <c:pt idx="222">
                        <c:v>6.38</c:v>
                      </c:pt>
                      <c:pt idx="223">
                        <c:v>6.47</c:v>
                      </c:pt>
                      <c:pt idx="224">
                        <c:v>6.48</c:v>
                      </c:pt>
                      <c:pt idx="225">
                        <c:v>6.5</c:v>
                      </c:pt>
                      <c:pt idx="226">
                        <c:v>6.53</c:v>
                      </c:pt>
                      <c:pt idx="227">
                        <c:v>6.59</c:v>
                      </c:pt>
                      <c:pt idx="228">
                        <c:v>6.62</c:v>
                      </c:pt>
                      <c:pt idx="229">
                        <c:v>6.68</c:v>
                      </c:pt>
                      <c:pt idx="230">
                        <c:v>6.73</c:v>
                      </c:pt>
                      <c:pt idx="231">
                        <c:v>6.77</c:v>
                      </c:pt>
                      <c:pt idx="232">
                        <c:v>6.8</c:v>
                      </c:pt>
                      <c:pt idx="233">
                        <c:v>6.8</c:v>
                      </c:pt>
                      <c:pt idx="234">
                        <c:v>6.82</c:v>
                      </c:pt>
                      <c:pt idx="235">
                        <c:v>6.86</c:v>
                      </c:pt>
                      <c:pt idx="236">
                        <c:v>6.89</c:v>
                      </c:pt>
                      <c:pt idx="237">
                        <c:v>6.92</c:v>
                      </c:pt>
                      <c:pt idx="238">
                        <c:v>6.96</c:v>
                      </c:pt>
                      <c:pt idx="239">
                        <c:v>7</c:v>
                      </c:pt>
                      <c:pt idx="240">
                        <c:v>7.02</c:v>
                      </c:pt>
                      <c:pt idx="241">
                        <c:v>7.04</c:v>
                      </c:pt>
                      <c:pt idx="242">
                        <c:v>7.06</c:v>
                      </c:pt>
                      <c:pt idx="243">
                        <c:v>7.08</c:v>
                      </c:pt>
                      <c:pt idx="244">
                        <c:v>7.12</c:v>
                      </c:pt>
                      <c:pt idx="245">
                        <c:v>7.16</c:v>
                      </c:pt>
                      <c:pt idx="246">
                        <c:v>7.19</c:v>
                      </c:pt>
                      <c:pt idx="247">
                        <c:v>7.2</c:v>
                      </c:pt>
                      <c:pt idx="248">
                        <c:v>7.23</c:v>
                      </c:pt>
                      <c:pt idx="249">
                        <c:v>7.26</c:v>
                      </c:pt>
                      <c:pt idx="250">
                        <c:v>7.26</c:v>
                      </c:pt>
                      <c:pt idx="251">
                        <c:v>7.26</c:v>
                      </c:pt>
                      <c:pt idx="252">
                        <c:v>7.27</c:v>
                      </c:pt>
                      <c:pt idx="253">
                        <c:v>7.2</c:v>
                      </c:pt>
                      <c:pt idx="254">
                        <c:v>7.11</c:v>
                      </c:pt>
                      <c:pt idx="255">
                        <c:v>7.07</c:v>
                      </c:pt>
                      <c:pt idx="256">
                        <c:v>6.98</c:v>
                      </c:pt>
                      <c:pt idx="257">
                        <c:v>6.92</c:v>
                      </c:pt>
                      <c:pt idx="258">
                        <c:v>6.88</c:v>
                      </c:pt>
                      <c:pt idx="259">
                        <c:v>6.84</c:v>
                      </c:pt>
                      <c:pt idx="260">
                        <c:v>6.8</c:v>
                      </c:pt>
                      <c:pt idx="261">
                        <c:v>6.75</c:v>
                      </c:pt>
                      <c:pt idx="262">
                        <c:v>6.68</c:v>
                      </c:pt>
                      <c:pt idx="263">
                        <c:v>6.6</c:v>
                      </c:pt>
                      <c:pt idx="264">
                        <c:v>6.49</c:v>
                      </c:pt>
                      <c:pt idx="265">
                        <c:v>6.45</c:v>
                      </c:pt>
                      <c:pt idx="266">
                        <c:v>6.4</c:v>
                      </c:pt>
                      <c:pt idx="267">
                        <c:v>6.38</c:v>
                      </c:pt>
                      <c:pt idx="268">
                        <c:v>6.38</c:v>
                      </c:pt>
                      <c:pt idx="269">
                        <c:v>6.3</c:v>
                      </c:pt>
                      <c:pt idx="270">
                        <c:v>6.2</c:v>
                      </c:pt>
                      <c:pt idx="271">
                        <c:v>6.15</c:v>
                      </c:pt>
                      <c:pt idx="272">
                        <c:v>6.09</c:v>
                      </c:pt>
                      <c:pt idx="273">
                        <c:v>6.07</c:v>
                      </c:pt>
                      <c:pt idx="274">
                        <c:v>6.02</c:v>
                      </c:pt>
                      <c:pt idx="275">
                        <c:v>5.98</c:v>
                      </c:pt>
                      <c:pt idx="276">
                        <c:v>5.94</c:v>
                      </c:pt>
                      <c:pt idx="277">
                        <c:v>5.9</c:v>
                      </c:pt>
                      <c:pt idx="278">
                        <c:v>5.86</c:v>
                      </c:pt>
                      <c:pt idx="279">
                        <c:v>5.88</c:v>
                      </c:pt>
                      <c:pt idx="280">
                        <c:v>5.9</c:v>
                      </c:pt>
                      <c:pt idx="281">
                        <c:v>5.98</c:v>
                      </c:pt>
                      <c:pt idx="282">
                        <c:v>6.12</c:v>
                      </c:pt>
                      <c:pt idx="283">
                        <c:v>6.19</c:v>
                      </c:pt>
                      <c:pt idx="284">
                        <c:v>6.25</c:v>
                      </c:pt>
                      <c:pt idx="285">
                        <c:v>6.27</c:v>
                      </c:pt>
                      <c:pt idx="286">
                        <c:v>6.29</c:v>
                      </c:pt>
                      <c:pt idx="287">
                        <c:v>6.32</c:v>
                      </c:pt>
                      <c:pt idx="288">
                        <c:v>6.39</c:v>
                      </c:pt>
                      <c:pt idx="289">
                        <c:v>6.3449999999999998</c:v>
                      </c:pt>
                      <c:pt idx="290">
                        <c:v>6.35</c:v>
                      </c:pt>
                      <c:pt idx="291">
                        <c:v>6.36</c:v>
                      </c:pt>
                      <c:pt idx="292">
                        <c:v>6.37</c:v>
                      </c:pt>
                      <c:pt idx="293">
                        <c:v>6.38</c:v>
                      </c:pt>
                      <c:pt idx="294">
                        <c:v>6.4</c:v>
                      </c:pt>
                      <c:pt idx="295">
                        <c:v>6.48</c:v>
                      </c:pt>
                      <c:pt idx="296">
                        <c:v>6.58</c:v>
                      </c:pt>
                      <c:pt idx="297">
                        <c:v>6.65</c:v>
                      </c:pt>
                      <c:pt idx="298">
                        <c:v>6.74</c:v>
                      </c:pt>
                      <c:pt idx="299">
                        <c:v>6.76</c:v>
                      </c:pt>
                      <c:pt idx="300">
                        <c:v>6.8</c:v>
                      </c:pt>
                      <c:pt idx="301">
                        <c:v>6.84</c:v>
                      </c:pt>
                      <c:pt idx="302">
                        <c:v>6.9</c:v>
                      </c:pt>
                      <c:pt idx="303">
                        <c:v>7</c:v>
                      </c:pt>
                      <c:pt idx="304">
                        <c:v>7.04</c:v>
                      </c:pt>
                      <c:pt idx="305">
                        <c:v>7.09</c:v>
                      </c:pt>
                      <c:pt idx="306">
                        <c:v>7.14</c:v>
                      </c:pt>
                      <c:pt idx="307">
                        <c:v>7.16</c:v>
                      </c:pt>
                      <c:pt idx="308">
                        <c:v>7.25</c:v>
                      </c:pt>
                      <c:pt idx="309">
                        <c:v>7.29</c:v>
                      </c:pt>
                      <c:pt idx="310">
                        <c:v>7.35</c:v>
                      </c:pt>
                      <c:pt idx="311">
                        <c:v>7.4</c:v>
                      </c:pt>
                      <c:pt idx="312">
                        <c:v>7.45</c:v>
                      </c:pt>
                      <c:pt idx="313">
                        <c:v>7.45</c:v>
                      </c:pt>
                      <c:pt idx="314">
                        <c:v>7.47</c:v>
                      </c:pt>
                      <c:pt idx="315">
                        <c:v>7.47</c:v>
                      </c:pt>
                      <c:pt idx="316">
                        <c:v>7.52</c:v>
                      </c:pt>
                      <c:pt idx="317">
                        <c:v>7.52</c:v>
                      </c:pt>
                      <c:pt idx="318">
                        <c:v>7.53</c:v>
                      </c:pt>
                      <c:pt idx="319">
                        <c:v>7.6</c:v>
                      </c:pt>
                      <c:pt idx="320">
                        <c:v>7.62</c:v>
                      </c:pt>
                      <c:pt idx="321">
                        <c:v>7.62</c:v>
                      </c:pt>
                      <c:pt idx="322">
                        <c:v>7.64</c:v>
                      </c:pt>
                      <c:pt idx="323">
                        <c:v>7.66</c:v>
                      </c:pt>
                      <c:pt idx="324">
                        <c:v>7.7</c:v>
                      </c:pt>
                      <c:pt idx="325">
                        <c:v>7.73</c:v>
                      </c:pt>
                      <c:pt idx="326">
                        <c:v>7.75</c:v>
                      </c:pt>
                      <c:pt idx="327">
                        <c:v>7.76</c:v>
                      </c:pt>
                      <c:pt idx="328">
                        <c:v>7.8</c:v>
                      </c:pt>
                      <c:pt idx="329">
                        <c:v>7.82</c:v>
                      </c:pt>
                      <c:pt idx="330">
                        <c:v>7.82</c:v>
                      </c:pt>
                      <c:pt idx="331">
                        <c:v>7.85</c:v>
                      </c:pt>
                      <c:pt idx="332">
                        <c:v>7.9</c:v>
                      </c:pt>
                      <c:pt idx="333">
                        <c:v>7.93</c:v>
                      </c:pt>
                      <c:pt idx="334">
                        <c:v>7.95</c:v>
                      </c:pt>
                      <c:pt idx="335">
                        <c:v>7.96</c:v>
                      </c:pt>
                      <c:pt idx="336">
                        <c:v>7.97</c:v>
                      </c:pt>
                      <c:pt idx="337">
                        <c:v>8</c:v>
                      </c:pt>
                      <c:pt idx="338">
                        <c:v>8.0299999999999994</c:v>
                      </c:pt>
                      <c:pt idx="339">
                        <c:v>8.06</c:v>
                      </c:pt>
                      <c:pt idx="340">
                        <c:v>8.06</c:v>
                      </c:pt>
                      <c:pt idx="341">
                        <c:v>8.1</c:v>
                      </c:pt>
                      <c:pt idx="342">
                        <c:v>8.1</c:v>
                      </c:pt>
                      <c:pt idx="343">
                        <c:v>8.1</c:v>
                      </c:pt>
                      <c:pt idx="344">
                        <c:v>8.1</c:v>
                      </c:pt>
                      <c:pt idx="345">
                        <c:v>8.1</c:v>
                      </c:pt>
                      <c:pt idx="346">
                        <c:v>8.08</c:v>
                      </c:pt>
                      <c:pt idx="347">
                        <c:v>8.06</c:v>
                      </c:pt>
                      <c:pt idx="348">
                        <c:v>8.02</c:v>
                      </c:pt>
                      <c:pt idx="349">
                        <c:v>8</c:v>
                      </c:pt>
                      <c:pt idx="350">
                        <c:v>7.89</c:v>
                      </c:pt>
                      <c:pt idx="351">
                        <c:v>7.84</c:v>
                      </c:pt>
                      <c:pt idx="352">
                        <c:v>7.8</c:v>
                      </c:pt>
                      <c:pt idx="353">
                        <c:v>7.75</c:v>
                      </c:pt>
                      <c:pt idx="354">
                        <c:v>7.67</c:v>
                      </c:pt>
                      <c:pt idx="355">
                        <c:v>7.64</c:v>
                      </c:pt>
                      <c:pt idx="356">
                        <c:v>7.57</c:v>
                      </c:pt>
                      <c:pt idx="357">
                        <c:v>7.64</c:v>
                      </c:pt>
                      <c:pt idx="358">
                        <c:v>7.57</c:v>
                      </c:pt>
                      <c:pt idx="359">
                        <c:v>7.47</c:v>
                      </c:pt>
                      <c:pt idx="360">
                        <c:v>7.44</c:v>
                      </c:pt>
                      <c:pt idx="361">
                        <c:v>7.4</c:v>
                      </c:pt>
                      <c:pt idx="362">
                        <c:v>7.37</c:v>
                      </c:pt>
                      <c:pt idx="363">
                        <c:v>7.32</c:v>
                      </c:pt>
                      <c:pt idx="364">
                        <c:v>7.25</c:v>
                      </c:pt>
                      <c:pt idx="365">
                        <c:v>7.19</c:v>
                      </c:pt>
                      <c:pt idx="366">
                        <c:v>7.12</c:v>
                      </c:pt>
                      <c:pt idx="367">
                        <c:v>7.11</c:v>
                      </c:pt>
                      <c:pt idx="368">
                        <c:v>7.05</c:v>
                      </c:pt>
                      <c:pt idx="369">
                        <c:v>7</c:v>
                      </c:pt>
                      <c:pt idx="370">
                        <c:v>6.87</c:v>
                      </c:pt>
                      <c:pt idx="371">
                        <c:v>6.82</c:v>
                      </c:pt>
                      <c:pt idx="372">
                        <c:v>6.76</c:v>
                      </c:pt>
                      <c:pt idx="373">
                        <c:v>6.68</c:v>
                      </c:pt>
                      <c:pt idx="374">
                        <c:v>6.56</c:v>
                      </c:pt>
                      <c:pt idx="375">
                        <c:v>6.48</c:v>
                      </c:pt>
                      <c:pt idx="376">
                        <c:v>6.47</c:v>
                      </c:pt>
                      <c:pt idx="377">
                        <c:v>6.47</c:v>
                      </c:pt>
                      <c:pt idx="378">
                        <c:v>6.46</c:v>
                      </c:pt>
                      <c:pt idx="379">
                        <c:v>6.56</c:v>
                      </c:pt>
                      <c:pt idx="380">
                        <c:v>6.7</c:v>
                      </c:pt>
                      <c:pt idx="381">
                        <c:v>6.75</c:v>
                      </c:pt>
                      <c:pt idx="382">
                        <c:v>6.78</c:v>
                      </c:pt>
                      <c:pt idx="383">
                        <c:v>6.74</c:v>
                      </c:pt>
                      <c:pt idx="384">
                        <c:v>6.68</c:v>
                      </c:pt>
                      <c:pt idx="385">
                        <c:v>6.62</c:v>
                      </c:pt>
                      <c:pt idx="386">
                        <c:v>6.52</c:v>
                      </c:pt>
                      <c:pt idx="387">
                        <c:v>6.45</c:v>
                      </c:pt>
                      <c:pt idx="388">
                        <c:v>6.42</c:v>
                      </c:pt>
                      <c:pt idx="389">
                        <c:v>6.34</c:v>
                      </c:pt>
                      <c:pt idx="390">
                        <c:v>6.24</c:v>
                      </c:pt>
                      <c:pt idx="391">
                        <c:v>6.15</c:v>
                      </c:pt>
                      <c:pt idx="392">
                        <c:v>6.08</c:v>
                      </c:pt>
                      <c:pt idx="393">
                        <c:v>6.02</c:v>
                      </c:pt>
                      <c:pt idx="394">
                        <c:v>6</c:v>
                      </c:pt>
                      <c:pt idx="395">
                        <c:v>5.96</c:v>
                      </c:pt>
                      <c:pt idx="396">
                        <c:v>5.9</c:v>
                      </c:pt>
                      <c:pt idx="397">
                        <c:v>5.83</c:v>
                      </c:pt>
                      <c:pt idx="398">
                        <c:v>5.72</c:v>
                      </c:pt>
                      <c:pt idx="399">
                        <c:v>5.67</c:v>
                      </c:pt>
                      <c:pt idx="400">
                        <c:v>5.65</c:v>
                      </c:pt>
                      <c:pt idx="401">
                        <c:v>5.62</c:v>
                      </c:pt>
                      <c:pt idx="402">
                        <c:v>5.61</c:v>
                      </c:pt>
                      <c:pt idx="403">
                        <c:v>5.65</c:v>
                      </c:pt>
                      <c:pt idx="404">
                        <c:v>5.7</c:v>
                      </c:pt>
                      <c:pt idx="405">
                        <c:v>5.72</c:v>
                      </c:pt>
                      <c:pt idx="406">
                        <c:v>5.75</c:v>
                      </c:pt>
                      <c:pt idx="407">
                        <c:v>5.7</c:v>
                      </c:pt>
                      <c:pt idx="408">
                        <c:v>5.72</c:v>
                      </c:pt>
                      <c:pt idx="409">
                        <c:v>5.8</c:v>
                      </c:pt>
                      <c:pt idx="410">
                        <c:v>5.9</c:v>
                      </c:pt>
                      <c:pt idx="411">
                        <c:v>5.93</c:v>
                      </c:pt>
                      <c:pt idx="412">
                        <c:v>5.98</c:v>
                      </c:pt>
                      <c:pt idx="413">
                        <c:v>5.95</c:v>
                      </c:pt>
                      <c:pt idx="414">
                        <c:v>5.96</c:v>
                      </c:pt>
                      <c:pt idx="415">
                        <c:v>5.75</c:v>
                      </c:pt>
                      <c:pt idx="416">
                        <c:v>5.8</c:v>
                      </c:pt>
                      <c:pt idx="417">
                        <c:v>5.87</c:v>
                      </c:pt>
                      <c:pt idx="418">
                        <c:v>5.89</c:v>
                      </c:pt>
                      <c:pt idx="419">
                        <c:v>5.85</c:v>
                      </c:pt>
                      <c:pt idx="420">
                        <c:v>5.77</c:v>
                      </c:pt>
                      <c:pt idx="421">
                        <c:v>5.71</c:v>
                      </c:pt>
                      <c:pt idx="422">
                        <c:v>5.65</c:v>
                      </c:pt>
                      <c:pt idx="423">
                        <c:v>5.6</c:v>
                      </c:pt>
                      <c:pt idx="424">
                        <c:v>5.55</c:v>
                      </c:pt>
                      <c:pt idx="425">
                        <c:v>5.54</c:v>
                      </c:pt>
                      <c:pt idx="426">
                        <c:v>5.5</c:v>
                      </c:pt>
                      <c:pt idx="427">
                        <c:v>5.46</c:v>
                      </c:pt>
                      <c:pt idx="428">
                        <c:v>5.4</c:v>
                      </c:pt>
                      <c:pt idx="429">
                        <c:v>5.32</c:v>
                      </c:pt>
                      <c:pt idx="430">
                        <c:v>5.29</c:v>
                      </c:pt>
                      <c:pt idx="431">
                        <c:v>5.32</c:v>
                      </c:pt>
                      <c:pt idx="432">
                        <c:v>5.36</c:v>
                      </c:pt>
                      <c:pt idx="433">
                        <c:v>5.34</c:v>
                      </c:pt>
                      <c:pt idx="434">
                        <c:v>5.3</c:v>
                      </c:pt>
                      <c:pt idx="435">
                        <c:v>5.26</c:v>
                      </c:pt>
                      <c:pt idx="436">
                        <c:v>5.15</c:v>
                      </c:pt>
                      <c:pt idx="437">
                        <c:v>5.08</c:v>
                      </c:pt>
                      <c:pt idx="438">
                        <c:v>5</c:v>
                      </c:pt>
                      <c:pt idx="439">
                        <c:v>4.9000000000000004</c:v>
                      </c:pt>
                      <c:pt idx="440">
                        <c:v>4.83</c:v>
                      </c:pt>
                      <c:pt idx="441">
                        <c:v>4.8</c:v>
                      </c:pt>
                      <c:pt idx="442">
                        <c:v>4.82</c:v>
                      </c:pt>
                      <c:pt idx="443">
                        <c:v>4.82</c:v>
                      </c:pt>
                      <c:pt idx="444">
                        <c:v>4.92</c:v>
                      </c:pt>
                      <c:pt idx="445">
                        <c:v>4.96</c:v>
                      </c:pt>
                      <c:pt idx="446">
                        <c:v>4.9400000000000004</c:v>
                      </c:pt>
                      <c:pt idx="447">
                        <c:v>4.9000000000000004</c:v>
                      </c:pt>
                      <c:pt idx="448">
                        <c:v>5</c:v>
                      </c:pt>
                      <c:pt idx="449">
                        <c:v>5.12</c:v>
                      </c:pt>
                      <c:pt idx="450">
                        <c:v>5.2</c:v>
                      </c:pt>
                      <c:pt idx="451">
                        <c:v>5.13</c:v>
                      </c:pt>
                      <c:pt idx="452">
                        <c:v>5.05</c:v>
                      </c:pt>
                      <c:pt idx="453">
                        <c:v>5.0199999999999996</c:v>
                      </c:pt>
                      <c:pt idx="454">
                        <c:v>5</c:v>
                      </c:pt>
                      <c:pt idx="455">
                        <c:v>5</c:v>
                      </c:pt>
                      <c:pt idx="456">
                        <c:v>5</c:v>
                      </c:pt>
                      <c:pt idx="457">
                        <c:v>5</c:v>
                      </c:pt>
                      <c:pt idx="458">
                        <c:v>4.92</c:v>
                      </c:pt>
                      <c:pt idx="459">
                        <c:v>4.87</c:v>
                      </c:pt>
                      <c:pt idx="460">
                        <c:v>4.79</c:v>
                      </c:pt>
                      <c:pt idx="461">
                        <c:v>4.8</c:v>
                      </c:pt>
                      <c:pt idx="462">
                        <c:v>4.8</c:v>
                      </c:pt>
                      <c:pt idx="463">
                        <c:v>4.8</c:v>
                      </c:pt>
                      <c:pt idx="464">
                        <c:v>4.78</c:v>
                      </c:pt>
                      <c:pt idx="465">
                        <c:v>4.83</c:v>
                      </c:pt>
                      <c:pt idx="466">
                        <c:v>4.8899999999999997</c:v>
                      </c:pt>
                      <c:pt idx="467">
                        <c:v>4.95</c:v>
                      </c:pt>
                      <c:pt idx="468">
                        <c:v>5.04</c:v>
                      </c:pt>
                      <c:pt idx="469">
                        <c:v>5.07</c:v>
                      </c:pt>
                      <c:pt idx="470">
                        <c:v>5.04</c:v>
                      </c:pt>
                      <c:pt idx="471">
                        <c:v>5.04</c:v>
                      </c:pt>
                      <c:pt idx="472">
                        <c:v>5.05</c:v>
                      </c:pt>
                      <c:pt idx="473">
                        <c:v>4.96</c:v>
                      </c:pt>
                      <c:pt idx="474">
                        <c:v>4.9000000000000004</c:v>
                      </c:pt>
                      <c:pt idx="475">
                        <c:v>4.8499999999999996</c:v>
                      </c:pt>
                      <c:pt idx="476">
                        <c:v>4.79</c:v>
                      </c:pt>
                      <c:pt idx="477">
                        <c:v>4.79</c:v>
                      </c:pt>
                      <c:pt idx="478">
                        <c:v>4.78</c:v>
                      </c:pt>
                      <c:pt idx="479">
                        <c:v>4.75</c:v>
                      </c:pt>
                      <c:pt idx="480">
                        <c:v>4.71</c:v>
                      </c:pt>
                      <c:pt idx="481">
                        <c:v>4.71</c:v>
                      </c:pt>
                      <c:pt idx="482">
                        <c:v>4.84</c:v>
                      </c:pt>
                      <c:pt idx="483">
                        <c:v>4.9000000000000004</c:v>
                      </c:pt>
                      <c:pt idx="484">
                        <c:v>4.9800000000000004</c:v>
                      </c:pt>
                      <c:pt idx="485">
                        <c:v>4.95</c:v>
                      </c:pt>
                      <c:pt idx="486">
                        <c:v>4.9800000000000004</c:v>
                      </c:pt>
                      <c:pt idx="487">
                        <c:v>5.04</c:v>
                      </c:pt>
                      <c:pt idx="488">
                        <c:v>5.14</c:v>
                      </c:pt>
                      <c:pt idx="489">
                        <c:v>5.26</c:v>
                      </c:pt>
                      <c:pt idx="490">
                        <c:v>5.33</c:v>
                      </c:pt>
                      <c:pt idx="491">
                        <c:v>5.38</c:v>
                      </c:pt>
                      <c:pt idx="492">
                        <c:v>5.4</c:v>
                      </c:pt>
                      <c:pt idx="493">
                        <c:v>5.42</c:v>
                      </c:pt>
                      <c:pt idx="494">
                        <c:v>5.38</c:v>
                      </c:pt>
                      <c:pt idx="495">
                        <c:v>5.33</c:v>
                      </c:pt>
                      <c:pt idx="496">
                        <c:v>5.3</c:v>
                      </c:pt>
                      <c:pt idx="497">
                        <c:v>5.31</c:v>
                      </c:pt>
                      <c:pt idx="498">
                        <c:v>5.25</c:v>
                      </c:pt>
                      <c:pt idx="499">
                        <c:v>5.18</c:v>
                      </c:pt>
                      <c:pt idx="500">
                        <c:v>5.07</c:v>
                      </c:pt>
                      <c:pt idx="501">
                        <c:v>5.0599999999999996</c:v>
                      </c:pt>
                      <c:pt idx="502">
                        <c:v>5.05</c:v>
                      </c:pt>
                      <c:pt idx="503">
                        <c:v>5.03</c:v>
                      </c:pt>
                      <c:pt idx="504">
                        <c:v>5</c:v>
                      </c:pt>
                      <c:pt idx="505">
                        <c:v>5</c:v>
                      </c:pt>
                      <c:pt idx="506">
                        <c:v>4.97</c:v>
                      </c:pt>
                      <c:pt idx="507">
                        <c:v>4.96</c:v>
                      </c:pt>
                      <c:pt idx="508">
                        <c:v>4.93</c:v>
                      </c:pt>
                      <c:pt idx="509">
                        <c:v>4.9000000000000004</c:v>
                      </c:pt>
                      <c:pt idx="510">
                        <c:v>4.84</c:v>
                      </c:pt>
                      <c:pt idx="511">
                        <c:v>4.84</c:v>
                      </c:pt>
                      <c:pt idx="512">
                        <c:v>4.82</c:v>
                      </c:pt>
                      <c:pt idx="513">
                        <c:v>4.8600000000000003</c:v>
                      </c:pt>
                      <c:pt idx="514">
                        <c:v>4.96</c:v>
                      </c:pt>
                      <c:pt idx="515">
                        <c:v>4.9400000000000004</c:v>
                      </c:pt>
                      <c:pt idx="516">
                        <c:v>4.92</c:v>
                      </c:pt>
                      <c:pt idx="517">
                        <c:v>4.9000000000000004</c:v>
                      </c:pt>
                      <c:pt idx="518">
                        <c:v>4.87</c:v>
                      </c:pt>
                      <c:pt idx="519">
                        <c:v>4.8499999999999996</c:v>
                      </c:pt>
                      <c:pt idx="520">
                        <c:v>4.83</c:v>
                      </c:pt>
                      <c:pt idx="521">
                        <c:v>4.8499999999999996</c:v>
                      </c:pt>
                      <c:pt idx="522">
                        <c:v>4.9000000000000004</c:v>
                      </c:pt>
                      <c:pt idx="523">
                        <c:v>4.88</c:v>
                      </c:pt>
                      <c:pt idx="524">
                        <c:v>4.88</c:v>
                      </c:pt>
                      <c:pt idx="525">
                        <c:v>4.88</c:v>
                      </c:pt>
                      <c:pt idx="526">
                        <c:v>4.8899999999999997</c:v>
                      </c:pt>
                      <c:pt idx="527">
                        <c:v>4.87</c:v>
                      </c:pt>
                      <c:pt idx="528">
                        <c:v>4.8499999999999996</c:v>
                      </c:pt>
                      <c:pt idx="529">
                        <c:v>4.93</c:v>
                      </c:pt>
                      <c:pt idx="530">
                        <c:v>5.0999999999999996</c:v>
                      </c:pt>
                      <c:pt idx="531">
                        <c:v>5.18</c:v>
                      </c:pt>
                      <c:pt idx="532">
                        <c:v>5.28</c:v>
                      </c:pt>
                      <c:pt idx="533">
                        <c:v>5.2</c:v>
                      </c:pt>
                      <c:pt idx="534">
                        <c:v>5.19</c:v>
                      </c:pt>
                      <c:pt idx="535">
                        <c:v>5.17</c:v>
                      </c:pt>
                      <c:pt idx="536">
                        <c:v>5.14</c:v>
                      </c:pt>
                      <c:pt idx="537">
                        <c:v>5.14</c:v>
                      </c:pt>
                      <c:pt idx="538">
                        <c:v>5.14</c:v>
                      </c:pt>
                      <c:pt idx="539">
                        <c:v>5.26</c:v>
                      </c:pt>
                      <c:pt idx="540">
                        <c:v>5.28</c:v>
                      </c:pt>
                      <c:pt idx="541">
                        <c:v>5.27</c:v>
                      </c:pt>
                      <c:pt idx="542">
                        <c:v>5.34</c:v>
                      </c:pt>
                      <c:pt idx="543">
                        <c:v>5.42</c:v>
                      </c:pt>
                      <c:pt idx="544">
                        <c:v>5.5</c:v>
                      </c:pt>
                      <c:pt idx="545">
                        <c:v>5.6</c:v>
                      </c:pt>
                      <c:pt idx="546">
                        <c:v>5.62</c:v>
                      </c:pt>
                      <c:pt idx="547">
                        <c:v>5.68</c:v>
                      </c:pt>
                      <c:pt idx="548">
                        <c:v>5.88</c:v>
                      </c:pt>
                      <c:pt idx="549">
                        <c:v>5.97</c:v>
                      </c:pt>
                      <c:pt idx="550">
                        <c:v>5.97</c:v>
                      </c:pt>
                      <c:pt idx="551">
                        <c:v>5.95</c:v>
                      </c:pt>
                      <c:pt idx="552">
                        <c:v>5.86</c:v>
                      </c:pt>
                      <c:pt idx="553">
                        <c:v>5.83</c:v>
                      </c:pt>
                      <c:pt idx="554">
                        <c:v>5.8</c:v>
                      </c:pt>
                      <c:pt idx="555">
                        <c:v>5.76</c:v>
                      </c:pt>
                      <c:pt idx="556">
                        <c:v>5.72</c:v>
                      </c:pt>
                      <c:pt idx="557">
                        <c:v>5.7</c:v>
                      </c:pt>
                      <c:pt idx="558">
                        <c:v>5.75</c:v>
                      </c:pt>
                      <c:pt idx="559">
                        <c:v>5.54</c:v>
                      </c:pt>
                      <c:pt idx="560">
                        <c:v>5.49</c:v>
                      </c:pt>
                      <c:pt idx="561">
                        <c:v>5.4</c:v>
                      </c:pt>
                      <c:pt idx="562">
                        <c:v>5.3</c:v>
                      </c:pt>
                      <c:pt idx="563">
                        <c:v>5.24</c:v>
                      </c:pt>
                      <c:pt idx="564">
                        <c:v>5.24</c:v>
                      </c:pt>
                      <c:pt idx="565">
                        <c:v>5.3</c:v>
                      </c:pt>
                      <c:pt idx="566">
                        <c:v>5.38</c:v>
                      </c:pt>
                      <c:pt idx="567">
                        <c:v>5.4</c:v>
                      </c:pt>
                      <c:pt idx="568">
                        <c:v>5.38</c:v>
                      </c:pt>
                      <c:pt idx="569">
                        <c:v>5.43</c:v>
                      </c:pt>
                      <c:pt idx="570">
                        <c:v>5.47</c:v>
                      </c:pt>
                      <c:pt idx="571">
                        <c:v>5.44</c:v>
                      </c:pt>
                      <c:pt idx="572">
                        <c:v>5.4</c:v>
                      </c:pt>
                      <c:pt idx="573">
                        <c:v>5.4</c:v>
                      </c:pt>
                      <c:pt idx="574">
                        <c:v>5.4</c:v>
                      </c:pt>
                      <c:pt idx="575">
                        <c:v>5.38</c:v>
                      </c:pt>
                      <c:pt idx="576">
                        <c:v>5.31</c:v>
                      </c:pt>
                      <c:pt idx="577">
                        <c:v>5.35</c:v>
                      </c:pt>
                      <c:pt idx="578">
                        <c:v>5.13</c:v>
                      </c:pt>
                      <c:pt idx="579">
                        <c:v>5.1100000000000003</c:v>
                      </c:pt>
                      <c:pt idx="580">
                        <c:v>5.14</c:v>
                      </c:pt>
                      <c:pt idx="581">
                        <c:v>5.19</c:v>
                      </c:pt>
                      <c:pt idx="582">
                        <c:v>5.21</c:v>
                      </c:pt>
                      <c:pt idx="583">
                        <c:v>5.21</c:v>
                      </c:pt>
                      <c:pt idx="584">
                        <c:v>5.27</c:v>
                      </c:pt>
                      <c:pt idx="585">
                        <c:v>5.32</c:v>
                      </c:pt>
                      <c:pt idx="586">
                        <c:v>5.4</c:v>
                      </c:pt>
                      <c:pt idx="587">
                        <c:v>5.41</c:v>
                      </c:pt>
                      <c:pt idx="588">
                        <c:v>5.44</c:v>
                      </c:pt>
                      <c:pt idx="589">
                        <c:v>5.48</c:v>
                      </c:pt>
                      <c:pt idx="590">
                        <c:v>5.5</c:v>
                      </c:pt>
                      <c:pt idx="591">
                        <c:v>5.54</c:v>
                      </c:pt>
                      <c:pt idx="592">
                        <c:v>5.56</c:v>
                      </c:pt>
                      <c:pt idx="593">
                        <c:v>5.56</c:v>
                      </c:pt>
                      <c:pt idx="594">
                        <c:v>5.55</c:v>
                      </c:pt>
                      <c:pt idx="595">
                        <c:v>5.58</c:v>
                      </c:pt>
                      <c:pt idx="596">
                        <c:v>5.63</c:v>
                      </c:pt>
                      <c:pt idx="597">
                        <c:v>5.68</c:v>
                      </c:pt>
                      <c:pt idx="598">
                        <c:v>5.72</c:v>
                      </c:pt>
                      <c:pt idx="599">
                        <c:v>5.76</c:v>
                      </c:pt>
                      <c:pt idx="600">
                        <c:v>6.06</c:v>
                      </c:pt>
                      <c:pt idx="601">
                        <c:v>6.11</c:v>
                      </c:pt>
                      <c:pt idx="602">
                        <c:v>6.21</c:v>
                      </c:pt>
                      <c:pt idx="603">
                        <c:v>6.28</c:v>
                      </c:pt>
                      <c:pt idx="604">
                        <c:v>6.37</c:v>
                      </c:pt>
                      <c:pt idx="605">
                        <c:v>6.4</c:v>
                      </c:pt>
                      <c:pt idx="606">
                        <c:v>6.5</c:v>
                      </c:pt>
                      <c:pt idx="607">
                        <c:v>6.6</c:v>
                      </c:pt>
                      <c:pt idx="608">
                        <c:v>6.7</c:v>
                      </c:pt>
                      <c:pt idx="609">
                        <c:v>6.77</c:v>
                      </c:pt>
                      <c:pt idx="610">
                        <c:v>6.86</c:v>
                      </c:pt>
                      <c:pt idx="611">
                        <c:v>6.92</c:v>
                      </c:pt>
                      <c:pt idx="612">
                        <c:v>6.98</c:v>
                      </c:pt>
                      <c:pt idx="613">
                        <c:v>6.98</c:v>
                      </c:pt>
                      <c:pt idx="614">
                        <c:v>7</c:v>
                      </c:pt>
                      <c:pt idx="615">
                        <c:v>7.03</c:v>
                      </c:pt>
                      <c:pt idx="616">
                        <c:v>7.07</c:v>
                      </c:pt>
                      <c:pt idx="617">
                        <c:v>7.09</c:v>
                      </c:pt>
                      <c:pt idx="618">
                        <c:v>7.06</c:v>
                      </c:pt>
                      <c:pt idx="619">
                        <c:v>7.12</c:v>
                      </c:pt>
                      <c:pt idx="620">
                        <c:v>7.16</c:v>
                      </c:pt>
                      <c:pt idx="621">
                        <c:v>7.2</c:v>
                      </c:pt>
                      <c:pt idx="622">
                        <c:v>7.24</c:v>
                      </c:pt>
                      <c:pt idx="623">
                        <c:v>7.28</c:v>
                      </c:pt>
                      <c:pt idx="624">
                        <c:v>7.32</c:v>
                      </c:pt>
                      <c:pt idx="625">
                        <c:v>7.34</c:v>
                      </c:pt>
                      <c:pt idx="626">
                        <c:v>7.36</c:v>
                      </c:pt>
                      <c:pt idx="627">
                        <c:v>7.4</c:v>
                      </c:pt>
                      <c:pt idx="628">
                        <c:v>7.47</c:v>
                      </c:pt>
                      <c:pt idx="629">
                        <c:v>7.5</c:v>
                      </c:pt>
                      <c:pt idx="630">
                        <c:v>7.52</c:v>
                      </c:pt>
                      <c:pt idx="631">
                        <c:v>7.54</c:v>
                      </c:pt>
                      <c:pt idx="632">
                        <c:v>7.56</c:v>
                      </c:pt>
                      <c:pt idx="633">
                        <c:v>7.58</c:v>
                      </c:pt>
                      <c:pt idx="634">
                        <c:v>7.6</c:v>
                      </c:pt>
                      <c:pt idx="635">
                        <c:v>7.6</c:v>
                      </c:pt>
                      <c:pt idx="636">
                        <c:v>7.63</c:v>
                      </c:pt>
                      <c:pt idx="637">
                        <c:v>7.63</c:v>
                      </c:pt>
                      <c:pt idx="638">
                        <c:v>7.63</c:v>
                      </c:pt>
                      <c:pt idx="639">
                        <c:v>7.63</c:v>
                      </c:pt>
                      <c:pt idx="640">
                        <c:v>7.63</c:v>
                      </c:pt>
                      <c:pt idx="641">
                        <c:v>7.62</c:v>
                      </c:pt>
                      <c:pt idx="642">
                        <c:v>7.62</c:v>
                      </c:pt>
                      <c:pt idx="643">
                        <c:v>7.62</c:v>
                      </c:pt>
                      <c:pt idx="644">
                        <c:v>7.61</c:v>
                      </c:pt>
                      <c:pt idx="645">
                        <c:v>7.61</c:v>
                      </c:pt>
                      <c:pt idx="646">
                        <c:v>7.6</c:v>
                      </c:pt>
                      <c:pt idx="647">
                        <c:v>7.58</c:v>
                      </c:pt>
                      <c:pt idx="648">
                        <c:v>7.5</c:v>
                      </c:pt>
                      <c:pt idx="649">
                        <c:v>7.46</c:v>
                      </c:pt>
                      <c:pt idx="650">
                        <c:v>7.52</c:v>
                      </c:pt>
                      <c:pt idx="651">
                        <c:v>7.36</c:v>
                      </c:pt>
                      <c:pt idx="652">
                        <c:v>7.32</c:v>
                      </c:pt>
                      <c:pt idx="653">
                        <c:v>7.28</c:v>
                      </c:pt>
                      <c:pt idx="654">
                        <c:v>7.2220000000000004</c:v>
                      </c:pt>
                      <c:pt idx="655">
                        <c:v>7.14</c:v>
                      </c:pt>
                      <c:pt idx="656">
                        <c:v>7.08</c:v>
                      </c:pt>
                      <c:pt idx="657">
                        <c:v>7.02</c:v>
                      </c:pt>
                      <c:pt idx="658">
                        <c:v>7.02</c:v>
                      </c:pt>
                      <c:pt idx="659">
                        <c:v>7.02</c:v>
                      </c:pt>
                      <c:pt idx="660">
                        <c:v>7</c:v>
                      </c:pt>
                      <c:pt idx="661">
                        <c:v>6.98</c:v>
                      </c:pt>
                      <c:pt idx="662">
                        <c:v>6.92</c:v>
                      </c:pt>
                      <c:pt idx="663">
                        <c:v>6.8</c:v>
                      </c:pt>
                      <c:pt idx="664">
                        <c:v>6.85</c:v>
                      </c:pt>
                      <c:pt idx="665">
                        <c:v>6.83</c:v>
                      </c:pt>
                      <c:pt idx="666">
                        <c:v>6.78</c:v>
                      </c:pt>
                      <c:pt idx="667">
                        <c:v>6.74</c:v>
                      </c:pt>
                      <c:pt idx="668">
                        <c:v>6.63</c:v>
                      </c:pt>
                      <c:pt idx="669">
                        <c:v>6.56</c:v>
                      </c:pt>
                      <c:pt idx="670">
                        <c:v>6.5</c:v>
                      </c:pt>
                      <c:pt idx="671">
                        <c:v>6.48</c:v>
                      </c:pt>
                      <c:pt idx="672">
                        <c:v>6.44</c:v>
                      </c:pt>
                      <c:pt idx="673">
                        <c:v>6.36</c:v>
                      </c:pt>
                      <c:pt idx="674">
                        <c:v>6.28</c:v>
                      </c:pt>
                      <c:pt idx="675">
                        <c:v>6.28</c:v>
                      </c:pt>
                      <c:pt idx="676">
                        <c:v>6.26</c:v>
                      </c:pt>
                      <c:pt idx="677">
                        <c:v>6.26</c:v>
                      </c:pt>
                      <c:pt idx="678">
                        <c:v>6.26</c:v>
                      </c:pt>
                      <c:pt idx="679">
                        <c:v>6.18</c:v>
                      </c:pt>
                      <c:pt idx="680">
                        <c:v>6.1</c:v>
                      </c:pt>
                      <c:pt idx="681">
                        <c:v>5.96</c:v>
                      </c:pt>
                      <c:pt idx="682">
                        <c:v>5.89</c:v>
                      </c:pt>
                      <c:pt idx="683">
                        <c:v>5.87</c:v>
                      </c:pt>
                      <c:pt idx="684">
                        <c:v>5.86</c:v>
                      </c:pt>
                      <c:pt idx="685">
                        <c:v>5.85</c:v>
                      </c:pt>
                      <c:pt idx="686">
                        <c:v>5.85</c:v>
                      </c:pt>
                      <c:pt idx="687">
                        <c:v>5.8</c:v>
                      </c:pt>
                      <c:pt idx="688">
                        <c:v>5.76</c:v>
                      </c:pt>
                      <c:pt idx="689">
                        <c:v>5.72</c:v>
                      </c:pt>
                      <c:pt idx="690">
                        <c:v>5.68</c:v>
                      </c:pt>
                      <c:pt idx="691">
                        <c:v>5.62</c:v>
                      </c:pt>
                      <c:pt idx="692">
                        <c:v>5.6</c:v>
                      </c:pt>
                      <c:pt idx="693">
                        <c:v>5.6</c:v>
                      </c:pt>
                      <c:pt idx="694">
                        <c:v>5.57</c:v>
                      </c:pt>
                      <c:pt idx="695">
                        <c:v>5.54</c:v>
                      </c:pt>
                      <c:pt idx="696">
                        <c:v>5.47</c:v>
                      </c:pt>
                      <c:pt idx="697">
                        <c:v>5.45</c:v>
                      </c:pt>
                      <c:pt idx="698">
                        <c:v>5.49</c:v>
                      </c:pt>
                      <c:pt idx="699">
                        <c:v>5.53</c:v>
                      </c:pt>
                      <c:pt idx="700">
                        <c:v>5.59</c:v>
                      </c:pt>
                      <c:pt idx="701">
                        <c:v>5.54</c:v>
                      </c:pt>
                      <c:pt idx="702">
                        <c:v>5.55</c:v>
                      </c:pt>
                      <c:pt idx="703">
                        <c:v>5.6</c:v>
                      </c:pt>
                      <c:pt idx="704">
                        <c:v>5.82</c:v>
                      </c:pt>
                      <c:pt idx="705">
                        <c:v>5.96</c:v>
                      </c:pt>
                      <c:pt idx="706">
                        <c:v>6.08</c:v>
                      </c:pt>
                      <c:pt idx="707">
                        <c:v>6.14</c:v>
                      </c:pt>
                      <c:pt idx="708">
                        <c:v>6.22</c:v>
                      </c:pt>
                      <c:pt idx="709">
                        <c:v>6.34</c:v>
                      </c:pt>
                      <c:pt idx="710">
                        <c:v>6.45</c:v>
                      </c:pt>
                      <c:pt idx="711">
                        <c:v>6.48</c:v>
                      </c:pt>
                      <c:pt idx="712">
                        <c:v>6.5</c:v>
                      </c:pt>
                      <c:pt idx="713">
                        <c:v>6.48</c:v>
                      </c:pt>
                      <c:pt idx="714">
                        <c:v>6.45</c:v>
                      </c:pt>
                      <c:pt idx="715">
                        <c:v>6.45</c:v>
                      </c:pt>
                      <c:pt idx="716">
                        <c:v>6.47</c:v>
                      </c:pt>
                      <c:pt idx="717">
                        <c:v>6.45</c:v>
                      </c:pt>
                      <c:pt idx="718">
                        <c:v>6.43</c:v>
                      </c:pt>
                      <c:pt idx="719">
                        <c:v>6.4</c:v>
                      </c:pt>
                      <c:pt idx="720">
                        <c:v>6.36</c:v>
                      </c:pt>
                      <c:pt idx="721">
                        <c:v>6.34</c:v>
                      </c:pt>
                      <c:pt idx="722">
                        <c:v>6.26</c:v>
                      </c:pt>
                      <c:pt idx="723">
                        <c:v>6.23</c:v>
                      </c:pt>
                      <c:pt idx="724">
                        <c:v>6.12</c:v>
                      </c:pt>
                      <c:pt idx="725">
                        <c:v>6.04</c:v>
                      </c:pt>
                      <c:pt idx="726">
                        <c:v>5.9</c:v>
                      </c:pt>
                      <c:pt idx="727">
                        <c:v>5.78</c:v>
                      </c:pt>
                      <c:pt idx="728">
                        <c:v>5.67</c:v>
                      </c:pt>
                      <c:pt idx="729">
                        <c:v>5.63</c:v>
                      </c:pt>
                      <c:pt idx="730">
                        <c:v>5.59</c:v>
                      </c:pt>
                      <c:pt idx="731">
                        <c:v>5.6</c:v>
                      </c:pt>
                    </c:numCache>
                  </c:numRef>
                </c:val>
                <c:smooth val="1"/>
                <c:extLst xmlns:c15="http://schemas.microsoft.com/office/drawing/2012/chart">
                  <c:ext xmlns:c16="http://schemas.microsoft.com/office/drawing/2014/chart" uri="{C3380CC4-5D6E-409C-BE32-E72D297353CC}">
                    <c16:uniqueId val="{0000000C-D753-464D-AACF-C9EF6FA85ADD}"/>
                  </c:ext>
                </c:extLst>
              </c15:ser>
            </c15:filteredLineSeries>
            <c15:filteredLineSeries>
              <c15:ser>
                <c:idx val="2"/>
                <c:order val="3"/>
                <c:tx>
                  <c:strRef>
                    <c:extLst xmlns:c15="http://schemas.microsoft.com/office/drawing/2012/chart">
                      <c:ext xmlns:c15="http://schemas.microsoft.com/office/drawing/2012/chart" uri="{02D57815-91ED-43cb-92C2-25804820EDAC}">
                        <c15:formulaRef>
                          <c15:sqref>DATOS!$U$2</c15:sqref>
                        </c15:formulaRef>
                      </c:ext>
                    </c:extLst>
                    <c:strCache>
                      <c:ptCount val="1"/>
                      <c:pt idx="0">
                        <c:v>2003</c:v>
                      </c:pt>
                    </c:strCache>
                  </c:strRef>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DATOS!$U$3:$U$734</c15:sqref>
                        </c15:formulaRef>
                      </c:ext>
                    </c:extLst>
                    <c:numCache>
                      <c:formatCode>0.00</c:formatCode>
                      <c:ptCount val="732"/>
                      <c:pt idx="0">
                        <c:v>5.6</c:v>
                      </c:pt>
                      <c:pt idx="1">
                        <c:v>5.58</c:v>
                      </c:pt>
                      <c:pt idx="2">
                        <c:v>5.54</c:v>
                      </c:pt>
                      <c:pt idx="3">
                        <c:v>5.66</c:v>
                      </c:pt>
                      <c:pt idx="4">
                        <c:v>5.62</c:v>
                      </c:pt>
                      <c:pt idx="5">
                        <c:v>5.54</c:v>
                      </c:pt>
                      <c:pt idx="6">
                        <c:v>5.48</c:v>
                      </c:pt>
                      <c:pt idx="7">
                        <c:v>5.37</c:v>
                      </c:pt>
                      <c:pt idx="8">
                        <c:v>5.2</c:v>
                      </c:pt>
                      <c:pt idx="9">
                        <c:v>5.12</c:v>
                      </c:pt>
                      <c:pt idx="10">
                        <c:v>5.05</c:v>
                      </c:pt>
                      <c:pt idx="11">
                        <c:v>4.95</c:v>
                      </c:pt>
                      <c:pt idx="12">
                        <c:v>4.88</c:v>
                      </c:pt>
                      <c:pt idx="13">
                        <c:v>4.82</c:v>
                      </c:pt>
                      <c:pt idx="14">
                        <c:v>4.8</c:v>
                      </c:pt>
                      <c:pt idx="15">
                        <c:v>4.71</c:v>
                      </c:pt>
                      <c:pt idx="16">
                        <c:v>4.62</c:v>
                      </c:pt>
                      <c:pt idx="17">
                        <c:v>4.5999999999999996</c:v>
                      </c:pt>
                      <c:pt idx="18">
                        <c:v>4.58</c:v>
                      </c:pt>
                      <c:pt idx="19">
                        <c:v>4.57</c:v>
                      </c:pt>
                      <c:pt idx="20">
                        <c:v>4.5599999999999996</c:v>
                      </c:pt>
                      <c:pt idx="21">
                        <c:v>4.54</c:v>
                      </c:pt>
                      <c:pt idx="22">
                        <c:v>4.5199999999999996</c:v>
                      </c:pt>
                      <c:pt idx="23">
                        <c:v>4.5</c:v>
                      </c:pt>
                      <c:pt idx="24">
                        <c:v>4.45</c:v>
                      </c:pt>
                      <c:pt idx="25">
                        <c:v>4.4000000000000004</c:v>
                      </c:pt>
                      <c:pt idx="26">
                        <c:v>4.38</c:v>
                      </c:pt>
                      <c:pt idx="27">
                        <c:v>4.29</c:v>
                      </c:pt>
                      <c:pt idx="28">
                        <c:v>4.2</c:v>
                      </c:pt>
                      <c:pt idx="29">
                        <c:v>4.0999999999999996</c:v>
                      </c:pt>
                      <c:pt idx="30">
                        <c:v>4.0199999999999996</c:v>
                      </c:pt>
                      <c:pt idx="31">
                        <c:v>4.0199999999999996</c:v>
                      </c:pt>
                      <c:pt idx="32">
                        <c:v>4.1100000000000003</c:v>
                      </c:pt>
                      <c:pt idx="33">
                        <c:v>4.18</c:v>
                      </c:pt>
                      <c:pt idx="34">
                        <c:v>4.3</c:v>
                      </c:pt>
                      <c:pt idx="35">
                        <c:v>4.32</c:v>
                      </c:pt>
                      <c:pt idx="36">
                        <c:v>4.3499999999999996</c:v>
                      </c:pt>
                      <c:pt idx="37">
                        <c:v>4.3600000000000003</c:v>
                      </c:pt>
                      <c:pt idx="38">
                        <c:v>4.38</c:v>
                      </c:pt>
                      <c:pt idx="39">
                        <c:v>4.0999999999999996</c:v>
                      </c:pt>
                      <c:pt idx="40">
                        <c:v>4</c:v>
                      </c:pt>
                      <c:pt idx="41">
                        <c:v>4.04</c:v>
                      </c:pt>
                      <c:pt idx="42">
                        <c:v>4.08</c:v>
                      </c:pt>
                      <c:pt idx="43">
                        <c:v>4.12</c:v>
                      </c:pt>
                      <c:pt idx="44">
                        <c:v>4.1900000000000004</c:v>
                      </c:pt>
                      <c:pt idx="45">
                        <c:v>4.25</c:v>
                      </c:pt>
                      <c:pt idx="46">
                        <c:v>4.3</c:v>
                      </c:pt>
                      <c:pt idx="47">
                        <c:v>4.2699999999999996</c:v>
                      </c:pt>
                      <c:pt idx="48">
                        <c:v>4.0999999999999996</c:v>
                      </c:pt>
                      <c:pt idx="49">
                        <c:v>4.0199999999999996</c:v>
                      </c:pt>
                      <c:pt idx="50">
                        <c:v>3.98</c:v>
                      </c:pt>
                      <c:pt idx="51">
                        <c:v>3.9</c:v>
                      </c:pt>
                      <c:pt idx="52">
                        <c:v>3.85</c:v>
                      </c:pt>
                      <c:pt idx="53">
                        <c:v>3.85</c:v>
                      </c:pt>
                      <c:pt idx="54">
                        <c:v>3.85</c:v>
                      </c:pt>
                      <c:pt idx="55">
                        <c:v>3.88</c:v>
                      </c:pt>
                      <c:pt idx="56">
                        <c:v>3.88</c:v>
                      </c:pt>
                      <c:pt idx="57">
                        <c:v>3.83</c:v>
                      </c:pt>
                      <c:pt idx="58">
                        <c:v>3.79</c:v>
                      </c:pt>
                      <c:pt idx="59">
                        <c:v>3.84</c:v>
                      </c:pt>
                      <c:pt idx="60">
                        <c:v>3.86</c:v>
                      </c:pt>
                      <c:pt idx="61">
                        <c:v>3.9</c:v>
                      </c:pt>
                      <c:pt idx="62">
                        <c:v>3.91</c:v>
                      </c:pt>
                      <c:pt idx="63">
                        <c:v>3.94</c:v>
                      </c:pt>
                      <c:pt idx="64">
                        <c:v>3.92</c:v>
                      </c:pt>
                      <c:pt idx="65">
                        <c:v>3.9</c:v>
                      </c:pt>
                      <c:pt idx="66">
                        <c:v>3.88</c:v>
                      </c:pt>
                      <c:pt idx="67">
                        <c:v>3.82</c:v>
                      </c:pt>
                      <c:pt idx="68">
                        <c:v>3.8</c:v>
                      </c:pt>
                      <c:pt idx="69">
                        <c:v>3.8</c:v>
                      </c:pt>
                      <c:pt idx="70">
                        <c:v>3.85</c:v>
                      </c:pt>
                      <c:pt idx="71">
                        <c:v>3.84</c:v>
                      </c:pt>
                      <c:pt idx="72">
                        <c:v>3.69</c:v>
                      </c:pt>
                      <c:pt idx="73">
                        <c:v>3.6</c:v>
                      </c:pt>
                      <c:pt idx="74">
                        <c:v>3.52</c:v>
                      </c:pt>
                      <c:pt idx="75">
                        <c:v>3.54</c:v>
                      </c:pt>
                      <c:pt idx="76">
                        <c:v>3.58</c:v>
                      </c:pt>
                      <c:pt idx="77">
                        <c:v>3.52</c:v>
                      </c:pt>
                      <c:pt idx="78">
                        <c:v>3.5</c:v>
                      </c:pt>
                      <c:pt idx="79">
                        <c:v>3.48</c:v>
                      </c:pt>
                      <c:pt idx="80">
                        <c:v>3.52</c:v>
                      </c:pt>
                      <c:pt idx="81">
                        <c:v>3.54</c:v>
                      </c:pt>
                      <c:pt idx="82">
                        <c:v>3.5</c:v>
                      </c:pt>
                      <c:pt idx="83">
                        <c:v>3.55</c:v>
                      </c:pt>
                      <c:pt idx="84">
                        <c:v>3.6</c:v>
                      </c:pt>
                      <c:pt idx="85">
                        <c:v>3.68</c:v>
                      </c:pt>
                      <c:pt idx="86">
                        <c:v>3.8</c:v>
                      </c:pt>
                      <c:pt idx="87">
                        <c:v>3.87</c:v>
                      </c:pt>
                      <c:pt idx="88">
                        <c:v>3.95</c:v>
                      </c:pt>
                      <c:pt idx="89">
                        <c:v>3.9</c:v>
                      </c:pt>
                      <c:pt idx="90">
                        <c:v>3.82</c:v>
                      </c:pt>
                      <c:pt idx="91">
                        <c:v>3.9</c:v>
                      </c:pt>
                      <c:pt idx="92">
                        <c:v>3.95</c:v>
                      </c:pt>
                      <c:pt idx="93">
                        <c:v>4</c:v>
                      </c:pt>
                      <c:pt idx="94">
                        <c:v>4.0999999999999996</c:v>
                      </c:pt>
                      <c:pt idx="95">
                        <c:v>4.12</c:v>
                      </c:pt>
                      <c:pt idx="96">
                        <c:v>4.16</c:v>
                      </c:pt>
                      <c:pt idx="97">
                        <c:v>4.18</c:v>
                      </c:pt>
                      <c:pt idx="98">
                        <c:v>4.2300000000000004</c:v>
                      </c:pt>
                      <c:pt idx="99">
                        <c:v>4.28</c:v>
                      </c:pt>
                      <c:pt idx="100">
                        <c:v>4.3099999999999996</c:v>
                      </c:pt>
                      <c:pt idx="101">
                        <c:v>4.3099999999999996</c:v>
                      </c:pt>
                      <c:pt idx="102">
                        <c:v>4.29</c:v>
                      </c:pt>
                      <c:pt idx="103">
                        <c:v>4.2699999999999996</c:v>
                      </c:pt>
                      <c:pt idx="104">
                        <c:v>4.21</c:v>
                      </c:pt>
                      <c:pt idx="105">
                        <c:v>4.17</c:v>
                      </c:pt>
                      <c:pt idx="106">
                        <c:v>4.12</c:v>
                      </c:pt>
                      <c:pt idx="107">
                        <c:v>4.0199999999999996</c:v>
                      </c:pt>
                      <c:pt idx="108">
                        <c:v>3.98</c:v>
                      </c:pt>
                      <c:pt idx="109">
                        <c:v>3.93</c:v>
                      </c:pt>
                      <c:pt idx="110">
                        <c:v>3.83</c:v>
                      </c:pt>
                      <c:pt idx="111">
                        <c:v>3.77</c:v>
                      </c:pt>
                      <c:pt idx="112">
                        <c:v>3.7</c:v>
                      </c:pt>
                      <c:pt idx="113">
                        <c:v>3.68</c:v>
                      </c:pt>
                      <c:pt idx="114">
                        <c:v>3.64</c:v>
                      </c:pt>
                      <c:pt idx="115">
                        <c:v>3.64</c:v>
                      </c:pt>
                      <c:pt idx="116">
                        <c:v>3.68</c:v>
                      </c:pt>
                      <c:pt idx="117">
                        <c:v>3.72</c:v>
                      </c:pt>
                      <c:pt idx="118">
                        <c:v>3.71</c:v>
                      </c:pt>
                      <c:pt idx="119">
                        <c:v>3.7</c:v>
                      </c:pt>
                      <c:pt idx="120">
                        <c:v>3.69</c:v>
                      </c:pt>
                      <c:pt idx="121">
                        <c:v>3.71</c:v>
                      </c:pt>
                      <c:pt idx="122">
                        <c:v>3.88</c:v>
                      </c:pt>
                      <c:pt idx="123">
                        <c:v>4</c:v>
                      </c:pt>
                      <c:pt idx="124">
                        <c:v>4.03</c:v>
                      </c:pt>
                      <c:pt idx="125">
                        <c:v>4.04</c:v>
                      </c:pt>
                      <c:pt idx="126">
                        <c:v>4.04</c:v>
                      </c:pt>
                      <c:pt idx="127">
                        <c:v>4.08</c:v>
                      </c:pt>
                      <c:pt idx="128">
                        <c:v>4.08</c:v>
                      </c:pt>
                      <c:pt idx="129">
                        <c:v>4.0999999999999996</c:v>
                      </c:pt>
                      <c:pt idx="130">
                        <c:v>4.09</c:v>
                      </c:pt>
                      <c:pt idx="131">
                        <c:v>4.09</c:v>
                      </c:pt>
                      <c:pt idx="132">
                        <c:v>4.1100000000000003</c:v>
                      </c:pt>
                      <c:pt idx="133">
                        <c:v>4.12</c:v>
                      </c:pt>
                      <c:pt idx="134">
                        <c:v>4.1100000000000003</c:v>
                      </c:pt>
                      <c:pt idx="135">
                        <c:v>4.07</c:v>
                      </c:pt>
                      <c:pt idx="136">
                        <c:v>4.05</c:v>
                      </c:pt>
                      <c:pt idx="137">
                        <c:v>4.03</c:v>
                      </c:pt>
                      <c:pt idx="138">
                        <c:v>4.01</c:v>
                      </c:pt>
                      <c:pt idx="139">
                        <c:v>4</c:v>
                      </c:pt>
                      <c:pt idx="140">
                        <c:v>3.9</c:v>
                      </c:pt>
                      <c:pt idx="141">
                        <c:v>3.84</c:v>
                      </c:pt>
                      <c:pt idx="142">
                        <c:v>3.72</c:v>
                      </c:pt>
                      <c:pt idx="143">
                        <c:v>3.68</c:v>
                      </c:pt>
                      <c:pt idx="144">
                        <c:v>3.6</c:v>
                      </c:pt>
                      <c:pt idx="145">
                        <c:v>3.55</c:v>
                      </c:pt>
                      <c:pt idx="146">
                        <c:v>3.5</c:v>
                      </c:pt>
                      <c:pt idx="147">
                        <c:v>3.54</c:v>
                      </c:pt>
                      <c:pt idx="148">
                        <c:v>3.6</c:v>
                      </c:pt>
                      <c:pt idx="149">
                        <c:v>3.7</c:v>
                      </c:pt>
                      <c:pt idx="150">
                        <c:v>3.82</c:v>
                      </c:pt>
                      <c:pt idx="151">
                        <c:v>3.88</c:v>
                      </c:pt>
                      <c:pt idx="152">
                        <c:v>3.98</c:v>
                      </c:pt>
                      <c:pt idx="153">
                        <c:v>4</c:v>
                      </c:pt>
                      <c:pt idx="154">
                        <c:v>4.0999999999999996</c:v>
                      </c:pt>
                      <c:pt idx="155">
                        <c:v>4.17</c:v>
                      </c:pt>
                      <c:pt idx="156">
                        <c:v>4.42</c:v>
                      </c:pt>
                      <c:pt idx="157">
                        <c:v>4.46</c:v>
                      </c:pt>
                      <c:pt idx="158">
                        <c:v>4.5199999999999996</c:v>
                      </c:pt>
                      <c:pt idx="159">
                        <c:v>4.58</c:v>
                      </c:pt>
                      <c:pt idx="160">
                        <c:v>4.78</c:v>
                      </c:pt>
                      <c:pt idx="161">
                        <c:v>4.8</c:v>
                      </c:pt>
                      <c:pt idx="162">
                        <c:v>4.8600000000000003</c:v>
                      </c:pt>
                      <c:pt idx="163">
                        <c:v>4.9800000000000004</c:v>
                      </c:pt>
                      <c:pt idx="164">
                        <c:v>4.9800000000000004</c:v>
                      </c:pt>
                      <c:pt idx="165">
                        <c:v>4.83</c:v>
                      </c:pt>
                      <c:pt idx="166">
                        <c:v>4.76</c:v>
                      </c:pt>
                      <c:pt idx="167">
                        <c:v>4.7</c:v>
                      </c:pt>
                      <c:pt idx="168">
                        <c:v>4.62</c:v>
                      </c:pt>
                      <c:pt idx="169">
                        <c:v>4.67</c:v>
                      </c:pt>
                      <c:pt idx="170">
                        <c:v>4.76</c:v>
                      </c:pt>
                      <c:pt idx="171">
                        <c:v>4.71</c:v>
                      </c:pt>
                      <c:pt idx="172">
                        <c:v>4.6100000000000003</c:v>
                      </c:pt>
                      <c:pt idx="173">
                        <c:v>4.59</c:v>
                      </c:pt>
                      <c:pt idx="174">
                        <c:v>4.58</c:v>
                      </c:pt>
                      <c:pt idx="175">
                        <c:v>4.58</c:v>
                      </c:pt>
                      <c:pt idx="176">
                        <c:v>4.5</c:v>
                      </c:pt>
                      <c:pt idx="177">
                        <c:v>4.5</c:v>
                      </c:pt>
                      <c:pt idx="178">
                        <c:v>4.5</c:v>
                      </c:pt>
                      <c:pt idx="179">
                        <c:v>4.5599999999999996</c:v>
                      </c:pt>
                      <c:pt idx="180">
                        <c:v>4.5999999999999996</c:v>
                      </c:pt>
                      <c:pt idx="181">
                        <c:v>4.66</c:v>
                      </c:pt>
                      <c:pt idx="182">
                        <c:v>4.8</c:v>
                      </c:pt>
                      <c:pt idx="183">
                        <c:v>4.9800000000000004</c:v>
                      </c:pt>
                      <c:pt idx="184">
                        <c:v>5.0999999999999996</c:v>
                      </c:pt>
                      <c:pt idx="185">
                        <c:v>5.1100000000000003</c:v>
                      </c:pt>
                      <c:pt idx="186">
                        <c:v>5.1100000000000003</c:v>
                      </c:pt>
                      <c:pt idx="187">
                        <c:v>5.09</c:v>
                      </c:pt>
                      <c:pt idx="188">
                        <c:v>5.0199999999999996</c:v>
                      </c:pt>
                      <c:pt idx="189">
                        <c:v>4.97</c:v>
                      </c:pt>
                      <c:pt idx="190">
                        <c:v>4.82</c:v>
                      </c:pt>
                      <c:pt idx="191">
                        <c:v>4.5999999999999996</c:v>
                      </c:pt>
                      <c:pt idx="192">
                        <c:v>4.5599999999999996</c:v>
                      </c:pt>
                      <c:pt idx="193">
                        <c:v>4.5</c:v>
                      </c:pt>
                      <c:pt idx="194">
                        <c:v>4.45</c:v>
                      </c:pt>
                      <c:pt idx="195">
                        <c:v>4.45</c:v>
                      </c:pt>
                      <c:pt idx="196">
                        <c:v>4.41</c:v>
                      </c:pt>
                      <c:pt idx="197">
                        <c:v>4.4000000000000004</c:v>
                      </c:pt>
                      <c:pt idx="198">
                        <c:v>4.3600000000000003</c:v>
                      </c:pt>
                      <c:pt idx="199">
                        <c:v>4.3</c:v>
                      </c:pt>
                      <c:pt idx="200">
                        <c:v>4.2300000000000004</c:v>
                      </c:pt>
                      <c:pt idx="201">
                        <c:v>4.2300000000000004</c:v>
                      </c:pt>
                      <c:pt idx="202">
                        <c:v>4.26</c:v>
                      </c:pt>
                      <c:pt idx="203">
                        <c:v>4.3</c:v>
                      </c:pt>
                      <c:pt idx="204">
                        <c:v>4.4000000000000004</c:v>
                      </c:pt>
                      <c:pt idx="205">
                        <c:v>4.4800000000000004</c:v>
                      </c:pt>
                      <c:pt idx="206">
                        <c:v>4.5599999999999996</c:v>
                      </c:pt>
                      <c:pt idx="207">
                        <c:v>4.5999999999999996</c:v>
                      </c:pt>
                      <c:pt idx="208">
                        <c:v>4.66</c:v>
                      </c:pt>
                      <c:pt idx="209">
                        <c:v>4.6900000000000004</c:v>
                      </c:pt>
                      <c:pt idx="210">
                        <c:v>4.8600000000000003</c:v>
                      </c:pt>
                      <c:pt idx="211">
                        <c:v>5</c:v>
                      </c:pt>
                      <c:pt idx="212">
                        <c:v>5.3</c:v>
                      </c:pt>
                      <c:pt idx="213">
                        <c:v>5.4</c:v>
                      </c:pt>
                      <c:pt idx="214">
                        <c:v>5.49</c:v>
                      </c:pt>
                      <c:pt idx="215">
                        <c:v>5.71</c:v>
                      </c:pt>
                      <c:pt idx="216">
                        <c:v>5.96</c:v>
                      </c:pt>
                      <c:pt idx="217">
                        <c:v>6.12</c:v>
                      </c:pt>
                      <c:pt idx="218">
                        <c:v>6.24</c:v>
                      </c:pt>
                      <c:pt idx="219">
                        <c:v>6.3</c:v>
                      </c:pt>
                      <c:pt idx="220">
                        <c:v>6.35</c:v>
                      </c:pt>
                      <c:pt idx="221">
                        <c:v>6.4</c:v>
                      </c:pt>
                      <c:pt idx="222">
                        <c:v>6.4</c:v>
                      </c:pt>
                      <c:pt idx="223">
                        <c:v>6.4</c:v>
                      </c:pt>
                      <c:pt idx="224">
                        <c:v>6.47</c:v>
                      </c:pt>
                      <c:pt idx="225">
                        <c:v>6.5</c:v>
                      </c:pt>
                      <c:pt idx="226">
                        <c:v>6.55</c:v>
                      </c:pt>
                      <c:pt idx="227">
                        <c:v>6.58</c:v>
                      </c:pt>
                      <c:pt idx="228">
                        <c:v>6.6</c:v>
                      </c:pt>
                      <c:pt idx="229">
                        <c:v>6.66</c:v>
                      </c:pt>
                      <c:pt idx="230">
                        <c:v>6.66</c:v>
                      </c:pt>
                      <c:pt idx="231">
                        <c:v>6.66</c:v>
                      </c:pt>
                      <c:pt idx="232">
                        <c:v>6.72</c:v>
                      </c:pt>
                      <c:pt idx="233">
                        <c:v>6.75</c:v>
                      </c:pt>
                      <c:pt idx="234">
                        <c:v>6.75</c:v>
                      </c:pt>
                      <c:pt idx="235">
                        <c:v>6.8</c:v>
                      </c:pt>
                      <c:pt idx="236">
                        <c:v>6.84</c:v>
                      </c:pt>
                      <c:pt idx="237">
                        <c:v>6.84</c:v>
                      </c:pt>
                      <c:pt idx="238">
                        <c:v>6.9</c:v>
                      </c:pt>
                      <c:pt idx="239">
                        <c:v>6.94</c:v>
                      </c:pt>
                      <c:pt idx="240">
                        <c:v>6.95</c:v>
                      </c:pt>
                      <c:pt idx="241">
                        <c:v>6.92</c:v>
                      </c:pt>
                      <c:pt idx="242">
                        <c:v>6.88</c:v>
                      </c:pt>
                      <c:pt idx="243">
                        <c:v>6.86</c:v>
                      </c:pt>
                      <c:pt idx="244">
                        <c:v>6.83</c:v>
                      </c:pt>
                      <c:pt idx="245">
                        <c:v>6.81</c:v>
                      </c:pt>
                      <c:pt idx="246">
                        <c:v>6.76</c:v>
                      </c:pt>
                      <c:pt idx="247">
                        <c:v>6.71</c:v>
                      </c:pt>
                      <c:pt idx="248">
                        <c:v>6.6</c:v>
                      </c:pt>
                      <c:pt idx="249">
                        <c:v>6.56</c:v>
                      </c:pt>
                      <c:pt idx="250">
                        <c:v>6.5</c:v>
                      </c:pt>
                      <c:pt idx="251">
                        <c:v>6.47</c:v>
                      </c:pt>
                      <c:pt idx="252">
                        <c:v>6.48</c:v>
                      </c:pt>
                      <c:pt idx="253">
                        <c:v>6.48</c:v>
                      </c:pt>
                      <c:pt idx="254">
                        <c:v>6.45</c:v>
                      </c:pt>
                      <c:pt idx="255">
                        <c:v>6.5</c:v>
                      </c:pt>
                      <c:pt idx="256">
                        <c:v>6.54</c:v>
                      </c:pt>
                      <c:pt idx="257">
                        <c:v>6.54</c:v>
                      </c:pt>
                      <c:pt idx="258">
                        <c:v>6.56</c:v>
                      </c:pt>
                      <c:pt idx="259">
                        <c:v>6.57</c:v>
                      </c:pt>
                      <c:pt idx="260">
                        <c:v>6.64</c:v>
                      </c:pt>
                      <c:pt idx="261">
                        <c:v>6.64</c:v>
                      </c:pt>
                      <c:pt idx="262">
                        <c:v>6.68</c:v>
                      </c:pt>
                      <c:pt idx="263">
                        <c:v>6.72</c:v>
                      </c:pt>
                      <c:pt idx="264">
                        <c:v>6.74</c:v>
                      </c:pt>
                      <c:pt idx="265">
                        <c:v>6.7</c:v>
                      </c:pt>
                      <c:pt idx="266">
                        <c:v>6.7</c:v>
                      </c:pt>
                      <c:pt idx="267">
                        <c:v>6.68</c:v>
                      </c:pt>
                      <c:pt idx="268">
                        <c:v>6.68</c:v>
                      </c:pt>
                      <c:pt idx="269">
                        <c:v>6.7</c:v>
                      </c:pt>
                      <c:pt idx="270">
                        <c:v>6.69</c:v>
                      </c:pt>
                      <c:pt idx="271">
                        <c:v>6.73</c:v>
                      </c:pt>
                      <c:pt idx="272">
                        <c:v>6.76</c:v>
                      </c:pt>
                      <c:pt idx="273">
                        <c:v>6.8</c:v>
                      </c:pt>
                      <c:pt idx="274">
                        <c:v>6.77</c:v>
                      </c:pt>
                      <c:pt idx="275">
                        <c:v>6.74</c:v>
                      </c:pt>
                      <c:pt idx="276">
                        <c:v>6.7</c:v>
                      </c:pt>
                      <c:pt idx="277">
                        <c:v>6.7</c:v>
                      </c:pt>
                      <c:pt idx="278">
                        <c:v>6.68</c:v>
                      </c:pt>
                      <c:pt idx="279">
                        <c:v>6.68</c:v>
                      </c:pt>
                      <c:pt idx="280">
                        <c:v>6.66</c:v>
                      </c:pt>
                      <c:pt idx="281">
                        <c:v>6.6</c:v>
                      </c:pt>
                      <c:pt idx="282">
                        <c:v>6.62</c:v>
                      </c:pt>
                      <c:pt idx="283">
                        <c:v>6.67</c:v>
                      </c:pt>
                      <c:pt idx="284">
                        <c:v>6.7</c:v>
                      </c:pt>
                      <c:pt idx="285">
                        <c:v>6.68</c:v>
                      </c:pt>
                      <c:pt idx="286">
                        <c:v>6.66</c:v>
                      </c:pt>
                      <c:pt idx="287">
                        <c:v>6.65</c:v>
                      </c:pt>
                      <c:pt idx="288">
                        <c:v>6.64</c:v>
                      </c:pt>
                      <c:pt idx="289">
                        <c:v>6.62</c:v>
                      </c:pt>
                      <c:pt idx="290">
                        <c:v>6.68</c:v>
                      </c:pt>
                      <c:pt idx="291">
                        <c:v>6.7</c:v>
                      </c:pt>
                      <c:pt idx="292">
                        <c:v>6.7</c:v>
                      </c:pt>
                      <c:pt idx="293">
                        <c:v>6.71</c:v>
                      </c:pt>
                      <c:pt idx="294">
                        <c:v>6.72</c:v>
                      </c:pt>
                      <c:pt idx="295">
                        <c:v>6.72</c:v>
                      </c:pt>
                      <c:pt idx="296">
                        <c:v>6.73</c:v>
                      </c:pt>
                      <c:pt idx="297">
                        <c:v>6.74</c:v>
                      </c:pt>
                      <c:pt idx="298">
                        <c:v>6.76</c:v>
                      </c:pt>
                      <c:pt idx="299">
                        <c:v>6.79</c:v>
                      </c:pt>
                      <c:pt idx="300">
                        <c:v>6.79</c:v>
                      </c:pt>
                      <c:pt idx="301">
                        <c:v>6.8</c:v>
                      </c:pt>
                      <c:pt idx="302">
                        <c:v>6.78</c:v>
                      </c:pt>
                      <c:pt idx="303">
                        <c:v>6.76</c:v>
                      </c:pt>
                      <c:pt idx="304">
                        <c:v>6.76</c:v>
                      </c:pt>
                      <c:pt idx="305">
                        <c:v>6.78</c:v>
                      </c:pt>
                      <c:pt idx="306">
                        <c:v>6.8</c:v>
                      </c:pt>
                      <c:pt idx="307">
                        <c:v>6.82</c:v>
                      </c:pt>
                      <c:pt idx="308">
                        <c:v>6.88</c:v>
                      </c:pt>
                      <c:pt idx="309">
                        <c:v>6.88</c:v>
                      </c:pt>
                      <c:pt idx="310">
                        <c:v>6.9</c:v>
                      </c:pt>
                      <c:pt idx="311">
                        <c:v>6.9</c:v>
                      </c:pt>
                      <c:pt idx="312">
                        <c:v>6.9</c:v>
                      </c:pt>
                      <c:pt idx="313">
                        <c:v>6.98</c:v>
                      </c:pt>
                      <c:pt idx="314">
                        <c:v>7.03</c:v>
                      </c:pt>
                      <c:pt idx="315">
                        <c:v>7.05</c:v>
                      </c:pt>
                      <c:pt idx="316">
                        <c:v>7.1</c:v>
                      </c:pt>
                      <c:pt idx="317">
                        <c:v>7.1</c:v>
                      </c:pt>
                      <c:pt idx="318">
                        <c:v>7.15</c:v>
                      </c:pt>
                      <c:pt idx="319">
                        <c:v>7.08</c:v>
                      </c:pt>
                      <c:pt idx="320">
                        <c:v>7.09</c:v>
                      </c:pt>
                      <c:pt idx="321">
                        <c:v>7.09</c:v>
                      </c:pt>
                      <c:pt idx="322">
                        <c:v>7.1</c:v>
                      </c:pt>
                      <c:pt idx="323">
                        <c:v>7.1</c:v>
                      </c:pt>
                      <c:pt idx="324">
                        <c:v>7.1</c:v>
                      </c:pt>
                      <c:pt idx="325">
                        <c:v>7.09</c:v>
                      </c:pt>
                      <c:pt idx="326">
                        <c:v>7.04</c:v>
                      </c:pt>
                      <c:pt idx="327">
                        <c:v>7</c:v>
                      </c:pt>
                      <c:pt idx="328">
                        <c:v>6.97</c:v>
                      </c:pt>
                      <c:pt idx="329">
                        <c:v>6.97</c:v>
                      </c:pt>
                      <c:pt idx="330">
                        <c:v>7</c:v>
                      </c:pt>
                      <c:pt idx="331">
                        <c:v>7</c:v>
                      </c:pt>
                      <c:pt idx="332">
                        <c:v>7.08</c:v>
                      </c:pt>
                      <c:pt idx="333">
                        <c:v>6.97</c:v>
                      </c:pt>
                      <c:pt idx="334">
                        <c:v>7.1</c:v>
                      </c:pt>
                      <c:pt idx="335">
                        <c:v>7.14</c:v>
                      </c:pt>
                      <c:pt idx="336">
                        <c:v>7.17</c:v>
                      </c:pt>
                      <c:pt idx="337">
                        <c:v>7.2</c:v>
                      </c:pt>
                      <c:pt idx="338">
                        <c:v>7.28</c:v>
                      </c:pt>
                      <c:pt idx="339">
                        <c:v>7.33</c:v>
                      </c:pt>
                      <c:pt idx="340">
                        <c:v>7.38</c:v>
                      </c:pt>
                      <c:pt idx="341">
                        <c:v>7.4</c:v>
                      </c:pt>
                      <c:pt idx="342">
                        <c:v>7.46</c:v>
                      </c:pt>
                      <c:pt idx="343">
                        <c:v>7.48</c:v>
                      </c:pt>
                      <c:pt idx="344">
                        <c:v>7.5</c:v>
                      </c:pt>
                      <c:pt idx="345">
                        <c:v>7.58</c:v>
                      </c:pt>
                      <c:pt idx="346">
                        <c:v>7.58</c:v>
                      </c:pt>
                      <c:pt idx="347">
                        <c:v>7.6</c:v>
                      </c:pt>
                      <c:pt idx="348">
                        <c:v>7.6</c:v>
                      </c:pt>
                      <c:pt idx="349">
                        <c:v>7.6</c:v>
                      </c:pt>
                      <c:pt idx="350">
                        <c:v>7.64</c:v>
                      </c:pt>
                      <c:pt idx="351">
                        <c:v>7.59</c:v>
                      </c:pt>
                      <c:pt idx="352">
                        <c:v>7.6</c:v>
                      </c:pt>
                      <c:pt idx="353">
                        <c:v>7.6</c:v>
                      </c:pt>
                      <c:pt idx="354">
                        <c:v>7.58</c:v>
                      </c:pt>
                      <c:pt idx="355">
                        <c:v>7.54</c:v>
                      </c:pt>
                      <c:pt idx="356">
                        <c:v>7.53</c:v>
                      </c:pt>
                      <c:pt idx="357">
                        <c:v>7.5</c:v>
                      </c:pt>
                      <c:pt idx="358">
                        <c:v>7.46</c:v>
                      </c:pt>
                      <c:pt idx="359">
                        <c:v>7.46</c:v>
                      </c:pt>
                      <c:pt idx="360">
                        <c:v>7.4</c:v>
                      </c:pt>
                      <c:pt idx="361">
                        <c:v>7.38</c:v>
                      </c:pt>
                      <c:pt idx="362">
                        <c:v>7.3</c:v>
                      </c:pt>
                      <c:pt idx="363">
                        <c:v>7.24</c:v>
                      </c:pt>
                      <c:pt idx="364">
                        <c:v>7.2</c:v>
                      </c:pt>
                      <c:pt idx="365">
                        <c:v>7.13</c:v>
                      </c:pt>
                      <c:pt idx="366">
                        <c:v>7.06</c:v>
                      </c:pt>
                      <c:pt idx="367">
                        <c:v>7.03</c:v>
                      </c:pt>
                      <c:pt idx="368">
                        <c:v>7.01</c:v>
                      </c:pt>
                      <c:pt idx="369">
                        <c:v>7.1</c:v>
                      </c:pt>
                      <c:pt idx="370">
                        <c:v>7.16</c:v>
                      </c:pt>
                      <c:pt idx="371">
                        <c:v>7.19</c:v>
                      </c:pt>
                      <c:pt idx="372">
                        <c:v>7.06</c:v>
                      </c:pt>
                      <c:pt idx="373">
                        <c:v>7.01</c:v>
                      </c:pt>
                      <c:pt idx="374">
                        <c:v>6.96</c:v>
                      </c:pt>
                      <c:pt idx="375">
                        <c:v>6.91</c:v>
                      </c:pt>
                      <c:pt idx="376">
                        <c:v>7</c:v>
                      </c:pt>
                      <c:pt idx="377">
                        <c:v>6.95</c:v>
                      </c:pt>
                      <c:pt idx="378">
                        <c:v>6.92</c:v>
                      </c:pt>
                      <c:pt idx="379">
                        <c:v>7</c:v>
                      </c:pt>
                      <c:pt idx="380">
                        <c:v>6.95</c:v>
                      </c:pt>
                      <c:pt idx="381">
                        <c:v>6.9</c:v>
                      </c:pt>
                      <c:pt idx="382">
                        <c:v>6.88</c:v>
                      </c:pt>
                      <c:pt idx="383">
                        <c:v>6.97</c:v>
                      </c:pt>
                      <c:pt idx="384">
                        <c:v>7.01</c:v>
                      </c:pt>
                      <c:pt idx="385">
                        <c:v>7.01</c:v>
                      </c:pt>
                      <c:pt idx="386">
                        <c:v>7.03</c:v>
                      </c:pt>
                      <c:pt idx="387">
                        <c:v>6.97</c:v>
                      </c:pt>
                      <c:pt idx="388">
                        <c:v>6.95</c:v>
                      </c:pt>
                      <c:pt idx="389">
                        <c:v>6.98</c:v>
                      </c:pt>
                      <c:pt idx="390">
                        <c:v>6.98</c:v>
                      </c:pt>
                      <c:pt idx="391">
                        <c:v>6.98</c:v>
                      </c:pt>
                      <c:pt idx="392">
                        <c:v>6.96</c:v>
                      </c:pt>
                      <c:pt idx="393">
                        <c:v>6.94</c:v>
                      </c:pt>
                      <c:pt idx="394">
                        <c:v>6.8</c:v>
                      </c:pt>
                      <c:pt idx="395">
                        <c:v>6.76</c:v>
                      </c:pt>
                      <c:pt idx="396">
                        <c:v>6.7</c:v>
                      </c:pt>
                      <c:pt idx="397">
                        <c:v>6.67</c:v>
                      </c:pt>
                      <c:pt idx="398">
                        <c:v>6.7</c:v>
                      </c:pt>
                      <c:pt idx="399">
                        <c:v>6.68</c:v>
                      </c:pt>
                      <c:pt idx="400">
                        <c:v>6.68</c:v>
                      </c:pt>
                      <c:pt idx="401">
                        <c:v>6.64</c:v>
                      </c:pt>
                      <c:pt idx="402">
                        <c:v>6.62</c:v>
                      </c:pt>
                      <c:pt idx="403">
                        <c:v>6.58</c:v>
                      </c:pt>
                      <c:pt idx="404">
                        <c:v>6.5</c:v>
                      </c:pt>
                      <c:pt idx="405">
                        <c:v>6.44</c:v>
                      </c:pt>
                      <c:pt idx="406">
                        <c:v>6.4</c:v>
                      </c:pt>
                      <c:pt idx="407">
                        <c:v>6.35</c:v>
                      </c:pt>
                      <c:pt idx="408">
                        <c:v>6.3</c:v>
                      </c:pt>
                      <c:pt idx="409">
                        <c:v>6.1</c:v>
                      </c:pt>
                      <c:pt idx="410">
                        <c:v>6.05</c:v>
                      </c:pt>
                      <c:pt idx="411">
                        <c:v>6.04</c:v>
                      </c:pt>
                      <c:pt idx="412">
                        <c:v>6.03</c:v>
                      </c:pt>
                      <c:pt idx="413">
                        <c:v>6</c:v>
                      </c:pt>
                      <c:pt idx="414">
                        <c:v>5.98</c:v>
                      </c:pt>
                      <c:pt idx="415">
                        <c:v>5.94</c:v>
                      </c:pt>
                      <c:pt idx="416">
                        <c:v>5.9</c:v>
                      </c:pt>
                      <c:pt idx="417">
                        <c:v>5.86</c:v>
                      </c:pt>
                      <c:pt idx="418">
                        <c:v>6</c:v>
                      </c:pt>
                      <c:pt idx="419">
                        <c:v>6.08</c:v>
                      </c:pt>
                      <c:pt idx="420">
                        <c:v>6.1</c:v>
                      </c:pt>
                      <c:pt idx="421">
                        <c:v>6.14</c:v>
                      </c:pt>
                      <c:pt idx="422">
                        <c:v>6.08</c:v>
                      </c:pt>
                      <c:pt idx="423">
                        <c:v>5.94</c:v>
                      </c:pt>
                      <c:pt idx="424">
                        <c:v>5.9</c:v>
                      </c:pt>
                      <c:pt idx="425">
                        <c:v>5.8</c:v>
                      </c:pt>
                      <c:pt idx="426">
                        <c:v>5.76</c:v>
                      </c:pt>
                      <c:pt idx="427">
                        <c:v>5.96</c:v>
                      </c:pt>
                      <c:pt idx="428">
                        <c:v>6</c:v>
                      </c:pt>
                      <c:pt idx="429">
                        <c:v>6</c:v>
                      </c:pt>
                      <c:pt idx="430">
                        <c:v>6.05</c:v>
                      </c:pt>
                      <c:pt idx="431">
                        <c:v>6.1</c:v>
                      </c:pt>
                      <c:pt idx="432">
                        <c:v>6.15</c:v>
                      </c:pt>
                      <c:pt idx="433">
                        <c:v>6.18</c:v>
                      </c:pt>
                      <c:pt idx="434">
                        <c:v>6.22</c:v>
                      </c:pt>
                      <c:pt idx="435">
                        <c:v>6.3</c:v>
                      </c:pt>
                      <c:pt idx="436">
                        <c:v>6.38</c:v>
                      </c:pt>
                      <c:pt idx="437">
                        <c:v>6.41</c:v>
                      </c:pt>
                      <c:pt idx="438">
                        <c:v>6.43</c:v>
                      </c:pt>
                      <c:pt idx="439">
                        <c:v>6.36</c:v>
                      </c:pt>
                      <c:pt idx="440">
                        <c:v>6.38</c:v>
                      </c:pt>
                      <c:pt idx="441">
                        <c:v>6.28</c:v>
                      </c:pt>
                      <c:pt idx="442">
                        <c:v>6.28</c:v>
                      </c:pt>
                      <c:pt idx="443">
                        <c:v>6.2</c:v>
                      </c:pt>
                      <c:pt idx="444">
                        <c:v>6.14</c:v>
                      </c:pt>
                      <c:pt idx="445">
                        <c:v>6.08</c:v>
                      </c:pt>
                      <c:pt idx="446">
                        <c:v>6.1</c:v>
                      </c:pt>
                      <c:pt idx="447">
                        <c:v>6.06</c:v>
                      </c:pt>
                      <c:pt idx="448">
                        <c:v>6</c:v>
                      </c:pt>
                      <c:pt idx="449">
                        <c:v>6</c:v>
                      </c:pt>
                      <c:pt idx="450">
                        <c:v>5.96</c:v>
                      </c:pt>
                      <c:pt idx="451">
                        <c:v>5.98</c:v>
                      </c:pt>
                      <c:pt idx="452">
                        <c:v>6.03</c:v>
                      </c:pt>
                      <c:pt idx="453">
                        <c:v>5.78</c:v>
                      </c:pt>
                      <c:pt idx="454">
                        <c:v>5.7</c:v>
                      </c:pt>
                      <c:pt idx="455">
                        <c:v>5.66</c:v>
                      </c:pt>
                      <c:pt idx="456">
                        <c:v>5.78</c:v>
                      </c:pt>
                      <c:pt idx="457">
                        <c:v>5.74</c:v>
                      </c:pt>
                      <c:pt idx="458">
                        <c:v>5.68</c:v>
                      </c:pt>
                      <c:pt idx="459">
                        <c:v>5.7</c:v>
                      </c:pt>
                      <c:pt idx="460">
                        <c:v>5.68</c:v>
                      </c:pt>
                      <c:pt idx="461">
                        <c:v>5.7</c:v>
                      </c:pt>
                      <c:pt idx="462">
                        <c:v>5.72</c:v>
                      </c:pt>
                      <c:pt idx="463">
                        <c:v>5.7</c:v>
                      </c:pt>
                      <c:pt idx="464">
                        <c:v>5.7</c:v>
                      </c:pt>
                      <c:pt idx="465">
                        <c:v>5.66</c:v>
                      </c:pt>
                      <c:pt idx="466">
                        <c:v>5.7</c:v>
                      </c:pt>
                      <c:pt idx="467">
                        <c:v>5.68</c:v>
                      </c:pt>
                      <c:pt idx="468">
                        <c:v>5.66</c:v>
                      </c:pt>
                      <c:pt idx="469">
                        <c:v>5.6</c:v>
                      </c:pt>
                      <c:pt idx="470">
                        <c:v>5.66</c:v>
                      </c:pt>
                      <c:pt idx="471">
                        <c:v>5.7</c:v>
                      </c:pt>
                      <c:pt idx="472">
                        <c:v>5.72</c:v>
                      </c:pt>
                      <c:pt idx="473">
                        <c:v>5.8</c:v>
                      </c:pt>
                      <c:pt idx="474">
                        <c:v>5.86</c:v>
                      </c:pt>
                      <c:pt idx="475">
                        <c:v>5.8</c:v>
                      </c:pt>
                      <c:pt idx="476">
                        <c:v>5.81</c:v>
                      </c:pt>
                      <c:pt idx="477">
                        <c:v>5.82</c:v>
                      </c:pt>
                      <c:pt idx="478">
                        <c:v>5.8</c:v>
                      </c:pt>
                      <c:pt idx="479">
                        <c:v>5.8</c:v>
                      </c:pt>
                      <c:pt idx="480">
                        <c:v>5.78</c:v>
                      </c:pt>
                      <c:pt idx="481">
                        <c:v>5.73</c:v>
                      </c:pt>
                      <c:pt idx="482">
                        <c:v>5.7</c:v>
                      </c:pt>
                      <c:pt idx="483">
                        <c:v>5.68</c:v>
                      </c:pt>
                      <c:pt idx="484">
                        <c:v>5.7</c:v>
                      </c:pt>
                      <c:pt idx="485">
                        <c:v>5.7</c:v>
                      </c:pt>
                      <c:pt idx="486">
                        <c:v>5.66</c:v>
                      </c:pt>
                      <c:pt idx="487">
                        <c:v>5.68</c:v>
                      </c:pt>
                      <c:pt idx="488">
                        <c:v>5.68</c:v>
                      </c:pt>
                      <c:pt idx="489">
                        <c:v>5.63</c:v>
                      </c:pt>
                      <c:pt idx="490">
                        <c:v>5.6</c:v>
                      </c:pt>
                      <c:pt idx="491">
                        <c:v>5.56</c:v>
                      </c:pt>
                      <c:pt idx="492">
                        <c:v>5.54</c:v>
                      </c:pt>
                      <c:pt idx="493">
                        <c:v>5.48</c:v>
                      </c:pt>
                      <c:pt idx="494">
                        <c:v>5.44</c:v>
                      </c:pt>
                      <c:pt idx="495">
                        <c:v>5.38</c:v>
                      </c:pt>
                      <c:pt idx="496">
                        <c:v>5.36</c:v>
                      </c:pt>
                      <c:pt idx="497">
                        <c:v>5.32</c:v>
                      </c:pt>
                      <c:pt idx="498">
                        <c:v>5.26</c:v>
                      </c:pt>
                      <c:pt idx="499">
                        <c:v>5.22</c:v>
                      </c:pt>
                      <c:pt idx="500">
                        <c:v>5.26</c:v>
                      </c:pt>
                      <c:pt idx="501">
                        <c:v>5.16</c:v>
                      </c:pt>
                      <c:pt idx="502">
                        <c:v>5.12</c:v>
                      </c:pt>
                      <c:pt idx="503">
                        <c:v>5.0999999999999996</c:v>
                      </c:pt>
                      <c:pt idx="504">
                        <c:v>5.08</c:v>
                      </c:pt>
                      <c:pt idx="505">
                        <c:v>5.27</c:v>
                      </c:pt>
                      <c:pt idx="506">
                        <c:v>5.31</c:v>
                      </c:pt>
                      <c:pt idx="507">
                        <c:v>5.47</c:v>
                      </c:pt>
                      <c:pt idx="508">
                        <c:v>5.54</c:v>
                      </c:pt>
                      <c:pt idx="509">
                        <c:v>5.58</c:v>
                      </c:pt>
                      <c:pt idx="510">
                        <c:v>5.62</c:v>
                      </c:pt>
                      <c:pt idx="511">
                        <c:v>5.67</c:v>
                      </c:pt>
                      <c:pt idx="512">
                        <c:v>5.72</c:v>
                      </c:pt>
                      <c:pt idx="513">
                        <c:v>5.8</c:v>
                      </c:pt>
                      <c:pt idx="514">
                        <c:v>5.84</c:v>
                      </c:pt>
                      <c:pt idx="515">
                        <c:v>5.9</c:v>
                      </c:pt>
                      <c:pt idx="516">
                        <c:v>5.95</c:v>
                      </c:pt>
                      <c:pt idx="517">
                        <c:v>5.88</c:v>
                      </c:pt>
                      <c:pt idx="518">
                        <c:v>5.93</c:v>
                      </c:pt>
                      <c:pt idx="519">
                        <c:v>5.79</c:v>
                      </c:pt>
                      <c:pt idx="520">
                        <c:v>5.8</c:v>
                      </c:pt>
                      <c:pt idx="521">
                        <c:v>5.76</c:v>
                      </c:pt>
                      <c:pt idx="522">
                        <c:v>5.75</c:v>
                      </c:pt>
                      <c:pt idx="523">
                        <c:v>5.74</c:v>
                      </c:pt>
                      <c:pt idx="524">
                        <c:v>5.72</c:v>
                      </c:pt>
                      <c:pt idx="525">
                        <c:v>5.75</c:v>
                      </c:pt>
                      <c:pt idx="526">
                        <c:v>5.74</c:v>
                      </c:pt>
                      <c:pt idx="527">
                        <c:v>5.74</c:v>
                      </c:pt>
                      <c:pt idx="528">
                        <c:v>5.79</c:v>
                      </c:pt>
                      <c:pt idx="529">
                        <c:v>5.75</c:v>
                      </c:pt>
                      <c:pt idx="530">
                        <c:v>5.78</c:v>
                      </c:pt>
                      <c:pt idx="531">
                        <c:v>5.75</c:v>
                      </c:pt>
                      <c:pt idx="532">
                        <c:v>5.8</c:v>
                      </c:pt>
                      <c:pt idx="533">
                        <c:v>5.86</c:v>
                      </c:pt>
                      <c:pt idx="534">
                        <c:v>5.88</c:v>
                      </c:pt>
                      <c:pt idx="535">
                        <c:v>5.9</c:v>
                      </c:pt>
                      <c:pt idx="536">
                        <c:v>6</c:v>
                      </c:pt>
                      <c:pt idx="537">
                        <c:v>5.98</c:v>
                      </c:pt>
                      <c:pt idx="538">
                        <c:v>5.96</c:v>
                      </c:pt>
                      <c:pt idx="539">
                        <c:v>5.98</c:v>
                      </c:pt>
                      <c:pt idx="540">
                        <c:v>6</c:v>
                      </c:pt>
                      <c:pt idx="541">
                        <c:v>6</c:v>
                      </c:pt>
                      <c:pt idx="542">
                        <c:v>6.03</c:v>
                      </c:pt>
                      <c:pt idx="543">
                        <c:v>6.06</c:v>
                      </c:pt>
                      <c:pt idx="544">
                        <c:v>6.05</c:v>
                      </c:pt>
                      <c:pt idx="545">
                        <c:v>6.06</c:v>
                      </c:pt>
                      <c:pt idx="546">
                        <c:v>6.08</c:v>
                      </c:pt>
                      <c:pt idx="547">
                        <c:v>6.1</c:v>
                      </c:pt>
                      <c:pt idx="548">
                        <c:v>6.16</c:v>
                      </c:pt>
                      <c:pt idx="549">
                        <c:v>6.25</c:v>
                      </c:pt>
                      <c:pt idx="550">
                        <c:v>6.3</c:v>
                      </c:pt>
                      <c:pt idx="551">
                        <c:v>6.28</c:v>
                      </c:pt>
                      <c:pt idx="552">
                        <c:v>6.28</c:v>
                      </c:pt>
                      <c:pt idx="553">
                        <c:v>6.36</c:v>
                      </c:pt>
                      <c:pt idx="554">
                        <c:v>6.42</c:v>
                      </c:pt>
                      <c:pt idx="555">
                        <c:v>6.38</c:v>
                      </c:pt>
                      <c:pt idx="556">
                        <c:v>6.39</c:v>
                      </c:pt>
                      <c:pt idx="557">
                        <c:v>6.3</c:v>
                      </c:pt>
                      <c:pt idx="558">
                        <c:v>6.37</c:v>
                      </c:pt>
                      <c:pt idx="559">
                        <c:v>6.34</c:v>
                      </c:pt>
                      <c:pt idx="560">
                        <c:v>6.38</c:v>
                      </c:pt>
                      <c:pt idx="561">
                        <c:v>6.4</c:v>
                      </c:pt>
                      <c:pt idx="562">
                        <c:v>6.5</c:v>
                      </c:pt>
                      <c:pt idx="563">
                        <c:v>6.54</c:v>
                      </c:pt>
                      <c:pt idx="564">
                        <c:v>6.59</c:v>
                      </c:pt>
                      <c:pt idx="565">
                        <c:v>6.59</c:v>
                      </c:pt>
                      <c:pt idx="566">
                        <c:v>6.62</c:v>
                      </c:pt>
                      <c:pt idx="567">
                        <c:v>6.64</c:v>
                      </c:pt>
                      <c:pt idx="568">
                        <c:v>6.72</c:v>
                      </c:pt>
                      <c:pt idx="569">
                        <c:v>6.74</c:v>
                      </c:pt>
                      <c:pt idx="570">
                        <c:v>6.74</c:v>
                      </c:pt>
                      <c:pt idx="571">
                        <c:v>6.78</c:v>
                      </c:pt>
                      <c:pt idx="572">
                        <c:v>6.8</c:v>
                      </c:pt>
                      <c:pt idx="573">
                        <c:v>6.82</c:v>
                      </c:pt>
                      <c:pt idx="574">
                        <c:v>6.9</c:v>
                      </c:pt>
                      <c:pt idx="575">
                        <c:v>6.94</c:v>
                      </c:pt>
                      <c:pt idx="576">
                        <c:v>6.94</c:v>
                      </c:pt>
                      <c:pt idx="577">
                        <c:v>6.96</c:v>
                      </c:pt>
                      <c:pt idx="578">
                        <c:v>7</c:v>
                      </c:pt>
                      <c:pt idx="579">
                        <c:v>6.96</c:v>
                      </c:pt>
                      <c:pt idx="580">
                        <c:v>7.04</c:v>
                      </c:pt>
                      <c:pt idx="581">
                        <c:v>7.1</c:v>
                      </c:pt>
                      <c:pt idx="582">
                        <c:v>7.18</c:v>
                      </c:pt>
                      <c:pt idx="583">
                        <c:v>7.19</c:v>
                      </c:pt>
                      <c:pt idx="584">
                        <c:v>7.28</c:v>
                      </c:pt>
                      <c:pt idx="585">
                        <c:v>7.28</c:v>
                      </c:pt>
                      <c:pt idx="586">
                        <c:v>7.29</c:v>
                      </c:pt>
                      <c:pt idx="587">
                        <c:v>7.3</c:v>
                      </c:pt>
                      <c:pt idx="588">
                        <c:v>7.37</c:v>
                      </c:pt>
                      <c:pt idx="589">
                        <c:v>7.29</c:v>
                      </c:pt>
                      <c:pt idx="590">
                        <c:v>7.32</c:v>
                      </c:pt>
                      <c:pt idx="591">
                        <c:v>7.37</c:v>
                      </c:pt>
                      <c:pt idx="592">
                        <c:v>7.42</c:v>
                      </c:pt>
                      <c:pt idx="593">
                        <c:v>7.38</c:v>
                      </c:pt>
                      <c:pt idx="594">
                        <c:v>7.39</c:v>
                      </c:pt>
                      <c:pt idx="595">
                        <c:v>7.41</c:v>
                      </c:pt>
                      <c:pt idx="596">
                        <c:v>7.43</c:v>
                      </c:pt>
                      <c:pt idx="597">
                        <c:v>7.47</c:v>
                      </c:pt>
                      <c:pt idx="598">
                        <c:v>7.49</c:v>
                      </c:pt>
                      <c:pt idx="599">
                        <c:v>7.52</c:v>
                      </c:pt>
                      <c:pt idx="600">
                        <c:v>7.55</c:v>
                      </c:pt>
                      <c:pt idx="601">
                        <c:v>7.57</c:v>
                      </c:pt>
                      <c:pt idx="602">
                        <c:v>7.6</c:v>
                      </c:pt>
                      <c:pt idx="603">
                        <c:v>7.55</c:v>
                      </c:pt>
                      <c:pt idx="604">
                        <c:v>7.55</c:v>
                      </c:pt>
                      <c:pt idx="605">
                        <c:v>7.6</c:v>
                      </c:pt>
                      <c:pt idx="606">
                        <c:v>7.62</c:v>
                      </c:pt>
                      <c:pt idx="607">
                        <c:v>7.64</c:v>
                      </c:pt>
                      <c:pt idx="608">
                        <c:v>7.67</c:v>
                      </c:pt>
                      <c:pt idx="609">
                        <c:v>7.7</c:v>
                      </c:pt>
                      <c:pt idx="610">
                        <c:v>7.74</c:v>
                      </c:pt>
                      <c:pt idx="611">
                        <c:v>7.78</c:v>
                      </c:pt>
                      <c:pt idx="612">
                        <c:v>7.8</c:v>
                      </c:pt>
                      <c:pt idx="613">
                        <c:v>7.84</c:v>
                      </c:pt>
                      <c:pt idx="614">
                        <c:v>7.87</c:v>
                      </c:pt>
                      <c:pt idx="615">
                        <c:v>7.88</c:v>
                      </c:pt>
                      <c:pt idx="616">
                        <c:v>7.9</c:v>
                      </c:pt>
                      <c:pt idx="617">
                        <c:v>7.97</c:v>
                      </c:pt>
                      <c:pt idx="618">
                        <c:v>7.95</c:v>
                      </c:pt>
                      <c:pt idx="619">
                        <c:v>7.95</c:v>
                      </c:pt>
                      <c:pt idx="620">
                        <c:v>7.96</c:v>
                      </c:pt>
                      <c:pt idx="621">
                        <c:v>7.86</c:v>
                      </c:pt>
                      <c:pt idx="622">
                        <c:v>7.9</c:v>
                      </c:pt>
                      <c:pt idx="623">
                        <c:v>7.92</c:v>
                      </c:pt>
                      <c:pt idx="624">
                        <c:v>8.0399999999999991</c:v>
                      </c:pt>
                      <c:pt idx="625">
                        <c:v>8.09</c:v>
                      </c:pt>
                      <c:pt idx="626">
                        <c:v>8.11</c:v>
                      </c:pt>
                      <c:pt idx="627">
                        <c:v>8.1300000000000008</c:v>
                      </c:pt>
                      <c:pt idx="628">
                        <c:v>8.17</c:v>
                      </c:pt>
                      <c:pt idx="629">
                        <c:v>8.18</c:v>
                      </c:pt>
                      <c:pt idx="630">
                        <c:v>8.2200000000000006</c:v>
                      </c:pt>
                      <c:pt idx="631">
                        <c:v>8.2200000000000006</c:v>
                      </c:pt>
                      <c:pt idx="632">
                        <c:v>8.26</c:v>
                      </c:pt>
                      <c:pt idx="633">
                        <c:v>8.26</c:v>
                      </c:pt>
                      <c:pt idx="634">
                        <c:v>8.2799999999999994</c:v>
                      </c:pt>
                      <c:pt idx="635">
                        <c:v>8.2799999999999994</c:v>
                      </c:pt>
                      <c:pt idx="636">
                        <c:v>8.31</c:v>
                      </c:pt>
                      <c:pt idx="637">
                        <c:v>8.31</c:v>
                      </c:pt>
                      <c:pt idx="638">
                        <c:v>8.34</c:v>
                      </c:pt>
                      <c:pt idx="639">
                        <c:v>8.34</c:v>
                      </c:pt>
                      <c:pt idx="640">
                        <c:v>8.31</c:v>
                      </c:pt>
                      <c:pt idx="641">
                        <c:v>8.31</c:v>
                      </c:pt>
                      <c:pt idx="642">
                        <c:v>8.35</c:v>
                      </c:pt>
                      <c:pt idx="643">
                        <c:v>8.33</c:v>
                      </c:pt>
                      <c:pt idx="644">
                        <c:v>8.35</c:v>
                      </c:pt>
                      <c:pt idx="645">
                        <c:v>8.35</c:v>
                      </c:pt>
                      <c:pt idx="646">
                        <c:v>8.35</c:v>
                      </c:pt>
                      <c:pt idx="647">
                        <c:v>8.3699999999999992</c:v>
                      </c:pt>
                      <c:pt idx="648">
                        <c:v>8.3800000000000008</c:v>
                      </c:pt>
                      <c:pt idx="649">
                        <c:v>8.35</c:v>
                      </c:pt>
                      <c:pt idx="650">
                        <c:v>8.33</c:v>
                      </c:pt>
                      <c:pt idx="651">
                        <c:v>8.31</c:v>
                      </c:pt>
                      <c:pt idx="652">
                        <c:v>8.26</c:v>
                      </c:pt>
                      <c:pt idx="653">
                        <c:v>8.23</c:v>
                      </c:pt>
                      <c:pt idx="654">
                        <c:v>8.2100000000000009</c:v>
                      </c:pt>
                      <c:pt idx="655">
                        <c:v>8.1999999999999993</c:v>
                      </c:pt>
                      <c:pt idx="656">
                        <c:v>8.16</c:v>
                      </c:pt>
                      <c:pt idx="657">
                        <c:v>8.16</c:v>
                      </c:pt>
                      <c:pt idx="658">
                        <c:v>8.24</c:v>
                      </c:pt>
                      <c:pt idx="659">
                        <c:v>8.2799999999999994</c:v>
                      </c:pt>
                      <c:pt idx="660">
                        <c:v>8.24</c:v>
                      </c:pt>
                      <c:pt idx="661">
                        <c:v>8.26</c:v>
                      </c:pt>
                      <c:pt idx="662">
                        <c:v>8.27</c:v>
                      </c:pt>
                      <c:pt idx="663">
                        <c:v>8.27</c:v>
                      </c:pt>
                      <c:pt idx="664">
                        <c:v>8.2799999999999994</c:v>
                      </c:pt>
                      <c:pt idx="665">
                        <c:v>8.2799999999999994</c:v>
                      </c:pt>
                      <c:pt idx="666">
                        <c:v>8.24</c:v>
                      </c:pt>
                      <c:pt idx="667">
                        <c:v>8.25</c:v>
                      </c:pt>
                      <c:pt idx="668">
                        <c:v>8.3000000000000007</c:v>
                      </c:pt>
                      <c:pt idx="669">
                        <c:v>8.3000000000000007</c:v>
                      </c:pt>
                      <c:pt idx="670">
                        <c:v>8.3000000000000007</c:v>
                      </c:pt>
                      <c:pt idx="671">
                        <c:v>8.2899999999999991</c:v>
                      </c:pt>
                      <c:pt idx="672">
                        <c:v>8.32</c:v>
                      </c:pt>
                      <c:pt idx="673">
                        <c:v>8.32</c:v>
                      </c:pt>
                      <c:pt idx="674">
                        <c:v>8.35</c:v>
                      </c:pt>
                      <c:pt idx="675">
                        <c:v>8.36</c:v>
                      </c:pt>
                      <c:pt idx="676">
                        <c:v>8.3800000000000008</c:v>
                      </c:pt>
                      <c:pt idx="677">
                        <c:v>8.36</c:v>
                      </c:pt>
                      <c:pt idx="678">
                        <c:v>8.3800000000000008</c:v>
                      </c:pt>
                      <c:pt idx="679">
                        <c:v>8.3800000000000008</c:v>
                      </c:pt>
                      <c:pt idx="680">
                        <c:v>8.4</c:v>
                      </c:pt>
                      <c:pt idx="681">
                        <c:v>8.4</c:v>
                      </c:pt>
                      <c:pt idx="682">
                        <c:v>8.42</c:v>
                      </c:pt>
                      <c:pt idx="683">
                        <c:v>8.42</c:v>
                      </c:pt>
                      <c:pt idx="684">
                        <c:v>8.4499999999999993</c:v>
                      </c:pt>
                      <c:pt idx="685">
                        <c:v>8.48</c:v>
                      </c:pt>
                      <c:pt idx="686">
                        <c:v>8.4600000000000009</c:v>
                      </c:pt>
                      <c:pt idx="687">
                        <c:v>8.48</c:v>
                      </c:pt>
                      <c:pt idx="688">
                        <c:v>8.48</c:v>
                      </c:pt>
                      <c:pt idx="689">
                        <c:v>8.48</c:v>
                      </c:pt>
                      <c:pt idx="690">
                        <c:v>8.48</c:v>
                      </c:pt>
                      <c:pt idx="691">
                        <c:v>8.49</c:v>
                      </c:pt>
                      <c:pt idx="692">
                        <c:v>8.5</c:v>
                      </c:pt>
                      <c:pt idx="693">
                        <c:v>8.5</c:v>
                      </c:pt>
                      <c:pt idx="694">
                        <c:v>8.48</c:v>
                      </c:pt>
                      <c:pt idx="695">
                        <c:v>8.4499999999999993</c:v>
                      </c:pt>
                      <c:pt idx="696">
                        <c:v>8.4499999999999993</c:v>
                      </c:pt>
                      <c:pt idx="697">
                        <c:v>8.4700000000000006</c:v>
                      </c:pt>
                      <c:pt idx="698">
                        <c:v>8.44</c:v>
                      </c:pt>
                      <c:pt idx="699">
                        <c:v>8.42</c:v>
                      </c:pt>
                      <c:pt idx="700">
                        <c:v>8.41</c:v>
                      </c:pt>
                      <c:pt idx="701">
                        <c:v>8.39</c:v>
                      </c:pt>
                      <c:pt idx="702">
                        <c:v>8.35</c:v>
                      </c:pt>
                      <c:pt idx="703">
                        <c:v>8.3000000000000007</c:v>
                      </c:pt>
                      <c:pt idx="704">
                        <c:v>8.25</c:v>
                      </c:pt>
                      <c:pt idx="705">
                        <c:v>8.2200000000000006</c:v>
                      </c:pt>
                      <c:pt idx="706">
                        <c:v>8.18</c:v>
                      </c:pt>
                      <c:pt idx="707">
                        <c:v>8.14</c:v>
                      </c:pt>
                      <c:pt idx="708">
                        <c:v>8.0500000000000007</c:v>
                      </c:pt>
                      <c:pt idx="709">
                        <c:v>8.01</c:v>
                      </c:pt>
                      <c:pt idx="710">
                        <c:v>7.96</c:v>
                      </c:pt>
                      <c:pt idx="711">
                        <c:v>7.92</c:v>
                      </c:pt>
                      <c:pt idx="712">
                        <c:v>7.8</c:v>
                      </c:pt>
                      <c:pt idx="713">
                        <c:v>7.75</c:v>
                      </c:pt>
                      <c:pt idx="714">
                        <c:v>7.71</c:v>
                      </c:pt>
                      <c:pt idx="715">
                        <c:v>7.71</c:v>
                      </c:pt>
                      <c:pt idx="716">
                        <c:v>7.67</c:v>
                      </c:pt>
                      <c:pt idx="717">
                        <c:v>7.64</c:v>
                      </c:pt>
                      <c:pt idx="718">
                        <c:v>7.6</c:v>
                      </c:pt>
                      <c:pt idx="719">
                        <c:v>7.58</c:v>
                      </c:pt>
                      <c:pt idx="720">
                        <c:v>7.55</c:v>
                      </c:pt>
                      <c:pt idx="721">
                        <c:v>7.49</c:v>
                      </c:pt>
                      <c:pt idx="722">
                        <c:v>7.45</c:v>
                      </c:pt>
                      <c:pt idx="723">
                        <c:v>7.44</c:v>
                      </c:pt>
                      <c:pt idx="724">
                        <c:v>7.39</c:v>
                      </c:pt>
                      <c:pt idx="725">
                        <c:v>7.35</c:v>
                      </c:pt>
                      <c:pt idx="726">
                        <c:v>7.33</c:v>
                      </c:pt>
                      <c:pt idx="727">
                        <c:v>7.29</c:v>
                      </c:pt>
                      <c:pt idx="728">
                        <c:v>7.36</c:v>
                      </c:pt>
                      <c:pt idx="729">
                        <c:v>7.42</c:v>
                      </c:pt>
                      <c:pt idx="730">
                        <c:v>7.39</c:v>
                      </c:pt>
                      <c:pt idx="731">
                        <c:v>7.32</c:v>
                      </c:pt>
                    </c:numCache>
                  </c:numRef>
                </c:val>
                <c:smooth val="1"/>
                <c:extLst xmlns:c15="http://schemas.microsoft.com/office/drawing/2012/chart">
                  <c:ext xmlns:c16="http://schemas.microsoft.com/office/drawing/2014/chart" uri="{C3380CC4-5D6E-409C-BE32-E72D297353CC}">
                    <c16:uniqueId val="{0000000D-D753-464D-AACF-C9EF6FA85ADD}"/>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DATOS!$V$2</c15:sqref>
                        </c15:formulaRef>
                      </c:ext>
                    </c:extLst>
                    <c:strCache>
                      <c:ptCount val="1"/>
                      <c:pt idx="0">
                        <c:v>2004</c:v>
                      </c:pt>
                    </c:strCache>
                  </c:strRef>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DATOS!$V$3:$V$734</c15:sqref>
                        </c15:formulaRef>
                      </c:ext>
                    </c:extLst>
                    <c:numCache>
                      <c:formatCode>0.00</c:formatCode>
                      <c:ptCount val="732"/>
                      <c:pt idx="0">
                        <c:v>7.25</c:v>
                      </c:pt>
                      <c:pt idx="1">
                        <c:v>7.15</c:v>
                      </c:pt>
                      <c:pt idx="2">
                        <c:v>6.96</c:v>
                      </c:pt>
                      <c:pt idx="3">
                        <c:v>6.94</c:v>
                      </c:pt>
                      <c:pt idx="4">
                        <c:v>6.92</c:v>
                      </c:pt>
                      <c:pt idx="5">
                        <c:v>6.9</c:v>
                      </c:pt>
                      <c:pt idx="6">
                        <c:v>6.88</c:v>
                      </c:pt>
                      <c:pt idx="7">
                        <c:v>6.81</c:v>
                      </c:pt>
                      <c:pt idx="8">
                        <c:v>6.79</c:v>
                      </c:pt>
                      <c:pt idx="9">
                        <c:v>6.76</c:v>
                      </c:pt>
                      <c:pt idx="10">
                        <c:v>6.7</c:v>
                      </c:pt>
                      <c:pt idx="11">
                        <c:v>6.67</c:v>
                      </c:pt>
                      <c:pt idx="12">
                        <c:v>6.65</c:v>
                      </c:pt>
                      <c:pt idx="13">
                        <c:v>6.63</c:v>
                      </c:pt>
                      <c:pt idx="14">
                        <c:v>6.6</c:v>
                      </c:pt>
                      <c:pt idx="15">
                        <c:v>6.6</c:v>
                      </c:pt>
                      <c:pt idx="16">
                        <c:v>6.58</c:v>
                      </c:pt>
                      <c:pt idx="17">
                        <c:v>6.48</c:v>
                      </c:pt>
                      <c:pt idx="18">
                        <c:v>6.3</c:v>
                      </c:pt>
                      <c:pt idx="19">
                        <c:v>6.28</c:v>
                      </c:pt>
                      <c:pt idx="20">
                        <c:v>6.28</c:v>
                      </c:pt>
                      <c:pt idx="21">
                        <c:v>6.3</c:v>
                      </c:pt>
                      <c:pt idx="22">
                        <c:v>6.32</c:v>
                      </c:pt>
                      <c:pt idx="23">
                        <c:v>6.3</c:v>
                      </c:pt>
                      <c:pt idx="24">
                        <c:v>6.3</c:v>
                      </c:pt>
                      <c:pt idx="25">
                        <c:v>6.42</c:v>
                      </c:pt>
                      <c:pt idx="26">
                        <c:v>6.45</c:v>
                      </c:pt>
                      <c:pt idx="27">
                        <c:v>6.43</c:v>
                      </c:pt>
                      <c:pt idx="28">
                        <c:v>6.41</c:v>
                      </c:pt>
                      <c:pt idx="29">
                        <c:v>6.4</c:v>
                      </c:pt>
                      <c:pt idx="30">
                        <c:v>6.38</c:v>
                      </c:pt>
                      <c:pt idx="31">
                        <c:v>6.38</c:v>
                      </c:pt>
                      <c:pt idx="32">
                        <c:v>6.35</c:v>
                      </c:pt>
                      <c:pt idx="33">
                        <c:v>6.34</c:v>
                      </c:pt>
                      <c:pt idx="34">
                        <c:v>6.28</c:v>
                      </c:pt>
                      <c:pt idx="35">
                        <c:v>6.26</c:v>
                      </c:pt>
                      <c:pt idx="36">
                        <c:v>6.25</c:v>
                      </c:pt>
                      <c:pt idx="37">
                        <c:v>6.24</c:v>
                      </c:pt>
                      <c:pt idx="38">
                        <c:v>6.22</c:v>
                      </c:pt>
                      <c:pt idx="39">
                        <c:v>6.2</c:v>
                      </c:pt>
                      <c:pt idx="40">
                        <c:v>6.15</c:v>
                      </c:pt>
                      <c:pt idx="41">
                        <c:v>6.08</c:v>
                      </c:pt>
                      <c:pt idx="42">
                        <c:v>6.05</c:v>
                      </c:pt>
                      <c:pt idx="43">
                        <c:v>5.57</c:v>
                      </c:pt>
                      <c:pt idx="44">
                        <c:v>5.6</c:v>
                      </c:pt>
                      <c:pt idx="45">
                        <c:v>5.62</c:v>
                      </c:pt>
                      <c:pt idx="46">
                        <c:v>5.57</c:v>
                      </c:pt>
                      <c:pt idx="47">
                        <c:v>5.52</c:v>
                      </c:pt>
                      <c:pt idx="48">
                        <c:v>5.51</c:v>
                      </c:pt>
                      <c:pt idx="49">
                        <c:v>5.49</c:v>
                      </c:pt>
                      <c:pt idx="50">
                        <c:v>5.47</c:v>
                      </c:pt>
                      <c:pt idx="51">
                        <c:v>5.43</c:v>
                      </c:pt>
                      <c:pt idx="52">
                        <c:v>5.37</c:v>
                      </c:pt>
                      <c:pt idx="53">
                        <c:v>5.29</c:v>
                      </c:pt>
                      <c:pt idx="54">
                        <c:v>5.2</c:v>
                      </c:pt>
                      <c:pt idx="55">
                        <c:v>5.17</c:v>
                      </c:pt>
                      <c:pt idx="56">
                        <c:v>5.09</c:v>
                      </c:pt>
                      <c:pt idx="57">
                        <c:v>5.09</c:v>
                      </c:pt>
                      <c:pt idx="58">
                        <c:v>5.09</c:v>
                      </c:pt>
                      <c:pt idx="59">
                        <c:v>5.07</c:v>
                      </c:pt>
                      <c:pt idx="60">
                        <c:v>5.07</c:v>
                      </c:pt>
                      <c:pt idx="61">
                        <c:v>5.09</c:v>
                      </c:pt>
                      <c:pt idx="62">
                        <c:v>5.05</c:v>
                      </c:pt>
                      <c:pt idx="63">
                        <c:v>4.96</c:v>
                      </c:pt>
                      <c:pt idx="64">
                        <c:v>4.88</c:v>
                      </c:pt>
                      <c:pt idx="65">
                        <c:v>4.84</c:v>
                      </c:pt>
                      <c:pt idx="66">
                        <c:v>4.76</c:v>
                      </c:pt>
                      <c:pt idx="67">
                        <c:v>4.6900000000000004</c:v>
                      </c:pt>
                      <c:pt idx="68">
                        <c:v>4.6900000000000004</c:v>
                      </c:pt>
                      <c:pt idx="69">
                        <c:v>4.58</c:v>
                      </c:pt>
                      <c:pt idx="70">
                        <c:v>4.5599999999999996</c:v>
                      </c:pt>
                      <c:pt idx="71">
                        <c:v>4.5</c:v>
                      </c:pt>
                      <c:pt idx="72">
                        <c:v>4.46</c:v>
                      </c:pt>
                      <c:pt idx="73">
                        <c:v>4.4400000000000004</c:v>
                      </c:pt>
                      <c:pt idx="74">
                        <c:v>4.4400000000000004</c:v>
                      </c:pt>
                      <c:pt idx="75">
                        <c:v>4.43</c:v>
                      </c:pt>
                      <c:pt idx="76">
                        <c:v>4.42</c:v>
                      </c:pt>
                      <c:pt idx="77">
                        <c:v>4.4000000000000004</c:v>
                      </c:pt>
                      <c:pt idx="78">
                        <c:v>4.3600000000000003</c:v>
                      </c:pt>
                      <c:pt idx="79">
                        <c:v>4.3</c:v>
                      </c:pt>
                      <c:pt idx="80">
                        <c:v>4.29</c:v>
                      </c:pt>
                      <c:pt idx="81">
                        <c:v>4.28</c:v>
                      </c:pt>
                      <c:pt idx="82">
                        <c:v>4.24</c:v>
                      </c:pt>
                      <c:pt idx="83">
                        <c:v>4.22</c:v>
                      </c:pt>
                      <c:pt idx="84">
                        <c:v>4.16</c:v>
                      </c:pt>
                      <c:pt idx="85">
                        <c:v>4.1500000000000004</c:v>
                      </c:pt>
                      <c:pt idx="86">
                        <c:v>4.12</c:v>
                      </c:pt>
                      <c:pt idx="87">
                        <c:v>4.12</c:v>
                      </c:pt>
                      <c:pt idx="88">
                        <c:v>4.08</c:v>
                      </c:pt>
                      <c:pt idx="89">
                        <c:v>4.0599999999999996</c:v>
                      </c:pt>
                      <c:pt idx="90">
                        <c:v>4.2699999999999996</c:v>
                      </c:pt>
                      <c:pt idx="91">
                        <c:v>4.29</c:v>
                      </c:pt>
                      <c:pt idx="92">
                        <c:v>4.25</c:v>
                      </c:pt>
                      <c:pt idx="93">
                        <c:v>4.1900000000000004</c:v>
                      </c:pt>
                      <c:pt idx="94">
                        <c:v>4.18</c:v>
                      </c:pt>
                      <c:pt idx="95">
                        <c:v>4.21</c:v>
                      </c:pt>
                      <c:pt idx="96">
                        <c:v>4.2300000000000004</c:v>
                      </c:pt>
                      <c:pt idx="97">
                        <c:v>4.1900000000000004</c:v>
                      </c:pt>
                      <c:pt idx="98">
                        <c:v>4.0199999999999996</c:v>
                      </c:pt>
                      <c:pt idx="99">
                        <c:v>4</c:v>
                      </c:pt>
                      <c:pt idx="100">
                        <c:v>4</c:v>
                      </c:pt>
                      <c:pt idx="101">
                        <c:v>4</c:v>
                      </c:pt>
                      <c:pt idx="102">
                        <c:v>4</c:v>
                      </c:pt>
                      <c:pt idx="103">
                        <c:v>4</c:v>
                      </c:pt>
                      <c:pt idx="104">
                        <c:v>3.98</c:v>
                      </c:pt>
                      <c:pt idx="105">
                        <c:v>3.96</c:v>
                      </c:pt>
                      <c:pt idx="106">
                        <c:v>3.94</c:v>
                      </c:pt>
                      <c:pt idx="107">
                        <c:v>4.0999999999999996</c:v>
                      </c:pt>
                      <c:pt idx="108">
                        <c:v>4.3600000000000003</c:v>
                      </c:pt>
                      <c:pt idx="109">
                        <c:v>4.37</c:v>
                      </c:pt>
                      <c:pt idx="110">
                        <c:v>4.3</c:v>
                      </c:pt>
                      <c:pt idx="111">
                        <c:v>4.3099999999999996</c:v>
                      </c:pt>
                      <c:pt idx="112">
                        <c:v>4.4000000000000004</c:v>
                      </c:pt>
                      <c:pt idx="113">
                        <c:v>4.5</c:v>
                      </c:pt>
                      <c:pt idx="114">
                        <c:v>4.58</c:v>
                      </c:pt>
                      <c:pt idx="115">
                        <c:v>4.7</c:v>
                      </c:pt>
                      <c:pt idx="116">
                        <c:v>4.78</c:v>
                      </c:pt>
                      <c:pt idx="117">
                        <c:v>4.84</c:v>
                      </c:pt>
                      <c:pt idx="118">
                        <c:v>4.8</c:v>
                      </c:pt>
                      <c:pt idx="119">
                        <c:v>4.7699999999999996</c:v>
                      </c:pt>
                      <c:pt idx="120">
                        <c:v>4.8</c:v>
                      </c:pt>
                      <c:pt idx="121">
                        <c:v>4.9000000000000004</c:v>
                      </c:pt>
                      <c:pt idx="122">
                        <c:v>4.99</c:v>
                      </c:pt>
                      <c:pt idx="123">
                        <c:v>4.92</c:v>
                      </c:pt>
                      <c:pt idx="124">
                        <c:v>4.84</c:v>
                      </c:pt>
                      <c:pt idx="125">
                        <c:v>4.82</c:v>
                      </c:pt>
                      <c:pt idx="126">
                        <c:v>4.8099999999999996</c:v>
                      </c:pt>
                      <c:pt idx="127">
                        <c:v>4.76</c:v>
                      </c:pt>
                      <c:pt idx="128">
                        <c:v>4.71</c:v>
                      </c:pt>
                      <c:pt idx="129">
                        <c:v>4.71</c:v>
                      </c:pt>
                      <c:pt idx="130">
                        <c:v>4.71</c:v>
                      </c:pt>
                      <c:pt idx="131">
                        <c:v>4.68</c:v>
                      </c:pt>
                      <c:pt idx="132">
                        <c:v>4.63</c:v>
                      </c:pt>
                      <c:pt idx="133">
                        <c:v>4.59</c:v>
                      </c:pt>
                      <c:pt idx="134">
                        <c:v>4.5599999999999996</c:v>
                      </c:pt>
                      <c:pt idx="135">
                        <c:v>4.5</c:v>
                      </c:pt>
                      <c:pt idx="136">
                        <c:v>4.53</c:v>
                      </c:pt>
                      <c:pt idx="137">
                        <c:v>4.5999999999999996</c:v>
                      </c:pt>
                      <c:pt idx="138">
                        <c:v>4.6900000000000004</c:v>
                      </c:pt>
                      <c:pt idx="139">
                        <c:v>4.71</c:v>
                      </c:pt>
                      <c:pt idx="140">
                        <c:v>4.74</c:v>
                      </c:pt>
                      <c:pt idx="141">
                        <c:v>4.7699999999999996</c:v>
                      </c:pt>
                      <c:pt idx="142">
                        <c:v>4.7</c:v>
                      </c:pt>
                      <c:pt idx="143">
                        <c:v>4.68</c:v>
                      </c:pt>
                      <c:pt idx="144">
                        <c:v>4.5999999999999996</c:v>
                      </c:pt>
                      <c:pt idx="145">
                        <c:v>4.5199999999999996</c:v>
                      </c:pt>
                      <c:pt idx="146">
                        <c:v>4.49</c:v>
                      </c:pt>
                      <c:pt idx="147">
                        <c:v>4.4000000000000004</c:v>
                      </c:pt>
                      <c:pt idx="148">
                        <c:v>4.32</c:v>
                      </c:pt>
                      <c:pt idx="149">
                        <c:v>4.24</c:v>
                      </c:pt>
                      <c:pt idx="150">
                        <c:v>4.1399999999999997</c:v>
                      </c:pt>
                      <c:pt idx="151">
                        <c:v>4.0999999999999996</c:v>
                      </c:pt>
                      <c:pt idx="152">
                        <c:v>4.03</c:v>
                      </c:pt>
                      <c:pt idx="153">
                        <c:v>4</c:v>
                      </c:pt>
                      <c:pt idx="154">
                        <c:v>4.0199999999999996</c:v>
                      </c:pt>
                      <c:pt idx="155">
                        <c:v>4.0199999999999996</c:v>
                      </c:pt>
                      <c:pt idx="156">
                        <c:v>4</c:v>
                      </c:pt>
                      <c:pt idx="157">
                        <c:v>3.92</c:v>
                      </c:pt>
                      <c:pt idx="158">
                        <c:v>4</c:v>
                      </c:pt>
                      <c:pt idx="159">
                        <c:v>3.98</c:v>
                      </c:pt>
                      <c:pt idx="160">
                        <c:v>3.91</c:v>
                      </c:pt>
                      <c:pt idx="161">
                        <c:v>3.88</c:v>
                      </c:pt>
                      <c:pt idx="162">
                        <c:v>3.87</c:v>
                      </c:pt>
                      <c:pt idx="163">
                        <c:v>3.85</c:v>
                      </c:pt>
                      <c:pt idx="164">
                        <c:v>3.85</c:v>
                      </c:pt>
                      <c:pt idx="165">
                        <c:v>3.87</c:v>
                      </c:pt>
                      <c:pt idx="166">
                        <c:v>3.9</c:v>
                      </c:pt>
                      <c:pt idx="167">
                        <c:v>3.92</c:v>
                      </c:pt>
                      <c:pt idx="168">
                        <c:v>4</c:v>
                      </c:pt>
                      <c:pt idx="169">
                        <c:v>4.01</c:v>
                      </c:pt>
                      <c:pt idx="170">
                        <c:v>3.96</c:v>
                      </c:pt>
                      <c:pt idx="171">
                        <c:v>3.87</c:v>
                      </c:pt>
                      <c:pt idx="172">
                        <c:v>3.83</c:v>
                      </c:pt>
                      <c:pt idx="173">
                        <c:v>3.83</c:v>
                      </c:pt>
                      <c:pt idx="174">
                        <c:v>4.12</c:v>
                      </c:pt>
                      <c:pt idx="175">
                        <c:v>4.16</c:v>
                      </c:pt>
                      <c:pt idx="176">
                        <c:v>4.29</c:v>
                      </c:pt>
                      <c:pt idx="177">
                        <c:v>4.4000000000000004</c:v>
                      </c:pt>
                      <c:pt idx="178">
                        <c:v>4.5</c:v>
                      </c:pt>
                      <c:pt idx="179">
                        <c:v>4.62</c:v>
                      </c:pt>
                      <c:pt idx="180">
                        <c:v>4.8600000000000003</c:v>
                      </c:pt>
                      <c:pt idx="181">
                        <c:v>4.93</c:v>
                      </c:pt>
                      <c:pt idx="182">
                        <c:v>4.91</c:v>
                      </c:pt>
                      <c:pt idx="183">
                        <c:v>4.9000000000000004</c:v>
                      </c:pt>
                      <c:pt idx="184">
                        <c:v>4.74</c:v>
                      </c:pt>
                      <c:pt idx="185">
                        <c:v>4.63</c:v>
                      </c:pt>
                      <c:pt idx="186">
                        <c:v>4.5999999999999996</c:v>
                      </c:pt>
                      <c:pt idx="187">
                        <c:v>4.5</c:v>
                      </c:pt>
                      <c:pt idx="188">
                        <c:v>4.5</c:v>
                      </c:pt>
                      <c:pt idx="189">
                        <c:v>4.5</c:v>
                      </c:pt>
                      <c:pt idx="190">
                        <c:v>4.4800000000000004</c:v>
                      </c:pt>
                      <c:pt idx="191">
                        <c:v>4.5</c:v>
                      </c:pt>
                      <c:pt idx="192">
                        <c:v>4.59</c:v>
                      </c:pt>
                      <c:pt idx="193">
                        <c:v>4.6100000000000003</c:v>
                      </c:pt>
                      <c:pt idx="194">
                        <c:v>4.68</c:v>
                      </c:pt>
                      <c:pt idx="195">
                        <c:v>4.68</c:v>
                      </c:pt>
                      <c:pt idx="196">
                        <c:v>4.68</c:v>
                      </c:pt>
                      <c:pt idx="197">
                        <c:v>4.72</c:v>
                      </c:pt>
                      <c:pt idx="198">
                        <c:v>4.78</c:v>
                      </c:pt>
                      <c:pt idx="199">
                        <c:v>4.8099999999999996</c:v>
                      </c:pt>
                      <c:pt idx="200">
                        <c:v>4.68</c:v>
                      </c:pt>
                      <c:pt idx="201">
                        <c:v>4.5999999999999996</c:v>
                      </c:pt>
                      <c:pt idx="202">
                        <c:v>4.62</c:v>
                      </c:pt>
                      <c:pt idx="203">
                        <c:v>4.5999999999999996</c:v>
                      </c:pt>
                      <c:pt idx="204">
                        <c:v>4.5999999999999996</c:v>
                      </c:pt>
                      <c:pt idx="205">
                        <c:v>4.6100000000000003</c:v>
                      </c:pt>
                      <c:pt idx="206">
                        <c:v>4.62</c:v>
                      </c:pt>
                      <c:pt idx="207">
                        <c:v>4.6500000000000004</c:v>
                      </c:pt>
                      <c:pt idx="208">
                        <c:v>4.8099999999999996</c:v>
                      </c:pt>
                      <c:pt idx="209">
                        <c:v>4.91</c:v>
                      </c:pt>
                      <c:pt idx="210">
                        <c:v>5</c:v>
                      </c:pt>
                      <c:pt idx="211">
                        <c:v>5.0199999999999996</c:v>
                      </c:pt>
                      <c:pt idx="212">
                        <c:v>5</c:v>
                      </c:pt>
                      <c:pt idx="213">
                        <c:v>4.9800000000000004</c:v>
                      </c:pt>
                      <c:pt idx="214">
                        <c:v>5.0199999999999996</c:v>
                      </c:pt>
                      <c:pt idx="215">
                        <c:v>5.17</c:v>
                      </c:pt>
                      <c:pt idx="216">
                        <c:v>5.47</c:v>
                      </c:pt>
                      <c:pt idx="217">
                        <c:v>5.58</c:v>
                      </c:pt>
                      <c:pt idx="218">
                        <c:v>5.78</c:v>
                      </c:pt>
                      <c:pt idx="219">
                        <c:v>5.81</c:v>
                      </c:pt>
                      <c:pt idx="220">
                        <c:v>5.84</c:v>
                      </c:pt>
                      <c:pt idx="221">
                        <c:v>5.9</c:v>
                      </c:pt>
                      <c:pt idx="222">
                        <c:v>6</c:v>
                      </c:pt>
                      <c:pt idx="223">
                        <c:v>6.05</c:v>
                      </c:pt>
                      <c:pt idx="224">
                        <c:v>6.04</c:v>
                      </c:pt>
                      <c:pt idx="225">
                        <c:v>6.01</c:v>
                      </c:pt>
                      <c:pt idx="226">
                        <c:v>6.03</c:v>
                      </c:pt>
                      <c:pt idx="227">
                        <c:v>6.06</c:v>
                      </c:pt>
                      <c:pt idx="228">
                        <c:v>6.1</c:v>
                      </c:pt>
                      <c:pt idx="229">
                        <c:v>6.12</c:v>
                      </c:pt>
                      <c:pt idx="230">
                        <c:v>6.14</c:v>
                      </c:pt>
                      <c:pt idx="231">
                        <c:v>6.24</c:v>
                      </c:pt>
                      <c:pt idx="232">
                        <c:v>6.3</c:v>
                      </c:pt>
                      <c:pt idx="233">
                        <c:v>6.42</c:v>
                      </c:pt>
                      <c:pt idx="234">
                        <c:v>6.47</c:v>
                      </c:pt>
                      <c:pt idx="235">
                        <c:v>6.52</c:v>
                      </c:pt>
                      <c:pt idx="236">
                        <c:v>6.56</c:v>
                      </c:pt>
                      <c:pt idx="237">
                        <c:v>6.57</c:v>
                      </c:pt>
                      <c:pt idx="238">
                        <c:v>6.61</c:v>
                      </c:pt>
                      <c:pt idx="239">
                        <c:v>6.59</c:v>
                      </c:pt>
                      <c:pt idx="240">
                        <c:v>6.6</c:v>
                      </c:pt>
                      <c:pt idx="241">
                        <c:v>6.6</c:v>
                      </c:pt>
                      <c:pt idx="242">
                        <c:v>6.63</c:v>
                      </c:pt>
                      <c:pt idx="243">
                        <c:v>6.65</c:v>
                      </c:pt>
                      <c:pt idx="244">
                        <c:v>6.66</c:v>
                      </c:pt>
                      <c:pt idx="245">
                        <c:v>6.66</c:v>
                      </c:pt>
                      <c:pt idx="246">
                        <c:v>6.66</c:v>
                      </c:pt>
                      <c:pt idx="247">
                        <c:v>6.66</c:v>
                      </c:pt>
                      <c:pt idx="248">
                        <c:v>6.68</c:v>
                      </c:pt>
                      <c:pt idx="249">
                        <c:v>6.7</c:v>
                      </c:pt>
                      <c:pt idx="250">
                        <c:v>6.66</c:v>
                      </c:pt>
                      <c:pt idx="251">
                        <c:v>6.68</c:v>
                      </c:pt>
                      <c:pt idx="252">
                        <c:v>6.7</c:v>
                      </c:pt>
                      <c:pt idx="253">
                        <c:v>6.7</c:v>
                      </c:pt>
                      <c:pt idx="254">
                        <c:v>6.76</c:v>
                      </c:pt>
                      <c:pt idx="255">
                        <c:v>6.78</c:v>
                      </c:pt>
                      <c:pt idx="256">
                        <c:v>6.84</c:v>
                      </c:pt>
                      <c:pt idx="257">
                        <c:v>6.87</c:v>
                      </c:pt>
                      <c:pt idx="258">
                        <c:v>6.9</c:v>
                      </c:pt>
                      <c:pt idx="259">
                        <c:v>6.95</c:v>
                      </c:pt>
                      <c:pt idx="260">
                        <c:v>6.98</c:v>
                      </c:pt>
                      <c:pt idx="261">
                        <c:v>6.98</c:v>
                      </c:pt>
                      <c:pt idx="262">
                        <c:v>7</c:v>
                      </c:pt>
                      <c:pt idx="263">
                        <c:v>7.02</c:v>
                      </c:pt>
                      <c:pt idx="264">
                        <c:v>7</c:v>
                      </c:pt>
                      <c:pt idx="265">
                        <c:v>6.97</c:v>
                      </c:pt>
                      <c:pt idx="266">
                        <c:v>6.94</c:v>
                      </c:pt>
                      <c:pt idx="267">
                        <c:v>6.91</c:v>
                      </c:pt>
                      <c:pt idx="268">
                        <c:v>6.96</c:v>
                      </c:pt>
                      <c:pt idx="269">
                        <c:v>6.88</c:v>
                      </c:pt>
                      <c:pt idx="270">
                        <c:v>6.85</c:v>
                      </c:pt>
                      <c:pt idx="271">
                        <c:v>6.9</c:v>
                      </c:pt>
                      <c:pt idx="272">
                        <c:v>6.9</c:v>
                      </c:pt>
                      <c:pt idx="273">
                        <c:v>6.9</c:v>
                      </c:pt>
                      <c:pt idx="274">
                        <c:v>6.88</c:v>
                      </c:pt>
                      <c:pt idx="275">
                        <c:v>6.88</c:v>
                      </c:pt>
                      <c:pt idx="276">
                        <c:v>6.85</c:v>
                      </c:pt>
                      <c:pt idx="277">
                        <c:v>6.8</c:v>
                      </c:pt>
                      <c:pt idx="278">
                        <c:v>6.81</c:v>
                      </c:pt>
                      <c:pt idx="279">
                        <c:v>6.84</c:v>
                      </c:pt>
                      <c:pt idx="280">
                        <c:v>6.92</c:v>
                      </c:pt>
                      <c:pt idx="281">
                        <c:v>6.98</c:v>
                      </c:pt>
                      <c:pt idx="282">
                        <c:v>7</c:v>
                      </c:pt>
                      <c:pt idx="283">
                        <c:v>7.02</c:v>
                      </c:pt>
                      <c:pt idx="284">
                        <c:v>7.12</c:v>
                      </c:pt>
                      <c:pt idx="285">
                        <c:v>7.15</c:v>
                      </c:pt>
                      <c:pt idx="286">
                        <c:v>7.22</c:v>
                      </c:pt>
                      <c:pt idx="287">
                        <c:v>7.24</c:v>
                      </c:pt>
                      <c:pt idx="288">
                        <c:v>7.32</c:v>
                      </c:pt>
                      <c:pt idx="289">
                        <c:v>7.35</c:v>
                      </c:pt>
                      <c:pt idx="290">
                        <c:v>7.4</c:v>
                      </c:pt>
                      <c:pt idx="291">
                        <c:v>7.43</c:v>
                      </c:pt>
                      <c:pt idx="292">
                        <c:v>7.46</c:v>
                      </c:pt>
                      <c:pt idx="293">
                        <c:v>7.5</c:v>
                      </c:pt>
                      <c:pt idx="294">
                        <c:v>7.53</c:v>
                      </c:pt>
                      <c:pt idx="295">
                        <c:v>7.57</c:v>
                      </c:pt>
                      <c:pt idx="296">
                        <c:v>7.57</c:v>
                      </c:pt>
                      <c:pt idx="297">
                        <c:v>7.58</c:v>
                      </c:pt>
                      <c:pt idx="298">
                        <c:v>7.6</c:v>
                      </c:pt>
                      <c:pt idx="299">
                        <c:v>7.66</c:v>
                      </c:pt>
                      <c:pt idx="300">
                        <c:v>7.66</c:v>
                      </c:pt>
                      <c:pt idx="301">
                        <c:v>7.69</c:v>
                      </c:pt>
                      <c:pt idx="302">
                        <c:v>7.69</c:v>
                      </c:pt>
                      <c:pt idx="303">
                        <c:v>7.69</c:v>
                      </c:pt>
                      <c:pt idx="304">
                        <c:v>7.72</c:v>
                      </c:pt>
                      <c:pt idx="305">
                        <c:v>7.78</c:v>
                      </c:pt>
                      <c:pt idx="306">
                        <c:v>7.8</c:v>
                      </c:pt>
                      <c:pt idx="307">
                        <c:v>7.82</c:v>
                      </c:pt>
                      <c:pt idx="308">
                        <c:v>7.86</c:v>
                      </c:pt>
                      <c:pt idx="309">
                        <c:v>7.8</c:v>
                      </c:pt>
                      <c:pt idx="310">
                        <c:v>7.82</c:v>
                      </c:pt>
                      <c:pt idx="311">
                        <c:v>7.86</c:v>
                      </c:pt>
                      <c:pt idx="312">
                        <c:v>7.86</c:v>
                      </c:pt>
                      <c:pt idx="313">
                        <c:v>7.87</c:v>
                      </c:pt>
                      <c:pt idx="314">
                        <c:v>7.87</c:v>
                      </c:pt>
                      <c:pt idx="315">
                        <c:v>7.88</c:v>
                      </c:pt>
                      <c:pt idx="316">
                        <c:v>7.83</c:v>
                      </c:pt>
                      <c:pt idx="317">
                        <c:v>7.84</c:v>
                      </c:pt>
                      <c:pt idx="318">
                        <c:v>7.86</c:v>
                      </c:pt>
                      <c:pt idx="319">
                        <c:v>7.84</c:v>
                      </c:pt>
                      <c:pt idx="320">
                        <c:v>7.8</c:v>
                      </c:pt>
                      <c:pt idx="321">
                        <c:v>7.8</c:v>
                      </c:pt>
                      <c:pt idx="322">
                        <c:v>7.84</c:v>
                      </c:pt>
                      <c:pt idx="323">
                        <c:v>7.85</c:v>
                      </c:pt>
                      <c:pt idx="324">
                        <c:v>7.84</c:v>
                      </c:pt>
                      <c:pt idx="325">
                        <c:v>7.82</c:v>
                      </c:pt>
                      <c:pt idx="326">
                        <c:v>7.8</c:v>
                      </c:pt>
                      <c:pt idx="327">
                        <c:v>7.74</c:v>
                      </c:pt>
                      <c:pt idx="328">
                        <c:v>7.72</c:v>
                      </c:pt>
                      <c:pt idx="329">
                        <c:v>7.7</c:v>
                      </c:pt>
                      <c:pt idx="330">
                        <c:v>7.62</c:v>
                      </c:pt>
                      <c:pt idx="331">
                        <c:v>7.6</c:v>
                      </c:pt>
                      <c:pt idx="332">
                        <c:v>7.52</c:v>
                      </c:pt>
                      <c:pt idx="333">
                        <c:v>7.45</c:v>
                      </c:pt>
                      <c:pt idx="334">
                        <c:v>7.35</c:v>
                      </c:pt>
                      <c:pt idx="335">
                        <c:v>7.3</c:v>
                      </c:pt>
                      <c:pt idx="336">
                        <c:v>7.25</c:v>
                      </c:pt>
                      <c:pt idx="337">
                        <c:v>7.18</c:v>
                      </c:pt>
                      <c:pt idx="338">
                        <c:v>7.08</c:v>
                      </c:pt>
                      <c:pt idx="339">
                        <c:v>7.04</c:v>
                      </c:pt>
                      <c:pt idx="340">
                        <c:v>7</c:v>
                      </c:pt>
                      <c:pt idx="341">
                        <c:v>6.96</c:v>
                      </c:pt>
                      <c:pt idx="342">
                        <c:v>6.9</c:v>
                      </c:pt>
                      <c:pt idx="343">
                        <c:v>6.96</c:v>
                      </c:pt>
                      <c:pt idx="344">
                        <c:v>6.95</c:v>
                      </c:pt>
                      <c:pt idx="345">
                        <c:v>6.93</c:v>
                      </c:pt>
                      <c:pt idx="346">
                        <c:v>6.81</c:v>
                      </c:pt>
                      <c:pt idx="347">
                        <c:v>6.78</c:v>
                      </c:pt>
                      <c:pt idx="348">
                        <c:v>6.75</c:v>
                      </c:pt>
                      <c:pt idx="349">
                        <c:v>6.69</c:v>
                      </c:pt>
                      <c:pt idx="350">
                        <c:v>6.7</c:v>
                      </c:pt>
                      <c:pt idx="351">
                        <c:v>6.68</c:v>
                      </c:pt>
                      <c:pt idx="352">
                        <c:v>6.67</c:v>
                      </c:pt>
                      <c:pt idx="353">
                        <c:v>6.58</c:v>
                      </c:pt>
                      <c:pt idx="354">
                        <c:v>6.54</c:v>
                      </c:pt>
                      <c:pt idx="355">
                        <c:v>6.53</c:v>
                      </c:pt>
                      <c:pt idx="356">
                        <c:v>6.5</c:v>
                      </c:pt>
                      <c:pt idx="357">
                        <c:v>6.4</c:v>
                      </c:pt>
                      <c:pt idx="358">
                        <c:v>6.37</c:v>
                      </c:pt>
                      <c:pt idx="359">
                        <c:v>6.2</c:v>
                      </c:pt>
                      <c:pt idx="360">
                        <c:v>6.13</c:v>
                      </c:pt>
                      <c:pt idx="361">
                        <c:v>6.09</c:v>
                      </c:pt>
                      <c:pt idx="362">
                        <c:v>6.12</c:v>
                      </c:pt>
                      <c:pt idx="363">
                        <c:v>6.11</c:v>
                      </c:pt>
                      <c:pt idx="364">
                        <c:v>6.08</c:v>
                      </c:pt>
                      <c:pt idx="365">
                        <c:v>6.07</c:v>
                      </c:pt>
                      <c:pt idx="366">
                        <c:v>6.02</c:v>
                      </c:pt>
                      <c:pt idx="367">
                        <c:v>5.95</c:v>
                      </c:pt>
                      <c:pt idx="368">
                        <c:v>5.88</c:v>
                      </c:pt>
                      <c:pt idx="369">
                        <c:v>5.82</c:v>
                      </c:pt>
                      <c:pt idx="370">
                        <c:v>5.84</c:v>
                      </c:pt>
                      <c:pt idx="371">
                        <c:v>5.87</c:v>
                      </c:pt>
                      <c:pt idx="372">
                        <c:v>5.9</c:v>
                      </c:pt>
                      <c:pt idx="373">
                        <c:v>5.89</c:v>
                      </c:pt>
                      <c:pt idx="374">
                        <c:v>5.86</c:v>
                      </c:pt>
                      <c:pt idx="375">
                        <c:v>5.88</c:v>
                      </c:pt>
                      <c:pt idx="376">
                        <c:v>5.9</c:v>
                      </c:pt>
                      <c:pt idx="377">
                        <c:v>5.91</c:v>
                      </c:pt>
                      <c:pt idx="378">
                        <c:v>5.92</c:v>
                      </c:pt>
                      <c:pt idx="379">
                        <c:v>5.94</c:v>
                      </c:pt>
                      <c:pt idx="380">
                        <c:v>5.9</c:v>
                      </c:pt>
                      <c:pt idx="381">
                        <c:v>5.88</c:v>
                      </c:pt>
                      <c:pt idx="382">
                        <c:v>5.92</c:v>
                      </c:pt>
                      <c:pt idx="383">
                        <c:v>5.94</c:v>
                      </c:pt>
                      <c:pt idx="384">
                        <c:v>6.02</c:v>
                      </c:pt>
                      <c:pt idx="385">
                        <c:v>6.04</c:v>
                      </c:pt>
                      <c:pt idx="386">
                        <c:v>6.06</c:v>
                      </c:pt>
                      <c:pt idx="387">
                        <c:v>6.09</c:v>
                      </c:pt>
                      <c:pt idx="388">
                        <c:v>6.06</c:v>
                      </c:pt>
                      <c:pt idx="389">
                        <c:v>6.04</c:v>
                      </c:pt>
                      <c:pt idx="390">
                        <c:v>6.06</c:v>
                      </c:pt>
                      <c:pt idx="391">
                        <c:v>6.08</c:v>
                      </c:pt>
                      <c:pt idx="392">
                        <c:v>6.1</c:v>
                      </c:pt>
                      <c:pt idx="393">
                        <c:v>6.14</c:v>
                      </c:pt>
                      <c:pt idx="394">
                        <c:v>6.2</c:v>
                      </c:pt>
                      <c:pt idx="395">
                        <c:v>6.22</c:v>
                      </c:pt>
                      <c:pt idx="396">
                        <c:v>6.21</c:v>
                      </c:pt>
                      <c:pt idx="397">
                        <c:v>6.21</c:v>
                      </c:pt>
                      <c:pt idx="398">
                        <c:v>6.22</c:v>
                      </c:pt>
                      <c:pt idx="399">
                        <c:v>6.23</c:v>
                      </c:pt>
                      <c:pt idx="400">
                        <c:v>6.24</c:v>
                      </c:pt>
                      <c:pt idx="401">
                        <c:v>6.26</c:v>
                      </c:pt>
                      <c:pt idx="402">
                        <c:v>6.23</c:v>
                      </c:pt>
                      <c:pt idx="403">
                        <c:v>6.2</c:v>
                      </c:pt>
                      <c:pt idx="404">
                        <c:v>6.19</c:v>
                      </c:pt>
                      <c:pt idx="405">
                        <c:v>6.17</c:v>
                      </c:pt>
                      <c:pt idx="406">
                        <c:v>6.16</c:v>
                      </c:pt>
                      <c:pt idx="407">
                        <c:v>6.21</c:v>
                      </c:pt>
                      <c:pt idx="408">
                        <c:v>6.22</c:v>
                      </c:pt>
                      <c:pt idx="409">
                        <c:v>6.2</c:v>
                      </c:pt>
                      <c:pt idx="410">
                        <c:v>6.21</c:v>
                      </c:pt>
                      <c:pt idx="411">
                        <c:v>6.22</c:v>
                      </c:pt>
                      <c:pt idx="412">
                        <c:v>6.24</c:v>
                      </c:pt>
                      <c:pt idx="413">
                        <c:v>6.26</c:v>
                      </c:pt>
                      <c:pt idx="414">
                        <c:v>6.28</c:v>
                      </c:pt>
                      <c:pt idx="415">
                        <c:v>6.26</c:v>
                      </c:pt>
                      <c:pt idx="416">
                        <c:v>6.26</c:v>
                      </c:pt>
                      <c:pt idx="417">
                        <c:v>6.23</c:v>
                      </c:pt>
                      <c:pt idx="418">
                        <c:v>6.18</c:v>
                      </c:pt>
                      <c:pt idx="419">
                        <c:v>6.18</c:v>
                      </c:pt>
                      <c:pt idx="420">
                        <c:v>6.2</c:v>
                      </c:pt>
                      <c:pt idx="421">
                        <c:v>6.22</c:v>
                      </c:pt>
                      <c:pt idx="422">
                        <c:v>6.2</c:v>
                      </c:pt>
                      <c:pt idx="423">
                        <c:v>6.2</c:v>
                      </c:pt>
                      <c:pt idx="424">
                        <c:v>6.16</c:v>
                      </c:pt>
                      <c:pt idx="425">
                        <c:v>6.14</c:v>
                      </c:pt>
                      <c:pt idx="426">
                        <c:v>6.09</c:v>
                      </c:pt>
                      <c:pt idx="427">
                        <c:v>6.08</c:v>
                      </c:pt>
                      <c:pt idx="428">
                        <c:v>6.07</c:v>
                      </c:pt>
                      <c:pt idx="429">
                        <c:v>6.06</c:v>
                      </c:pt>
                      <c:pt idx="430">
                        <c:v>6.05</c:v>
                      </c:pt>
                      <c:pt idx="431">
                        <c:v>6.04</c:v>
                      </c:pt>
                      <c:pt idx="432">
                        <c:v>6.1</c:v>
                      </c:pt>
                      <c:pt idx="433">
                        <c:v>6.1</c:v>
                      </c:pt>
                      <c:pt idx="434">
                        <c:v>6.08</c:v>
                      </c:pt>
                      <c:pt idx="435">
                        <c:v>6.02</c:v>
                      </c:pt>
                      <c:pt idx="436">
                        <c:v>6.05</c:v>
                      </c:pt>
                      <c:pt idx="437">
                        <c:v>6</c:v>
                      </c:pt>
                      <c:pt idx="438">
                        <c:v>5.9</c:v>
                      </c:pt>
                      <c:pt idx="439">
                        <c:v>5.88</c:v>
                      </c:pt>
                      <c:pt idx="440">
                        <c:v>5.86</c:v>
                      </c:pt>
                      <c:pt idx="441">
                        <c:v>5.96</c:v>
                      </c:pt>
                      <c:pt idx="442">
                        <c:v>6</c:v>
                      </c:pt>
                      <c:pt idx="443">
                        <c:v>5.98</c:v>
                      </c:pt>
                      <c:pt idx="444">
                        <c:v>5.97</c:v>
                      </c:pt>
                      <c:pt idx="445">
                        <c:v>5.96</c:v>
                      </c:pt>
                      <c:pt idx="446">
                        <c:v>5.88</c:v>
                      </c:pt>
                      <c:pt idx="447">
                        <c:v>5.83</c:v>
                      </c:pt>
                      <c:pt idx="448">
                        <c:v>5.76</c:v>
                      </c:pt>
                      <c:pt idx="449">
                        <c:v>5.73</c:v>
                      </c:pt>
                      <c:pt idx="450">
                        <c:v>5.76</c:v>
                      </c:pt>
                      <c:pt idx="451">
                        <c:v>5.7</c:v>
                      </c:pt>
                      <c:pt idx="452">
                        <c:v>5.7</c:v>
                      </c:pt>
                      <c:pt idx="453">
                        <c:v>5.65</c:v>
                      </c:pt>
                      <c:pt idx="454">
                        <c:v>5.58</c:v>
                      </c:pt>
                      <c:pt idx="455">
                        <c:v>5.56</c:v>
                      </c:pt>
                      <c:pt idx="456">
                        <c:v>5.4</c:v>
                      </c:pt>
                      <c:pt idx="457">
                        <c:v>5.38</c:v>
                      </c:pt>
                      <c:pt idx="458">
                        <c:v>5.32</c:v>
                      </c:pt>
                      <c:pt idx="459">
                        <c:v>5.32</c:v>
                      </c:pt>
                      <c:pt idx="460">
                        <c:v>5.32</c:v>
                      </c:pt>
                      <c:pt idx="461">
                        <c:v>5.36</c:v>
                      </c:pt>
                      <c:pt idx="462">
                        <c:v>5.38</c:v>
                      </c:pt>
                      <c:pt idx="463">
                        <c:v>5.36</c:v>
                      </c:pt>
                      <c:pt idx="464">
                        <c:v>5.28</c:v>
                      </c:pt>
                      <c:pt idx="465">
                        <c:v>5.27</c:v>
                      </c:pt>
                      <c:pt idx="466">
                        <c:v>5.26</c:v>
                      </c:pt>
                      <c:pt idx="467">
                        <c:v>5.28</c:v>
                      </c:pt>
                      <c:pt idx="468">
                        <c:v>5.24</c:v>
                      </c:pt>
                      <c:pt idx="469">
                        <c:v>5.22</c:v>
                      </c:pt>
                      <c:pt idx="470">
                        <c:v>5.21</c:v>
                      </c:pt>
                      <c:pt idx="471">
                        <c:v>5.2</c:v>
                      </c:pt>
                      <c:pt idx="472">
                        <c:v>5.3</c:v>
                      </c:pt>
                      <c:pt idx="473">
                        <c:v>5.36</c:v>
                      </c:pt>
                      <c:pt idx="474">
                        <c:v>5.4</c:v>
                      </c:pt>
                      <c:pt idx="475">
                        <c:v>5.32</c:v>
                      </c:pt>
                      <c:pt idx="476">
                        <c:v>5.26</c:v>
                      </c:pt>
                      <c:pt idx="477">
                        <c:v>5.26</c:v>
                      </c:pt>
                      <c:pt idx="478">
                        <c:v>5.27</c:v>
                      </c:pt>
                      <c:pt idx="479">
                        <c:v>5.3</c:v>
                      </c:pt>
                      <c:pt idx="480">
                        <c:v>5.28</c:v>
                      </c:pt>
                      <c:pt idx="481">
                        <c:v>5.32</c:v>
                      </c:pt>
                      <c:pt idx="482">
                        <c:v>5.37</c:v>
                      </c:pt>
                      <c:pt idx="483">
                        <c:v>5.4</c:v>
                      </c:pt>
                      <c:pt idx="484">
                        <c:v>5.45</c:v>
                      </c:pt>
                      <c:pt idx="485">
                        <c:v>5.54</c:v>
                      </c:pt>
                      <c:pt idx="486">
                        <c:v>5.58</c:v>
                      </c:pt>
                      <c:pt idx="487">
                        <c:v>5.54</c:v>
                      </c:pt>
                      <c:pt idx="488">
                        <c:v>5.52</c:v>
                      </c:pt>
                      <c:pt idx="489">
                        <c:v>5.5</c:v>
                      </c:pt>
                      <c:pt idx="490">
                        <c:v>5.54</c:v>
                      </c:pt>
                      <c:pt idx="491">
                        <c:v>5.57</c:v>
                      </c:pt>
                      <c:pt idx="492">
                        <c:v>5.64</c:v>
                      </c:pt>
                      <c:pt idx="493">
                        <c:v>5.66</c:v>
                      </c:pt>
                      <c:pt idx="494">
                        <c:v>5.69</c:v>
                      </c:pt>
                      <c:pt idx="495">
                        <c:v>5.71</c:v>
                      </c:pt>
                      <c:pt idx="496">
                        <c:v>5.66</c:v>
                      </c:pt>
                      <c:pt idx="497">
                        <c:v>5.65</c:v>
                      </c:pt>
                      <c:pt idx="498">
                        <c:v>5.62</c:v>
                      </c:pt>
                      <c:pt idx="499">
                        <c:v>5.59</c:v>
                      </c:pt>
                      <c:pt idx="500">
                        <c:v>5.58</c:v>
                      </c:pt>
                      <c:pt idx="501">
                        <c:v>5.6</c:v>
                      </c:pt>
                      <c:pt idx="502">
                        <c:v>5.71</c:v>
                      </c:pt>
                      <c:pt idx="503">
                        <c:v>5.82</c:v>
                      </c:pt>
                      <c:pt idx="504">
                        <c:v>5.88</c:v>
                      </c:pt>
                      <c:pt idx="505">
                        <c:v>5.88</c:v>
                      </c:pt>
                      <c:pt idx="506">
                        <c:v>5.87</c:v>
                      </c:pt>
                      <c:pt idx="507">
                        <c:v>5.95</c:v>
                      </c:pt>
                      <c:pt idx="508">
                        <c:v>6.04</c:v>
                      </c:pt>
                      <c:pt idx="509">
                        <c:v>6.05</c:v>
                      </c:pt>
                      <c:pt idx="510">
                        <c:v>6.31</c:v>
                      </c:pt>
                      <c:pt idx="511">
                        <c:v>6.38</c:v>
                      </c:pt>
                      <c:pt idx="512">
                        <c:v>6.47</c:v>
                      </c:pt>
                      <c:pt idx="513">
                        <c:v>6.56</c:v>
                      </c:pt>
                      <c:pt idx="514">
                        <c:v>6.65</c:v>
                      </c:pt>
                      <c:pt idx="515">
                        <c:v>6.7</c:v>
                      </c:pt>
                      <c:pt idx="516">
                        <c:v>6.68</c:v>
                      </c:pt>
                      <c:pt idx="517">
                        <c:v>6.69</c:v>
                      </c:pt>
                      <c:pt idx="518">
                        <c:v>6.7</c:v>
                      </c:pt>
                      <c:pt idx="519">
                        <c:v>6.76</c:v>
                      </c:pt>
                      <c:pt idx="520">
                        <c:v>6.78</c:v>
                      </c:pt>
                      <c:pt idx="521">
                        <c:v>6.72</c:v>
                      </c:pt>
                      <c:pt idx="522">
                        <c:v>6.7</c:v>
                      </c:pt>
                      <c:pt idx="523">
                        <c:v>6.7</c:v>
                      </c:pt>
                      <c:pt idx="524">
                        <c:v>6.73</c:v>
                      </c:pt>
                      <c:pt idx="525">
                        <c:v>6.74</c:v>
                      </c:pt>
                      <c:pt idx="526">
                        <c:v>6.78</c:v>
                      </c:pt>
                      <c:pt idx="527">
                        <c:v>6.75</c:v>
                      </c:pt>
                      <c:pt idx="528">
                        <c:v>6.69</c:v>
                      </c:pt>
                      <c:pt idx="529">
                        <c:v>6.72</c:v>
                      </c:pt>
                      <c:pt idx="530">
                        <c:v>6.76</c:v>
                      </c:pt>
                      <c:pt idx="531">
                        <c:v>6.8</c:v>
                      </c:pt>
                      <c:pt idx="532">
                        <c:v>6.84</c:v>
                      </c:pt>
                      <c:pt idx="533">
                        <c:v>6.85</c:v>
                      </c:pt>
                      <c:pt idx="534">
                        <c:v>6.86</c:v>
                      </c:pt>
                      <c:pt idx="535">
                        <c:v>6.88</c:v>
                      </c:pt>
                      <c:pt idx="536">
                        <c:v>6.8</c:v>
                      </c:pt>
                      <c:pt idx="537">
                        <c:v>6.82</c:v>
                      </c:pt>
                      <c:pt idx="538">
                        <c:v>6.84</c:v>
                      </c:pt>
                      <c:pt idx="539">
                        <c:v>6.85</c:v>
                      </c:pt>
                      <c:pt idx="540">
                        <c:v>6.86</c:v>
                      </c:pt>
                      <c:pt idx="541">
                        <c:v>6.87</c:v>
                      </c:pt>
                      <c:pt idx="542">
                        <c:v>6.82</c:v>
                      </c:pt>
                      <c:pt idx="543">
                        <c:v>6.82</c:v>
                      </c:pt>
                      <c:pt idx="544">
                        <c:v>6.83</c:v>
                      </c:pt>
                      <c:pt idx="545">
                        <c:v>6.88</c:v>
                      </c:pt>
                      <c:pt idx="546">
                        <c:v>6.9</c:v>
                      </c:pt>
                      <c:pt idx="547">
                        <c:v>6.96</c:v>
                      </c:pt>
                      <c:pt idx="548">
                        <c:v>6.98</c:v>
                      </c:pt>
                      <c:pt idx="549">
                        <c:v>6.99</c:v>
                      </c:pt>
                      <c:pt idx="550">
                        <c:v>7</c:v>
                      </c:pt>
                      <c:pt idx="551">
                        <c:v>7.02</c:v>
                      </c:pt>
                      <c:pt idx="552">
                        <c:v>7.03</c:v>
                      </c:pt>
                      <c:pt idx="553">
                        <c:v>7.04</c:v>
                      </c:pt>
                      <c:pt idx="554">
                        <c:v>7.07</c:v>
                      </c:pt>
                      <c:pt idx="555">
                        <c:v>7.08</c:v>
                      </c:pt>
                      <c:pt idx="556">
                        <c:v>7.09</c:v>
                      </c:pt>
                      <c:pt idx="557">
                        <c:v>7.06</c:v>
                      </c:pt>
                      <c:pt idx="558">
                        <c:v>7.04</c:v>
                      </c:pt>
                      <c:pt idx="559">
                        <c:v>7.04</c:v>
                      </c:pt>
                      <c:pt idx="560">
                        <c:v>7.07</c:v>
                      </c:pt>
                      <c:pt idx="561">
                        <c:v>7.06</c:v>
                      </c:pt>
                      <c:pt idx="562">
                        <c:v>7.1</c:v>
                      </c:pt>
                      <c:pt idx="563">
                        <c:v>7.13</c:v>
                      </c:pt>
                      <c:pt idx="564">
                        <c:v>7.16</c:v>
                      </c:pt>
                      <c:pt idx="565">
                        <c:v>7.17</c:v>
                      </c:pt>
                      <c:pt idx="566">
                        <c:v>7.2</c:v>
                      </c:pt>
                      <c:pt idx="567">
                        <c:v>7.26</c:v>
                      </c:pt>
                      <c:pt idx="568">
                        <c:v>7.3</c:v>
                      </c:pt>
                      <c:pt idx="569">
                        <c:v>7.32</c:v>
                      </c:pt>
                      <c:pt idx="570">
                        <c:v>7.36</c:v>
                      </c:pt>
                      <c:pt idx="571">
                        <c:v>7.37</c:v>
                      </c:pt>
                      <c:pt idx="572">
                        <c:v>7.4</c:v>
                      </c:pt>
                      <c:pt idx="573">
                        <c:v>7.38</c:v>
                      </c:pt>
                      <c:pt idx="574">
                        <c:v>7.35</c:v>
                      </c:pt>
                      <c:pt idx="575">
                        <c:v>7.36</c:v>
                      </c:pt>
                      <c:pt idx="576">
                        <c:v>7.37</c:v>
                      </c:pt>
                      <c:pt idx="577">
                        <c:v>7.36</c:v>
                      </c:pt>
                      <c:pt idx="578">
                        <c:v>7.34</c:v>
                      </c:pt>
                      <c:pt idx="579">
                        <c:v>7.33</c:v>
                      </c:pt>
                      <c:pt idx="580">
                        <c:v>7.36</c:v>
                      </c:pt>
                      <c:pt idx="581">
                        <c:v>7.36</c:v>
                      </c:pt>
                      <c:pt idx="582">
                        <c:v>7.3</c:v>
                      </c:pt>
                      <c:pt idx="583">
                        <c:v>7.32</c:v>
                      </c:pt>
                      <c:pt idx="584">
                        <c:v>7.32</c:v>
                      </c:pt>
                      <c:pt idx="585">
                        <c:v>7.34</c:v>
                      </c:pt>
                      <c:pt idx="586">
                        <c:v>7.4</c:v>
                      </c:pt>
                      <c:pt idx="587">
                        <c:v>7.42</c:v>
                      </c:pt>
                      <c:pt idx="588">
                        <c:v>7.45</c:v>
                      </c:pt>
                      <c:pt idx="589">
                        <c:v>7.48</c:v>
                      </c:pt>
                      <c:pt idx="590">
                        <c:v>7.53</c:v>
                      </c:pt>
                      <c:pt idx="591">
                        <c:v>7.55</c:v>
                      </c:pt>
                      <c:pt idx="592">
                        <c:v>7.56</c:v>
                      </c:pt>
                      <c:pt idx="593">
                        <c:v>7.67</c:v>
                      </c:pt>
                      <c:pt idx="594">
                        <c:v>7.68</c:v>
                      </c:pt>
                      <c:pt idx="595">
                        <c:v>7.7</c:v>
                      </c:pt>
                      <c:pt idx="596">
                        <c:v>7.74</c:v>
                      </c:pt>
                      <c:pt idx="597">
                        <c:v>7.72</c:v>
                      </c:pt>
                      <c:pt idx="598">
                        <c:v>7.78</c:v>
                      </c:pt>
                      <c:pt idx="599">
                        <c:v>7.8</c:v>
                      </c:pt>
                      <c:pt idx="600">
                        <c:v>7.83</c:v>
                      </c:pt>
                      <c:pt idx="601">
                        <c:v>7.9</c:v>
                      </c:pt>
                      <c:pt idx="602">
                        <c:v>7.93</c:v>
                      </c:pt>
                      <c:pt idx="603">
                        <c:v>7.95</c:v>
                      </c:pt>
                      <c:pt idx="604">
                        <c:v>7.98</c:v>
                      </c:pt>
                      <c:pt idx="605">
                        <c:v>8</c:v>
                      </c:pt>
                      <c:pt idx="606">
                        <c:v>8.0399999999999991</c:v>
                      </c:pt>
                      <c:pt idx="607">
                        <c:v>8.08</c:v>
                      </c:pt>
                      <c:pt idx="608">
                        <c:v>8.1199999999999992</c:v>
                      </c:pt>
                      <c:pt idx="609">
                        <c:v>8.15</c:v>
                      </c:pt>
                      <c:pt idx="610">
                        <c:v>8.15</c:v>
                      </c:pt>
                      <c:pt idx="611">
                        <c:v>8.18</c:v>
                      </c:pt>
                      <c:pt idx="612">
                        <c:v>8.1999999999999993</c:v>
                      </c:pt>
                      <c:pt idx="613">
                        <c:v>8.2200000000000006</c:v>
                      </c:pt>
                      <c:pt idx="614">
                        <c:v>8.26</c:v>
                      </c:pt>
                      <c:pt idx="615">
                        <c:v>8.26</c:v>
                      </c:pt>
                      <c:pt idx="616">
                        <c:v>8.3000000000000007</c:v>
                      </c:pt>
                      <c:pt idx="617">
                        <c:v>8.31</c:v>
                      </c:pt>
                      <c:pt idx="618">
                        <c:v>8.34</c:v>
                      </c:pt>
                      <c:pt idx="619">
                        <c:v>8.35</c:v>
                      </c:pt>
                      <c:pt idx="620">
                        <c:v>8.4</c:v>
                      </c:pt>
                      <c:pt idx="621">
                        <c:v>8.4</c:v>
                      </c:pt>
                      <c:pt idx="622">
                        <c:v>8.4600000000000009</c:v>
                      </c:pt>
                      <c:pt idx="623">
                        <c:v>8.4700000000000006</c:v>
                      </c:pt>
                      <c:pt idx="624">
                        <c:v>8.52</c:v>
                      </c:pt>
                      <c:pt idx="625">
                        <c:v>8.5500000000000007</c:v>
                      </c:pt>
                      <c:pt idx="626">
                        <c:v>8.59</c:v>
                      </c:pt>
                      <c:pt idx="627">
                        <c:v>8.6</c:v>
                      </c:pt>
                      <c:pt idx="628">
                        <c:v>8.61</c:v>
                      </c:pt>
                      <c:pt idx="629">
                        <c:v>8.6199999999999992</c:v>
                      </c:pt>
                      <c:pt idx="630">
                        <c:v>8.6300000000000008</c:v>
                      </c:pt>
                      <c:pt idx="631">
                        <c:v>8.66</c:v>
                      </c:pt>
                      <c:pt idx="632">
                        <c:v>8.66</c:v>
                      </c:pt>
                      <c:pt idx="633">
                        <c:v>8.67</c:v>
                      </c:pt>
                      <c:pt idx="634">
                        <c:v>8.6999999999999993</c:v>
                      </c:pt>
                      <c:pt idx="635">
                        <c:v>8.69</c:v>
                      </c:pt>
                      <c:pt idx="636">
                        <c:v>8.6999999999999993</c:v>
                      </c:pt>
                      <c:pt idx="637">
                        <c:v>8.7200000000000006</c:v>
                      </c:pt>
                      <c:pt idx="638">
                        <c:v>8.76</c:v>
                      </c:pt>
                      <c:pt idx="639">
                        <c:v>8.74</c:v>
                      </c:pt>
                      <c:pt idx="640">
                        <c:v>8.76</c:v>
                      </c:pt>
                      <c:pt idx="641">
                        <c:v>8.7799999999999994</c:v>
                      </c:pt>
                      <c:pt idx="642">
                        <c:v>8.8000000000000007</c:v>
                      </c:pt>
                      <c:pt idx="643">
                        <c:v>8.8000000000000007</c:v>
                      </c:pt>
                      <c:pt idx="644">
                        <c:v>8.81</c:v>
                      </c:pt>
                      <c:pt idx="645">
                        <c:v>8.8000000000000007</c:v>
                      </c:pt>
                      <c:pt idx="646">
                        <c:v>8.7899999999999991</c:v>
                      </c:pt>
                      <c:pt idx="647">
                        <c:v>8.74</c:v>
                      </c:pt>
                      <c:pt idx="648">
                        <c:v>8.74</c:v>
                      </c:pt>
                      <c:pt idx="649">
                        <c:v>8.73</c:v>
                      </c:pt>
                      <c:pt idx="650">
                        <c:v>8.8000000000000007</c:v>
                      </c:pt>
                      <c:pt idx="651">
                        <c:v>8.8000000000000007</c:v>
                      </c:pt>
                      <c:pt idx="652">
                        <c:v>8.81</c:v>
                      </c:pt>
                      <c:pt idx="653">
                        <c:v>8.81</c:v>
                      </c:pt>
                      <c:pt idx="654">
                        <c:v>8.8000000000000007</c:v>
                      </c:pt>
                      <c:pt idx="655">
                        <c:v>8.8000000000000007</c:v>
                      </c:pt>
                      <c:pt idx="656">
                        <c:v>8.7799999999999994</c:v>
                      </c:pt>
                      <c:pt idx="657">
                        <c:v>8.7799999999999994</c:v>
                      </c:pt>
                      <c:pt idx="658">
                        <c:v>8.8000000000000007</c:v>
                      </c:pt>
                      <c:pt idx="659">
                        <c:v>8.8000000000000007</c:v>
                      </c:pt>
                      <c:pt idx="660">
                        <c:v>8.81</c:v>
                      </c:pt>
                      <c:pt idx="661">
                        <c:v>8.7799999999999994</c:v>
                      </c:pt>
                      <c:pt idx="662">
                        <c:v>8.7799999999999994</c:v>
                      </c:pt>
                      <c:pt idx="663">
                        <c:v>8.77</c:v>
                      </c:pt>
                      <c:pt idx="664">
                        <c:v>8.7899999999999991</c:v>
                      </c:pt>
                      <c:pt idx="665">
                        <c:v>8.7899999999999991</c:v>
                      </c:pt>
                      <c:pt idx="666">
                        <c:v>8.7899999999999991</c:v>
                      </c:pt>
                      <c:pt idx="667">
                        <c:v>8.77</c:v>
                      </c:pt>
                      <c:pt idx="668">
                        <c:v>8.75</c:v>
                      </c:pt>
                      <c:pt idx="669">
                        <c:v>8.74</c:v>
                      </c:pt>
                      <c:pt idx="670">
                        <c:v>8.73</c:v>
                      </c:pt>
                      <c:pt idx="671">
                        <c:v>8.7100000000000009</c:v>
                      </c:pt>
                      <c:pt idx="672">
                        <c:v>8.69</c:v>
                      </c:pt>
                      <c:pt idx="673">
                        <c:v>8.68</c:v>
                      </c:pt>
                      <c:pt idx="674">
                        <c:v>8.65</c:v>
                      </c:pt>
                      <c:pt idx="675">
                        <c:v>8.6300000000000008</c:v>
                      </c:pt>
                      <c:pt idx="676">
                        <c:v>8.6199999999999992</c:v>
                      </c:pt>
                      <c:pt idx="677">
                        <c:v>8.6</c:v>
                      </c:pt>
                      <c:pt idx="678">
                        <c:v>8.58</c:v>
                      </c:pt>
                      <c:pt idx="679">
                        <c:v>8.56</c:v>
                      </c:pt>
                      <c:pt idx="680">
                        <c:v>8.51</c:v>
                      </c:pt>
                      <c:pt idx="681">
                        <c:v>8.5</c:v>
                      </c:pt>
                      <c:pt idx="682">
                        <c:v>8.48</c:v>
                      </c:pt>
                      <c:pt idx="683">
                        <c:v>8.4600000000000009</c:v>
                      </c:pt>
                      <c:pt idx="684">
                        <c:v>8.4</c:v>
                      </c:pt>
                      <c:pt idx="685">
                        <c:v>8.3800000000000008</c:v>
                      </c:pt>
                      <c:pt idx="686">
                        <c:v>8.34</c:v>
                      </c:pt>
                      <c:pt idx="687">
                        <c:v>8.33</c:v>
                      </c:pt>
                      <c:pt idx="688">
                        <c:v>8.32</c:v>
                      </c:pt>
                      <c:pt idx="689">
                        <c:v>8.3000000000000007</c:v>
                      </c:pt>
                      <c:pt idx="690">
                        <c:v>8.2799999999999994</c:v>
                      </c:pt>
                      <c:pt idx="691">
                        <c:v>8.2200000000000006</c:v>
                      </c:pt>
                      <c:pt idx="692">
                        <c:v>8.19</c:v>
                      </c:pt>
                      <c:pt idx="693">
                        <c:v>8.14</c:v>
                      </c:pt>
                      <c:pt idx="694">
                        <c:v>8.11</c:v>
                      </c:pt>
                      <c:pt idx="695">
                        <c:v>8.08</c:v>
                      </c:pt>
                      <c:pt idx="696">
                        <c:v>8.07</c:v>
                      </c:pt>
                      <c:pt idx="697">
                        <c:v>8.08</c:v>
                      </c:pt>
                      <c:pt idx="698">
                        <c:v>8.08</c:v>
                      </c:pt>
                      <c:pt idx="699">
                        <c:v>8.07</c:v>
                      </c:pt>
                      <c:pt idx="700">
                        <c:v>8</c:v>
                      </c:pt>
                      <c:pt idx="701">
                        <c:v>7.93</c:v>
                      </c:pt>
                      <c:pt idx="702">
                        <c:v>7.83</c:v>
                      </c:pt>
                      <c:pt idx="703">
                        <c:v>7.93</c:v>
                      </c:pt>
                      <c:pt idx="704">
                        <c:v>7.83</c:v>
                      </c:pt>
                      <c:pt idx="705">
                        <c:v>7.86</c:v>
                      </c:pt>
                      <c:pt idx="706">
                        <c:v>7.88</c:v>
                      </c:pt>
                      <c:pt idx="707">
                        <c:v>7.77</c:v>
                      </c:pt>
                      <c:pt idx="708">
                        <c:v>7.74</c:v>
                      </c:pt>
                      <c:pt idx="709">
                        <c:v>7.73</c:v>
                      </c:pt>
                      <c:pt idx="710">
                        <c:v>7.71</c:v>
                      </c:pt>
                      <c:pt idx="711">
                        <c:v>7.7</c:v>
                      </c:pt>
                      <c:pt idx="712">
                        <c:v>7.68</c:v>
                      </c:pt>
                      <c:pt idx="713">
                        <c:v>7.6</c:v>
                      </c:pt>
                      <c:pt idx="714">
                        <c:v>7.54</c:v>
                      </c:pt>
                      <c:pt idx="715">
                        <c:v>7.5</c:v>
                      </c:pt>
                      <c:pt idx="716">
                        <c:v>7.47</c:v>
                      </c:pt>
                      <c:pt idx="717">
                        <c:v>7.44</c:v>
                      </c:pt>
                      <c:pt idx="718">
                        <c:v>7.32</c:v>
                      </c:pt>
                      <c:pt idx="719">
                        <c:v>7.29</c:v>
                      </c:pt>
                      <c:pt idx="720">
                        <c:v>7.24</c:v>
                      </c:pt>
                      <c:pt idx="721">
                        <c:v>7.16</c:v>
                      </c:pt>
                      <c:pt idx="722">
                        <c:v>7.09</c:v>
                      </c:pt>
                      <c:pt idx="723">
                        <c:v>6.98</c:v>
                      </c:pt>
                      <c:pt idx="724">
                        <c:v>6.96</c:v>
                      </c:pt>
                      <c:pt idx="725">
                        <c:v>6.9</c:v>
                      </c:pt>
                      <c:pt idx="726">
                        <c:v>6.88</c:v>
                      </c:pt>
                      <c:pt idx="727">
                        <c:v>6.82</c:v>
                      </c:pt>
                      <c:pt idx="728">
                        <c:v>6.77</c:v>
                      </c:pt>
                      <c:pt idx="729">
                        <c:v>6.75</c:v>
                      </c:pt>
                      <c:pt idx="730">
                        <c:v>6.72</c:v>
                      </c:pt>
                      <c:pt idx="731">
                        <c:v>6.7</c:v>
                      </c:pt>
                    </c:numCache>
                  </c:numRef>
                </c:val>
                <c:smooth val="1"/>
                <c:extLst xmlns:c15="http://schemas.microsoft.com/office/drawing/2012/chart">
                  <c:ext xmlns:c16="http://schemas.microsoft.com/office/drawing/2014/chart" uri="{C3380CC4-5D6E-409C-BE32-E72D297353CC}">
                    <c16:uniqueId val="{0000000E-D753-464D-AACF-C9EF6FA85ADD}"/>
                  </c:ext>
                </c:extLst>
              </c15:ser>
            </c15:filteredLineSeries>
            <c15:filteredLineSeries>
              <c15:ser>
                <c:idx val="4"/>
                <c:order val="5"/>
                <c:tx>
                  <c:strRef>
                    <c:extLst xmlns:c15="http://schemas.microsoft.com/office/drawing/2012/chart">
                      <c:ext xmlns:c15="http://schemas.microsoft.com/office/drawing/2012/chart" uri="{02D57815-91ED-43cb-92C2-25804820EDAC}">
                        <c15:formulaRef>
                          <c15:sqref>DATOS!$W$2</c15:sqref>
                        </c15:formulaRef>
                      </c:ext>
                    </c:extLst>
                    <c:strCache>
                      <c:ptCount val="1"/>
                      <c:pt idx="0">
                        <c:v>2005</c:v>
                      </c:pt>
                    </c:strCache>
                  </c:strRef>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DATOS!$W$3:$W$734</c15:sqref>
                        </c15:formulaRef>
                      </c:ext>
                    </c:extLst>
                    <c:numCache>
                      <c:formatCode>0.00</c:formatCode>
                      <c:ptCount val="732"/>
                      <c:pt idx="0">
                        <c:v>6.68</c:v>
                      </c:pt>
                      <c:pt idx="1">
                        <c:v>6.65</c:v>
                      </c:pt>
                      <c:pt idx="2">
                        <c:v>6.3</c:v>
                      </c:pt>
                      <c:pt idx="3">
                        <c:v>6.26</c:v>
                      </c:pt>
                      <c:pt idx="4">
                        <c:v>6.14</c:v>
                      </c:pt>
                      <c:pt idx="5">
                        <c:v>6.1</c:v>
                      </c:pt>
                      <c:pt idx="6">
                        <c:v>6.04</c:v>
                      </c:pt>
                      <c:pt idx="7">
                        <c:v>6.01</c:v>
                      </c:pt>
                      <c:pt idx="8">
                        <c:v>5.98</c:v>
                      </c:pt>
                      <c:pt idx="9">
                        <c:v>5.95</c:v>
                      </c:pt>
                      <c:pt idx="10">
                        <c:v>5.94</c:v>
                      </c:pt>
                      <c:pt idx="11">
                        <c:v>5.9</c:v>
                      </c:pt>
                      <c:pt idx="12">
                        <c:v>5.86</c:v>
                      </c:pt>
                      <c:pt idx="13">
                        <c:v>5.8</c:v>
                      </c:pt>
                      <c:pt idx="14">
                        <c:v>5.79</c:v>
                      </c:pt>
                      <c:pt idx="15">
                        <c:v>5.8</c:v>
                      </c:pt>
                      <c:pt idx="16">
                        <c:v>5.84</c:v>
                      </c:pt>
                      <c:pt idx="17">
                        <c:v>5.85</c:v>
                      </c:pt>
                      <c:pt idx="18">
                        <c:v>5.96</c:v>
                      </c:pt>
                      <c:pt idx="19">
                        <c:v>5.98</c:v>
                      </c:pt>
                      <c:pt idx="20">
                        <c:v>6.05</c:v>
                      </c:pt>
                      <c:pt idx="21">
                        <c:v>6.02</c:v>
                      </c:pt>
                      <c:pt idx="22">
                        <c:v>5.98</c:v>
                      </c:pt>
                      <c:pt idx="23">
                        <c:v>6</c:v>
                      </c:pt>
                      <c:pt idx="24">
                        <c:v>5.98</c:v>
                      </c:pt>
                      <c:pt idx="25">
                        <c:v>5.94</c:v>
                      </c:pt>
                      <c:pt idx="26">
                        <c:v>5.9</c:v>
                      </c:pt>
                      <c:pt idx="27">
                        <c:v>6</c:v>
                      </c:pt>
                      <c:pt idx="28">
                        <c:v>6</c:v>
                      </c:pt>
                      <c:pt idx="29">
                        <c:v>5.98</c:v>
                      </c:pt>
                      <c:pt idx="30">
                        <c:v>5.96</c:v>
                      </c:pt>
                      <c:pt idx="31">
                        <c:v>5.93</c:v>
                      </c:pt>
                      <c:pt idx="32">
                        <c:v>6</c:v>
                      </c:pt>
                      <c:pt idx="33">
                        <c:v>6.08</c:v>
                      </c:pt>
                      <c:pt idx="34">
                        <c:v>6.18</c:v>
                      </c:pt>
                      <c:pt idx="35">
                        <c:v>6.2</c:v>
                      </c:pt>
                      <c:pt idx="36">
                        <c:v>6.24</c:v>
                      </c:pt>
                      <c:pt idx="37">
                        <c:v>6.28</c:v>
                      </c:pt>
                      <c:pt idx="38">
                        <c:v>6.18</c:v>
                      </c:pt>
                      <c:pt idx="39">
                        <c:v>6.28</c:v>
                      </c:pt>
                      <c:pt idx="40">
                        <c:v>6.26</c:v>
                      </c:pt>
                      <c:pt idx="41">
                        <c:v>6.26</c:v>
                      </c:pt>
                      <c:pt idx="42">
                        <c:v>6.18</c:v>
                      </c:pt>
                      <c:pt idx="43">
                        <c:v>6.12</c:v>
                      </c:pt>
                      <c:pt idx="44">
                        <c:v>6.06</c:v>
                      </c:pt>
                      <c:pt idx="45">
                        <c:v>5.98</c:v>
                      </c:pt>
                      <c:pt idx="46">
                        <c:v>5.94</c:v>
                      </c:pt>
                      <c:pt idx="47">
                        <c:v>5.9</c:v>
                      </c:pt>
                      <c:pt idx="48">
                        <c:v>5.86</c:v>
                      </c:pt>
                      <c:pt idx="49">
                        <c:v>5.74</c:v>
                      </c:pt>
                      <c:pt idx="50">
                        <c:v>5.76</c:v>
                      </c:pt>
                      <c:pt idx="51">
                        <c:v>5.56</c:v>
                      </c:pt>
                      <c:pt idx="52">
                        <c:v>5.53</c:v>
                      </c:pt>
                      <c:pt idx="53">
                        <c:v>5.48</c:v>
                      </c:pt>
                      <c:pt idx="54">
                        <c:v>5.49</c:v>
                      </c:pt>
                      <c:pt idx="55">
                        <c:v>5.42</c:v>
                      </c:pt>
                      <c:pt idx="56">
                        <c:v>5.4</c:v>
                      </c:pt>
                      <c:pt idx="57">
                        <c:v>5.42</c:v>
                      </c:pt>
                      <c:pt idx="58">
                        <c:v>5.38</c:v>
                      </c:pt>
                      <c:pt idx="59">
                        <c:v>5.36</c:v>
                      </c:pt>
                      <c:pt idx="60">
                        <c:v>5.22</c:v>
                      </c:pt>
                      <c:pt idx="61">
                        <c:v>5.18</c:v>
                      </c:pt>
                      <c:pt idx="62">
                        <c:v>5.12</c:v>
                      </c:pt>
                      <c:pt idx="63">
                        <c:v>5.12</c:v>
                      </c:pt>
                      <c:pt idx="64">
                        <c:v>5.18</c:v>
                      </c:pt>
                      <c:pt idx="65">
                        <c:v>5.2</c:v>
                      </c:pt>
                      <c:pt idx="66">
                        <c:v>5.28</c:v>
                      </c:pt>
                      <c:pt idx="67">
                        <c:v>5.18</c:v>
                      </c:pt>
                      <c:pt idx="68">
                        <c:v>5.29</c:v>
                      </c:pt>
                      <c:pt idx="69">
                        <c:v>5.32</c:v>
                      </c:pt>
                      <c:pt idx="70">
                        <c:v>5.35</c:v>
                      </c:pt>
                      <c:pt idx="71">
                        <c:v>5.3</c:v>
                      </c:pt>
                      <c:pt idx="72">
                        <c:v>5.26</c:v>
                      </c:pt>
                      <c:pt idx="73">
                        <c:v>5.23</c:v>
                      </c:pt>
                      <c:pt idx="74">
                        <c:v>5.19</c:v>
                      </c:pt>
                      <c:pt idx="75">
                        <c:v>5.16</c:v>
                      </c:pt>
                      <c:pt idx="76">
                        <c:v>5.0999999999999996</c:v>
                      </c:pt>
                      <c:pt idx="77">
                        <c:v>5.08</c:v>
                      </c:pt>
                      <c:pt idx="78">
                        <c:v>5.08</c:v>
                      </c:pt>
                      <c:pt idx="79">
                        <c:v>5.05</c:v>
                      </c:pt>
                      <c:pt idx="80">
                        <c:v>5.0599999999999996</c:v>
                      </c:pt>
                      <c:pt idx="81">
                        <c:v>5.16</c:v>
                      </c:pt>
                      <c:pt idx="82">
                        <c:v>5.35</c:v>
                      </c:pt>
                      <c:pt idx="83">
                        <c:v>5.5</c:v>
                      </c:pt>
                      <c:pt idx="84">
                        <c:v>5.62</c:v>
                      </c:pt>
                      <c:pt idx="85">
                        <c:v>5.7</c:v>
                      </c:pt>
                      <c:pt idx="86">
                        <c:v>5.78</c:v>
                      </c:pt>
                      <c:pt idx="87">
                        <c:v>5.9</c:v>
                      </c:pt>
                      <c:pt idx="88">
                        <c:v>6.16</c:v>
                      </c:pt>
                      <c:pt idx="89">
                        <c:v>6.18</c:v>
                      </c:pt>
                      <c:pt idx="90">
                        <c:v>6.36</c:v>
                      </c:pt>
                      <c:pt idx="91">
                        <c:v>6.36</c:v>
                      </c:pt>
                      <c:pt idx="92">
                        <c:v>6.38</c:v>
                      </c:pt>
                      <c:pt idx="93">
                        <c:v>6.4</c:v>
                      </c:pt>
                      <c:pt idx="94">
                        <c:v>6.41</c:v>
                      </c:pt>
                      <c:pt idx="95">
                        <c:v>6.42</c:v>
                      </c:pt>
                      <c:pt idx="96">
                        <c:v>6.44</c:v>
                      </c:pt>
                      <c:pt idx="97">
                        <c:v>6.48</c:v>
                      </c:pt>
                      <c:pt idx="98">
                        <c:v>6.43</c:v>
                      </c:pt>
                      <c:pt idx="99">
                        <c:v>6.36</c:v>
                      </c:pt>
                      <c:pt idx="100">
                        <c:v>6.3</c:v>
                      </c:pt>
                      <c:pt idx="101">
                        <c:v>6.24</c:v>
                      </c:pt>
                      <c:pt idx="102">
                        <c:v>6.2</c:v>
                      </c:pt>
                      <c:pt idx="103">
                        <c:v>6.13</c:v>
                      </c:pt>
                      <c:pt idx="104">
                        <c:v>6.1</c:v>
                      </c:pt>
                      <c:pt idx="105">
                        <c:v>6.05</c:v>
                      </c:pt>
                      <c:pt idx="106">
                        <c:v>6.02</c:v>
                      </c:pt>
                      <c:pt idx="107">
                        <c:v>5.98</c:v>
                      </c:pt>
                      <c:pt idx="108">
                        <c:v>5.9</c:v>
                      </c:pt>
                      <c:pt idx="109">
                        <c:v>5.86</c:v>
                      </c:pt>
                      <c:pt idx="110">
                        <c:v>5.8</c:v>
                      </c:pt>
                      <c:pt idx="111">
                        <c:v>5.74</c:v>
                      </c:pt>
                      <c:pt idx="112">
                        <c:v>5.72</c:v>
                      </c:pt>
                      <c:pt idx="113">
                        <c:v>5.68</c:v>
                      </c:pt>
                      <c:pt idx="114">
                        <c:v>5.6</c:v>
                      </c:pt>
                      <c:pt idx="115">
                        <c:v>5.5</c:v>
                      </c:pt>
                      <c:pt idx="116">
                        <c:v>5.46</c:v>
                      </c:pt>
                      <c:pt idx="117">
                        <c:v>5.35</c:v>
                      </c:pt>
                      <c:pt idx="118">
                        <c:v>5.35</c:v>
                      </c:pt>
                      <c:pt idx="119">
                        <c:v>5.35</c:v>
                      </c:pt>
                      <c:pt idx="120">
                        <c:v>5.35</c:v>
                      </c:pt>
                      <c:pt idx="121">
                        <c:v>5.37</c:v>
                      </c:pt>
                      <c:pt idx="122">
                        <c:v>5.38</c:v>
                      </c:pt>
                      <c:pt idx="123">
                        <c:v>5.28</c:v>
                      </c:pt>
                      <c:pt idx="124">
                        <c:v>5.2</c:v>
                      </c:pt>
                      <c:pt idx="125">
                        <c:v>5.18</c:v>
                      </c:pt>
                      <c:pt idx="126">
                        <c:v>5.28</c:v>
                      </c:pt>
                      <c:pt idx="127">
                        <c:v>5.4</c:v>
                      </c:pt>
                      <c:pt idx="128">
                        <c:v>5.5</c:v>
                      </c:pt>
                      <c:pt idx="129">
                        <c:v>5.51</c:v>
                      </c:pt>
                      <c:pt idx="130">
                        <c:v>5.48</c:v>
                      </c:pt>
                      <c:pt idx="131">
                        <c:v>5.41</c:v>
                      </c:pt>
                      <c:pt idx="132">
                        <c:v>5.4</c:v>
                      </c:pt>
                      <c:pt idx="133">
                        <c:v>5.5</c:v>
                      </c:pt>
                      <c:pt idx="134">
                        <c:v>5.6</c:v>
                      </c:pt>
                      <c:pt idx="135">
                        <c:v>5.7</c:v>
                      </c:pt>
                      <c:pt idx="136">
                        <c:v>5.75</c:v>
                      </c:pt>
                      <c:pt idx="137">
                        <c:v>5.74</c:v>
                      </c:pt>
                      <c:pt idx="138">
                        <c:v>5.7</c:v>
                      </c:pt>
                      <c:pt idx="139">
                        <c:v>5.64</c:v>
                      </c:pt>
                      <c:pt idx="140">
                        <c:v>5.64</c:v>
                      </c:pt>
                      <c:pt idx="141">
                        <c:v>5.62</c:v>
                      </c:pt>
                      <c:pt idx="142">
                        <c:v>5.63</c:v>
                      </c:pt>
                      <c:pt idx="143">
                        <c:v>5.64</c:v>
                      </c:pt>
                      <c:pt idx="144">
                        <c:v>5.6</c:v>
                      </c:pt>
                      <c:pt idx="145">
                        <c:v>5.58</c:v>
                      </c:pt>
                      <c:pt idx="146">
                        <c:v>5.55</c:v>
                      </c:pt>
                      <c:pt idx="147">
                        <c:v>5.54</c:v>
                      </c:pt>
                      <c:pt idx="148">
                        <c:v>5.43</c:v>
                      </c:pt>
                      <c:pt idx="149">
                        <c:v>5.38</c:v>
                      </c:pt>
                      <c:pt idx="150">
                        <c:v>5.34</c:v>
                      </c:pt>
                      <c:pt idx="151">
                        <c:v>5.32</c:v>
                      </c:pt>
                      <c:pt idx="152">
                        <c:v>5.3</c:v>
                      </c:pt>
                      <c:pt idx="153">
                        <c:v>5.23</c:v>
                      </c:pt>
                      <c:pt idx="154">
                        <c:v>5.28</c:v>
                      </c:pt>
                      <c:pt idx="155">
                        <c:v>5.16</c:v>
                      </c:pt>
                      <c:pt idx="156">
                        <c:v>5.15</c:v>
                      </c:pt>
                      <c:pt idx="157">
                        <c:v>5.15</c:v>
                      </c:pt>
                      <c:pt idx="158">
                        <c:v>5.18</c:v>
                      </c:pt>
                      <c:pt idx="159">
                        <c:v>5.19</c:v>
                      </c:pt>
                      <c:pt idx="160">
                        <c:v>5.28</c:v>
                      </c:pt>
                      <c:pt idx="161">
                        <c:v>5.3</c:v>
                      </c:pt>
                      <c:pt idx="162">
                        <c:v>5.38</c:v>
                      </c:pt>
                      <c:pt idx="163">
                        <c:v>5.4</c:v>
                      </c:pt>
                      <c:pt idx="164">
                        <c:v>5.48</c:v>
                      </c:pt>
                      <c:pt idx="165">
                        <c:v>5.52</c:v>
                      </c:pt>
                      <c:pt idx="166">
                        <c:v>5.48</c:v>
                      </c:pt>
                      <c:pt idx="167">
                        <c:v>5.42</c:v>
                      </c:pt>
                      <c:pt idx="168">
                        <c:v>5.36</c:v>
                      </c:pt>
                      <c:pt idx="169">
                        <c:v>5.3</c:v>
                      </c:pt>
                      <c:pt idx="170">
                        <c:v>5.2</c:v>
                      </c:pt>
                      <c:pt idx="171">
                        <c:v>5.12</c:v>
                      </c:pt>
                      <c:pt idx="172">
                        <c:v>5.08</c:v>
                      </c:pt>
                      <c:pt idx="173">
                        <c:v>5.0599999999999996</c:v>
                      </c:pt>
                      <c:pt idx="174">
                        <c:v>5.05</c:v>
                      </c:pt>
                      <c:pt idx="175">
                        <c:v>5.04</c:v>
                      </c:pt>
                      <c:pt idx="176">
                        <c:v>4.88</c:v>
                      </c:pt>
                      <c:pt idx="177">
                        <c:v>4.82</c:v>
                      </c:pt>
                      <c:pt idx="178">
                        <c:v>4.9000000000000004</c:v>
                      </c:pt>
                      <c:pt idx="179">
                        <c:v>4.9800000000000004</c:v>
                      </c:pt>
                      <c:pt idx="180">
                        <c:v>5.0599999999999996</c:v>
                      </c:pt>
                      <c:pt idx="181">
                        <c:v>5.08</c:v>
                      </c:pt>
                      <c:pt idx="182">
                        <c:v>5.0999999999999996</c:v>
                      </c:pt>
                      <c:pt idx="183">
                        <c:v>5.18</c:v>
                      </c:pt>
                      <c:pt idx="184">
                        <c:v>5.2</c:v>
                      </c:pt>
                      <c:pt idx="185">
                        <c:v>5.25</c:v>
                      </c:pt>
                      <c:pt idx="186">
                        <c:v>5.36</c:v>
                      </c:pt>
                      <c:pt idx="187">
                        <c:v>5.46</c:v>
                      </c:pt>
                      <c:pt idx="188">
                        <c:v>5.52</c:v>
                      </c:pt>
                      <c:pt idx="189">
                        <c:v>5.54</c:v>
                      </c:pt>
                      <c:pt idx="190">
                        <c:v>5.6</c:v>
                      </c:pt>
                      <c:pt idx="191">
                        <c:v>5.8</c:v>
                      </c:pt>
                      <c:pt idx="192">
                        <c:v>5.78</c:v>
                      </c:pt>
                      <c:pt idx="193">
                        <c:v>5.8</c:v>
                      </c:pt>
                      <c:pt idx="194">
                        <c:v>5.7</c:v>
                      </c:pt>
                      <c:pt idx="195">
                        <c:v>5.66</c:v>
                      </c:pt>
                      <c:pt idx="196">
                        <c:v>5.63</c:v>
                      </c:pt>
                      <c:pt idx="197">
                        <c:v>5.63</c:v>
                      </c:pt>
                      <c:pt idx="198">
                        <c:v>5.62</c:v>
                      </c:pt>
                      <c:pt idx="199">
                        <c:v>5.6</c:v>
                      </c:pt>
                      <c:pt idx="200">
                        <c:v>5.6</c:v>
                      </c:pt>
                      <c:pt idx="201">
                        <c:v>5.57</c:v>
                      </c:pt>
                      <c:pt idx="202">
                        <c:v>5.58</c:v>
                      </c:pt>
                      <c:pt idx="203">
                        <c:v>5.65</c:v>
                      </c:pt>
                      <c:pt idx="204">
                        <c:v>5.74</c:v>
                      </c:pt>
                      <c:pt idx="205">
                        <c:v>5.8</c:v>
                      </c:pt>
                      <c:pt idx="206">
                        <c:v>5.85</c:v>
                      </c:pt>
                      <c:pt idx="207">
                        <c:v>5.88</c:v>
                      </c:pt>
                      <c:pt idx="208">
                        <c:v>5.89</c:v>
                      </c:pt>
                      <c:pt idx="209">
                        <c:v>5.93</c:v>
                      </c:pt>
                      <c:pt idx="210">
                        <c:v>5.98</c:v>
                      </c:pt>
                      <c:pt idx="211">
                        <c:v>6</c:v>
                      </c:pt>
                      <c:pt idx="212">
                        <c:v>6.01</c:v>
                      </c:pt>
                      <c:pt idx="213">
                        <c:v>6.02</c:v>
                      </c:pt>
                      <c:pt idx="214">
                        <c:v>6.06</c:v>
                      </c:pt>
                      <c:pt idx="215">
                        <c:v>6.08</c:v>
                      </c:pt>
                      <c:pt idx="216">
                        <c:v>6.09</c:v>
                      </c:pt>
                      <c:pt idx="217">
                        <c:v>6.06</c:v>
                      </c:pt>
                      <c:pt idx="218">
                        <c:v>6.03</c:v>
                      </c:pt>
                      <c:pt idx="219">
                        <c:v>6</c:v>
                      </c:pt>
                      <c:pt idx="220">
                        <c:v>5.98</c:v>
                      </c:pt>
                      <c:pt idx="221">
                        <c:v>5.99</c:v>
                      </c:pt>
                      <c:pt idx="222">
                        <c:v>6</c:v>
                      </c:pt>
                      <c:pt idx="223">
                        <c:v>6.02</c:v>
                      </c:pt>
                      <c:pt idx="224">
                        <c:v>6.06</c:v>
                      </c:pt>
                      <c:pt idx="225">
                        <c:v>6.11</c:v>
                      </c:pt>
                      <c:pt idx="226">
                        <c:v>6.18</c:v>
                      </c:pt>
                      <c:pt idx="227">
                        <c:v>6.21</c:v>
                      </c:pt>
                      <c:pt idx="228">
                        <c:v>6.2</c:v>
                      </c:pt>
                      <c:pt idx="229">
                        <c:v>6.2</c:v>
                      </c:pt>
                      <c:pt idx="230">
                        <c:v>6.21</c:v>
                      </c:pt>
                      <c:pt idx="231">
                        <c:v>6.24</c:v>
                      </c:pt>
                      <c:pt idx="232">
                        <c:v>6.27</c:v>
                      </c:pt>
                      <c:pt idx="233">
                        <c:v>6.28</c:v>
                      </c:pt>
                      <c:pt idx="234">
                        <c:v>6.35</c:v>
                      </c:pt>
                      <c:pt idx="235">
                        <c:v>6.46</c:v>
                      </c:pt>
                      <c:pt idx="236">
                        <c:v>6.5</c:v>
                      </c:pt>
                      <c:pt idx="237">
                        <c:v>6.5</c:v>
                      </c:pt>
                      <c:pt idx="238">
                        <c:v>6.48</c:v>
                      </c:pt>
                      <c:pt idx="239">
                        <c:v>6.44</c:v>
                      </c:pt>
                      <c:pt idx="240">
                        <c:v>6.41</c:v>
                      </c:pt>
                      <c:pt idx="241">
                        <c:v>6.37</c:v>
                      </c:pt>
                      <c:pt idx="242">
                        <c:v>6.4</c:v>
                      </c:pt>
                      <c:pt idx="243">
                        <c:v>6.44</c:v>
                      </c:pt>
                      <c:pt idx="244">
                        <c:v>6.5</c:v>
                      </c:pt>
                      <c:pt idx="245">
                        <c:v>6.52</c:v>
                      </c:pt>
                      <c:pt idx="246">
                        <c:v>6.58</c:v>
                      </c:pt>
                      <c:pt idx="247">
                        <c:v>6.58</c:v>
                      </c:pt>
                      <c:pt idx="248">
                        <c:v>6.6</c:v>
                      </c:pt>
                      <c:pt idx="249">
                        <c:v>6.64</c:v>
                      </c:pt>
                      <c:pt idx="250">
                        <c:v>6.68</c:v>
                      </c:pt>
                      <c:pt idx="251">
                        <c:v>6.74</c:v>
                      </c:pt>
                      <c:pt idx="252">
                        <c:v>6.78</c:v>
                      </c:pt>
                      <c:pt idx="253">
                        <c:v>6.84</c:v>
                      </c:pt>
                      <c:pt idx="254">
                        <c:v>6.92</c:v>
                      </c:pt>
                      <c:pt idx="255">
                        <c:v>6.96</c:v>
                      </c:pt>
                      <c:pt idx="256">
                        <c:v>7.02</c:v>
                      </c:pt>
                      <c:pt idx="257">
                        <c:v>7.06</c:v>
                      </c:pt>
                      <c:pt idx="258">
                        <c:v>7.09</c:v>
                      </c:pt>
                      <c:pt idx="259">
                        <c:v>7.1</c:v>
                      </c:pt>
                      <c:pt idx="260">
                        <c:v>7.2</c:v>
                      </c:pt>
                      <c:pt idx="261">
                        <c:v>7.2</c:v>
                      </c:pt>
                      <c:pt idx="262">
                        <c:v>7.21</c:v>
                      </c:pt>
                      <c:pt idx="263">
                        <c:v>7.25</c:v>
                      </c:pt>
                      <c:pt idx="264">
                        <c:v>7.27</c:v>
                      </c:pt>
                      <c:pt idx="265">
                        <c:v>7.25</c:v>
                      </c:pt>
                      <c:pt idx="266">
                        <c:v>7.27</c:v>
                      </c:pt>
                      <c:pt idx="267">
                        <c:v>7.32</c:v>
                      </c:pt>
                      <c:pt idx="268">
                        <c:v>7.32</c:v>
                      </c:pt>
                      <c:pt idx="269">
                        <c:v>7.29</c:v>
                      </c:pt>
                      <c:pt idx="270">
                        <c:v>7.22</c:v>
                      </c:pt>
                      <c:pt idx="271">
                        <c:v>7.18</c:v>
                      </c:pt>
                      <c:pt idx="272">
                        <c:v>7.18</c:v>
                      </c:pt>
                      <c:pt idx="273">
                        <c:v>7.17</c:v>
                      </c:pt>
                      <c:pt idx="274">
                        <c:v>7.18</c:v>
                      </c:pt>
                      <c:pt idx="275">
                        <c:v>7.32</c:v>
                      </c:pt>
                      <c:pt idx="276">
                        <c:v>7.37</c:v>
                      </c:pt>
                      <c:pt idx="277">
                        <c:v>7.38</c:v>
                      </c:pt>
                      <c:pt idx="278">
                        <c:v>7.44</c:v>
                      </c:pt>
                      <c:pt idx="279">
                        <c:v>7.45</c:v>
                      </c:pt>
                      <c:pt idx="280">
                        <c:v>7.48</c:v>
                      </c:pt>
                      <c:pt idx="281">
                        <c:v>7.49</c:v>
                      </c:pt>
                      <c:pt idx="282">
                        <c:v>7.52</c:v>
                      </c:pt>
                      <c:pt idx="283">
                        <c:v>7.52</c:v>
                      </c:pt>
                      <c:pt idx="284">
                        <c:v>7.6</c:v>
                      </c:pt>
                      <c:pt idx="285">
                        <c:v>7.64</c:v>
                      </c:pt>
                      <c:pt idx="286">
                        <c:v>7.67</c:v>
                      </c:pt>
                      <c:pt idx="287">
                        <c:v>7.68</c:v>
                      </c:pt>
                      <c:pt idx="288">
                        <c:v>7.7</c:v>
                      </c:pt>
                      <c:pt idx="289">
                        <c:v>7.78</c:v>
                      </c:pt>
                      <c:pt idx="290">
                        <c:v>7.8</c:v>
                      </c:pt>
                      <c:pt idx="291">
                        <c:v>7.84</c:v>
                      </c:pt>
                      <c:pt idx="292">
                        <c:v>7.88</c:v>
                      </c:pt>
                      <c:pt idx="293">
                        <c:v>7.88</c:v>
                      </c:pt>
                      <c:pt idx="294">
                        <c:v>7.89</c:v>
                      </c:pt>
                      <c:pt idx="295">
                        <c:v>7.9</c:v>
                      </c:pt>
                      <c:pt idx="296">
                        <c:v>7.94</c:v>
                      </c:pt>
                      <c:pt idx="297">
                        <c:v>7.96</c:v>
                      </c:pt>
                      <c:pt idx="298">
                        <c:v>7.99</c:v>
                      </c:pt>
                      <c:pt idx="299">
                        <c:v>7.96</c:v>
                      </c:pt>
                      <c:pt idx="300">
                        <c:v>7.95</c:v>
                      </c:pt>
                      <c:pt idx="301">
                        <c:v>7.96</c:v>
                      </c:pt>
                      <c:pt idx="302">
                        <c:v>7.96</c:v>
                      </c:pt>
                      <c:pt idx="303">
                        <c:v>7.9</c:v>
                      </c:pt>
                      <c:pt idx="304">
                        <c:v>7.91</c:v>
                      </c:pt>
                      <c:pt idx="305">
                        <c:v>7.91</c:v>
                      </c:pt>
                      <c:pt idx="306">
                        <c:v>7.89</c:v>
                      </c:pt>
                      <c:pt idx="307">
                        <c:v>7.88</c:v>
                      </c:pt>
                      <c:pt idx="308">
                        <c:v>7.88</c:v>
                      </c:pt>
                      <c:pt idx="309">
                        <c:v>7.86</c:v>
                      </c:pt>
                      <c:pt idx="310">
                        <c:v>7.84</c:v>
                      </c:pt>
                      <c:pt idx="311">
                        <c:v>7.79</c:v>
                      </c:pt>
                      <c:pt idx="312">
                        <c:v>7.79</c:v>
                      </c:pt>
                      <c:pt idx="313">
                        <c:v>7.8</c:v>
                      </c:pt>
                      <c:pt idx="314">
                        <c:v>7.84</c:v>
                      </c:pt>
                      <c:pt idx="315">
                        <c:v>7.86</c:v>
                      </c:pt>
                      <c:pt idx="316">
                        <c:v>7.86</c:v>
                      </c:pt>
                      <c:pt idx="317">
                        <c:v>7.87</c:v>
                      </c:pt>
                      <c:pt idx="318">
                        <c:v>7.9</c:v>
                      </c:pt>
                      <c:pt idx="319">
                        <c:v>7.9</c:v>
                      </c:pt>
                      <c:pt idx="320">
                        <c:v>7.9</c:v>
                      </c:pt>
                      <c:pt idx="321">
                        <c:v>7.94</c:v>
                      </c:pt>
                      <c:pt idx="322">
                        <c:v>7.93</c:v>
                      </c:pt>
                      <c:pt idx="323">
                        <c:v>7.94</c:v>
                      </c:pt>
                      <c:pt idx="324">
                        <c:v>7.99</c:v>
                      </c:pt>
                      <c:pt idx="325">
                        <c:v>8</c:v>
                      </c:pt>
                      <c:pt idx="326">
                        <c:v>7.98</c:v>
                      </c:pt>
                      <c:pt idx="327">
                        <c:v>7.99</c:v>
                      </c:pt>
                      <c:pt idx="328">
                        <c:v>8</c:v>
                      </c:pt>
                      <c:pt idx="329">
                        <c:v>8</c:v>
                      </c:pt>
                      <c:pt idx="330">
                        <c:v>8</c:v>
                      </c:pt>
                      <c:pt idx="331">
                        <c:v>7.99</c:v>
                      </c:pt>
                      <c:pt idx="332">
                        <c:v>8</c:v>
                      </c:pt>
                      <c:pt idx="333">
                        <c:v>8</c:v>
                      </c:pt>
                      <c:pt idx="334">
                        <c:v>8</c:v>
                      </c:pt>
                      <c:pt idx="335">
                        <c:v>7.96</c:v>
                      </c:pt>
                      <c:pt idx="336">
                        <c:v>7.95</c:v>
                      </c:pt>
                      <c:pt idx="337">
                        <c:v>7.92</c:v>
                      </c:pt>
                      <c:pt idx="338">
                        <c:v>7.88</c:v>
                      </c:pt>
                      <c:pt idx="339">
                        <c:v>7.89</c:v>
                      </c:pt>
                      <c:pt idx="340">
                        <c:v>7.82</c:v>
                      </c:pt>
                      <c:pt idx="341">
                        <c:v>7.79</c:v>
                      </c:pt>
                      <c:pt idx="342">
                        <c:v>7.7</c:v>
                      </c:pt>
                      <c:pt idx="343">
                        <c:v>7.62</c:v>
                      </c:pt>
                      <c:pt idx="344">
                        <c:v>7.5</c:v>
                      </c:pt>
                      <c:pt idx="345">
                        <c:v>7.52</c:v>
                      </c:pt>
                      <c:pt idx="346">
                        <c:v>7.48</c:v>
                      </c:pt>
                      <c:pt idx="347">
                        <c:v>7.4</c:v>
                      </c:pt>
                      <c:pt idx="348">
                        <c:v>7.35</c:v>
                      </c:pt>
                      <c:pt idx="349">
                        <c:v>7.3</c:v>
                      </c:pt>
                      <c:pt idx="350">
                        <c:v>7.28</c:v>
                      </c:pt>
                      <c:pt idx="351">
                        <c:v>7.27</c:v>
                      </c:pt>
                      <c:pt idx="352">
                        <c:v>7.26</c:v>
                      </c:pt>
                      <c:pt idx="353">
                        <c:v>7.25</c:v>
                      </c:pt>
                      <c:pt idx="354">
                        <c:v>7.23</c:v>
                      </c:pt>
                      <c:pt idx="355">
                        <c:v>7.2</c:v>
                      </c:pt>
                      <c:pt idx="356">
                        <c:v>7.14</c:v>
                      </c:pt>
                      <c:pt idx="357">
                        <c:v>7.08</c:v>
                      </c:pt>
                      <c:pt idx="358">
                        <c:v>7.05</c:v>
                      </c:pt>
                      <c:pt idx="359">
                        <c:v>7</c:v>
                      </c:pt>
                      <c:pt idx="360">
                        <c:v>6.98</c:v>
                      </c:pt>
                      <c:pt idx="361">
                        <c:v>6.87</c:v>
                      </c:pt>
                      <c:pt idx="362">
                        <c:v>6.81</c:v>
                      </c:pt>
                      <c:pt idx="363">
                        <c:v>6.81</c:v>
                      </c:pt>
                      <c:pt idx="364">
                        <c:v>6.88</c:v>
                      </c:pt>
                      <c:pt idx="365">
                        <c:v>6.88</c:v>
                      </c:pt>
                      <c:pt idx="366">
                        <c:v>7</c:v>
                      </c:pt>
                      <c:pt idx="367">
                        <c:v>7</c:v>
                      </c:pt>
                      <c:pt idx="368">
                        <c:v>7</c:v>
                      </c:pt>
                      <c:pt idx="369">
                        <c:v>6.93</c:v>
                      </c:pt>
                      <c:pt idx="370">
                        <c:v>6.84</c:v>
                      </c:pt>
                      <c:pt idx="371">
                        <c:v>6.86</c:v>
                      </c:pt>
                      <c:pt idx="372">
                        <c:v>6.86</c:v>
                      </c:pt>
                      <c:pt idx="373">
                        <c:v>6.88</c:v>
                      </c:pt>
                      <c:pt idx="374">
                        <c:v>6.87</c:v>
                      </c:pt>
                      <c:pt idx="375">
                        <c:v>6.8</c:v>
                      </c:pt>
                      <c:pt idx="376">
                        <c:v>6.82</c:v>
                      </c:pt>
                      <c:pt idx="377">
                        <c:v>6.84</c:v>
                      </c:pt>
                      <c:pt idx="378">
                        <c:v>6.88</c:v>
                      </c:pt>
                      <c:pt idx="379">
                        <c:v>6.92</c:v>
                      </c:pt>
                      <c:pt idx="380">
                        <c:v>6.98</c:v>
                      </c:pt>
                      <c:pt idx="381">
                        <c:v>6.96</c:v>
                      </c:pt>
                      <c:pt idx="382">
                        <c:v>6.97</c:v>
                      </c:pt>
                      <c:pt idx="383">
                        <c:v>6.96</c:v>
                      </c:pt>
                      <c:pt idx="384">
                        <c:v>6.87</c:v>
                      </c:pt>
                      <c:pt idx="385">
                        <c:v>6.86</c:v>
                      </c:pt>
                      <c:pt idx="386">
                        <c:v>6.8</c:v>
                      </c:pt>
                      <c:pt idx="387">
                        <c:v>6.78</c:v>
                      </c:pt>
                      <c:pt idx="388">
                        <c:v>6.7</c:v>
                      </c:pt>
                      <c:pt idx="389">
                        <c:v>6.66</c:v>
                      </c:pt>
                      <c:pt idx="390">
                        <c:v>6.62</c:v>
                      </c:pt>
                      <c:pt idx="391">
                        <c:v>6.58</c:v>
                      </c:pt>
                      <c:pt idx="392">
                        <c:v>6.5</c:v>
                      </c:pt>
                      <c:pt idx="393">
                        <c:v>6.5</c:v>
                      </c:pt>
                      <c:pt idx="394">
                        <c:v>6.46</c:v>
                      </c:pt>
                      <c:pt idx="395">
                        <c:v>6.44</c:v>
                      </c:pt>
                      <c:pt idx="396">
                        <c:v>6.42</c:v>
                      </c:pt>
                      <c:pt idx="397">
                        <c:v>6.4</c:v>
                      </c:pt>
                      <c:pt idx="398">
                        <c:v>6.44</c:v>
                      </c:pt>
                      <c:pt idx="399">
                        <c:v>6.5</c:v>
                      </c:pt>
                      <c:pt idx="400">
                        <c:v>6.68</c:v>
                      </c:pt>
                      <c:pt idx="401">
                        <c:v>6.62</c:v>
                      </c:pt>
                      <c:pt idx="402">
                        <c:v>6.66</c:v>
                      </c:pt>
                      <c:pt idx="403">
                        <c:v>6.72</c:v>
                      </c:pt>
                      <c:pt idx="404">
                        <c:v>6.72</c:v>
                      </c:pt>
                      <c:pt idx="405">
                        <c:v>6.7</c:v>
                      </c:pt>
                      <c:pt idx="406">
                        <c:v>6.68</c:v>
                      </c:pt>
                      <c:pt idx="407">
                        <c:v>6.64</c:v>
                      </c:pt>
                      <c:pt idx="408">
                        <c:v>6.6</c:v>
                      </c:pt>
                      <c:pt idx="409">
                        <c:v>6.54</c:v>
                      </c:pt>
                      <c:pt idx="410">
                        <c:v>6.48</c:v>
                      </c:pt>
                      <c:pt idx="411">
                        <c:v>6.46</c:v>
                      </c:pt>
                      <c:pt idx="412">
                        <c:v>6.4</c:v>
                      </c:pt>
                      <c:pt idx="413">
                        <c:v>6.36</c:v>
                      </c:pt>
                      <c:pt idx="414">
                        <c:v>6.3</c:v>
                      </c:pt>
                      <c:pt idx="415">
                        <c:v>6.24</c:v>
                      </c:pt>
                      <c:pt idx="416">
                        <c:v>6.19</c:v>
                      </c:pt>
                      <c:pt idx="417">
                        <c:v>6.16</c:v>
                      </c:pt>
                      <c:pt idx="418">
                        <c:v>6.16</c:v>
                      </c:pt>
                      <c:pt idx="419">
                        <c:v>6.15</c:v>
                      </c:pt>
                      <c:pt idx="420">
                        <c:v>6.14</c:v>
                      </c:pt>
                      <c:pt idx="421">
                        <c:v>6.14</c:v>
                      </c:pt>
                      <c:pt idx="422">
                        <c:v>6.1</c:v>
                      </c:pt>
                      <c:pt idx="423">
                        <c:v>6.04</c:v>
                      </c:pt>
                      <c:pt idx="424">
                        <c:v>5.92</c:v>
                      </c:pt>
                      <c:pt idx="425">
                        <c:v>5.84</c:v>
                      </c:pt>
                      <c:pt idx="426">
                        <c:v>5.78</c:v>
                      </c:pt>
                      <c:pt idx="427">
                        <c:v>5.74</c:v>
                      </c:pt>
                      <c:pt idx="428">
                        <c:v>5.7</c:v>
                      </c:pt>
                      <c:pt idx="429">
                        <c:v>5.67</c:v>
                      </c:pt>
                      <c:pt idx="430">
                        <c:v>5.68</c:v>
                      </c:pt>
                      <c:pt idx="431">
                        <c:v>5.68</c:v>
                      </c:pt>
                      <c:pt idx="432">
                        <c:v>5.78</c:v>
                      </c:pt>
                      <c:pt idx="433">
                        <c:v>5.83</c:v>
                      </c:pt>
                      <c:pt idx="434">
                        <c:v>5.88</c:v>
                      </c:pt>
                      <c:pt idx="435">
                        <c:v>5.9</c:v>
                      </c:pt>
                      <c:pt idx="436">
                        <c:v>5.92</c:v>
                      </c:pt>
                      <c:pt idx="437">
                        <c:v>5.9</c:v>
                      </c:pt>
                      <c:pt idx="438">
                        <c:v>5.93</c:v>
                      </c:pt>
                      <c:pt idx="439">
                        <c:v>5.9</c:v>
                      </c:pt>
                      <c:pt idx="440">
                        <c:v>5.88</c:v>
                      </c:pt>
                      <c:pt idx="441">
                        <c:v>5.8</c:v>
                      </c:pt>
                      <c:pt idx="442">
                        <c:v>5.78</c:v>
                      </c:pt>
                      <c:pt idx="443">
                        <c:v>5.77</c:v>
                      </c:pt>
                      <c:pt idx="444">
                        <c:v>5.76</c:v>
                      </c:pt>
                      <c:pt idx="445">
                        <c:v>5.78</c:v>
                      </c:pt>
                      <c:pt idx="446">
                        <c:v>5.8</c:v>
                      </c:pt>
                      <c:pt idx="447">
                        <c:v>5.8</c:v>
                      </c:pt>
                      <c:pt idx="448">
                        <c:v>5.82</c:v>
                      </c:pt>
                      <c:pt idx="449">
                        <c:v>5.82</c:v>
                      </c:pt>
                      <c:pt idx="450">
                        <c:v>5.82</c:v>
                      </c:pt>
                      <c:pt idx="451">
                        <c:v>5.72</c:v>
                      </c:pt>
                      <c:pt idx="452">
                        <c:v>5.7</c:v>
                      </c:pt>
                      <c:pt idx="453">
                        <c:v>5.72</c:v>
                      </c:pt>
                      <c:pt idx="454">
                        <c:v>5.78</c:v>
                      </c:pt>
                      <c:pt idx="455">
                        <c:v>5.74</c:v>
                      </c:pt>
                      <c:pt idx="456">
                        <c:v>5.72</c:v>
                      </c:pt>
                      <c:pt idx="457">
                        <c:v>5.58</c:v>
                      </c:pt>
                      <c:pt idx="458">
                        <c:v>5.65</c:v>
                      </c:pt>
                      <c:pt idx="459">
                        <c:v>5.7</c:v>
                      </c:pt>
                      <c:pt idx="460">
                        <c:v>5.75</c:v>
                      </c:pt>
                      <c:pt idx="461">
                        <c:v>5.78</c:v>
                      </c:pt>
                      <c:pt idx="462">
                        <c:v>5.81</c:v>
                      </c:pt>
                      <c:pt idx="463">
                        <c:v>5.83</c:v>
                      </c:pt>
                      <c:pt idx="464">
                        <c:v>5.78</c:v>
                      </c:pt>
                      <c:pt idx="465">
                        <c:v>5.76</c:v>
                      </c:pt>
                      <c:pt idx="466">
                        <c:v>5.74</c:v>
                      </c:pt>
                      <c:pt idx="467">
                        <c:v>5.71</c:v>
                      </c:pt>
                      <c:pt idx="468">
                        <c:v>5.68</c:v>
                      </c:pt>
                      <c:pt idx="469">
                        <c:v>5.73</c:v>
                      </c:pt>
                      <c:pt idx="470">
                        <c:v>5.7</c:v>
                      </c:pt>
                      <c:pt idx="471">
                        <c:v>5.62</c:v>
                      </c:pt>
                      <c:pt idx="472">
                        <c:v>5.64</c:v>
                      </c:pt>
                      <c:pt idx="473">
                        <c:v>5.6</c:v>
                      </c:pt>
                      <c:pt idx="474">
                        <c:v>5.62</c:v>
                      </c:pt>
                      <c:pt idx="475">
                        <c:v>5.69</c:v>
                      </c:pt>
                      <c:pt idx="476">
                        <c:v>5.76</c:v>
                      </c:pt>
                      <c:pt idx="477">
                        <c:v>5.78</c:v>
                      </c:pt>
                      <c:pt idx="478">
                        <c:v>5.8</c:v>
                      </c:pt>
                      <c:pt idx="479">
                        <c:v>5.81</c:v>
                      </c:pt>
                      <c:pt idx="480">
                        <c:v>5.82</c:v>
                      </c:pt>
                      <c:pt idx="481">
                        <c:v>5.81</c:v>
                      </c:pt>
                      <c:pt idx="482">
                        <c:v>5.8</c:v>
                      </c:pt>
                      <c:pt idx="483">
                        <c:v>5.79</c:v>
                      </c:pt>
                      <c:pt idx="484">
                        <c:v>5.77</c:v>
                      </c:pt>
                      <c:pt idx="485">
                        <c:v>5.76</c:v>
                      </c:pt>
                      <c:pt idx="486">
                        <c:v>5.77</c:v>
                      </c:pt>
                      <c:pt idx="487">
                        <c:v>5.77</c:v>
                      </c:pt>
                      <c:pt idx="488">
                        <c:v>5.78</c:v>
                      </c:pt>
                      <c:pt idx="489">
                        <c:v>5.76</c:v>
                      </c:pt>
                      <c:pt idx="490">
                        <c:v>5.72</c:v>
                      </c:pt>
                      <c:pt idx="491">
                        <c:v>5.73</c:v>
                      </c:pt>
                      <c:pt idx="492">
                        <c:v>5.75</c:v>
                      </c:pt>
                      <c:pt idx="493">
                        <c:v>5.77</c:v>
                      </c:pt>
                      <c:pt idx="494">
                        <c:v>5.74</c:v>
                      </c:pt>
                      <c:pt idx="495">
                        <c:v>5.7</c:v>
                      </c:pt>
                      <c:pt idx="496">
                        <c:v>5.75</c:v>
                      </c:pt>
                      <c:pt idx="497">
                        <c:v>5.79</c:v>
                      </c:pt>
                      <c:pt idx="498">
                        <c:v>5.82</c:v>
                      </c:pt>
                      <c:pt idx="499">
                        <c:v>5.8</c:v>
                      </c:pt>
                      <c:pt idx="500">
                        <c:v>5.8</c:v>
                      </c:pt>
                      <c:pt idx="501">
                        <c:v>5.77</c:v>
                      </c:pt>
                      <c:pt idx="502">
                        <c:v>5.68</c:v>
                      </c:pt>
                      <c:pt idx="503">
                        <c:v>5.64</c:v>
                      </c:pt>
                      <c:pt idx="504">
                        <c:v>5.7</c:v>
                      </c:pt>
                      <c:pt idx="505">
                        <c:v>5.68</c:v>
                      </c:pt>
                      <c:pt idx="506">
                        <c:v>5.71</c:v>
                      </c:pt>
                      <c:pt idx="507">
                        <c:v>5.74</c:v>
                      </c:pt>
                      <c:pt idx="508">
                        <c:v>5.68</c:v>
                      </c:pt>
                      <c:pt idx="509">
                        <c:v>5.6</c:v>
                      </c:pt>
                      <c:pt idx="510">
                        <c:v>5.53</c:v>
                      </c:pt>
                      <c:pt idx="511">
                        <c:v>5.63</c:v>
                      </c:pt>
                      <c:pt idx="512">
                        <c:v>5.58</c:v>
                      </c:pt>
                      <c:pt idx="513">
                        <c:v>5.58</c:v>
                      </c:pt>
                      <c:pt idx="514">
                        <c:v>5.56</c:v>
                      </c:pt>
                      <c:pt idx="515">
                        <c:v>5.52</c:v>
                      </c:pt>
                      <c:pt idx="516">
                        <c:v>5.46</c:v>
                      </c:pt>
                      <c:pt idx="517">
                        <c:v>5.39</c:v>
                      </c:pt>
                      <c:pt idx="518">
                        <c:v>5.29</c:v>
                      </c:pt>
                      <c:pt idx="519">
                        <c:v>5.26</c:v>
                      </c:pt>
                      <c:pt idx="520">
                        <c:v>5.21</c:v>
                      </c:pt>
                      <c:pt idx="521">
                        <c:v>5.2</c:v>
                      </c:pt>
                      <c:pt idx="522">
                        <c:v>5.28</c:v>
                      </c:pt>
                      <c:pt idx="523">
                        <c:v>5.32</c:v>
                      </c:pt>
                      <c:pt idx="524">
                        <c:v>5.4</c:v>
                      </c:pt>
                      <c:pt idx="525">
                        <c:v>5.38</c:v>
                      </c:pt>
                      <c:pt idx="526">
                        <c:v>5.28</c:v>
                      </c:pt>
                      <c:pt idx="527">
                        <c:v>5.23</c:v>
                      </c:pt>
                      <c:pt idx="528">
                        <c:v>5.18</c:v>
                      </c:pt>
                      <c:pt idx="529">
                        <c:v>5.16</c:v>
                      </c:pt>
                      <c:pt idx="530">
                        <c:v>5.18</c:v>
                      </c:pt>
                      <c:pt idx="531">
                        <c:v>5.14</c:v>
                      </c:pt>
                      <c:pt idx="532">
                        <c:v>5.13</c:v>
                      </c:pt>
                      <c:pt idx="533">
                        <c:v>5.17</c:v>
                      </c:pt>
                      <c:pt idx="534">
                        <c:v>5.2</c:v>
                      </c:pt>
                      <c:pt idx="535">
                        <c:v>5.21</c:v>
                      </c:pt>
                      <c:pt idx="536">
                        <c:v>5.16</c:v>
                      </c:pt>
                      <c:pt idx="537">
                        <c:v>5.26</c:v>
                      </c:pt>
                      <c:pt idx="538">
                        <c:v>5.27</c:v>
                      </c:pt>
                      <c:pt idx="539">
                        <c:v>5.35</c:v>
                      </c:pt>
                      <c:pt idx="540">
                        <c:v>5.48</c:v>
                      </c:pt>
                      <c:pt idx="541">
                        <c:v>5.57</c:v>
                      </c:pt>
                      <c:pt idx="542">
                        <c:v>5.58</c:v>
                      </c:pt>
                      <c:pt idx="543">
                        <c:v>5.62</c:v>
                      </c:pt>
                      <c:pt idx="544">
                        <c:v>5.73</c:v>
                      </c:pt>
                      <c:pt idx="545">
                        <c:v>5.84</c:v>
                      </c:pt>
                      <c:pt idx="546">
                        <c:v>5.99</c:v>
                      </c:pt>
                      <c:pt idx="547">
                        <c:v>6.08</c:v>
                      </c:pt>
                      <c:pt idx="548">
                        <c:v>6.14</c:v>
                      </c:pt>
                      <c:pt idx="549">
                        <c:v>6.18</c:v>
                      </c:pt>
                      <c:pt idx="550">
                        <c:v>6.14</c:v>
                      </c:pt>
                      <c:pt idx="551">
                        <c:v>6.1</c:v>
                      </c:pt>
                      <c:pt idx="552">
                        <c:v>6.1</c:v>
                      </c:pt>
                      <c:pt idx="553">
                        <c:v>6.16</c:v>
                      </c:pt>
                      <c:pt idx="554">
                        <c:v>6.2</c:v>
                      </c:pt>
                      <c:pt idx="555">
                        <c:v>6.26</c:v>
                      </c:pt>
                      <c:pt idx="556">
                        <c:v>6.3</c:v>
                      </c:pt>
                      <c:pt idx="557">
                        <c:v>6.3</c:v>
                      </c:pt>
                      <c:pt idx="558">
                        <c:v>6.33</c:v>
                      </c:pt>
                      <c:pt idx="559">
                        <c:v>6.4</c:v>
                      </c:pt>
                      <c:pt idx="560">
                        <c:v>6.52</c:v>
                      </c:pt>
                      <c:pt idx="561">
                        <c:v>6.57</c:v>
                      </c:pt>
                      <c:pt idx="562">
                        <c:v>6.56</c:v>
                      </c:pt>
                      <c:pt idx="563">
                        <c:v>6.55</c:v>
                      </c:pt>
                      <c:pt idx="564">
                        <c:v>6.58</c:v>
                      </c:pt>
                      <c:pt idx="565">
                        <c:v>6.58</c:v>
                      </c:pt>
                      <c:pt idx="566">
                        <c:v>6.6</c:v>
                      </c:pt>
                      <c:pt idx="567">
                        <c:v>6.62</c:v>
                      </c:pt>
                      <c:pt idx="568">
                        <c:v>6.67</c:v>
                      </c:pt>
                      <c:pt idx="569">
                        <c:v>6.69</c:v>
                      </c:pt>
                      <c:pt idx="570">
                        <c:v>6.73</c:v>
                      </c:pt>
                      <c:pt idx="571">
                        <c:v>6.75</c:v>
                      </c:pt>
                      <c:pt idx="572">
                        <c:v>6.78</c:v>
                      </c:pt>
                      <c:pt idx="573">
                        <c:v>6.8</c:v>
                      </c:pt>
                      <c:pt idx="574">
                        <c:v>6.84</c:v>
                      </c:pt>
                      <c:pt idx="575">
                        <c:v>6.83</c:v>
                      </c:pt>
                      <c:pt idx="576">
                        <c:v>6.84</c:v>
                      </c:pt>
                      <c:pt idx="577">
                        <c:v>6.87</c:v>
                      </c:pt>
                      <c:pt idx="578">
                        <c:v>6.92</c:v>
                      </c:pt>
                      <c:pt idx="579">
                        <c:v>6.9</c:v>
                      </c:pt>
                      <c:pt idx="580">
                        <c:v>6.93</c:v>
                      </c:pt>
                      <c:pt idx="581">
                        <c:v>6.98</c:v>
                      </c:pt>
                      <c:pt idx="582">
                        <c:v>7.04</c:v>
                      </c:pt>
                      <c:pt idx="583">
                        <c:v>7.06</c:v>
                      </c:pt>
                      <c:pt idx="584">
                        <c:v>7.06</c:v>
                      </c:pt>
                      <c:pt idx="585">
                        <c:v>7.08</c:v>
                      </c:pt>
                      <c:pt idx="586">
                        <c:v>7.1</c:v>
                      </c:pt>
                      <c:pt idx="587">
                        <c:v>7.1</c:v>
                      </c:pt>
                      <c:pt idx="588">
                        <c:v>7.12</c:v>
                      </c:pt>
                      <c:pt idx="589">
                        <c:v>7.13</c:v>
                      </c:pt>
                      <c:pt idx="590">
                        <c:v>7.16</c:v>
                      </c:pt>
                      <c:pt idx="591">
                        <c:v>7.18</c:v>
                      </c:pt>
                      <c:pt idx="592">
                        <c:v>7.2</c:v>
                      </c:pt>
                      <c:pt idx="593">
                        <c:v>7.24</c:v>
                      </c:pt>
                      <c:pt idx="594">
                        <c:v>7.27</c:v>
                      </c:pt>
                      <c:pt idx="595">
                        <c:v>7.4</c:v>
                      </c:pt>
                      <c:pt idx="596">
                        <c:v>7.4</c:v>
                      </c:pt>
                      <c:pt idx="597">
                        <c:v>7.42</c:v>
                      </c:pt>
                      <c:pt idx="598">
                        <c:v>7.56</c:v>
                      </c:pt>
                      <c:pt idx="599">
                        <c:v>7.57</c:v>
                      </c:pt>
                      <c:pt idx="600">
                        <c:v>7.6</c:v>
                      </c:pt>
                      <c:pt idx="601">
                        <c:v>7.66</c:v>
                      </c:pt>
                      <c:pt idx="602">
                        <c:v>7.7</c:v>
                      </c:pt>
                      <c:pt idx="603">
                        <c:v>7.78</c:v>
                      </c:pt>
                      <c:pt idx="604">
                        <c:v>7.84</c:v>
                      </c:pt>
                      <c:pt idx="605">
                        <c:v>7.9</c:v>
                      </c:pt>
                      <c:pt idx="606">
                        <c:v>7.91</c:v>
                      </c:pt>
                      <c:pt idx="607">
                        <c:v>7.94</c:v>
                      </c:pt>
                      <c:pt idx="608">
                        <c:v>7.98</c:v>
                      </c:pt>
                      <c:pt idx="609">
                        <c:v>8.02</c:v>
                      </c:pt>
                      <c:pt idx="610">
                        <c:v>8.08</c:v>
                      </c:pt>
                      <c:pt idx="611">
                        <c:v>8.08</c:v>
                      </c:pt>
                      <c:pt idx="612">
                        <c:v>8.08</c:v>
                      </c:pt>
                      <c:pt idx="613">
                        <c:v>8.1</c:v>
                      </c:pt>
                      <c:pt idx="614">
                        <c:v>8.11</c:v>
                      </c:pt>
                      <c:pt idx="615">
                        <c:v>8.18</c:v>
                      </c:pt>
                      <c:pt idx="616">
                        <c:v>8.18</c:v>
                      </c:pt>
                      <c:pt idx="617">
                        <c:v>8.1999999999999993</c:v>
                      </c:pt>
                      <c:pt idx="618">
                        <c:v>8.26</c:v>
                      </c:pt>
                      <c:pt idx="619">
                        <c:v>8.27</c:v>
                      </c:pt>
                      <c:pt idx="620">
                        <c:v>8.34</c:v>
                      </c:pt>
                      <c:pt idx="621">
                        <c:v>8.36</c:v>
                      </c:pt>
                      <c:pt idx="622">
                        <c:v>8.4</c:v>
                      </c:pt>
                      <c:pt idx="623">
                        <c:v>8.3699999999999992</c:v>
                      </c:pt>
                      <c:pt idx="624">
                        <c:v>8.41</c:v>
                      </c:pt>
                      <c:pt idx="625">
                        <c:v>8.4499999999999993</c:v>
                      </c:pt>
                      <c:pt idx="626">
                        <c:v>8.4600000000000009</c:v>
                      </c:pt>
                      <c:pt idx="627">
                        <c:v>8.4700000000000006</c:v>
                      </c:pt>
                      <c:pt idx="628">
                        <c:v>8.5</c:v>
                      </c:pt>
                      <c:pt idx="629">
                        <c:v>8.5</c:v>
                      </c:pt>
                      <c:pt idx="630">
                        <c:v>8.5299999999999994</c:v>
                      </c:pt>
                      <c:pt idx="631">
                        <c:v>8.5299999999999994</c:v>
                      </c:pt>
                      <c:pt idx="632">
                        <c:v>8.58</c:v>
                      </c:pt>
                      <c:pt idx="633">
                        <c:v>8.59</c:v>
                      </c:pt>
                      <c:pt idx="634">
                        <c:v>8.6199999999999992</c:v>
                      </c:pt>
                      <c:pt idx="635">
                        <c:v>8.6300000000000008</c:v>
                      </c:pt>
                      <c:pt idx="636">
                        <c:v>8.68</c:v>
                      </c:pt>
                      <c:pt idx="637">
                        <c:v>8.69</c:v>
                      </c:pt>
                      <c:pt idx="638">
                        <c:v>8.69</c:v>
                      </c:pt>
                      <c:pt idx="639">
                        <c:v>8.6999999999999993</c:v>
                      </c:pt>
                      <c:pt idx="640">
                        <c:v>8.74</c:v>
                      </c:pt>
                      <c:pt idx="641">
                        <c:v>8.75</c:v>
                      </c:pt>
                      <c:pt idx="642">
                        <c:v>8.7799999999999994</c:v>
                      </c:pt>
                      <c:pt idx="643">
                        <c:v>8.7899999999999991</c:v>
                      </c:pt>
                      <c:pt idx="644">
                        <c:v>8.8000000000000007</c:v>
                      </c:pt>
                      <c:pt idx="645">
                        <c:v>8.82</c:v>
                      </c:pt>
                      <c:pt idx="646">
                        <c:v>8.86</c:v>
                      </c:pt>
                      <c:pt idx="647">
                        <c:v>8.8800000000000008</c:v>
                      </c:pt>
                      <c:pt idx="648">
                        <c:v>8.8800000000000008</c:v>
                      </c:pt>
                      <c:pt idx="649">
                        <c:v>8.89</c:v>
                      </c:pt>
                      <c:pt idx="650">
                        <c:v>8.9</c:v>
                      </c:pt>
                      <c:pt idx="651">
                        <c:v>8.91</c:v>
                      </c:pt>
                      <c:pt idx="652">
                        <c:v>8.92</c:v>
                      </c:pt>
                      <c:pt idx="653">
                        <c:v>8.94</c:v>
                      </c:pt>
                      <c:pt idx="654">
                        <c:v>9.01</c:v>
                      </c:pt>
                      <c:pt idx="655">
                        <c:v>9.02</c:v>
                      </c:pt>
                      <c:pt idx="656">
                        <c:v>9.0399999999999991</c:v>
                      </c:pt>
                      <c:pt idx="657">
                        <c:v>9.06</c:v>
                      </c:pt>
                      <c:pt idx="658">
                        <c:v>9.08</c:v>
                      </c:pt>
                      <c:pt idx="659">
                        <c:v>9.1</c:v>
                      </c:pt>
                      <c:pt idx="660">
                        <c:v>9.1300000000000008</c:v>
                      </c:pt>
                      <c:pt idx="661">
                        <c:v>9.14</c:v>
                      </c:pt>
                      <c:pt idx="662">
                        <c:v>9.15</c:v>
                      </c:pt>
                      <c:pt idx="663">
                        <c:v>9.17</c:v>
                      </c:pt>
                      <c:pt idx="664">
                        <c:v>9.1999999999999993</c:v>
                      </c:pt>
                      <c:pt idx="665">
                        <c:v>9.18</c:v>
                      </c:pt>
                      <c:pt idx="666">
                        <c:v>9.1999999999999993</c:v>
                      </c:pt>
                      <c:pt idx="667">
                        <c:v>9.2100000000000009</c:v>
                      </c:pt>
                      <c:pt idx="668">
                        <c:v>9.19</c:v>
                      </c:pt>
                      <c:pt idx="669">
                        <c:v>9.17</c:v>
                      </c:pt>
                      <c:pt idx="670">
                        <c:v>9.15</c:v>
                      </c:pt>
                      <c:pt idx="671">
                        <c:v>9.14</c:v>
                      </c:pt>
                      <c:pt idx="672">
                        <c:v>9.1199999999999992</c:v>
                      </c:pt>
                      <c:pt idx="673">
                        <c:v>9.1</c:v>
                      </c:pt>
                      <c:pt idx="674">
                        <c:v>9.08</c:v>
                      </c:pt>
                      <c:pt idx="675">
                        <c:v>9.0399999999999991</c:v>
                      </c:pt>
                      <c:pt idx="676">
                        <c:v>9</c:v>
                      </c:pt>
                      <c:pt idx="677">
                        <c:v>8.9499999999999993</c:v>
                      </c:pt>
                      <c:pt idx="678">
                        <c:v>8.9</c:v>
                      </c:pt>
                      <c:pt idx="679">
                        <c:v>8.8699999999999992</c:v>
                      </c:pt>
                      <c:pt idx="680">
                        <c:v>8.82</c:v>
                      </c:pt>
                      <c:pt idx="681">
                        <c:v>8.77</c:v>
                      </c:pt>
                      <c:pt idx="682">
                        <c:v>8.6999999999999993</c:v>
                      </c:pt>
                      <c:pt idx="683">
                        <c:v>8.68</c:v>
                      </c:pt>
                      <c:pt idx="684">
                        <c:v>8.67</c:v>
                      </c:pt>
                      <c:pt idx="685">
                        <c:v>8.6999999999999993</c:v>
                      </c:pt>
                      <c:pt idx="686">
                        <c:v>8.68</c:v>
                      </c:pt>
                      <c:pt idx="687">
                        <c:v>8.6199999999999992</c:v>
                      </c:pt>
                      <c:pt idx="688">
                        <c:v>8.6999999999999993</c:v>
                      </c:pt>
                      <c:pt idx="689">
                        <c:v>8.52</c:v>
                      </c:pt>
                      <c:pt idx="690">
                        <c:v>8.49</c:v>
                      </c:pt>
                      <c:pt idx="691">
                        <c:v>8.4700000000000006</c:v>
                      </c:pt>
                      <c:pt idx="692">
                        <c:v>8.42</c:v>
                      </c:pt>
                      <c:pt idx="693">
                        <c:v>8.3699999999999992</c:v>
                      </c:pt>
                      <c:pt idx="694">
                        <c:v>8.32</c:v>
                      </c:pt>
                      <c:pt idx="695">
                        <c:v>8.26</c:v>
                      </c:pt>
                      <c:pt idx="696">
                        <c:v>8.1999999999999993</c:v>
                      </c:pt>
                      <c:pt idx="697">
                        <c:v>8.17</c:v>
                      </c:pt>
                      <c:pt idx="698">
                        <c:v>8.16</c:v>
                      </c:pt>
                      <c:pt idx="699">
                        <c:v>8.1999999999999993</c:v>
                      </c:pt>
                      <c:pt idx="700">
                        <c:v>8.1999999999999993</c:v>
                      </c:pt>
                      <c:pt idx="701">
                        <c:v>8.17</c:v>
                      </c:pt>
                      <c:pt idx="702">
                        <c:v>8.15</c:v>
                      </c:pt>
                      <c:pt idx="703">
                        <c:v>8.1300000000000008</c:v>
                      </c:pt>
                      <c:pt idx="704">
                        <c:v>8.1199999999999992</c:v>
                      </c:pt>
                      <c:pt idx="705">
                        <c:v>8.1</c:v>
                      </c:pt>
                      <c:pt idx="706">
                        <c:v>8.09</c:v>
                      </c:pt>
                      <c:pt idx="707">
                        <c:v>8.08</c:v>
                      </c:pt>
                      <c:pt idx="708">
                        <c:v>8.06</c:v>
                      </c:pt>
                      <c:pt idx="709">
                        <c:v>8</c:v>
                      </c:pt>
                      <c:pt idx="710">
                        <c:v>7.98</c:v>
                      </c:pt>
                      <c:pt idx="711">
                        <c:v>7.92</c:v>
                      </c:pt>
                      <c:pt idx="712">
                        <c:v>7.92</c:v>
                      </c:pt>
                      <c:pt idx="713">
                        <c:v>7.91</c:v>
                      </c:pt>
                      <c:pt idx="714">
                        <c:v>7.91</c:v>
                      </c:pt>
                      <c:pt idx="715">
                        <c:v>7.9</c:v>
                      </c:pt>
                      <c:pt idx="716">
                        <c:v>7.86</c:v>
                      </c:pt>
                      <c:pt idx="717">
                        <c:v>7.85</c:v>
                      </c:pt>
                      <c:pt idx="718">
                        <c:v>7.84</c:v>
                      </c:pt>
                      <c:pt idx="719">
                        <c:v>7.83</c:v>
                      </c:pt>
                      <c:pt idx="720">
                        <c:v>7.82</c:v>
                      </c:pt>
                      <c:pt idx="721">
                        <c:v>7.81</c:v>
                      </c:pt>
                      <c:pt idx="722">
                        <c:v>7.82</c:v>
                      </c:pt>
                      <c:pt idx="723">
                        <c:v>7.81</c:v>
                      </c:pt>
                      <c:pt idx="724">
                        <c:v>7.82</c:v>
                      </c:pt>
                      <c:pt idx="725">
                        <c:v>7.83</c:v>
                      </c:pt>
                      <c:pt idx="726">
                        <c:v>7.82</c:v>
                      </c:pt>
                      <c:pt idx="727">
                        <c:v>7.8</c:v>
                      </c:pt>
                      <c:pt idx="728">
                        <c:v>7.76</c:v>
                      </c:pt>
                      <c:pt idx="729">
                        <c:v>7.73</c:v>
                      </c:pt>
                      <c:pt idx="730">
                        <c:v>7.66</c:v>
                      </c:pt>
                      <c:pt idx="731">
                        <c:v>7.59</c:v>
                      </c:pt>
                    </c:numCache>
                  </c:numRef>
                </c:val>
                <c:smooth val="1"/>
                <c:extLst xmlns:c15="http://schemas.microsoft.com/office/drawing/2012/chart">
                  <c:ext xmlns:c16="http://schemas.microsoft.com/office/drawing/2014/chart" uri="{C3380CC4-5D6E-409C-BE32-E72D297353CC}">
                    <c16:uniqueId val="{0000000F-D753-464D-AACF-C9EF6FA85ADD}"/>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DATOS!$X$3:$X$734</c15:sqref>
                        </c15:formulaRef>
                      </c:ext>
                    </c:extLst>
                    <c:numCache>
                      <c:formatCode>0.00</c:formatCode>
                      <c:ptCount val="732"/>
                      <c:pt idx="0">
                        <c:v>7.51</c:v>
                      </c:pt>
                      <c:pt idx="1">
                        <c:v>7.48</c:v>
                      </c:pt>
                      <c:pt idx="2">
                        <c:v>7.4</c:v>
                      </c:pt>
                      <c:pt idx="3">
                        <c:v>7.38</c:v>
                      </c:pt>
                      <c:pt idx="4">
                        <c:v>7.28</c:v>
                      </c:pt>
                      <c:pt idx="5">
                        <c:v>7.2</c:v>
                      </c:pt>
                      <c:pt idx="6">
                        <c:v>7.11</c:v>
                      </c:pt>
                      <c:pt idx="7">
                        <c:v>7.02</c:v>
                      </c:pt>
                      <c:pt idx="8">
                        <c:v>6.96</c:v>
                      </c:pt>
                      <c:pt idx="9">
                        <c:v>6.9</c:v>
                      </c:pt>
                      <c:pt idx="10">
                        <c:v>6.9</c:v>
                      </c:pt>
                      <c:pt idx="11">
                        <c:v>6.89</c:v>
                      </c:pt>
                      <c:pt idx="12">
                        <c:v>6.92</c:v>
                      </c:pt>
                      <c:pt idx="13">
                        <c:v>6.97</c:v>
                      </c:pt>
                      <c:pt idx="14">
                        <c:v>7</c:v>
                      </c:pt>
                      <c:pt idx="15">
                        <c:v>7</c:v>
                      </c:pt>
                      <c:pt idx="16">
                        <c:v>7</c:v>
                      </c:pt>
                      <c:pt idx="17">
                        <c:v>6.98</c:v>
                      </c:pt>
                      <c:pt idx="18">
                        <c:v>7.02</c:v>
                      </c:pt>
                      <c:pt idx="19">
                        <c:v>7</c:v>
                      </c:pt>
                      <c:pt idx="20">
                        <c:v>7.04</c:v>
                      </c:pt>
                      <c:pt idx="21">
                        <c:v>7</c:v>
                      </c:pt>
                      <c:pt idx="22">
                        <c:v>7.02</c:v>
                      </c:pt>
                      <c:pt idx="23">
                        <c:v>7.01</c:v>
                      </c:pt>
                      <c:pt idx="24">
                        <c:v>7.01</c:v>
                      </c:pt>
                      <c:pt idx="25">
                        <c:v>6.96</c:v>
                      </c:pt>
                      <c:pt idx="26">
                        <c:v>6.95</c:v>
                      </c:pt>
                      <c:pt idx="27">
                        <c:v>6.94</c:v>
                      </c:pt>
                      <c:pt idx="28">
                        <c:v>6.9</c:v>
                      </c:pt>
                      <c:pt idx="29">
                        <c:v>6.86</c:v>
                      </c:pt>
                      <c:pt idx="30">
                        <c:v>6.82</c:v>
                      </c:pt>
                      <c:pt idx="31">
                        <c:v>6.81</c:v>
                      </c:pt>
                      <c:pt idx="32">
                        <c:v>6.8</c:v>
                      </c:pt>
                      <c:pt idx="33">
                        <c:v>6.8</c:v>
                      </c:pt>
                      <c:pt idx="34">
                        <c:v>6.78</c:v>
                      </c:pt>
                      <c:pt idx="35">
                        <c:v>6.78</c:v>
                      </c:pt>
                      <c:pt idx="36">
                        <c:v>6.7</c:v>
                      </c:pt>
                      <c:pt idx="37">
                        <c:v>6.68</c:v>
                      </c:pt>
                      <c:pt idx="38">
                        <c:v>6.65</c:v>
                      </c:pt>
                      <c:pt idx="39">
                        <c:v>6.62</c:v>
                      </c:pt>
                      <c:pt idx="40">
                        <c:v>6.58</c:v>
                      </c:pt>
                      <c:pt idx="41">
                        <c:v>6.6</c:v>
                      </c:pt>
                      <c:pt idx="42">
                        <c:v>6.58</c:v>
                      </c:pt>
                      <c:pt idx="43">
                        <c:v>6.56</c:v>
                      </c:pt>
                      <c:pt idx="44">
                        <c:v>6.46</c:v>
                      </c:pt>
                      <c:pt idx="45">
                        <c:v>6.38</c:v>
                      </c:pt>
                      <c:pt idx="46">
                        <c:v>6.26</c:v>
                      </c:pt>
                      <c:pt idx="47">
                        <c:v>6.2</c:v>
                      </c:pt>
                      <c:pt idx="48">
                        <c:v>6.16</c:v>
                      </c:pt>
                      <c:pt idx="49">
                        <c:v>6.12</c:v>
                      </c:pt>
                      <c:pt idx="50">
                        <c:v>6.1</c:v>
                      </c:pt>
                      <c:pt idx="51">
                        <c:v>6.1</c:v>
                      </c:pt>
                      <c:pt idx="52">
                        <c:v>6.09</c:v>
                      </c:pt>
                      <c:pt idx="53">
                        <c:v>6.06</c:v>
                      </c:pt>
                      <c:pt idx="54">
                        <c:v>6.02</c:v>
                      </c:pt>
                      <c:pt idx="55">
                        <c:v>5.96</c:v>
                      </c:pt>
                      <c:pt idx="56">
                        <c:v>5.86</c:v>
                      </c:pt>
                      <c:pt idx="57">
                        <c:v>5.8</c:v>
                      </c:pt>
                      <c:pt idx="58">
                        <c:v>5.76</c:v>
                      </c:pt>
                      <c:pt idx="59">
                        <c:v>5.68</c:v>
                      </c:pt>
                      <c:pt idx="60">
                        <c:v>5.6</c:v>
                      </c:pt>
                      <c:pt idx="61">
                        <c:v>5.72</c:v>
                      </c:pt>
                      <c:pt idx="62">
                        <c:v>5.8</c:v>
                      </c:pt>
                      <c:pt idx="63">
                        <c:v>5.88</c:v>
                      </c:pt>
                      <c:pt idx="64">
                        <c:v>5.9</c:v>
                      </c:pt>
                      <c:pt idx="65">
                        <c:v>5.86</c:v>
                      </c:pt>
                      <c:pt idx="66">
                        <c:v>5.8</c:v>
                      </c:pt>
                      <c:pt idx="67">
                        <c:v>5.79</c:v>
                      </c:pt>
                      <c:pt idx="68">
                        <c:v>5.86</c:v>
                      </c:pt>
                      <c:pt idx="69">
                        <c:v>5.89</c:v>
                      </c:pt>
                      <c:pt idx="70">
                        <c:v>5.96</c:v>
                      </c:pt>
                      <c:pt idx="71">
                        <c:v>5.98</c:v>
                      </c:pt>
                      <c:pt idx="72">
                        <c:v>6.04</c:v>
                      </c:pt>
                      <c:pt idx="73">
                        <c:v>6.12</c:v>
                      </c:pt>
                      <c:pt idx="74">
                        <c:v>6.2</c:v>
                      </c:pt>
                      <c:pt idx="75">
                        <c:v>6.23</c:v>
                      </c:pt>
                      <c:pt idx="76">
                        <c:v>6.25</c:v>
                      </c:pt>
                      <c:pt idx="77">
                        <c:v>6.23</c:v>
                      </c:pt>
                      <c:pt idx="78">
                        <c:v>6.2</c:v>
                      </c:pt>
                      <c:pt idx="79">
                        <c:v>6.18</c:v>
                      </c:pt>
                      <c:pt idx="80">
                        <c:v>6.17</c:v>
                      </c:pt>
                      <c:pt idx="81">
                        <c:v>6.16</c:v>
                      </c:pt>
                      <c:pt idx="82">
                        <c:v>6.13</c:v>
                      </c:pt>
                      <c:pt idx="83">
                        <c:v>6.1</c:v>
                      </c:pt>
                      <c:pt idx="84">
                        <c:v>6.06</c:v>
                      </c:pt>
                      <c:pt idx="85">
                        <c:v>6.01</c:v>
                      </c:pt>
                      <c:pt idx="86">
                        <c:v>5.98</c:v>
                      </c:pt>
                      <c:pt idx="87">
                        <c:v>5.88</c:v>
                      </c:pt>
                      <c:pt idx="88">
                        <c:v>5.77</c:v>
                      </c:pt>
                      <c:pt idx="89">
                        <c:v>5.72</c:v>
                      </c:pt>
                      <c:pt idx="90">
                        <c:v>5.7</c:v>
                      </c:pt>
                      <c:pt idx="91">
                        <c:v>5.68</c:v>
                      </c:pt>
                      <c:pt idx="92">
                        <c:v>5.64</c:v>
                      </c:pt>
                      <c:pt idx="93">
                        <c:v>5.63</c:v>
                      </c:pt>
                      <c:pt idx="94">
                        <c:v>5.62</c:v>
                      </c:pt>
                      <c:pt idx="95">
                        <c:v>5.61</c:v>
                      </c:pt>
                      <c:pt idx="96">
                        <c:v>5.6</c:v>
                      </c:pt>
                      <c:pt idx="97">
                        <c:v>5.58</c:v>
                      </c:pt>
                      <c:pt idx="98">
                        <c:v>5.52</c:v>
                      </c:pt>
                      <c:pt idx="99">
                        <c:v>5.5</c:v>
                      </c:pt>
                      <c:pt idx="100">
                        <c:v>5.44</c:v>
                      </c:pt>
                      <c:pt idx="101">
                        <c:v>5.42</c:v>
                      </c:pt>
                      <c:pt idx="102">
                        <c:v>5.4</c:v>
                      </c:pt>
                      <c:pt idx="103">
                        <c:v>5.34</c:v>
                      </c:pt>
                      <c:pt idx="104">
                        <c:v>5.28</c:v>
                      </c:pt>
                      <c:pt idx="105">
                        <c:v>5.2</c:v>
                      </c:pt>
                      <c:pt idx="106">
                        <c:v>5.0999999999999996</c:v>
                      </c:pt>
                      <c:pt idx="107">
                        <c:v>5.0599999999999996</c:v>
                      </c:pt>
                      <c:pt idx="108">
                        <c:v>5.04</c:v>
                      </c:pt>
                      <c:pt idx="109">
                        <c:v>5.0199999999999996</c:v>
                      </c:pt>
                      <c:pt idx="110">
                        <c:v>5</c:v>
                      </c:pt>
                      <c:pt idx="111">
                        <c:v>5</c:v>
                      </c:pt>
                      <c:pt idx="112">
                        <c:v>4.9800000000000004</c:v>
                      </c:pt>
                      <c:pt idx="113">
                        <c:v>4.9800000000000004</c:v>
                      </c:pt>
                      <c:pt idx="114">
                        <c:v>5.01</c:v>
                      </c:pt>
                      <c:pt idx="115">
                        <c:v>4.97</c:v>
                      </c:pt>
                      <c:pt idx="116">
                        <c:v>4.8600000000000003</c:v>
                      </c:pt>
                      <c:pt idx="117">
                        <c:v>4.8</c:v>
                      </c:pt>
                      <c:pt idx="118">
                        <c:v>4.79</c:v>
                      </c:pt>
                      <c:pt idx="119">
                        <c:v>4.79</c:v>
                      </c:pt>
                      <c:pt idx="120">
                        <c:v>4.78</c:v>
                      </c:pt>
                      <c:pt idx="121">
                        <c:v>4.8099999999999996</c:v>
                      </c:pt>
                      <c:pt idx="122">
                        <c:v>4.8600000000000003</c:v>
                      </c:pt>
                      <c:pt idx="123">
                        <c:v>5</c:v>
                      </c:pt>
                      <c:pt idx="124">
                        <c:v>5.0999999999999996</c:v>
                      </c:pt>
                      <c:pt idx="125">
                        <c:v>5.08</c:v>
                      </c:pt>
                      <c:pt idx="126">
                        <c:v>4.96</c:v>
                      </c:pt>
                      <c:pt idx="127">
                        <c:v>4.9000000000000004</c:v>
                      </c:pt>
                      <c:pt idx="128">
                        <c:v>4.8</c:v>
                      </c:pt>
                      <c:pt idx="129">
                        <c:v>4.79</c:v>
                      </c:pt>
                      <c:pt idx="130">
                        <c:v>4.82</c:v>
                      </c:pt>
                      <c:pt idx="131">
                        <c:v>4.8499999999999996</c:v>
                      </c:pt>
                      <c:pt idx="132">
                        <c:v>4.88</c:v>
                      </c:pt>
                      <c:pt idx="133">
                        <c:v>4.8899999999999997</c:v>
                      </c:pt>
                      <c:pt idx="134">
                        <c:v>4.9000000000000004</c:v>
                      </c:pt>
                      <c:pt idx="135">
                        <c:v>4.8499999999999996</c:v>
                      </c:pt>
                      <c:pt idx="136">
                        <c:v>4.88</c:v>
                      </c:pt>
                      <c:pt idx="137">
                        <c:v>5.17</c:v>
                      </c:pt>
                      <c:pt idx="138">
                        <c:v>5.49</c:v>
                      </c:pt>
                      <c:pt idx="139">
                        <c:v>5.6</c:v>
                      </c:pt>
                      <c:pt idx="140">
                        <c:v>5.65</c:v>
                      </c:pt>
                      <c:pt idx="141">
                        <c:v>5.71</c:v>
                      </c:pt>
                      <c:pt idx="142">
                        <c:v>5.73</c:v>
                      </c:pt>
                      <c:pt idx="143">
                        <c:v>5.8</c:v>
                      </c:pt>
                      <c:pt idx="144">
                        <c:v>5.86</c:v>
                      </c:pt>
                      <c:pt idx="145">
                        <c:v>5.87</c:v>
                      </c:pt>
                      <c:pt idx="146">
                        <c:v>5.85</c:v>
                      </c:pt>
                      <c:pt idx="147">
                        <c:v>5.86</c:v>
                      </c:pt>
                      <c:pt idx="148">
                        <c:v>5.9</c:v>
                      </c:pt>
                      <c:pt idx="149">
                        <c:v>5.94</c:v>
                      </c:pt>
                      <c:pt idx="150">
                        <c:v>5.92</c:v>
                      </c:pt>
                      <c:pt idx="151">
                        <c:v>5.86</c:v>
                      </c:pt>
                      <c:pt idx="152">
                        <c:v>5.76</c:v>
                      </c:pt>
                      <c:pt idx="153">
                        <c:v>5.7</c:v>
                      </c:pt>
                      <c:pt idx="154">
                        <c:v>5.71</c:v>
                      </c:pt>
                      <c:pt idx="155">
                        <c:v>5.75</c:v>
                      </c:pt>
                      <c:pt idx="156">
                        <c:v>5.8</c:v>
                      </c:pt>
                      <c:pt idx="157">
                        <c:v>5.89</c:v>
                      </c:pt>
                      <c:pt idx="158">
                        <c:v>5.98</c:v>
                      </c:pt>
                      <c:pt idx="159">
                        <c:v>6.03</c:v>
                      </c:pt>
                      <c:pt idx="160">
                        <c:v>6.06</c:v>
                      </c:pt>
                      <c:pt idx="161">
                        <c:v>6.05</c:v>
                      </c:pt>
                      <c:pt idx="162">
                        <c:v>6.06</c:v>
                      </c:pt>
                      <c:pt idx="163">
                        <c:v>6.08</c:v>
                      </c:pt>
                      <c:pt idx="164">
                        <c:v>6.12</c:v>
                      </c:pt>
                      <c:pt idx="165">
                        <c:v>6.16</c:v>
                      </c:pt>
                      <c:pt idx="166">
                        <c:v>6.2</c:v>
                      </c:pt>
                      <c:pt idx="167">
                        <c:v>6.27</c:v>
                      </c:pt>
                      <c:pt idx="168">
                        <c:v>6.34</c:v>
                      </c:pt>
                      <c:pt idx="169">
                        <c:v>6.39</c:v>
                      </c:pt>
                      <c:pt idx="170">
                        <c:v>6.42</c:v>
                      </c:pt>
                      <c:pt idx="171">
                        <c:v>6.48</c:v>
                      </c:pt>
                      <c:pt idx="172">
                        <c:v>6.5</c:v>
                      </c:pt>
                      <c:pt idx="173">
                        <c:v>6.56</c:v>
                      </c:pt>
                      <c:pt idx="174">
                        <c:v>6.6</c:v>
                      </c:pt>
                      <c:pt idx="175">
                        <c:v>6.68</c:v>
                      </c:pt>
                      <c:pt idx="176">
                        <c:v>6.7</c:v>
                      </c:pt>
                      <c:pt idx="177">
                        <c:v>6.72</c:v>
                      </c:pt>
                      <c:pt idx="178">
                        <c:v>6.7</c:v>
                      </c:pt>
                      <c:pt idx="179">
                        <c:v>6.72</c:v>
                      </c:pt>
                      <c:pt idx="180">
                        <c:v>6.74</c:v>
                      </c:pt>
                      <c:pt idx="181">
                        <c:v>6.7</c:v>
                      </c:pt>
                      <c:pt idx="182">
                        <c:v>6.66</c:v>
                      </c:pt>
                      <c:pt idx="183">
                        <c:v>6.61</c:v>
                      </c:pt>
                      <c:pt idx="184">
                        <c:v>6.6</c:v>
                      </c:pt>
                      <c:pt idx="185">
                        <c:v>6.62</c:v>
                      </c:pt>
                      <c:pt idx="186">
                        <c:v>6.64</c:v>
                      </c:pt>
                      <c:pt idx="187">
                        <c:v>6.66</c:v>
                      </c:pt>
                      <c:pt idx="188">
                        <c:v>6.65</c:v>
                      </c:pt>
                      <c:pt idx="189">
                        <c:v>6.66</c:v>
                      </c:pt>
                      <c:pt idx="190">
                        <c:v>6.74</c:v>
                      </c:pt>
                      <c:pt idx="191">
                        <c:v>6.72</c:v>
                      </c:pt>
                      <c:pt idx="192">
                        <c:v>6.77</c:v>
                      </c:pt>
                      <c:pt idx="193">
                        <c:v>6.77</c:v>
                      </c:pt>
                      <c:pt idx="194">
                        <c:v>6.83</c:v>
                      </c:pt>
                      <c:pt idx="195">
                        <c:v>6.89</c:v>
                      </c:pt>
                      <c:pt idx="196">
                        <c:v>6.92</c:v>
                      </c:pt>
                      <c:pt idx="197">
                        <c:v>6.96</c:v>
                      </c:pt>
                      <c:pt idx="198">
                        <c:v>7.01</c:v>
                      </c:pt>
                      <c:pt idx="199">
                        <c:v>7.04</c:v>
                      </c:pt>
                      <c:pt idx="200">
                        <c:v>7.05</c:v>
                      </c:pt>
                      <c:pt idx="201">
                        <c:v>7.08</c:v>
                      </c:pt>
                      <c:pt idx="202">
                        <c:v>7.1</c:v>
                      </c:pt>
                      <c:pt idx="203">
                        <c:v>7.1</c:v>
                      </c:pt>
                      <c:pt idx="204">
                        <c:v>7.16</c:v>
                      </c:pt>
                      <c:pt idx="205">
                        <c:v>7.24</c:v>
                      </c:pt>
                      <c:pt idx="206">
                        <c:v>7.27</c:v>
                      </c:pt>
                      <c:pt idx="207">
                        <c:v>7.27</c:v>
                      </c:pt>
                      <c:pt idx="208">
                        <c:v>7.28</c:v>
                      </c:pt>
                      <c:pt idx="209">
                        <c:v>7.29</c:v>
                      </c:pt>
                      <c:pt idx="210">
                        <c:v>7.29</c:v>
                      </c:pt>
                      <c:pt idx="211">
                        <c:v>7.3</c:v>
                      </c:pt>
                      <c:pt idx="212">
                        <c:v>7.34</c:v>
                      </c:pt>
                      <c:pt idx="213">
                        <c:v>7.38</c:v>
                      </c:pt>
                      <c:pt idx="214">
                        <c:v>7.4</c:v>
                      </c:pt>
                      <c:pt idx="215">
                        <c:v>7.42</c:v>
                      </c:pt>
                      <c:pt idx="216">
                        <c:v>7.44</c:v>
                      </c:pt>
                      <c:pt idx="217">
                        <c:v>7.47</c:v>
                      </c:pt>
                      <c:pt idx="218">
                        <c:v>7.5</c:v>
                      </c:pt>
                      <c:pt idx="219">
                        <c:v>7.54</c:v>
                      </c:pt>
                      <c:pt idx="220">
                        <c:v>7.57</c:v>
                      </c:pt>
                      <c:pt idx="221">
                        <c:v>7.6</c:v>
                      </c:pt>
                      <c:pt idx="222">
                        <c:v>7.61</c:v>
                      </c:pt>
                      <c:pt idx="223">
                        <c:v>7.63</c:v>
                      </c:pt>
                      <c:pt idx="224">
                        <c:v>7.66</c:v>
                      </c:pt>
                      <c:pt idx="225">
                        <c:v>7.67</c:v>
                      </c:pt>
                      <c:pt idx="226">
                        <c:v>7.67</c:v>
                      </c:pt>
                      <c:pt idx="227">
                        <c:v>7.7</c:v>
                      </c:pt>
                      <c:pt idx="228">
                        <c:v>7.7</c:v>
                      </c:pt>
                      <c:pt idx="229">
                        <c:v>7.72</c:v>
                      </c:pt>
                      <c:pt idx="230">
                        <c:v>7.74</c:v>
                      </c:pt>
                      <c:pt idx="231">
                        <c:v>7.75</c:v>
                      </c:pt>
                      <c:pt idx="232">
                        <c:v>7.76</c:v>
                      </c:pt>
                      <c:pt idx="233">
                        <c:v>7.74</c:v>
                      </c:pt>
                      <c:pt idx="234">
                        <c:v>7.75</c:v>
                      </c:pt>
                      <c:pt idx="235">
                        <c:v>7.77</c:v>
                      </c:pt>
                      <c:pt idx="236">
                        <c:v>7.8</c:v>
                      </c:pt>
                      <c:pt idx="237">
                        <c:v>7.82</c:v>
                      </c:pt>
                      <c:pt idx="238">
                        <c:v>7.84</c:v>
                      </c:pt>
                      <c:pt idx="239">
                        <c:v>7.86</c:v>
                      </c:pt>
                      <c:pt idx="240">
                        <c:v>7.86</c:v>
                      </c:pt>
                      <c:pt idx="241">
                        <c:v>7.85</c:v>
                      </c:pt>
                      <c:pt idx="242">
                        <c:v>7.86</c:v>
                      </c:pt>
                      <c:pt idx="243">
                        <c:v>7.88</c:v>
                      </c:pt>
                      <c:pt idx="244">
                        <c:v>7.9</c:v>
                      </c:pt>
                      <c:pt idx="245">
                        <c:v>7.92</c:v>
                      </c:pt>
                      <c:pt idx="246">
                        <c:v>7.93</c:v>
                      </c:pt>
                      <c:pt idx="247">
                        <c:v>7.96</c:v>
                      </c:pt>
                      <c:pt idx="248">
                        <c:v>7.97</c:v>
                      </c:pt>
                      <c:pt idx="249">
                        <c:v>7.97</c:v>
                      </c:pt>
                      <c:pt idx="250">
                        <c:v>8.08</c:v>
                      </c:pt>
                      <c:pt idx="251">
                        <c:v>8.0299999999999994</c:v>
                      </c:pt>
                      <c:pt idx="252">
                        <c:v>8.06</c:v>
                      </c:pt>
                      <c:pt idx="253">
                        <c:v>8.08</c:v>
                      </c:pt>
                      <c:pt idx="254">
                        <c:v>8.1199999999999992</c:v>
                      </c:pt>
                      <c:pt idx="255">
                        <c:v>8.14</c:v>
                      </c:pt>
                      <c:pt idx="256">
                        <c:v>8.16</c:v>
                      </c:pt>
                      <c:pt idx="257">
                        <c:v>8.1999999999999993</c:v>
                      </c:pt>
                      <c:pt idx="258">
                        <c:v>8.2100000000000009</c:v>
                      </c:pt>
                      <c:pt idx="259">
                        <c:v>8.2200000000000006</c:v>
                      </c:pt>
                      <c:pt idx="260">
                        <c:v>8.23</c:v>
                      </c:pt>
                      <c:pt idx="261">
                        <c:v>8.25</c:v>
                      </c:pt>
                      <c:pt idx="262">
                        <c:v>8.27</c:v>
                      </c:pt>
                      <c:pt idx="263">
                        <c:v>8.3000000000000007</c:v>
                      </c:pt>
                      <c:pt idx="264">
                        <c:v>8.33</c:v>
                      </c:pt>
                      <c:pt idx="265">
                        <c:v>8.35</c:v>
                      </c:pt>
                      <c:pt idx="266">
                        <c:v>8.3800000000000008</c:v>
                      </c:pt>
                      <c:pt idx="267">
                        <c:v>8.39</c:v>
                      </c:pt>
                      <c:pt idx="268">
                        <c:v>8.42</c:v>
                      </c:pt>
                      <c:pt idx="269">
                        <c:v>8.4600000000000009</c:v>
                      </c:pt>
                      <c:pt idx="270">
                        <c:v>8.4700000000000006</c:v>
                      </c:pt>
                      <c:pt idx="271">
                        <c:v>8.49</c:v>
                      </c:pt>
                      <c:pt idx="272">
                        <c:v>8.5</c:v>
                      </c:pt>
                      <c:pt idx="273">
                        <c:v>8.5399999999999991</c:v>
                      </c:pt>
                      <c:pt idx="274">
                        <c:v>8.59</c:v>
                      </c:pt>
                      <c:pt idx="275">
                        <c:v>8.6199999999999992</c:v>
                      </c:pt>
                      <c:pt idx="276">
                        <c:v>8.65</c:v>
                      </c:pt>
                      <c:pt idx="277">
                        <c:v>8.65</c:v>
                      </c:pt>
                      <c:pt idx="278">
                        <c:v>8.66</c:v>
                      </c:pt>
                      <c:pt idx="279">
                        <c:v>8.66</c:v>
                      </c:pt>
                      <c:pt idx="280">
                        <c:v>8.8000000000000007</c:v>
                      </c:pt>
                      <c:pt idx="281">
                        <c:v>8.74</c:v>
                      </c:pt>
                      <c:pt idx="282">
                        <c:v>8.75</c:v>
                      </c:pt>
                      <c:pt idx="283">
                        <c:v>8.76</c:v>
                      </c:pt>
                      <c:pt idx="284">
                        <c:v>8.76</c:v>
                      </c:pt>
                      <c:pt idx="285">
                        <c:v>8.77</c:v>
                      </c:pt>
                      <c:pt idx="286">
                        <c:v>8.77</c:v>
                      </c:pt>
                      <c:pt idx="287">
                        <c:v>8.8000000000000007</c:v>
                      </c:pt>
                      <c:pt idx="288">
                        <c:v>8.7899999999999991</c:v>
                      </c:pt>
                      <c:pt idx="289">
                        <c:v>8.77</c:v>
                      </c:pt>
                      <c:pt idx="290">
                        <c:v>8.76</c:v>
                      </c:pt>
                      <c:pt idx="291">
                        <c:v>8.74</c:v>
                      </c:pt>
                      <c:pt idx="292">
                        <c:v>8.7200000000000006</c:v>
                      </c:pt>
                      <c:pt idx="293">
                        <c:v>8.69</c:v>
                      </c:pt>
                      <c:pt idx="294">
                        <c:v>8.67</c:v>
                      </c:pt>
                      <c:pt idx="295">
                        <c:v>8.64</c:v>
                      </c:pt>
                      <c:pt idx="296">
                        <c:v>8.6199999999999992</c:v>
                      </c:pt>
                      <c:pt idx="297">
                        <c:v>8.59</c:v>
                      </c:pt>
                      <c:pt idx="298">
                        <c:v>8.5500000000000007</c:v>
                      </c:pt>
                      <c:pt idx="299">
                        <c:v>8.5</c:v>
                      </c:pt>
                      <c:pt idx="300">
                        <c:v>8.49</c:v>
                      </c:pt>
                      <c:pt idx="301">
                        <c:v>8.4700000000000006</c:v>
                      </c:pt>
                      <c:pt idx="302">
                        <c:v>8.4</c:v>
                      </c:pt>
                      <c:pt idx="303">
                        <c:v>8.39</c:v>
                      </c:pt>
                      <c:pt idx="304">
                        <c:v>8.32</c:v>
                      </c:pt>
                      <c:pt idx="305">
                        <c:v>8.3000000000000007</c:v>
                      </c:pt>
                      <c:pt idx="306">
                        <c:v>8.2899999999999991</c:v>
                      </c:pt>
                      <c:pt idx="307">
                        <c:v>8.25</c:v>
                      </c:pt>
                      <c:pt idx="308">
                        <c:v>8.23</c:v>
                      </c:pt>
                      <c:pt idx="309">
                        <c:v>8.2200000000000006</c:v>
                      </c:pt>
                      <c:pt idx="310">
                        <c:v>8.2100000000000009</c:v>
                      </c:pt>
                      <c:pt idx="311">
                        <c:v>8.1999999999999993</c:v>
                      </c:pt>
                      <c:pt idx="312">
                        <c:v>8.26</c:v>
                      </c:pt>
                      <c:pt idx="313">
                        <c:v>8.26</c:v>
                      </c:pt>
                      <c:pt idx="314">
                        <c:v>8.25</c:v>
                      </c:pt>
                      <c:pt idx="315">
                        <c:v>8.27</c:v>
                      </c:pt>
                      <c:pt idx="316">
                        <c:v>8.3000000000000007</c:v>
                      </c:pt>
                      <c:pt idx="317">
                        <c:v>8.3000000000000007</c:v>
                      </c:pt>
                      <c:pt idx="318">
                        <c:v>8.34</c:v>
                      </c:pt>
                      <c:pt idx="319">
                        <c:v>8.35</c:v>
                      </c:pt>
                      <c:pt idx="320">
                        <c:v>8.3699999999999992</c:v>
                      </c:pt>
                      <c:pt idx="321">
                        <c:v>8.3699999999999992</c:v>
                      </c:pt>
                      <c:pt idx="322">
                        <c:v>8.4</c:v>
                      </c:pt>
                      <c:pt idx="323">
                        <c:v>8.4</c:v>
                      </c:pt>
                      <c:pt idx="324">
                        <c:v>8.44</c:v>
                      </c:pt>
                      <c:pt idx="325">
                        <c:v>8.4499999999999993</c:v>
                      </c:pt>
                      <c:pt idx="326">
                        <c:v>8.4499999999999993</c:v>
                      </c:pt>
                      <c:pt idx="327">
                        <c:v>8.44</c:v>
                      </c:pt>
                      <c:pt idx="328">
                        <c:v>8.4600000000000009</c:v>
                      </c:pt>
                      <c:pt idx="329">
                        <c:v>8.4499999999999993</c:v>
                      </c:pt>
                      <c:pt idx="330">
                        <c:v>8.4700000000000006</c:v>
                      </c:pt>
                      <c:pt idx="331">
                        <c:v>8.5</c:v>
                      </c:pt>
                      <c:pt idx="332">
                        <c:v>8.49</c:v>
                      </c:pt>
                      <c:pt idx="333">
                        <c:v>8.51</c:v>
                      </c:pt>
                      <c:pt idx="334">
                        <c:v>8.5</c:v>
                      </c:pt>
                      <c:pt idx="335">
                        <c:v>8.5</c:v>
                      </c:pt>
                      <c:pt idx="336">
                        <c:v>8.52</c:v>
                      </c:pt>
                      <c:pt idx="337">
                        <c:v>8.52</c:v>
                      </c:pt>
                      <c:pt idx="338">
                        <c:v>8.5</c:v>
                      </c:pt>
                      <c:pt idx="339">
                        <c:v>8.5299999999999994</c:v>
                      </c:pt>
                      <c:pt idx="340">
                        <c:v>8.52</c:v>
                      </c:pt>
                      <c:pt idx="341">
                        <c:v>8.52</c:v>
                      </c:pt>
                      <c:pt idx="342">
                        <c:v>8.5</c:v>
                      </c:pt>
                      <c:pt idx="343">
                        <c:v>8.49</c:v>
                      </c:pt>
                      <c:pt idx="344">
                        <c:v>8.4700000000000006</c:v>
                      </c:pt>
                      <c:pt idx="345">
                        <c:v>8.4700000000000006</c:v>
                      </c:pt>
                      <c:pt idx="346">
                        <c:v>8.44</c:v>
                      </c:pt>
                      <c:pt idx="347">
                        <c:v>8.4</c:v>
                      </c:pt>
                      <c:pt idx="348">
                        <c:v>8.3699999999999992</c:v>
                      </c:pt>
                      <c:pt idx="349">
                        <c:v>8.35</c:v>
                      </c:pt>
                      <c:pt idx="350">
                        <c:v>8.35</c:v>
                      </c:pt>
                      <c:pt idx="351">
                        <c:v>8.3000000000000007</c:v>
                      </c:pt>
                      <c:pt idx="352">
                        <c:v>8.26</c:v>
                      </c:pt>
                      <c:pt idx="353">
                        <c:v>8.26</c:v>
                      </c:pt>
                      <c:pt idx="354">
                        <c:v>8.1999999999999993</c:v>
                      </c:pt>
                      <c:pt idx="355">
                        <c:v>8.16</c:v>
                      </c:pt>
                      <c:pt idx="356">
                        <c:v>8.14</c:v>
                      </c:pt>
                      <c:pt idx="357">
                        <c:v>8.1</c:v>
                      </c:pt>
                      <c:pt idx="358">
                        <c:v>8.06</c:v>
                      </c:pt>
                      <c:pt idx="359">
                        <c:v>8.0299999999999994</c:v>
                      </c:pt>
                      <c:pt idx="360">
                        <c:v>7.98</c:v>
                      </c:pt>
                      <c:pt idx="361">
                        <c:v>7.95</c:v>
                      </c:pt>
                      <c:pt idx="362">
                        <c:v>7.92</c:v>
                      </c:pt>
                      <c:pt idx="363">
                        <c:v>7.85</c:v>
                      </c:pt>
                      <c:pt idx="364">
                        <c:v>7.8</c:v>
                      </c:pt>
                      <c:pt idx="365">
                        <c:v>7.78</c:v>
                      </c:pt>
                      <c:pt idx="366">
                        <c:v>7.7</c:v>
                      </c:pt>
                      <c:pt idx="367">
                        <c:v>7.66</c:v>
                      </c:pt>
                      <c:pt idx="368">
                        <c:v>7.6</c:v>
                      </c:pt>
                      <c:pt idx="369">
                        <c:v>7.54</c:v>
                      </c:pt>
                      <c:pt idx="370">
                        <c:v>7.48</c:v>
                      </c:pt>
                      <c:pt idx="371">
                        <c:v>7.42</c:v>
                      </c:pt>
                      <c:pt idx="372">
                        <c:v>7.3</c:v>
                      </c:pt>
                      <c:pt idx="373">
                        <c:v>7.26</c:v>
                      </c:pt>
                      <c:pt idx="374">
                        <c:v>7.16</c:v>
                      </c:pt>
                      <c:pt idx="375">
                        <c:v>7.11</c:v>
                      </c:pt>
                      <c:pt idx="376">
                        <c:v>7.06</c:v>
                      </c:pt>
                      <c:pt idx="377">
                        <c:v>7</c:v>
                      </c:pt>
                      <c:pt idx="378">
                        <c:v>6.98</c:v>
                      </c:pt>
                      <c:pt idx="379">
                        <c:v>7</c:v>
                      </c:pt>
                      <c:pt idx="380">
                        <c:v>7</c:v>
                      </c:pt>
                      <c:pt idx="381">
                        <c:v>6.98</c:v>
                      </c:pt>
                      <c:pt idx="382">
                        <c:v>6.98</c:v>
                      </c:pt>
                      <c:pt idx="383">
                        <c:v>6.96</c:v>
                      </c:pt>
                      <c:pt idx="384">
                        <c:v>6.9</c:v>
                      </c:pt>
                      <c:pt idx="385">
                        <c:v>6.87</c:v>
                      </c:pt>
                      <c:pt idx="386">
                        <c:v>6.74</c:v>
                      </c:pt>
                      <c:pt idx="387">
                        <c:v>6.72</c:v>
                      </c:pt>
                      <c:pt idx="388">
                        <c:v>6.7</c:v>
                      </c:pt>
                      <c:pt idx="389">
                        <c:v>6.66</c:v>
                      </c:pt>
                      <c:pt idx="390">
                        <c:v>6.44</c:v>
                      </c:pt>
                      <c:pt idx="391">
                        <c:v>6.4</c:v>
                      </c:pt>
                      <c:pt idx="392">
                        <c:v>6.3</c:v>
                      </c:pt>
                      <c:pt idx="393">
                        <c:v>6.28</c:v>
                      </c:pt>
                      <c:pt idx="394">
                        <c:v>6.28</c:v>
                      </c:pt>
                      <c:pt idx="395">
                        <c:v>6.24</c:v>
                      </c:pt>
                      <c:pt idx="396">
                        <c:v>6.26</c:v>
                      </c:pt>
                      <c:pt idx="397">
                        <c:v>6.25</c:v>
                      </c:pt>
                      <c:pt idx="398">
                        <c:v>6.3</c:v>
                      </c:pt>
                      <c:pt idx="399">
                        <c:v>6.34</c:v>
                      </c:pt>
                      <c:pt idx="400">
                        <c:v>6.3</c:v>
                      </c:pt>
                      <c:pt idx="401">
                        <c:v>6.25</c:v>
                      </c:pt>
                      <c:pt idx="402">
                        <c:v>6.2</c:v>
                      </c:pt>
                      <c:pt idx="403">
                        <c:v>6.18</c:v>
                      </c:pt>
                      <c:pt idx="404">
                        <c:v>6.17</c:v>
                      </c:pt>
                      <c:pt idx="405">
                        <c:v>6.2</c:v>
                      </c:pt>
                      <c:pt idx="406">
                        <c:v>6.26</c:v>
                      </c:pt>
                      <c:pt idx="407">
                        <c:v>6.26</c:v>
                      </c:pt>
                      <c:pt idx="408">
                        <c:v>6.18</c:v>
                      </c:pt>
                      <c:pt idx="409">
                        <c:v>6.12</c:v>
                      </c:pt>
                      <c:pt idx="410">
                        <c:v>6.1</c:v>
                      </c:pt>
                      <c:pt idx="411">
                        <c:v>6.06</c:v>
                      </c:pt>
                      <c:pt idx="412">
                        <c:v>6.04</c:v>
                      </c:pt>
                      <c:pt idx="413">
                        <c:v>6</c:v>
                      </c:pt>
                      <c:pt idx="414">
                        <c:v>5.94</c:v>
                      </c:pt>
                      <c:pt idx="415">
                        <c:v>5.88</c:v>
                      </c:pt>
                      <c:pt idx="416">
                        <c:v>5.8</c:v>
                      </c:pt>
                      <c:pt idx="417">
                        <c:v>5.78</c:v>
                      </c:pt>
                      <c:pt idx="418">
                        <c:v>5.78</c:v>
                      </c:pt>
                      <c:pt idx="419">
                        <c:v>5.8</c:v>
                      </c:pt>
                      <c:pt idx="420">
                        <c:v>5.94</c:v>
                      </c:pt>
                      <c:pt idx="421">
                        <c:v>6.06</c:v>
                      </c:pt>
                      <c:pt idx="422">
                        <c:v>6.1</c:v>
                      </c:pt>
                      <c:pt idx="423">
                        <c:v>6.17</c:v>
                      </c:pt>
                      <c:pt idx="424">
                        <c:v>6.2</c:v>
                      </c:pt>
                      <c:pt idx="425">
                        <c:v>6.2</c:v>
                      </c:pt>
                      <c:pt idx="426">
                        <c:v>6.16</c:v>
                      </c:pt>
                      <c:pt idx="427">
                        <c:v>6.12</c:v>
                      </c:pt>
                      <c:pt idx="428">
                        <c:v>6.04</c:v>
                      </c:pt>
                      <c:pt idx="429">
                        <c:v>6.08</c:v>
                      </c:pt>
                      <c:pt idx="430">
                        <c:v>6.08</c:v>
                      </c:pt>
                      <c:pt idx="431">
                        <c:v>6</c:v>
                      </c:pt>
                      <c:pt idx="432">
                        <c:v>5.94</c:v>
                      </c:pt>
                      <c:pt idx="433">
                        <c:v>5.88</c:v>
                      </c:pt>
                      <c:pt idx="434">
                        <c:v>5.82</c:v>
                      </c:pt>
                      <c:pt idx="435">
                        <c:v>5.8</c:v>
                      </c:pt>
                      <c:pt idx="436">
                        <c:v>5.78</c:v>
                      </c:pt>
                      <c:pt idx="437">
                        <c:v>5.72</c:v>
                      </c:pt>
                      <c:pt idx="438">
                        <c:v>5.68</c:v>
                      </c:pt>
                      <c:pt idx="439">
                        <c:v>5.68</c:v>
                      </c:pt>
                      <c:pt idx="440">
                        <c:v>5.7</c:v>
                      </c:pt>
                      <c:pt idx="441">
                        <c:v>5.72</c:v>
                      </c:pt>
                      <c:pt idx="442">
                        <c:v>5.68</c:v>
                      </c:pt>
                      <c:pt idx="443">
                        <c:v>5.66</c:v>
                      </c:pt>
                      <c:pt idx="444">
                        <c:v>5.67</c:v>
                      </c:pt>
                      <c:pt idx="445">
                        <c:v>5.64</c:v>
                      </c:pt>
                      <c:pt idx="446">
                        <c:v>5.6</c:v>
                      </c:pt>
                      <c:pt idx="447">
                        <c:v>5.65</c:v>
                      </c:pt>
                      <c:pt idx="448">
                        <c:v>5.66</c:v>
                      </c:pt>
                      <c:pt idx="449">
                        <c:v>5.62</c:v>
                      </c:pt>
                      <c:pt idx="450">
                        <c:v>5.55</c:v>
                      </c:pt>
                      <c:pt idx="451">
                        <c:v>5.5</c:v>
                      </c:pt>
                      <c:pt idx="452">
                        <c:v>5.53</c:v>
                      </c:pt>
                      <c:pt idx="453">
                        <c:v>5.5</c:v>
                      </c:pt>
                      <c:pt idx="454">
                        <c:v>5.58</c:v>
                      </c:pt>
                      <c:pt idx="455">
                        <c:v>5.5</c:v>
                      </c:pt>
                      <c:pt idx="456">
                        <c:v>5.44</c:v>
                      </c:pt>
                      <c:pt idx="457">
                        <c:v>5.4</c:v>
                      </c:pt>
                      <c:pt idx="458">
                        <c:v>5.34</c:v>
                      </c:pt>
                      <c:pt idx="459">
                        <c:v>5.32</c:v>
                      </c:pt>
                      <c:pt idx="460">
                        <c:v>5.3</c:v>
                      </c:pt>
                      <c:pt idx="461">
                        <c:v>5.37</c:v>
                      </c:pt>
                      <c:pt idx="462">
                        <c:v>5.44</c:v>
                      </c:pt>
                      <c:pt idx="463">
                        <c:v>5.5</c:v>
                      </c:pt>
                      <c:pt idx="464">
                        <c:v>5.56</c:v>
                      </c:pt>
                      <c:pt idx="465">
                        <c:v>5.6</c:v>
                      </c:pt>
                      <c:pt idx="466">
                        <c:v>5.72</c:v>
                      </c:pt>
                      <c:pt idx="467">
                        <c:v>5.76</c:v>
                      </c:pt>
                      <c:pt idx="468">
                        <c:v>5.78</c:v>
                      </c:pt>
                      <c:pt idx="469">
                        <c:v>5.75</c:v>
                      </c:pt>
                      <c:pt idx="470">
                        <c:v>5.7</c:v>
                      </c:pt>
                      <c:pt idx="471">
                        <c:v>5.67</c:v>
                      </c:pt>
                      <c:pt idx="472">
                        <c:v>5.68</c:v>
                      </c:pt>
                      <c:pt idx="473">
                        <c:v>5.64</c:v>
                      </c:pt>
                      <c:pt idx="474">
                        <c:v>5.62</c:v>
                      </c:pt>
                      <c:pt idx="475">
                        <c:v>5.6</c:v>
                      </c:pt>
                      <c:pt idx="476">
                        <c:v>5.65</c:v>
                      </c:pt>
                      <c:pt idx="477">
                        <c:v>5.68</c:v>
                      </c:pt>
                      <c:pt idx="478">
                        <c:v>5.86</c:v>
                      </c:pt>
                      <c:pt idx="479">
                        <c:v>5.9</c:v>
                      </c:pt>
                      <c:pt idx="480">
                        <c:v>6.1</c:v>
                      </c:pt>
                      <c:pt idx="481">
                        <c:v>6.18</c:v>
                      </c:pt>
                      <c:pt idx="482">
                        <c:v>6.28</c:v>
                      </c:pt>
                      <c:pt idx="483">
                        <c:v>6.33</c:v>
                      </c:pt>
                      <c:pt idx="484">
                        <c:v>6.36</c:v>
                      </c:pt>
                      <c:pt idx="485">
                        <c:v>6.34</c:v>
                      </c:pt>
                      <c:pt idx="486">
                        <c:v>6.28</c:v>
                      </c:pt>
                      <c:pt idx="487">
                        <c:v>6.26</c:v>
                      </c:pt>
                      <c:pt idx="488">
                        <c:v>6.32</c:v>
                      </c:pt>
                      <c:pt idx="489">
                        <c:v>6.2</c:v>
                      </c:pt>
                      <c:pt idx="490">
                        <c:v>6.2</c:v>
                      </c:pt>
                      <c:pt idx="491">
                        <c:v>6.18</c:v>
                      </c:pt>
                      <c:pt idx="492">
                        <c:v>6.18</c:v>
                      </c:pt>
                      <c:pt idx="493">
                        <c:v>6.15</c:v>
                      </c:pt>
                      <c:pt idx="494">
                        <c:v>6.16</c:v>
                      </c:pt>
                      <c:pt idx="495">
                        <c:v>6.14</c:v>
                      </c:pt>
                      <c:pt idx="496">
                        <c:v>6.16</c:v>
                      </c:pt>
                      <c:pt idx="497">
                        <c:v>6.14</c:v>
                      </c:pt>
                      <c:pt idx="498">
                        <c:v>6.13</c:v>
                      </c:pt>
                      <c:pt idx="499">
                        <c:v>6.16</c:v>
                      </c:pt>
                      <c:pt idx="500">
                        <c:v>6.22</c:v>
                      </c:pt>
                      <c:pt idx="501">
                        <c:v>6.2</c:v>
                      </c:pt>
                      <c:pt idx="502">
                        <c:v>6.2</c:v>
                      </c:pt>
                      <c:pt idx="503">
                        <c:v>6.22</c:v>
                      </c:pt>
                      <c:pt idx="504">
                        <c:v>6.26</c:v>
                      </c:pt>
                      <c:pt idx="505">
                        <c:v>6.27</c:v>
                      </c:pt>
                      <c:pt idx="506">
                        <c:v>6.28</c:v>
                      </c:pt>
                      <c:pt idx="507">
                        <c:v>6.29</c:v>
                      </c:pt>
                      <c:pt idx="508">
                        <c:v>6.3</c:v>
                      </c:pt>
                      <c:pt idx="509">
                        <c:v>6.32</c:v>
                      </c:pt>
                      <c:pt idx="510">
                        <c:v>6.33</c:v>
                      </c:pt>
                      <c:pt idx="511">
                        <c:v>6.34</c:v>
                      </c:pt>
                      <c:pt idx="512">
                        <c:v>6.34</c:v>
                      </c:pt>
                      <c:pt idx="513">
                        <c:v>6.3</c:v>
                      </c:pt>
                      <c:pt idx="514">
                        <c:v>6.34</c:v>
                      </c:pt>
                      <c:pt idx="515">
                        <c:v>6.36</c:v>
                      </c:pt>
                      <c:pt idx="516">
                        <c:v>6.38</c:v>
                      </c:pt>
                      <c:pt idx="517">
                        <c:v>6.38</c:v>
                      </c:pt>
                      <c:pt idx="518">
                        <c:v>6.4</c:v>
                      </c:pt>
                      <c:pt idx="519">
                        <c:v>6.41</c:v>
                      </c:pt>
                      <c:pt idx="520">
                        <c:v>6.4</c:v>
                      </c:pt>
                      <c:pt idx="521">
                        <c:v>6.42</c:v>
                      </c:pt>
                      <c:pt idx="522">
                        <c:v>6.43</c:v>
                      </c:pt>
                      <c:pt idx="523">
                        <c:v>6.43</c:v>
                      </c:pt>
                      <c:pt idx="524">
                        <c:v>6.44</c:v>
                      </c:pt>
                      <c:pt idx="525">
                        <c:v>6.46</c:v>
                      </c:pt>
                      <c:pt idx="526">
                        <c:v>6.44</c:v>
                      </c:pt>
                      <c:pt idx="527">
                        <c:v>6.4</c:v>
                      </c:pt>
                      <c:pt idx="528">
                        <c:v>6.38</c:v>
                      </c:pt>
                      <c:pt idx="529">
                        <c:v>6.4</c:v>
                      </c:pt>
                      <c:pt idx="530">
                        <c:v>6.4</c:v>
                      </c:pt>
                      <c:pt idx="531">
                        <c:v>6.36</c:v>
                      </c:pt>
                      <c:pt idx="532">
                        <c:v>6.3</c:v>
                      </c:pt>
                      <c:pt idx="533">
                        <c:v>6.34</c:v>
                      </c:pt>
                      <c:pt idx="534">
                        <c:v>6.36</c:v>
                      </c:pt>
                      <c:pt idx="535">
                        <c:v>6.37</c:v>
                      </c:pt>
                      <c:pt idx="536">
                        <c:v>6.4</c:v>
                      </c:pt>
                      <c:pt idx="537">
                        <c:v>6.4</c:v>
                      </c:pt>
                      <c:pt idx="538">
                        <c:v>6.4</c:v>
                      </c:pt>
                      <c:pt idx="539">
                        <c:v>6.4</c:v>
                      </c:pt>
                      <c:pt idx="540">
                        <c:v>6.38</c:v>
                      </c:pt>
                      <c:pt idx="541">
                        <c:v>6.34</c:v>
                      </c:pt>
                      <c:pt idx="542">
                        <c:v>6.28</c:v>
                      </c:pt>
                      <c:pt idx="543">
                        <c:v>6.25</c:v>
                      </c:pt>
                      <c:pt idx="544">
                        <c:v>6.26</c:v>
                      </c:pt>
                      <c:pt idx="545">
                        <c:v>6.28</c:v>
                      </c:pt>
                      <c:pt idx="546">
                        <c:v>6.25</c:v>
                      </c:pt>
                      <c:pt idx="547">
                        <c:v>6.2</c:v>
                      </c:pt>
                      <c:pt idx="548">
                        <c:v>6.16</c:v>
                      </c:pt>
                      <c:pt idx="549">
                        <c:v>6.1</c:v>
                      </c:pt>
                      <c:pt idx="550">
                        <c:v>6.08</c:v>
                      </c:pt>
                      <c:pt idx="551">
                        <c:v>6.08</c:v>
                      </c:pt>
                      <c:pt idx="552">
                        <c:v>6.07</c:v>
                      </c:pt>
                      <c:pt idx="553">
                        <c:v>6.03</c:v>
                      </c:pt>
                      <c:pt idx="554">
                        <c:v>6</c:v>
                      </c:pt>
                      <c:pt idx="555">
                        <c:v>6.01</c:v>
                      </c:pt>
                      <c:pt idx="556">
                        <c:v>6.06</c:v>
                      </c:pt>
                      <c:pt idx="557">
                        <c:v>6.08</c:v>
                      </c:pt>
                      <c:pt idx="558">
                        <c:v>6.13</c:v>
                      </c:pt>
                      <c:pt idx="559">
                        <c:v>6.16</c:v>
                      </c:pt>
                      <c:pt idx="560">
                        <c:v>6.15</c:v>
                      </c:pt>
                      <c:pt idx="561">
                        <c:v>6.14</c:v>
                      </c:pt>
                      <c:pt idx="562">
                        <c:v>6.1</c:v>
                      </c:pt>
                      <c:pt idx="563">
                        <c:v>6.06</c:v>
                      </c:pt>
                      <c:pt idx="564">
                        <c:v>6</c:v>
                      </c:pt>
                      <c:pt idx="565">
                        <c:v>5.92</c:v>
                      </c:pt>
                      <c:pt idx="566">
                        <c:v>5.84</c:v>
                      </c:pt>
                      <c:pt idx="567">
                        <c:v>5.78</c:v>
                      </c:pt>
                      <c:pt idx="568">
                        <c:v>5.74</c:v>
                      </c:pt>
                      <c:pt idx="569">
                        <c:v>5.6</c:v>
                      </c:pt>
                      <c:pt idx="570">
                        <c:v>5.66</c:v>
                      </c:pt>
                      <c:pt idx="571">
                        <c:v>5.68</c:v>
                      </c:pt>
                      <c:pt idx="572">
                        <c:v>5.78</c:v>
                      </c:pt>
                      <c:pt idx="573">
                        <c:v>5.86</c:v>
                      </c:pt>
                      <c:pt idx="574">
                        <c:v>6</c:v>
                      </c:pt>
                      <c:pt idx="575">
                        <c:v>6.03</c:v>
                      </c:pt>
                      <c:pt idx="576">
                        <c:v>6.2</c:v>
                      </c:pt>
                      <c:pt idx="577">
                        <c:v>6.3</c:v>
                      </c:pt>
                      <c:pt idx="578">
                        <c:v>6.4</c:v>
                      </c:pt>
                      <c:pt idx="579">
                        <c:v>6.46</c:v>
                      </c:pt>
                      <c:pt idx="580">
                        <c:v>6.56</c:v>
                      </c:pt>
                      <c:pt idx="581">
                        <c:v>6.58</c:v>
                      </c:pt>
                      <c:pt idx="582">
                        <c:v>6.65</c:v>
                      </c:pt>
                      <c:pt idx="583">
                        <c:v>6.7</c:v>
                      </c:pt>
                      <c:pt idx="584">
                        <c:v>6.82</c:v>
                      </c:pt>
                      <c:pt idx="585">
                        <c:v>6.96</c:v>
                      </c:pt>
                      <c:pt idx="586">
                        <c:v>6.92</c:v>
                      </c:pt>
                      <c:pt idx="587">
                        <c:v>6.98</c:v>
                      </c:pt>
                      <c:pt idx="588">
                        <c:v>6.98</c:v>
                      </c:pt>
                      <c:pt idx="589">
                        <c:v>6.97</c:v>
                      </c:pt>
                      <c:pt idx="590">
                        <c:v>7</c:v>
                      </c:pt>
                      <c:pt idx="591">
                        <c:v>7.01</c:v>
                      </c:pt>
                      <c:pt idx="592">
                        <c:v>7.03</c:v>
                      </c:pt>
                      <c:pt idx="593">
                        <c:v>7.06</c:v>
                      </c:pt>
                      <c:pt idx="594">
                        <c:v>7.1</c:v>
                      </c:pt>
                      <c:pt idx="595">
                        <c:v>7.1</c:v>
                      </c:pt>
                      <c:pt idx="596">
                        <c:v>7.14</c:v>
                      </c:pt>
                      <c:pt idx="597">
                        <c:v>7.16</c:v>
                      </c:pt>
                      <c:pt idx="598">
                        <c:v>7.2</c:v>
                      </c:pt>
                      <c:pt idx="599">
                        <c:v>7.25</c:v>
                      </c:pt>
                      <c:pt idx="600">
                        <c:v>7.24</c:v>
                      </c:pt>
                      <c:pt idx="601">
                        <c:v>7.26</c:v>
                      </c:pt>
                      <c:pt idx="602">
                        <c:v>7.28</c:v>
                      </c:pt>
                      <c:pt idx="603">
                        <c:v>7.3</c:v>
                      </c:pt>
                      <c:pt idx="604">
                        <c:v>7.34</c:v>
                      </c:pt>
                      <c:pt idx="605">
                        <c:v>7.36</c:v>
                      </c:pt>
                      <c:pt idx="606">
                        <c:v>7.38</c:v>
                      </c:pt>
                      <c:pt idx="607">
                        <c:v>7.4</c:v>
                      </c:pt>
                      <c:pt idx="608">
                        <c:v>7.48</c:v>
                      </c:pt>
                      <c:pt idx="609">
                        <c:v>7.52</c:v>
                      </c:pt>
                      <c:pt idx="610">
                        <c:v>7.6</c:v>
                      </c:pt>
                      <c:pt idx="611">
                        <c:v>7.62</c:v>
                      </c:pt>
                      <c:pt idx="612">
                        <c:v>7.67</c:v>
                      </c:pt>
                      <c:pt idx="613">
                        <c:v>7.68</c:v>
                      </c:pt>
                      <c:pt idx="614">
                        <c:v>7.72</c:v>
                      </c:pt>
                      <c:pt idx="615">
                        <c:v>7.74</c:v>
                      </c:pt>
                      <c:pt idx="616">
                        <c:v>7.78</c:v>
                      </c:pt>
                      <c:pt idx="617">
                        <c:v>7.78</c:v>
                      </c:pt>
                      <c:pt idx="618">
                        <c:v>7.83</c:v>
                      </c:pt>
                      <c:pt idx="619">
                        <c:v>7.78</c:v>
                      </c:pt>
                      <c:pt idx="620">
                        <c:v>7.79</c:v>
                      </c:pt>
                      <c:pt idx="621">
                        <c:v>7.8</c:v>
                      </c:pt>
                      <c:pt idx="622">
                        <c:v>7.78</c:v>
                      </c:pt>
                      <c:pt idx="623">
                        <c:v>7.79</c:v>
                      </c:pt>
                      <c:pt idx="624">
                        <c:v>7.78</c:v>
                      </c:pt>
                      <c:pt idx="625">
                        <c:v>7.78</c:v>
                      </c:pt>
                      <c:pt idx="626">
                        <c:v>7.84</c:v>
                      </c:pt>
                      <c:pt idx="627">
                        <c:v>7.86</c:v>
                      </c:pt>
                      <c:pt idx="628">
                        <c:v>7.88</c:v>
                      </c:pt>
                      <c:pt idx="629">
                        <c:v>7.86</c:v>
                      </c:pt>
                      <c:pt idx="630">
                        <c:v>7.89</c:v>
                      </c:pt>
                      <c:pt idx="631">
                        <c:v>7.9</c:v>
                      </c:pt>
                      <c:pt idx="632">
                        <c:v>7.92</c:v>
                      </c:pt>
                      <c:pt idx="633">
                        <c:v>7.9</c:v>
                      </c:pt>
                      <c:pt idx="634">
                        <c:v>7.92</c:v>
                      </c:pt>
                      <c:pt idx="635">
                        <c:v>7.98</c:v>
                      </c:pt>
                      <c:pt idx="636">
                        <c:v>8.0399999999999991</c:v>
                      </c:pt>
                      <c:pt idx="637">
                        <c:v>8.06</c:v>
                      </c:pt>
                      <c:pt idx="638">
                        <c:v>8.14</c:v>
                      </c:pt>
                      <c:pt idx="639">
                        <c:v>8.16</c:v>
                      </c:pt>
                      <c:pt idx="640">
                        <c:v>8.1999999999999993</c:v>
                      </c:pt>
                      <c:pt idx="641">
                        <c:v>8.1999999999999993</c:v>
                      </c:pt>
                      <c:pt idx="642">
                        <c:v>8.2200000000000006</c:v>
                      </c:pt>
                      <c:pt idx="643">
                        <c:v>8.24</c:v>
                      </c:pt>
                      <c:pt idx="644">
                        <c:v>8.26</c:v>
                      </c:pt>
                      <c:pt idx="645">
                        <c:v>8.2799999999999994</c:v>
                      </c:pt>
                      <c:pt idx="646">
                        <c:v>8.2899999999999991</c:v>
                      </c:pt>
                      <c:pt idx="647">
                        <c:v>8.3000000000000007</c:v>
                      </c:pt>
                      <c:pt idx="648">
                        <c:v>8.36</c:v>
                      </c:pt>
                      <c:pt idx="649">
                        <c:v>8.3800000000000008</c:v>
                      </c:pt>
                      <c:pt idx="650">
                        <c:v>8.4</c:v>
                      </c:pt>
                      <c:pt idx="651">
                        <c:v>8.42</c:v>
                      </c:pt>
                      <c:pt idx="652">
                        <c:v>8.43</c:v>
                      </c:pt>
                      <c:pt idx="653">
                        <c:v>8.4600000000000009</c:v>
                      </c:pt>
                      <c:pt idx="654">
                        <c:v>8.48</c:v>
                      </c:pt>
                      <c:pt idx="655">
                        <c:v>8.5</c:v>
                      </c:pt>
                      <c:pt idx="656">
                        <c:v>8.52</c:v>
                      </c:pt>
                      <c:pt idx="657">
                        <c:v>8.5399999999999991</c:v>
                      </c:pt>
                      <c:pt idx="658">
                        <c:v>8.5500000000000007</c:v>
                      </c:pt>
                      <c:pt idx="659">
                        <c:v>8.57</c:v>
                      </c:pt>
                      <c:pt idx="660">
                        <c:v>8.6</c:v>
                      </c:pt>
                      <c:pt idx="661">
                        <c:v>8.6</c:v>
                      </c:pt>
                      <c:pt idx="662">
                        <c:v>8.6199999999999992</c:v>
                      </c:pt>
                      <c:pt idx="663">
                        <c:v>8.64</c:v>
                      </c:pt>
                      <c:pt idx="664">
                        <c:v>8.65</c:v>
                      </c:pt>
                      <c:pt idx="665">
                        <c:v>8.66</c:v>
                      </c:pt>
                      <c:pt idx="666">
                        <c:v>8.67</c:v>
                      </c:pt>
                      <c:pt idx="667">
                        <c:v>8.66</c:v>
                      </c:pt>
                      <c:pt idx="668">
                        <c:v>8.68</c:v>
                      </c:pt>
                      <c:pt idx="669">
                        <c:v>8.68</c:v>
                      </c:pt>
                      <c:pt idx="670">
                        <c:v>8.68</c:v>
                      </c:pt>
                      <c:pt idx="671">
                        <c:v>8.66</c:v>
                      </c:pt>
                      <c:pt idx="672">
                        <c:v>8.6999999999999993</c:v>
                      </c:pt>
                      <c:pt idx="673">
                        <c:v>8.75</c:v>
                      </c:pt>
                      <c:pt idx="674">
                        <c:v>8.6199999999999992</c:v>
                      </c:pt>
                      <c:pt idx="675">
                        <c:v>8.6300000000000008</c:v>
                      </c:pt>
                      <c:pt idx="676">
                        <c:v>8.6</c:v>
                      </c:pt>
                      <c:pt idx="677">
                        <c:v>8.58</c:v>
                      </c:pt>
                      <c:pt idx="678">
                        <c:v>8.5500000000000007</c:v>
                      </c:pt>
                      <c:pt idx="679">
                        <c:v>8.5</c:v>
                      </c:pt>
                      <c:pt idx="680">
                        <c:v>8.48</c:v>
                      </c:pt>
                      <c:pt idx="681">
                        <c:v>8.4600000000000009</c:v>
                      </c:pt>
                      <c:pt idx="682">
                        <c:v>8.42</c:v>
                      </c:pt>
                      <c:pt idx="683">
                        <c:v>8.4</c:v>
                      </c:pt>
                      <c:pt idx="684">
                        <c:v>8.36</c:v>
                      </c:pt>
                      <c:pt idx="685">
                        <c:v>8.36</c:v>
                      </c:pt>
                      <c:pt idx="686">
                        <c:v>8.32</c:v>
                      </c:pt>
                      <c:pt idx="687">
                        <c:v>8.3000000000000007</c:v>
                      </c:pt>
                      <c:pt idx="688">
                        <c:v>8.3000000000000007</c:v>
                      </c:pt>
                      <c:pt idx="689">
                        <c:v>8.2899999999999991</c:v>
                      </c:pt>
                      <c:pt idx="690">
                        <c:v>8.3000000000000007</c:v>
                      </c:pt>
                      <c:pt idx="691">
                        <c:v>8.27</c:v>
                      </c:pt>
                      <c:pt idx="692">
                        <c:v>8.26</c:v>
                      </c:pt>
                      <c:pt idx="693">
                        <c:v>8.2200000000000006</c:v>
                      </c:pt>
                      <c:pt idx="694">
                        <c:v>8.2799999999999994</c:v>
                      </c:pt>
                      <c:pt idx="695">
                        <c:v>8.26</c:v>
                      </c:pt>
                      <c:pt idx="696">
                        <c:v>8.25</c:v>
                      </c:pt>
                      <c:pt idx="697">
                        <c:v>8.26</c:v>
                      </c:pt>
                      <c:pt idx="698">
                        <c:v>8.26</c:v>
                      </c:pt>
                      <c:pt idx="699">
                        <c:v>8.24</c:v>
                      </c:pt>
                      <c:pt idx="700">
                        <c:v>8.24</c:v>
                      </c:pt>
                      <c:pt idx="701">
                        <c:v>8.24</c:v>
                      </c:pt>
                      <c:pt idx="702">
                        <c:v>8.24</c:v>
                      </c:pt>
                      <c:pt idx="703">
                        <c:v>8.2200000000000006</c:v>
                      </c:pt>
                      <c:pt idx="704">
                        <c:v>8.2200000000000006</c:v>
                      </c:pt>
                      <c:pt idx="705">
                        <c:v>8.1999999999999993</c:v>
                      </c:pt>
                      <c:pt idx="706">
                        <c:v>8.16</c:v>
                      </c:pt>
                      <c:pt idx="707">
                        <c:v>8.14</c:v>
                      </c:pt>
                      <c:pt idx="708">
                        <c:v>8.1</c:v>
                      </c:pt>
                      <c:pt idx="709">
                        <c:v>8.08</c:v>
                      </c:pt>
                      <c:pt idx="710">
                        <c:v>8.06</c:v>
                      </c:pt>
                      <c:pt idx="711">
                        <c:v>8.0399999999999991</c:v>
                      </c:pt>
                      <c:pt idx="712">
                        <c:v>8.02</c:v>
                      </c:pt>
                      <c:pt idx="713">
                        <c:v>8.0299999999999994</c:v>
                      </c:pt>
                      <c:pt idx="714">
                        <c:v>7.96</c:v>
                      </c:pt>
                      <c:pt idx="715">
                        <c:v>7.93</c:v>
                      </c:pt>
                      <c:pt idx="716">
                        <c:v>7.9</c:v>
                      </c:pt>
                      <c:pt idx="717">
                        <c:v>7.88</c:v>
                      </c:pt>
                      <c:pt idx="718">
                        <c:v>7.82</c:v>
                      </c:pt>
                      <c:pt idx="719">
                        <c:v>7.76</c:v>
                      </c:pt>
                      <c:pt idx="720">
                        <c:v>7.8</c:v>
                      </c:pt>
                      <c:pt idx="721">
                        <c:v>7.78</c:v>
                      </c:pt>
                      <c:pt idx="722">
                        <c:v>7.7</c:v>
                      </c:pt>
                      <c:pt idx="723">
                        <c:v>7.66</c:v>
                      </c:pt>
                      <c:pt idx="724">
                        <c:v>7.6</c:v>
                      </c:pt>
                      <c:pt idx="725">
                        <c:v>7.58</c:v>
                      </c:pt>
                      <c:pt idx="726">
                        <c:v>7.58</c:v>
                      </c:pt>
                      <c:pt idx="727">
                        <c:v>7.54</c:v>
                      </c:pt>
                      <c:pt idx="728">
                        <c:v>7.52</c:v>
                      </c:pt>
                      <c:pt idx="729">
                        <c:v>7.5</c:v>
                      </c:pt>
                      <c:pt idx="730">
                        <c:v>7.45</c:v>
                      </c:pt>
                      <c:pt idx="731">
                        <c:v>7.4</c:v>
                      </c:pt>
                    </c:numCache>
                  </c:numRef>
                </c:val>
                <c:smooth val="1"/>
                <c:extLst xmlns:c15="http://schemas.microsoft.com/office/drawing/2012/chart">
                  <c:ext xmlns:c16="http://schemas.microsoft.com/office/drawing/2014/chart" uri="{C3380CC4-5D6E-409C-BE32-E72D297353CC}">
                    <c16:uniqueId val="{00000010-D753-464D-AACF-C9EF6FA85ADD}"/>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DATOS!$Y$2</c15:sqref>
                        </c15:formulaRef>
                      </c:ext>
                    </c:extLst>
                    <c:strCache>
                      <c:ptCount val="1"/>
                      <c:pt idx="0">
                        <c:v>2007</c:v>
                      </c:pt>
                    </c:strCache>
                  </c:strRef>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DATOS!$Y$3:$Y$734</c15:sqref>
                        </c15:formulaRef>
                      </c:ext>
                    </c:extLst>
                    <c:numCache>
                      <c:formatCode>0.00</c:formatCode>
                      <c:ptCount val="732"/>
                      <c:pt idx="0">
                        <c:v>7.35</c:v>
                      </c:pt>
                      <c:pt idx="1">
                        <c:v>7.3</c:v>
                      </c:pt>
                      <c:pt idx="2">
                        <c:v>7.24</c:v>
                      </c:pt>
                      <c:pt idx="3">
                        <c:v>7.16</c:v>
                      </c:pt>
                      <c:pt idx="4">
                        <c:v>7.1</c:v>
                      </c:pt>
                      <c:pt idx="5">
                        <c:v>7</c:v>
                      </c:pt>
                      <c:pt idx="6">
                        <c:v>6.94</c:v>
                      </c:pt>
                      <c:pt idx="7">
                        <c:v>6.76</c:v>
                      </c:pt>
                      <c:pt idx="8">
                        <c:v>6.72</c:v>
                      </c:pt>
                      <c:pt idx="9">
                        <c:v>6.72</c:v>
                      </c:pt>
                      <c:pt idx="10">
                        <c:v>6.7</c:v>
                      </c:pt>
                      <c:pt idx="11">
                        <c:v>6.56</c:v>
                      </c:pt>
                      <c:pt idx="12">
                        <c:v>6.48</c:v>
                      </c:pt>
                      <c:pt idx="13">
                        <c:v>6.4</c:v>
                      </c:pt>
                      <c:pt idx="14">
                        <c:v>6.32</c:v>
                      </c:pt>
                      <c:pt idx="15">
                        <c:v>6.28</c:v>
                      </c:pt>
                      <c:pt idx="16">
                        <c:v>6.2</c:v>
                      </c:pt>
                      <c:pt idx="17">
                        <c:v>6.14</c:v>
                      </c:pt>
                      <c:pt idx="18">
                        <c:v>6.14</c:v>
                      </c:pt>
                      <c:pt idx="19">
                        <c:v>6</c:v>
                      </c:pt>
                      <c:pt idx="20">
                        <c:v>5.98</c:v>
                      </c:pt>
                      <c:pt idx="21">
                        <c:v>5.96</c:v>
                      </c:pt>
                      <c:pt idx="22">
                        <c:v>5.99</c:v>
                      </c:pt>
                      <c:pt idx="23">
                        <c:v>6.02</c:v>
                      </c:pt>
                      <c:pt idx="24">
                        <c:v>6.01</c:v>
                      </c:pt>
                      <c:pt idx="25">
                        <c:v>5.97</c:v>
                      </c:pt>
                      <c:pt idx="26">
                        <c:v>5.93</c:v>
                      </c:pt>
                      <c:pt idx="27">
                        <c:v>5.91</c:v>
                      </c:pt>
                      <c:pt idx="28">
                        <c:v>5.88</c:v>
                      </c:pt>
                      <c:pt idx="29">
                        <c:v>5.85</c:v>
                      </c:pt>
                      <c:pt idx="30">
                        <c:v>5.84</c:v>
                      </c:pt>
                      <c:pt idx="31">
                        <c:v>5.8</c:v>
                      </c:pt>
                      <c:pt idx="32">
                        <c:v>5.76</c:v>
                      </c:pt>
                      <c:pt idx="33">
                        <c:v>5.7</c:v>
                      </c:pt>
                      <c:pt idx="34">
                        <c:v>5.71</c:v>
                      </c:pt>
                      <c:pt idx="35">
                        <c:v>5.64</c:v>
                      </c:pt>
                      <c:pt idx="36">
                        <c:v>5.62</c:v>
                      </c:pt>
                      <c:pt idx="37">
                        <c:v>5.62</c:v>
                      </c:pt>
                      <c:pt idx="38">
                        <c:v>5.65</c:v>
                      </c:pt>
                      <c:pt idx="39">
                        <c:v>5.67</c:v>
                      </c:pt>
                      <c:pt idx="40">
                        <c:v>5.68</c:v>
                      </c:pt>
                      <c:pt idx="41">
                        <c:v>5.66</c:v>
                      </c:pt>
                      <c:pt idx="42">
                        <c:v>5.64</c:v>
                      </c:pt>
                      <c:pt idx="43">
                        <c:v>5.61</c:v>
                      </c:pt>
                      <c:pt idx="44">
                        <c:v>5.61</c:v>
                      </c:pt>
                      <c:pt idx="45">
                        <c:v>5.6</c:v>
                      </c:pt>
                      <c:pt idx="46">
                        <c:v>5.6</c:v>
                      </c:pt>
                      <c:pt idx="47">
                        <c:v>5.6</c:v>
                      </c:pt>
                      <c:pt idx="48">
                        <c:v>5.61</c:v>
                      </c:pt>
                      <c:pt idx="49">
                        <c:v>5.6</c:v>
                      </c:pt>
                      <c:pt idx="50">
                        <c:v>5.51</c:v>
                      </c:pt>
                      <c:pt idx="51">
                        <c:v>5.47</c:v>
                      </c:pt>
                      <c:pt idx="52">
                        <c:v>5.45</c:v>
                      </c:pt>
                      <c:pt idx="53">
                        <c:v>5.39</c:v>
                      </c:pt>
                      <c:pt idx="54">
                        <c:v>5.32</c:v>
                      </c:pt>
                      <c:pt idx="55">
                        <c:v>5.36</c:v>
                      </c:pt>
                      <c:pt idx="56">
                        <c:v>5.46</c:v>
                      </c:pt>
                      <c:pt idx="57">
                        <c:v>5.52</c:v>
                      </c:pt>
                      <c:pt idx="58">
                        <c:v>5.56</c:v>
                      </c:pt>
                      <c:pt idx="59">
                        <c:v>5.56</c:v>
                      </c:pt>
                      <c:pt idx="60">
                        <c:v>5.57</c:v>
                      </c:pt>
                      <c:pt idx="61">
                        <c:v>5.5</c:v>
                      </c:pt>
                      <c:pt idx="62">
                        <c:v>5.46</c:v>
                      </c:pt>
                      <c:pt idx="63">
                        <c:v>5.39</c:v>
                      </c:pt>
                      <c:pt idx="64">
                        <c:v>5.32</c:v>
                      </c:pt>
                      <c:pt idx="65">
                        <c:v>5.24</c:v>
                      </c:pt>
                      <c:pt idx="66">
                        <c:v>5.22</c:v>
                      </c:pt>
                      <c:pt idx="67">
                        <c:v>5.15</c:v>
                      </c:pt>
                      <c:pt idx="68">
                        <c:v>5.09</c:v>
                      </c:pt>
                      <c:pt idx="69">
                        <c:v>5.01</c:v>
                      </c:pt>
                      <c:pt idx="70">
                        <c:v>4.96</c:v>
                      </c:pt>
                      <c:pt idx="71">
                        <c:v>4.9000000000000004</c:v>
                      </c:pt>
                      <c:pt idx="72">
                        <c:v>4.92</c:v>
                      </c:pt>
                      <c:pt idx="73">
                        <c:v>4.93</c:v>
                      </c:pt>
                      <c:pt idx="74">
                        <c:v>4.83</c:v>
                      </c:pt>
                      <c:pt idx="75">
                        <c:v>4.6900000000000004</c:v>
                      </c:pt>
                      <c:pt idx="76">
                        <c:v>4.57</c:v>
                      </c:pt>
                      <c:pt idx="77">
                        <c:v>4.49</c:v>
                      </c:pt>
                      <c:pt idx="78">
                        <c:v>4.43</c:v>
                      </c:pt>
                      <c:pt idx="79">
                        <c:v>4.4000000000000004</c:v>
                      </c:pt>
                      <c:pt idx="80">
                        <c:v>4.41</c:v>
                      </c:pt>
                      <c:pt idx="81">
                        <c:v>4.38</c:v>
                      </c:pt>
                      <c:pt idx="82">
                        <c:v>4.33</c:v>
                      </c:pt>
                      <c:pt idx="83">
                        <c:v>4.28</c:v>
                      </c:pt>
                      <c:pt idx="84">
                        <c:v>4.28</c:v>
                      </c:pt>
                      <c:pt idx="85">
                        <c:v>4.29</c:v>
                      </c:pt>
                      <c:pt idx="86">
                        <c:v>4.32</c:v>
                      </c:pt>
                      <c:pt idx="87">
                        <c:v>4.33</c:v>
                      </c:pt>
                      <c:pt idx="88">
                        <c:v>4.32</c:v>
                      </c:pt>
                      <c:pt idx="89">
                        <c:v>4.28</c:v>
                      </c:pt>
                      <c:pt idx="90">
                        <c:v>4.29</c:v>
                      </c:pt>
                      <c:pt idx="91">
                        <c:v>4.25</c:v>
                      </c:pt>
                      <c:pt idx="92">
                        <c:v>4.24</c:v>
                      </c:pt>
                      <c:pt idx="93">
                        <c:v>4.24</c:v>
                      </c:pt>
                      <c:pt idx="94">
                        <c:v>4.29</c:v>
                      </c:pt>
                      <c:pt idx="95">
                        <c:v>4.38</c:v>
                      </c:pt>
                      <c:pt idx="96">
                        <c:v>4.51</c:v>
                      </c:pt>
                      <c:pt idx="97">
                        <c:v>4.54</c:v>
                      </c:pt>
                      <c:pt idx="98">
                        <c:v>4.4800000000000004</c:v>
                      </c:pt>
                      <c:pt idx="99">
                        <c:v>4.4000000000000004</c:v>
                      </c:pt>
                      <c:pt idx="100">
                        <c:v>4.32</c:v>
                      </c:pt>
                      <c:pt idx="101">
                        <c:v>4.33</c:v>
                      </c:pt>
                      <c:pt idx="102">
                        <c:v>4.3</c:v>
                      </c:pt>
                      <c:pt idx="103">
                        <c:v>4.3499999999999996</c:v>
                      </c:pt>
                      <c:pt idx="104">
                        <c:v>4.3</c:v>
                      </c:pt>
                      <c:pt idx="105">
                        <c:v>4.29</c:v>
                      </c:pt>
                      <c:pt idx="106">
                        <c:v>4.3099999999999996</c:v>
                      </c:pt>
                      <c:pt idx="107">
                        <c:v>4.13</c:v>
                      </c:pt>
                      <c:pt idx="108">
                        <c:v>4.13</c:v>
                      </c:pt>
                      <c:pt idx="109">
                        <c:v>4.13</c:v>
                      </c:pt>
                      <c:pt idx="110">
                        <c:v>4.13</c:v>
                      </c:pt>
                      <c:pt idx="111">
                        <c:v>4.12</c:v>
                      </c:pt>
                      <c:pt idx="112">
                        <c:v>4.13</c:v>
                      </c:pt>
                      <c:pt idx="113">
                        <c:v>4.09</c:v>
                      </c:pt>
                      <c:pt idx="114">
                        <c:v>4.03</c:v>
                      </c:pt>
                      <c:pt idx="115">
                        <c:v>3.97</c:v>
                      </c:pt>
                      <c:pt idx="116">
                        <c:v>3.92</c:v>
                      </c:pt>
                      <c:pt idx="117">
                        <c:v>3.86</c:v>
                      </c:pt>
                      <c:pt idx="118">
                        <c:v>3.84</c:v>
                      </c:pt>
                      <c:pt idx="119">
                        <c:v>3.82</c:v>
                      </c:pt>
                      <c:pt idx="120">
                        <c:v>3.8</c:v>
                      </c:pt>
                      <c:pt idx="121">
                        <c:v>3.82</c:v>
                      </c:pt>
                      <c:pt idx="122">
                        <c:v>3.82</c:v>
                      </c:pt>
                      <c:pt idx="123">
                        <c:v>3.82</c:v>
                      </c:pt>
                      <c:pt idx="124">
                        <c:v>3.78</c:v>
                      </c:pt>
                      <c:pt idx="125">
                        <c:v>3.72</c:v>
                      </c:pt>
                      <c:pt idx="126">
                        <c:v>3.7</c:v>
                      </c:pt>
                      <c:pt idx="127">
                        <c:v>3.7</c:v>
                      </c:pt>
                      <c:pt idx="128">
                        <c:v>3.74</c:v>
                      </c:pt>
                      <c:pt idx="129">
                        <c:v>3.72</c:v>
                      </c:pt>
                      <c:pt idx="130">
                        <c:v>3.68</c:v>
                      </c:pt>
                      <c:pt idx="131">
                        <c:v>3.68</c:v>
                      </c:pt>
                      <c:pt idx="132">
                        <c:v>3.66</c:v>
                      </c:pt>
                      <c:pt idx="133">
                        <c:v>3.68</c:v>
                      </c:pt>
                      <c:pt idx="134">
                        <c:v>3.68</c:v>
                      </c:pt>
                      <c:pt idx="135">
                        <c:v>3.74</c:v>
                      </c:pt>
                      <c:pt idx="136">
                        <c:v>3.81</c:v>
                      </c:pt>
                      <c:pt idx="137">
                        <c:v>3.75</c:v>
                      </c:pt>
                      <c:pt idx="138">
                        <c:v>3.88</c:v>
                      </c:pt>
                      <c:pt idx="139">
                        <c:v>3.9</c:v>
                      </c:pt>
                      <c:pt idx="140">
                        <c:v>3.92</c:v>
                      </c:pt>
                      <c:pt idx="141">
                        <c:v>4.12</c:v>
                      </c:pt>
                      <c:pt idx="142">
                        <c:v>4.22</c:v>
                      </c:pt>
                      <c:pt idx="143">
                        <c:v>4.38</c:v>
                      </c:pt>
                      <c:pt idx="144">
                        <c:v>4.4400000000000004</c:v>
                      </c:pt>
                      <c:pt idx="145">
                        <c:v>4.4000000000000004</c:v>
                      </c:pt>
                      <c:pt idx="146">
                        <c:v>4.34</c:v>
                      </c:pt>
                      <c:pt idx="147">
                        <c:v>4.3</c:v>
                      </c:pt>
                      <c:pt idx="148">
                        <c:v>4.28</c:v>
                      </c:pt>
                      <c:pt idx="149">
                        <c:v>4.26</c:v>
                      </c:pt>
                      <c:pt idx="150">
                        <c:v>4.26</c:v>
                      </c:pt>
                      <c:pt idx="151">
                        <c:v>4.3</c:v>
                      </c:pt>
                      <c:pt idx="152">
                        <c:v>4.32</c:v>
                      </c:pt>
                      <c:pt idx="153">
                        <c:v>4.3</c:v>
                      </c:pt>
                      <c:pt idx="154">
                        <c:v>4.29</c:v>
                      </c:pt>
                      <c:pt idx="155">
                        <c:v>4.32</c:v>
                      </c:pt>
                      <c:pt idx="156">
                        <c:v>4.34</c:v>
                      </c:pt>
                      <c:pt idx="157">
                        <c:v>4.4000000000000004</c:v>
                      </c:pt>
                      <c:pt idx="158">
                        <c:v>4.5599999999999996</c:v>
                      </c:pt>
                      <c:pt idx="159">
                        <c:v>4.66</c:v>
                      </c:pt>
                      <c:pt idx="160">
                        <c:v>4.72</c:v>
                      </c:pt>
                      <c:pt idx="161">
                        <c:v>4.8099999999999996</c:v>
                      </c:pt>
                      <c:pt idx="162">
                        <c:v>4.8600000000000003</c:v>
                      </c:pt>
                      <c:pt idx="163">
                        <c:v>4.8600000000000003</c:v>
                      </c:pt>
                      <c:pt idx="164">
                        <c:v>4.78</c:v>
                      </c:pt>
                      <c:pt idx="165">
                        <c:v>4.76</c:v>
                      </c:pt>
                      <c:pt idx="166">
                        <c:v>4.8499999999999996</c:v>
                      </c:pt>
                      <c:pt idx="167">
                        <c:v>4.9000000000000004</c:v>
                      </c:pt>
                      <c:pt idx="168">
                        <c:v>4.9800000000000004</c:v>
                      </c:pt>
                      <c:pt idx="169">
                        <c:v>4.9800000000000004</c:v>
                      </c:pt>
                      <c:pt idx="170">
                        <c:v>4.9800000000000004</c:v>
                      </c:pt>
                      <c:pt idx="171">
                        <c:v>4.96</c:v>
                      </c:pt>
                      <c:pt idx="172">
                        <c:v>5</c:v>
                      </c:pt>
                      <c:pt idx="173">
                        <c:v>5.18</c:v>
                      </c:pt>
                      <c:pt idx="174">
                        <c:v>5.3</c:v>
                      </c:pt>
                      <c:pt idx="175">
                        <c:v>5.38</c:v>
                      </c:pt>
                      <c:pt idx="176">
                        <c:v>5.52</c:v>
                      </c:pt>
                      <c:pt idx="177">
                        <c:v>5.7</c:v>
                      </c:pt>
                      <c:pt idx="178">
                        <c:v>5.8</c:v>
                      </c:pt>
                      <c:pt idx="179">
                        <c:v>5.8</c:v>
                      </c:pt>
                      <c:pt idx="180">
                        <c:v>5.82</c:v>
                      </c:pt>
                      <c:pt idx="181">
                        <c:v>5.86</c:v>
                      </c:pt>
                      <c:pt idx="182">
                        <c:v>5.9</c:v>
                      </c:pt>
                      <c:pt idx="183">
                        <c:v>5.94</c:v>
                      </c:pt>
                      <c:pt idx="184">
                        <c:v>6</c:v>
                      </c:pt>
                      <c:pt idx="185">
                        <c:v>6.05</c:v>
                      </c:pt>
                      <c:pt idx="186">
                        <c:v>6.14</c:v>
                      </c:pt>
                      <c:pt idx="187">
                        <c:v>6.17</c:v>
                      </c:pt>
                      <c:pt idx="188">
                        <c:v>6.16</c:v>
                      </c:pt>
                      <c:pt idx="189">
                        <c:v>6.14</c:v>
                      </c:pt>
                      <c:pt idx="190">
                        <c:v>6.09</c:v>
                      </c:pt>
                      <c:pt idx="191">
                        <c:v>6.08</c:v>
                      </c:pt>
                      <c:pt idx="192">
                        <c:v>6.1</c:v>
                      </c:pt>
                      <c:pt idx="193">
                        <c:v>6.16</c:v>
                      </c:pt>
                      <c:pt idx="194">
                        <c:v>6.2</c:v>
                      </c:pt>
                      <c:pt idx="195">
                        <c:v>6.28</c:v>
                      </c:pt>
                      <c:pt idx="196">
                        <c:v>6.3</c:v>
                      </c:pt>
                      <c:pt idx="197">
                        <c:v>6.4</c:v>
                      </c:pt>
                      <c:pt idx="198">
                        <c:v>6.48</c:v>
                      </c:pt>
                      <c:pt idx="199">
                        <c:v>6.54</c:v>
                      </c:pt>
                      <c:pt idx="200">
                        <c:v>6.56</c:v>
                      </c:pt>
                      <c:pt idx="201">
                        <c:v>6.6</c:v>
                      </c:pt>
                      <c:pt idx="202">
                        <c:v>6.64</c:v>
                      </c:pt>
                      <c:pt idx="203">
                        <c:v>6.66</c:v>
                      </c:pt>
                      <c:pt idx="204">
                        <c:v>6.68</c:v>
                      </c:pt>
                      <c:pt idx="205">
                        <c:v>6.6</c:v>
                      </c:pt>
                      <c:pt idx="206">
                        <c:v>6.62</c:v>
                      </c:pt>
                      <c:pt idx="207">
                        <c:v>6.62</c:v>
                      </c:pt>
                      <c:pt idx="208">
                        <c:v>6.62</c:v>
                      </c:pt>
                      <c:pt idx="209">
                        <c:v>6.6</c:v>
                      </c:pt>
                      <c:pt idx="210">
                        <c:v>6.62</c:v>
                      </c:pt>
                      <c:pt idx="211">
                        <c:v>6.62</c:v>
                      </c:pt>
                      <c:pt idx="212">
                        <c:v>6.62</c:v>
                      </c:pt>
                      <c:pt idx="213">
                        <c:v>6.59</c:v>
                      </c:pt>
                      <c:pt idx="214">
                        <c:v>6.56</c:v>
                      </c:pt>
                      <c:pt idx="215">
                        <c:v>6.56</c:v>
                      </c:pt>
                      <c:pt idx="216">
                        <c:v>6.58</c:v>
                      </c:pt>
                      <c:pt idx="217">
                        <c:v>6.6</c:v>
                      </c:pt>
                      <c:pt idx="218">
                        <c:v>6.6</c:v>
                      </c:pt>
                      <c:pt idx="219">
                        <c:v>6.62</c:v>
                      </c:pt>
                      <c:pt idx="220">
                        <c:v>6.64</c:v>
                      </c:pt>
                      <c:pt idx="221">
                        <c:v>6.7</c:v>
                      </c:pt>
                      <c:pt idx="222">
                        <c:v>6.74</c:v>
                      </c:pt>
                      <c:pt idx="223">
                        <c:v>6.7</c:v>
                      </c:pt>
                      <c:pt idx="224">
                        <c:v>6.8</c:v>
                      </c:pt>
                      <c:pt idx="225">
                        <c:v>6.9</c:v>
                      </c:pt>
                      <c:pt idx="226">
                        <c:v>7</c:v>
                      </c:pt>
                      <c:pt idx="227">
                        <c:v>7</c:v>
                      </c:pt>
                      <c:pt idx="228">
                        <c:v>7.08</c:v>
                      </c:pt>
                      <c:pt idx="229">
                        <c:v>7.12</c:v>
                      </c:pt>
                      <c:pt idx="230">
                        <c:v>7.16</c:v>
                      </c:pt>
                      <c:pt idx="231">
                        <c:v>7.2</c:v>
                      </c:pt>
                      <c:pt idx="232">
                        <c:v>7.2</c:v>
                      </c:pt>
                      <c:pt idx="233">
                        <c:v>7.28</c:v>
                      </c:pt>
                      <c:pt idx="234">
                        <c:v>7.34</c:v>
                      </c:pt>
                      <c:pt idx="235">
                        <c:v>7.36</c:v>
                      </c:pt>
                      <c:pt idx="236">
                        <c:v>7.4</c:v>
                      </c:pt>
                      <c:pt idx="237">
                        <c:v>7.4</c:v>
                      </c:pt>
                      <c:pt idx="238">
                        <c:v>7.42</c:v>
                      </c:pt>
                      <c:pt idx="239">
                        <c:v>7.46</c:v>
                      </c:pt>
                      <c:pt idx="240">
                        <c:v>7.48</c:v>
                      </c:pt>
                      <c:pt idx="241">
                        <c:v>7.5</c:v>
                      </c:pt>
                      <c:pt idx="242">
                        <c:v>7.54</c:v>
                      </c:pt>
                      <c:pt idx="243">
                        <c:v>7.56</c:v>
                      </c:pt>
                      <c:pt idx="244">
                        <c:v>7.6</c:v>
                      </c:pt>
                      <c:pt idx="245">
                        <c:v>7.62</c:v>
                      </c:pt>
                      <c:pt idx="246">
                        <c:v>7.68</c:v>
                      </c:pt>
                      <c:pt idx="247">
                        <c:v>7.69</c:v>
                      </c:pt>
                      <c:pt idx="248">
                        <c:v>7.7</c:v>
                      </c:pt>
                      <c:pt idx="249">
                        <c:v>7.74</c:v>
                      </c:pt>
                      <c:pt idx="250">
                        <c:v>7.78</c:v>
                      </c:pt>
                      <c:pt idx="251">
                        <c:v>7.8</c:v>
                      </c:pt>
                      <c:pt idx="252">
                        <c:v>7.85</c:v>
                      </c:pt>
                      <c:pt idx="253">
                        <c:v>7.86</c:v>
                      </c:pt>
                      <c:pt idx="254">
                        <c:v>7.9</c:v>
                      </c:pt>
                      <c:pt idx="255">
                        <c:v>7.96</c:v>
                      </c:pt>
                      <c:pt idx="256">
                        <c:v>8</c:v>
                      </c:pt>
                      <c:pt idx="257">
                        <c:v>8.02</c:v>
                      </c:pt>
                      <c:pt idx="258">
                        <c:v>8.02</c:v>
                      </c:pt>
                      <c:pt idx="259">
                        <c:v>8.0500000000000007</c:v>
                      </c:pt>
                      <c:pt idx="260">
                        <c:v>8.08</c:v>
                      </c:pt>
                      <c:pt idx="261">
                        <c:v>8.08</c:v>
                      </c:pt>
                      <c:pt idx="262">
                        <c:v>8.1</c:v>
                      </c:pt>
                      <c:pt idx="263">
                        <c:v>8.18</c:v>
                      </c:pt>
                      <c:pt idx="264">
                        <c:v>8.24</c:v>
                      </c:pt>
                      <c:pt idx="265">
                        <c:v>8.24</c:v>
                      </c:pt>
                      <c:pt idx="266">
                        <c:v>8.25</c:v>
                      </c:pt>
                      <c:pt idx="267">
                        <c:v>8.26</c:v>
                      </c:pt>
                      <c:pt idx="268">
                        <c:v>8.26</c:v>
                      </c:pt>
                      <c:pt idx="269">
                        <c:v>8.2799999999999994</c:v>
                      </c:pt>
                      <c:pt idx="270">
                        <c:v>8.3000000000000007</c:v>
                      </c:pt>
                      <c:pt idx="271">
                        <c:v>8.32</c:v>
                      </c:pt>
                      <c:pt idx="272">
                        <c:v>8.32</c:v>
                      </c:pt>
                      <c:pt idx="273">
                        <c:v>8.32</c:v>
                      </c:pt>
                      <c:pt idx="274">
                        <c:v>8.35</c:v>
                      </c:pt>
                      <c:pt idx="275">
                        <c:v>8.36</c:v>
                      </c:pt>
                      <c:pt idx="276">
                        <c:v>8.36</c:v>
                      </c:pt>
                      <c:pt idx="277">
                        <c:v>8.3800000000000008</c:v>
                      </c:pt>
                      <c:pt idx="278">
                        <c:v>8.3800000000000008</c:v>
                      </c:pt>
                      <c:pt idx="279">
                        <c:v>8.3800000000000008</c:v>
                      </c:pt>
                      <c:pt idx="280">
                        <c:v>8.4</c:v>
                      </c:pt>
                      <c:pt idx="281">
                        <c:v>8.42</c:v>
                      </c:pt>
                      <c:pt idx="282">
                        <c:v>8.44</c:v>
                      </c:pt>
                      <c:pt idx="283">
                        <c:v>8.4600000000000009</c:v>
                      </c:pt>
                      <c:pt idx="284">
                        <c:v>8.48</c:v>
                      </c:pt>
                      <c:pt idx="285">
                        <c:v>8.48</c:v>
                      </c:pt>
                      <c:pt idx="286">
                        <c:v>8.5</c:v>
                      </c:pt>
                      <c:pt idx="287">
                        <c:v>8.52</c:v>
                      </c:pt>
                      <c:pt idx="288">
                        <c:v>8.5399999999999991</c:v>
                      </c:pt>
                      <c:pt idx="289">
                        <c:v>8.56</c:v>
                      </c:pt>
                      <c:pt idx="290">
                        <c:v>8.58</c:v>
                      </c:pt>
                      <c:pt idx="291">
                        <c:v>8.58</c:v>
                      </c:pt>
                      <c:pt idx="292">
                        <c:v>8.6</c:v>
                      </c:pt>
                      <c:pt idx="293">
                        <c:v>8.6199999999999992</c:v>
                      </c:pt>
                      <c:pt idx="294">
                        <c:v>8.6199999999999992</c:v>
                      </c:pt>
                      <c:pt idx="295">
                        <c:v>8.6300000000000008</c:v>
                      </c:pt>
                      <c:pt idx="296">
                        <c:v>8.64</c:v>
                      </c:pt>
                      <c:pt idx="297">
                        <c:v>8.66</c:v>
                      </c:pt>
                      <c:pt idx="298">
                        <c:v>8.68</c:v>
                      </c:pt>
                      <c:pt idx="299">
                        <c:v>8.6999999999999993</c:v>
                      </c:pt>
                      <c:pt idx="300">
                        <c:v>8.6999999999999993</c:v>
                      </c:pt>
                      <c:pt idx="301">
                        <c:v>8.6999999999999993</c:v>
                      </c:pt>
                      <c:pt idx="302">
                        <c:v>8.7100000000000009</c:v>
                      </c:pt>
                      <c:pt idx="303">
                        <c:v>8.7200000000000006</c:v>
                      </c:pt>
                      <c:pt idx="304">
                        <c:v>8.75</c:v>
                      </c:pt>
                      <c:pt idx="305">
                        <c:v>8.77</c:v>
                      </c:pt>
                      <c:pt idx="306">
                        <c:v>8.77</c:v>
                      </c:pt>
                      <c:pt idx="307">
                        <c:v>8.77</c:v>
                      </c:pt>
                      <c:pt idx="308">
                        <c:v>8.8000000000000007</c:v>
                      </c:pt>
                      <c:pt idx="309">
                        <c:v>8.8000000000000007</c:v>
                      </c:pt>
                      <c:pt idx="310">
                        <c:v>8.8000000000000007</c:v>
                      </c:pt>
                      <c:pt idx="311">
                        <c:v>8.81</c:v>
                      </c:pt>
                      <c:pt idx="312">
                        <c:v>8.82</c:v>
                      </c:pt>
                      <c:pt idx="313">
                        <c:v>8.81</c:v>
                      </c:pt>
                      <c:pt idx="314">
                        <c:v>8.8000000000000007</c:v>
                      </c:pt>
                      <c:pt idx="315">
                        <c:v>8.81</c:v>
                      </c:pt>
                      <c:pt idx="316">
                        <c:v>8.82</c:v>
                      </c:pt>
                      <c:pt idx="317">
                        <c:v>8.83</c:v>
                      </c:pt>
                      <c:pt idx="318">
                        <c:v>8.82</c:v>
                      </c:pt>
                      <c:pt idx="319">
                        <c:v>8.82</c:v>
                      </c:pt>
                      <c:pt idx="320">
                        <c:v>8.82</c:v>
                      </c:pt>
                      <c:pt idx="321">
                        <c:v>8.82</c:v>
                      </c:pt>
                      <c:pt idx="322">
                        <c:v>8.83</c:v>
                      </c:pt>
                      <c:pt idx="323">
                        <c:v>8.84</c:v>
                      </c:pt>
                      <c:pt idx="324">
                        <c:v>8.83</c:v>
                      </c:pt>
                      <c:pt idx="325">
                        <c:v>8.82</c:v>
                      </c:pt>
                      <c:pt idx="326">
                        <c:v>8.82</c:v>
                      </c:pt>
                      <c:pt idx="327">
                        <c:v>8.82</c:v>
                      </c:pt>
                      <c:pt idx="328">
                        <c:v>8.8000000000000007</c:v>
                      </c:pt>
                      <c:pt idx="329">
                        <c:v>8.8000000000000007</c:v>
                      </c:pt>
                      <c:pt idx="330">
                        <c:v>8.7799999999999994</c:v>
                      </c:pt>
                      <c:pt idx="331">
                        <c:v>8.76</c:v>
                      </c:pt>
                      <c:pt idx="332">
                        <c:v>8.74</c:v>
                      </c:pt>
                      <c:pt idx="333">
                        <c:v>8.6999999999999993</c:v>
                      </c:pt>
                      <c:pt idx="334">
                        <c:v>8.68</c:v>
                      </c:pt>
                      <c:pt idx="335">
                        <c:v>8.68</c:v>
                      </c:pt>
                      <c:pt idx="336">
                        <c:v>8.66</c:v>
                      </c:pt>
                      <c:pt idx="337">
                        <c:v>8.6</c:v>
                      </c:pt>
                      <c:pt idx="338">
                        <c:v>8.56</c:v>
                      </c:pt>
                      <c:pt idx="339">
                        <c:v>8.52</c:v>
                      </c:pt>
                      <c:pt idx="340">
                        <c:v>8.5</c:v>
                      </c:pt>
                      <c:pt idx="341">
                        <c:v>8.4499999999999993</c:v>
                      </c:pt>
                      <c:pt idx="342">
                        <c:v>8.4</c:v>
                      </c:pt>
                      <c:pt idx="343">
                        <c:v>8.36</c:v>
                      </c:pt>
                      <c:pt idx="344">
                        <c:v>8.3000000000000007</c:v>
                      </c:pt>
                      <c:pt idx="345">
                        <c:v>8.2799999999999994</c:v>
                      </c:pt>
                      <c:pt idx="346">
                        <c:v>8.24</c:v>
                      </c:pt>
                      <c:pt idx="347">
                        <c:v>8.18</c:v>
                      </c:pt>
                      <c:pt idx="348">
                        <c:v>8.1300000000000008</c:v>
                      </c:pt>
                      <c:pt idx="349">
                        <c:v>8.08</c:v>
                      </c:pt>
                      <c:pt idx="350">
                        <c:v>8.02</c:v>
                      </c:pt>
                      <c:pt idx="351">
                        <c:v>7.98</c:v>
                      </c:pt>
                      <c:pt idx="352">
                        <c:v>7.92</c:v>
                      </c:pt>
                      <c:pt idx="353">
                        <c:v>7.85</c:v>
                      </c:pt>
                      <c:pt idx="354">
                        <c:v>7.8</c:v>
                      </c:pt>
                      <c:pt idx="355">
                        <c:v>7.76</c:v>
                      </c:pt>
                      <c:pt idx="356">
                        <c:v>7.72</c:v>
                      </c:pt>
                      <c:pt idx="357">
                        <c:v>7.66</c:v>
                      </c:pt>
                      <c:pt idx="358">
                        <c:v>7.6</c:v>
                      </c:pt>
                      <c:pt idx="359">
                        <c:v>7.58</c:v>
                      </c:pt>
                      <c:pt idx="360">
                        <c:v>7.5</c:v>
                      </c:pt>
                      <c:pt idx="361">
                        <c:v>7.5</c:v>
                      </c:pt>
                      <c:pt idx="362">
                        <c:v>7.46</c:v>
                      </c:pt>
                      <c:pt idx="363">
                        <c:v>7.42</c:v>
                      </c:pt>
                      <c:pt idx="364">
                        <c:v>7.4</c:v>
                      </c:pt>
                      <c:pt idx="365">
                        <c:v>7.36</c:v>
                      </c:pt>
                      <c:pt idx="366">
                        <c:v>7.35</c:v>
                      </c:pt>
                      <c:pt idx="367">
                        <c:v>7.34</c:v>
                      </c:pt>
                      <c:pt idx="368">
                        <c:v>7.3</c:v>
                      </c:pt>
                      <c:pt idx="369">
                        <c:v>7.3</c:v>
                      </c:pt>
                      <c:pt idx="370">
                        <c:v>7.27</c:v>
                      </c:pt>
                      <c:pt idx="371">
                        <c:v>7.27</c:v>
                      </c:pt>
                      <c:pt idx="372">
                        <c:v>7.16</c:v>
                      </c:pt>
                      <c:pt idx="373">
                        <c:v>7.12</c:v>
                      </c:pt>
                      <c:pt idx="374">
                        <c:v>7.04</c:v>
                      </c:pt>
                      <c:pt idx="375">
                        <c:v>7</c:v>
                      </c:pt>
                      <c:pt idx="376">
                        <c:v>6.94</c:v>
                      </c:pt>
                      <c:pt idx="377">
                        <c:v>6.88</c:v>
                      </c:pt>
                      <c:pt idx="378">
                        <c:v>6.84</c:v>
                      </c:pt>
                      <c:pt idx="379">
                        <c:v>6.82</c:v>
                      </c:pt>
                      <c:pt idx="380">
                        <c:v>6.7</c:v>
                      </c:pt>
                      <c:pt idx="381">
                        <c:v>6.6</c:v>
                      </c:pt>
                      <c:pt idx="382">
                        <c:v>6.5</c:v>
                      </c:pt>
                      <c:pt idx="383">
                        <c:v>6.45</c:v>
                      </c:pt>
                      <c:pt idx="384">
                        <c:v>6.36</c:v>
                      </c:pt>
                      <c:pt idx="385">
                        <c:v>6.3</c:v>
                      </c:pt>
                      <c:pt idx="386">
                        <c:v>6.36</c:v>
                      </c:pt>
                      <c:pt idx="387">
                        <c:v>6.32</c:v>
                      </c:pt>
                      <c:pt idx="388">
                        <c:v>6.28</c:v>
                      </c:pt>
                      <c:pt idx="389">
                        <c:v>6.2</c:v>
                      </c:pt>
                      <c:pt idx="390">
                        <c:v>6.18</c:v>
                      </c:pt>
                      <c:pt idx="391">
                        <c:v>6.18</c:v>
                      </c:pt>
                      <c:pt idx="392">
                        <c:v>6.12</c:v>
                      </c:pt>
                      <c:pt idx="393">
                        <c:v>6.11</c:v>
                      </c:pt>
                      <c:pt idx="394">
                        <c:v>6.08</c:v>
                      </c:pt>
                      <c:pt idx="395">
                        <c:v>6.06</c:v>
                      </c:pt>
                      <c:pt idx="396">
                        <c:v>6.1</c:v>
                      </c:pt>
                      <c:pt idx="397">
                        <c:v>6.08</c:v>
                      </c:pt>
                      <c:pt idx="398">
                        <c:v>6.09</c:v>
                      </c:pt>
                      <c:pt idx="399">
                        <c:v>6.16</c:v>
                      </c:pt>
                      <c:pt idx="400">
                        <c:v>6.16</c:v>
                      </c:pt>
                      <c:pt idx="401">
                        <c:v>6.18</c:v>
                      </c:pt>
                      <c:pt idx="402">
                        <c:v>6.18</c:v>
                      </c:pt>
                      <c:pt idx="403">
                        <c:v>6.19</c:v>
                      </c:pt>
                      <c:pt idx="404">
                        <c:v>6.18</c:v>
                      </c:pt>
                      <c:pt idx="405">
                        <c:v>6.18</c:v>
                      </c:pt>
                      <c:pt idx="406">
                        <c:v>6.22</c:v>
                      </c:pt>
                      <c:pt idx="407">
                        <c:v>6.22</c:v>
                      </c:pt>
                      <c:pt idx="408">
                        <c:v>6.3</c:v>
                      </c:pt>
                      <c:pt idx="409">
                        <c:v>6.4</c:v>
                      </c:pt>
                      <c:pt idx="410">
                        <c:v>6.48</c:v>
                      </c:pt>
                      <c:pt idx="411">
                        <c:v>6.52</c:v>
                      </c:pt>
                      <c:pt idx="412">
                        <c:v>6.5</c:v>
                      </c:pt>
                      <c:pt idx="413">
                        <c:v>6.52</c:v>
                      </c:pt>
                      <c:pt idx="414">
                        <c:v>6.54</c:v>
                      </c:pt>
                      <c:pt idx="415">
                        <c:v>6.58</c:v>
                      </c:pt>
                      <c:pt idx="416">
                        <c:v>6.62</c:v>
                      </c:pt>
                      <c:pt idx="417">
                        <c:v>6.6</c:v>
                      </c:pt>
                      <c:pt idx="418">
                        <c:v>6.64</c:v>
                      </c:pt>
                      <c:pt idx="419">
                        <c:v>6.62</c:v>
                      </c:pt>
                      <c:pt idx="420">
                        <c:v>6.6</c:v>
                      </c:pt>
                      <c:pt idx="421">
                        <c:v>6.6</c:v>
                      </c:pt>
                      <c:pt idx="422">
                        <c:v>6.58</c:v>
                      </c:pt>
                      <c:pt idx="423">
                        <c:v>6.58</c:v>
                      </c:pt>
                      <c:pt idx="424">
                        <c:v>6.57</c:v>
                      </c:pt>
                      <c:pt idx="425">
                        <c:v>6.56</c:v>
                      </c:pt>
                      <c:pt idx="426">
                        <c:v>6.54</c:v>
                      </c:pt>
                      <c:pt idx="427">
                        <c:v>6.54</c:v>
                      </c:pt>
                      <c:pt idx="428">
                        <c:v>6.46</c:v>
                      </c:pt>
                      <c:pt idx="429">
                        <c:v>6.38</c:v>
                      </c:pt>
                      <c:pt idx="430">
                        <c:v>6.3</c:v>
                      </c:pt>
                      <c:pt idx="431">
                        <c:v>6.26</c:v>
                      </c:pt>
                      <c:pt idx="432">
                        <c:v>6.18</c:v>
                      </c:pt>
                      <c:pt idx="433">
                        <c:v>6.12</c:v>
                      </c:pt>
                      <c:pt idx="434">
                        <c:v>6.1</c:v>
                      </c:pt>
                      <c:pt idx="435">
                        <c:v>6.08</c:v>
                      </c:pt>
                      <c:pt idx="436">
                        <c:v>6.08</c:v>
                      </c:pt>
                      <c:pt idx="437">
                        <c:v>6.1</c:v>
                      </c:pt>
                      <c:pt idx="438">
                        <c:v>6.12</c:v>
                      </c:pt>
                      <c:pt idx="439">
                        <c:v>6.12</c:v>
                      </c:pt>
                      <c:pt idx="440">
                        <c:v>6.14</c:v>
                      </c:pt>
                      <c:pt idx="441">
                        <c:v>6.13</c:v>
                      </c:pt>
                      <c:pt idx="442">
                        <c:v>6.14</c:v>
                      </c:pt>
                      <c:pt idx="443">
                        <c:v>6.08</c:v>
                      </c:pt>
                      <c:pt idx="444">
                        <c:v>6.08</c:v>
                      </c:pt>
                      <c:pt idx="445">
                        <c:v>6.18</c:v>
                      </c:pt>
                      <c:pt idx="446">
                        <c:v>6.2</c:v>
                      </c:pt>
                      <c:pt idx="447">
                        <c:v>6.3</c:v>
                      </c:pt>
                      <c:pt idx="448">
                        <c:v>6.34</c:v>
                      </c:pt>
                      <c:pt idx="449">
                        <c:v>6.32</c:v>
                      </c:pt>
                      <c:pt idx="450">
                        <c:v>6.3</c:v>
                      </c:pt>
                      <c:pt idx="451">
                        <c:v>6.28</c:v>
                      </c:pt>
                      <c:pt idx="452">
                        <c:v>6.34</c:v>
                      </c:pt>
                      <c:pt idx="453">
                        <c:v>6.34</c:v>
                      </c:pt>
                      <c:pt idx="454">
                        <c:v>6.32</c:v>
                      </c:pt>
                      <c:pt idx="455">
                        <c:v>6.28</c:v>
                      </c:pt>
                      <c:pt idx="456">
                        <c:v>6.3</c:v>
                      </c:pt>
                      <c:pt idx="457">
                        <c:v>6.34</c:v>
                      </c:pt>
                      <c:pt idx="458">
                        <c:v>6.3</c:v>
                      </c:pt>
                      <c:pt idx="459">
                        <c:v>6.33</c:v>
                      </c:pt>
                      <c:pt idx="460">
                        <c:v>6.36</c:v>
                      </c:pt>
                      <c:pt idx="461">
                        <c:v>6.38</c:v>
                      </c:pt>
                      <c:pt idx="462">
                        <c:v>6.48</c:v>
                      </c:pt>
                      <c:pt idx="463">
                        <c:v>6.5</c:v>
                      </c:pt>
                      <c:pt idx="464">
                        <c:v>6.54</c:v>
                      </c:pt>
                      <c:pt idx="465">
                        <c:v>6.54</c:v>
                      </c:pt>
                      <c:pt idx="466">
                        <c:v>6.6</c:v>
                      </c:pt>
                      <c:pt idx="467">
                        <c:v>6.7</c:v>
                      </c:pt>
                      <c:pt idx="468">
                        <c:v>6.74</c:v>
                      </c:pt>
                      <c:pt idx="469">
                        <c:v>6.78</c:v>
                      </c:pt>
                      <c:pt idx="470">
                        <c:v>6.8</c:v>
                      </c:pt>
                      <c:pt idx="471">
                        <c:v>6.8</c:v>
                      </c:pt>
                      <c:pt idx="472">
                        <c:v>6.76</c:v>
                      </c:pt>
                      <c:pt idx="473">
                        <c:v>6.74</c:v>
                      </c:pt>
                      <c:pt idx="474">
                        <c:v>6.72</c:v>
                      </c:pt>
                      <c:pt idx="475">
                        <c:v>6.73</c:v>
                      </c:pt>
                      <c:pt idx="476">
                        <c:v>6.74</c:v>
                      </c:pt>
                      <c:pt idx="477">
                        <c:v>6.78</c:v>
                      </c:pt>
                      <c:pt idx="478">
                        <c:v>6.82</c:v>
                      </c:pt>
                      <c:pt idx="479">
                        <c:v>6.9</c:v>
                      </c:pt>
                      <c:pt idx="480">
                        <c:v>6.96</c:v>
                      </c:pt>
                      <c:pt idx="481">
                        <c:v>7.02</c:v>
                      </c:pt>
                      <c:pt idx="482">
                        <c:v>7.04</c:v>
                      </c:pt>
                      <c:pt idx="483">
                        <c:v>7.06</c:v>
                      </c:pt>
                      <c:pt idx="484">
                        <c:v>7.06</c:v>
                      </c:pt>
                      <c:pt idx="485">
                        <c:v>7.08</c:v>
                      </c:pt>
                      <c:pt idx="486">
                        <c:v>7.1</c:v>
                      </c:pt>
                      <c:pt idx="487">
                        <c:v>7.1</c:v>
                      </c:pt>
                      <c:pt idx="488">
                        <c:v>7.14</c:v>
                      </c:pt>
                      <c:pt idx="489">
                        <c:v>7.18</c:v>
                      </c:pt>
                      <c:pt idx="490">
                        <c:v>7.2</c:v>
                      </c:pt>
                      <c:pt idx="491">
                        <c:v>7.2</c:v>
                      </c:pt>
                      <c:pt idx="492">
                        <c:v>7.22</c:v>
                      </c:pt>
                      <c:pt idx="493">
                        <c:v>7.26</c:v>
                      </c:pt>
                      <c:pt idx="494">
                        <c:v>7.3</c:v>
                      </c:pt>
                      <c:pt idx="495">
                        <c:v>7.3</c:v>
                      </c:pt>
                      <c:pt idx="496">
                        <c:v>7.3</c:v>
                      </c:pt>
                      <c:pt idx="497">
                        <c:v>7.3</c:v>
                      </c:pt>
                      <c:pt idx="498">
                        <c:v>7.28</c:v>
                      </c:pt>
                      <c:pt idx="499">
                        <c:v>7.26</c:v>
                      </c:pt>
                      <c:pt idx="500">
                        <c:v>7.26</c:v>
                      </c:pt>
                      <c:pt idx="501">
                        <c:v>7.22</c:v>
                      </c:pt>
                      <c:pt idx="502">
                        <c:v>7.2</c:v>
                      </c:pt>
                      <c:pt idx="503">
                        <c:v>7.2</c:v>
                      </c:pt>
                      <c:pt idx="504">
                        <c:v>7.2</c:v>
                      </c:pt>
                      <c:pt idx="505">
                        <c:v>7.22</c:v>
                      </c:pt>
                      <c:pt idx="506">
                        <c:v>7.22</c:v>
                      </c:pt>
                      <c:pt idx="507">
                        <c:v>7.24</c:v>
                      </c:pt>
                      <c:pt idx="508">
                        <c:v>7.2</c:v>
                      </c:pt>
                      <c:pt idx="509">
                        <c:v>7.18</c:v>
                      </c:pt>
                      <c:pt idx="510">
                        <c:v>7.1</c:v>
                      </c:pt>
                      <c:pt idx="511">
                        <c:v>7.08</c:v>
                      </c:pt>
                      <c:pt idx="512">
                        <c:v>7.08</c:v>
                      </c:pt>
                      <c:pt idx="513">
                        <c:v>7.06</c:v>
                      </c:pt>
                      <c:pt idx="514">
                        <c:v>7</c:v>
                      </c:pt>
                      <c:pt idx="515">
                        <c:v>7.02</c:v>
                      </c:pt>
                      <c:pt idx="516">
                        <c:v>7.02</c:v>
                      </c:pt>
                      <c:pt idx="517">
                        <c:v>7</c:v>
                      </c:pt>
                      <c:pt idx="518">
                        <c:v>7</c:v>
                      </c:pt>
                      <c:pt idx="519">
                        <c:v>7</c:v>
                      </c:pt>
                      <c:pt idx="520">
                        <c:v>7.02</c:v>
                      </c:pt>
                      <c:pt idx="521">
                        <c:v>7.02</c:v>
                      </c:pt>
                      <c:pt idx="522">
                        <c:v>7.05</c:v>
                      </c:pt>
                      <c:pt idx="523">
                        <c:v>7.03</c:v>
                      </c:pt>
                      <c:pt idx="524">
                        <c:v>7</c:v>
                      </c:pt>
                      <c:pt idx="525">
                        <c:v>7.03</c:v>
                      </c:pt>
                      <c:pt idx="526">
                        <c:v>7.04</c:v>
                      </c:pt>
                      <c:pt idx="527">
                        <c:v>7.04</c:v>
                      </c:pt>
                      <c:pt idx="528">
                        <c:v>7.03</c:v>
                      </c:pt>
                      <c:pt idx="529">
                        <c:v>7.06</c:v>
                      </c:pt>
                      <c:pt idx="530">
                        <c:v>7.06</c:v>
                      </c:pt>
                      <c:pt idx="531">
                        <c:v>7.06</c:v>
                      </c:pt>
                      <c:pt idx="532">
                        <c:v>7.04</c:v>
                      </c:pt>
                      <c:pt idx="533">
                        <c:v>7.02</c:v>
                      </c:pt>
                      <c:pt idx="534">
                        <c:v>7</c:v>
                      </c:pt>
                      <c:pt idx="535">
                        <c:v>7</c:v>
                      </c:pt>
                      <c:pt idx="536">
                        <c:v>6.98</c:v>
                      </c:pt>
                      <c:pt idx="537">
                        <c:v>7.02</c:v>
                      </c:pt>
                      <c:pt idx="538">
                        <c:v>7.02</c:v>
                      </c:pt>
                      <c:pt idx="539">
                        <c:v>7.02</c:v>
                      </c:pt>
                      <c:pt idx="540">
                        <c:v>7.02</c:v>
                      </c:pt>
                      <c:pt idx="541">
                        <c:v>7.03</c:v>
                      </c:pt>
                      <c:pt idx="542">
                        <c:v>7.04</c:v>
                      </c:pt>
                      <c:pt idx="543">
                        <c:v>7.06</c:v>
                      </c:pt>
                      <c:pt idx="544">
                        <c:v>7.08</c:v>
                      </c:pt>
                      <c:pt idx="545">
                        <c:v>7.08</c:v>
                      </c:pt>
                      <c:pt idx="546">
                        <c:v>7.06</c:v>
                      </c:pt>
                      <c:pt idx="547">
                        <c:v>7.02</c:v>
                      </c:pt>
                      <c:pt idx="548">
                        <c:v>7.04</c:v>
                      </c:pt>
                      <c:pt idx="549">
                        <c:v>7.02</c:v>
                      </c:pt>
                      <c:pt idx="550">
                        <c:v>6.99</c:v>
                      </c:pt>
                      <c:pt idx="551">
                        <c:v>6.98</c:v>
                      </c:pt>
                      <c:pt idx="552">
                        <c:v>7</c:v>
                      </c:pt>
                      <c:pt idx="553">
                        <c:v>7.06</c:v>
                      </c:pt>
                      <c:pt idx="554">
                        <c:v>7.08</c:v>
                      </c:pt>
                      <c:pt idx="555">
                        <c:v>7.08</c:v>
                      </c:pt>
                      <c:pt idx="556">
                        <c:v>7.06</c:v>
                      </c:pt>
                      <c:pt idx="557">
                        <c:v>7.04</c:v>
                      </c:pt>
                      <c:pt idx="558">
                        <c:v>7.04</c:v>
                      </c:pt>
                      <c:pt idx="559">
                        <c:v>7.02</c:v>
                      </c:pt>
                      <c:pt idx="560">
                        <c:v>7.1</c:v>
                      </c:pt>
                      <c:pt idx="561">
                        <c:v>7.14</c:v>
                      </c:pt>
                      <c:pt idx="562">
                        <c:v>7.16</c:v>
                      </c:pt>
                      <c:pt idx="563">
                        <c:v>7.16</c:v>
                      </c:pt>
                      <c:pt idx="564">
                        <c:v>7.16</c:v>
                      </c:pt>
                      <c:pt idx="565">
                        <c:v>7.18</c:v>
                      </c:pt>
                      <c:pt idx="566">
                        <c:v>7.2</c:v>
                      </c:pt>
                      <c:pt idx="567">
                        <c:v>7.26</c:v>
                      </c:pt>
                      <c:pt idx="568">
                        <c:v>7.3</c:v>
                      </c:pt>
                      <c:pt idx="569">
                        <c:v>7.32</c:v>
                      </c:pt>
                      <c:pt idx="570">
                        <c:v>7.4</c:v>
                      </c:pt>
                      <c:pt idx="571">
                        <c:v>7.42</c:v>
                      </c:pt>
                      <c:pt idx="572">
                        <c:v>7.5</c:v>
                      </c:pt>
                      <c:pt idx="573">
                        <c:v>7.5</c:v>
                      </c:pt>
                      <c:pt idx="574">
                        <c:v>7.55</c:v>
                      </c:pt>
                      <c:pt idx="575">
                        <c:v>7.58</c:v>
                      </c:pt>
                      <c:pt idx="576">
                        <c:v>7.62</c:v>
                      </c:pt>
                      <c:pt idx="577">
                        <c:v>7.64</c:v>
                      </c:pt>
                      <c:pt idx="578">
                        <c:v>7.68</c:v>
                      </c:pt>
                      <c:pt idx="579">
                        <c:v>7.72</c:v>
                      </c:pt>
                      <c:pt idx="580">
                        <c:v>7.72</c:v>
                      </c:pt>
                      <c:pt idx="581">
                        <c:v>7.72</c:v>
                      </c:pt>
                      <c:pt idx="582">
                        <c:v>7.74</c:v>
                      </c:pt>
                      <c:pt idx="583">
                        <c:v>7.74</c:v>
                      </c:pt>
                      <c:pt idx="584">
                        <c:v>7.78</c:v>
                      </c:pt>
                      <c:pt idx="585">
                        <c:v>7.8</c:v>
                      </c:pt>
                      <c:pt idx="586">
                        <c:v>7.84</c:v>
                      </c:pt>
                      <c:pt idx="587">
                        <c:v>7.86</c:v>
                      </c:pt>
                      <c:pt idx="588">
                        <c:v>7.91</c:v>
                      </c:pt>
                      <c:pt idx="589">
                        <c:v>7.92</c:v>
                      </c:pt>
                      <c:pt idx="590">
                        <c:v>8</c:v>
                      </c:pt>
                      <c:pt idx="591">
                        <c:v>8</c:v>
                      </c:pt>
                      <c:pt idx="592">
                        <c:v>8</c:v>
                      </c:pt>
                      <c:pt idx="593">
                        <c:v>8.0399999999999991</c:v>
                      </c:pt>
                      <c:pt idx="594">
                        <c:v>8.0500000000000007</c:v>
                      </c:pt>
                      <c:pt idx="595">
                        <c:v>8.08</c:v>
                      </c:pt>
                      <c:pt idx="596">
                        <c:v>8.14</c:v>
                      </c:pt>
                      <c:pt idx="597">
                        <c:v>8.18</c:v>
                      </c:pt>
                      <c:pt idx="598">
                        <c:v>8.18</c:v>
                      </c:pt>
                      <c:pt idx="599">
                        <c:v>8.1999999999999993</c:v>
                      </c:pt>
                      <c:pt idx="600">
                        <c:v>8.2200000000000006</c:v>
                      </c:pt>
                      <c:pt idx="601">
                        <c:v>8.24</c:v>
                      </c:pt>
                      <c:pt idx="602">
                        <c:v>8.3000000000000007</c:v>
                      </c:pt>
                      <c:pt idx="603">
                        <c:v>8.32</c:v>
                      </c:pt>
                      <c:pt idx="604">
                        <c:v>8.34</c:v>
                      </c:pt>
                      <c:pt idx="605">
                        <c:v>8.36</c:v>
                      </c:pt>
                      <c:pt idx="606">
                        <c:v>8.4</c:v>
                      </c:pt>
                      <c:pt idx="607">
                        <c:v>8.42</c:v>
                      </c:pt>
                      <c:pt idx="608">
                        <c:v>8.48</c:v>
                      </c:pt>
                      <c:pt idx="609">
                        <c:v>8.5</c:v>
                      </c:pt>
                      <c:pt idx="610">
                        <c:v>8.56</c:v>
                      </c:pt>
                      <c:pt idx="611">
                        <c:v>8.6</c:v>
                      </c:pt>
                      <c:pt idx="612">
                        <c:v>8.64</c:v>
                      </c:pt>
                      <c:pt idx="613">
                        <c:v>8.66</c:v>
                      </c:pt>
                      <c:pt idx="614">
                        <c:v>8.6999999999999993</c:v>
                      </c:pt>
                      <c:pt idx="615">
                        <c:v>8.76</c:v>
                      </c:pt>
                      <c:pt idx="616">
                        <c:v>8.7799999999999994</c:v>
                      </c:pt>
                      <c:pt idx="617">
                        <c:v>8.8000000000000007</c:v>
                      </c:pt>
                      <c:pt idx="618">
                        <c:v>8.82</c:v>
                      </c:pt>
                      <c:pt idx="619">
                        <c:v>8.85</c:v>
                      </c:pt>
                      <c:pt idx="620">
                        <c:v>8.9</c:v>
                      </c:pt>
                      <c:pt idx="621">
                        <c:v>8.9</c:v>
                      </c:pt>
                      <c:pt idx="622">
                        <c:v>8.92</c:v>
                      </c:pt>
                      <c:pt idx="623">
                        <c:v>8.94</c:v>
                      </c:pt>
                      <c:pt idx="624">
                        <c:v>8.9499999999999993</c:v>
                      </c:pt>
                      <c:pt idx="625">
                        <c:v>8.9499999999999993</c:v>
                      </c:pt>
                      <c:pt idx="626">
                        <c:v>8.98</c:v>
                      </c:pt>
                      <c:pt idx="627">
                        <c:v>9</c:v>
                      </c:pt>
                      <c:pt idx="628">
                        <c:v>9</c:v>
                      </c:pt>
                      <c:pt idx="629">
                        <c:v>9.0299999999999994</c:v>
                      </c:pt>
                      <c:pt idx="630">
                        <c:v>9.06</c:v>
                      </c:pt>
                      <c:pt idx="631">
                        <c:v>9.08</c:v>
                      </c:pt>
                      <c:pt idx="632">
                        <c:v>9.1</c:v>
                      </c:pt>
                      <c:pt idx="633">
                        <c:v>9.1</c:v>
                      </c:pt>
                      <c:pt idx="634">
                        <c:v>9.11</c:v>
                      </c:pt>
                      <c:pt idx="635">
                        <c:v>9.1</c:v>
                      </c:pt>
                      <c:pt idx="636">
                        <c:v>9.1</c:v>
                      </c:pt>
                      <c:pt idx="637">
                        <c:v>9.08</c:v>
                      </c:pt>
                      <c:pt idx="638">
                        <c:v>9.06</c:v>
                      </c:pt>
                      <c:pt idx="639">
                        <c:v>9.0399999999999991</c:v>
                      </c:pt>
                      <c:pt idx="640">
                        <c:v>9.0399999999999991</c:v>
                      </c:pt>
                      <c:pt idx="641">
                        <c:v>9.0399999999999991</c:v>
                      </c:pt>
                      <c:pt idx="642">
                        <c:v>9.0299999999999994</c:v>
                      </c:pt>
                      <c:pt idx="643">
                        <c:v>9.01</c:v>
                      </c:pt>
                      <c:pt idx="644">
                        <c:v>9</c:v>
                      </c:pt>
                      <c:pt idx="645">
                        <c:v>9</c:v>
                      </c:pt>
                      <c:pt idx="646">
                        <c:v>8.98</c:v>
                      </c:pt>
                      <c:pt idx="647">
                        <c:v>8.9600000000000009</c:v>
                      </c:pt>
                      <c:pt idx="648">
                        <c:v>8.9600000000000009</c:v>
                      </c:pt>
                      <c:pt idx="649">
                        <c:v>8.94</c:v>
                      </c:pt>
                      <c:pt idx="650">
                        <c:v>8.9</c:v>
                      </c:pt>
                      <c:pt idx="651">
                        <c:v>8.86</c:v>
                      </c:pt>
                      <c:pt idx="652">
                        <c:v>8.84</c:v>
                      </c:pt>
                      <c:pt idx="653">
                        <c:v>8.82</c:v>
                      </c:pt>
                      <c:pt idx="654">
                        <c:v>8.82</c:v>
                      </c:pt>
                      <c:pt idx="655">
                        <c:v>8.8000000000000007</c:v>
                      </c:pt>
                      <c:pt idx="656">
                        <c:v>8.76</c:v>
                      </c:pt>
                      <c:pt idx="657">
                        <c:v>8.75</c:v>
                      </c:pt>
                      <c:pt idx="658">
                        <c:v>8.6999999999999993</c:v>
                      </c:pt>
                      <c:pt idx="659">
                        <c:v>8.65</c:v>
                      </c:pt>
                      <c:pt idx="660">
                        <c:v>8.6</c:v>
                      </c:pt>
                      <c:pt idx="661">
                        <c:v>8.58</c:v>
                      </c:pt>
                      <c:pt idx="662">
                        <c:v>8.56</c:v>
                      </c:pt>
                      <c:pt idx="663">
                        <c:v>8.5</c:v>
                      </c:pt>
                      <c:pt idx="664">
                        <c:v>8.48</c:v>
                      </c:pt>
                      <c:pt idx="665">
                        <c:v>8.4600000000000009</c:v>
                      </c:pt>
                      <c:pt idx="666">
                        <c:v>8.4</c:v>
                      </c:pt>
                      <c:pt idx="667">
                        <c:v>8.36</c:v>
                      </c:pt>
                      <c:pt idx="668">
                        <c:v>8.32</c:v>
                      </c:pt>
                      <c:pt idx="669">
                        <c:v>8.2799999999999994</c:v>
                      </c:pt>
                      <c:pt idx="670">
                        <c:v>8.2200000000000006</c:v>
                      </c:pt>
                      <c:pt idx="671">
                        <c:v>8.18</c:v>
                      </c:pt>
                      <c:pt idx="672">
                        <c:v>8.16</c:v>
                      </c:pt>
                      <c:pt idx="673">
                        <c:v>8.1199999999999992</c:v>
                      </c:pt>
                      <c:pt idx="674">
                        <c:v>8</c:v>
                      </c:pt>
                      <c:pt idx="675">
                        <c:v>8</c:v>
                      </c:pt>
                      <c:pt idx="676">
                        <c:v>7.96</c:v>
                      </c:pt>
                      <c:pt idx="677">
                        <c:v>7.9</c:v>
                      </c:pt>
                      <c:pt idx="678">
                        <c:v>7.87</c:v>
                      </c:pt>
                      <c:pt idx="679">
                        <c:v>7.82</c:v>
                      </c:pt>
                      <c:pt idx="680">
                        <c:v>7.76</c:v>
                      </c:pt>
                      <c:pt idx="681">
                        <c:v>7.7</c:v>
                      </c:pt>
                      <c:pt idx="682">
                        <c:v>7.67</c:v>
                      </c:pt>
                      <c:pt idx="683">
                        <c:v>7.62</c:v>
                      </c:pt>
                      <c:pt idx="684">
                        <c:v>7.58</c:v>
                      </c:pt>
                      <c:pt idx="685">
                        <c:v>7.54</c:v>
                      </c:pt>
                      <c:pt idx="686">
                        <c:v>7.5</c:v>
                      </c:pt>
                      <c:pt idx="687">
                        <c:v>7.48</c:v>
                      </c:pt>
                      <c:pt idx="688">
                        <c:v>7.46</c:v>
                      </c:pt>
                      <c:pt idx="689">
                        <c:v>7.3</c:v>
                      </c:pt>
                      <c:pt idx="690">
                        <c:v>7.22</c:v>
                      </c:pt>
                      <c:pt idx="691">
                        <c:v>7.15</c:v>
                      </c:pt>
                      <c:pt idx="692">
                        <c:v>7.1</c:v>
                      </c:pt>
                      <c:pt idx="693">
                        <c:v>7.02</c:v>
                      </c:pt>
                      <c:pt idx="694">
                        <c:v>7</c:v>
                      </c:pt>
                      <c:pt idx="695">
                        <c:v>6.96</c:v>
                      </c:pt>
                      <c:pt idx="696">
                        <c:v>6.96</c:v>
                      </c:pt>
                      <c:pt idx="697">
                        <c:v>6.94</c:v>
                      </c:pt>
                      <c:pt idx="698">
                        <c:v>6.92</c:v>
                      </c:pt>
                      <c:pt idx="699">
                        <c:v>6.9</c:v>
                      </c:pt>
                      <c:pt idx="700">
                        <c:v>6.88</c:v>
                      </c:pt>
                      <c:pt idx="701">
                        <c:v>6.86</c:v>
                      </c:pt>
                      <c:pt idx="702">
                        <c:v>6.84</c:v>
                      </c:pt>
                      <c:pt idx="703">
                        <c:v>6.84</c:v>
                      </c:pt>
                      <c:pt idx="704">
                        <c:v>6.9</c:v>
                      </c:pt>
                      <c:pt idx="705">
                        <c:v>6.96</c:v>
                      </c:pt>
                      <c:pt idx="706">
                        <c:v>6.98</c:v>
                      </c:pt>
                      <c:pt idx="707">
                        <c:v>6.98</c:v>
                      </c:pt>
                      <c:pt idx="708">
                        <c:v>7</c:v>
                      </c:pt>
                      <c:pt idx="709">
                        <c:v>7.06</c:v>
                      </c:pt>
                      <c:pt idx="710">
                        <c:v>7.08</c:v>
                      </c:pt>
                      <c:pt idx="711">
                        <c:v>7.1</c:v>
                      </c:pt>
                      <c:pt idx="712">
                        <c:v>7.08</c:v>
                      </c:pt>
                      <c:pt idx="713">
                        <c:v>7.08</c:v>
                      </c:pt>
                      <c:pt idx="714">
                        <c:v>7.08</c:v>
                      </c:pt>
                      <c:pt idx="715">
                        <c:v>7.09</c:v>
                      </c:pt>
                      <c:pt idx="716">
                        <c:v>7.09</c:v>
                      </c:pt>
                      <c:pt idx="717">
                        <c:v>7.09</c:v>
                      </c:pt>
                      <c:pt idx="718">
                        <c:v>7.1</c:v>
                      </c:pt>
                      <c:pt idx="719">
                        <c:v>7.1</c:v>
                      </c:pt>
                      <c:pt idx="720">
                        <c:v>7.1</c:v>
                      </c:pt>
                      <c:pt idx="721">
                        <c:v>7.1</c:v>
                      </c:pt>
                      <c:pt idx="722">
                        <c:v>7.1</c:v>
                      </c:pt>
                      <c:pt idx="723">
                        <c:v>7.11</c:v>
                      </c:pt>
                      <c:pt idx="724">
                        <c:v>7.12</c:v>
                      </c:pt>
                      <c:pt idx="725">
                        <c:v>7.12</c:v>
                      </c:pt>
                      <c:pt idx="726">
                        <c:v>7.14</c:v>
                      </c:pt>
                      <c:pt idx="727">
                        <c:v>7.16</c:v>
                      </c:pt>
                      <c:pt idx="728">
                        <c:v>7.18</c:v>
                      </c:pt>
                      <c:pt idx="729">
                        <c:v>7.18</c:v>
                      </c:pt>
                      <c:pt idx="730">
                        <c:v>7.16</c:v>
                      </c:pt>
                      <c:pt idx="731">
                        <c:v>7.18</c:v>
                      </c:pt>
                    </c:numCache>
                  </c:numRef>
                </c:val>
                <c:smooth val="1"/>
                <c:extLst xmlns:c15="http://schemas.microsoft.com/office/drawing/2012/chart">
                  <c:ext xmlns:c16="http://schemas.microsoft.com/office/drawing/2014/chart" uri="{C3380CC4-5D6E-409C-BE32-E72D297353CC}">
                    <c16:uniqueId val="{00000011-D753-464D-AACF-C9EF6FA85ADD}"/>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DATOS!$Z$3:$Z$734</c15:sqref>
                        </c15:formulaRef>
                      </c:ext>
                    </c:extLst>
                    <c:numCache>
                      <c:formatCode>0.00</c:formatCode>
                      <c:ptCount val="732"/>
                      <c:pt idx="0">
                        <c:v>7.18</c:v>
                      </c:pt>
                      <c:pt idx="1">
                        <c:v>7.2</c:v>
                      </c:pt>
                      <c:pt idx="2">
                        <c:v>7.14</c:v>
                      </c:pt>
                      <c:pt idx="3">
                        <c:v>7.12</c:v>
                      </c:pt>
                      <c:pt idx="4">
                        <c:v>7.1</c:v>
                      </c:pt>
                      <c:pt idx="5">
                        <c:v>7.05</c:v>
                      </c:pt>
                      <c:pt idx="6">
                        <c:v>7.02</c:v>
                      </c:pt>
                      <c:pt idx="7">
                        <c:v>6.97</c:v>
                      </c:pt>
                      <c:pt idx="8">
                        <c:v>6.95</c:v>
                      </c:pt>
                      <c:pt idx="9">
                        <c:v>6.91</c:v>
                      </c:pt>
                      <c:pt idx="10">
                        <c:v>6.88</c:v>
                      </c:pt>
                      <c:pt idx="11">
                        <c:v>6.84</c:v>
                      </c:pt>
                      <c:pt idx="12">
                        <c:v>6.8</c:v>
                      </c:pt>
                      <c:pt idx="13">
                        <c:v>6.72</c:v>
                      </c:pt>
                      <c:pt idx="14">
                        <c:v>6.68</c:v>
                      </c:pt>
                      <c:pt idx="15">
                        <c:v>6.62</c:v>
                      </c:pt>
                      <c:pt idx="16">
                        <c:v>6.58</c:v>
                      </c:pt>
                      <c:pt idx="17">
                        <c:v>6.55</c:v>
                      </c:pt>
                      <c:pt idx="18">
                        <c:v>6.5</c:v>
                      </c:pt>
                      <c:pt idx="19">
                        <c:v>6.49</c:v>
                      </c:pt>
                      <c:pt idx="20">
                        <c:v>6.48</c:v>
                      </c:pt>
                      <c:pt idx="21">
                        <c:v>6.48</c:v>
                      </c:pt>
                      <c:pt idx="22">
                        <c:v>6.47</c:v>
                      </c:pt>
                      <c:pt idx="23">
                        <c:v>6.48</c:v>
                      </c:pt>
                      <c:pt idx="24">
                        <c:v>6.46</c:v>
                      </c:pt>
                      <c:pt idx="25">
                        <c:v>6.5</c:v>
                      </c:pt>
                      <c:pt idx="26">
                        <c:v>6.58</c:v>
                      </c:pt>
                      <c:pt idx="27">
                        <c:v>6.58</c:v>
                      </c:pt>
                      <c:pt idx="28">
                        <c:v>6.56</c:v>
                      </c:pt>
                      <c:pt idx="29">
                        <c:v>6.4</c:v>
                      </c:pt>
                      <c:pt idx="30">
                        <c:v>6.36</c:v>
                      </c:pt>
                      <c:pt idx="31">
                        <c:v>6.3</c:v>
                      </c:pt>
                      <c:pt idx="32">
                        <c:v>6.27</c:v>
                      </c:pt>
                      <c:pt idx="33">
                        <c:v>6.24</c:v>
                      </c:pt>
                      <c:pt idx="34">
                        <c:v>6.21</c:v>
                      </c:pt>
                      <c:pt idx="35">
                        <c:v>6.18</c:v>
                      </c:pt>
                      <c:pt idx="36">
                        <c:v>6.17</c:v>
                      </c:pt>
                      <c:pt idx="37">
                        <c:v>6.24</c:v>
                      </c:pt>
                      <c:pt idx="38">
                        <c:v>6.3</c:v>
                      </c:pt>
                      <c:pt idx="39">
                        <c:v>6.3</c:v>
                      </c:pt>
                      <c:pt idx="40">
                        <c:v>6.3</c:v>
                      </c:pt>
                      <c:pt idx="41">
                        <c:v>6.3</c:v>
                      </c:pt>
                      <c:pt idx="42">
                        <c:v>6.3</c:v>
                      </c:pt>
                      <c:pt idx="43">
                        <c:v>6.24</c:v>
                      </c:pt>
                      <c:pt idx="44">
                        <c:v>6.12</c:v>
                      </c:pt>
                      <c:pt idx="45">
                        <c:v>6.02</c:v>
                      </c:pt>
                      <c:pt idx="46">
                        <c:v>6</c:v>
                      </c:pt>
                      <c:pt idx="47">
                        <c:v>5.96</c:v>
                      </c:pt>
                      <c:pt idx="48">
                        <c:v>5.9</c:v>
                      </c:pt>
                      <c:pt idx="49">
                        <c:v>5.86</c:v>
                      </c:pt>
                      <c:pt idx="50">
                        <c:v>5.8</c:v>
                      </c:pt>
                      <c:pt idx="51">
                        <c:v>5.8</c:v>
                      </c:pt>
                      <c:pt idx="52">
                        <c:v>5.78</c:v>
                      </c:pt>
                      <c:pt idx="53">
                        <c:v>5.76</c:v>
                      </c:pt>
                      <c:pt idx="54">
                        <c:v>5.78</c:v>
                      </c:pt>
                      <c:pt idx="55">
                        <c:v>5.78</c:v>
                      </c:pt>
                      <c:pt idx="56">
                        <c:v>5.78</c:v>
                      </c:pt>
                      <c:pt idx="57">
                        <c:v>5.74</c:v>
                      </c:pt>
                      <c:pt idx="58">
                        <c:v>5.7</c:v>
                      </c:pt>
                      <c:pt idx="59">
                        <c:v>5.8</c:v>
                      </c:pt>
                      <c:pt idx="60">
                        <c:v>5.82</c:v>
                      </c:pt>
                      <c:pt idx="61">
                        <c:v>5.8</c:v>
                      </c:pt>
                      <c:pt idx="62">
                        <c:v>5.7</c:v>
                      </c:pt>
                      <c:pt idx="63">
                        <c:v>5.6</c:v>
                      </c:pt>
                      <c:pt idx="64">
                        <c:v>5.5</c:v>
                      </c:pt>
                      <c:pt idx="65">
                        <c:v>5.45</c:v>
                      </c:pt>
                      <c:pt idx="66">
                        <c:v>5.38</c:v>
                      </c:pt>
                      <c:pt idx="67">
                        <c:v>5.33</c:v>
                      </c:pt>
                      <c:pt idx="68">
                        <c:v>5.36</c:v>
                      </c:pt>
                      <c:pt idx="69">
                        <c:v>5.38</c:v>
                      </c:pt>
                      <c:pt idx="70">
                        <c:v>5.34</c:v>
                      </c:pt>
                      <c:pt idx="71">
                        <c:v>5.27</c:v>
                      </c:pt>
                      <c:pt idx="72">
                        <c:v>5.16</c:v>
                      </c:pt>
                      <c:pt idx="73">
                        <c:v>5.14</c:v>
                      </c:pt>
                      <c:pt idx="74">
                        <c:v>5.0999999999999996</c:v>
                      </c:pt>
                      <c:pt idx="75">
                        <c:v>5.0999999999999996</c:v>
                      </c:pt>
                      <c:pt idx="76">
                        <c:v>5.08</c:v>
                      </c:pt>
                      <c:pt idx="77">
                        <c:v>4.95</c:v>
                      </c:pt>
                      <c:pt idx="78">
                        <c:v>4.88</c:v>
                      </c:pt>
                      <c:pt idx="79">
                        <c:v>4.9000000000000004</c:v>
                      </c:pt>
                      <c:pt idx="80">
                        <c:v>4.92</c:v>
                      </c:pt>
                      <c:pt idx="81">
                        <c:v>4.9400000000000004</c:v>
                      </c:pt>
                      <c:pt idx="82">
                        <c:v>5.05</c:v>
                      </c:pt>
                      <c:pt idx="83">
                        <c:v>5.0999999999999996</c:v>
                      </c:pt>
                      <c:pt idx="84">
                        <c:v>5.1100000000000003</c:v>
                      </c:pt>
                      <c:pt idx="85">
                        <c:v>5.08</c:v>
                      </c:pt>
                      <c:pt idx="86">
                        <c:v>5.04</c:v>
                      </c:pt>
                      <c:pt idx="87">
                        <c:v>5.04</c:v>
                      </c:pt>
                      <c:pt idx="88">
                        <c:v>5.16</c:v>
                      </c:pt>
                      <c:pt idx="89">
                        <c:v>5.21</c:v>
                      </c:pt>
                      <c:pt idx="90">
                        <c:v>5.18</c:v>
                      </c:pt>
                      <c:pt idx="91">
                        <c:v>5.1100000000000003</c:v>
                      </c:pt>
                      <c:pt idx="92">
                        <c:v>5.0599999999999996</c:v>
                      </c:pt>
                      <c:pt idx="93">
                        <c:v>5.08</c:v>
                      </c:pt>
                      <c:pt idx="94">
                        <c:v>5.0999999999999996</c:v>
                      </c:pt>
                      <c:pt idx="95">
                        <c:v>5.0999999999999996</c:v>
                      </c:pt>
                      <c:pt idx="96">
                        <c:v>5.18</c:v>
                      </c:pt>
                      <c:pt idx="97">
                        <c:v>5.22</c:v>
                      </c:pt>
                      <c:pt idx="98">
                        <c:v>5.3</c:v>
                      </c:pt>
                      <c:pt idx="99">
                        <c:v>5.32</c:v>
                      </c:pt>
                      <c:pt idx="100">
                        <c:v>5.4</c:v>
                      </c:pt>
                      <c:pt idx="101">
                        <c:v>5.38</c:v>
                      </c:pt>
                      <c:pt idx="102">
                        <c:v>5.4</c:v>
                      </c:pt>
                      <c:pt idx="103">
                        <c:v>5.45</c:v>
                      </c:pt>
                      <c:pt idx="104">
                        <c:v>5.56</c:v>
                      </c:pt>
                      <c:pt idx="105">
                        <c:v>5.64</c:v>
                      </c:pt>
                      <c:pt idx="106">
                        <c:v>5.7</c:v>
                      </c:pt>
                      <c:pt idx="107">
                        <c:v>5.74</c:v>
                      </c:pt>
                      <c:pt idx="108">
                        <c:v>5.75</c:v>
                      </c:pt>
                      <c:pt idx="109">
                        <c:v>5.8</c:v>
                      </c:pt>
                      <c:pt idx="110">
                        <c:v>5.88</c:v>
                      </c:pt>
                      <c:pt idx="111">
                        <c:v>5.9</c:v>
                      </c:pt>
                      <c:pt idx="112">
                        <c:v>5.94</c:v>
                      </c:pt>
                      <c:pt idx="113">
                        <c:v>5.94</c:v>
                      </c:pt>
                      <c:pt idx="114">
                        <c:v>5.92</c:v>
                      </c:pt>
                      <c:pt idx="115">
                        <c:v>5.88</c:v>
                      </c:pt>
                      <c:pt idx="116">
                        <c:v>5.88</c:v>
                      </c:pt>
                      <c:pt idx="117">
                        <c:v>5.9</c:v>
                      </c:pt>
                      <c:pt idx="118">
                        <c:v>5.88</c:v>
                      </c:pt>
                      <c:pt idx="119">
                        <c:v>5.84</c:v>
                      </c:pt>
                      <c:pt idx="120">
                        <c:v>5.84</c:v>
                      </c:pt>
                      <c:pt idx="121">
                        <c:v>5.8</c:v>
                      </c:pt>
                      <c:pt idx="122">
                        <c:v>5.76</c:v>
                      </c:pt>
                      <c:pt idx="123">
                        <c:v>5.76</c:v>
                      </c:pt>
                      <c:pt idx="124">
                        <c:v>5.78</c:v>
                      </c:pt>
                      <c:pt idx="125">
                        <c:v>5.76</c:v>
                      </c:pt>
                      <c:pt idx="126">
                        <c:v>5.76</c:v>
                      </c:pt>
                      <c:pt idx="127">
                        <c:v>5.74</c:v>
                      </c:pt>
                      <c:pt idx="128">
                        <c:v>5.74</c:v>
                      </c:pt>
                      <c:pt idx="129">
                        <c:v>5.7</c:v>
                      </c:pt>
                      <c:pt idx="130">
                        <c:v>5.71</c:v>
                      </c:pt>
                      <c:pt idx="131">
                        <c:v>5.68</c:v>
                      </c:pt>
                      <c:pt idx="132">
                        <c:v>5.66</c:v>
                      </c:pt>
                      <c:pt idx="133">
                        <c:v>5.65</c:v>
                      </c:pt>
                      <c:pt idx="134">
                        <c:v>5.78</c:v>
                      </c:pt>
                      <c:pt idx="135">
                        <c:v>5.84</c:v>
                      </c:pt>
                      <c:pt idx="136">
                        <c:v>5.86</c:v>
                      </c:pt>
                      <c:pt idx="137">
                        <c:v>5.87</c:v>
                      </c:pt>
                      <c:pt idx="138">
                        <c:v>5.88</c:v>
                      </c:pt>
                      <c:pt idx="139">
                        <c:v>5.83</c:v>
                      </c:pt>
                      <c:pt idx="140">
                        <c:v>5.81</c:v>
                      </c:pt>
                      <c:pt idx="141">
                        <c:v>5.8</c:v>
                      </c:pt>
                      <c:pt idx="142">
                        <c:v>5.8</c:v>
                      </c:pt>
                      <c:pt idx="143">
                        <c:v>5.8</c:v>
                      </c:pt>
                      <c:pt idx="144">
                        <c:v>5.77</c:v>
                      </c:pt>
                      <c:pt idx="145">
                        <c:v>5.8</c:v>
                      </c:pt>
                      <c:pt idx="146">
                        <c:v>5.84</c:v>
                      </c:pt>
                      <c:pt idx="147">
                        <c:v>5.88</c:v>
                      </c:pt>
                      <c:pt idx="148">
                        <c:v>5.88</c:v>
                      </c:pt>
                      <c:pt idx="149">
                        <c:v>5.89</c:v>
                      </c:pt>
                      <c:pt idx="150">
                        <c:v>5.92</c:v>
                      </c:pt>
                      <c:pt idx="151">
                        <c:v>6</c:v>
                      </c:pt>
                      <c:pt idx="152">
                        <c:v>6.05</c:v>
                      </c:pt>
                      <c:pt idx="153">
                        <c:v>6.15</c:v>
                      </c:pt>
                      <c:pt idx="154">
                        <c:v>6.17</c:v>
                      </c:pt>
                      <c:pt idx="155">
                        <c:v>6.2</c:v>
                      </c:pt>
                      <c:pt idx="156">
                        <c:v>6.22</c:v>
                      </c:pt>
                      <c:pt idx="157">
                        <c:v>6.22</c:v>
                      </c:pt>
                      <c:pt idx="158">
                        <c:v>6.22</c:v>
                      </c:pt>
                      <c:pt idx="159">
                        <c:v>6.22</c:v>
                      </c:pt>
                      <c:pt idx="160">
                        <c:v>6.22</c:v>
                      </c:pt>
                      <c:pt idx="161">
                        <c:v>6.21</c:v>
                      </c:pt>
                      <c:pt idx="162">
                        <c:v>6.2</c:v>
                      </c:pt>
                      <c:pt idx="163">
                        <c:v>6.18</c:v>
                      </c:pt>
                      <c:pt idx="164">
                        <c:v>6.16</c:v>
                      </c:pt>
                      <c:pt idx="165">
                        <c:v>6.17</c:v>
                      </c:pt>
                      <c:pt idx="166">
                        <c:v>6.16</c:v>
                      </c:pt>
                      <c:pt idx="167">
                        <c:v>6.15</c:v>
                      </c:pt>
                      <c:pt idx="168">
                        <c:v>6.14</c:v>
                      </c:pt>
                      <c:pt idx="169">
                        <c:v>6.11</c:v>
                      </c:pt>
                      <c:pt idx="170">
                        <c:v>6.11</c:v>
                      </c:pt>
                      <c:pt idx="171">
                        <c:v>6.17</c:v>
                      </c:pt>
                      <c:pt idx="172">
                        <c:v>6.2</c:v>
                      </c:pt>
                      <c:pt idx="173">
                        <c:v>6.18</c:v>
                      </c:pt>
                      <c:pt idx="174">
                        <c:v>6.18</c:v>
                      </c:pt>
                      <c:pt idx="175">
                        <c:v>6.18</c:v>
                      </c:pt>
                      <c:pt idx="176">
                        <c:v>6.15</c:v>
                      </c:pt>
                      <c:pt idx="177">
                        <c:v>6.16</c:v>
                      </c:pt>
                      <c:pt idx="178">
                        <c:v>6.13</c:v>
                      </c:pt>
                      <c:pt idx="179">
                        <c:v>6.1</c:v>
                      </c:pt>
                      <c:pt idx="180">
                        <c:v>6.1</c:v>
                      </c:pt>
                      <c:pt idx="181">
                        <c:v>6.1</c:v>
                      </c:pt>
                      <c:pt idx="182">
                        <c:v>6.1</c:v>
                      </c:pt>
                      <c:pt idx="183">
                        <c:v>6.11</c:v>
                      </c:pt>
                      <c:pt idx="184">
                        <c:v>6.12</c:v>
                      </c:pt>
                      <c:pt idx="185">
                        <c:v>6.18</c:v>
                      </c:pt>
                      <c:pt idx="186">
                        <c:v>6.25</c:v>
                      </c:pt>
                      <c:pt idx="187">
                        <c:v>6.3</c:v>
                      </c:pt>
                      <c:pt idx="188">
                        <c:v>6.34</c:v>
                      </c:pt>
                      <c:pt idx="189">
                        <c:v>6.35</c:v>
                      </c:pt>
                      <c:pt idx="190">
                        <c:v>6.35</c:v>
                      </c:pt>
                      <c:pt idx="191">
                        <c:v>6.36</c:v>
                      </c:pt>
                      <c:pt idx="192">
                        <c:v>6.39</c:v>
                      </c:pt>
                      <c:pt idx="193">
                        <c:v>6.41</c:v>
                      </c:pt>
                      <c:pt idx="194">
                        <c:v>6.42</c:v>
                      </c:pt>
                      <c:pt idx="195">
                        <c:v>6.4</c:v>
                      </c:pt>
                      <c:pt idx="196">
                        <c:v>6.37</c:v>
                      </c:pt>
                      <c:pt idx="197">
                        <c:v>6.35</c:v>
                      </c:pt>
                      <c:pt idx="198">
                        <c:v>6.34</c:v>
                      </c:pt>
                      <c:pt idx="199">
                        <c:v>6.31</c:v>
                      </c:pt>
                      <c:pt idx="200">
                        <c:v>6.3</c:v>
                      </c:pt>
                      <c:pt idx="201">
                        <c:v>6.31</c:v>
                      </c:pt>
                      <c:pt idx="202">
                        <c:v>6.34</c:v>
                      </c:pt>
                      <c:pt idx="203">
                        <c:v>6.38</c:v>
                      </c:pt>
                      <c:pt idx="204">
                        <c:v>6.42</c:v>
                      </c:pt>
                      <c:pt idx="205">
                        <c:v>6.43</c:v>
                      </c:pt>
                      <c:pt idx="206">
                        <c:v>6.47</c:v>
                      </c:pt>
                      <c:pt idx="207">
                        <c:v>6.49</c:v>
                      </c:pt>
                      <c:pt idx="208">
                        <c:v>6.53</c:v>
                      </c:pt>
                      <c:pt idx="209">
                        <c:v>6.57</c:v>
                      </c:pt>
                      <c:pt idx="210">
                        <c:v>6.6</c:v>
                      </c:pt>
                      <c:pt idx="211">
                        <c:v>6.66</c:v>
                      </c:pt>
                      <c:pt idx="212">
                        <c:v>6.69</c:v>
                      </c:pt>
                      <c:pt idx="213">
                        <c:v>6.7</c:v>
                      </c:pt>
                      <c:pt idx="214">
                        <c:v>6.73</c:v>
                      </c:pt>
                      <c:pt idx="215">
                        <c:v>6.76</c:v>
                      </c:pt>
                      <c:pt idx="216">
                        <c:v>6.81</c:v>
                      </c:pt>
                      <c:pt idx="217">
                        <c:v>6.82</c:v>
                      </c:pt>
                      <c:pt idx="218">
                        <c:v>6.82</c:v>
                      </c:pt>
                      <c:pt idx="219">
                        <c:v>6.82</c:v>
                      </c:pt>
                      <c:pt idx="220">
                        <c:v>6.82</c:v>
                      </c:pt>
                      <c:pt idx="221">
                        <c:v>6.81</c:v>
                      </c:pt>
                      <c:pt idx="222">
                        <c:v>6.8</c:v>
                      </c:pt>
                      <c:pt idx="223">
                        <c:v>6.76</c:v>
                      </c:pt>
                      <c:pt idx="224">
                        <c:v>6.76</c:v>
                      </c:pt>
                      <c:pt idx="225">
                        <c:v>6.75</c:v>
                      </c:pt>
                      <c:pt idx="226">
                        <c:v>6.74</c:v>
                      </c:pt>
                      <c:pt idx="227">
                        <c:v>6.73</c:v>
                      </c:pt>
                      <c:pt idx="228">
                        <c:v>6.71</c:v>
                      </c:pt>
                      <c:pt idx="229">
                        <c:v>6.71</c:v>
                      </c:pt>
                      <c:pt idx="230">
                        <c:v>6.72</c:v>
                      </c:pt>
                      <c:pt idx="231">
                        <c:v>6.74</c:v>
                      </c:pt>
                      <c:pt idx="232">
                        <c:v>6.75</c:v>
                      </c:pt>
                      <c:pt idx="233">
                        <c:v>6.76</c:v>
                      </c:pt>
                      <c:pt idx="234">
                        <c:v>6.78</c:v>
                      </c:pt>
                      <c:pt idx="235">
                        <c:v>6.8</c:v>
                      </c:pt>
                      <c:pt idx="236">
                        <c:v>6.85</c:v>
                      </c:pt>
                      <c:pt idx="237">
                        <c:v>6.86</c:v>
                      </c:pt>
                      <c:pt idx="238">
                        <c:v>6.88</c:v>
                      </c:pt>
                      <c:pt idx="239">
                        <c:v>6.9</c:v>
                      </c:pt>
                      <c:pt idx="240">
                        <c:v>6.93</c:v>
                      </c:pt>
                      <c:pt idx="241">
                        <c:v>6.98</c:v>
                      </c:pt>
                      <c:pt idx="242">
                        <c:v>7.02</c:v>
                      </c:pt>
                      <c:pt idx="243">
                        <c:v>7.04</c:v>
                      </c:pt>
                      <c:pt idx="244">
                        <c:v>7.08</c:v>
                      </c:pt>
                      <c:pt idx="245">
                        <c:v>7.1</c:v>
                      </c:pt>
                      <c:pt idx="246">
                        <c:v>7.18</c:v>
                      </c:pt>
                      <c:pt idx="247">
                        <c:v>7.19</c:v>
                      </c:pt>
                      <c:pt idx="248">
                        <c:v>7.2</c:v>
                      </c:pt>
                      <c:pt idx="249">
                        <c:v>7.2</c:v>
                      </c:pt>
                      <c:pt idx="250">
                        <c:v>7.2</c:v>
                      </c:pt>
                      <c:pt idx="251">
                        <c:v>7.22</c:v>
                      </c:pt>
                      <c:pt idx="252">
                        <c:v>7.29</c:v>
                      </c:pt>
                      <c:pt idx="253">
                        <c:v>7.33</c:v>
                      </c:pt>
                      <c:pt idx="254">
                        <c:v>7.35</c:v>
                      </c:pt>
                      <c:pt idx="255">
                        <c:v>7.41</c:v>
                      </c:pt>
                      <c:pt idx="256">
                        <c:v>7.43</c:v>
                      </c:pt>
                      <c:pt idx="257">
                        <c:v>7.45</c:v>
                      </c:pt>
                      <c:pt idx="258">
                        <c:v>7.47</c:v>
                      </c:pt>
                      <c:pt idx="259">
                        <c:v>7.5</c:v>
                      </c:pt>
                      <c:pt idx="260">
                        <c:v>7.53</c:v>
                      </c:pt>
                      <c:pt idx="261">
                        <c:v>7.54</c:v>
                      </c:pt>
                      <c:pt idx="262">
                        <c:v>7.55</c:v>
                      </c:pt>
                      <c:pt idx="263">
                        <c:v>7.56</c:v>
                      </c:pt>
                      <c:pt idx="264">
                        <c:v>7.53</c:v>
                      </c:pt>
                      <c:pt idx="265">
                        <c:v>7.5</c:v>
                      </c:pt>
                      <c:pt idx="266">
                        <c:v>7.45</c:v>
                      </c:pt>
                      <c:pt idx="267">
                        <c:v>7.41</c:v>
                      </c:pt>
                      <c:pt idx="268">
                        <c:v>7.4</c:v>
                      </c:pt>
                      <c:pt idx="269">
                        <c:v>7.4</c:v>
                      </c:pt>
                      <c:pt idx="270">
                        <c:v>7.4</c:v>
                      </c:pt>
                      <c:pt idx="271">
                        <c:v>7.35</c:v>
                      </c:pt>
                      <c:pt idx="272">
                        <c:v>7.31</c:v>
                      </c:pt>
                      <c:pt idx="273">
                        <c:v>7.3</c:v>
                      </c:pt>
                      <c:pt idx="274">
                        <c:v>7.28</c:v>
                      </c:pt>
                      <c:pt idx="275">
                        <c:v>7.23</c:v>
                      </c:pt>
                      <c:pt idx="276">
                        <c:v>7.2</c:v>
                      </c:pt>
                      <c:pt idx="277">
                        <c:v>7.2</c:v>
                      </c:pt>
                      <c:pt idx="278">
                        <c:v>7.21</c:v>
                      </c:pt>
                      <c:pt idx="279">
                        <c:v>7.24</c:v>
                      </c:pt>
                      <c:pt idx="280">
                        <c:v>7.25</c:v>
                      </c:pt>
                      <c:pt idx="281">
                        <c:v>7.25</c:v>
                      </c:pt>
                      <c:pt idx="282">
                        <c:v>7.26</c:v>
                      </c:pt>
                      <c:pt idx="283">
                        <c:v>7.3</c:v>
                      </c:pt>
                      <c:pt idx="284">
                        <c:v>7.35</c:v>
                      </c:pt>
                      <c:pt idx="285">
                        <c:v>7.4</c:v>
                      </c:pt>
                      <c:pt idx="286">
                        <c:v>7.46</c:v>
                      </c:pt>
                      <c:pt idx="287">
                        <c:v>7.48</c:v>
                      </c:pt>
                      <c:pt idx="288">
                        <c:v>7.5</c:v>
                      </c:pt>
                      <c:pt idx="289">
                        <c:v>7.5</c:v>
                      </c:pt>
                      <c:pt idx="290">
                        <c:v>7.55</c:v>
                      </c:pt>
                      <c:pt idx="291">
                        <c:v>7.61</c:v>
                      </c:pt>
                      <c:pt idx="292">
                        <c:v>7.64</c:v>
                      </c:pt>
                      <c:pt idx="293">
                        <c:v>7.68</c:v>
                      </c:pt>
                      <c:pt idx="294">
                        <c:v>7.76</c:v>
                      </c:pt>
                      <c:pt idx="295">
                        <c:v>7.78</c:v>
                      </c:pt>
                      <c:pt idx="296">
                        <c:v>7.85</c:v>
                      </c:pt>
                      <c:pt idx="297">
                        <c:v>7.88</c:v>
                      </c:pt>
                      <c:pt idx="298">
                        <c:v>7.95</c:v>
                      </c:pt>
                      <c:pt idx="299">
                        <c:v>8</c:v>
                      </c:pt>
                      <c:pt idx="300">
                        <c:v>8.0299999999999994</c:v>
                      </c:pt>
                      <c:pt idx="301">
                        <c:v>8.0299999999999994</c:v>
                      </c:pt>
                      <c:pt idx="302">
                        <c:v>8.0500000000000007</c:v>
                      </c:pt>
                      <c:pt idx="303">
                        <c:v>8.1</c:v>
                      </c:pt>
                      <c:pt idx="304">
                        <c:v>8.1</c:v>
                      </c:pt>
                      <c:pt idx="305">
                        <c:v>8.14</c:v>
                      </c:pt>
                      <c:pt idx="306">
                        <c:v>8.14</c:v>
                      </c:pt>
                      <c:pt idx="307">
                        <c:v>8.18</c:v>
                      </c:pt>
                      <c:pt idx="308">
                        <c:v>8.1999999999999993</c:v>
                      </c:pt>
                      <c:pt idx="309">
                        <c:v>8.23</c:v>
                      </c:pt>
                      <c:pt idx="310">
                        <c:v>8.27</c:v>
                      </c:pt>
                      <c:pt idx="311">
                        <c:v>8.3000000000000007</c:v>
                      </c:pt>
                      <c:pt idx="312">
                        <c:v>8.32</c:v>
                      </c:pt>
                      <c:pt idx="313">
                        <c:v>8.34</c:v>
                      </c:pt>
                      <c:pt idx="314">
                        <c:v>8.36</c:v>
                      </c:pt>
                      <c:pt idx="315">
                        <c:v>8.3699999999999992</c:v>
                      </c:pt>
                      <c:pt idx="316">
                        <c:v>8.3699999999999992</c:v>
                      </c:pt>
                      <c:pt idx="317">
                        <c:v>8.4</c:v>
                      </c:pt>
                      <c:pt idx="318">
                        <c:v>8.4499999999999993</c:v>
                      </c:pt>
                      <c:pt idx="319">
                        <c:v>8.4499999999999993</c:v>
                      </c:pt>
                      <c:pt idx="320">
                        <c:v>8.4499999999999993</c:v>
                      </c:pt>
                      <c:pt idx="321">
                        <c:v>8.48</c:v>
                      </c:pt>
                      <c:pt idx="322">
                        <c:v>8.5</c:v>
                      </c:pt>
                      <c:pt idx="323">
                        <c:v>8.5</c:v>
                      </c:pt>
                      <c:pt idx="324">
                        <c:v>8.5</c:v>
                      </c:pt>
                      <c:pt idx="325">
                        <c:v>8.51</c:v>
                      </c:pt>
                      <c:pt idx="326">
                        <c:v>8.52</c:v>
                      </c:pt>
                      <c:pt idx="327">
                        <c:v>8.51</c:v>
                      </c:pt>
                      <c:pt idx="328">
                        <c:v>8.5</c:v>
                      </c:pt>
                      <c:pt idx="329">
                        <c:v>8.49</c:v>
                      </c:pt>
                      <c:pt idx="330">
                        <c:v>8.48</c:v>
                      </c:pt>
                      <c:pt idx="331">
                        <c:v>8.49</c:v>
                      </c:pt>
                      <c:pt idx="332">
                        <c:v>8.5</c:v>
                      </c:pt>
                      <c:pt idx="333">
                        <c:v>8.52</c:v>
                      </c:pt>
                      <c:pt idx="334">
                        <c:v>8.51</c:v>
                      </c:pt>
                      <c:pt idx="335">
                        <c:v>8.5</c:v>
                      </c:pt>
                      <c:pt idx="336">
                        <c:v>8.49</c:v>
                      </c:pt>
                      <c:pt idx="337">
                        <c:v>8.48</c:v>
                      </c:pt>
                      <c:pt idx="338">
                        <c:v>8.4600000000000009</c:v>
                      </c:pt>
                      <c:pt idx="339">
                        <c:v>8.43</c:v>
                      </c:pt>
                      <c:pt idx="340">
                        <c:v>8.4</c:v>
                      </c:pt>
                      <c:pt idx="341">
                        <c:v>8.3800000000000008</c:v>
                      </c:pt>
                      <c:pt idx="342">
                        <c:v>8.34</c:v>
                      </c:pt>
                      <c:pt idx="343">
                        <c:v>8.3000000000000007</c:v>
                      </c:pt>
                      <c:pt idx="344">
                        <c:v>8.24</c:v>
                      </c:pt>
                      <c:pt idx="345">
                        <c:v>8.24</c:v>
                      </c:pt>
                      <c:pt idx="346">
                        <c:v>8.24</c:v>
                      </c:pt>
                      <c:pt idx="347">
                        <c:v>8.2100000000000009</c:v>
                      </c:pt>
                      <c:pt idx="348">
                        <c:v>8.19</c:v>
                      </c:pt>
                      <c:pt idx="349">
                        <c:v>8.17</c:v>
                      </c:pt>
                      <c:pt idx="350">
                        <c:v>8.15</c:v>
                      </c:pt>
                      <c:pt idx="351">
                        <c:v>8.1300000000000008</c:v>
                      </c:pt>
                      <c:pt idx="352">
                        <c:v>8.1199999999999992</c:v>
                      </c:pt>
                      <c:pt idx="353">
                        <c:v>8.1</c:v>
                      </c:pt>
                      <c:pt idx="354">
                        <c:v>8.1</c:v>
                      </c:pt>
                      <c:pt idx="355">
                        <c:v>8.09</c:v>
                      </c:pt>
                      <c:pt idx="356">
                        <c:v>8.08</c:v>
                      </c:pt>
                      <c:pt idx="357">
                        <c:v>8.08</c:v>
                      </c:pt>
                      <c:pt idx="358">
                        <c:v>8.08</c:v>
                      </c:pt>
                      <c:pt idx="359">
                        <c:v>8.06</c:v>
                      </c:pt>
                      <c:pt idx="360">
                        <c:v>8.06</c:v>
                      </c:pt>
                      <c:pt idx="361">
                        <c:v>8.02</c:v>
                      </c:pt>
                      <c:pt idx="362">
                        <c:v>8</c:v>
                      </c:pt>
                      <c:pt idx="363">
                        <c:v>7.98</c:v>
                      </c:pt>
                      <c:pt idx="364">
                        <c:v>7.98</c:v>
                      </c:pt>
                      <c:pt idx="365">
                        <c:v>7.95</c:v>
                      </c:pt>
                      <c:pt idx="366">
                        <c:v>7.95</c:v>
                      </c:pt>
                      <c:pt idx="367">
                        <c:v>7.87</c:v>
                      </c:pt>
                      <c:pt idx="368">
                        <c:v>7.9</c:v>
                      </c:pt>
                      <c:pt idx="369">
                        <c:v>7.88</c:v>
                      </c:pt>
                      <c:pt idx="370">
                        <c:v>7.9</c:v>
                      </c:pt>
                      <c:pt idx="371">
                        <c:v>7.86</c:v>
                      </c:pt>
                      <c:pt idx="372">
                        <c:v>7.86</c:v>
                      </c:pt>
                      <c:pt idx="373">
                        <c:v>7.82</c:v>
                      </c:pt>
                      <c:pt idx="374">
                        <c:v>7.82</c:v>
                      </c:pt>
                      <c:pt idx="375">
                        <c:v>7.84</c:v>
                      </c:pt>
                      <c:pt idx="376">
                        <c:v>7.84</c:v>
                      </c:pt>
                      <c:pt idx="377">
                        <c:v>7.82</c:v>
                      </c:pt>
                      <c:pt idx="378">
                        <c:v>7.81</c:v>
                      </c:pt>
                      <c:pt idx="379">
                        <c:v>7.85</c:v>
                      </c:pt>
                      <c:pt idx="380">
                        <c:v>7.82</c:v>
                      </c:pt>
                      <c:pt idx="381">
                        <c:v>7.82</c:v>
                      </c:pt>
                      <c:pt idx="382">
                        <c:v>7.84</c:v>
                      </c:pt>
                      <c:pt idx="383">
                        <c:v>7.8</c:v>
                      </c:pt>
                      <c:pt idx="384">
                        <c:v>7.82</c:v>
                      </c:pt>
                      <c:pt idx="385">
                        <c:v>7.81</c:v>
                      </c:pt>
                      <c:pt idx="386">
                        <c:v>7.8</c:v>
                      </c:pt>
                      <c:pt idx="387">
                        <c:v>7.78</c:v>
                      </c:pt>
                      <c:pt idx="388">
                        <c:v>7.76</c:v>
                      </c:pt>
                      <c:pt idx="389">
                        <c:v>7.76</c:v>
                      </c:pt>
                      <c:pt idx="390">
                        <c:v>7.78</c:v>
                      </c:pt>
                      <c:pt idx="391">
                        <c:v>7.78</c:v>
                      </c:pt>
                      <c:pt idx="392">
                        <c:v>7.76</c:v>
                      </c:pt>
                      <c:pt idx="393">
                        <c:v>7.76</c:v>
                      </c:pt>
                      <c:pt idx="394">
                        <c:v>7.76</c:v>
                      </c:pt>
                      <c:pt idx="395">
                        <c:v>7.77</c:v>
                      </c:pt>
                      <c:pt idx="396">
                        <c:v>7.78</c:v>
                      </c:pt>
                      <c:pt idx="397">
                        <c:v>7.8</c:v>
                      </c:pt>
                      <c:pt idx="398">
                        <c:v>7.83</c:v>
                      </c:pt>
                      <c:pt idx="399">
                        <c:v>7.85</c:v>
                      </c:pt>
                      <c:pt idx="400">
                        <c:v>7.86</c:v>
                      </c:pt>
                      <c:pt idx="401">
                        <c:v>7.87</c:v>
                      </c:pt>
                      <c:pt idx="402">
                        <c:v>7.88</c:v>
                      </c:pt>
                      <c:pt idx="403">
                        <c:v>7.9</c:v>
                      </c:pt>
                      <c:pt idx="404">
                        <c:v>7.91</c:v>
                      </c:pt>
                      <c:pt idx="405">
                        <c:v>7.91</c:v>
                      </c:pt>
                      <c:pt idx="406">
                        <c:v>7.92</c:v>
                      </c:pt>
                      <c:pt idx="407">
                        <c:v>7.91</c:v>
                      </c:pt>
                      <c:pt idx="408">
                        <c:v>7.9</c:v>
                      </c:pt>
                      <c:pt idx="409">
                        <c:v>7.9</c:v>
                      </c:pt>
                      <c:pt idx="410">
                        <c:v>7.89</c:v>
                      </c:pt>
                      <c:pt idx="411">
                        <c:v>7.89</c:v>
                      </c:pt>
                      <c:pt idx="412">
                        <c:v>7.87</c:v>
                      </c:pt>
                      <c:pt idx="413">
                        <c:v>7.84</c:v>
                      </c:pt>
                      <c:pt idx="414">
                        <c:v>7.82</c:v>
                      </c:pt>
                      <c:pt idx="415">
                        <c:v>7.78</c:v>
                      </c:pt>
                      <c:pt idx="416">
                        <c:v>7.75</c:v>
                      </c:pt>
                      <c:pt idx="417">
                        <c:v>7.75</c:v>
                      </c:pt>
                      <c:pt idx="418">
                        <c:v>7.72</c:v>
                      </c:pt>
                      <c:pt idx="419">
                        <c:v>7.7</c:v>
                      </c:pt>
                      <c:pt idx="420">
                        <c:v>7.7</c:v>
                      </c:pt>
                      <c:pt idx="421">
                        <c:v>7.67</c:v>
                      </c:pt>
                      <c:pt idx="422">
                        <c:v>7.69</c:v>
                      </c:pt>
                      <c:pt idx="423">
                        <c:v>7.68</c:v>
                      </c:pt>
                      <c:pt idx="424">
                        <c:v>7.6</c:v>
                      </c:pt>
                      <c:pt idx="425">
                        <c:v>7.64</c:v>
                      </c:pt>
                      <c:pt idx="426">
                        <c:v>7.6</c:v>
                      </c:pt>
                      <c:pt idx="427">
                        <c:v>7.59</c:v>
                      </c:pt>
                      <c:pt idx="428">
                        <c:v>7.59</c:v>
                      </c:pt>
                      <c:pt idx="429">
                        <c:v>7.58</c:v>
                      </c:pt>
                      <c:pt idx="430">
                        <c:v>7.54</c:v>
                      </c:pt>
                      <c:pt idx="431">
                        <c:v>7.65</c:v>
                      </c:pt>
                      <c:pt idx="432">
                        <c:v>7.64</c:v>
                      </c:pt>
                      <c:pt idx="433">
                        <c:v>7.64</c:v>
                      </c:pt>
                      <c:pt idx="434">
                        <c:v>7.65</c:v>
                      </c:pt>
                      <c:pt idx="435">
                        <c:v>7.66</c:v>
                      </c:pt>
                      <c:pt idx="436">
                        <c:v>7.66</c:v>
                      </c:pt>
                      <c:pt idx="437">
                        <c:v>7.68</c:v>
                      </c:pt>
                      <c:pt idx="438">
                        <c:v>7.68</c:v>
                      </c:pt>
                      <c:pt idx="439">
                        <c:v>7.68</c:v>
                      </c:pt>
                      <c:pt idx="440">
                        <c:v>7.66</c:v>
                      </c:pt>
                      <c:pt idx="441">
                        <c:v>7.6</c:v>
                      </c:pt>
                      <c:pt idx="442">
                        <c:v>7.66</c:v>
                      </c:pt>
                      <c:pt idx="443">
                        <c:v>7.61</c:v>
                      </c:pt>
                      <c:pt idx="444">
                        <c:v>7.58</c:v>
                      </c:pt>
                      <c:pt idx="445">
                        <c:v>7.54</c:v>
                      </c:pt>
                      <c:pt idx="446">
                        <c:v>7.52</c:v>
                      </c:pt>
                      <c:pt idx="447">
                        <c:v>7.48</c:v>
                      </c:pt>
                      <c:pt idx="448">
                        <c:v>7.48</c:v>
                      </c:pt>
                      <c:pt idx="449">
                        <c:v>7.44</c:v>
                      </c:pt>
                      <c:pt idx="450">
                        <c:v>7.4</c:v>
                      </c:pt>
                      <c:pt idx="451">
                        <c:v>7.4</c:v>
                      </c:pt>
                      <c:pt idx="452">
                        <c:v>7.43</c:v>
                      </c:pt>
                      <c:pt idx="453">
                        <c:v>7.41</c:v>
                      </c:pt>
                      <c:pt idx="454">
                        <c:v>7.4</c:v>
                      </c:pt>
                      <c:pt idx="455">
                        <c:v>7.37</c:v>
                      </c:pt>
                      <c:pt idx="456">
                        <c:v>7.35</c:v>
                      </c:pt>
                      <c:pt idx="457">
                        <c:v>7.35</c:v>
                      </c:pt>
                      <c:pt idx="458">
                        <c:v>7.39</c:v>
                      </c:pt>
                      <c:pt idx="459">
                        <c:v>7.39</c:v>
                      </c:pt>
                      <c:pt idx="460">
                        <c:v>7.4</c:v>
                      </c:pt>
                      <c:pt idx="461">
                        <c:v>7.41</c:v>
                      </c:pt>
                      <c:pt idx="462">
                        <c:v>7.45</c:v>
                      </c:pt>
                      <c:pt idx="463">
                        <c:v>7.49</c:v>
                      </c:pt>
                      <c:pt idx="464">
                        <c:v>7.51</c:v>
                      </c:pt>
                      <c:pt idx="465">
                        <c:v>7.51</c:v>
                      </c:pt>
                      <c:pt idx="466">
                        <c:v>7.51</c:v>
                      </c:pt>
                      <c:pt idx="467">
                        <c:v>7.52</c:v>
                      </c:pt>
                      <c:pt idx="468">
                        <c:v>7.53</c:v>
                      </c:pt>
                      <c:pt idx="469">
                        <c:v>7.54</c:v>
                      </c:pt>
                      <c:pt idx="470">
                        <c:v>7.53</c:v>
                      </c:pt>
                      <c:pt idx="471">
                        <c:v>7.51</c:v>
                      </c:pt>
                      <c:pt idx="472">
                        <c:v>7.52</c:v>
                      </c:pt>
                      <c:pt idx="473">
                        <c:v>7.52</c:v>
                      </c:pt>
                      <c:pt idx="474">
                        <c:v>7.58</c:v>
                      </c:pt>
                      <c:pt idx="475">
                        <c:v>7.6</c:v>
                      </c:pt>
                      <c:pt idx="476">
                        <c:v>7.64</c:v>
                      </c:pt>
                      <c:pt idx="477">
                        <c:v>7.67</c:v>
                      </c:pt>
                      <c:pt idx="478">
                        <c:v>7.7</c:v>
                      </c:pt>
                      <c:pt idx="479">
                        <c:v>7.7</c:v>
                      </c:pt>
                      <c:pt idx="480">
                        <c:v>7.74</c:v>
                      </c:pt>
                      <c:pt idx="481">
                        <c:v>7.77</c:v>
                      </c:pt>
                      <c:pt idx="482">
                        <c:v>7.8</c:v>
                      </c:pt>
                      <c:pt idx="483">
                        <c:v>7.82</c:v>
                      </c:pt>
                      <c:pt idx="484">
                        <c:v>7.88</c:v>
                      </c:pt>
                      <c:pt idx="485">
                        <c:v>7.9</c:v>
                      </c:pt>
                      <c:pt idx="486">
                        <c:v>7.92</c:v>
                      </c:pt>
                      <c:pt idx="487">
                        <c:v>7.95</c:v>
                      </c:pt>
                      <c:pt idx="488">
                        <c:v>7.97</c:v>
                      </c:pt>
                      <c:pt idx="489">
                        <c:v>8</c:v>
                      </c:pt>
                      <c:pt idx="490">
                        <c:v>8.01</c:v>
                      </c:pt>
                      <c:pt idx="491">
                        <c:v>8.0299999999999994</c:v>
                      </c:pt>
                      <c:pt idx="492">
                        <c:v>8.0399999999999991</c:v>
                      </c:pt>
                      <c:pt idx="493">
                        <c:v>8.08</c:v>
                      </c:pt>
                      <c:pt idx="494">
                        <c:v>8.11</c:v>
                      </c:pt>
                      <c:pt idx="495">
                        <c:v>8.1999999999999993</c:v>
                      </c:pt>
                      <c:pt idx="496">
                        <c:v>8.2200000000000006</c:v>
                      </c:pt>
                      <c:pt idx="497">
                        <c:v>8.25</c:v>
                      </c:pt>
                      <c:pt idx="498">
                        <c:v>8.2799999999999994</c:v>
                      </c:pt>
                      <c:pt idx="499">
                        <c:v>8.3000000000000007</c:v>
                      </c:pt>
                      <c:pt idx="500">
                        <c:v>8.3000000000000007</c:v>
                      </c:pt>
                      <c:pt idx="501">
                        <c:v>8.32</c:v>
                      </c:pt>
                      <c:pt idx="502">
                        <c:v>8.32</c:v>
                      </c:pt>
                      <c:pt idx="503">
                        <c:v>8.35</c:v>
                      </c:pt>
                      <c:pt idx="504">
                        <c:v>8.3800000000000008</c:v>
                      </c:pt>
                      <c:pt idx="505">
                        <c:v>8.39</c:v>
                      </c:pt>
                      <c:pt idx="506">
                        <c:v>8.39</c:v>
                      </c:pt>
                      <c:pt idx="507">
                        <c:v>8.39</c:v>
                      </c:pt>
                      <c:pt idx="508">
                        <c:v>8.4</c:v>
                      </c:pt>
                      <c:pt idx="509">
                        <c:v>8.39</c:v>
                      </c:pt>
                      <c:pt idx="510">
                        <c:v>8.35</c:v>
                      </c:pt>
                      <c:pt idx="511">
                        <c:v>8.34</c:v>
                      </c:pt>
                      <c:pt idx="512">
                        <c:v>8.3000000000000007</c:v>
                      </c:pt>
                      <c:pt idx="513">
                        <c:v>8.2799999999999994</c:v>
                      </c:pt>
                      <c:pt idx="514">
                        <c:v>8.2200000000000006</c:v>
                      </c:pt>
                      <c:pt idx="515">
                        <c:v>8.15</c:v>
                      </c:pt>
                      <c:pt idx="516">
                        <c:v>8.1</c:v>
                      </c:pt>
                      <c:pt idx="517">
                        <c:v>8.07</c:v>
                      </c:pt>
                      <c:pt idx="518">
                        <c:v>8.06</c:v>
                      </c:pt>
                      <c:pt idx="519">
                        <c:v>8.02</c:v>
                      </c:pt>
                      <c:pt idx="520">
                        <c:v>8</c:v>
                      </c:pt>
                      <c:pt idx="521">
                        <c:v>8</c:v>
                      </c:pt>
                      <c:pt idx="522">
                        <c:v>7.99</c:v>
                      </c:pt>
                      <c:pt idx="523">
                        <c:v>7.92</c:v>
                      </c:pt>
                      <c:pt idx="524">
                        <c:v>7.88</c:v>
                      </c:pt>
                      <c:pt idx="525">
                        <c:v>7.82</c:v>
                      </c:pt>
                      <c:pt idx="526">
                        <c:v>7.78</c:v>
                      </c:pt>
                      <c:pt idx="527">
                        <c:v>7.74</c:v>
                      </c:pt>
                      <c:pt idx="528">
                        <c:v>7.75</c:v>
                      </c:pt>
                      <c:pt idx="529">
                        <c:v>7.76</c:v>
                      </c:pt>
                      <c:pt idx="530">
                        <c:v>7.77</c:v>
                      </c:pt>
                      <c:pt idx="531">
                        <c:v>7.78</c:v>
                      </c:pt>
                      <c:pt idx="532">
                        <c:v>7.78</c:v>
                      </c:pt>
                      <c:pt idx="533">
                        <c:v>7.79</c:v>
                      </c:pt>
                      <c:pt idx="534">
                        <c:v>7.8</c:v>
                      </c:pt>
                      <c:pt idx="535">
                        <c:v>7.77</c:v>
                      </c:pt>
                      <c:pt idx="536">
                        <c:v>7.75</c:v>
                      </c:pt>
                      <c:pt idx="537">
                        <c:v>7.76</c:v>
                      </c:pt>
                      <c:pt idx="538">
                        <c:v>7.78</c:v>
                      </c:pt>
                      <c:pt idx="539">
                        <c:v>7.68</c:v>
                      </c:pt>
                      <c:pt idx="540">
                        <c:v>7.66</c:v>
                      </c:pt>
                      <c:pt idx="541">
                        <c:v>7.64</c:v>
                      </c:pt>
                      <c:pt idx="542">
                        <c:v>7.62</c:v>
                      </c:pt>
                      <c:pt idx="543">
                        <c:v>7.6</c:v>
                      </c:pt>
                      <c:pt idx="544">
                        <c:v>7.64</c:v>
                      </c:pt>
                      <c:pt idx="545">
                        <c:v>7.65</c:v>
                      </c:pt>
                      <c:pt idx="546">
                        <c:v>7.7</c:v>
                      </c:pt>
                      <c:pt idx="547">
                        <c:v>7.71</c:v>
                      </c:pt>
                      <c:pt idx="548">
                        <c:v>7.72</c:v>
                      </c:pt>
                      <c:pt idx="549">
                        <c:v>7.71</c:v>
                      </c:pt>
                      <c:pt idx="550">
                        <c:v>7.7</c:v>
                      </c:pt>
                      <c:pt idx="551">
                        <c:v>7.66</c:v>
                      </c:pt>
                      <c:pt idx="552">
                        <c:v>7.65</c:v>
                      </c:pt>
                      <c:pt idx="553">
                        <c:v>7.68</c:v>
                      </c:pt>
                      <c:pt idx="554">
                        <c:v>7.69</c:v>
                      </c:pt>
                      <c:pt idx="555">
                        <c:v>7.7</c:v>
                      </c:pt>
                      <c:pt idx="556">
                        <c:v>7.7</c:v>
                      </c:pt>
                      <c:pt idx="557">
                        <c:v>7.7</c:v>
                      </c:pt>
                      <c:pt idx="558">
                        <c:v>7.71</c:v>
                      </c:pt>
                      <c:pt idx="559">
                        <c:v>7.72</c:v>
                      </c:pt>
                      <c:pt idx="560">
                        <c:v>7.69</c:v>
                      </c:pt>
                      <c:pt idx="561">
                        <c:v>7.68</c:v>
                      </c:pt>
                      <c:pt idx="562">
                        <c:v>7.67</c:v>
                      </c:pt>
                      <c:pt idx="563">
                        <c:v>7.65</c:v>
                      </c:pt>
                      <c:pt idx="564">
                        <c:v>7.67</c:v>
                      </c:pt>
                      <c:pt idx="565">
                        <c:v>7.68</c:v>
                      </c:pt>
                      <c:pt idx="566">
                        <c:v>7.7</c:v>
                      </c:pt>
                      <c:pt idx="567">
                        <c:v>7.76</c:v>
                      </c:pt>
                      <c:pt idx="568">
                        <c:v>7.76</c:v>
                      </c:pt>
                      <c:pt idx="569">
                        <c:v>7.78</c:v>
                      </c:pt>
                      <c:pt idx="570">
                        <c:v>7.8</c:v>
                      </c:pt>
                      <c:pt idx="571">
                        <c:v>7.83</c:v>
                      </c:pt>
                      <c:pt idx="572">
                        <c:v>7.87</c:v>
                      </c:pt>
                      <c:pt idx="573">
                        <c:v>7.9</c:v>
                      </c:pt>
                      <c:pt idx="574">
                        <c:v>7.9</c:v>
                      </c:pt>
                      <c:pt idx="575">
                        <c:v>7.9</c:v>
                      </c:pt>
                      <c:pt idx="576">
                        <c:v>7.92</c:v>
                      </c:pt>
                      <c:pt idx="577">
                        <c:v>7.95</c:v>
                      </c:pt>
                      <c:pt idx="578">
                        <c:v>7.96</c:v>
                      </c:pt>
                      <c:pt idx="579">
                        <c:v>8</c:v>
                      </c:pt>
                      <c:pt idx="580">
                        <c:v>8.0399999999999991</c:v>
                      </c:pt>
                      <c:pt idx="581">
                        <c:v>8.0500000000000007</c:v>
                      </c:pt>
                      <c:pt idx="582">
                        <c:v>8.1</c:v>
                      </c:pt>
                      <c:pt idx="583">
                        <c:v>8.0500000000000007</c:v>
                      </c:pt>
                      <c:pt idx="584">
                        <c:v>8.08</c:v>
                      </c:pt>
                      <c:pt idx="585">
                        <c:v>8.1</c:v>
                      </c:pt>
                      <c:pt idx="586">
                        <c:v>8.17</c:v>
                      </c:pt>
                      <c:pt idx="587">
                        <c:v>8.19</c:v>
                      </c:pt>
                      <c:pt idx="588">
                        <c:v>8.1999999999999993</c:v>
                      </c:pt>
                      <c:pt idx="589">
                        <c:v>8.24</c:v>
                      </c:pt>
                      <c:pt idx="590">
                        <c:v>8.27</c:v>
                      </c:pt>
                      <c:pt idx="591">
                        <c:v>8.2799999999999994</c:v>
                      </c:pt>
                      <c:pt idx="592">
                        <c:v>8.3000000000000007</c:v>
                      </c:pt>
                      <c:pt idx="593">
                        <c:v>8.34</c:v>
                      </c:pt>
                      <c:pt idx="594">
                        <c:v>8.3699999999999992</c:v>
                      </c:pt>
                      <c:pt idx="595">
                        <c:v>8.4</c:v>
                      </c:pt>
                      <c:pt idx="596">
                        <c:v>8.43</c:v>
                      </c:pt>
                      <c:pt idx="597">
                        <c:v>8.49</c:v>
                      </c:pt>
                      <c:pt idx="598">
                        <c:v>8.51</c:v>
                      </c:pt>
                      <c:pt idx="599">
                        <c:v>8.52</c:v>
                      </c:pt>
                      <c:pt idx="600">
                        <c:v>8.5299999999999994</c:v>
                      </c:pt>
                      <c:pt idx="601">
                        <c:v>8.5399999999999991</c:v>
                      </c:pt>
                      <c:pt idx="602">
                        <c:v>8.5500000000000007</c:v>
                      </c:pt>
                      <c:pt idx="603">
                        <c:v>8.56</c:v>
                      </c:pt>
                      <c:pt idx="604">
                        <c:v>8.57</c:v>
                      </c:pt>
                      <c:pt idx="605">
                        <c:v>8.58</c:v>
                      </c:pt>
                      <c:pt idx="606">
                        <c:v>8.58</c:v>
                      </c:pt>
                      <c:pt idx="607">
                        <c:v>8.59</c:v>
                      </c:pt>
                      <c:pt idx="608">
                        <c:v>8.6</c:v>
                      </c:pt>
                      <c:pt idx="609">
                        <c:v>8.6</c:v>
                      </c:pt>
                      <c:pt idx="610">
                        <c:v>8.6</c:v>
                      </c:pt>
                      <c:pt idx="611">
                        <c:v>8.61</c:v>
                      </c:pt>
                      <c:pt idx="612">
                        <c:v>8.6199999999999992</c:v>
                      </c:pt>
                      <c:pt idx="613">
                        <c:v>8.6300000000000008</c:v>
                      </c:pt>
                      <c:pt idx="614">
                        <c:v>8.6300000000000008</c:v>
                      </c:pt>
                      <c:pt idx="615">
                        <c:v>8.6300000000000008</c:v>
                      </c:pt>
                      <c:pt idx="616">
                        <c:v>8.65</c:v>
                      </c:pt>
                      <c:pt idx="617">
                        <c:v>8.66</c:v>
                      </c:pt>
                      <c:pt idx="618">
                        <c:v>8.68</c:v>
                      </c:pt>
                      <c:pt idx="619">
                        <c:v>8.69</c:v>
                      </c:pt>
                      <c:pt idx="620">
                        <c:v>8.6999999999999993</c:v>
                      </c:pt>
                      <c:pt idx="621">
                        <c:v>8.7100000000000009</c:v>
                      </c:pt>
                      <c:pt idx="622">
                        <c:v>8.7200000000000006</c:v>
                      </c:pt>
                      <c:pt idx="623">
                        <c:v>8.7200000000000006</c:v>
                      </c:pt>
                      <c:pt idx="624">
                        <c:v>8.77</c:v>
                      </c:pt>
                      <c:pt idx="625">
                        <c:v>8.77</c:v>
                      </c:pt>
                      <c:pt idx="626">
                        <c:v>8.7799999999999994</c:v>
                      </c:pt>
                      <c:pt idx="627">
                        <c:v>8.7899999999999991</c:v>
                      </c:pt>
                      <c:pt idx="628">
                        <c:v>8.82</c:v>
                      </c:pt>
                      <c:pt idx="629">
                        <c:v>8.83</c:v>
                      </c:pt>
                      <c:pt idx="630">
                        <c:v>8.83</c:v>
                      </c:pt>
                      <c:pt idx="631">
                        <c:v>8.82</c:v>
                      </c:pt>
                      <c:pt idx="632">
                        <c:v>8.81</c:v>
                      </c:pt>
                      <c:pt idx="633">
                        <c:v>8.81</c:v>
                      </c:pt>
                      <c:pt idx="634">
                        <c:v>8.82</c:v>
                      </c:pt>
                      <c:pt idx="635">
                        <c:v>8.83</c:v>
                      </c:pt>
                      <c:pt idx="636">
                        <c:v>8.83</c:v>
                      </c:pt>
                      <c:pt idx="637">
                        <c:v>8.83</c:v>
                      </c:pt>
                      <c:pt idx="638">
                        <c:v>8.84</c:v>
                      </c:pt>
                      <c:pt idx="639">
                        <c:v>8.84</c:v>
                      </c:pt>
                      <c:pt idx="640">
                        <c:v>8.85</c:v>
                      </c:pt>
                      <c:pt idx="641">
                        <c:v>8.85</c:v>
                      </c:pt>
                      <c:pt idx="642">
                        <c:v>8.85</c:v>
                      </c:pt>
                      <c:pt idx="643">
                        <c:v>8.84</c:v>
                      </c:pt>
                      <c:pt idx="644">
                        <c:v>8.84</c:v>
                      </c:pt>
                      <c:pt idx="645">
                        <c:v>8.84</c:v>
                      </c:pt>
                      <c:pt idx="646">
                        <c:v>8.84</c:v>
                      </c:pt>
                      <c:pt idx="647">
                        <c:v>8.85</c:v>
                      </c:pt>
                      <c:pt idx="648">
                        <c:v>8.86</c:v>
                      </c:pt>
                      <c:pt idx="649">
                        <c:v>8.86</c:v>
                      </c:pt>
                      <c:pt idx="650">
                        <c:v>8.86</c:v>
                      </c:pt>
                      <c:pt idx="651">
                        <c:v>8.86</c:v>
                      </c:pt>
                      <c:pt idx="652">
                        <c:v>8.86</c:v>
                      </c:pt>
                      <c:pt idx="653">
                        <c:v>8.89</c:v>
                      </c:pt>
                      <c:pt idx="654">
                        <c:v>8.9</c:v>
                      </c:pt>
                      <c:pt idx="655">
                        <c:v>8.9</c:v>
                      </c:pt>
                      <c:pt idx="656">
                        <c:v>8.91</c:v>
                      </c:pt>
                      <c:pt idx="657">
                        <c:v>8.93</c:v>
                      </c:pt>
                      <c:pt idx="658">
                        <c:v>8.94</c:v>
                      </c:pt>
                      <c:pt idx="659">
                        <c:v>8.9499999999999993</c:v>
                      </c:pt>
                      <c:pt idx="660">
                        <c:v>8.98</c:v>
                      </c:pt>
                      <c:pt idx="661">
                        <c:v>9.01</c:v>
                      </c:pt>
                      <c:pt idx="662">
                        <c:v>9.06</c:v>
                      </c:pt>
                      <c:pt idx="663">
                        <c:v>9.08</c:v>
                      </c:pt>
                      <c:pt idx="664">
                        <c:v>9.08</c:v>
                      </c:pt>
                      <c:pt idx="665">
                        <c:v>9.1</c:v>
                      </c:pt>
                      <c:pt idx="666">
                        <c:v>9.14</c:v>
                      </c:pt>
                      <c:pt idx="667">
                        <c:v>9.15</c:v>
                      </c:pt>
                      <c:pt idx="668">
                        <c:v>9.16</c:v>
                      </c:pt>
                      <c:pt idx="669">
                        <c:v>9.17</c:v>
                      </c:pt>
                      <c:pt idx="670">
                        <c:v>9.18</c:v>
                      </c:pt>
                      <c:pt idx="671">
                        <c:v>9.18</c:v>
                      </c:pt>
                      <c:pt idx="672">
                        <c:v>9.1999999999999993</c:v>
                      </c:pt>
                      <c:pt idx="673">
                        <c:v>9.2100000000000009</c:v>
                      </c:pt>
                      <c:pt idx="674">
                        <c:v>9.24</c:v>
                      </c:pt>
                      <c:pt idx="675">
                        <c:v>9.2799999999999994</c:v>
                      </c:pt>
                      <c:pt idx="676">
                        <c:v>9.2899999999999991</c:v>
                      </c:pt>
                      <c:pt idx="677">
                        <c:v>9.3000000000000007</c:v>
                      </c:pt>
                      <c:pt idx="678">
                        <c:v>9.32</c:v>
                      </c:pt>
                      <c:pt idx="679">
                        <c:v>9.35</c:v>
                      </c:pt>
                      <c:pt idx="680">
                        <c:v>9.36</c:v>
                      </c:pt>
                      <c:pt idx="681">
                        <c:v>9.3699999999999992</c:v>
                      </c:pt>
                      <c:pt idx="682">
                        <c:v>9.3699999999999992</c:v>
                      </c:pt>
                      <c:pt idx="683">
                        <c:v>9.3800000000000008</c:v>
                      </c:pt>
                      <c:pt idx="684">
                        <c:v>9.3800000000000008</c:v>
                      </c:pt>
                      <c:pt idx="685">
                        <c:v>9.39</c:v>
                      </c:pt>
                      <c:pt idx="686">
                        <c:v>9.4</c:v>
                      </c:pt>
                      <c:pt idx="687">
                        <c:v>9.43</c:v>
                      </c:pt>
                      <c:pt idx="688">
                        <c:v>9.4499999999999993</c:v>
                      </c:pt>
                      <c:pt idx="689">
                        <c:v>9.4600000000000009</c:v>
                      </c:pt>
                      <c:pt idx="690">
                        <c:v>9.4700000000000006</c:v>
                      </c:pt>
                      <c:pt idx="691">
                        <c:v>9.4600000000000009</c:v>
                      </c:pt>
                      <c:pt idx="692">
                        <c:v>9.4499999999999993</c:v>
                      </c:pt>
                      <c:pt idx="693">
                        <c:v>9.43</c:v>
                      </c:pt>
                      <c:pt idx="694">
                        <c:v>9.39</c:v>
                      </c:pt>
                      <c:pt idx="695">
                        <c:v>9.35</c:v>
                      </c:pt>
                      <c:pt idx="696">
                        <c:v>9.3000000000000007</c:v>
                      </c:pt>
                      <c:pt idx="697">
                        <c:v>9.23</c:v>
                      </c:pt>
                      <c:pt idx="698">
                        <c:v>9.19</c:v>
                      </c:pt>
                      <c:pt idx="699">
                        <c:v>9.14</c:v>
                      </c:pt>
                      <c:pt idx="700">
                        <c:v>9.1</c:v>
                      </c:pt>
                      <c:pt idx="701">
                        <c:v>9.06</c:v>
                      </c:pt>
                      <c:pt idx="702">
                        <c:v>9.01</c:v>
                      </c:pt>
                      <c:pt idx="703">
                        <c:v>8.9600000000000009</c:v>
                      </c:pt>
                      <c:pt idx="704">
                        <c:v>8.9</c:v>
                      </c:pt>
                      <c:pt idx="705">
                        <c:v>8.8699999999999992</c:v>
                      </c:pt>
                      <c:pt idx="706">
                        <c:v>8.81</c:v>
                      </c:pt>
                      <c:pt idx="707">
                        <c:v>8.7799999999999994</c:v>
                      </c:pt>
                      <c:pt idx="708">
                        <c:v>8.73</c:v>
                      </c:pt>
                      <c:pt idx="709">
                        <c:v>8.66</c:v>
                      </c:pt>
                      <c:pt idx="710">
                        <c:v>8.6199999999999992</c:v>
                      </c:pt>
                      <c:pt idx="711">
                        <c:v>8.59</c:v>
                      </c:pt>
                      <c:pt idx="712">
                        <c:v>8.5</c:v>
                      </c:pt>
                      <c:pt idx="713">
                        <c:v>8.43</c:v>
                      </c:pt>
                      <c:pt idx="714">
                        <c:v>8.4</c:v>
                      </c:pt>
                      <c:pt idx="715">
                        <c:v>8.31</c:v>
                      </c:pt>
                      <c:pt idx="716">
                        <c:v>8.2799999999999994</c:v>
                      </c:pt>
                      <c:pt idx="717">
                        <c:v>8.2200000000000006</c:v>
                      </c:pt>
                      <c:pt idx="718">
                        <c:v>8.18</c:v>
                      </c:pt>
                      <c:pt idx="719">
                        <c:v>8.1199999999999992</c:v>
                      </c:pt>
                      <c:pt idx="720">
                        <c:v>8.1</c:v>
                      </c:pt>
                      <c:pt idx="721">
                        <c:v>8.0299999999999994</c:v>
                      </c:pt>
                      <c:pt idx="722">
                        <c:v>7.97</c:v>
                      </c:pt>
                      <c:pt idx="723">
                        <c:v>7.9</c:v>
                      </c:pt>
                      <c:pt idx="724">
                        <c:v>7.85</c:v>
                      </c:pt>
                      <c:pt idx="725">
                        <c:v>7.8</c:v>
                      </c:pt>
                      <c:pt idx="726">
                        <c:v>7.74</c:v>
                      </c:pt>
                      <c:pt idx="727">
                        <c:v>7.68</c:v>
                      </c:pt>
                      <c:pt idx="728">
                        <c:v>7.62</c:v>
                      </c:pt>
                      <c:pt idx="729">
                        <c:v>7.57</c:v>
                      </c:pt>
                      <c:pt idx="730">
                        <c:v>7.51</c:v>
                      </c:pt>
                      <c:pt idx="731">
                        <c:v>7.45</c:v>
                      </c:pt>
                    </c:numCache>
                  </c:numRef>
                </c:val>
                <c:smooth val="1"/>
                <c:extLst xmlns:c15="http://schemas.microsoft.com/office/drawing/2012/chart">
                  <c:ext xmlns:c16="http://schemas.microsoft.com/office/drawing/2014/chart" uri="{C3380CC4-5D6E-409C-BE32-E72D297353CC}">
                    <c16:uniqueId val="{00000012-D753-464D-AACF-C9EF6FA85ADD}"/>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DATOS!$AA$3:$AA$734</c15:sqref>
                        </c15:formulaRef>
                      </c:ext>
                    </c:extLst>
                    <c:numCache>
                      <c:formatCode>0.00</c:formatCode>
                      <c:ptCount val="732"/>
                      <c:pt idx="0">
                        <c:v>7.38</c:v>
                      </c:pt>
                      <c:pt idx="1">
                        <c:v>7.34</c:v>
                      </c:pt>
                      <c:pt idx="2">
                        <c:v>7.28</c:v>
                      </c:pt>
                      <c:pt idx="3">
                        <c:v>7.22</c:v>
                      </c:pt>
                      <c:pt idx="4">
                        <c:v>7.19</c:v>
                      </c:pt>
                      <c:pt idx="5">
                        <c:v>7.14</c:v>
                      </c:pt>
                      <c:pt idx="6">
                        <c:v>7.08</c:v>
                      </c:pt>
                      <c:pt idx="7">
                        <c:v>7.02</c:v>
                      </c:pt>
                      <c:pt idx="8">
                        <c:v>6.96</c:v>
                      </c:pt>
                      <c:pt idx="9">
                        <c:v>6.9</c:v>
                      </c:pt>
                      <c:pt idx="10">
                        <c:v>6.87</c:v>
                      </c:pt>
                      <c:pt idx="11">
                        <c:v>6.82</c:v>
                      </c:pt>
                      <c:pt idx="12">
                        <c:v>6.8</c:v>
                      </c:pt>
                      <c:pt idx="13">
                        <c:v>6.78</c:v>
                      </c:pt>
                      <c:pt idx="14">
                        <c:v>6.72</c:v>
                      </c:pt>
                      <c:pt idx="15">
                        <c:v>6.7</c:v>
                      </c:pt>
                      <c:pt idx="16">
                        <c:v>6.68</c:v>
                      </c:pt>
                      <c:pt idx="17">
                        <c:v>6.7</c:v>
                      </c:pt>
                      <c:pt idx="18">
                        <c:v>6.7</c:v>
                      </c:pt>
                      <c:pt idx="19">
                        <c:v>6.68</c:v>
                      </c:pt>
                      <c:pt idx="20">
                        <c:v>6.65</c:v>
                      </c:pt>
                      <c:pt idx="21">
                        <c:v>6.65</c:v>
                      </c:pt>
                      <c:pt idx="22">
                        <c:v>6.62</c:v>
                      </c:pt>
                      <c:pt idx="23">
                        <c:v>6.6</c:v>
                      </c:pt>
                      <c:pt idx="24">
                        <c:v>6.54</c:v>
                      </c:pt>
                      <c:pt idx="25">
                        <c:v>6.5</c:v>
                      </c:pt>
                      <c:pt idx="26">
                        <c:v>6.47</c:v>
                      </c:pt>
                      <c:pt idx="27">
                        <c:v>6.42</c:v>
                      </c:pt>
                      <c:pt idx="28">
                        <c:v>6.4</c:v>
                      </c:pt>
                      <c:pt idx="29">
                        <c:v>6.39</c:v>
                      </c:pt>
                      <c:pt idx="30">
                        <c:v>6.38</c:v>
                      </c:pt>
                      <c:pt idx="31">
                        <c:v>6.38</c:v>
                      </c:pt>
                      <c:pt idx="32">
                        <c:v>6.47</c:v>
                      </c:pt>
                      <c:pt idx="33">
                        <c:v>6.45</c:v>
                      </c:pt>
                      <c:pt idx="34">
                        <c:v>6.46</c:v>
                      </c:pt>
                      <c:pt idx="35">
                        <c:v>6.4</c:v>
                      </c:pt>
                      <c:pt idx="36">
                        <c:v>6.36</c:v>
                      </c:pt>
                      <c:pt idx="37">
                        <c:v>6.34</c:v>
                      </c:pt>
                      <c:pt idx="38">
                        <c:v>6.39</c:v>
                      </c:pt>
                      <c:pt idx="39">
                        <c:v>6.42</c:v>
                      </c:pt>
                      <c:pt idx="40">
                        <c:v>6.42</c:v>
                      </c:pt>
                      <c:pt idx="41">
                        <c:v>6.43</c:v>
                      </c:pt>
                      <c:pt idx="42">
                        <c:v>6.45</c:v>
                      </c:pt>
                      <c:pt idx="43">
                        <c:v>6.46</c:v>
                      </c:pt>
                      <c:pt idx="44">
                        <c:v>6.48</c:v>
                      </c:pt>
                      <c:pt idx="45">
                        <c:v>6.46</c:v>
                      </c:pt>
                      <c:pt idx="46">
                        <c:v>6.5</c:v>
                      </c:pt>
                      <c:pt idx="47">
                        <c:v>6.53</c:v>
                      </c:pt>
                      <c:pt idx="48">
                        <c:v>6.57</c:v>
                      </c:pt>
                      <c:pt idx="49">
                        <c:v>6.58</c:v>
                      </c:pt>
                      <c:pt idx="50">
                        <c:v>6.58</c:v>
                      </c:pt>
                      <c:pt idx="51">
                        <c:v>6.59</c:v>
                      </c:pt>
                      <c:pt idx="52">
                        <c:v>6.6</c:v>
                      </c:pt>
                      <c:pt idx="53">
                        <c:v>6.62</c:v>
                      </c:pt>
                      <c:pt idx="54">
                        <c:v>6.6</c:v>
                      </c:pt>
                      <c:pt idx="55">
                        <c:v>6.6</c:v>
                      </c:pt>
                      <c:pt idx="56">
                        <c:v>6.59</c:v>
                      </c:pt>
                      <c:pt idx="57">
                        <c:v>6.56</c:v>
                      </c:pt>
                      <c:pt idx="58">
                        <c:v>6.54</c:v>
                      </c:pt>
                      <c:pt idx="59">
                        <c:v>6.52</c:v>
                      </c:pt>
                      <c:pt idx="60">
                        <c:v>6.5</c:v>
                      </c:pt>
                      <c:pt idx="61">
                        <c:v>6.48</c:v>
                      </c:pt>
                      <c:pt idx="62">
                        <c:v>6.46</c:v>
                      </c:pt>
                      <c:pt idx="63">
                        <c:v>6.44</c:v>
                      </c:pt>
                      <c:pt idx="64">
                        <c:v>6.46</c:v>
                      </c:pt>
                      <c:pt idx="65">
                        <c:v>6.5</c:v>
                      </c:pt>
                      <c:pt idx="66">
                        <c:v>6.48</c:v>
                      </c:pt>
                      <c:pt idx="67">
                        <c:v>6.46</c:v>
                      </c:pt>
                      <c:pt idx="68">
                        <c:v>6.44</c:v>
                      </c:pt>
                      <c:pt idx="69">
                        <c:v>6.42</c:v>
                      </c:pt>
                      <c:pt idx="70">
                        <c:v>6.4</c:v>
                      </c:pt>
                      <c:pt idx="71">
                        <c:v>6.4</c:v>
                      </c:pt>
                      <c:pt idx="72">
                        <c:v>6.4</c:v>
                      </c:pt>
                      <c:pt idx="73">
                        <c:v>6.35</c:v>
                      </c:pt>
                      <c:pt idx="74">
                        <c:v>6.33</c:v>
                      </c:pt>
                      <c:pt idx="75">
                        <c:v>6.32</c:v>
                      </c:pt>
                      <c:pt idx="76">
                        <c:v>6.31</c:v>
                      </c:pt>
                      <c:pt idx="77">
                        <c:v>6.32</c:v>
                      </c:pt>
                      <c:pt idx="78">
                        <c:v>6.36</c:v>
                      </c:pt>
                      <c:pt idx="79">
                        <c:v>6.38</c:v>
                      </c:pt>
                      <c:pt idx="80">
                        <c:v>6.38</c:v>
                      </c:pt>
                      <c:pt idx="81">
                        <c:v>6.36</c:v>
                      </c:pt>
                      <c:pt idx="82">
                        <c:v>6.35</c:v>
                      </c:pt>
                      <c:pt idx="83">
                        <c:v>6.34</c:v>
                      </c:pt>
                      <c:pt idx="84">
                        <c:v>6.32</c:v>
                      </c:pt>
                      <c:pt idx="85">
                        <c:v>6.32</c:v>
                      </c:pt>
                      <c:pt idx="86">
                        <c:v>6.33</c:v>
                      </c:pt>
                      <c:pt idx="87">
                        <c:v>6.34</c:v>
                      </c:pt>
                      <c:pt idx="88">
                        <c:v>6.36</c:v>
                      </c:pt>
                      <c:pt idx="89">
                        <c:v>6.35</c:v>
                      </c:pt>
                      <c:pt idx="90">
                        <c:v>6.34</c:v>
                      </c:pt>
                      <c:pt idx="91">
                        <c:v>6.33</c:v>
                      </c:pt>
                      <c:pt idx="92">
                        <c:v>6.32</c:v>
                      </c:pt>
                      <c:pt idx="93">
                        <c:v>6.31</c:v>
                      </c:pt>
                      <c:pt idx="94">
                        <c:v>6.3</c:v>
                      </c:pt>
                      <c:pt idx="95">
                        <c:v>6.3</c:v>
                      </c:pt>
                      <c:pt idx="96">
                        <c:v>6.29</c:v>
                      </c:pt>
                      <c:pt idx="97">
                        <c:v>6.28</c:v>
                      </c:pt>
                      <c:pt idx="98">
                        <c:v>6.27</c:v>
                      </c:pt>
                      <c:pt idx="99">
                        <c:v>6.26</c:v>
                      </c:pt>
                      <c:pt idx="100">
                        <c:v>6.25</c:v>
                      </c:pt>
                      <c:pt idx="101">
                        <c:v>6.24</c:v>
                      </c:pt>
                      <c:pt idx="102">
                        <c:v>6.23</c:v>
                      </c:pt>
                      <c:pt idx="103">
                        <c:v>6.22</c:v>
                      </c:pt>
                      <c:pt idx="104">
                        <c:v>6.21</c:v>
                      </c:pt>
                      <c:pt idx="105">
                        <c:v>6.2</c:v>
                      </c:pt>
                      <c:pt idx="106">
                        <c:v>6.2</c:v>
                      </c:pt>
                      <c:pt idx="107">
                        <c:v>6.21</c:v>
                      </c:pt>
                      <c:pt idx="108">
                        <c:v>6.21</c:v>
                      </c:pt>
                      <c:pt idx="109">
                        <c:v>6.21</c:v>
                      </c:pt>
                      <c:pt idx="110">
                        <c:v>6.21</c:v>
                      </c:pt>
                      <c:pt idx="111">
                        <c:v>6.2</c:v>
                      </c:pt>
                      <c:pt idx="112">
                        <c:v>6.2</c:v>
                      </c:pt>
                      <c:pt idx="113">
                        <c:v>6.2</c:v>
                      </c:pt>
                      <c:pt idx="114">
                        <c:v>6.2</c:v>
                      </c:pt>
                      <c:pt idx="115">
                        <c:v>6.2</c:v>
                      </c:pt>
                      <c:pt idx="116">
                        <c:v>6.19</c:v>
                      </c:pt>
                      <c:pt idx="117">
                        <c:v>6.18</c:v>
                      </c:pt>
                      <c:pt idx="118">
                        <c:v>6.18</c:v>
                      </c:pt>
                      <c:pt idx="119">
                        <c:v>6.18</c:v>
                      </c:pt>
                      <c:pt idx="120">
                        <c:v>6.18</c:v>
                      </c:pt>
                      <c:pt idx="121">
                        <c:v>6.16</c:v>
                      </c:pt>
                      <c:pt idx="122">
                        <c:v>6.15</c:v>
                      </c:pt>
                      <c:pt idx="123">
                        <c:v>6.14</c:v>
                      </c:pt>
                      <c:pt idx="124">
                        <c:v>6.13</c:v>
                      </c:pt>
                      <c:pt idx="125">
                        <c:v>6.12</c:v>
                      </c:pt>
                      <c:pt idx="126">
                        <c:v>6.15</c:v>
                      </c:pt>
                      <c:pt idx="127">
                        <c:v>6.21</c:v>
                      </c:pt>
                      <c:pt idx="128">
                        <c:v>6.28</c:v>
                      </c:pt>
                      <c:pt idx="129">
                        <c:v>6.32</c:v>
                      </c:pt>
                      <c:pt idx="130">
                        <c:v>6.35</c:v>
                      </c:pt>
                      <c:pt idx="131">
                        <c:v>6.34</c:v>
                      </c:pt>
                      <c:pt idx="132">
                        <c:v>6.36</c:v>
                      </c:pt>
                      <c:pt idx="133">
                        <c:v>6.37</c:v>
                      </c:pt>
                      <c:pt idx="134">
                        <c:v>6.38</c:v>
                      </c:pt>
                      <c:pt idx="135">
                        <c:v>6.39</c:v>
                      </c:pt>
                      <c:pt idx="136">
                        <c:v>6.4</c:v>
                      </c:pt>
                      <c:pt idx="137">
                        <c:v>6.39</c:v>
                      </c:pt>
                      <c:pt idx="138">
                        <c:v>6.38</c:v>
                      </c:pt>
                      <c:pt idx="139">
                        <c:v>6.38</c:v>
                      </c:pt>
                      <c:pt idx="140">
                        <c:v>6.36</c:v>
                      </c:pt>
                      <c:pt idx="141">
                        <c:v>6.34</c:v>
                      </c:pt>
                      <c:pt idx="142">
                        <c:v>6.33</c:v>
                      </c:pt>
                      <c:pt idx="143">
                        <c:v>6.32</c:v>
                      </c:pt>
                      <c:pt idx="144">
                        <c:v>6.32</c:v>
                      </c:pt>
                      <c:pt idx="145">
                        <c:v>6.3</c:v>
                      </c:pt>
                      <c:pt idx="146">
                        <c:v>6.29</c:v>
                      </c:pt>
                      <c:pt idx="147">
                        <c:v>6.28</c:v>
                      </c:pt>
                      <c:pt idx="148">
                        <c:v>6.27</c:v>
                      </c:pt>
                      <c:pt idx="149">
                        <c:v>6.28</c:v>
                      </c:pt>
                      <c:pt idx="150">
                        <c:v>6.29</c:v>
                      </c:pt>
                      <c:pt idx="151">
                        <c:v>6.28</c:v>
                      </c:pt>
                      <c:pt idx="152">
                        <c:v>6.25</c:v>
                      </c:pt>
                      <c:pt idx="153">
                        <c:v>6.22</c:v>
                      </c:pt>
                      <c:pt idx="154">
                        <c:v>6.2</c:v>
                      </c:pt>
                      <c:pt idx="155">
                        <c:v>6.21</c:v>
                      </c:pt>
                      <c:pt idx="156">
                        <c:v>6.27</c:v>
                      </c:pt>
                      <c:pt idx="157">
                        <c:v>6.3</c:v>
                      </c:pt>
                      <c:pt idx="158">
                        <c:v>6.34</c:v>
                      </c:pt>
                      <c:pt idx="159">
                        <c:v>6.38</c:v>
                      </c:pt>
                      <c:pt idx="160">
                        <c:v>6.4</c:v>
                      </c:pt>
                      <c:pt idx="161">
                        <c:v>6.56</c:v>
                      </c:pt>
                      <c:pt idx="162">
                        <c:v>6.58</c:v>
                      </c:pt>
                      <c:pt idx="163">
                        <c:v>6.6</c:v>
                      </c:pt>
                      <c:pt idx="164">
                        <c:v>6.62</c:v>
                      </c:pt>
                      <c:pt idx="165">
                        <c:v>6.66</c:v>
                      </c:pt>
                      <c:pt idx="166">
                        <c:v>6.74</c:v>
                      </c:pt>
                      <c:pt idx="167">
                        <c:v>6.77</c:v>
                      </c:pt>
                      <c:pt idx="168">
                        <c:v>6.8</c:v>
                      </c:pt>
                      <c:pt idx="169">
                        <c:v>6.84</c:v>
                      </c:pt>
                      <c:pt idx="170">
                        <c:v>6.9</c:v>
                      </c:pt>
                      <c:pt idx="171">
                        <c:v>6.92</c:v>
                      </c:pt>
                      <c:pt idx="172">
                        <c:v>6.93</c:v>
                      </c:pt>
                      <c:pt idx="173">
                        <c:v>6.98</c:v>
                      </c:pt>
                      <c:pt idx="174">
                        <c:v>7</c:v>
                      </c:pt>
                      <c:pt idx="175">
                        <c:v>7.04</c:v>
                      </c:pt>
                      <c:pt idx="176">
                        <c:v>7.06</c:v>
                      </c:pt>
                      <c:pt idx="177">
                        <c:v>7.08</c:v>
                      </c:pt>
                      <c:pt idx="178">
                        <c:v>7.1</c:v>
                      </c:pt>
                      <c:pt idx="179">
                        <c:v>7.11</c:v>
                      </c:pt>
                      <c:pt idx="180">
                        <c:v>7.15</c:v>
                      </c:pt>
                      <c:pt idx="181">
                        <c:v>7.18</c:v>
                      </c:pt>
                      <c:pt idx="182">
                        <c:v>7.21</c:v>
                      </c:pt>
                      <c:pt idx="183">
                        <c:v>7.26</c:v>
                      </c:pt>
                      <c:pt idx="184">
                        <c:v>7.28</c:v>
                      </c:pt>
                      <c:pt idx="185">
                        <c:v>7.33</c:v>
                      </c:pt>
                      <c:pt idx="186">
                        <c:v>7.35</c:v>
                      </c:pt>
                      <c:pt idx="187">
                        <c:v>7.38</c:v>
                      </c:pt>
                      <c:pt idx="188">
                        <c:v>7.4</c:v>
                      </c:pt>
                      <c:pt idx="189">
                        <c:v>7.42</c:v>
                      </c:pt>
                      <c:pt idx="190">
                        <c:v>7.44</c:v>
                      </c:pt>
                      <c:pt idx="191">
                        <c:v>7.49</c:v>
                      </c:pt>
                      <c:pt idx="192">
                        <c:v>7.52</c:v>
                      </c:pt>
                      <c:pt idx="193">
                        <c:v>7.54</c:v>
                      </c:pt>
                      <c:pt idx="194">
                        <c:v>7.56</c:v>
                      </c:pt>
                      <c:pt idx="195">
                        <c:v>7.58</c:v>
                      </c:pt>
                      <c:pt idx="196">
                        <c:v>7.61</c:v>
                      </c:pt>
                      <c:pt idx="197">
                        <c:v>7.63</c:v>
                      </c:pt>
                      <c:pt idx="198">
                        <c:v>7.62</c:v>
                      </c:pt>
                      <c:pt idx="199">
                        <c:v>7.6</c:v>
                      </c:pt>
                      <c:pt idx="200">
                        <c:v>7.63</c:v>
                      </c:pt>
                      <c:pt idx="201">
                        <c:v>7.64</c:v>
                      </c:pt>
                      <c:pt idx="202">
                        <c:v>7.63</c:v>
                      </c:pt>
                      <c:pt idx="203">
                        <c:v>7.64</c:v>
                      </c:pt>
                      <c:pt idx="204">
                        <c:v>7.64</c:v>
                      </c:pt>
                      <c:pt idx="205">
                        <c:v>7.65</c:v>
                      </c:pt>
                      <c:pt idx="206">
                        <c:v>7.66</c:v>
                      </c:pt>
                      <c:pt idx="207">
                        <c:v>7.68</c:v>
                      </c:pt>
                      <c:pt idx="208">
                        <c:v>7.69</c:v>
                      </c:pt>
                      <c:pt idx="209">
                        <c:v>7.7</c:v>
                      </c:pt>
                      <c:pt idx="210">
                        <c:v>7.7</c:v>
                      </c:pt>
                      <c:pt idx="211">
                        <c:v>7.69</c:v>
                      </c:pt>
                      <c:pt idx="212">
                        <c:v>7.68</c:v>
                      </c:pt>
                      <c:pt idx="213">
                        <c:v>7.68</c:v>
                      </c:pt>
                      <c:pt idx="214">
                        <c:v>7.68</c:v>
                      </c:pt>
                      <c:pt idx="215">
                        <c:v>7.67</c:v>
                      </c:pt>
                      <c:pt idx="216">
                        <c:v>7.68</c:v>
                      </c:pt>
                      <c:pt idx="217">
                        <c:v>7.69</c:v>
                      </c:pt>
                      <c:pt idx="218">
                        <c:v>7.7</c:v>
                      </c:pt>
                      <c:pt idx="219">
                        <c:v>7.69</c:v>
                      </c:pt>
                      <c:pt idx="220">
                        <c:v>7.68</c:v>
                      </c:pt>
                      <c:pt idx="221">
                        <c:v>7.67</c:v>
                      </c:pt>
                      <c:pt idx="222">
                        <c:v>7.66</c:v>
                      </c:pt>
                      <c:pt idx="223">
                        <c:v>7.64</c:v>
                      </c:pt>
                      <c:pt idx="224">
                        <c:v>7.61</c:v>
                      </c:pt>
                      <c:pt idx="225">
                        <c:v>7.56</c:v>
                      </c:pt>
                      <c:pt idx="226">
                        <c:v>7.53</c:v>
                      </c:pt>
                      <c:pt idx="227">
                        <c:v>7.52</c:v>
                      </c:pt>
                      <c:pt idx="228">
                        <c:v>7.5</c:v>
                      </c:pt>
                      <c:pt idx="229">
                        <c:v>7.45</c:v>
                      </c:pt>
                      <c:pt idx="230">
                        <c:v>7.43</c:v>
                      </c:pt>
                      <c:pt idx="231">
                        <c:v>7.42</c:v>
                      </c:pt>
                      <c:pt idx="232">
                        <c:v>7.41</c:v>
                      </c:pt>
                      <c:pt idx="233">
                        <c:v>7.41</c:v>
                      </c:pt>
                      <c:pt idx="234">
                        <c:v>7.41</c:v>
                      </c:pt>
                      <c:pt idx="235">
                        <c:v>7.4</c:v>
                      </c:pt>
                      <c:pt idx="236">
                        <c:v>7.36</c:v>
                      </c:pt>
                      <c:pt idx="237">
                        <c:v>7.33</c:v>
                      </c:pt>
                      <c:pt idx="238">
                        <c:v>7.3</c:v>
                      </c:pt>
                      <c:pt idx="239">
                        <c:v>7.25</c:v>
                      </c:pt>
                      <c:pt idx="240">
                        <c:v>7.2</c:v>
                      </c:pt>
                      <c:pt idx="241">
                        <c:v>7.21</c:v>
                      </c:pt>
                      <c:pt idx="242">
                        <c:v>7.23</c:v>
                      </c:pt>
                      <c:pt idx="243">
                        <c:v>7.25</c:v>
                      </c:pt>
                      <c:pt idx="244">
                        <c:v>7.26</c:v>
                      </c:pt>
                      <c:pt idx="245">
                        <c:v>7.27</c:v>
                      </c:pt>
                      <c:pt idx="246">
                        <c:v>7.3</c:v>
                      </c:pt>
                      <c:pt idx="247">
                        <c:v>7.36</c:v>
                      </c:pt>
                      <c:pt idx="248">
                        <c:v>7.38</c:v>
                      </c:pt>
                      <c:pt idx="249">
                        <c:v>7.39</c:v>
                      </c:pt>
                      <c:pt idx="250">
                        <c:v>7.4</c:v>
                      </c:pt>
                      <c:pt idx="251">
                        <c:v>7.41</c:v>
                      </c:pt>
                      <c:pt idx="252">
                        <c:v>7.42</c:v>
                      </c:pt>
                      <c:pt idx="253">
                        <c:v>7.44</c:v>
                      </c:pt>
                      <c:pt idx="254">
                        <c:v>7.46</c:v>
                      </c:pt>
                      <c:pt idx="255">
                        <c:v>7.49</c:v>
                      </c:pt>
                      <c:pt idx="256">
                        <c:v>7.5</c:v>
                      </c:pt>
                      <c:pt idx="257">
                        <c:v>7.53</c:v>
                      </c:pt>
                      <c:pt idx="258">
                        <c:v>7.54</c:v>
                      </c:pt>
                      <c:pt idx="259">
                        <c:v>7.57</c:v>
                      </c:pt>
                      <c:pt idx="260">
                        <c:v>7.59</c:v>
                      </c:pt>
                      <c:pt idx="261">
                        <c:v>7.6</c:v>
                      </c:pt>
                      <c:pt idx="262">
                        <c:v>7.61</c:v>
                      </c:pt>
                      <c:pt idx="263">
                        <c:v>7.65</c:v>
                      </c:pt>
                      <c:pt idx="264">
                        <c:v>7.66</c:v>
                      </c:pt>
                      <c:pt idx="265">
                        <c:v>7.67</c:v>
                      </c:pt>
                      <c:pt idx="266">
                        <c:v>7.69</c:v>
                      </c:pt>
                      <c:pt idx="267">
                        <c:v>7.69</c:v>
                      </c:pt>
                      <c:pt idx="268">
                        <c:v>7.68</c:v>
                      </c:pt>
                      <c:pt idx="269">
                        <c:v>7.68</c:v>
                      </c:pt>
                      <c:pt idx="270">
                        <c:v>7.69</c:v>
                      </c:pt>
                      <c:pt idx="271">
                        <c:v>7.7</c:v>
                      </c:pt>
                      <c:pt idx="272">
                        <c:v>7.7</c:v>
                      </c:pt>
                      <c:pt idx="273">
                        <c:v>7.7</c:v>
                      </c:pt>
                      <c:pt idx="274">
                        <c:v>7.67</c:v>
                      </c:pt>
                      <c:pt idx="275">
                        <c:v>7.65</c:v>
                      </c:pt>
                      <c:pt idx="276">
                        <c:v>7.67</c:v>
                      </c:pt>
                      <c:pt idx="277">
                        <c:v>7.67</c:v>
                      </c:pt>
                      <c:pt idx="278">
                        <c:v>7.67</c:v>
                      </c:pt>
                      <c:pt idx="279">
                        <c:v>7.68</c:v>
                      </c:pt>
                      <c:pt idx="280">
                        <c:v>7.69</c:v>
                      </c:pt>
                      <c:pt idx="281">
                        <c:v>7.7</c:v>
                      </c:pt>
                      <c:pt idx="282">
                        <c:v>7.72</c:v>
                      </c:pt>
                      <c:pt idx="283">
                        <c:v>7.69</c:v>
                      </c:pt>
                      <c:pt idx="284">
                        <c:v>7.65</c:v>
                      </c:pt>
                      <c:pt idx="285">
                        <c:v>7.61</c:v>
                      </c:pt>
                      <c:pt idx="286">
                        <c:v>7.6</c:v>
                      </c:pt>
                      <c:pt idx="287">
                        <c:v>7.58</c:v>
                      </c:pt>
                      <c:pt idx="288">
                        <c:v>7.58</c:v>
                      </c:pt>
                      <c:pt idx="289">
                        <c:v>7.55</c:v>
                      </c:pt>
                      <c:pt idx="290">
                        <c:v>7.5</c:v>
                      </c:pt>
                      <c:pt idx="291">
                        <c:v>7.42</c:v>
                      </c:pt>
                      <c:pt idx="292">
                        <c:v>7.41</c:v>
                      </c:pt>
                      <c:pt idx="293">
                        <c:v>7.38</c:v>
                      </c:pt>
                      <c:pt idx="294">
                        <c:v>7.36</c:v>
                      </c:pt>
                      <c:pt idx="295">
                        <c:v>7.33</c:v>
                      </c:pt>
                      <c:pt idx="296">
                        <c:v>7.3</c:v>
                      </c:pt>
                      <c:pt idx="297">
                        <c:v>7.29</c:v>
                      </c:pt>
                      <c:pt idx="298">
                        <c:v>7.2</c:v>
                      </c:pt>
                      <c:pt idx="299">
                        <c:v>7.18</c:v>
                      </c:pt>
                      <c:pt idx="300">
                        <c:v>7.17</c:v>
                      </c:pt>
                      <c:pt idx="301">
                        <c:v>7.11</c:v>
                      </c:pt>
                      <c:pt idx="302">
                        <c:v>7.09</c:v>
                      </c:pt>
                      <c:pt idx="303">
                        <c:v>7.08</c:v>
                      </c:pt>
                      <c:pt idx="304">
                        <c:v>7.03</c:v>
                      </c:pt>
                      <c:pt idx="305">
                        <c:v>7.02</c:v>
                      </c:pt>
                      <c:pt idx="306">
                        <c:v>6.98</c:v>
                      </c:pt>
                      <c:pt idx="307">
                        <c:v>6.95</c:v>
                      </c:pt>
                      <c:pt idx="308">
                        <c:v>6.93</c:v>
                      </c:pt>
                      <c:pt idx="309">
                        <c:v>6.9</c:v>
                      </c:pt>
                      <c:pt idx="310">
                        <c:v>6.86</c:v>
                      </c:pt>
                      <c:pt idx="311">
                        <c:v>6.79</c:v>
                      </c:pt>
                      <c:pt idx="312">
                        <c:v>6.69</c:v>
                      </c:pt>
                      <c:pt idx="313">
                        <c:v>6.6</c:v>
                      </c:pt>
                      <c:pt idx="314">
                        <c:v>6.6</c:v>
                      </c:pt>
                      <c:pt idx="315">
                        <c:v>6.6</c:v>
                      </c:pt>
                      <c:pt idx="316">
                        <c:v>6.58</c:v>
                      </c:pt>
                      <c:pt idx="317">
                        <c:v>6.63</c:v>
                      </c:pt>
                      <c:pt idx="318">
                        <c:v>6.71</c:v>
                      </c:pt>
                      <c:pt idx="319">
                        <c:v>6.74</c:v>
                      </c:pt>
                      <c:pt idx="320">
                        <c:v>6.77</c:v>
                      </c:pt>
                      <c:pt idx="321">
                        <c:v>6.78</c:v>
                      </c:pt>
                      <c:pt idx="322">
                        <c:v>6.78</c:v>
                      </c:pt>
                      <c:pt idx="323">
                        <c:v>6.79</c:v>
                      </c:pt>
                      <c:pt idx="324">
                        <c:v>6.78</c:v>
                      </c:pt>
                      <c:pt idx="325">
                        <c:v>6.75</c:v>
                      </c:pt>
                      <c:pt idx="326">
                        <c:v>6.82</c:v>
                      </c:pt>
                      <c:pt idx="327">
                        <c:v>6.94</c:v>
                      </c:pt>
                      <c:pt idx="328">
                        <c:v>6.96</c:v>
                      </c:pt>
                      <c:pt idx="329">
                        <c:v>6.98</c:v>
                      </c:pt>
                      <c:pt idx="330">
                        <c:v>7</c:v>
                      </c:pt>
                      <c:pt idx="331">
                        <c:v>7.05</c:v>
                      </c:pt>
                      <c:pt idx="332">
                        <c:v>7.05</c:v>
                      </c:pt>
                      <c:pt idx="333">
                        <c:v>7.08</c:v>
                      </c:pt>
                      <c:pt idx="334">
                        <c:v>7.12</c:v>
                      </c:pt>
                      <c:pt idx="335">
                        <c:v>7.12</c:v>
                      </c:pt>
                      <c:pt idx="336">
                        <c:v>7.14</c:v>
                      </c:pt>
                      <c:pt idx="337">
                        <c:v>7.18</c:v>
                      </c:pt>
                      <c:pt idx="338">
                        <c:v>7.19</c:v>
                      </c:pt>
                      <c:pt idx="339">
                        <c:v>7.16</c:v>
                      </c:pt>
                      <c:pt idx="340">
                        <c:v>7.16</c:v>
                      </c:pt>
                      <c:pt idx="341">
                        <c:v>7.16</c:v>
                      </c:pt>
                      <c:pt idx="342">
                        <c:v>7.17</c:v>
                      </c:pt>
                      <c:pt idx="343">
                        <c:v>7.18</c:v>
                      </c:pt>
                      <c:pt idx="344">
                        <c:v>7.19</c:v>
                      </c:pt>
                      <c:pt idx="345">
                        <c:v>7.2</c:v>
                      </c:pt>
                      <c:pt idx="346">
                        <c:v>7.21</c:v>
                      </c:pt>
                      <c:pt idx="347">
                        <c:v>7.21</c:v>
                      </c:pt>
                      <c:pt idx="348">
                        <c:v>7.21</c:v>
                      </c:pt>
                      <c:pt idx="349">
                        <c:v>7.22</c:v>
                      </c:pt>
                      <c:pt idx="350">
                        <c:v>7.25</c:v>
                      </c:pt>
                      <c:pt idx="351">
                        <c:v>7.26</c:v>
                      </c:pt>
                      <c:pt idx="352">
                        <c:v>7.28</c:v>
                      </c:pt>
                      <c:pt idx="353">
                        <c:v>7.29</c:v>
                      </c:pt>
                      <c:pt idx="354">
                        <c:v>7.3</c:v>
                      </c:pt>
                      <c:pt idx="355">
                        <c:v>7.29</c:v>
                      </c:pt>
                      <c:pt idx="356">
                        <c:v>7.29</c:v>
                      </c:pt>
                      <c:pt idx="357">
                        <c:v>7.3</c:v>
                      </c:pt>
                      <c:pt idx="358">
                        <c:v>7.3</c:v>
                      </c:pt>
                      <c:pt idx="359">
                        <c:v>7.32</c:v>
                      </c:pt>
                      <c:pt idx="360">
                        <c:v>7.34</c:v>
                      </c:pt>
                      <c:pt idx="361">
                        <c:v>7.31</c:v>
                      </c:pt>
                      <c:pt idx="362">
                        <c:v>7.27</c:v>
                      </c:pt>
                      <c:pt idx="363">
                        <c:v>7.25</c:v>
                      </c:pt>
                      <c:pt idx="364">
                        <c:v>7.23</c:v>
                      </c:pt>
                      <c:pt idx="365">
                        <c:v>7.2</c:v>
                      </c:pt>
                      <c:pt idx="366">
                        <c:v>7.18</c:v>
                      </c:pt>
                      <c:pt idx="367">
                        <c:v>7.15</c:v>
                      </c:pt>
                      <c:pt idx="368">
                        <c:v>7.14</c:v>
                      </c:pt>
                      <c:pt idx="369">
                        <c:v>7.12</c:v>
                      </c:pt>
                      <c:pt idx="370">
                        <c:v>7.1</c:v>
                      </c:pt>
                      <c:pt idx="371">
                        <c:v>7.09</c:v>
                      </c:pt>
                      <c:pt idx="372">
                        <c:v>7.08</c:v>
                      </c:pt>
                      <c:pt idx="373">
                        <c:v>7.07</c:v>
                      </c:pt>
                      <c:pt idx="374">
                        <c:v>7.06</c:v>
                      </c:pt>
                      <c:pt idx="375">
                        <c:v>7.04</c:v>
                      </c:pt>
                      <c:pt idx="376">
                        <c:v>7.02</c:v>
                      </c:pt>
                      <c:pt idx="377">
                        <c:v>6.98</c:v>
                      </c:pt>
                      <c:pt idx="378">
                        <c:v>6.93</c:v>
                      </c:pt>
                      <c:pt idx="379">
                        <c:v>6.88</c:v>
                      </c:pt>
                      <c:pt idx="380">
                        <c:v>6.84</c:v>
                      </c:pt>
                      <c:pt idx="381">
                        <c:v>6.82</c:v>
                      </c:pt>
                      <c:pt idx="382">
                        <c:v>6.8</c:v>
                      </c:pt>
                      <c:pt idx="383">
                        <c:v>6.74</c:v>
                      </c:pt>
                      <c:pt idx="384">
                        <c:v>6.7</c:v>
                      </c:pt>
                      <c:pt idx="385">
                        <c:v>6.69</c:v>
                      </c:pt>
                      <c:pt idx="386">
                        <c:v>6.69</c:v>
                      </c:pt>
                      <c:pt idx="387">
                        <c:v>6.7</c:v>
                      </c:pt>
                      <c:pt idx="388">
                        <c:v>6.74</c:v>
                      </c:pt>
                      <c:pt idx="389">
                        <c:v>6.75</c:v>
                      </c:pt>
                      <c:pt idx="390">
                        <c:v>6.72</c:v>
                      </c:pt>
                      <c:pt idx="391">
                        <c:v>6.69</c:v>
                      </c:pt>
                      <c:pt idx="392">
                        <c:v>6.66</c:v>
                      </c:pt>
                      <c:pt idx="393">
                        <c:v>6.61</c:v>
                      </c:pt>
                      <c:pt idx="394">
                        <c:v>6.58</c:v>
                      </c:pt>
                      <c:pt idx="395">
                        <c:v>6.55</c:v>
                      </c:pt>
                      <c:pt idx="396">
                        <c:v>6.52</c:v>
                      </c:pt>
                      <c:pt idx="397">
                        <c:v>6.52</c:v>
                      </c:pt>
                      <c:pt idx="398">
                        <c:v>6.5</c:v>
                      </c:pt>
                      <c:pt idx="399">
                        <c:v>6.47</c:v>
                      </c:pt>
                      <c:pt idx="400">
                        <c:v>6.46</c:v>
                      </c:pt>
                      <c:pt idx="401">
                        <c:v>6.28</c:v>
                      </c:pt>
                      <c:pt idx="402">
                        <c:v>6.24</c:v>
                      </c:pt>
                      <c:pt idx="403">
                        <c:v>6.19</c:v>
                      </c:pt>
                      <c:pt idx="404">
                        <c:v>6.15</c:v>
                      </c:pt>
                      <c:pt idx="405">
                        <c:v>6.12</c:v>
                      </c:pt>
                      <c:pt idx="406">
                        <c:v>6.08</c:v>
                      </c:pt>
                      <c:pt idx="407">
                        <c:v>6.15</c:v>
                      </c:pt>
                      <c:pt idx="408">
                        <c:v>6.16</c:v>
                      </c:pt>
                      <c:pt idx="409">
                        <c:v>6.2</c:v>
                      </c:pt>
                      <c:pt idx="410">
                        <c:v>6.25</c:v>
                      </c:pt>
                      <c:pt idx="411">
                        <c:v>6.22</c:v>
                      </c:pt>
                      <c:pt idx="412">
                        <c:v>6.22</c:v>
                      </c:pt>
                      <c:pt idx="413">
                        <c:v>6.22</c:v>
                      </c:pt>
                      <c:pt idx="414">
                        <c:v>6.21</c:v>
                      </c:pt>
                      <c:pt idx="415">
                        <c:v>6.2</c:v>
                      </c:pt>
                      <c:pt idx="416">
                        <c:v>6.16</c:v>
                      </c:pt>
                      <c:pt idx="417">
                        <c:v>6.14</c:v>
                      </c:pt>
                      <c:pt idx="418">
                        <c:v>6.1</c:v>
                      </c:pt>
                      <c:pt idx="419">
                        <c:v>6.1</c:v>
                      </c:pt>
                      <c:pt idx="420">
                        <c:v>6.04</c:v>
                      </c:pt>
                      <c:pt idx="421">
                        <c:v>6</c:v>
                      </c:pt>
                      <c:pt idx="422">
                        <c:v>5.97</c:v>
                      </c:pt>
                      <c:pt idx="423">
                        <c:v>5.94</c:v>
                      </c:pt>
                      <c:pt idx="424">
                        <c:v>5.91</c:v>
                      </c:pt>
                      <c:pt idx="425">
                        <c:v>5.86</c:v>
                      </c:pt>
                      <c:pt idx="426">
                        <c:v>5.79</c:v>
                      </c:pt>
                      <c:pt idx="427">
                        <c:v>5.69</c:v>
                      </c:pt>
                      <c:pt idx="428">
                        <c:v>5.65</c:v>
                      </c:pt>
                      <c:pt idx="429">
                        <c:v>5.61</c:v>
                      </c:pt>
                      <c:pt idx="430">
                        <c:v>5.57</c:v>
                      </c:pt>
                      <c:pt idx="431">
                        <c:v>5.59</c:v>
                      </c:pt>
                      <c:pt idx="432">
                        <c:v>5.6</c:v>
                      </c:pt>
                      <c:pt idx="433">
                        <c:v>5.6</c:v>
                      </c:pt>
                      <c:pt idx="434">
                        <c:v>5.62</c:v>
                      </c:pt>
                      <c:pt idx="435">
                        <c:v>5.6</c:v>
                      </c:pt>
                      <c:pt idx="436">
                        <c:v>5.59</c:v>
                      </c:pt>
                      <c:pt idx="437">
                        <c:v>5.58</c:v>
                      </c:pt>
                      <c:pt idx="438">
                        <c:v>5.57</c:v>
                      </c:pt>
                      <c:pt idx="439">
                        <c:v>5.56</c:v>
                      </c:pt>
                      <c:pt idx="440">
                        <c:v>5.55</c:v>
                      </c:pt>
                      <c:pt idx="441">
                        <c:v>5.54</c:v>
                      </c:pt>
                      <c:pt idx="442">
                        <c:v>5.58</c:v>
                      </c:pt>
                      <c:pt idx="443">
                        <c:v>5.68</c:v>
                      </c:pt>
                      <c:pt idx="444">
                        <c:v>5.8</c:v>
                      </c:pt>
                      <c:pt idx="445">
                        <c:v>5.85</c:v>
                      </c:pt>
                      <c:pt idx="446">
                        <c:v>5.87</c:v>
                      </c:pt>
                      <c:pt idx="447">
                        <c:v>5.88</c:v>
                      </c:pt>
                      <c:pt idx="448">
                        <c:v>5.89</c:v>
                      </c:pt>
                      <c:pt idx="449">
                        <c:v>5.86</c:v>
                      </c:pt>
                      <c:pt idx="450">
                        <c:v>5.8</c:v>
                      </c:pt>
                      <c:pt idx="451">
                        <c:v>5.77</c:v>
                      </c:pt>
                      <c:pt idx="452">
                        <c:v>5.79</c:v>
                      </c:pt>
                      <c:pt idx="453">
                        <c:v>5.8</c:v>
                      </c:pt>
                      <c:pt idx="454">
                        <c:v>5.83</c:v>
                      </c:pt>
                      <c:pt idx="455">
                        <c:v>5.85</c:v>
                      </c:pt>
                      <c:pt idx="456">
                        <c:v>5.86</c:v>
                      </c:pt>
                      <c:pt idx="457">
                        <c:v>5.87</c:v>
                      </c:pt>
                      <c:pt idx="458">
                        <c:v>5.89</c:v>
                      </c:pt>
                      <c:pt idx="459">
                        <c:v>5.91</c:v>
                      </c:pt>
                      <c:pt idx="460">
                        <c:v>5.96</c:v>
                      </c:pt>
                      <c:pt idx="461">
                        <c:v>5.95</c:v>
                      </c:pt>
                      <c:pt idx="462">
                        <c:v>5.92</c:v>
                      </c:pt>
                      <c:pt idx="463">
                        <c:v>5.9</c:v>
                      </c:pt>
                      <c:pt idx="464">
                        <c:v>5.88</c:v>
                      </c:pt>
                      <c:pt idx="465">
                        <c:v>5.94</c:v>
                      </c:pt>
                      <c:pt idx="466">
                        <c:v>6</c:v>
                      </c:pt>
                      <c:pt idx="467">
                        <c:v>6.04</c:v>
                      </c:pt>
                      <c:pt idx="468">
                        <c:v>6.08</c:v>
                      </c:pt>
                      <c:pt idx="469">
                        <c:v>6.15</c:v>
                      </c:pt>
                      <c:pt idx="470">
                        <c:v>6.22</c:v>
                      </c:pt>
                      <c:pt idx="471">
                        <c:v>6.3</c:v>
                      </c:pt>
                      <c:pt idx="472">
                        <c:v>6.36</c:v>
                      </c:pt>
                      <c:pt idx="473">
                        <c:v>6.37</c:v>
                      </c:pt>
                      <c:pt idx="474">
                        <c:v>6.38</c:v>
                      </c:pt>
                      <c:pt idx="475">
                        <c:v>6.39</c:v>
                      </c:pt>
                      <c:pt idx="476">
                        <c:v>6.39</c:v>
                      </c:pt>
                      <c:pt idx="477">
                        <c:v>6.39</c:v>
                      </c:pt>
                      <c:pt idx="478">
                        <c:v>6.38</c:v>
                      </c:pt>
                      <c:pt idx="479">
                        <c:v>6.35</c:v>
                      </c:pt>
                      <c:pt idx="480">
                        <c:v>6.32</c:v>
                      </c:pt>
                      <c:pt idx="481">
                        <c:v>6.32</c:v>
                      </c:pt>
                      <c:pt idx="482">
                        <c:v>6.34</c:v>
                      </c:pt>
                      <c:pt idx="483">
                        <c:v>6.31</c:v>
                      </c:pt>
                      <c:pt idx="484">
                        <c:v>6.3</c:v>
                      </c:pt>
                      <c:pt idx="485">
                        <c:v>6.3</c:v>
                      </c:pt>
                      <c:pt idx="486">
                        <c:v>6.26</c:v>
                      </c:pt>
                      <c:pt idx="487">
                        <c:v>6.2</c:v>
                      </c:pt>
                      <c:pt idx="488">
                        <c:v>6.21</c:v>
                      </c:pt>
                      <c:pt idx="489">
                        <c:v>6.22</c:v>
                      </c:pt>
                      <c:pt idx="490">
                        <c:v>6.23</c:v>
                      </c:pt>
                      <c:pt idx="491">
                        <c:v>6.25</c:v>
                      </c:pt>
                      <c:pt idx="492">
                        <c:v>6.25</c:v>
                      </c:pt>
                      <c:pt idx="493">
                        <c:v>6.21</c:v>
                      </c:pt>
                      <c:pt idx="494">
                        <c:v>6.17</c:v>
                      </c:pt>
                      <c:pt idx="495">
                        <c:v>6.11</c:v>
                      </c:pt>
                      <c:pt idx="496">
                        <c:v>6.05</c:v>
                      </c:pt>
                      <c:pt idx="497">
                        <c:v>6.03</c:v>
                      </c:pt>
                      <c:pt idx="498">
                        <c:v>6.01</c:v>
                      </c:pt>
                      <c:pt idx="499">
                        <c:v>6</c:v>
                      </c:pt>
                      <c:pt idx="500">
                        <c:v>6</c:v>
                      </c:pt>
                      <c:pt idx="501">
                        <c:v>6</c:v>
                      </c:pt>
                      <c:pt idx="502">
                        <c:v>6.01</c:v>
                      </c:pt>
                      <c:pt idx="503">
                        <c:v>5.83</c:v>
                      </c:pt>
                      <c:pt idx="504">
                        <c:v>5.72</c:v>
                      </c:pt>
                      <c:pt idx="505">
                        <c:v>5.69</c:v>
                      </c:pt>
                      <c:pt idx="506">
                        <c:v>5.66</c:v>
                      </c:pt>
                      <c:pt idx="507">
                        <c:v>5.61</c:v>
                      </c:pt>
                      <c:pt idx="508">
                        <c:v>5.56</c:v>
                      </c:pt>
                      <c:pt idx="509">
                        <c:v>5.58</c:v>
                      </c:pt>
                      <c:pt idx="510">
                        <c:v>5.6</c:v>
                      </c:pt>
                      <c:pt idx="511">
                        <c:v>5.68</c:v>
                      </c:pt>
                      <c:pt idx="512">
                        <c:v>5.76</c:v>
                      </c:pt>
                      <c:pt idx="513">
                        <c:v>5.79</c:v>
                      </c:pt>
                      <c:pt idx="514">
                        <c:v>5.81</c:v>
                      </c:pt>
                      <c:pt idx="515">
                        <c:v>5.78</c:v>
                      </c:pt>
                      <c:pt idx="516">
                        <c:v>5.75</c:v>
                      </c:pt>
                      <c:pt idx="517">
                        <c:v>5.72</c:v>
                      </c:pt>
                      <c:pt idx="518">
                        <c:v>5.71</c:v>
                      </c:pt>
                      <c:pt idx="519">
                        <c:v>5.72</c:v>
                      </c:pt>
                      <c:pt idx="520">
                        <c:v>5.65</c:v>
                      </c:pt>
                      <c:pt idx="521">
                        <c:v>5.7</c:v>
                      </c:pt>
                      <c:pt idx="522">
                        <c:v>5.79</c:v>
                      </c:pt>
                      <c:pt idx="523">
                        <c:v>5.8</c:v>
                      </c:pt>
                      <c:pt idx="524">
                        <c:v>5.83</c:v>
                      </c:pt>
                      <c:pt idx="525">
                        <c:v>5.85</c:v>
                      </c:pt>
                      <c:pt idx="526">
                        <c:v>5.87</c:v>
                      </c:pt>
                      <c:pt idx="527">
                        <c:v>5.89</c:v>
                      </c:pt>
                      <c:pt idx="528">
                        <c:v>5.9</c:v>
                      </c:pt>
                      <c:pt idx="529">
                        <c:v>5.91</c:v>
                      </c:pt>
                      <c:pt idx="530">
                        <c:v>5.91</c:v>
                      </c:pt>
                      <c:pt idx="531">
                        <c:v>5.91</c:v>
                      </c:pt>
                      <c:pt idx="532">
                        <c:v>5.91</c:v>
                      </c:pt>
                      <c:pt idx="533">
                        <c:v>5.92</c:v>
                      </c:pt>
                      <c:pt idx="534">
                        <c:v>5.92</c:v>
                      </c:pt>
                      <c:pt idx="535">
                        <c:v>5.93</c:v>
                      </c:pt>
                      <c:pt idx="536">
                        <c:v>5.95</c:v>
                      </c:pt>
                      <c:pt idx="537">
                        <c:v>5.93</c:v>
                      </c:pt>
                      <c:pt idx="538">
                        <c:v>5.91</c:v>
                      </c:pt>
                      <c:pt idx="539">
                        <c:v>5.87</c:v>
                      </c:pt>
                      <c:pt idx="540">
                        <c:v>5.79</c:v>
                      </c:pt>
                      <c:pt idx="541">
                        <c:v>5.69</c:v>
                      </c:pt>
                      <c:pt idx="542">
                        <c:v>5.61</c:v>
                      </c:pt>
                      <c:pt idx="543">
                        <c:v>5.56</c:v>
                      </c:pt>
                      <c:pt idx="544">
                        <c:v>5.53</c:v>
                      </c:pt>
                      <c:pt idx="545">
                        <c:v>5.46</c:v>
                      </c:pt>
                      <c:pt idx="546">
                        <c:v>5.41</c:v>
                      </c:pt>
                      <c:pt idx="547">
                        <c:v>5.37</c:v>
                      </c:pt>
                      <c:pt idx="548">
                        <c:v>5.28</c:v>
                      </c:pt>
                      <c:pt idx="549">
                        <c:v>5.24</c:v>
                      </c:pt>
                      <c:pt idx="550">
                        <c:v>5.21</c:v>
                      </c:pt>
                      <c:pt idx="551">
                        <c:v>5.18</c:v>
                      </c:pt>
                      <c:pt idx="552">
                        <c:v>5.12</c:v>
                      </c:pt>
                      <c:pt idx="553">
                        <c:v>5.1100000000000003</c:v>
                      </c:pt>
                      <c:pt idx="554">
                        <c:v>5.09</c:v>
                      </c:pt>
                      <c:pt idx="555">
                        <c:v>5.07</c:v>
                      </c:pt>
                      <c:pt idx="556">
                        <c:v>5.08</c:v>
                      </c:pt>
                      <c:pt idx="557">
                        <c:v>5.13</c:v>
                      </c:pt>
                      <c:pt idx="558">
                        <c:v>5.3</c:v>
                      </c:pt>
                      <c:pt idx="559">
                        <c:v>5.41</c:v>
                      </c:pt>
                      <c:pt idx="560">
                        <c:v>5.39</c:v>
                      </c:pt>
                      <c:pt idx="561">
                        <c:v>5.34</c:v>
                      </c:pt>
                      <c:pt idx="562">
                        <c:v>5.24</c:v>
                      </c:pt>
                      <c:pt idx="563">
                        <c:v>5.18</c:v>
                      </c:pt>
                      <c:pt idx="564">
                        <c:v>5.0999999999999996</c:v>
                      </c:pt>
                      <c:pt idx="565">
                        <c:v>5.09</c:v>
                      </c:pt>
                      <c:pt idx="566">
                        <c:v>5.16</c:v>
                      </c:pt>
                      <c:pt idx="567">
                        <c:v>5.26</c:v>
                      </c:pt>
                      <c:pt idx="568">
                        <c:v>5.35</c:v>
                      </c:pt>
                      <c:pt idx="569">
                        <c:v>5.31</c:v>
                      </c:pt>
                      <c:pt idx="570">
                        <c:v>5.25</c:v>
                      </c:pt>
                      <c:pt idx="571">
                        <c:v>5.16</c:v>
                      </c:pt>
                      <c:pt idx="572">
                        <c:v>5.0999999999999996</c:v>
                      </c:pt>
                      <c:pt idx="573">
                        <c:v>5.1100000000000003</c:v>
                      </c:pt>
                      <c:pt idx="574">
                        <c:v>5.0999999999999996</c:v>
                      </c:pt>
                      <c:pt idx="575">
                        <c:v>5.23</c:v>
                      </c:pt>
                      <c:pt idx="576">
                        <c:v>5.38</c:v>
                      </c:pt>
                      <c:pt idx="577">
                        <c:v>5.47</c:v>
                      </c:pt>
                      <c:pt idx="578">
                        <c:v>5.51</c:v>
                      </c:pt>
                      <c:pt idx="579">
                        <c:v>5.54</c:v>
                      </c:pt>
                      <c:pt idx="580">
                        <c:v>5.7</c:v>
                      </c:pt>
                      <c:pt idx="581">
                        <c:v>5.77</c:v>
                      </c:pt>
                      <c:pt idx="582">
                        <c:v>5.92</c:v>
                      </c:pt>
                      <c:pt idx="583">
                        <c:v>5.98</c:v>
                      </c:pt>
                      <c:pt idx="584">
                        <c:v>6</c:v>
                      </c:pt>
                      <c:pt idx="585">
                        <c:v>5.98</c:v>
                      </c:pt>
                      <c:pt idx="586">
                        <c:v>5.98</c:v>
                      </c:pt>
                      <c:pt idx="587">
                        <c:v>5.99</c:v>
                      </c:pt>
                      <c:pt idx="588">
                        <c:v>6</c:v>
                      </c:pt>
                      <c:pt idx="589">
                        <c:v>6.04</c:v>
                      </c:pt>
                      <c:pt idx="590">
                        <c:v>6.08</c:v>
                      </c:pt>
                      <c:pt idx="591">
                        <c:v>6.09</c:v>
                      </c:pt>
                      <c:pt idx="592">
                        <c:v>6.15</c:v>
                      </c:pt>
                      <c:pt idx="593">
                        <c:v>6.18</c:v>
                      </c:pt>
                      <c:pt idx="594">
                        <c:v>6.19</c:v>
                      </c:pt>
                      <c:pt idx="595">
                        <c:v>6.2</c:v>
                      </c:pt>
                      <c:pt idx="596">
                        <c:v>6.2</c:v>
                      </c:pt>
                      <c:pt idx="597">
                        <c:v>6.16</c:v>
                      </c:pt>
                      <c:pt idx="598">
                        <c:v>6.08</c:v>
                      </c:pt>
                      <c:pt idx="599">
                        <c:v>6.07</c:v>
                      </c:pt>
                      <c:pt idx="600">
                        <c:v>6.04</c:v>
                      </c:pt>
                      <c:pt idx="601">
                        <c:v>6.18</c:v>
                      </c:pt>
                      <c:pt idx="602">
                        <c:v>6.28</c:v>
                      </c:pt>
                      <c:pt idx="603">
                        <c:v>6.31</c:v>
                      </c:pt>
                      <c:pt idx="604">
                        <c:v>6.28</c:v>
                      </c:pt>
                      <c:pt idx="605">
                        <c:v>6.26</c:v>
                      </c:pt>
                      <c:pt idx="606">
                        <c:v>6.23</c:v>
                      </c:pt>
                      <c:pt idx="607">
                        <c:v>6.25</c:v>
                      </c:pt>
                      <c:pt idx="608">
                        <c:v>6.26</c:v>
                      </c:pt>
                      <c:pt idx="609">
                        <c:v>6.28</c:v>
                      </c:pt>
                      <c:pt idx="610">
                        <c:v>6.29</c:v>
                      </c:pt>
                      <c:pt idx="611">
                        <c:v>6.33</c:v>
                      </c:pt>
                      <c:pt idx="612">
                        <c:v>6.4</c:v>
                      </c:pt>
                      <c:pt idx="613">
                        <c:v>6.45</c:v>
                      </c:pt>
                      <c:pt idx="614">
                        <c:v>6.56</c:v>
                      </c:pt>
                      <c:pt idx="615">
                        <c:v>6.61</c:v>
                      </c:pt>
                      <c:pt idx="616">
                        <c:v>6.69</c:v>
                      </c:pt>
                      <c:pt idx="617">
                        <c:v>6.73</c:v>
                      </c:pt>
                      <c:pt idx="618">
                        <c:v>6.79</c:v>
                      </c:pt>
                      <c:pt idx="619">
                        <c:v>6.79</c:v>
                      </c:pt>
                      <c:pt idx="620">
                        <c:v>6.7</c:v>
                      </c:pt>
                      <c:pt idx="621">
                        <c:v>6.71</c:v>
                      </c:pt>
                      <c:pt idx="622">
                        <c:v>6.77</c:v>
                      </c:pt>
                      <c:pt idx="623">
                        <c:v>6.81</c:v>
                      </c:pt>
                      <c:pt idx="624">
                        <c:v>6.9</c:v>
                      </c:pt>
                      <c:pt idx="625">
                        <c:v>6.96</c:v>
                      </c:pt>
                      <c:pt idx="626">
                        <c:v>7</c:v>
                      </c:pt>
                      <c:pt idx="627">
                        <c:v>7.04</c:v>
                      </c:pt>
                      <c:pt idx="628">
                        <c:v>7.09</c:v>
                      </c:pt>
                      <c:pt idx="629">
                        <c:v>7.13</c:v>
                      </c:pt>
                      <c:pt idx="630">
                        <c:v>7.15</c:v>
                      </c:pt>
                      <c:pt idx="631">
                        <c:v>7.13</c:v>
                      </c:pt>
                      <c:pt idx="632">
                        <c:v>7.2</c:v>
                      </c:pt>
                      <c:pt idx="633">
                        <c:v>7.19</c:v>
                      </c:pt>
                      <c:pt idx="634">
                        <c:v>7.18</c:v>
                      </c:pt>
                      <c:pt idx="635">
                        <c:v>7.19</c:v>
                      </c:pt>
                      <c:pt idx="636">
                        <c:v>7.18</c:v>
                      </c:pt>
                      <c:pt idx="637">
                        <c:v>7.19</c:v>
                      </c:pt>
                      <c:pt idx="638">
                        <c:v>7.22</c:v>
                      </c:pt>
                      <c:pt idx="639">
                        <c:v>7.3</c:v>
                      </c:pt>
                      <c:pt idx="640">
                        <c:v>7.32</c:v>
                      </c:pt>
                      <c:pt idx="641">
                        <c:v>7.35</c:v>
                      </c:pt>
                      <c:pt idx="642">
                        <c:v>7.4</c:v>
                      </c:pt>
                      <c:pt idx="643">
                        <c:v>7.4</c:v>
                      </c:pt>
                      <c:pt idx="644">
                        <c:v>7.38</c:v>
                      </c:pt>
                      <c:pt idx="645">
                        <c:v>7.38</c:v>
                      </c:pt>
                      <c:pt idx="646">
                        <c:v>7.3</c:v>
                      </c:pt>
                      <c:pt idx="647">
                        <c:v>7.32</c:v>
                      </c:pt>
                      <c:pt idx="648">
                        <c:v>7.32</c:v>
                      </c:pt>
                      <c:pt idx="649">
                        <c:v>7.28</c:v>
                      </c:pt>
                      <c:pt idx="650">
                        <c:v>7.24</c:v>
                      </c:pt>
                      <c:pt idx="651">
                        <c:v>7.24</c:v>
                      </c:pt>
                      <c:pt idx="652">
                        <c:v>7.21</c:v>
                      </c:pt>
                      <c:pt idx="653">
                        <c:v>7.19</c:v>
                      </c:pt>
                      <c:pt idx="654">
                        <c:v>7.17</c:v>
                      </c:pt>
                      <c:pt idx="655">
                        <c:v>7.12</c:v>
                      </c:pt>
                      <c:pt idx="656">
                        <c:v>7.06</c:v>
                      </c:pt>
                      <c:pt idx="657">
                        <c:v>7</c:v>
                      </c:pt>
                      <c:pt idx="658">
                        <c:v>6.96</c:v>
                      </c:pt>
                      <c:pt idx="659">
                        <c:v>6.92</c:v>
                      </c:pt>
                      <c:pt idx="660">
                        <c:v>6.9</c:v>
                      </c:pt>
                      <c:pt idx="661">
                        <c:v>6.87</c:v>
                      </c:pt>
                      <c:pt idx="662">
                        <c:v>6.8</c:v>
                      </c:pt>
                      <c:pt idx="663">
                        <c:v>6.75</c:v>
                      </c:pt>
                      <c:pt idx="664">
                        <c:v>6.66</c:v>
                      </c:pt>
                      <c:pt idx="665">
                        <c:v>6.6</c:v>
                      </c:pt>
                      <c:pt idx="666">
                        <c:v>6.55</c:v>
                      </c:pt>
                      <c:pt idx="667">
                        <c:v>6.52</c:v>
                      </c:pt>
                      <c:pt idx="668">
                        <c:v>6.51</c:v>
                      </c:pt>
                      <c:pt idx="669">
                        <c:v>6.5</c:v>
                      </c:pt>
                      <c:pt idx="670">
                        <c:v>6.54</c:v>
                      </c:pt>
                      <c:pt idx="671">
                        <c:v>6.57</c:v>
                      </c:pt>
                      <c:pt idx="672">
                        <c:v>6.6</c:v>
                      </c:pt>
                      <c:pt idx="673">
                        <c:v>6.58</c:v>
                      </c:pt>
                      <c:pt idx="674">
                        <c:v>6.51</c:v>
                      </c:pt>
                      <c:pt idx="675">
                        <c:v>6.5</c:v>
                      </c:pt>
                      <c:pt idx="676">
                        <c:v>6.44</c:v>
                      </c:pt>
                      <c:pt idx="677">
                        <c:v>6.37</c:v>
                      </c:pt>
                      <c:pt idx="678">
                        <c:v>6.29</c:v>
                      </c:pt>
                      <c:pt idx="679">
                        <c:v>6.21</c:v>
                      </c:pt>
                      <c:pt idx="680">
                        <c:v>6.11</c:v>
                      </c:pt>
                      <c:pt idx="681">
                        <c:v>6.04</c:v>
                      </c:pt>
                      <c:pt idx="682">
                        <c:v>5.98</c:v>
                      </c:pt>
                      <c:pt idx="683">
                        <c:v>5.96</c:v>
                      </c:pt>
                      <c:pt idx="684">
                        <c:v>5.91</c:v>
                      </c:pt>
                      <c:pt idx="685">
                        <c:v>5.93</c:v>
                      </c:pt>
                      <c:pt idx="686">
                        <c:v>5.95</c:v>
                      </c:pt>
                      <c:pt idx="687">
                        <c:v>5.94</c:v>
                      </c:pt>
                      <c:pt idx="688">
                        <c:v>5.92</c:v>
                      </c:pt>
                      <c:pt idx="689">
                        <c:v>5.9</c:v>
                      </c:pt>
                      <c:pt idx="690">
                        <c:v>5.7</c:v>
                      </c:pt>
                      <c:pt idx="691">
                        <c:v>5.6</c:v>
                      </c:pt>
                      <c:pt idx="692">
                        <c:v>5.5</c:v>
                      </c:pt>
                      <c:pt idx="693">
                        <c:v>5.48</c:v>
                      </c:pt>
                      <c:pt idx="694">
                        <c:v>5.46</c:v>
                      </c:pt>
                      <c:pt idx="695">
                        <c:v>5.45</c:v>
                      </c:pt>
                      <c:pt idx="696">
                        <c:v>5.48</c:v>
                      </c:pt>
                      <c:pt idx="697">
                        <c:v>5.52</c:v>
                      </c:pt>
                      <c:pt idx="698">
                        <c:v>5.52</c:v>
                      </c:pt>
                      <c:pt idx="699">
                        <c:v>5.46</c:v>
                      </c:pt>
                      <c:pt idx="700">
                        <c:v>5.4</c:v>
                      </c:pt>
                      <c:pt idx="701">
                        <c:v>5.34</c:v>
                      </c:pt>
                      <c:pt idx="702">
                        <c:v>5.26</c:v>
                      </c:pt>
                      <c:pt idx="703">
                        <c:v>5.23</c:v>
                      </c:pt>
                      <c:pt idx="704">
                        <c:v>5.21</c:v>
                      </c:pt>
                      <c:pt idx="705">
                        <c:v>5.15</c:v>
                      </c:pt>
                      <c:pt idx="706">
                        <c:v>5.05</c:v>
                      </c:pt>
                      <c:pt idx="707">
                        <c:v>4.99</c:v>
                      </c:pt>
                      <c:pt idx="708">
                        <c:v>4.97</c:v>
                      </c:pt>
                      <c:pt idx="709">
                        <c:v>4.95</c:v>
                      </c:pt>
                      <c:pt idx="710">
                        <c:v>4.9400000000000004</c:v>
                      </c:pt>
                      <c:pt idx="711">
                        <c:v>5.0199999999999996</c:v>
                      </c:pt>
                      <c:pt idx="712">
                        <c:v>5.0999999999999996</c:v>
                      </c:pt>
                      <c:pt idx="713">
                        <c:v>5.26</c:v>
                      </c:pt>
                      <c:pt idx="714">
                        <c:v>5.44</c:v>
                      </c:pt>
                      <c:pt idx="715">
                        <c:v>5.49</c:v>
                      </c:pt>
                      <c:pt idx="716">
                        <c:v>5.47</c:v>
                      </c:pt>
                      <c:pt idx="717">
                        <c:v>5.49</c:v>
                      </c:pt>
                      <c:pt idx="718">
                        <c:v>5.56</c:v>
                      </c:pt>
                      <c:pt idx="719">
                        <c:v>5.58</c:v>
                      </c:pt>
                      <c:pt idx="720">
                        <c:v>5.58</c:v>
                      </c:pt>
                      <c:pt idx="721">
                        <c:v>5.6</c:v>
                      </c:pt>
                      <c:pt idx="722">
                        <c:v>5.67</c:v>
                      </c:pt>
                      <c:pt idx="723">
                        <c:v>5.64</c:v>
                      </c:pt>
                      <c:pt idx="724">
                        <c:v>5.63</c:v>
                      </c:pt>
                      <c:pt idx="725">
                        <c:v>5.61</c:v>
                      </c:pt>
                      <c:pt idx="726">
                        <c:v>5.64</c:v>
                      </c:pt>
                      <c:pt idx="727">
                        <c:v>5.63</c:v>
                      </c:pt>
                      <c:pt idx="728">
                        <c:v>5.65</c:v>
                      </c:pt>
                      <c:pt idx="729">
                        <c:v>5.67</c:v>
                      </c:pt>
                      <c:pt idx="730">
                        <c:v>5.68</c:v>
                      </c:pt>
                      <c:pt idx="731">
                        <c:v>5.7</c:v>
                      </c:pt>
                    </c:numCache>
                  </c:numRef>
                </c:val>
                <c:smooth val="1"/>
                <c:extLst xmlns:c15="http://schemas.microsoft.com/office/drawing/2012/chart">
                  <c:ext xmlns:c16="http://schemas.microsoft.com/office/drawing/2014/chart" uri="{C3380CC4-5D6E-409C-BE32-E72D297353CC}">
                    <c16:uniqueId val="{00000013-D753-464D-AACF-C9EF6FA85ADD}"/>
                  </c:ext>
                </c:extLst>
              </c15:ser>
            </c15:filteredLineSeries>
          </c:ext>
        </c:extLst>
      </c:lineChart>
      <c:dateAx>
        <c:axId val="573196928"/>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573371136"/>
        <c:crossesAt val="0"/>
        <c:auto val="0"/>
        <c:lblOffset val="100"/>
        <c:baseTimeUnit val="days"/>
        <c:majorUnit val="1"/>
        <c:majorTimeUnit val="months"/>
        <c:minorUnit val="1"/>
        <c:minorTimeUnit val="months"/>
      </c:dateAx>
      <c:valAx>
        <c:axId val="573371136"/>
        <c:scaling>
          <c:orientation val="minMax"/>
          <c:max val="10"/>
          <c:min val="2"/>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573196928"/>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 </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JUANCHITO - RIO CAUCA </a:t>
            </a:r>
            <a:r>
              <a:rPr lang="en-US">
                <a:solidFill>
                  <a:schemeClr val="accent1">
                    <a:lumMod val="75000"/>
                  </a:schemeClr>
                </a:solidFill>
              </a:rPr>
              <a:t>(</a:t>
            </a:r>
            <a:r>
              <a:rPr lang="en-US" b="0">
                <a:solidFill>
                  <a:schemeClr val="accent1">
                    <a:lumMod val="75000"/>
                  </a:schemeClr>
                </a:solidFill>
              </a:rPr>
              <a:t>Municipio de CANDELARIA - Valle)</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2.14</c:v>
                </c:pt>
                <c:pt idx="1">
                  <c:v>2.58</c:v>
                </c:pt>
                <c:pt idx="2">
                  <c:v>2.6</c:v>
                </c:pt>
                <c:pt idx="3">
                  <c:v>2.06</c:v>
                </c:pt>
                <c:pt idx="4">
                  <c:v>2.54</c:v>
                </c:pt>
                <c:pt idx="5">
                  <c:v>2</c:v>
                </c:pt>
                <c:pt idx="6">
                  <c:v>2.48</c:v>
                </c:pt>
                <c:pt idx="7">
                  <c:v>2.2999999999999998</c:v>
                </c:pt>
                <c:pt idx="8">
                  <c:v>1.72</c:v>
                </c:pt>
                <c:pt idx="9">
                  <c:v>2.2200000000000002</c:v>
                </c:pt>
                <c:pt idx="10">
                  <c:v>1.68</c:v>
                </c:pt>
                <c:pt idx="11">
                  <c:v>2.16</c:v>
                </c:pt>
                <c:pt idx="12">
                  <c:v>1.36</c:v>
                </c:pt>
                <c:pt idx="13">
                  <c:v>2.06</c:v>
                </c:pt>
                <c:pt idx="14">
                  <c:v>1.3</c:v>
                </c:pt>
                <c:pt idx="15">
                  <c:v>1.96</c:v>
                </c:pt>
                <c:pt idx="16">
                  <c:v>1.38</c:v>
                </c:pt>
                <c:pt idx="17">
                  <c:v>1.78</c:v>
                </c:pt>
                <c:pt idx="18">
                  <c:v>1.22</c:v>
                </c:pt>
                <c:pt idx="19">
                  <c:v>1.48</c:v>
                </c:pt>
                <c:pt idx="20">
                  <c:v>1.08</c:v>
                </c:pt>
                <c:pt idx="21">
                  <c:v>1.44</c:v>
                </c:pt>
                <c:pt idx="22">
                  <c:v>1.1399999999999999</c:v>
                </c:pt>
                <c:pt idx="23">
                  <c:v>1.38</c:v>
                </c:pt>
                <c:pt idx="24">
                  <c:v>1.04</c:v>
                </c:pt>
                <c:pt idx="25">
                  <c:v>1.84</c:v>
                </c:pt>
                <c:pt idx="26">
                  <c:v>1.1000000000000001</c:v>
                </c:pt>
                <c:pt idx="27">
                  <c:v>1.82</c:v>
                </c:pt>
                <c:pt idx="28">
                  <c:v>1.1000000000000001</c:v>
                </c:pt>
                <c:pt idx="29">
                  <c:v>1.96</c:v>
                </c:pt>
                <c:pt idx="30">
                  <c:v>1.1000000000000001</c:v>
                </c:pt>
                <c:pt idx="31">
                  <c:v>1.94</c:v>
                </c:pt>
                <c:pt idx="32">
                  <c:v>1.1200000000000001</c:v>
                </c:pt>
                <c:pt idx="33">
                  <c:v>1.94</c:v>
                </c:pt>
                <c:pt idx="34">
                  <c:v>1.06</c:v>
                </c:pt>
                <c:pt idx="35">
                  <c:v>1.6</c:v>
                </c:pt>
                <c:pt idx="36">
                  <c:v>0.96</c:v>
                </c:pt>
                <c:pt idx="37">
                  <c:v>1.88</c:v>
                </c:pt>
                <c:pt idx="38">
                  <c:v>1</c:v>
                </c:pt>
                <c:pt idx="39">
                  <c:v>1.86</c:v>
                </c:pt>
                <c:pt idx="40">
                  <c:v>0.96</c:v>
                </c:pt>
                <c:pt idx="41">
                  <c:v>1.86</c:v>
                </c:pt>
                <c:pt idx="42">
                  <c:v>1.04</c:v>
                </c:pt>
                <c:pt idx="43">
                  <c:v>1.67</c:v>
                </c:pt>
                <c:pt idx="44">
                  <c:v>0.88</c:v>
                </c:pt>
                <c:pt idx="45">
                  <c:v>1.56</c:v>
                </c:pt>
                <c:pt idx="46">
                  <c:v>0.88</c:v>
                </c:pt>
                <c:pt idx="47">
                  <c:v>1.22</c:v>
                </c:pt>
                <c:pt idx="48">
                  <c:v>0.78</c:v>
                </c:pt>
                <c:pt idx="49">
                  <c:v>1.32</c:v>
                </c:pt>
                <c:pt idx="50">
                  <c:v>1.04</c:v>
                </c:pt>
                <c:pt idx="51">
                  <c:v>1.72</c:v>
                </c:pt>
                <c:pt idx="52">
                  <c:v>1.2</c:v>
                </c:pt>
                <c:pt idx="53">
                  <c:v>1.88</c:v>
                </c:pt>
                <c:pt idx="54">
                  <c:v>1.18</c:v>
                </c:pt>
                <c:pt idx="55">
                  <c:v>1.75</c:v>
                </c:pt>
                <c:pt idx="56">
                  <c:v>1.1299999999999999</c:v>
                </c:pt>
                <c:pt idx="57">
                  <c:v>2</c:v>
                </c:pt>
                <c:pt idx="58">
                  <c:v>1.1599999999999999</c:v>
                </c:pt>
                <c:pt idx="59">
                  <c:v>2</c:v>
                </c:pt>
                <c:pt idx="60">
                  <c:v>1.1000000000000001</c:v>
                </c:pt>
                <c:pt idx="61">
                  <c:v>1.96</c:v>
                </c:pt>
                <c:pt idx="62">
                  <c:v>1</c:v>
                </c:pt>
                <c:pt idx="63">
                  <c:v>1.1399999999999999</c:v>
                </c:pt>
                <c:pt idx="64">
                  <c:v>0.88</c:v>
                </c:pt>
                <c:pt idx="65">
                  <c:v>1.86</c:v>
                </c:pt>
                <c:pt idx="66">
                  <c:v>0.94</c:v>
                </c:pt>
                <c:pt idx="67">
                  <c:v>1.86</c:v>
                </c:pt>
                <c:pt idx="68">
                  <c:v>0.92</c:v>
                </c:pt>
                <c:pt idx="69">
                  <c:v>1.48</c:v>
                </c:pt>
                <c:pt idx="70">
                  <c:v>0.84</c:v>
                </c:pt>
                <c:pt idx="71">
                  <c:v>1.74</c:v>
                </c:pt>
                <c:pt idx="72">
                  <c:v>1.01</c:v>
                </c:pt>
                <c:pt idx="73">
                  <c:v>2.1</c:v>
                </c:pt>
                <c:pt idx="74">
                  <c:v>2.14</c:v>
                </c:pt>
                <c:pt idx="75">
                  <c:v>2.86</c:v>
                </c:pt>
                <c:pt idx="76">
                  <c:v>1.8</c:v>
                </c:pt>
                <c:pt idx="77">
                  <c:v>1.93</c:v>
                </c:pt>
                <c:pt idx="78">
                  <c:v>1.35</c:v>
                </c:pt>
                <c:pt idx="79">
                  <c:v>2.2599999999999998</c:v>
                </c:pt>
                <c:pt idx="80">
                  <c:v>1.66</c:v>
                </c:pt>
                <c:pt idx="81">
                  <c:v>2.12</c:v>
                </c:pt>
                <c:pt idx="82">
                  <c:v>1.42</c:v>
                </c:pt>
                <c:pt idx="83">
                  <c:v>1.77</c:v>
                </c:pt>
                <c:pt idx="84">
                  <c:v>1.42</c:v>
                </c:pt>
                <c:pt idx="85">
                  <c:v>2.06</c:v>
                </c:pt>
                <c:pt idx="86">
                  <c:v>1.38</c:v>
                </c:pt>
                <c:pt idx="87">
                  <c:v>2.11</c:v>
                </c:pt>
                <c:pt idx="88">
                  <c:v>1.48</c:v>
                </c:pt>
                <c:pt idx="89">
                  <c:v>1.72</c:v>
                </c:pt>
                <c:pt idx="90">
                  <c:v>1.42</c:v>
                </c:pt>
                <c:pt idx="91">
                  <c:v>1.63</c:v>
                </c:pt>
                <c:pt idx="92">
                  <c:v>1.2</c:v>
                </c:pt>
                <c:pt idx="93">
                  <c:v>1.86</c:v>
                </c:pt>
                <c:pt idx="94">
                  <c:v>1.45</c:v>
                </c:pt>
                <c:pt idx="95">
                  <c:v>2.0699999999999998</c:v>
                </c:pt>
                <c:pt idx="96">
                  <c:v>1.4</c:v>
                </c:pt>
                <c:pt idx="97">
                  <c:v>2.21</c:v>
                </c:pt>
                <c:pt idx="98">
                  <c:v>1.43</c:v>
                </c:pt>
                <c:pt idx="99">
                  <c:v>2.1800000000000002</c:v>
                </c:pt>
                <c:pt idx="100">
                  <c:v>1.5</c:v>
                </c:pt>
                <c:pt idx="101">
                  <c:v>2.2599999999999998</c:v>
                </c:pt>
                <c:pt idx="102">
                  <c:v>1.22</c:v>
                </c:pt>
                <c:pt idx="103">
                  <c:v>1.32</c:v>
                </c:pt>
                <c:pt idx="104">
                  <c:v>1</c:v>
                </c:pt>
                <c:pt idx="105">
                  <c:v>1.28</c:v>
                </c:pt>
                <c:pt idx="106">
                  <c:v>1.04</c:v>
                </c:pt>
                <c:pt idx="107">
                  <c:v>2.36</c:v>
                </c:pt>
                <c:pt idx="108">
                  <c:v>1.7</c:v>
                </c:pt>
                <c:pt idx="109">
                  <c:v>2.2000000000000002</c:v>
                </c:pt>
                <c:pt idx="110">
                  <c:v>1.38</c:v>
                </c:pt>
                <c:pt idx="111">
                  <c:v>1.59</c:v>
                </c:pt>
                <c:pt idx="112">
                  <c:v>1.88</c:v>
                </c:pt>
                <c:pt idx="113">
                  <c:v>2.06</c:v>
                </c:pt>
                <c:pt idx="114">
                  <c:v>1.26</c:v>
                </c:pt>
                <c:pt idx="115">
                  <c:v>2.06</c:v>
                </c:pt>
                <c:pt idx="116">
                  <c:v>1.5</c:v>
                </c:pt>
                <c:pt idx="117">
                  <c:v>2.19</c:v>
                </c:pt>
                <c:pt idx="118">
                  <c:v>1.88</c:v>
                </c:pt>
                <c:pt idx="119">
                  <c:v>1.65</c:v>
                </c:pt>
                <c:pt idx="120">
                  <c:v>1.48</c:v>
                </c:pt>
                <c:pt idx="121">
                  <c:v>2.16</c:v>
                </c:pt>
                <c:pt idx="122">
                  <c:v>1.2</c:v>
                </c:pt>
                <c:pt idx="123">
                  <c:v>1.8</c:v>
                </c:pt>
                <c:pt idx="124">
                  <c:v>1.08</c:v>
                </c:pt>
                <c:pt idx="125">
                  <c:v>1.86</c:v>
                </c:pt>
                <c:pt idx="126">
                  <c:v>1.1200000000000001</c:v>
                </c:pt>
                <c:pt idx="127">
                  <c:v>1.84</c:v>
                </c:pt>
                <c:pt idx="128">
                  <c:v>1.3</c:v>
                </c:pt>
                <c:pt idx="129">
                  <c:v>2.16</c:v>
                </c:pt>
                <c:pt idx="130">
                  <c:v>1.32</c:v>
                </c:pt>
                <c:pt idx="131">
                  <c:v>1.7</c:v>
                </c:pt>
                <c:pt idx="132">
                  <c:v>0.98</c:v>
                </c:pt>
                <c:pt idx="133">
                  <c:v>1.46</c:v>
                </c:pt>
                <c:pt idx="134">
                  <c:v>0.94</c:v>
                </c:pt>
                <c:pt idx="135">
                  <c:v>1.1599999999999999</c:v>
                </c:pt>
                <c:pt idx="136">
                  <c:v>0.82</c:v>
                </c:pt>
                <c:pt idx="137">
                  <c:v>1.42</c:v>
                </c:pt>
                <c:pt idx="138">
                  <c:v>1.86</c:v>
                </c:pt>
                <c:pt idx="139">
                  <c:v>1.4</c:v>
                </c:pt>
                <c:pt idx="140">
                  <c:v>0.9</c:v>
                </c:pt>
                <c:pt idx="141">
                  <c:v>1.66</c:v>
                </c:pt>
                <c:pt idx="142">
                  <c:v>1.78</c:v>
                </c:pt>
                <c:pt idx="143">
                  <c:v>1.94</c:v>
                </c:pt>
                <c:pt idx="144">
                  <c:v>1.1200000000000001</c:v>
                </c:pt>
                <c:pt idx="145">
                  <c:v>1.82</c:v>
                </c:pt>
                <c:pt idx="146">
                  <c:v>1.08</c:v>
                </c:pt>
                <c:pt idx="147">
                  <c:v>1.5</c:v>
                </c:pt>
                <c:pt idx="148">
                  <c:v>1.26</c:v>
                </c:pt>
                <c:pt idx="149">
                  <c:v>1.36</c:v>
                </c:pt>
                <c:pt idx="150">
                  <c:v>1.1399999999999999</c:v>
                </c:pt>
                <c:pt idx="151">
                  <c:v>1.5</c:v>
                </c:pt>
                <c:pt idx="152">
                  <c:v>1.1399999999999999</c:v>
                </c:pt>
                <c:pt idx="153">
                  <c:v>1.58</c:v>
                </c:pt>
                <c:pt idx="154">
                  <c:v>1.1399999999999999</c:v>
                </c:pt>
                <c:pt idx="155">
                  <c:v>1.36</c:v>
                </c:pt>
                <c:pt idx="156">
                  <c:v>0.98</c:v>
                </c:pt>
                <c:pt idx="157">
                  <c:v>1.22</c:v>
                </c:pt>
                <c:pt idx="158">
                  <c:v>0.8</c:v>
                </c:pt>
                <c:pt idx="159">
                  <c:v>1.2</c:v>
                </c:pt>
                <c:pt idx="160">
                  <c:v>0.82</c:v>
                </c:pt>
                <c:pt idx="161">
                  <c:v>1.1000000000000001</c:v>
                </c:pt>
                <c:pt idx="162">
                  <c:v>0.74</c:v>
                </c:pt>
                <c:pt idx="163">
                  <c:v>1.08</c:v>
                </c:pt>
                <c:pt idx="164">
                  <c:v>0.7</c:v>
                </c:pt>
                <c:pt idx="165">
                  <c:v>1.08</c:v>
                </c:pt>
                <c:pt idx="166">
                  <c:v>0.7</c:v>
                </c:pt>
                <c:pt idx="167">
                  <c:v>1.04</c:v>
                </c:pt>
                <c:pt idx="168">
                  <c:v>0.66</c:v>
                </c:pt>
                <c:pt idx="169">
                  <c:v>1.02</c:v>
                </c:pt>
                <c:pt idx="170">
                  <c:v>0.64</c:v>
                </c:pt>
                <c:pt idx="171">
                  <c:v>1.04</c:v>
                </c:pt>
                <c:pt idx="172">
                  <c:v>0.72</c:v>
                </c:pt>
                <c:pt idx="173">
                  <c:v>1.1399999999999999</c:v>
                </c:pt>
                <c:pt idx="174">
                  <c:v>0.74</c:v>
                </c:pt>
                <c:pt idx="175">
                  <c:v>1.06</c:v>
                </c:pt>
                <c:pt idx="176">
                  <c:v>0.72</c:v>
                </c:pt>
                <c:pt idx="177">
                  <c:v>1.06</c:v>
                </c:pt>
                <c:pt idx="178">
                  <c:v>0.68</c:v>
                </c:pt>
                <c:pt idx="179">
                  <c:v>1.04</c:v>
                </c:pt>
                <c:pt idx="180">
                  <c:v>0.78</c:v>
                </c:pt>
                <c:pt idx="181">
                  <c:v>1.06</c:v>
                </c:pt>
                <c:pt idx="182">
                  <c:v>1.1299999999999999</c:v>
                </c:pt>
                <c:pt idx="183">
                  <c:v>1.58</c:v>
                </c:pt>
                <c:pt idx="184">
                  <c:v>1.22</c:v>
                </c:pt>
                <c:pt idx="185">
                  <c:v>1.48</c:v>
                </c:pt>
                <c:pt idx="186">
                  <c:v>1.04</c:v>
                </c:pt>
                <c:pt idx="187">
                  <c:v>1.5</c:v>
                </c:pt>
                <c:pt idx="188">
                  <c:v>1.26</c:v>
                </c:pt>
                <c:pt idx="189">
                  <c:v>1.64</c:v>
                </c:pt>
                <c:pt idx="190">
                  <c:v>1.26</c:v>
                </c:pt>
                <c:pt idx="191">
                  <c:v>1.86</c:v>
                </c:pt>
                <c:pt idx="192">
                  <c:v>1.58</c:v>
                </c:pt>
                <c:pt idx="193">
                  <c:v>2.06</c:v>
                </c:pt>
                <c:pt idx="194">
                  <c:v>2.58</c:v>
                </c:pt>
                <c:pt idx="195">
                  <c:v>2.6</c:v>
                </c:pt>
                <c:pt idx="196">
                  <c:v>2.36</c:v>
                </c:pt>
                <c:pt idx="197">
                  <c:v>2.44</c:v>
                </c:pt>
                <c:pt idx="198">
                  <c:v>2.46</c:v>
                </c:pt>
                <c:pt idx="199">
                  <c:v>3.18</c:v>
                </c:pt>
                <c:pt idx="200">
                  <c:v>2.54</c:v>
                </c:pt>
                <c:pt idx="201">
                  <c:v>3.2</c:v>
                </c:pt>
                <c:pt idx="202">
                  <c:v>2.6</c:v>
                </c:pt>
                <c:pt idx="203">
                  <c:v>2.88</c:v>
                </c:pt>
                <c:pt idx="204">
                  <c:v>3.42</c:v>
                </c:pt>
                <c:pt idx="205">
                  <c:v>3.9</c:v>
                </c:pt>
                <c:pt idx="206">
                  <c:v>3.66</c:v>
                </c:pt>
                <c:pt idx="207">
                  <c:v>4.08</c:v>
                </c:pt>
                <c:pt idx="208">
                  <c:v>3.34</c:v>
                </c:pt>
                <c:pt idx="209">
                  <c:v>3.32</c:v>
                </c:pt>
                <c:pt idx="210">
                  <c:v>2.96</c:v>
                </c:pt>
                <c:pt idx="211">
                  <c:v>3.42</c:v>
                </c:pt>
                <c:pt idx="212">
                  <c:v>2.94</c:v>
                </c:pt>
                <c:pt idx="213">
                  <c:v>2.8</c:v>
                </c:pt>
                <c:pt idx="214">
                  <c:v>2.38</c:v>
                </c:pt>
                <c:pt idx="215">
                  <c:v>2.88</c:v>
                </c:pt>
                <c:pt idx="216">
                  <c:v>2.3199999999999998</c:v>
                </c:pt>
                <c:pt idx="217">
                  <c:v>2.8</c:v>
                </c:pt>
                <c:pt idx="218">
                  <c:v>2.2400000000000002</c:v>
                </c:pt>
                <c:pt idx="219">
                  <c:v>2.54</c:v>
                </c:pt>
                <c:pt idx="220">
                  <c:v>2.1</c:v>
                </c:pt>
                <c:pt idx="221">
                  <c:v>2.54</c:v>
                </c:pt>
                <c:pt idx="222">
                  <c:v>2.1</c:v>
                </c:pt>
                <c:pt idx="223">
                  <c:v>2.74</c:v>
                </c:pt>
                <c:pt idx="224">
                  <c:v>2.2000000000000002</c:v>
                </c:pt>
                <c:pt idx="225">
                  <c:v>2.64</c:v>
                </c:pt>
                <c:pt idx="226">
                  <c:v>2.12</c:v>
                </c:pt>
                <c:pt idx="227">
                  <c:v>2.5299999999999998</c:v>
                </c:pt>
                <c:pt idx="228">
                  <c:v>1.97</c:v>
                </c:pt>
                <c:pt idx="229">
                  <c:v>2.52</c:v>
                </c:pt>
                <c:pt idx="230">
                  <c:v>1.57</c:v>
                </c:pt>
                <c:pt idx="231">
                  <c:v>1.98</c:v>
                </c:pt>
                <c:pt idx="232">
                  <c:v>1.52</c:v>
                </c:pt>
                <c:pt idx="233">
                  <c:v>2.29</c:v>
                </c:pt>
                <c:pt idx="234">
                  <c:v>3.07</c:v>
                </c:pt>
                <c:pt idx="235">
                  <c:v>3.09</c:v>
                </c:pt>
                <c:pt idx="236">
                  <c:v>2.58</c:v>
                </c:pt>
                <c:pt idx="237">
                  <c:v>2.8</c:v>
                </c:pt>
                <c:pt idx="238">
                  <c:v>2.14</c:v>
                </c:pt>
                <c:pt idx="239">
                  <c:v>3.66</c:v>
                </c:pt>
                <c:pt idx="240">
                  <c:v>3.56</c:v>
                </c:pt>
                <c:pt idx="241">
                  <c:v>3.44</c:v>
                </c:pt>
                <c:pt idx="242">
                  <c:v>2.8</c:v>
                </c:pt>
                <c:pt idx="243">
                  <c:v>2.92</c:v>
                </c:pt>
                <c:pt idx="244">
                  <c:v>2.9</c:v>
                </c:pt>
                <c:pt idx="245">
                  <c:v>3.44</c:v>
                </c:pt>
                <c:pt idx="246">
                  <c:v>3.3</c:v>
                </c:pt>
                <c:pt idx="247">
                  <c:v>5.0199999999999996</c:v>
                </c:pt>
                <c:pt idx="248">
                  <c:v>6.4</c:v>
                </c:pt>
                <c:pt idx="249">
                  <c:v>6.28</c:v>
                </c:pt>
                <c:pt idx="250">
                  <c:v>5.38</c:v>
                </c:pt>
                <c:pt idx="251">
                  <c:v>4.76</c:v>
                </c:pt>
                <c:pt idx="252">
                  <c:v>4.6399999999999997</c:v>
                </c:pt>
                <c:pt idx="253">
                  <c:v>4.76</c:v>
                </c:pt>
                <c:pt idx="254">
                  <c:v>5</c:v>
                </c:pt>
                <c:pt idx="255">
                  <c:v>4.5999999999999996</c:v>
                </c:pt>
                <c:pt idx="256">
                  <c:v>4.3</c:v>
                </c:pt>
                <c:pt idx="257">
                  <c:v>4.34</c:v>
                </c:pt>
                <c:pt idx="258">
                  <c:v>3.84</c:v>
                </c:pt>
                <c:pt idx="259">
                  <c:v>3.88</c:v>
                </c:pt>
                <c:pt idx="260">
                  <c:v>3.66</c:v>
                </c:pt>
                <c:pt idx="261">
                  <c:v>3.66</c:v>
                </c:pt>
                <c:pt idx="262">
                  <c:v>3.34</c:v>
                </c:pt>
                <c:pt idx="263">
                  <c:v>3.48</c:v>
                </c:pt>
                <c:pt idx="264">
                  <c:v>2.74</c:v>
                </c:pt>
                <c:pt idx="265">
                  <c:v>2.58</c:v>
                </c:pt>
                <c:pt idx="266">
                  <c:v>2.98</c:v>
                </c:pt>
                <c:pt idx="267">
                  <c:v>2.4500000000000002</c:v>
                </c:pt>
                <c:pt idx="268">
                  <c:v>2.42</c:v>
                </c:pt>
                <c:pt idx="269">
                  <c:v>2.68</c:v>
                </c:pt>
                <c:pt idx="270">
                  <c:v>2.34</c:v>
                </c:pt>
                <c:pt idx="271">
                  <c:v>2.54</c:v>
                </c:pt>
                <c:pt idx="272">
                  <c:v>2.14</c:v>
                </c:pt>
                <c:pt idx="273">
                  <c:v>2.2000000000000002</c:v>
                </c:pt>
                <c:pt idx="274">
                  <c:v>2.04</c:v>
                </c:pt>
                <c:pt idx="275">
                  <c:v>2.04</c:v>
                </c:pt>
                <c:pt idx="276">
                  <c:v>1.94</c:v>
                </c:pt>
                <c:pt idx="277">
                  <c:v>2.04</c:v>
                </c:pt>
                <c:pt idx="278">
                  <c:v>1.94</c:v>
                </c:pt>
                <c:pt idx="279">
                  <c:v>2.14</c:v>
                </c:pt>
                <c:pt idx="280">
                  <c:v>1.9</c:v>
                </c:pt>
                <c:pt idx="281">
                  <c:v>2.0499999999999998</c:v>
                </c:pt>
                <c:pt idx="282">
                  <c:v>2.2200000000000002</c:v>
                </c:pt>
                <c:pt idx="283">
                  <c:v>2.5</c:v>
                </c:pt>
                <c:pt idx="284">
                  <c:v>2.2400000000000002</c:v>
                </c:pt>
                <c:pt idx="285">
                  <c:v>3.04</c:v>
                </c:pt>
                <c:pt idx="286">
                  <c:v>2.64</c:v>
                </c:pt>
                <c:pt idx="287">
                  <c:v>2.52</c:v>
                </c:pt>
                <c:pt idx="288">
                  <c:v>2.4</c:v>
                </c:pt>
                <c:pt idx="289">
                  <c:v>2.2999999999999998</c:v>
                </c:pt>
                <c:pt idx="290">
                  <c:v>2.12</c:v>
                </c:pt>
                <c:pt idx="291">
                  <c:v>2.2400000000000002</c:v>
                </c:pt>
                <c:pt idx="292">
                  <c:v>2.4500000000000002</c:v>
                </c:pt>
                <c:pt idx="293">
                  <c:v>2.56</c:v>
                </c:pt>
                <c:pt idx="294">
                  <c:v>2.5</c:v>
                </c:pt>
                <c:pt idx="295">
                  <c:v>2.25</c:v>
                </c:pt>
                <c:pt idx="296">
                  <c:v>2.1</c:v>
                </c:pt>
                <c:pt idx="297">
                  <c:v>2.14</c:v>
                </c:pt>
                <c:pt idx="298">
                  <c:v>1.96</c:v>
                </c:pt>
                <c:pt idx="299">
                  <c:v>2.04</c:v>
                </c:pt>
                <c:pt idx="300">
                  <c:v>1.86</c:v>
                </c:pt>
                <c:pt idx="301">
                  <c:v>2</c:v>
                </c:pt>
                <c:pt idx="302">
                  <c:v>1.82</c:v>
                </c:pt>
                <c:pt idx="303">
                  <c:v>2.12</c:v>
                </c:pt>
                <c:pt idx="304">
                  <c:v>2.14</c:v>
                </c:pt>
                <c:pt idx="305">
                  <c:v>2.2400000000000002</c:v>
                </c:pt>
                <c:pt idx="306">
                  <c:v>2.14</c:v>
                </c:pt>
                <c:pt idx="307">
                  <c:v>2.86</c:v>
                </c:pt>
                <c:pt idx="308">
                  <c:v>3.1</c:v>
                </c:pt>
                <c:pt idx="309">
                  <c:v>2.94</c:v>
                </c:pt>
                <c:pt idx="310">
                  <c:v>2.9</c:v>
                </c:pt>
                <c:pt idx="311">
                  <c:v>3.04</c:v>
                </c:pt>
                <c:pt idx="312">
                  <c:v>2.2799999999999998</c:v>
                </c:pt>
                <c:pt idx="313">
                  <c:v>2.44</c:v>
                </c:pt>
                <c:pt idx="314">
                  <c:v>2.04</c:v>
                </c:pt>
                <c:pt idx="315">
                  <c:v>2.06</c:v>
                </c:pt>
                <c:pt idx="316">
                  <c:v>1.78</c:v>
                </c:pt>
                <c:pt idx="317">
                  <c:v>1.9</c:v>
                </c:pt>
                <c:pt idx="318">
                  <c:v>1.62</c:v>
                </c:pt>
                <c:pt idx="319">
                  <c:v>1.86</c:v>
                </c:pt>
                <c:pt idx="320">
                  <c:v>1.64</c:v>
                </c:pt>
                <c:pt idx="321">
                  <c:v>1.9</c:v>
                </c:pt>
                <c:pt idx="322">
                  <c:v>1.68</c:v>
                </c:pt>
                <c:pt idx="323">
                  <c:v>1.9</c:v>
                </c:pt>
                <c:pt idx="324">
                  <c:v>1.62</c:v>
                </c:pt>
                <c:pt idx="325">
                  <c:v>1.82</c:v>
                </c:pt>
                <c:pt idx="326">
                  <c:v>1.56</c:v>
                </c:pt>
                <c:pt idx="327">
                  <c:v>1.76</c:v>
                </c:pt>
                <c:pt idx="328">
                  <c:v>1.36</c:v>
                </c:pt>
                <c:pt idx="329">
                  <c:v>1.84</c:v>
                </c:pt>
                <c:pt idx="330">
                  <c:v>1.66</c:v>
                </c:pt>
                <c:pt idx="331">
                  <c:v>2</c:v>
                </c:pt>
                <c:pt idx="332">
                  <c:v>1.66</c:v>
                </c:pt>
                <c:pt idx="333">
                  <c:v>1.84</c:v>
                </c:pt>
                <c:pt idx="334">
                  <c:v>1.68</c:v>
                </c:pt>
                <c:pt idx="335">
                  <c:v>2.04</c:v>
                </c:pt>
                <c:pt idx="336">
                  <c:v>1.76</c:v>
                </c:pt>
                <c:pt idx="337">
                  <c:v>2</c:v>
                </c:pt>
                <c:pt idx="338">
                  <c:v>2.14</c:v>
                </c:pt>
                <c:pt idx="339">
                  <c:v>2</c:v>
                </c:pt>
                <c:pt idx="340">
                  <c:v>1.7</c:v>
                </c:pt>
                <c:pt idx="341">
                  <c:v>2.2000000000000002</c:v>
                </c:pt>
                <c:pt idx="342">
                  <c:v>2.84</c:v>
                </c:pt>
                <c:pt idx="343">
                  <c:v>2.38</c:v>
                </c:pt>
                <c:pt idx="344">
                  <c:v>3.94</c:v>
                </c:pt>
                <c:pt idx="345">
                  <c:v>3.54</c:v>
                </c:pt>
                <c:pt idx="346">
                  <c:v>3.04</c:v>
                </c:pt>
                <c:pt idx="347">
                  <c:v>3.08</c:v>
                </c:pt>
                <c:pt idx="348">
                  <c:v>3.04</c:v>
                </c:pt>
                <c:pt idx="349">
                  <c:v>3.14</c:v>
                </c:pt>
                <c:pt idx="350">
                  <c:v>2.76</c:v>
                </c:pt>
                <c:pt idx="351">
                  <c:v>2.86</c:v>
                </c:pt>
                <c:pt idx="352">
                  <c:v>2.2000000000000002</c:v>
                </c:pt>
                <c:pt idx="353">
                  <c:v>2.52</c:v>
                </c:pt>
                <c:pt idx="354">
                  <c:v>2.04</c:v>
                </c:pt>
                <c:pt idx="355">
                  <c:v>2.56</c:v>
                </c:pt>
                <c:pt idx="356">
                  <c:v>2.12</c:v>
                </c:pt>
                <c:pt idx="357">
                  <c:v>2.9</c:v>
                </c:pt>
                <c:pt idx="358">
                  <c:v>2.2400000000000002</c:v>
                </c:pt>
                <c:pt idx="359">
                  <c:v>2.62</c:v>
                </c:pt>
                <c:pt idx="360">
                  <c:v>2.04</c:v>
                </c:pt>
                <c:pt idx="361">
                  <c:v>2.36</c:v>
                </c:pt>
                <c:pt idx="362">
                  <c:v>1.96</c:v>
                </c:pt>
                <c:pt idx="363">
                  <c:v>2.46</c:v>
                </c:pt>
                <c:pt idx="364">
                  <c:v>2.2000000000000002</c:v>
                </c:pt>
                <c:pt idx="365">
                  <c:v>2.86</c:v>
                </c:pt>
                <c:pt idx="366">
                  <c:v>2.2200000000000002</c:v>
                </c:pt>
                <c:pt idx="367">
                  <c:v>2.9</c:v>
                </c:pt>
                <c:pt idx="368">
                  <c:v>2.56</c:v>
                </c:pt>
                <c:pt idx="369">
                  <c:v>2.82</c:v>
                </c:pt>
                <c:pt idx="370">
                  <c:v>2.5</c:v>
                </c:pt>
                <c:pt idx="371">
                  <c:v>2.96</c:v>
                </c:pt>
                <c:pt idx="372">
                  <c:v>3.2</c:v>
                </c:pt>
                <c:pt idx="373">
                  <c:v>3.52</c:v>
                </c:pt>
                <c:pt idx="374">
                  <c:v>2.86</c:v>
                </c:pt>
                <c:pt idx="375">
                  <c:v>3.22</c:v>
                </c:pt>
                <c:pt idx="376">
                  <c:v>3.02</c:v>
                </c:pt>
                <c:pt idx="377">
                  <c:v>4.34</c:v>
                </c:pt>
                <c:pt idx="378">
                  <c:v>4</c:v>
                </c:pt>
                <c:pt idx="379">
                  <c:v>3.76</c:v>
                </c:pt>
                <c:pt idx="380">
                  <c:v>3.5</c:v>
                </c:pt>
                <c:pt idx="381">
                  <c:v>3.7</c:v>
                </c:pt>
                <c:pt idx="382">
                  <c:v>3.76</c:v>
                </c:pt>
                <c:pt idx="383">
                  <c:v>3.68</c:v>
                </c:pt>
                <c:pt idx="384">
                  <c:v>3.56</c:v>
                </c:pt>
                <c:pt idx="385">
                  <c:v>3.82</c:v>
                </c:pt>
                <c:pt idx="386">
                  <c:v>4.18</c:v>
                </c:pt>
                <c:pt idx="387">
                  <c:v>4</c:v>
                </c:pt>
                <c:pt idx="388">
                  <c:v>3.72</c:v>
                </c:pt>
                <c:pt idx="389">
                  <c:v>3.8</c:v>
                </c:pt>
                <c:pt idx="390">
                  <c:v>3.72</c:v>
                </c:pt>
                <c:pt idx="391">
                  <c:v>3.76</c:v>
                </c:pt>
                <c:pt idx="392">
                  <c:v>3.66</c:v>
                </c:pt>
                <c:pt idx="393">
                  <c:v>4.3</c:v>
                </c:pt>
                <c:pt idx="394">
                  <c:v>4.2</c:v>
                </c:pt>
                <c:pt idx="395">
                  <c:v>4.24</c:v>
                </c:pt>
                <c:pt idx="396">
                  <c:v>4.0999999999999996</c:v>
                </c:pt>
                <c:pt idx="397">
                  <c:v>4.16</c:v>
                </c:pt>
                <c:pt idx="398">
                  <c:v>3.72</c:v>
                </c:pt>
                <c:pt idx="399">
                  <c:v>3.94</c:v>
                </c:pt>
                <c:pt idx="400">
                  <c:v>3.92</c:v>
                </c:pt>
                <c:pt idx="401">
                  <c:v>4.0599999999999996</c:v>
                </c:pt>
                <c:pt idx="402">
                  <c:v>3.84</c:v>
                </c:pt>
                <c:pt idx="403">
                  <c:v>3.92</c:v>
                </c:pt>
                <c:pt idx="404">
                  <c:v>3.46</c:v>
                </c:pt>
                <c:pt idx="405">
                  <c:v>3.68</c:v>
                </c:pt>
                <c:pt idx="406">
                  <c:v>3.16</c:v>
                </c:pt>
                <c:pt idx="407">
                  <c:v>3.4</c:v>
                </c:pt>
                <c:pt idx="408">
                  <c:v>2.9</c:v>
                </c:pt>
                <c:pt idx="409">
                  <c:v>3.1</c:v>
                </c:pt>
                <c:pt idx="410">
                  <c:v>3.86</c:v>
                </c:pt>
                <c:pt idx="411">
                  <c:v>2.96</c:v>
                </c:pt>
                <c:pt idx="412">
                  <c:v>2.4</c:v>
                </c:pt>
                <c:pt idx="413">
                  <c:v>2.5</c:v>
                </c:pt>
                <c:pt idx="414">
                  <c:v>2.2200000000000002</c:v>
                </c:pt>
                <c:pt idx="415">
                  <c:v>2.48</c:v>
                </c:pt>
                <c:pt idx="416">
                  <c:v>2.42</c:v>
                </c:pt>
                <c:pt idx="417">
                  <c:v>3.12</c:v>
                </c:pt>
                <c:pt idx="418">
                  <c:v>2.82</c:v>
                </c:pt>
                <c:pt idx="419">
                  <c:v>3.12</c:v>
                </c:pt>
                <c:pt idx="420">
                  <c:v>2.94</c:v>
                </c:pt>
                <c:pt idx="421">
                  <c:v>3.1</c:v>
                </c:pt>
                <c:pt idx="422">
                  <c:v>2.9</c:v>
                </c:pt>
                <c:pt idx="423">
                  <c:v>3.24</c:v>
                </c:pt>
                <c:pt idx="424">
                  <c:v>2.2400000000000002</c:v>
                </c:pt>
                <c:pt idx="425">
                  <c:v>3.52</c:v>
                </c:pt>
                <c:pt idx="426">
                  <c:v>2.82</c:v>
                </c:pt>
                <c:pt idx="427">
                  <c:v>3.34</c:v>
                </c:pt>
                <c:pt idx="428">
                  <c:v>2.88</c:v>
                </c:pt>
                <c:pt idx="429">
                  <c:v>3.16</c:v>
                </c:pt>
                <c:pt idx="430">
                  <c:v>2.78</c:v>
                </c:pt>
                <c:pt idx="431">
                  <c:v>3.14</c:v>
                </c:pt>
                <c:pt idx="432">
                  <c:v>3.06</c:v>
                </c:pt>
                <c:pt idx="433">
                  <c:v>4.04</c:v>
                </c:pt>
                <c:pt idx="434">
                  <c:v>3.58</c:v>
                </c:pt>
                <c:pt idx="435">
                  <c:v>3.56</c:v>
                </c:pt>
                <c:pt idx="436">
                  <c:v>3.26</c:v>
                </c:pt>
                <c:pt idx="437">
                  <c:v>3.48</c:v>
                </c:pt>
                <c:pt idx="438">
                  <c:v>2.9</c:v>
                </c:pt>
                <c:pt idx="439">
                  <c:v>3</c:v>
                </c:pt>
                <c:pt idx="440">
                  <c:v>2.6</c:v>
                </c:pt>
                <c:pt idx="441">
                  <c:v>2.92</c:v>
                </c:pt>
                <c:pt idx="442">
                  <c:v>2.5</c:v>
                </c:pt>
                <c:pt idx="443">
                  <c:v>2.86</c:v>
                </c:pt>
                <c:pt idx="444">
                  <c:v>2.62</c:v>
                </c:pt>
                <c:pt idx="445">
                  <c:v>2.44</c:v>
                </c:pt>
                <c:pt idx="446">
                  <c:v>2.6</c:v>
                </c:pt>
                <c:pt idx="447">
                  <c:v>3.12</c:v>
                </c:pt>
                <c:pt idx="448">
                  <c:v>2.6</c:v>
                </c:pt>
                <c:pt idx="449">
                  <c:v>3.16</c:v>
                </c:pt>
                <c:pt idx="450">
                  <c:v>2.2799999999999998</c:v>
                </c:pt>
                <c:pt idx="451">
                  <c:v>2.78</c:v>
                </c:pt>
                <c:pt idx="452">
                  <c:v>2.1800000000000002</c:v>
                </c:pt>
                <c:pt idx="453">
                  <c:v>2.7</c:v>
                </c:pt>
                <c:pt idx="454">
                  <c:v>2.14</c:v>
                </c:pt>
                <c:pt idx="455">
                  <c:v>2.36</c:v>
                </c:pt>
                <c:pt idx="456">
                  <c:v>2.02</c:v>
                </c:pt>
                <c:pt idx="457">
                  <c:v>2.3199999999999998</c:v>
                </c:pt>
                <c:pt idx="458">
                  <c:v>2</c:v>
                </c:pt>
                <c:pt idx="459">
                  <c:v>2.2599999999999998</c:v>
                </c:pt>
                <c:pt idx="460">
                  <c:v>2.4</c:v>
                </c:pt>
                <c:pt idx="461">
                  <c:v>2.74</c:v>
                </c:pt>
                <c:pt idx="462">
                  <c:v>2.3199999999999998</c:v>
                </c:pt>
                <c:pt idx="463">
                  <c:v>2.6</c:v>
                </c:pt>
                <c:pt idx="464">
                  <c:v>2.48</c:v>
                </c:pt>
                <c:pt idx="465">
                  <c:v>2.84</c:v>
                </c:pt>
                <c:pt idx="466">
                  <c:v>2.08</c:v>
                </c:pt>
                <c:pt idx="467">
                  <c:v>2</c:v>
                </c:pt>
                <c:pt idx="468">
                  <c:v>1.8</c:v>
                </c:pt>
                <c:pt idx="469">
                  <c:v>1.7</c:v>
                </c:pt>
                <c:pt idx="470">
                  <c:v>1.66</c:v>
                </c:pt>
                <c:pt idx="471">
                  <c:v>1.87</c:v>
                </c:pt>
                <c:pt idx="472">
                  <c:v>1.83</c:v>
                </c:pt>
                <c:pt idx="473">
                  <c:v>2.04</c:v>
                </c:pt>
                <c:pt idx="474">
                  <c:v>1.7</c:v>
                </c:pt>
                <c:pt idx="475">
                  <c:v>2.12</c:v>
                </c:pt>
                <c:pt idx="476">
                  <c:v>1.68</c:v>
                </c:pt>
                <c:pt idx="477">
                  <c:v>2.06</c:v>
                </c:pt>
                <c:pt idx="478">
                  <c:v>2.62</c:v>
                </c:pt>
                <c:pt idx="479">
                  <c:v>3.24</c:v>
                </c:pt>
                <c:pt idx="480">
                  <c:v>2.2400000000000002</c:v>
                </c:pt>
                <c:pt idx="481">
                  <c:v>2.2599999999999998</c:v>
                </c:pt>
                <c:pt idx="482">
                  <c:v>1.76</c:v>
                </c:pt>
                <c:pt idx="483">
                  <c:v>1.86</c:v>
                </c:pt>
                <c:pt idx="484">
                  <c:v>2.16</c:v>
                </c:pt>
                <c:pt idx="485">
                  <c:v>1.76</c:v>
                </c:pt>
                <c:pt idx="486">
                  <c:v>2.16</c:v>
                </c:pt>
                <c:pt idx="487">
                  <c:v>1.8</c:v>
                </c:pt>
                <c:pt idx="488">
                  <c:v>2.56</c:v>
                </c:pt>
                <c:pt idx="489">
                  <c:v>2.4</c:v>
                </c:pt>
                <c:pt idx="490">
                  <c:v>2.48</c:v>
                </c:pt>
                <c:pt idx="491">
                  <c:v>2.9</c:v>
                </c:pt>
                <c:pt idx="492">
                  <c:v>2.9</c:v>
                </c:pt>
                <c:pt idx="493">
                  <c:v>3.14</c:v>
                </c:pt>
                <c:pt idx="494">
                  <c:v>2.7</c:v>
                </c:pt>
                <c:pt idx="495">
                  <c:v>3.04</c:v>
                </c:pt>
                <c:pt idx="496">
                  <c:v>3.08</c:v>
                </c:pt>
                <c:pt idx="497">
                  <c:v>3.1</c:v>
                </c:pt>
                <c:pt idx="498">
                  <c:v>2.3199999999999998</c:v>
                </c:pt>
                <c:pt idx="499">
                  <c:v>3.16</c:v>
                </c:pt>
                <c:pt idx="500">
                  <c:v>2.72</c:v>
                </c:pt>
                <c:pt idx="501">
                  <c:v>3.44</c:v>
                </c:pt>
                <c:pt idx="502">
                  <c:v>3.8</c:v>
                </c:pt>
                <c:pt idx="503">
                  <c:v>3.72</c:v>
                </c:pt>
                <c:pt idx="504">
                  <c:v>3.1</c:v>
                </c:pt>
                <c:pt idx="505">
                  <c:v>3.1</c:v>
                </c:pt>
                <c:pt idx="506">
                  <c:v>2.7</c:v>
                </c:pt>
                <c:pt idx="507">
                  <c:v>3.04</c:v>
                </c:pt>
                <c:pt idx="508">
                  <c:v>2.72</c:v>
                </c:pt>
                <c:pt idx="509">
                  <c:v>2.98</c:v>
                </c:pt>
                <c:pt idx="510">
                  <c:v>2.66</c:v>
                </c:pt>
                <c:pt idx="511">
                  <c:v>2.76</c:v>
                </c:pt>
                <c:pt idx="512">
                  <c:v>2.6</c:v>
                </c:pt>
                <c:pt idx="513">
                  <c:v>2.76</c:v>
                </c:pt>
                <c:pt idx="514">
                  <c:v>2.6</c:v>
                </c:pt>
                <c:pt idx="515">
                  <c:v>2.86</c:v>
                </c:pt>
                <c:pt idx="516">
                  <c:v>2.56</c:v>
                </c:pt>
                <c:pt idx="517">
                  <c:v>2.82</c:v>
                </c:pt>
                <c:pt idx="518">
                  <c:v>2.54</c:v>
                </c:pt>
                <c:pt idx="519">
                  <c:v>2.88</c:v>
                </c:pt>
                <c:pt idx="520">
                  <c:v>3.04</c:v>
                </c:pt>
                <c:pt idx="521">
                  <c:v>3.4</c:v>
                </c:pt>
                <c:pt idx="522">
                  <c:v>2.2999999999999998</c:v>
                </c:pt>
                <c:pt idx="523">
                  <c:v>2.62</c:v>
                </c:pt>
                <c:pt idx="524">
                  <c:v>1.76</c:v>
                </c:pt>
                <c:pt idx="525">
                  <c:v>1.76</c:v>
                </c:pt>
                <c:pt idx="526">
                  <c:v>1.46</c:v>
                </c:pt>
                <c:pt idx="527">
                  <c:v>1.9</c:v>
                </c:pt>
                <c:pt idx="528">
                  <c:v>2.02</c:v>
                </c:pt>
                <c:pt idx="529">
                  <c:v>2.42</c:v>
                </c:pt>
                <c:pt idx="530">
                  <c:v>2</c:v>
                </c:pt>
                <c:pt idx="531">
                  <c:v>2.44</c:v>
                </c:pt>
                <c:pt idx="532">
                  <c:v>2.3199999999999998</c:v>
                </c:pt>
                <c:pt idx="533">
                  <c:v>2.72</c:v>
                </c:pt>
                <c:pt idx="534">
                  <c:v>2.74</c:v>
                </c:pt>
                <c:pt idx="535">
                  <c:v>2.9</c:v>
                </c:pt>
                <c:pt idx="536">
                  <c:v>2.06</c:v>
                </c:pt>
                <c:pt idx="537">
                  <c:v>2.3199999999999998</c:v>
                </c:pt>
                <c:pt idx="538">
                  <c:v>2.02</c:v>
                </c:pt>
                <c:pt idx="539">
                  <c:v>2.38</c:v>
                </c:pt>
                <c:pt idx="540">
                  <c:v>2</c:v>
                </c:pt>
                <c:pt idx="541">
                  <c:v>2.02</c:v>
                </c:pt>
                <c:pt idx="542">
                  <c:v>2.04</c:v>
                </c:pt>
                <c:pt idx="543">
                  <c:v>2.94</c:v>
                </c:pt>
                <c:pt idx="544">
                  <c:v>2.7</c:v>
                </c:pt>
                <c:pt idx="545">
                  <c:v>2.78</c:v>
                </c:pt>
                <c:pt idx="546">
                  <c:v>2.7</c:v>
                </c:pt>
                <c:pt idx="547">
                  <c:v>2.9</c:v>
                </c:pt>
                <c:pt idx="548">
                  <c:v>2.64</c:v>
                </c:pt>
                <c:pt idx="549">
                  <c:v>3.38</c:v>
                </c:pt>
                <c:pt idx="550">
                  <c:v>2.5299999999999998</c:v>
                </c:pt>
                <c:pt idx="551">
                  <c:v>2.2200000000000002</c:v>
                </c:pt>
                <c:pt idx="552">
                  <c:v>1.92</c:v>
                </c:pt>
                <c:pt idx="553">
                  <c:v>2.0499999999999998</c:v>
                </c:pt>
                <c:pt idx="554">
                  <c:v>2.0499999999999998</c:v>
                </c:pt>
                <c:pt idx="555">
                  <c:v>3.04</c:v>
                </c:pt>
                <c:pt idx="556">
                  <c:v>3.04</c:v>
                </c:pt>
                <c:pt idx="557">
                  <c:v>2.7</c:v>
                </c:pt>
                <c:pt idx="558">
                  <c:v>3.48</c:v>
                </c:pt>
                <c:pt idx="559">
                  <c:v>3.92</c:v>
                </c:pt>
                <c:pt idx="560">
                  <c:v>3.04</c:v>
                </c:pt>
                <c:pt idx="561">
                  <c:v>2.9</c:v>
                </c:pt>
                <c:pt idx="562">
                  <c:v>2.44</c:v>
                </c:pt>
                <c:pt idx="563">
                  <c:v>2.64</c:v>
                </c:pt>
                <c:pt idx="564">
                  <c:v>2.36</c:v>
                </c:pt>
                <c:pt idx="565">
                  <c:v>2.4</c:v>
                </c:pt>
                <c:pt idx="566">
                  <c:v>2.16</c:v>
                </c:pt>
                <c:pt idx="567">
                  <c:v>2.2999999999999998</c:v>
                </c:pt>
                <c:pt idx="568">
                  <c:v>1.9</c:v>
                </c:pt>
                <c:pt idx="569">
                  <c:v>1.96</c:v>
                </c:pt>
                <c:pt idx="570">
                  <c:v>2.2200000000000002</c:v>
                </c:pt>
                <c:pt idx="571">
                  <c:v>2.52</c:v>
                </c:pt>
                <c:pt idx="572">
                  <c:v>2</c:v>
                </c:pt>
                <c:pt idx="573">
                  <c:v>2.12</c:v>
                </c:pt>
                <c:pt idx="574">
                  <c:v>2.04</c:v>
                </c:pt>
                <c:pt idx="575">
                  <c:v>2.1</c:v>
                </c:pt>
                <c:pt idx="576">
                  <c:v>1.9</c:v>
                </c:pt>
                <c:pt idx="577">
                  <c:v>2</c:v>
                </c:pt>
                <c:pt idx="578">
                  <c:v>1.84</c:v>
                </c:pt>
                <c:pt idx="579">
                  <c:v>2.08</c:v>
                </c:pt>
                <c:pt idx="580">
                  <c:v>1.92</c:v>
                </c:pt>
                <c:pt idx="581">
                  <c:v>2.2400000000000002</c:v>
                </c:pt>
                <c:pt idx="582">
                  <c:v>1.94</c:v>
                </c:pt>
                <c:pt idx="583">
                  <c:v>2</c:v>
                </c:pt>
                <c:pt idx="584">
                  <c:v>2.14</c:v>
                </c:pt>
                <c:pt idx="585">
                  <c:v>2.2599999999999998</c:v>
                </c:pt>
                <c:pt idx="586">
                  <c:v>2.48</c:v>
                </c:pt>
                <c:pt idx="587">
                  <c:v>3.12</c:v>
                </c:pt>
                <c:pt idx="588">
                  <c:v>2.88</c:v>
                </c:pt>
                <c:pt idx="589">
                  <c:v>2.7</c:v>
                </c:pt>
                <c:pt idx="590">
                  <c:v>2.2799999999999998</c:v>
                </c:pt>
                <c:pt idx="591">
                  <c:v>2.72</c:v>
                </c:pt>
                <c:pt idx="592">
                  <c:v>3.28</c:v>
                </c:pt>
                <c:pt idx="593">
                  <c:v>3.7</c:v>
                </c:pt>
                <c:pt idx="594">
                  <c:v>3.04</c:v>
                </c:pt>
                <c:pt idx="595">
                  <c:v>3.32</c:v>
                </c:pt>
                <c:pt idx="596">
                  <c:v>2.92</c:v>
                </c:pt>
                <c:pt idx="597">
                  <c:v>3.06</c:v>
                </c:pt>
                <c:pt idx="598">
                  <c:v>3.2</c:v>
                </c:pt>
                <c:pt idx="599">
                  <c:v>3.31</c:v>
                </c:pt>
                <c:pt idx="600">
                  <c:v>3.05</c:v>
                </c:pt>
                <c:pt idx="601">
                  <c:v>3.44</c:v>
                </c:pt>
                <c:pt idx="602">
                  <c:v>3.5</c:v>
                </c:pt>
                <c:pt idx="603">
                  <c:v>3.98</c:v>
                </c:pt>
                <c:pt idx="604">
                  <c:v>3.62</c:v>
                </c:pt>
                <c:pt idx="605">
                  <c:v>3.94</c:v>
                </c:pt>
                <c:pt idx="606">
                  <c:v>3.74</c:v>
                </c:pt>
                <c:pt idx="607">
                  <c:v>4.3</c:v>
                </c:pt>
                <c:pt idx="608">
                  <c:v>4.38</c:v>
                </c:pt>
                <c:pt idx="609">
                  <c:v>4.5</c:v>
                </c:pt>
                <c:pt idx="610">
                  <c:v>3.96</c:v>
                </c:pt>
                <c:pt idx="611">
                  <c:v>4.24</c:v>
                </c:pt>
                <c:pt idx="612">
                  <c:v>4.68</c:v>
                </c:pt>
                <c:pt idx="613">
                  <c:v>5.14</c:v>
                </c:pt>
                <c:pt idx="614">
                  <c:v>5.24</c:v>
                </c:pt>
                <c:pt idx="615">
                  <c:v>6.08</c:v>
                </c:pt>
                <c:pt idx="616">
                  <c:v>6.6</c:v>
                </c:pt>
                <c:pt idx="617">
                  <c:v>6.4</c:v>
                </c:pt>
                <c:pt idx="618">
                  <c:v>5.98</c:v>
                </c:pt>
                <c:pt idx="619">
                  <c:v>5.6</c:v>
                </c:pt>
                <c:pt idx="620">
                  <c:v>5.3</c:v>
                </c:pt>
                <c:pt idx="621">
                  <c:v>5.2</c:v>
                </c:pt>
                <c:pt idx="622">
                  <c:v>4.92</c:v>
                </c:pt>
                <c:pt idx="623">
                  <c:v>4.8600000000000003</c:v>
                </c:pt>
                <c:pt idx="624">
                  <c:v>4.78</c:v>
                </c:pt>
                <c:pt idx="625">
                  <c:v>5.54</c:v>
                </c:pt>
                <c:pt idx="626">
                  <c:v>5.78</c:v>
                </c:pt>
                <c:pt idx="627">
                  <c:v>5.6</c:v>
                </c:pt>
                <c:pt idx="628">
                  <c:v>5.5</c:v>
                </c:pt>
                <c:pt idx="629">
                  <c:v>5.86</c:v>
                </c:pt>
                <c:pt idx="630">
                  <c:v>5.82</c:v>
                </c:pt>
                <c:pt idx="631">
                  <c:v>5.72</c:v>
                </c:pt>
                <c:pt idx="632">
                  <c:v>5</c:v>
                </c:pt>
                <c:pt idx="633">
                  <c:v>4.8600000000000003</c:v>
                </c:pt>
                <c:pt idx="634">
                  <c:v>5.54</c:v>
                </c:pt>
                <c:pt idx="635">
                  <c:v>6.2</c:v>
                </c:pt>
                <c:pt idx="636">
                  <c:v>6.24</c:v>
                </c:pt>
                <c:pt idx="637">
                  <c:v>6.78</c:v>
                </c:pt>
                <c:pt idx="638">
                  <c:v>6.68</c:v>
                </c:pt>
                <c:pt idx="639">
                  <c:v>6.36</c:v>
                </c:pt>
                <c:pt idx="640">
                  <c:v>6.22</c:v>
                </c:pt>
                <c:pt idx="641">
                  <c:v>6.16</c:v>
                </c:pt>
                <c:pt idx="642">
                  <c:v>6.16</c:v>
                </c:pt>
                <c:pt idx="643">
                  <c:v>6.6</c:v>
                </c:pt>
                <c:pt idx="644">
                  <c:v>6.96</c:v>
                </c:pt>
                <c:pt idx="645">
                  <c:v>6.92</c:v>
                </c:pt>
                <c:pt idx="646">
                  <c:v>6.66</c:v>
                </c:pt>
                <c:pt idx="647">
                  <c:v>6.7</c:v>
                </c:pt>
                <c:pt idx="648">
                  <c:v>6.8</c:v>
                </c:pt>
                <c:pt idx="649">
                  <c:v>7.02</c:v>
                </c:pt>
                <c:pt idx="650">
                  <c:v>6.9</c:v>
                </c:pt>
                <c:pt idx="651">
                  <c:v>6.88</c:v>
                </c:pt>
                <c:pt idx="652">
                  <c:v>7.06</c:v>
                </c:pt>
                <c:pt idx="653">
                  <c:v>6.88</c:v>
                </c:pt>
                <c:pt idx="654">
                  <c:v>6.62</c:v>
                </c:pt>
                <c:pt idx="655">
                  <c:v>6.46</c:v>
                </c:pt>
                <c:pt idx="656">
                  <c:v>6.44</c:v>
                </c:pt>
                <c:pt idx="657">
                  <c:v>7.08</c:v>
                </c:pt>
                <c:pt idx="658">
                  <c:v>7.42</c:v>
                </c:pt>
                <c:pt idx="659">
                  <c:v>7.2</c:v>
                </c:pt>
                <c:pt idx="660">
                  <c:v>6.8</c:v>
                </c:pt>
                <c:pt idx="661">
                  <c:v>6.52</c:v>
                </c:pt>
                <c:pt idx="662">
                  <c:v>6.36</c:v>
                </c:pt>
                <c:pt idx="663">
                  <c:v>6.36</c:v>
                </c:pt>
                <c:pt idx="664">
                  <c:v>6.4</c:v>
                </c:pt>
                <c:pt idx="665">
                  <c:v>6.72</c:v>
                </c:pt>
                <c:pt idx="666">
                  <c:v>6.92</c:v>
                </c:pt>
                <c:pt idx="667">
                  <c:v>6.66</c:v>
                </c:pt>
                <c:pt idx="668">
                  <c:v>6.22</c:v>
                </c:pt>
                <c:pt idx="669">
                  <c:v>5.9</c:v>
                </c:pt>
                <c:pt idx="670">
                  <c:v>5.66</c:v>
                </c:pt>
                <c:pt idx="671">
                  <c:v>6.06</c:v>
                </c:pt>
                <c:pt idx="672">
                  <c:v>6.24</c:v>
                </c:pt>
                <c:pt idx="673">
                  <c:v>6.58</c:v>
                </c:pt>
                <c:pt idx="674">
                  <c:v>6.91</c:v>
                </c:pt>
                <c:pt idx="675">
                  <c:v>7</c:v>
                </c:pt>
                <c:pt idx="676">
                  <c:v>7.2</c:v>
                </c:pt>
                <c:pt idx="677">
                  <c:v>7.48</c:v>
                </c:pt>
                <c:pt idx="678">
                  <c:v>7.48</c:v>
                </c:pt>
                <c:pt idx="679">
                  <c:v>7.48</c:v>
                </c:pt>
                <c:pt idx="680">
                  <c:v>7.48</c:v>
                </c:pt>
                <c:pt idx="681">
                  <c:v>7.28</c:v>
                </c:pt>
                <c:pt idx="682">
                  <c:v>6.78</c:v>
                </c:pt>
                <c:pt idx="683">
                  <c:v>6.67</c:v>
                </c:pt>
                <c:pt idx="684">
                  <c:v>6.6</c:v>
                </c:pt>
                <c:pt idx="685">
                  <c:v>6.54</c:v>
                </c:pt>
                <c:pt idx="686">
                  <c:v>6.52</c:v>
                </c:pt>
                <c:pt idx="687">
                  <c:v>6.49</c:v>
                </c:pt>
                <c:pt idx="688">
                  <c:v>6.46</c:v>
                </c:pt>
                <c:pt idx="689">
                  <c:v>6.18</c:v>
                </c:pt>
                <c:pt idx="690">
                  <c:v>6.03</c:v>
                </c:pt>
                <c:pt idx="691">
                  <c:v>5.9</c:v>
                </c:pt>
                <c:pt idx="692">
                  <c:v>5.86</c:v>
                </c:pt>
                <c:pt idx="693">
                  <c:v>5.86</c:v>
                </c:pt>
                <c:pt idx="694">
                  <c:v>5.86</c:v>
                </c:pt>
                <c:pt idx="695">
                  <c:v>5.95</c:v>
                </c:pt>
                <c:pt idx="696">
                  <c:v>6.5</c:v>
                </c:pt>
                <c:pt idx="697">
                  <c:v>6.62</c:v>
                </c:pt>
                <c:pt idx="698">
                  <c:v>6.72</c:v>
                </c:pt>
                <c:pt idx="699">
                  <c:v>6.6</c:v>
                </c:pt>
                <c:pt idx="700">
                  <c:v>6.8</c:v>
                </c:pt>
                <c:pt idx="701">
                  <c:v>6.83</c:v>
                </c:pt>
                <c:pt idx="702">
                  <c:v>6.77</c:v>
                </c:pt>
                <c:pt idx="703">
                  <c:v>6.59</c:v>
                </c:pt>
                <c:pt idx="704">
                  <c:v>6.74</c:v>
                </c:pt>
                <c:pt idx="705">
                  <c:v>6.97</c:v>
                </c:pt>
                <c:pt idx="706">
                  <c:v>7.22</c:v>
                </c:pt>
                <c:pt idx="707">
                  <c:v>6.99</c:v>
                </c:pt>
                <c:pt idx="708">
                  <c:v>6.7</c:v>
                </c:pt>
                <c:pt idx="709">
                  <c:v>6.54</c:v>
                </c:pt>
                <c:pt idx="710">
                  <c:v>6.43</c:v>
                </c:pt>
                <c:pt idx="711">
                  <c:v>6.36</c:v>
                </c:pt>
                <c:pt idx="712">
                  <c:v>6.22</c:v>
                </c:pt>
                <c:pt idx="713">
                  <c:v>6.12</c:v>
                </c:pt>
                <c:pt idx="714">
                  <c:v>6.2</c:v>
                </c:pt>
                <c:pt idx="715">
                  <c:v>6.74</c:v>
                </c:pt>
                <c:pt idx="716">
                  <c:v>7</c:v>
                </c:pt>
                <c:pt idx="717">
                  <c:v>6.96</c:v>
                </c:pt>
                <c:pt idx="718">
                  <c:v>6.63</c:v>
                </c:pt>
                <c:pt idx="719">
                  <c:v>6.36</c:v>
                </c:pt>
                <c:pt idx="720">
                  <c:v>6.11</c:v>
                </c:pt>
                <c:pt idx="721">
                  <c:v>5.94</c:v>
                </c:pt>
                <c:pt idx="722">
                  <c:v>5.82</c:v>
                </c:pt>
                <c:pt idx="723">
                  <c:v>5.96</c:v>
                </c:pt>
                <c:pt idx="724">
                  <c:v>6.3</c:v>
                </c:pt>
                <c:pt idx="725">
                  <c:v>6.2</c:v>
                </c:pt>
                <c:pt idx="726">
                  <c:v>5.82</c:v>
                </c:pt>
                <c:pt idx="727">
                  <c:v>5.62</c:v>
                </c:pt>
                <c:pt idx="728">
                  <c:v>5.38</c:v>
                </c:pt>
                <c:pt idx="729">
                  <c:v>5.4</c:v>
                </c:pt>
                <c:pt idx="730">
                  <c:v>5.3</c:v>
                </c:pt>
                <c:pt idx="731">
                  <c:v>5.03</c:v>
                </c:pt>
              </c:numCache>
            </c:numRef>
          </c:val>
          <c:smooth val="1"/>
          <c:extLst>
            <c:ext xmlns:c16="http://schemas.microsoft.com/office/drawing/2014/chart" uri="{C3380CC4-5D6E-409C-BE32-E72D297353CC}">
              <c16:uniqueId val="{00000000-9035-4649-8864-FD3FB14D1724}"/>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4.8600000000000003</c:v>
                </c:pt>
                <c:pt idx="1">
                  <c:v>4.83</c:v>
                </c:pt>
                <c:pt idx="2">
                  <c:v>4.66</c:v>
                </c:pt>
                <c:pt idx="3">
                  <c:v>4.66</c:v>
                </c:pt>
                <c:pt idx="4">
                  <c:v>4.4000000000000004</c:v>
                </c:pt>
                <c:pt idx="5">
                  <c:v>4.5</c:v>
                </c:pt>
                <c:pt idx="6">
                  <c:v>4.9000000000000004</c:v>
                </c:pt>
                <c:pt idx="7">
                  <c:v>5.14</c:v>
                </c:pt>
                <c:pt idx="8">
                  <c:v>5.16</c:v>
                </c:pt>
                <c:pt idx="9">
                  <c:v>5.4</c:v>
                </c:pt>
                <c:pt idx="10">
                  <c:v>5.3</c:v>
                </c:pt>
                <c:pt idx="11">
                  <c:v>5.2</c:v>
                </c:pt>
                <c:pt idx="12">
                  <c:v>4.9000000000000004</c:v>
                </c:pt>
                <c:pt idx="13">
                  <c:v>4.92</c:v>
                </c:pt>
                <c:pt idx="14">
                  <c:v>4.84</c:v>
                </c:pt>
                <c:pt idx="15">
                  <c:v>4.9000000000000004</c:v>
                </c:pt>
                <c:pt idx="16">
                  <c:v>4.62</c:v>
                </c:pt>
                <c:pt idx="17">
                  <c:v>4.46</c:v>
                </c:pt>
                <c:pt idx="18">
                  <c:v>4.5</c:v>
                </c:pt>
                <c:pt idx="19">
                  <c:v>4.5999999999999996</c:v>
                </c:pt>
                <c:pt idx="20">
                  <c:v>3.94</c:v>
                </c:pt>
                <c:pt idx="21">
                  <c:v>3.7</c:v>
                </c:pt>
                <c:pt idx="22">
                  <c:v>3.5</c:v>
                </c:pt>
                <c:pt idx="23">
                  <c:v>3.5</c:v>
                </c:pt>
                <c:pt idx="24">
                  <c:v>3.34</c:v>
                </c:pt>
                <c:pt idx="25">
                  <c:v>3.44</c:v>
                </c:pt>
                <c:pt idx="26">
                  <c:v>3.5</c:v>
                </c:pt>
                <c:pt idx="27">
                  <c:v>3.53</c:v>
                </c:pt>
                <c:pt idx="28">
                  <c:v>3.5</c:v>
                </c:pt>
                <c:pt idx="29">
                  <c:v>3.46</c:v>
                </c:pt>
                <c:pt idx="30">
                  <c:v>3.32</c:v>
                </c:pt>
                <c:pt idx="31">
                  <c:v>3.41</c:v>
                </c:pt>
                <c:pt idx="32">
                  <c:v>3.32</c:v>
                </c:pt>
                <c:pt idx="33">
                  <c:v>3.32</c:v>
                </c:pt>
                <c:pt idx="34">
                  <c:v>3.34</c:v>
                </c:pt>
                <c:pt idx="35">
                  <c:v>3.42</c:v>
                </c:pt>
                <c:pt idx="36">
                  <c:v>3.4</c:v>
                </c:pt>
                <c:pt idx="37">
                  <c:v>3.46</c:v>
                </c:pt>
                <c:pt idx="38">
                  <c:v>3.42</c:v>
                </c:pt>
                <c:pt idx="39">
                  <c:v>3.52</c:v>
                </c:pt>
                <c:pt idx="40">
                  <c:v>3.72</c:v>
                </c:pt>
                <c:pt idx="41">
                  <c:v>3.74</c:v>
                </c:pt>
                <c:pt idx="42">
                  <c:v>3.42</c:v>
                </c:pt>
                <c:pt idx="43">
                  <c:v>3.52</c:v>
                </c:pt>
                <c:pt idx="44">
                  <c:v>3.48</c:v>
                </c:pt>
                <c:pt idx="45">
                  <c:v>3.4</c:v>
                </c:pt>
                <c:pt idx="46">
                  <c:v>3.12</c:v>
                </c:pt>
                <c:pt idx="47">
                  <c:v>3.08</c:v>
                </c:pt>
                <c:pt idx="48">
                  <c:v>3.42</c:v>
                </c:pt>
                <c:pt idx="49">
                  <c:v>3.34</c:v>
                </c:pt>
                <c:pt idx="50">
                  <c:v>3.16</c:v>
                </c:pt>
                <c:pt idx="51">
                  <c:v>3.2</c:v>
                </c:pt>
                <c:pt idx="52">
                  <c:v>3.36</c:v>
                </c:pt>
                <c:pt idx="53">
                  <c:v>3.44</c:v>
                </c:pt>
                <c:pt idx="54">
                  <c:v>3.16</c:v>
                </c:pt>
                <c:pt idx="55">
                  <c:v>3.28</c:v>
                </c:pt>
                <c:pt idx="56">
                  <c:v>3.64</c:v>
                </c:pt>
                <c:pt idx="57">
                  <c:v>3.56</c:v>
                </c:pt>
                <c:pt idx="58">
                  <c:v>3.36</c:v>
                </c:pt>
                <c:pt idx="59">
                  <c:v>3.4</c:v>
                </c:pt>
                <c:pt idx="60">
                  <c:v>3.16</c:v>
                </c:pt>
                <c:pt idx="61">
                  <c:v>3.28</c:v>
                </c:pt>
                <c:pt idx="62">
                  <c:v>3.04</c:v>
                </c:pt>
                <c:pt idx="63">
                  <c:v>3.16</c:v>
                </c:pt>
                <c:pt idx="64">
                  <c:v>3.02</c:v>
                </c:pt>
                <c:pt idx="65">
                  <c:v>3.21</c:v>
                </c:pt>
                <c:pt idx="66">
                  <c:v>2.93</c:v>
                </c:pt>
                <c:pt idx="67">
                  <c:v>3.21</c:v>
                </c:pt>
                <c:pt idx="68">
                  <c:v>3</c:v>
                </c:pt>
                <c:pt idx="69">
                  <c:v>3.56</c:v>
                </c:pt>
                <c:pt idx="70">
                  <c:v>3.78</c:v>
                </c:pt>
                <c:pt idx="71">
                  <c:v>3.79</c:v>
                </c:pt>
                <c:pt idx="72">
                  <c:v>3.4</c:v>
                </c:pt>
                <c:pt idx="73">
                  <c:v>3.55</c:v>
                </c:pt>
                <c:pt idx="74">
                  <c:v>3.88</c:v>
                </c:pt>
                <c:pt idx="75">
                  <c:v>4.04</c:v>
                </c:pt>
                <c:pt idx="76">
                  <c:v>3.57</c:v>
                </c:pt>
                <c:pt idx="77">
                  <c:v>3.58</c:v>
                </c:pt>
                <c:pt idx="78">
                  <c:v>4.16</c:v>
                </c:pt>
                <c:pt idx="79">
                  <c:v>4.46</c:v>
                </c:pt>
                <c:pt idx="80">
                  <c:v>4.54</c:v>
                </c:pt>
                <c:pt idx="81">
                  <c:v>4.5</c:v>
                </c:pt>
                <c:pt idx="82">
                  <c:v>4.3</c:v>
                </c:pt>
                <c:pt idx="83">
                  <c:v>4.28</c:v>
                </c:pt>
                <c:pt idx="84">
                  <c:v>4.2699999999999996</c:v>
                </c:pt>
                <c:pt idx="85">
                  <c:v>4.2699999999999996</c:v>
                </c:pt>
                <c:pt idx="86">
                  <c:v>4.2300000000000004</c:v>
                </c:pt>
                <c:pt idx="87">
                  <c:v>4.47</c:v>
                </c:pt>
                <c:pt idx="88">
                  <c:v>4.42</c:v>
                </c:pt>
                <c:pt idx="89">
                  <c:v>4.75</c:v>
                </c:pt>
                <c:pt idx="90">
                  <c:v>4.4800000000000004</c:v>
                </c:pt>
                <c:pt idx="91">
                  <c:v>4.7</c:v>
                </c:pt>
                <c:pt idx="92">
                  <c:v>5.12</c:v>
                </c:pt>
                <c:pt idx="93">
                  <c:v>5.04</c:v>
                </c:pt>
                <c:pt idx="94">
                  <c:v>5.16</c:v>
                </c:pt>
                <c:pt idx="95">
                  <c:v>5.28</c:v>
                </c:pt>
                <c:pt idx="96">
                  <c:v>4.9400000000000004</c:v>
                </c:pt>
                <c:pt idx="97">
                  <c:v>5.16</c:v>
                </c:pt>
                <c:pt idx="98">
                  <c:v>4.8600000000000003</c:v>
                </c:pt>
                <c:pt idx="99">
                  <c:v>4.8</c:v>
                </c:pt>
                <c:pt idx="100">
                  <c:v>4.5999999999999996</c:v>
                </c:pt>
                <c:pt idx="101">
                  <c:v>4.68</c:v>
                </c:pt>
                <c:pt idx="102">
                  <c:v>4.78</c:v>
                </c:pt>
                <c:pt idx="103">
                  <c:v>4.84</c:v>
                </c:pt>
                <c:pt idx="104">
                  <c:v>4.42</c:v>
                </c:pt>
                <c:pt idx="105">
                  <c:v>4.6500000000000004</c:v>
                </c:pt>
                <c:pt idx="106">
                  <c:v>5.12</c:v>
                </c:pt>
                <c:pt idx="107">
                  <c:v>5.14</c:v>
                </c:pt>
                <c:pt idx="108">
                  <c:v>5.26</c:v>
                </c:pt>
                <c:pt idx="109">
                  <c:v>5.89</c:v>
                </c:pt>
                <c:pt idx="110">
                  <c:v>6.49</c:v>
                </c:pt>
                <c:pt idx="111">
                  <c:v>7.1</c:v>
                </c:pt>
                <c:pt idx="112">
                  <c:v>6.66</c:v>
                </c:pt>
                <c:pt idx="113">
                  <c:v>6.2</c:v>
                </c:pt>
                <c:pt idx="114">
                  <c:v>5.76</c:v>
                </c:pt>
                <c:pt idx="115">
                  <c:v>5.6</c:v>
                </c:pt>
                <c:pt idx="116">
                  <c:v>5.34</c:v>
                </c:pt>
                <c:pt idx="117">
                  <c:v>5.59</c:v>
                </c:pt>
                <c:pt idx="118">
                  <c:v>5.68</c:v>
                </c:pt>
                <c:pt idx="119">
                  <c:v>5.75</c:v>
                </c:pt>
                <c:pt idx="120">
                  <c:v>5.84</c:v>
                </c:pt>
                <c:pt idx="121">
                  <c:v>6.68</c:v>
                </c:pt>
                <c:pt idx="122">
                  <c:v>7.18</c:v>
                </c:pt>
                <c:pt idx="123">
                  <c:v>7.28</c:v>
                </c:pt>
                <c:pt idx="124">
                  <c:v>7.08</c:v>
                </c:pt>
                <c:pt idx="125">
                  <c:v>6.7</c:v>
                </c:pt>
                <c:pt idx="126">
                  <c:v>6.2</c:v>
                </c:pt>
                <c:pt idx="127">
                  <c:v>6.15</c:v>
                </c:pt>
                <c:pt idx="128">
                  <c:v>5.68</c:v>
                </c:pt>
                <c:pt idx="129">
                  <c:v>5.52</c:v>
                </c:pt>
                <c:pt idx="130">
                  <c:v>5.46</c:v>
                </c:pt>
                <c:pt idx="131">
                  <c:v>5.6</c:v>
                </c:pt>
                <c:pt idx="132">
                  <c:v>5.5</c:v>
                </c:pt>
                <c:pt idx="133">
                  <c:v>5.38</c:v>
                </c:pt>
                <c:pt idx="134">
                  <c:v>5.24</c:v>
                </c:pt>
                <c:pt idx="135">
                  <c:v>5.16</c:v>
                </c:pt>
                <c:pt idx="136">
                  <c:v>5.32</c:v>
                </c:pt>
                <c:pt idx="137">
                  <c:v>6.04</c:v>
                </c:pt>
                <c:pt idx="138">
                  <c:v>6.56</c:v>
                </c:pt>
                <c:pt idx="139">
                  <c:v>6.48</c:v>
                </c:pt>
                <c:pt idx="140">
                  <c:v>5.98</c:v>
                </c:pt>
                <c:pt idx="141">
                  <c:v>5.38</c:v>
                </c:pt>
                <c:pt idx="142">
                  <c:v>5.24</c:v>
                </c:pt>
                <c:pt idx="143">
                  <c:v>5.16</c:v>
                </c:pt>
                <c:pt idx="144">
                  <c:v>5.0599999999999996</c:v>
                </c:pt>
                <c:pt idx="145">
                  <c:v>5.0599999999999996</c:v>
                </c:pt>
                <c:pt idx="146">
                  <c:v>4.96</c:v>
                </c:pt>
                <c:pt idx="147">
                  <c:v>4.9800000000000004</c:v>
                </c:pt>
                <c:pt idx="148">
                  <c:v>4.96</c:v>
                </c:pt>
                <c:pt idx="149">
                  <c:v>4.96</c:v>
                </c:pt>
                <c:pt idx="150">
                  <c:v>4.84</c:v>
                </c:pt>
                <c:pt idx="151">
                  <c:v>4.84</c:v>
                </c:pt>
                <c:pt idx="152">
                  <c:v>4.74</c:v>
                </c:pt>
                <c:pt idx="153">
                  <c:v>4.8</c:v>
                </c:pt>
                <c:pt idx="154">
                  <c:v>4.62</c:v>
                </c:pt>
                <c:pt idx="155">
                  <c:v>4.63</c:v>
                </c:pt>
                <c:pt idx="156">
                  <c:v>4.68</c:v>
                </c:pt>
                <c:pt idx="157">
                  <c:v>4.6900000000000004</c:v>
                </c:pt>
                <c:pt idx="158">
                  <c:v>4.8</c:v>
                </c:pt>
                <c:pt idx="159">
                  <c:v>4.79</c:v>
                </c:pt>
                <c:pt idx="160">
                  <c:v>4.01</c:v>
                </c:pt>
                <c:pt idx="161">
                  <c:v>4.0999999999999996</c:v>
                </c:pt>
                <c:pt idx="162">
                  <c:v>4.0599999999999996</c:v>
                </c:pt>
                <c:pt idx="163">
                  <c:v>4.24</c:v>
                </c:pt>
                <c:pt idx="164">
                  <c:v>4.16</c:v>
                </c:pt>
                <c:pt idx="165">
                  <c:v>4.42</c:v>
                </c:pt>
                <c:pt idx="166">
                  <c:v>4.5</c:v>
                </c:pt>
                <c:pt idx="167">
                  <c:v>4.28</c:v>
                </c:pt>
                <c:pt idx="168">
                  <c:v>4.3</c:v>
                </c:pt>
                <c:pt idx="169">
                  <c:v>4.5999999999999996</c:v>
                </c:pt>
                <c:pt idx="170">
                  <c:v>4.66</c:v>
                </c:pt>
                <c:pt idx="171">
                  <c:v>4.42</c:v>
                </c:pt>
                <c:pt idx="172">
                  <c:v>4.16</c:v>
                </c:pt>
                <c:pt idx="173">
                  <c:v>3.94</c:v>
                </c:pt>
                <c:pt idx="174">
                  <c:v>3.82</c:v>
                </c:pt>
                <c:pt idx="175">
                  <c:v>3.9</c:v>
                </c:pt>
                <c:pt idx="176">
                  <c:v>3.9</c:v>
                </c:pt>
                <c:pt idx="177">
                  <c:v>4.1399999999999997</c:v>
                </c:pt>
                <c:pt idx="178">
                  <c:v>4.0199999999999996</c:v>
                </c:pt>
                <c:pt idx="179">
                  <c:v>3.76</c:v>
                </c:pt>
                <c:pt idx="180">
                  <c:v>3.6</c:v>
                </c:pt>
                <c:pt idx="181">
                  <c:v>3.66</c:v>
                </c:pt>
                <c:pt idx="182">
                  <c:v>3.52</c:v>
                </c:pt>
                <c:pt idx="183">
                  <c:v>3.74</c:v>
                </c:pt>
                <c:pt idx="184">
                  <c:v>4.0199999999999996</c:v>
                </c:pt>
                <c:pt idx="185">
                  <c:v>4.04</c:v>
                </c:pt>
                <c:pt idx="186">
                  <c:v>4.46</c:v>
                </c:pt>
                <c:pt idx="187">
                  <c:v>4.46</c:v>
                </c:pt>
                <c:pt idx="188">
                  <c:v>4.16</c:v>
                </c:pt>
                <c:pt idx="189">
                  <c:v>4.96</c:v>
                </c:pt>
                <c:pt idx="190">
                  <c:v>5.2</c:v>
                </c:pt>
                <c:pt idx="191">
                  <c:v>5.18</c:v>
                </c:pt>
                <c:pt idx="192">
                  <c:v>4.92</c:v>
                </c:pt>
                <c:pt idx="193">
                  <c:v>4.6399999999999997</c:v>
                </c:pt>
                <c:pt idx="194">
                  <c:v>4.54</c:v>
                </c:pt>
                <c:pt idx="195">
                  <c:v>4.33</c:v>
                </c:pt>
                <c:pt idx="196">
                  <c:v>4.18</c:v>
                </c:pt>
                <c:pt idx="197">
                  <c:v>4.28</c:v>
                </c:pt>
                <c:pt idx="198">
                  <c:v>4.51</c:v>
                </c:pt>
                <c:pt idx="199">
                  <c:v>5.22</c:v>
                </c:pt>
                <c:pt idx="200">
                  <c:v>5.84</c:v>
                </c:pt>
                <c:pt idx="201">
                  <c:v>6.76</c:v>
                </c:pt>
                <c:pt idx="202">
                  <c:v>6.58</c:v>
                </c:pt>
                <c:pt idx="203">
                  <c:v>6.08</c:v>
                </c:pt>
                <c:pt idx="204">
                  <c:v>5.96</c:v>
                </c:pt>
                <c:pt idx="205">
                  <c:v>7.18</c:v>
                </c:pt>
                <c:pt idx="206">
                  <c:v>7.66</c:v>
                </c:pt>
                <c:pt idx="207">
                  <c:v>7.6</c:v>
                </c:pt>
                <c:pt idx="208">
                  <c:v>7.2</c:v>
                </c:pt>
                <c:pt idx="209">
                  <c:v>6.62</c:v>
                </c:pt>
                <c:pt idx="210">
                  <c:v>6.2</c:v>
                </c:pt>
                <c:pt idx="211">
                  <c:v>6.4</c:v>
                </c:pt>
                <c:pt idx="212">
                  <c:v>6.7</c:v>
                </c:pt>
                <c:pt idx="213">
                  <c:v>6.5</c:v>
                </c:pt>
                <c:pt idx="214">
                  <c:v>6.14</c:v>
                </c:pt>
                <c:pt idx="215">
                  <c:v>6.04</c:v>
                </c:pt>
                <c:pt idx="216">
                  <c:v>6</c:v>
                </c:pt>
                <c:pt idx="217">
                  <c:v>5.76</c:v>
                </c:pt>
                <c:pt idx="218">
                  <c:v>6.22</c:v>
                </c:pt>
                <c:pt idx="219">
                  <c:v>6.18</c:v>
                </c:pt>
                <c:pt idx="220">
                  <c:v>6.16</c:v>
                </c:pt>
                <c:pt idx="221">
                  <c:v>7.08</c:v>
                </c:pt>
                <c:pt idx="222">
                  <c:v>7.18</c:v>
                </c:pt>
                <c:pt idx="223">
                  <c:v>7</c:v>
                </c:pt>
                <c:pt idx="224">
                  <c:v>7.3</c:v>
                </c:pt>
                <c:pt idx="225">
                  <c:v>7.8</c:v>
                </c:pt>
                <c:pt idx="226">
                  <c:v>7.86</c:v>
                </c:pt>
                <c:pt idx="227">
                  <c:v>7.46</c:v>
                </c:pt>
                <c:pt idx="228">
                  <c:v>7.18</c:v>
                </c:pt>
                <c:pt idx="229">
                  <c:v>6.96</c:v>
                </c:pt>
                <c:pt idx="230">
                  <c:v>6.3</c:v>
                </c:pt>
                <c:pt idx="231">
                  <c:v>5.82</c:v>
                </c:pt>
                <c:pt idx="232">
                  <c:v>5.6</c:v>
                </c:pt>
                <c:pt idx="233">
                  <c:v>5.44</c:v>
                </c:pt>
                <c:pt idx="234">
                  <c:v>5.7</c:v>
                </c:pt>
                <c:pt idx="235">
                  <c:v>6.26</c:v>
                </c:pt>
                <c:pt idx="236">
                  <c:v>6.7</c:v>
                </c:pt>
                <c:pt idx="237">
                  <c:v>6.98</c:v>
                </c:pt>
                <c:pt idx="238">
                  <c:v>6.5</c:v>
                </c:pt>
                <c:pt idx="239">
                  <c:v>5.98</c:v>
                </c:pt>
                <c:pt idx="240">
                  <c:v>5.2</c:v>
                </c:pt>
                <c:pt idx="241">
                  <c:v>5.12</c:v>
                </c:pt>
                <c:pt idx="242">
                  <c:v>5.0599999999999996</c:v>
                </c:pt>
                <c:pt idx="243">
                  <c:v>5.42</c:v>
                </c:pt>
                <c:pt idx="244">
                  <c:v>5.36</c:v>
                </c:pt>
                <c:pt idx="245">
                  <c:v>5.16</c:v>
                </c:pt>
                <c:pt idx="246">
                  <c:v>4.92</c:v>
                </c:pt>
                <c:pt idx="247">
                  <c:v>4.6399999999999997</c:v>
                </c:pt>
                <c:pt idx="248">
                  <c:v>4.76</c:v>
                </c:pt>
                <c:pt idx="249">
                  <c:v>4.66</c:v>
                </c:pt>
                <c:pt idx="250">
                  <c:v>4.5</c:v>
                </c:pt>
                <c:pt idx="251">
                  <c:v>4.4000000000000004</c:v>
                </c:pt>
                <c:pt idx="252">
                  <c:v>4.28</c:v>
                </c:pt>
                <c:pt idx="253">
                  <c:v>4.16</c:v>
                </c:pt>
                <c:pt idx="254">
                  <c:v>4.08</c:v>
                </c:pt>
                <c:pt idx="255">
                  <c:v>3.92</c:v>
                </c:pt>
                <c:pt idx="256">
                  <c:v>4.16</c:v>
                </c:pt>
                <c:pt idx="257">
                  <c:v>4.3</c:v>
                </c:pt>
                <c:pt idx="258">
                  <c:v>4.3600000000000003</c:v>
                </c:pt>
                <c:pt idx="259">
                  <c:v>4.22</c:v>
                </c:pt>
                <c:pt idx="260">
                  <c:v>4.26</c:v>
                </c:pt>
                <c:pt idx="261">
                  <c:v>4.0999999999999996</c:v>
                </c:pt>
                <c:pt idx="262">
                  <c:v>4.0599999999999996</c:v>
                </c:pt>
                <c:pt idx="263">
                  <c:v>4</c:v>
                </c:pt>
                <c:pt idx="264">
                  <c:v>3.56</c:v>
                </c:pt>
                <c:pt idx="265">
                  <c:v>3.8</c:v>
                </c:pt>
                <c:pt idx="266">
                  <c:v>3.6</c:v>
                </c:pt>
                <c:pt idx="267">
                  <c:v>4.32</c:v>
                </c:pt>
                <c:pt idx="268">
                  <c:v>4.96</c:v>
                </c:pt>
                <c:pt idx="269">
                  <c:v>4.76</c:v>
                </c:pt>
                <c:pt idx="270">
                  <c:v>4.5599999999999996</c:v>
                </c:pt>
                <c:pt idx="271">
                  <c:v>4.88</c:v>
                </c:pt>
                <c:pt idx="272">
                  <c:v>4.22</c:v>
                </c:pt>
                <c:pt idx="273">
                  <c:v>4.16</c:v>
                </c:pt>
                <c:pt idx="274">
                  <c:v>4.5599999999999996</c:v>
                </c:pt>
                <c:pt idx="275">
                  <c:v>4.16</c:v>
                </c:pt>
                <c:pt idx="276">
                  <c:v>4.34</c:v>
                </c:pt>
                <c:pt idx="277">
                  <c:v>4.46</c:v>
                </c:pt>
                <c:pt idx="278">
                  <c:v>4.5</c:v>
                </c:pt>
                <c:pt idx="279">
                  <c:v>4.5599999999999996</c:v>
                </c:pt>
                <c:pt idx="280">
                  <c:v>4.4400000000000004</c:v>
                </c:pt>
                <c:pt idx="281">
                  <c:v>4.4000000000000004</c:v>
                </c:pt>
                <c:pt idx="282">
                  <c:v>4.3600000000000003</c:v>
                </c:pt>
                <c:pt idx="283">
                  <c:v>4.38</c:v>
                </c:pt>
                <c:pt idx="284">
                  <c:v>4.58</c:v>
                </c:pt>
                <c:pt idx="285">
                  <c:v>4.5</c:v>
                </c:pt>
                <c:pt idx="286">
                  <c:v>4.12</c:v>
                </c:pt>
                <c:pt idx="287">
                  <c:v>4.8600000000000003</c:v>
                </c:pt>
                <c:pt idx="288">
                  <c:v>4.6399999999999997</c:v>
                </c:pt>
                <c:pt idx="289">
                  <c:v>4.4800000000000004</c:v>
                </c:pt>
                <c:pt idx="290">
                  <c:v>4.4400000000000004</c:v>
                </c:pt>
                <c:pt idx="291">
                  <c:v>4.42</c:v>
                </c:pt>
                <c:pt idx="292">
                  <c:v>4.22</c:v>
                </c:pt>
                <c:pt idx="293">
                  <c:v>4.2</c:v>
                </c:pt>
                <c:pt idx="294">
                  <c:v>4.0999999999999996</c:v>
                </c:pt>
                <c:pt idx="295">
                  <c:v>4.16</c:v>
                </c:pt>
                <c:pt idx="296">
                  <c:v>4.1399999999999997</c:v>
                </c:pt>
                <c:pt idx="297">
                  <c:v>4.0199999999999996</c:v>
                </c:pt>
                <c:pt idx="298">
                  <c:v>3.96</c:v>
                </c:pt>
                <c:pt idx="299">
                  <c:v>3.9</c:v>
                </c:pt>
                <c:pt idx="300">
                  <c:v>3.78</c:v>
                </c:pt>
                <c:pt idx="301">
                  <c:v>3.84</c:v>
                </c:pt>
                <c:pt idx="302">
                  <c:v>3.84</c:v>
                </c:pt>
                <c:pt idx="303">
                  <c:v>3.94</c:v>
                </c:pt>
                <c:pt idx="304">
                  <c:v>4.04</c:v>
                </c:pt>
                <c:pt idx="305">
                  <c:v>4.04</c:v>
                </c:pt>
                <c:pt idx="306">
                  <c:v>3.86</c:v>
                </c:pt>
                <c:pt idx="307">
                  <c:v>4.4000000000000004</c:v>
                </c:pt>
                <c:pt idx="308">
                  <c:v>4.16</c:v>
                </c:pt>
                <c:pt idx="309">
                  <c:v>4.24</c:v>
                </c:pt>
                <c:pt idx="310">
                  <c:v>3.76</c:v>
                </c:pt>
                <c:pt idx="311">
                  <c:v>3.96</c:v>
                </c:pt>
                <c:pt idx="312">
                  <c:v>3.94</c:v>
                </c:pt>
                <c:pt idx="313">
                  <c:v>3.92</c:v>
                </c:pt>
                <c:pt idx="314">
                  <c:v>3.56</c:v>
                </c:pt>
                <c:pt idx="315">
                  <c:v>3.66</c:v>
                </c:pt>
                <c:pt idx="316">
                  <c:v>3.22</c:v>
                </c:pt>
                <c:pt idx="317">
                  <c:v>3.24</c:v>
                </c:pt>
                <c:pt idx="318">
                  <c:v>3.1</c:v>
                </c:pt>
                <c:pt idx="319">
                  <c:v>3.24</c:v>
                </c:pt>
                <c:pt idx="320">
                  <c:v>3.52</c:v>
                </c:pt>
                <c:pt idx="321">
                  <c:v>3.52</c:v>
                </c:pt>
                <c:pt idx="322">
                  <c:v>3.08</c:v>
                </c:pt>
                <c:pt idx="323">
                  <c:v>3.26</c:v>
                </c:pt>
                <c:pt idx="324">
                  <c:v>3</c:v>
                </c:pt>
                <c:pt idx="325">
                  <c:v>3</c:v>
                </c:pt>
                <c:pt idx="326">
                  <c:v>2.76</c:v>
                </c:pt>
                <c:pt idx="327">
                  <c:v>2.92</c:v>
                </c:pt>
                <c:pt idx="328">
                  <c:v>2.2599999999999998</c:v>
                </c:pt>
                <c:pt idx="329">
                  <c:v>2.58</c:v>
                </c:pt>
                <c:pt idx="330">
                  <c:v>2.4</c:v>
                </c:pt>
                <c:pt idx="331">
                  <c:v>2.96</c:v>
                </c:pt>
                <c:pt idx="332">
                  <c:v>2.31</c:v>
                </c:pt>
                <c:pt idx="333">
                  <c:v>2.8</c:v>
                </c:pt>
                <c:pt idx="334">
                  <c:v>2.2999999999999998</c:v>
                </c:pt>
                <c:pt idx="335">
                  <c:v>2.9</c:v>
                </c:pt>
                <c:pt idx="336">
                  <c:v>2.66</c:v>
                </c:pt>
                <c:pt idx="337">
                  <c:v>2.9</c:v>
                </c:pt>
                <c:pt idx="338">
                  <c:v>2.8</c:v>
                </c:pt>
                <c:pt idx="339">
                  <c:v>2.94</c:v>
                </c:pt>
                <c:pt idx="340">
                  <c:v>2.66</c:v>
                </c:pt>
                <c:pt idx="341">
                  <c:v>2.88</c:v>
                </c:pt>
                <c:pt idx="342">
                  <c:v>2.7</c:v>
                </c:pt>
                <c:pt idx="343">
                  <c:v>2.84</c:v>
                </c:pt>
                <c:pt idx="344">
                  <c:v>2.62</c:v>
                </c:pt>
                <c:pt idx="345">
                  <c:v>2.8</c:v>
                </c:pt>
                <c:pt idx="346">
                  <c:v>2.58</c:v>
                </c:pt>
                <c:pt idx="347">
                  <c:v>2.92</c:v>
                </c:pt>
                <c:pt idx="348">
                  <c:v>2.42</c:v>
                </c:pt>
                <c:pt idx="349">
                  <c:v>2.76</c:v>
                </c:pt>
                <c:pt idx="350">
                  <c:v>2.56</c:v>
                </c:pt>
                <c:pt idx="351">
                  <c:v>2.78</c:v>
                </c:pt>
                <c:pt idx="352">
                  <c:v>2.46</c:v>
                </c:pt>
                <c:pt idx="353">
                  <c:v>3</c:v>
                </c:pt>
                <c:pt idx="354">
                  <c:v>2.2799999999999998</c:v>
                </c:pt>
                <c:pt idx="355">
                  <c:v>2.64</c:v>
                </c:pt>
                <c:pt idx="356">
                  <c:v>2.12</c:v>
                </c:pt>
                <c:pt idx="357">
                  <c:v>2.6</c:v>
                </c:pt>
                <c:pt idx="358">
                  <c:v>2.41</c:v>
                </c:pt>
                <c:pt idx="359">
                  <c:v>2.58</c:v>
                </c:pt>
                <c:pt idx="360">
                  <c:v>1.96</c:v>
                </c:pt>
                <c:pt idx="361">
                  <c:v>2.48</c:v>
                </c:pt>
                <c:pt idx="362">
                  <c:v>1.88</c:v>
                </c:pt>
                <c:pt idx="363">
                  <c:v>2.48</c:v>
                </c:pt>
                <c:pt idx="364">
                  <c:v>2.74</c:v>
                </c:pt>
                <c:pt idx="365">
                  <c:v>3.34</c:v>
                </c:pt>
                <c:pt idx="366">
                  <c:v>2.6</c:v>
                </c:pt>
                <c:pt idx="367">
                  <c:v>2.72</c:v>
                </c:pt>
                <c:pt idx="368">
                  <c:v>2.48</c:v>
                </c:pt>
                <c:pt idx="369">
                  <c:v>2.78</c:v>
                </c:pt>
                <c:pt idx="370">
                  <c:v>2.06</c:v>
                </c:pt>
                <c:pt idx="371">
                  <c:v>2.44</c:v>
                </c:pt>
                <c:pt idx="372">
                  <c:v>1.9</c:v>
                </c:pt>
                <c:pt idx="373">
                  <c:v>2.38</c:v>
                </c:pt>
                <c:pt idx="374">
                  <c:v>2.42</c:v>
                </c:pt>
                <c:pt idx="375">
                  <c:v>3.14</c:v>
                </c:pt>
                <c:pt idx="376">
                  <c:v>2.1800000000000002</c:v>
                </c:pt>
                <c:pt idx="377">
                  <c:v>2.62</c:v>
                </c:pt>
                <c:pt idx="378">
                  <c:v>2.52</c:v>
                </c:pt>
                <c:pt idx="379">
                  <c:v>2.7</c:v>
                </c:pt>
                <c:pt idx="380">
                  <c:v>2.3199999999999998</c:v>
                </c:pt>
                <c:pt idx="381">
                  <c:v>2.68</c:v>
                </c:pt>
                <c:pt idx="382">
                  <c:v>1.9</c:v>
                </c:pt>
                <c:pt idx="383">
                  <c:v>2.2999999999999998</c:v>
                </c:pt>
                <c:pt idx="384">
                  <c:v>1.78</c:v>
                </c:pt>
                <c:pt idx="385">
                  <c:v>2.14</c:v>
                </c:pt>
                <c:pt idx="386">
                  <c:v>2.2200000000000002</c:v>
                </c:pt>
                <c:pt idx="387">
                  <c:v>2.88</c:v>
                </c:pt>
                <c:pt idx="388">
                  <c:v>2.52</c:v>
                </c:pt>
                <c:pt idx="389">
                  <c:v>3.1</c:v>
                </c:pt>
                <c:pt idx="390">
                  <c:v>3.02</c:v>
                </c:pt>
                <c:pt idx="391">
                  <c:v>3.36</c:v>
                </c:pt>
                <c:pt idx="392">
                  <c:v>3.3</c:v>
                </c:pt>
                <c:pt idx="393">
                  <c:v>3.73</c:v>
                </c:pt>
                <c:pt idx="394">
                  <c:v>3.32</c:v>
                </c:pt>
                <c:pt idx="395">
                  <c:v>3.78</c:v>
                </c:pt>
                <c:pt idx="396">
                  <c:v>3.2</c:v>
                </c:pt>
                <c:pt idx="397">
                  <c:v>3.12</c:v>
                </c:pt>
                <c:pt idx="398">
                  <c:v>2.82</c:v>
                </c:pt>
                <c:pt idx="399">
                  <c:v>2.96</c:v>
                </c:pt>
                <c:pt idx="400">
                  <c:v>2.9</c:v>
                </c:pt>
                <c:pt idx="401">
                  <c:v>2.83</c:v>
                </c:pt>
                <c:pt idx="402">
                  <c:v>2.76</c:v>
                </c:pt>
                <c:pt idx="403">
                  <c:v>3.02</c:v>
                </c:pt>
                <c:pt idx="404">
                  <c:v>2.74</c:v>
                </c:pt>
                <c:pt idx="405">
                  <c:v>2.94</c:v>
                </c:pt>
                <c:pt idx="406">
                  <c:v>2.68</c:v>
                </c:pt>
                <c:pt idx="407">
                  <c:v>3.02</c:v>
                </c:pt>
                <c:pt idx="408">
                  <c:v>2.7</c:v>
                </c:pt>
                <c:pt idx="409">
                  <c:v>3.02</c:v>
                </c:pt>
                <c:pt idx="410">
                  <c:v>2.74</c:v>
                </c:pt>
                <c:pt idx="411">
                  <c:v>3.04</c:v>
                </c:pt>
                <c:pt idx="412">
                  <c:v>2.42</c:v>
                </c:pt>
                <c:pt idx="413">
                  <c:v>2.8</c:v>
                </c:pt>
                <c:pt idx="414">
                  <c:v>2.56</c:v>
                </c:pt>
                <c:pt idx="415">
                  <c:v>2.94</c:v>
                </c:pt>
                <c:pt idx="416">
                  <c:v>3.02</c:v>
                </c:pt>
                <c:pt idx="417">
                  <c:v>3.3</c:v>
                </c:pt>
                <c:pt idx="418">
                  <c:v>2.5</c:v>
                </c:pt>
                <c:pt idx="419">
                  <c:v>2.84</c:v>
                </c:pt>
                <c:pt idx="420">
                  <c:v>3.34</c:v>
                </c:pt>
                <c:pt idx="421">
                  <c:v>3.9</c:v>
                </c:pt>
                <c:pt idx="422">
                  <c:v>3.39</c:v>
                </c:pt>
                <c:pt idx="423">
                  <c:v>3.75</c:v>
                </c:pt>
                <c:pt idx="424">
                  <c:v>3.42</c:v>
                </c:pt>
                <c:pt idx="425">
                  <c:v>3.72</c:v>
                </c:pt>
                <c:pt idx="426">
                  <c:v>3.26</c:v>
                </c:pt>
                <c:pt idx="427">
                  <c:v>3.36</c:v>
                </c:pt>
                <c:pt idx="428">
                  <c:v>2.84</c:v>
                </c:pt>
                <c:pt idx="429">
                  <c:v>3.06</c:v>
                </c:pt>
                <c:pt idx="430">
                  <c:v>2.62</c:v>
                </c:pt>
                <c:pt idx="431">
                  <c:v>2.94</c:v>
                </c:pt>
                <c:pt idx="432">
                  <c:v>2.54</c:v>
                </c:pt>
                <c:pt idx="433">
                  <c:v>2.9</c:v>
                </c:pt>
                <c:pt idx="434">
                  <c:v>2.5</c:v>
                </c:pt>
                <c:pt idx="435">
                  <c:v>2.96</c:v>
                </c:pt>
                <c:pt idx="436">
                  <c:v>2.3199999999999998</c:v>
                </c:pt>
                <c:pt idx="437">
                  <c:v>2.75</c:v>
                </c:pt>
                <c:pt idx="438">
                  <c:v>2.5499999999999998</c:v>
                </c:pt>
                <c:pt idx="439">
                  <c:v>3.07</c:v>
                </c:pt>
                <c:pt idx="440">
                  <c:v>2.02</c:v>
                </c:pt>
                <c:pt idx="441">
                  <c:v>2.2999999999999998</c:v>
                </c:pt>
                <c:pt idx="442">
                  <c:v>2.76</c:v>
                </c:pt>
                <c:pt idx="443">
                  <c:v>3.06</c:v>
                </c:pt>
                <c:pt idx="444">
                  <c:v>2.2999999999999998</c:v>
                </c:pt>
                <c:pt idx="445">
                  <c:v>2.6</c:v>
                </c:pt>
                <c:pt idx="446">
                  <c:v>2.2000000000000002</c:v>
                </c:pt>
                <c:pt idx="447">
                  <c:v>2.58</c:v>
                </c:pt>
                <c:pt idx="448">
                  <c:v>2.16</c:v>
                </c:pt>
                <c:pt idx="449">
                  <c:v>2.66</c:v>
                </c:pt>
                <c:pt idx="450">
                  <c:v>2.5</c:v>
                </c:pt>
                <c:pt idx="451">
                  <c:v>2.96</c:v>
                </c:pt>
                <c:pt idx="452">
                  <c:v>2.66</c:v>
                </c:pt>
                <c:pt idx="453">
                  <c:v>2.86</c:v>
                </c:pt>
                <c:pt idx="454">
                  <c:v>1.8</c:v>
                </c:pt>
                <c:pt idx="455">
                  <c:v>1.68</c:v>
                </c:pt>
                <c:pt idx="456">
                  <c:v>1.4</c:v>
                </c:pt>
                <c:pt idx="457">
                  <c:v>1.66</c:v>
                </c:pt>
                <c:pt idx="458">
                  <c:v>1.6</c:v>
                </c:pt>
                <c:pt idx="459">
                  <c:v>1.98</c:v>
                </c:pt>
                <c:pt idx="460">
                  <c:v>2.2200000000000002</c:v>
                </c:pt>
                <c:pt idx="461">
                  <c:v>2.62</c:v>
                </c:pt>
                <c:pt idx="462">
                  <c:v>1.86</c:v>
                </c:pt>
                <c:pt idx="463">
                  <c:v>2.04</c:v>
                </c:pt>
                <c:pt idx="464">
                  <c:v>2.2799999999999998</c:v>
                </c:pt>
                <c:pt idx="465">
                  <c:v>2.86</c:v>
                </c:pt>
                <c:pt idx="466">
                  <c:v>1.96</c:v>
                </c:pt>
                <c:pt idx="467">
                  <c:v>2.2999999999999998</c:v>
                </c:pt>
                <c:pt idx="468">
                  <c:v>1.74</c:v>
                </c:pt>
                <c:pt idx="469">
                  <c:v>2</c:v>
                </c:pt>
                <c:pt idx="470">
                  <c:v>2.08</c:v>
                </c:pt>
                <c:pt idx="471">
                  <c:v>2.72</c:v>
                </c:pt>
                <c:pt idx="472">
                  <c:v>2.62</c:v>
                </c:pt>
                <c:pt idx="473">
                  <c:v>3.48</c:v>
                </c:pt>
                <c:pt idx="474">
                  <c:v>2.96</c:v>
                </c:pt>
                <c:pt idx="475">
                  <c:v>2.92</c:v>
                </c:pt>
                <c:pt idx="476">
                  <c:v>2.2999999999999998</c:v>
                </c:pt>
                <c:pt idx="477">
                  <c:v>2.6</c:v>
                </c:pt>
                <c:pt idx="478">
                  <c:v>2.34</c:v>
                </c:pt>
                <c:pt idx="479">
                  <c:v>2.56</c:v>
                </c:pt>
                <c:pt idx="480">
                  <c:v>1.74</c:v>
                </c:pt>
                <c:pt idx="481">
                  <c:v>1.94</c:v>
                </c:pt>
                <c:pt idx="482">
                  <c:v>1.64</c:v>
                </c:pt>
                <c:pt idx="483">
                  <c:v>2.16</c:v>
                </c:pt>
                <c:pt idx="484">
                  <c:v>2</c:v>
                </c:pt>
                <c:pt idx="485">
                  <c:v>2.66</c:v>
                </c:pt>
                <c:pt idx="486">
                  <c:v>2.12</c:v>
                </c:pt>
                <c:pt idx="487">
                  <c:v>2.46</c:v>
                </c:pt>
                <c:pt idx="488">
                  <c:v>2.02</c:v>
                </c:pt>
                <c:pt idx="489">
                  <c:v>2.5</c:v>
                </c:pt>
                <c:pt idx="490">
                  <c:v>2</c:v>
                </c:pt>
                <c:pt idx="491">
                  <c:v>2.2200000000000002</c:v>
                </c:pt>
                <c:pt idx="492">
                  <c:v>2.16</c:v>
                </c:pt>
                <c:pt idx="493">
                  <c:v>2.5</c:v>
                </c:pt>
                <c:pt idx="494">
                  <c:v>1.62</c:v>
                </c:pt>
                <c:pt idx="495">
                  <c:v>1.82</c:v>
                </c:pt>
                <c:pt idx="496">
                  <c:v>1.46</c:v>
                </c:pt>
                <c:pt idx="497">
                  <c:v>1.58</c:v>
                </c:pt>
                <c:pt idx="498">
                  <c:v>1.44</c:v>
                </c:pt>
                <c:pt idx="499">
                  <c:v>2</c:v>
                </c:pt>
                <c:pt idx="500">
                  <c:v>2.52</c:v>
                </c:pt>
                <c:pt idx="501">
                  <c:v>2.84</c:v>
                </c:pt>
                <c:pt idx="502">
                  <c:v>2.9</c:v>
                </c:pt>
                <c:pt idx="503">
                  <c:v>3.12</c:v>
                </c:pt>
                <c:pt idx="504">
                  <c:v>2.2400000000000002</c:v>
                </c:pt>
                <c:pt idx="505">
                  <c:v>2.78</c:v>
                </c:pt>
                <c:pt idx="506">
                  <c:v>2.2000000000000002</c:v>
                </c:pt>
                <c:pt idx="507">
                  <c:v>2.36</c:v>
                </c:pt>
                <c:pt idx="508">
                  <c:v>1.84</c:v>
                </c:pt>
                <c:pt idx="509">
                  <c:v>2.2200000000000002</c:v>
                </c:pt>
                <c:pt idx="510">
                  <c:v>1.8</c:v>
                </c:pt>
                <c:pt idx="511">
                  <c:v>1.82</c:v>
                </c:pt>
                <c:pt idx="512">
                  <c:v>1.74</c:v>
                </c:pt>
                <c:pt idx="513">
                  <c:v>2.42</c:v>
                </c:pt>
                <c:pt idx="514">
                  <c:v>1.88</c:v>
                </c:pt>
                <c:pt idx="515">
                  <c:v>2.36</c:v>
                </c:pt>
                <c:pt idx="516">
                  <c:v>2.2400000000000002</c:v>
                </c:pt>
                <c:pt idx="517">
                  <c:v>2.7</c:v>
                </c:pt>
                <c:pt idx="518">
                  <c:v>2.68</c:v>
                </c:pt>
                <c:pt idx="519">
                  <c:v>2.9</c:v>
                </c:pt>
                <c:pt idx="520">
                  <c:v>2.14</c:v>
                </c:pt>
                <c:pt idx="521">
                  <c:v>2.6</c:v>
                </c:pt>
                <c:pt idx="522">
                  <c:v>2.46</c:v>
                </c:pt>
                <c:pt idx="523">
                  <c:v>2.66</c:v>
                </c:pt>
                <c:pt idx="524">
                  <c:v>2.5</c:v>
                </c:pt>
                <c:pt idx="525">
                  <c:v>2.68</c:v>
                </c:pt>
                <c:pt idx="526">
                  <c:v>2.6</c:v>
                </c:pt>
                <c:pt idx="527">
                  <c:v>2.72</c:v>
                </c:pt>
                <c:pt idx="528">
                  <c:v>2.2799999999999998</c:v>
                </c:pt>
                <c:pt idx="529">
                  <c:v>2.68</c:v>
                </c:pt>
                <c:pt idx="530">
                  <c:v>2.14</c:v>
                </c:pt>
                <c:pt idx="531">
                  <c:v>2.76</c:v>
                </c:pt>
                <c:pt idx="532">
                  <c:v>2.15</c:v>
                </c:pt>
                <c:pt idx="533">
                  <c:v>2.3199999999999998</c:v>
                </c:pt>
                <c:pt idx="534">
                  <c:v>2</c:v>
                </c:pt>
                <c:pt idx="535">
                  <c:v>2.34</c:v>
                </c:pt>
                <c:pt idx="536">
                  <c:v>1.66</c:v>
                </c:pt>
                <c:pt idx="537">
                  <c:v>2</c:v>
                </c:pt>
                <c:pt idx="538">
                  <c:v>1.68</c:v>
                </c:pt>
                <c:pt idx="539">
                  <c:v>1.98</c:v>
                </c:pt>
                <c:pt idx="540">
                  <c:v>1.84</c:v>
                </c:pt>
                <c:pt idx="541">
                  <c:v>2.16</c:v>
                </c:pt>
                <c:pt idx="542">
                  <c:v>1.89</c:v>
                </c:pt>
                <c:pt idx="543">
                  <c:v>2.2200000000000002</c:v>
                </c:pt>
                <c:pt idx="544">
                  <c:v>2.04</c:v>
                </c:pt>
                <c:pt idx="545">
                  <c:v>2.54</c:v>
                </c:pt>
                <c:pt idx="546">
                  <c:v>2.4</c:v>
                </c:pt>
                <c:pt idx="547">
                  <c:v>2.4900000000000002</c:v>
                </c:pt>
                <c:pt idx="548">
                  <c:v>2.58</c:v>
                </c:pt>
                <c:pt idx="549">
                  <c:v>2.94</c:v>
                </c:pt>
                <c:pt idx="550">
                  <c:v>2.56</c:v>
                </c:pt>
                <c:pt idx="551">
                  <c:v>2.88</c:v>
                </c:pt>
                <c:pt idx="552">
                  <c:v>1.86</c:v>
                </c:pt>
                <c:pt idx="553">
                  <c:v>2.14</c:v>
                </c:pt>
                <c:pt idx="554">
                  <c:v>2.1800000000000002</c:v>
                </c:pt>
                <c:pt idx="555">
                  <c:v>3.4</c:v>
                </c:pt>
                <c:pt idx="556">
                  <c:v>3.4</c:v>
                </c:pt>
                <c:pt idx="557">
                  <c:v>3.14</c:v>
                </c:pt>
                <c:pt idx="558">
                  <c:v>2.54</c:v>
                </c:pt>
                <c:pt idx="559">
                  <c:v>3.1</c:v>
                </c:pt>
                <c:pt idx="560">
                  <c:v>2.54</c:v>
                </c:pt>
                <c:pt idx="561">
                  <c:v>3</c:v>
                </c:pt>
                <c:pt idx="562">
                  <c:v>2.5</c:v>
                </c:pt>
                <c:pt idx="563">
                  <c:v>3.16</c:v>
                </c:pt>
                <c:pt idx="564">
                  <c:v>2.4</c:v>
                </c:pt>
                <c:pt idx="565">
                  <c:v>2.8</c:v>
                </c:pt>
                <c:pt idx="566">
                  <c:v>2.4</c:v>
                </c:pt>
                <c:pt idx="567">
                  <c:v>3.46</c:v>
                </c:pt>
                <c:pt idx="568">
                  <c:v>2.9</c:v>
                </c:pt>
                <c:pt idx="569">
                  <c:v>3.26</c:v>
                </c:pt>
                <c:pt idx="570">
                  <c:v>3.28</c:v>
                </c:pt>
                <c:pt idx="571">
                  <c:v>5.0599999999999996</c:v>
                </c:pt>
                <c:pt idx="572">
                  <c:v>5.14</c:v>
                </c:pt>
                <c:pt idx="573">
                  <c:v>4.46</c:v>
                </c:pt>
                <c:pt idx="574">
                  <c:v>3.82</c:v>
                </c:pt>
                <c:pt idx="575">
                  <c:v>4.12</c:v>
                </c:pt>
                <c:pt idx="576">
                  <c:v>3.82</c:v>
                </c:pt>
                <c:pt idx="577">
                  <c:v>4.16</c:v>
                </c:pt>
                <c:pt idx="578">
                  <c:v>3.66</c:v>
                </c:pt>
                <c:pt idx="579">
                  <c:v>5.3</c:v>
                </c:pt>
                <c:pt idx="580">
                  <c:v>5.28</c:v>
                </c:pt>
                <c:pt idx="581">
                  <c:v>5.26</c:v>
                </c:pt>
                <c:pt idx="582">
                  <c:v>5.84</c:v>
                </c:pt>
                <c:pt idx="583">
                  <c:v>6.14</c:v>
                </c:pt>
                <c:pt idx="584">
                  <c:v>5.36</c:v>
                </c:pt>
                <c:pt idx="585">
                  <c:v>4.96</c:v>
                </c:pt>
                <c:pt idx="586">
                  <c:v>4.4000000000000004</c:v>
                </c:pt>
                <c:pt idx="587">
                  <c:v>4.34</c:v>
                </c:pt>
                <c:pt idx="588">
                  <c:v>4.0199999999999996</c:v>
                </c:pt>
                <c:pt idx="589">
                  <c:v>4.08</c:v>
                </c:pt>
                <c:pt idx="590">
                  <c:v>3.42</c:v>
                </c:pt>
                <c:pt idx="591">
                  <c:v>3.42</c:v>
                </c:pt>
                <c:pt idx="592">
                  <c:v>3</c:v>
                </c:pt>
                <c:pt idx="593">
                  <c:v>3.14</c:v>
                </c:pt>
                <c:pt idx="594">
                  <c:v>2.82</c:v>
                </c:pt>
                <c:pt idx="595">
                  <c:v>3.18</c:v>
                </c:pt>
                <c:pt idx="596">
                  <c:v>3.04</c:v>
                </c:pt>
                <c:pt idx="597">
                  <c:v>3.2</c:v>
                </c:pt>
                <c:pt idx="598">
                  <c:v>2.9</c:v>
                </c:pt>
                <c:pt idx="599">
                  <c:v>3.2</c:v>
                </c:pt>
                <c:pt idx="600">
                  <c:v>2.65</c:v>
                </c:pt>
                <c:pt idx="601">
                  <c:v>3.08</c:v>
                </c:pt>
                <c:pt idx="602">
                  <c:v>2.9</c:v>
                </c:pt>
                <c:pt idx="603">
                  <c:v>3.54</c:v>
                </c:pt>
                <c:pt idx="604">
                  <c:v>3.1</c:v>
                </c:pt>
                <c:pt idx="605">
                  <c:v>3.56</c:v>
                </c:pt>
                <c:pt idx="606">
                  <c:v>2.8</c:v>
                </c:pt>
                <c:pt idx="607">
                  <c:v>3.6</c:v>
                </c:pt>
                <c:pt idx="608">
                  <c:v>3.76</c:v>
                </c:pt>
                <c:pt idx="609">
                  <c:v>3.86</c:v>
                </c:pt>
                <c:pt idx="610">
                  <c:v>3.16</c:v>
                </c:pt>
                <c:pt idx="611">
                  <c:v>3.34</c:v>
                </c:pt>
                <c:pt idx="612">
                  <c:v>2.76</c:v>
                </c:pt>
                <c:pt idx="613">
                  <c:v>3.14</c:v>
                </c:pt>
                <c:pt idx="614">
                  <c:v>2.44</c:v>
                </c:pt>
                <c:pt idx="615">
                  <c:v>2.66</c:v>
                </c:pt>
                <c:pt idx="616">
                  <c:v>2.2000000000000002</c:v>
                </c:pt>
                <c:pt idx="617">
                  <c:v>2.66</c:v>
                </c:pt>
                <c:pt idx="618">
                  <c:v>2.2000000000000002</c:v>
                </c:pt>
                <c:pt idx="619">
                  <c:v>2.67</c:v>
                </c:pt>
                <c:pt idx="620">
                  <c:v>2.2000000000000002</c:v>
                </c:pt>
                <c:pt idx="621">
                  <c:v>2.4</c:v>
                </c:pt>
                <c:pt idx="622">
                  <c:v>2.2200000000000002</c:v>
                </c:pt>
                <c:pt idx="623">
                  <c:v>2.56</c:v>
                </c:pt>
                <c:pt idx="624">
                  <c:v>2.86</c:v>
                </c:pt>
                <c:pt idx="625">
                  <c:v>3.88</c:v>
                </c:pt>
                <c:pt idx="626">
                  <c:v>3.8</c:v>
                </c:pt>
                <c:pt idx="627">
                  <c:v>3.74</c:v>
                </c:pt>
                <c:pt idx="628">
                  <c:v>3.88</c:v>
                </c:pt>
                <c:pt idx="629">
                  <c:v>4.5999999999999996</c:v>
                </c:pt>
                <c:pt idx="630">
                  <c:v>4.5</c:v>
                </c:pt>
                <c:pt idx="631">
                  <c:v>5.94</c:v>
                </c:pt>
                <c:pt idx="632">
                  <c:v>6.78</c:v>
                </c:pt>
                <c:pt idx="633">
                  <c:v>7.46</c:v>
                </c:pt>
                <c:pt idx="634">
                  <c:v>7.72</c:v>
                </c:pt>
                <c:pt idx="635">
                  <c:v>7.4</c:v>
                </c:pt>
                <c:pt idx="636">
                  <c:v>6.28</c:v>
                </c:pt>
                <c:pt idx="637">
                  <c:v>5.32</c:v>
                </c:pt>
                <c:pt idx="638">
                  <c:v>4.68</c:v>
                </c:pt>
                <c:pt idx="639">
                  <c:v>4.68</c:v>
                </c:pt>
                <c:pt idx="640">
                  <c:v>4.74</c:v>
                </c:pt>
                <c:pt idx="641">
                  <c:v>4.9400000000000004</c:v>
                </c:pt>
                <c:pt idx="642">
                  <c:v>4.9000000000000004</c:v>
                </c:pt>
                <c:pt idx="643">
                  <c:v>5</c:v>
                </c:pt>
                <c:pt idx="644">
                  <c:v>5.18</c:v>
                </c:pt>
                <c:pt idx="645">
                  <c:v>5.58</c:v>
                </c:pt>
                <c:pt idx="646">
                  <c:v>5.3</c:v>
                </c:pt>
                <c:pt idx="647">
                  <c:v>5.2</c:v>
                </c:pt>
                <c:pt idx="648">
                  <c:v>4.78</c:v>
                </c:pt>
                <c:pt idx="649">
                  <c:v>5.48</c:v>
                </c:pt>
                <c:pt idx="650">
                  <c:v>5.3</c:v>
                </c:pt>
                <c:pt idx="651">
                  <c:v>5.46</c:v>
                </c:pt>
                <c:pt idx="652">
                  <c:v>5.6</c:v>
                </c:pt>
                <c:pt idx="653">
                  <c:v>5.46</c:v>
                </c:pt>
                <c:pt idx="654">
                  <c:v>5.14</c:v>
                </c:pt>
                <c:pt idx="655">
                  <c:v>4.9400000000000004</c:v>
                </c:pt>
                <c:pt idx="656">
                  <c:v>4.62</c:v>
                </c:pt>
                <c:pt idx="657">
                  <c:v>4.7</c:v>
                </c:pt>
                <c:pt idx="658">
                  <c:v>4.5999999999999996</c:v>
                </c:pt>
                <c:pt idx="659">
                  <c:v>4.54</c:v>
                </c:pt>
                <c:pt idx="660">
                  <c:v>4.2</c:v>
                </c:pt>
                <c:pt idx="661">
                  <c:v>4.24</c:v>
                </c:pt>
                <c:pt idx="662">
                  <c:v>4.04</c:v>
                </c:pt>
                <c:pt idx="663">
                  <c:v>4.24</c:v>
                </c:pt>
                <c:pt idx="664">
                  <c:v>4.28</c:v>
                </c:pt>
                <c:pt idx="665">
                  <c:v>4.62</c:v>
                </c:pt>
                <c:pt idx="666">
                  <c:v>4.5599999999999996</c:v>
                </c:pt>
                <c:pt idx="667">
                  <c:v>5.8</c:v>
                </c:pt>
                <c:pt idx="668">
                  <c:v>6.5</c:v>
                </c:pt>
                <c:pt idx="669">
                  <c:v>6.52</c:v>
                </c:pt>
                <c:pt idx="670">
                  <c:v>6.22</c:v>
                </c:pt>
                <c:pt idx="671">
                  <c:v>6</c:v>
                </c:pt>
                <c:pt idx="672">
                  <c:v>5.64</c:v>
                </c:pt>
                <c:pt idx="673">
                  <c:v>5.7</c:v>
                </c:pt>
                <c:pt idx="674">
                  <c:v>6.22</c:v>
                </c:pt>
                <c:pt idx="675">
                  <c:v>6.86</c:v>
                </c:pt>
                <c:pt idx="676">
                  <c:v>6.96</c:v>
                </c:pt>
                <c:pt idx="677">
                  <c:v>7.02</c:v>
                </c:pt>
                <c:pt idx="678">
                  <c:v>7.2</c:v>
                </c:pt>
                <c:pt idx="679">
                  <c:v>7.66</c:v>
                </c:pt>
                <c:pt idx="680">
                  <c:v>7.66</c:v>
                </c:pt>
                <c:pt idx="681">
                  <c:v>7.92</c:v>
                </c:pt>
                <c:pt idx="682">
                  <c:v>7.9</c:v>
                </c:pt>
                <c:pt idx="683">
                  <c:v>7.8</c:v>
                </c:pt>
                <c:pt idx="684">
                  <c:v>7.72</c:v>
                </c:pt>
                <c:pt idx="685">
                  <c:v>7.76</c:v>
                </c:pt>
                <c:pt idx="686">
                  <c:v>7.58</c:v>
                </c:pt>
                <c:pt idx="687">
                  <c:v>7.2</c:v>
                </c:pt>
                <c:pt idx="688">
                  <c:v>6.6</c:v>
                </c:pt>
                <c:pt idx="689">
                  <c:v>6.2</c:v>
                </c:pt>
                <c:pt idx="690">
                  <c:v>6.1</c:v>
                </c:pt>
                <c:pt idx="691">
                  <c:v>6.22</c:v>
                </c:pt>
                <c:pt idx="692">
                  <c:v>6.12</c:v>
                </c:pt>
                <c:pt idx="693">
                  <c:v>6.76</c:v>
                </c:pt>
                <c:pt idx="694">
                  <c:v>7.1</c:v>
                </c:pt>
                <c:pt idx="695">
                  <c:v>7.28</c:v>
                </c:pt>
                <c:pt idx="696">
                  <c:v>7.38</c:v>
                </c:pt>
                <c:pt idx="697">
                  <c:v>7.92</c:v>
                </c:pt>
                <c:pt idx="698">
                  <c:v>7.91</c:v>
                </c:pt>
                <c:pt idx="699">
                  <c:v>8.1</c:v>
                </c:pt>
                <c:pt idx="700">
                  <c:v>8.18</c:v>
                </c:pt>
                <c:pt idx="701">
                  <c:v>8.0299999999999994</c:v>
                </c:pt>
                <c:pt idx="702">
                  <c:v>7.8</c:v>
                </c:pt>
                <c:pt idx="703">
                  <c:v>7.58</c:v>
                </c:pt>
                <c:pt idx="704">
                  <c:v>7.34</c:v>
                </c:pt>
                <c:pt idx="705">
                  <c:v>7.2</c:v>
                </c:pt>
                <c:pt idx="706">
                  <c:v>7.34</c:v>
                </c:pt>
                <c:pt idx="707">
                  <c:v>7.8</c:v>
                </c:pt>
                <c:pt idx="708">
                  <c:v>7.88</c:v>
                </c:pt>
                <c:pt idx="709">
                  <c:v>7.84</c:v>
                </c:pt>
                <c:pt idx="710">
                  <c:v>7</c:v>
                </c:pt>
                <c:pt idx="711">
                  <c:v>7.7</c:v>
                </c:pt>
                <c:pt idx="712">
                  <c:v>7.52</c:v>
                </c:pt>
                <c:pt idx="713">
                  <c:v>7.24</c:v>
                </c:pt>
                <c:pt idx="714">
                  <c:v>6.88</c:v>
                </c:pt>
                <c:pt idx="715">
                  <c:v>6.62</c:v>
                </c:pt>
                <c:pt idx="716">
                  <c:v>6.3</c:v>
                </c:pt>
                <c:pt idx="717">
                  <c:v>5.98</c:v>
                </c:pt>
                <c:pt idx="718">
                  <c:v>5.6</c:v>
                </c:pt>
                <c:pt idx="719">
                  <c:v>5.58</c:v>
                </c:pt>
                <c:pt idx="720">
                  <c:v>5.48</c:v>
                </c:pt>
                <c:pt idx="721">
                  <c:v>5.34</c:v>
                </c:pt>
                <c:pt idx="722">
                  <c:v>5.16</c:v>
                </c:pt>
                <c:pt idx="723">
                  <c:v>5.0599999999999996</c:v>
                </c:pt>
                <c:pt idx="724">
                  <c:v>4.96</c:v>
                </c:pt>
                <c:pt idx="725">
                  <c:v>4.92</c:v>
                </c:pt>
                <c:pt idx="726">
                  <c:v>4.84</c:v>
                </c:pt>
                <c:pt idx="727">
                  <c:v>4.8600000000000003</c:v>
                </c:pt>
                <c:pt idx="728">
                  <c:v>4.72</c:v>
                </c:pt>
                <c:pt idx="729">
                  <c:v>4.76</c:v>
                </c:pt>
                <c:pt idx="730">
                  <c:v>4.72</c:v>
                </c:pt>
                <c:pt idx="731">
                  <c:v>4.66</c:v>
                </c:pt>
              </c:numCache>
            </c:numRef>
          </c:val>
          <c:smooth val="1"/>
          <c:extLst>
            <c:ext xmlns:c16="http://schemas.microsoft.com/office/drawing/2014/chart" uri="{C3380CC4-5D6E-409C-BE32-E72D297353CC}">
              <c16:uniqueId val="{00000001-9035-4649-8864-FD3FB14D1724}"/>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4.5999999999999996</c:v>
                </c:pt>
                <c:pt idx="1">
                  <c:v>4.54</c:v>
                </c:pt>
                <c:pt idx="2">
                  <c:v>4.5</c:v>
                </c:pt>
                <c:pt idx="3">
                  <c:v>4.46</c:v>
                </c:pt>
                <c:pt idx="4">
                  <c:v>4.54</c:v>
                </c:pt>
                <c:pt idx="5">
                  <c:v>4.54</c:v>
                </c:pt>
                <c:pt idx="6">
                  <c:v>4.6399999999999997</c:v>
                </c:pt>
                <c:pt idx="7">
                  <c:v>5.44</c:v>
                </c:pt>
                <c:pt idx="8">
                  <c:v>5.7</c:v>
                </c:pt>
                <c:pt idx="9">
                  <c:v>5.4</c:v>
                </c:pt>
                <c:pt idx="10">
                  <c:v>5.36</c:v>
                </c:pt>
                <c:pt idx="11">
                  <c:v>5.66</c:v>
                </c:pt>
                <c:pt idx="12">
                  <c:v>5.76</c:v>
                </c:pt>
                <c:pt idx="13">
                  <c:v>5.7</c:v>
                </c:pt>
                <c:pt idx="14">
                  <c:v>5.42</c:v>
                </c:pt>
                <c:pt idx="15">
                  <c:v>5.2</c:v>
                </c:pt>
                <c:pt idx="16">
                  <c:v>5.04</c:v>
                </c:pt>
                <c:pt idx="17">
                  <c:v>5.0599999999999996</c:v>
                </c:pt>
                <c:pt idx="18">
                  <c:v>4.92</c:v>
                </c:pt>
                <c:pt idx="19">
                  <c:v>4.5599999999999996</c:v>
                </c:pt>
                <c:pt idx="20">
                  <c:v>4.66</c:v>
                </c:pt>
                <c:pt idx="21">
                  <c:v>4.66</c:v>
                </c:pt>
                <c:pt idx="22">
                  <c:v>4.6399999999999997</c:v>
                </c:pt>
                <c:pt idx="23">
                  <c:v>4.5999999999999996</c:v>
                </c:pt>
                <c:pt idx="24">
                  <c:v>4.5599999999999996</c:v>
                </c:pt>
                <c:pt idx="25">
                  <c:v>4.5</c:v>
                </c:pt>
                <c:pt idx="26">
                  <c:v>4.46</c:v>
                </c:pt>
                <c:pt idx="27">
                  <c:v>4.3600000000000003</c:v>
                </c:pt>
                <c:pt idx="28">
                  <c:v>4.38</c:v>
                </c:pt>
                <c:pt idx="29">
                  <c:v>4.5</c:v>
                </c:pt>
                <c:pt idx="30">
                  <c:v>4.46</c:v>
                </c:pt>
                <c:pt idx="31">
                  <c:v>4.46</c:v>
                </c:pt>
                <c:pt idx="32">
                  <c:v>4.7</c:v>
                </c:pt>
                <c:pt idx="33">
                  <c:v>4.9800000000000004</c:v>
                </c:pt>
                <c:pt idx="34">
                  <c:v>5.7</c:v>
                </c:pt>
                <c:pt idx="35">
                  <c:v>6.44</c:v>
                </c:pt>
                <c:pt idx="36">
                  <c:v>5.8</c:v>
                </c:pt>
                <c:pt idx="37">
                  <c:v>5.92</c:v>
                </c:pt>
                <c:pt idx="38">
                  <c:v>5.94</c:v>
                </c:pt>
                <c:pt idx="39">
                  <c:v>5.8</c:v>
                </c:pt>
                <c:pt idx="40">
                  <c:v>5.78</c:v>
                </c:pt>
                <c:pt idx="41">
                  <c:v>5.9</c:v>
                </c:pt>
                <c:pt idx="42">
                  <c:v>6.16</c:v>
                </c:pt>
                <c:pt idx="43">
                  <c:v>6.08</c:v>
                </c:pt>
                <c:pt idx="44">
                  <c:v>6.18</c:v>
                </c:pt>
                <c:pt idx="45">
                  <c:v>7.04</c:v>
                </c:pt>
                <c:pt idx="46">
                  <c:v>7.54</c:v>
                </c:pt>
                <c:pt idx="47">
                  <c:v>7.8</c:v>
                </c:pt>
                <c:pt idx="48">
                  <c:v>8</c:v>
                </c:pt>
                <c:pt idx="49">
                  <c:v>8.14</c:v>
                </c:pt>
                <c:pt idx="50">
                  <c:v>8.1</c:v>
                </c:pt>
                <c:pt idx="51">
                  <c:v>8.0399999999999991</c:v>
                </c:pt>
                <c:pt idx="52">
                  <c:v>7.8</c:v>
                </c:pt>
                <c:pt idx="53">
                  <c:v>7.42</c:v>
                </c:pt>
                <c:pt idx="54">
                  <c:v>7.04</c:v>
                </c:pt>
                <c:pt idx="55">
                  <c:v>6.74</c:v>
                </c:pt>
                <c:pt idx="56">
                  <c:v>6.36</c:v>
                </c:pt>
                <c:pt idx="57">
                  <c:v>6.24</c:v>
                </c:pt>
                <c:pt idx="58">
                  <c:v>6.2</c:v>
                </c:pt>
                <c:pt idx="59">
                  <c:v>6.36</c:v>
                </c:pt>
                <c:pt idx="60">
                  <c:v>6.26</c:v>
                </c:pt>
                <c:pt idx="61">
                  <c:v>6.66</c:v>
                </c:pt>
                <c:pt idx="62">
                  <c:v>5.9</c:v>
                </c:pt>
                <c:pt idx="63">
                  <c:v>5.72</c:v>
                </c:pt>
                <c:pt idx="64">
                  <c:v>5.66</c:v>
                </c:pt>
                <c:pt idx="65">
                  <c:v>5.78</c:v>
                </c:pt>
                <c:pt idx="66">
                  <c:v>5.9</c:v>
                </c:pt>
                <c:pt idx="67">
                  <c:v>5.9</c:v>
                </c:pt>
                <c:pt idx="68">
                  <c:v>5.72</c:v>
                </c:pt>
                <c:pt idx="69">
                  <c:v>5.6</c:v>
                </c:pt>
                <c:pt idx="70">
                  <c:v>5.5</c:v>
                </c:pt>
                <c:pt idx="71">
                  <c:v>5.44</c:v>
                </c:pt>
                <c:pt idx="72">
                  <c:v>5.34</c:v>
                </c:pt>
                <c:pt idx="73">
                  <c:v>5.34</c:v>
                </c:pt>
                <c:pt idx="74">
                  <c:v>5.32</c:v>
                </c:pt>
                <c:pt idx="75">
                  <c:v>5.3</c:v>
                </c:pt>
                <c:pt idx="76">
                  <c:v>5.24</c:v>
                </c:pt>
                <c:pt idx="77">
                  <c:v>5.28</c:v>
                </c:pt>
                <c:pt idx="78">
                  <c:v>6.26</c:v>
                </c:pt>
                <c:pt idx="79">
                  <c:v>6.48</c:v>
                </c:pt>
                <c:pt idx="80">
                  <c:v>6.18</c:v>
                </c:pt>
                <c:pt idx="81">
                  <c:v>5.82</c:v>
                </c:pt>
                <c:pt idx="82">
                  <c:v>5.52</c:v>
                </c:pt>
                <c:pt idx="83">
                  <c:v>5.66</c:v>
                </c:pt>
                <c:pt idx="84">
                  <c:v>5.72</c:v>
                </c:pt>
                <c:pt idx="85">
                  <c:v>6.06</c:v>
                </c:pt>
                <c:pt idx="86">
                  <c:v>5.42</c:v>
                </c:pt>
                <c:pt idx="87">
                  <c:v>5.38</c:v>
                </c:pt>
                <c:pt idx="88">
                  <c:v>5.28</c:v>
                </c:pt>
                <c:pt idx="89">
                  <c:v>5.3</c:v>
                </c:pt>
                <c:pt idx="90">
                  <c:v>5.46</c:v>
                </c:pt>
                <c:pt idx="91">
                  <c:v>5.58</c:v>
                </c:pt>
                <c:pt idx="92">
                  <c:v>5.64</c:v>
                </c:pt>
                <c:pt idx="93">
                  <c:v>5.64</c:v>
                </c:pt>
                <c:pt idx="94">
                  <c:v>5.5</c:v>
                </c:pt>
                <c:pt idx="95">
                  <c:v>5.44</c:v>
                </c:pt>
                <c:pt idx="96">
                  <c:v>5.26</c:v>
                </c:pt>
                <c:pt idx="97">
                  <c:v>4.92</c:v>
                </c:pt>
                <c:pt idx="98">
                  <c:v>4.8600000000000003</c:v>
                </c:pt>
                <c:pt idx="99">
                  <c:v>4.74</c:v>
                </c:pt>
                <c:pt idx="100">
                  <c:v>4.5999999999999996</c:v>
                </c:pt>
                <c:pt idx="101">
                  <c:v>4.5599999999999996</c:v>
                </c:pt>
                <c:pt idx="102">
                  <c:v>4.5</c:v>
                </c:pt>
                <c:pt idx="103">
                  <c:v>4.4800000000000004</c:v>
                </c:pt>
                <c:pt idx="104">
                  <c:v>4.46</c:v>
                </c:pt>
                <c:pt idx="105">
                  <c:v>4.46</c:v>
                </c:pt>
                <c:pt idx="106">
                  <c:v>4.4400000000000004</c:v>
                </c:pt>
                <c:pt idx="107">
                  <c:v>4.4400000000000004</c:v>
                </c:pt>
                <c:pt idx="108">
                  <c:v>4.4400000000000004</c:v>
                </c:pt>
                <c:pt idx="109">
                  <c:v>4.42</c:v>
                </c:pt>
                <c:pt idx="110">
                  <c:v>4.4400000000000004</c:v>
                </c:pt>
                <c:pt idx="111">
                  <c:v>4.46</c:v>
                </c:pt>
                <c:pt idx="112">
                  <c:v>4.32</c:v>
                </c:pt>
                <c:pt idx="113">
                  <c:v>4.46</c:v>
                </c:pt>
                <c:pt idx="114">
                  <c:v>4.7</c:v>
                </c:pt>
                <c:pt idx="115">
                  <c:v>4.72</c:v>
                </c:pt>
                <c:pt idx="116">
                  <c:v>4.68</c:v>
                </c:pt>
                <c:pt idx="117">
                  <c:v>5.0199999999999996</c:v>
                </c:pt>
                <c:pt idx="118">
                  <c:v>5.22</c:v>
                </c:pt>
                <c:pt idx="119">
                  <c:v>5.76</c:v>
                </c:pt>
                <c:pt idx="120">
                  <c:v>5.52</c:v>
                </c:pt>
                <c:pt idx="121">
                  <c:v>4.9800000000000004</c:v>
                </c:pt>
                <c:pt idx="122">
                  <c:v>4.5599999999999996</c:v>
                </c:pt>
                <c:pt idx="123">
                  <c:v>4.08</c:v>
                </c:pt>
                <c:pt idx="124">
                  <c:v>3.92</c:v>
                </c:pt>
                <c:pt idx="125">
                  <c:v>3.9</c:v>
                </c:pt>
                <c:pt idx="126">
                  <c:v>3.74</c:v>
                </c:pt>
                <c:pt idx="127">
                  <c:v>3.7</c:v>
                </c:pt>
                <c:pt idx="128">
                  <c:v>3.34</c:v>
                </c:pt>
                <c:pt idx="129">
                  <c:v>3.5</c:v>
                </c:pt>
                <c:pt idx="130">
                  <c:v>3.86</c:v>
                </c:pt>
                <c:pt idx="131">
                  <c:v>3.96</c:v>
                </c:pt>
                <c:pt idx="132">
                  <c:v>4.26</c:v>
                </c:pt>
                <c:pt idx="133">
                  <c:v>4.2</c:v>
                </c:pt>
                <c:pt idx="134">
                  <c:v>3.94</c:v>
                </c:pt>
                <c:pt idx="135">
                  <c:v>3.94</c:v>
                </c:pt>
                <c:pt idx="136">
                  <c:v>3.8</c:v>
                </c:pt>
                <c:pt idx="137">
                  <c:v>3.6</c:v>
                </c:pt>
                <c:pt idx="138">
                  <c:v>3.5</c:v>
                </c:pt>
                <c:pt idx="139">
                  <c:v>3.7</c:v>
                </c:pt>
                <c:pt idx="140">
                  <c:v>3.58</c:v>
                </c:pt>
                <c:pt idx="141">
                  <c:v>3.4</c:v>
                </c:pt>
                <c:pt idx="142">
                  <c:v>3.3</c:v>
                </c:pt>
                <c:pt idx="143">
                  <c:v>3.42</c:v>
                </c:pt>
                <c:pt idx="144">
                  <c:v>3.42</c:v>
                </c:pt>
                <c:pt idx="145">
                  <c:v>3.44</c:v>
                </c:pt>
                <c:pt idx="146">
                  <c:v>3.6</c:v>
                </c:pt>
                <c:pt idx="147">
                  <c:v>3.56</c:v>
                </c:pt>
                <c:pt idx="148">
                  <c:v>3.2</c:v>
                </c:pt>
                <c:pt idx="149">
                  <c:v>3.3</c:v>
                </c:pt>
                <c:pt idx="150">
                  <c:v>3.3</c:v>
                </c:pt>
                <c:pt idx="151">
                  <c:v>3.36</c:v>
                </c:pt>
                <c:pt idx="152">
                  <c:v>3.46</c:v>
                </c:pt>
                <c:pt idx="153">
                  <c:v>3.96</c:v>
                </c:pt>
                <c:pt idx="154">
                  <c:v>3.1</c:v>
                </c:pt>
                <c:pt idx="155">
                  <c:v>3.06</c:v>
                </c:pt>
                <c:pt idx="156">
                  <c:v>2.84</c:v>
                </c:pt>
                <c:pt idx="157">
                  <c:v>3.86</c:v>
                </c:pt>
                <c:pt idx="158">
                  <c:v>3.46</c:v>
                </c:pt>
                <c:pt idx="159">
                  <c:v>3.46</c:v>
                </c:pt>
                <c:pt idx="160">
                  <c:v>3.2</c:v>
                </c:pt>
                <c:pt idx="161">
                  <c:v>3.34</c:v>
                </c:pt>
                <c:pt idx="162">
                  <c:v>3.5</c:v>
                </c:pt>
                <c:pt idx="163">
                  <c:v>4.4000000000000004</c:v>
                </c:pt>
                <c:pt idx="164">
                  <c:v>3.82</c:v>
                </c:pt>
                <c:pt idx="165">
                  <c:v>3.66</c:v>
                </c:pt>
                <c:pt idx="166">
                  <c:v>3.54</c:v>
                </c:pt>
                <c:pt idx="167">
                  <c:v>4.66</c:v>
                </c:pt>
                <c:pt idx="168">
                  <c:v>5</c:v>
                </c:pt>
                <c:pt idx="169">
                  <c:v>5.0599999999999996</c:v>
                </c:pt>
                <c:pt idx="170">
                  <c:v>4.3600000000000003</c:v>
                </c:pt>
                <c:pt idx="171">
                  <c:v>4.34</c:v>
                </c:pt>
                <c:pt idx="172">
                  <c:v>4.5999999999999996</c:v>
                </c:pt>
                <c:pt idx="173">
                  <c:v>4.5599999999999996</c:v>
                </c:pt>
                <c:pt idx="174">
                  <c:v>4.1399999999999997</c:v>
                </c:pt>
                <c:pt idx="175">
                  <c:v>4.28</c:v>
                </c:pt>
                <c:pt idx="176">
                  <c:v>4.18</c:v>
                </c:pt>
                <c:pt idx="177">
                  <c:v>4.26</c:v>
                </c:pt>
                <c:pt idx="178">
                  <c:v>4.1399999999999997</c:v>
                </c:pt>
                <c:pt idx="179">
                  <c:v>4.34</c:v>
                </c:pt>
                <c:pt idx="180">
                  <c:v>4.0199999999999996</c:v>
                </c:pt>
                <c:pt idx="181">
                  <c:v>4.0199999999999996</c:v>
                </c:pt>
                <c:pt idx="182">
                  <c:v>3.28</c:v>
                </c:pt>
                <c:pt idx="183">
                  <c:v>3.36</c:v>
                </c:pt>
                <c:pt idx="184">
                  <c:v>2.6</c:v>
                </c:pt>
                <c:pt idx="185">
                  <c:v>3.24</c:v>
                </c:pt>
                <c:pt idx="186">
                  <c:v>2.6</c:v>
                </c:pt>
                <c:pt idx="187">
                  <c:v>3.26</c:v>
                </c:pt>
                <c:pt idx="188">
                  <c:v>2.4</c:v>
                </c:pt>
                <c:pt idx="189">
                  <c:v>2.46</c:v>
                </c:pt>
                <c:pt idx="190">
                  <c:v>2.2999999999999998</c:v>
                </c:pt>
                <c:pt idx="191">
                  <c:v>2.9</c:v>
                </c:pt>
                <c:pt idx="192">
                  <c:v>3.16</c:v>
                </c:pt>
                <c:pt idx="193">
                  <c:v>3.84</c:v>
                </c:pt>
                <c:pt idx="194">
                  <c:v>3.76</c:v>
                </c:pt>
                <c:pt idx="195">
                  <c:v>3.7</c:v>
                </c:pt>
                <c:pt idx="196">
                  <c:v>3.3</c:v>
                </c:pt>
                <c:pt idx="197">
                  <c:v>3.26</c:v>
                </c:pt>
                <c:pt idx="198">
                  <c:v>3.54</c:v>
                </c:pt>
                <c:pt idx="199">
                  <c:v>3.6</c:v>
                </c:pt>
                <c:pt idx="200">
                  <c:v>3.7</c:v>
                </c:pt>
                <c:pt idx="201">
                  <c:v>4.16</c:v>
                </c:pt>
                <c:pt idx="202">
                  <c:v>4.4800000000000004</c:v>
                </c:pt>
                <c:pt idx="203">
                  <c:v>4.5999999999999996</c:v>
                </c:pt>
                <c:pt idx="204">
                  <c:v>4.8</c:v>
                </c:pt>
                <c:pt idx="205">
                  <c:v>4.84</c:v>
                </c:pt>
                <c:pt idx="206">
                  <c:v>4.18</c:v>
                </c:pt>
                <c:pt idx="207">
                  <c:v>4.12</c:v>
                </c:pt>
                <c:pt idx="208">
                  <c:v>3.8</c:v>
                </c:pt>
                <c:pt idx="209">
                  <c:v>4.0199999999999996</c:v>
                </c:pt>
                <c:pt idx="210">
                  <c:v>3.9</c:v>
                </c:pt>
                <c:pt idx="211">
                  <c:v>4</c:v>
                </c:pt>
                <c:pt idx="212">
                  <c:v>3.6</c:v>
                </c:pt>
                <c:pt idx="213">
                  <c:v>4.0199999999999996</c:v>
                </c:pt>
                <c:pt idx="214">
                  <c:v>4.0999999999999996</c:v>
                </c:pt>
                <c:pt idx="215">
                  <c:v>4.5199999999999996</c:v>
                </c:pt>
                <c:pt idx="216">
                  <c:v>3.92</c:v>
                </c:pt>
                <c:pt idx="217">
                  <c:v>4.18</c:v>
                </c:pt>
                <c:pt idx="218">
                  <c:v>4.96</c:v>
                </c:pt>
                <c:pt idx="219">
                  <c:v>5.7</c:v>
                </c:pt>
                <c:pt idx="220">
                  <c:v>5.26</c:v>
                </c:pt>
                <c:pt idx="221">
                  <c:v>4.6399999999999997</c:v>
                </c:pt>
                <c:pt idx="222">
                  <c:v>4.5</c:v>
                </c:pt>
                <c:pt idx="223">
                  <c:v>5.56</c:v>
                </c:pt>
                <c:pt idx="224">
                  <c:v>5.6</c:v>
                </c:pt>
                <c:pt idx="225">
                  <c:v>5.24</c:v>
                </c:pt>
                <c:pt idx="226">
                  <c:v>4.7</c:v>
                </c:pt>
                <c:pt idx="227">
                  <c:v>4.46</c:v>
                </c:pt>
                <c:pt idx="228">
                  <c:v>4</c:v>
                </c:pt>
                <c:pt idx="229">
                  <c:v>4.04</c:v>
                </c:pt>
                <c:pt idx="230">
                  <c:v>4.4000000000000004</c:v>
                </c:pt>
                <c:pt idx="231">
                  <c:v>4.5999999999999996</c:v>
                </c:pt>
                <c:pt idx="232">
                  <c:v>4.34</c:v>
                </c:pt>
                <c:pt idx="233">
                  <c:v>4.5999999999999996</c:v>
                </c:pt>
                <c:pt idx="234">
                  <c:v>4.5</c:v>
                </c:pt>
                <c:pt idx="235">
                  <c:v>4.42</c:v>
                </c:pt>
                <c:pt idx="236">
                  <c:v>4.66</c:v>
                </c:pt>
                <c:pt idx="237">
                  <c:v>5.34</c:v>
                </c:pt>
                <c:pt idx="238">
                  <c:v>5.04</c:v>
                </c:pt>
                <c:pt idx="239">
                  <c:v>5.0599999999999996</c:v>
                </c:pt>
                <c:pt idx="240">
                  <c:v>4.4000000000000004</c:v>
                </c:pt>
                <c:pt idx="241">
                  <c:v>4.3600000000000003</c:v>
                </c:pt>
                <c:pt idx="242">
                  <c:v>5.2</c:v>
                </c:pt>
                <c:pt idx="243">
                  <c:v>5.88</c:v>
                </c:pt>
                <c:pt idx="244">
                  <c:v>5.16</c:v>
                </c:pt>
                <c:pt idx="245">
                  <c:v>5.0599999999999996</c:v>
                </c:pt>
                <c:pt idx="246">
                  <c:v>4.3</c:v>
                </c:pt>
                <c:pt idx="247">
                  <c:v>4.18</c:v>
                </c:pt>
                <c:pt idx="248">
                  <c:v>3.6</c:v>
                </c:pt>
                <c:pt idx="249">
                  <c:v>3.8</c:v>
                </c:pt>
                <c:pt idx="250">
                  <c:v>3.44</c:v>
                </c:pt>
                <c:pt idx="251">
                  <c:v>3.76</c:v>
                </c:pt>
                <c:pt idx="252">
                  <c:v>3.92</c:v>
                </c:pt>
                <c:pt idx="253">
                  <c:v>3.98</c:v>
                </c:pt>
                <c:pt idx="254">
                  <c:v>3.76</c:v>
                </c:pt>
                <c:pt idx="255">
                  <c:v>4.0999999999999996</c:v>
                </c:pt>
                <c:pt idx="256">
                  <c:v>4.08</c:v>
                </c:pt>
                <c:pt idx="257">
                  <c:v>4.3</c:v>
                </c:pt>
                <c:pt idx="258">
                  <c:v>3.86</c:v>
                </c:pt>
                <c:pt idx="259">
                  <c:v>4.16</c:v>
                </c:pt>
                <c:pt idx="260">
                  <c:v>3.86</c:v>
                </c:pt>
                <c:pt idx="261">
                  <c:v>3.76</c:v>
                </c:pt>
                <c:pt idx="262">
                  <c:v>3.26</c:v>
                </c:pt>
                <c:pt idx="263">
                  <c:v>3.32</c:v>
                </c:pt>
                <c:pt idx="264">
                  <c:v>2.9</c:v>
                </c:pt>
                <c:pt idx="265">
                  <c:v>3.52</c:v>
                </c:pt>
                <c:pt idx="266">
                  <c:v>3.14</c:v>
                </c:pt>
                <c:pt idx="267">
                  <c:v>3.18</c:v>
                </c:pt>
                <c:pt idx="268">
                  <c:v>2.9</c:v>
                </c:pt>
                <c:pt idx="269">
                  <c:v>3.3</c:v>
                </c:pt>
                <c:pt idx="270">
                  <c:v>3.04</c:v>
                </c:pt>
                <c:pt idx="271">
                  <c:v>3.38</c:v>
                </c:pt>
                <c:pt idx="272">
                  <c:v>2.8</c:v>
                </c:pt>
                <c:pt idx="273">
                  <c:v>2.74</c:v>
                </c:pt>
                <c:pt idx="274">
                  <c:v>2.54</c:v>
                </c:pt>
                <c:pt idx="275">
                  <c:v>2.65</c:v>
                </c:pt>
                <c:pt idx="276">
                  <c:v>2.54</c:v>
                </c:pt>
                <c:pt idx="277">
                  <c:v>2.82</c:v>
                </c:pt>
                <c:pt idx="278">
                  <c:v>2.42</c:v>
                </c:pt>
                <c:pt idx="279">
                  <c:v>2.54</c:v>
                </c:pt>
                <c:pt idx="280">
                  <c:v>3.48</c:v>
                </c:pt>
                <c:pt idx="281">
                  <c:v>4.1399999999999997</c:v>
                </c:pt>
                <c:pt idx="282">
                  <c:v>3.2</c:v>
                </c:pt>
                <c:pt idx="283">
                  <c:v>2.9630000000000001</c:v>
                </c:pt>
                <c:pt idx="284">
                  <c:v>2.7</c:v>
                </c:pt>
                <c:pt idx="285">
                  <c:v>2.68</c:v>
                </c:pt>
                <c:pt idx="286">
                  <c:v>2.5</c:v>
                </c:pt>
                <c:pt idx="287">
                  <c:v>2.8</c:v>
                </c:pt>
                <c:pt idx="288">
                  <c:v>2.42</c:v>
                </c:pt>
                <c:pt idx="289">
                  <c:v>2.66</c:v>
                </c:pt>
                <c:pt idx="290">
                  <c:v>2.2799999999999998</c:v>
                </c:pt>
                <c:pt idx="291">
                  <c:v>2.38</c:v>
                </c:pt>
                <c:pt idx="292">
                  <c:v>2.2000000000000002</c:v>
                </c:pt>
                <c:pt idx="293">
                  <c:v>2.4</c:v>
                </c:pt>
                <c:pt idx="294">
                  <c:v>2.14</c:v>
                </c:pt>
                <c:pt idx="295">
                  <c:v>2.2999999999999998</c:v>
                </c:pt>
                <c:pt idx="296">
                  <c:v>2.04</c:v>
                </c:pt>
                <c:pt idx="297">
                  <c:v>2.2000000000000002</c:v>
                </c:pt>
                <c:pt idx="298">
                  <c:v>2</c:v>
                </c:pt>
                <c:pt idx="299">
                  <c:v>2.2799999999999998</c:v>
                </c:pt>
                <c:pt idx="300">
                  <c:v>1.96</c:v>
                </c:pt>
                <c:pt idx="301">
                  <c:v>2.08</c:v>
                </c:pt>
                <c:pt idx="302">
                  <c:v>2.12</c:v>
                </c:pt>
                <c:pt idx="303">
                  <c:v>2.82</c:v>
                </c:pt>
                <c:pt idx="304">
                  <c:v>2.02</c:v>
                </c:pt>
                <c:pt idx="305">
                  <c:v>2.04</c:v>
                </c:pt>
                <c:pt idx="306">
                  <c:v>1.84</c:v>
                </c:pt>
                <c:pt idx="307">
                  <c:v>2</c:v>
                </c:pt>
                <c:pt idx="308">
                  <c:v>1.84</c:v>
                </c:pt>
                <c:pt idx="309">
                  <c:v>2.04</c:v>
                </c:pt>
                <c:pt idx="310">
                  <c:v>1.76</c:v>
                </c:pt>
                <c:pt idx="311">
                  <c:v>1.94</c:v>
                </c:pt>
                <c:pt idx="312">
                  <c:v>1.7</c:v>
                </c:pt>
                <c:pt idx="313">
                  <c:v>1.94</c:v>
                </c:pt>
                <c:pt idx="314">
                  <c:v>1.78</c:v>
                </c:pt>
                <c:pt idx="315">
                  <c:v>1.9</c:v>
                </c:pt>
                <c:pt idx="316">
                  <c:v>1.64</c:v>
                </c:pt>
                <c:pt idx="317">
                  <c:v>1.94</c:v>
                </c:pt>
                <c:pt idx="318">
                  <c:v>1.56</c:v>
                </c:pt>
                <c:pt idx="319">
                  <c:v>1.8</c:v>
                </c:pt>
                <c:pt idx="320">
                  <c:v>1.6</c:v>
                </c:pt>
                <c:pt idx="321">
                  <c:v>1.88</c:v>
                </c:pt>
                <c:pt idx="322">
                  <c:v>1.62</c:v>
                </c:pt>
                <c:pt idx="323">
                  <c:v>1.86</c:v>
                </c:pt>
                <c:pt idx="324">
                  <c:v>1.66</c:v>
                </c:pt>
                <c:pt idx="325">
                  <c:v>1.98</c:v>
                </c:pt>
                <c:pt idx="326">
                  <c:v>1.64</c:v>
                </c:pt>
                <c:pt idx="327">
                  <c:v>1.94</c:v>
                </c:pt>
                <c:pt idx="328">
                  <c:v>1.54</c:v>
                </c:pt>
                <c:pt idx="329">
                  <c:v>1.8</c:v>
                </c:pt>
                <c:pt idx="330">
                  <c:v>1.4</c:v>
                </c:pt>
                <c:pt idx="331">
                  <c:v>1.82</c:v>
                </c:pt>
                <c:pt idx="332">
                  <c:v>1.54</c:v>
                </c:pt>
                <c:pt idx="333">
                  <c:v>1.72</c:v>
                </c:pt>
                <c:pt idx="334">
                  <c:v>1.32</c:v>
                </c:pt>
                <c:pt idx="335">
                  <c:v>2.2799999999999998</c:v>
                </c:pt>
                <c:pt idx="336">
                  <c:v>1.8</c:v>
                </c:pt>
                <c:pt idx="337">
                  <c:v>1.74</c:v>
                </c:pt>
                <c:pt idx="338">
                  <c:v>1.42</c:v>
                </c:pt>
                <c:pt idx="339">
                  <c:v>1.64</c:v>
                </c:pt>
                <c:pt idx="340">
                  <c:v>1.36</c:v>
                </c:pt>
                <c:pt idx="341">
                  <c:v>1.56</c:v>
                </c:pt>
                <c:pt idx="342">
                  <c:v>1.34</c:v>
                </c:pt>
                <c:pt idx="343">
                  <c:v>1.6</c:v>
                </c:pt>
                <c:pt idx="344">
                  <c:v>1.4</c:v>
                </c:pt>
                <c:pt idx="345">
                  <c:v>1.74</c:v>
                </c:pt>
                <c:pt idx="346">
                  <c:v>1.64</c:v>
                </c:pt>
                <c:pt idx="347">
                  <c:v>1.64</c:v>
                </c:pt>
                <c:pt idx="348">
                  <c:v>1.32</c:v>
                </c:pt>
                <c:pt idx="349">
                  <c:v>1.44</c:v>
                </c:pt>
                <c:pt idx="350">
                  <c:v>1.24</c:v>
                </c:pt>
                <c:pt idx="351">
                  <c:v>1.36</c:v>
                </c:pt>
                <c:pt idx="352">
                  <c:v>1.2</c:v>
                </c:pt>
                <c:pt idx="353">
                  <c:v>1.34</c:v>
                </c:pt>
                <c:pt idx="354">
                  <c:v>1.1599999999999999</c:v>
                </c:pt>
                <c:pt idx="355">
                  <c:v>1.32</c:v>
                </c:pt>
                <c:pt idx="356">
                  <c:v>1.1200000000000001</c:v>
                </c:pt>
                <c:pt idx="357">
                  <c:v>1.32</c:v>
                </c:pt>
                <c:pt idx="358">
                  <c:v>1.1000000000000001</c:v>
                </c:pt>
                <c:pt idx="359">
                  <c:v>1.28</c:v>
                </c:pt>
                <c:pt idx="360">
                  <c:v>1.04</c:v>
                </c:pt>
                <c:pt idx="361">
                  <c:v>1.28</c:v>
                </c:pt>
                <c:pt idx="362">
                  <c:v>1.06</c:v>
                </c:pt>
                <c:pt idx="363">
                  <c:v>1.3</c:v>
                </c:pt>
                <c:pt idx="364">
                  <c:v>1.46</c:v>
                </c:pt>
                <c:pt idx="365">
                  <c:v>1.64</c:v>
                </c:pt>
                <c:pt idx="366">
                  <c:v>1.24</c:v>
                </c:pt>
                <c:pt idx="367">
                  <c:v>1.38</c:v>
                </c:pt>
                <c:pt idx="368">
                  <c:v>1.1200000000000001</c:v>
                </c:pt>
                <c:pt idx="369">
                  <c:v>1.32</c:v>
                </c:pt>
                <c:pt idx="370">
                  <c:v>1.08</c:v>
                </c:pt>
                <c:pt idx="371">
                  <c:v>1.32</c:v>
                </c:pt>
                <c:pt idx="372">
                  <c:v>1.06</c:v>
                </c:pt>
                <c:pt idx="373">
                  <c:v>1.36</c:v>
                </c:pt>
                <c:pt idx="374">
                  <c:v>1.2</c:v>
                </c:pt>
                <c:pt idx="375">
                  <c:v>1.42</c:v>
                </c:pt>
                <c:pt idx="376">
                  <c:v>1.1399999999999999</c:v>
                </c:pt>
                <c:pt idx="377">
                  <c:v>1.28</c:v>
                </c:pt>
                <c:pt idx="378">
                  <c:v>1.06</c:v>
                </c:pt>
                <c:pt idx="379">
                  <c:v>2.2400000000000002</c:v>
                </c:pt>
                <c:pt idx="380">
                  <c:v>1</c:v>
                </c:pt>
                <c:pt idx="381">
                  <c:v>1.2</c:v>
                </c:pt>
                <c:pt idx="382">
                  <c:v>0.94</c:v>
                </c:pt>
                <c:pt idx="383">
                  <c:v>1.1599999999999999</c:v>
                </c:pt>
                <c:pt idx="384">
                  <c:v>0.94</c:v>
                </c:pt>
                <c:pt idx="385">
                  <c:v>1.1599999999999999</c:v>
                </c:pt>
                <c:pt idx="386">
                  <c:v>0.96</c:v>
                </c:pt>
                <c:pt idx="387">
                  <c:v>1.2</c:v>
                </c:pt>
                <c:pt idx="388">
                  <c:v>1</c:v>
                </c:pt>
                <c:pt idx="389">
                  <c:v>1.3</c:v>
                </c:pt>
                <c:pt idx="390">
                  <c:v>1</c:v>
                </c:pt>
                <c:pt idx="391">
                  <c:v>1.18</c:v>
                </c:pt>
                <c:pt idx="392">
                  <c:v>0.94</c:v>
                </c:pt>
                <c:pt idx="393">
                  <c:v>1.18</c:v>
                </c:pt>
                <c:pt idx="394">
                  <c:v>0.94</c:v>
                </c:pt>
                <c:pt idx="395">
                  <c:v>1.18</c:v>
                </c:pt>
                <c:pt idx="396">
                  <c:v>0.9</c:v>
                </c:pt>
                <c:pt idx="397">
                  <c:v>1.1399999999999999</c:v>
                </c:pt>
                <c:pt idx="398">
                  <c:v>0.88</c:v>
                </c:pt>
                <c:pt idx="399">
                  <c:v>1.08</c:v>
                </c:pt>
                <c:pt idx="400">
                  <c:v>0.84</c:v>
                </c:pt>
                <c:pt idx="401">
                  <c:v>1.1000000000000001</c:v>
                </c:pt>
                <c:pt idx="402">
                  <c:v>0.9</c:v>
                </c:pt>
                <c:pt idx="403">
                  <c:v>1.1200000000000001</c:v>
                </c:pt>
                <c:pt idx="404">
                  <c:v>0.84</c:v>
                </c:pt>
                <c:pt idx="405">
                  <c:v>1.06</c:v>
                </c:pt>
                <c:pt idx="406">
                  <c:v>0.8</c:v>
                </c:pt>
                <c:pt idx="407">
                  <c:v>1.02</c:v>
                </c:pt>
                <c:pt idx="408">
                  <c:v>0.78</c:v>
                </c:pt>
                <c:pt idx="409">
                  <c:v>1.1200000000000001</c:v>
                </c:pt>
                <c:pt idx="410">
                  <c:v>0.72</c:v>
                </c:pt>
                <c:pt idx="411">
                  <c:v>1</c:v>
                </c:pt>
                <c:pt idx="412">
                  <c:v>0.74</c:v>
                </c:pt>
                <c:pt idx="413">
                  <c:v>1.04</c:v>
                </c:pt>
                <c:pt idx="414">
                  <c:v>0.74</c:v>
                </c:pt>
                <c:pt idx="415">
                  <c:v>1.08</c:v>
                </c:pt>
                <c:pt idx="416">
                  <c:v>0.82</c:v>
                </c:pt>
                <c:pt idx="417">
                  <c:v>1.1599999999999999</c:v>
                </c:pt>
                <c:pt idx="418">
                  <c:v>0.8</c:v>
                </c:pt>
                <c:pt idx="419">
                  <c:v>1.1399999999999999</c:v>
                </c:pt>
                <c:pt idx="420">
                  <c:v>0.96</c:v>
                </c:pt>
                <c:pt idx="421">
                  <c:v>1.36</c:v>
                </c:pt>
                <c:pt idx="422">
                  <c:v>1.1200000000000001</c:v>
                </c:pt>
                <c:pt idx="423">
                  <c:v>1.32</c:v>
                </c:pt>
                <c:pt idx="424">
                  <c:v>1.1599999999999999</c:v>
                </c:pt>
                <c:pt idx="425">
                  <c:v>1.34</c:v>
                </c:pt>
                <c:pt idx="426">
                  <c:v>1.1399999999999999</c:v>
                </c:pt>
                <c:pt idx="427">
                  <c:v>1.34</c:v>
                </c:pt>
                <c:pt idx="428">
                  <c:v>1.18</c:v>
                </c:pt>
                <c:pt idx="429">
                  <c:v>1.34</c:v>
                </c:pt>
                <c:pt idx="430">
                  <c:v>1.26</c:v>
                </c:pt>
                <c:pt idx="431">
                  <c:v>1.26</c:v>
                </c:pt>
                <c:pt idx="432">
                  <c:v>1.24</c:v>
                </c:pt>
                <c:pt idx="433">
                  <c:v>1.2</c:v>
                </c:pt>
                <c:pt idx="434">
                  <c:v>1.22</c:v>
                </c:pt>
                <c:pt idx="435">
                  <c:v>1.24</c:v>
                </c:pt>
                <c:pt idx="436">
                  <c:v>1.22</c:v>
                </c:pt>
                <c:pt idx="437">
                  <c:v>1.24</c:v>
                </c:pt>
                <c:pt idx="438">
                  <c:v>1.22</c:v>
                </c:pt>
                <c:pt idx="439">
                  <c:v>1.72</c:v>
                </c:pt>
                <c:pt idx="440">
                  <c:v>1.3</c:v>
                </c:pt>
                <c:pt idx="441">
                  <c:v>1.44</c:v>
                </c:pt>
                <c:pt idx="442">
                  <c:v>1.26</c:v>
                </c:pt>
                <c:pt idx="443">
                  <c:v>1.54</c:v>
                </c:pt>
                <c:pt idx="444">
                  <c:v>1.2</c:v>
                </c:pt>
                <c:pt idx="445">
                  <c:v>1.46</c:v>
                </c:pt>
                <c:pt idx="446">
                  <c:v>1.2</c:v>
                </c:pt>
                <c:pt idx="447">
                  <c:v>0.9</c:v>
                </c:pt>
                <c:pt idx="448">
                  <c:v>0.9</c:v>
                </c:pt>
                <c:pt idx="449">
                  <c:v>0.9</c:v>
                </c:pt>
                <c:pt idx="450">
                  <c:v>1.02</c:v>
                </c:pt>
                <c:pt idx="451">
                  <c:v>1.1399999999999999</c:v>
                </c:pt>
                <c:pt idx="452">
                  <c:v>1.1599999999999999</c:v>
                </c:pt>
                <c:pt idx="453">
                  <c:v>1.02</c:v>
                </c:pt>
                <c:pt idx="454">
                  <c:v>1</c:v>
                </c:pt>
                <c:pt idx="455">
                  <c:v>1.2</c:v>
                </c:pt>
                <c:pt idx="456">
                  <c:v>1.02</c:v>
                </c:pt>
                <c:pt idx="457">
                  <c:v>0.98</c:v>
                </c:pt>
                <c:pt idx="458">
                  <c:v>0.96</c:v>
                </c:pt>
                <c:pt idx="459">
                  <c:v>0.96</c:v>
                </c:pt>
                <c:pt idx="460">
                  <c:v>0.98</c:v>
                </c:pt>
                <c:pt idx="461">
                  <c:v>1.62</c:v>
                </c:pt>
                <c:pt idx="462">
                  <c:v>1.4</c:v>
                </c:pt>
                <c:pt idx="463">
                  <c:v>1.72</c:v>
                </c:pt>
                <c:pt idx="464">
                  <c:v>1.4</c:v>
                </c:pt>
                <c:pt idx="465">
                  <c:v>1.32</c:v>
                </c:pt>
                <c:pt idx="466">
                  <c:v>1.26</c:v>
                </c:pt>
                <c:pt idx="467">
                  <c:v>1.22</c:v>
                </c:pt>
                <c:pt idx="468">
                  <c:v>1.22</c:v>
                </c:pt>
                <c:pt idx="469">
                  <c:v>1.56</c:v>
                </c:pt>
                <c:pt idx="470">
                  <c:v>1.24</c:v>
                </c:pt>
                <c:pt idx="471">
                  <c:v>1.46</c:v>
                </c:pt>
                <c:pt idx="472">
                  <c:v>1.1599999999999999</c:v>
                </c:pt>
                <c:pt idx="473">
                  <c:v>1.62</c:v>
                </c:pt>
                <c:pt idx="474">
                  <c:v>1.1000000000000001</c:v>
                </c:pt>
                <c:pt idx="475">
                  <c:v>1.18</c:v>
                </c:pt>
                <c:pt idx="476">
                  <c:v>1.2</c:v>
                </c:pt>
                <c:pt idx="477">
                  <c:v>1.52</c:v>
                </c:pt>
                <c:pt idx="478">
                  <c:v>1.26</c:v>
                </c:pt>
                <c:pt idx="479">
                  <c:v>1.62</c:v>
                </c:pt>
                <c:pt idx="480">
                  <c:v>1.34</c:v>
                </c:pt>
                <c:pt idx="481">
                  <c:v>1.62</c:v>
                </c:pt>
                <c:pt idx="482">
                  <c:v>1.32</c:v>
                </c:pt>
                <c:pt idx="483">
                  <c:v>1.56</c:v>
                </c:pt>
                <c:pt idx="484">
                  <c:v>1.64</c:v>
                </c:pt>
                <c:pt idx="485">
                  <c:v>2.16</c:v>
                </c:pt>
                <c:pt idx="486">
                  <c:v>1.94</c:v>
                </c:pt>
                <c:pt idx="487">
                  <c:v>2.1</c:v>
                </c:pt>
                <c:pt idx="488">
                  <c:v>2.04</c:v>
                </c:pt>
                <c:pt idx="489">
                  <c:v>2.2999999999999998</c:v>
                </c:pt>
                <c:pt idx="490">
                  <c:v>1.88</c:v>
                </c:pt>
                <c:pt idx="491">
                  <c:v>2.12</c:v>
                </c:pt>
                <c:pt idx="492">
                  <c:v>1.68</c:v>
                </c:pt>
                <c:pt idx="493">
                  <c:v>1.9</c:v>
                </c:pt>
                <c:pt idx="494">
                  <c:v>1.4</c:v>
                </c:pt>
                <c:pt idx="495">
                  <c:v>1.76</c:v>
                </c:pt>
                <c:pt idx="496">
                  <c:v>1.38</c:v>
                </c:pt>
                <c:pt idx="497">
                  <c:v>1.44</c:v>
                </c:pt>
                <c:pt idx="498">
                  <c:v>1.28</c:v>
                </c:pt>
                <c:pt idx="499">
                  <c:v>1.68</c:v>
                </c:pt>
                <c:pt idx="500">
                  <c:v>1.28</c:v>
                </c:pt>
                <c:pt idx="501">
                  <c:v>1.72</c:v>
                </c:pt>
                <c:pt idx="502">
                  <c:v>1.34</c:v>
                </c:pt>
                <c:pt idx="503">
                  <c:v>1.18</c:v>
                </c:pt>
                <c:pt idx="504">
                  <c:v>1.1399999999999999</c:v>
                </c:pt>
                <c:pt idx="505">
                  <c:v>1.1399999999999999</c:v>
                </c:pt>
                <c:pt idx="506">
                  <c:v>1.1399999999999999</c:v>
                </c:pt>
                <c:pt idx="507">
                  <c:v>1.1000000000000001</c:v>
                </c:pt>
                <c:pt idx="508">
                  <c:v>1.1000000000000001</c:v>
                </c:pt>
                <c:pt idx="509">
                  <c:v>1.3</c:v>
                </c:pt>
                <c:pt idx="510">
                  <c:v>1.1399999999999999</c:v>
                </c:pt>
                <c:pt idx="511">
                  <c:v>1.44</c:v>
                </c:pt>
                <c:pt idx="512">
                  <c:v>1.22</c:v>
                </c:pt>
                <c:pt idx="513">
                  <c:v>1.46</c:v>
                </c:pt>
                <c:pt idx="514">
                  <c:v>1.22</c:v>
                </c:pt>
                <c:pt idx="515">
                  <c:v>1.46</c:v>
                </c:pt>
                <c:pt idx="516">
                  <c:v>1.22</c:v>
                </c:pt>
                <c:pt idx="517">
                  <c:v>1.44</c:v>
                </c:pt>
                <c:pt idx="518">
                  <c:v>1.24</c:v>
                </c:pt>
                <c:pt idx="519">
                  <c:v>1.32</c:v>
                </c:pt>
                <c:pt idx="520">
                  <c:v>1.1599999999999999</c:v>
                </c:pt>
                <c:pt idx="521">
                  <c:v>1.18</c:v>
                </c:pt>
                <c:pt idx="522">
                  <c:v>1.1000000000000001</c:v>
                </c:pt>
                <c:pt idx="523">
                  <c:v>1.3</c:v>
                </c:pt>
                <c:pt idx="524">
                  <c:v>1.18</c:v>
                </c:pt>
                <c:pt idx="525">
                  <c:v>1.34</c:v>
                </c:pt>
                <c:pt idx="526">
                  <c:v>1.2</c:v>
                </c:pt>
                <c:pt idx="527">
                  <c:v>1.36</c:v>
                </c:pt>
                <c:pt idx="528">
                  <c:v>1</c:v>
                </c:pt>
                <c:pt idx="529">
                  <c:v>1.28</c:v>
                </c:pt>
                <c:pt idx="530">
                  <c:v>0.96</c:v>
                </c:pt>
                <c:pt idx="531">
                  <c:v>1.3</c:v>
                </c:pt>
                <c:pt idx="532">
                  <c:v>0.98</c:v>
                </c:pt>
                <c:pt idx="533">
                  <c:v>1.34</c:v>
                </c:pt>
                <c:pt idx="534">
                  <c:v>1.04</c:v>
                </c:pt>
                <c:pt idx="535">
                  <c:v>1.34</c:v>
                </c:pt>
                <c:pt idx="536">
                  <c:v>1.22</c:v>
                </c:pt>
                <c:pt idx="537">
                  <c:v>1.76</c:v>
                </c:pt>
                <c:pt idx="538">
                  <c:v>1.26</c:v>
                </c:pt>
                <c:pt idx="539">
                  <c:v>1.48</c:v>
                </c:pt>
                <c:pt idx="540">
                  <c:v>1.1000000000000001</c:v>
                </c:pt>
                <c:pt idx="541">
                  <c:v>1.48</c:v>
                </c:pt>
                <c:pt idx="542">
                  <c:v>1.1000000000000001</c:v>
                </c:pt>
                <c:pt idx="543">
                  <c:v>1.44</c:v>
                </c:pt>
                <c:pt idx="544">
                  <c:v>0.98</c:v>
                </c:pt>
                <c:pt idx="545">
                  <c:v>1.3</c:v>
                </c:pt>
                <c:pt idx="546">
                  <c:v>0.94</c:v>
                </c:pt>
                <c:pt idx="547">
                  <c:v>1.26</c:v>
                </c:pt>
                <c:pt idx="548">
                  <c:v>0.94</c:v>
                </c:pt>
                <c:pt idx="549">
                  <c:v>1.28</c:v>
                </c:pt>
                <c:pt idx="550">
                  <c:v>0.84</c:v>
                </c:pt>
                <c:pt idx="551">
                  <c:v>1.28</c:v>
                </c:pt>
                <c:pt idx="552">
                  <c:v>0.86</c:v>
                </c:pt>
                <c:pt idx="553">
                  <c:v>1.26</c:v>
                </c:pt>
                <c:pt idx="554">
                  <c:v>0.83</c:v>
                </c:pt>
                <c:pt idx="555">
                  <c:v>1.54</c:v>
                </c:pt>
                <c:pt idx="556">
                  <c:v>1.1399999999999999</c:v>
                </c:pt>
                <c:pt idx="557">
                  <c:v>1.64</c:v>
                </c:pt>
                <c:pt idx="558">
                  <c:v>1.1200000000000001</c:v>
                </c:pt>
                <c:pt idx="559">
                  <c:v>1.7</c:v>
                </c:pt>
                <c:pt idx="560">
                  <c:v>1.74</c:v>
                </c:pt>
                <c:pt idx="561">
                  <c:v>2.1</c:v>
                </c:pt>
                <c:pt idx="562">
                  <c:v>1.42</c:v>
                </c:pt>
                <c:pt idx="563">
                  <c:v>1.66</c:v>
                </c:pt>
                <c:pt idx="564">
                  <c:v>1.1000000000000001</c:v>
                </c:pt>
                <c:pt idx="565">
                  <c:v>1.44</c:v>
                </c:pt>
                <c:pt idx="566">
                  <c:v>1.02</c:v>
                </c:pt>
                <c:pt idx="567">
                  <c:v>1.36</c:v>
                </c:pt>
                <c:pt idx="568">
                  <c:v>0.96</c:v>
                </c:pt>
                <c:pt idx="569">
                  <c:v>1.1399999999999999</c:v>
                </c:pt>
                <c:pt idx="570">
                  <c:v>0.84</c:v>
                </c:pt>
                <c:pt idx="571">
                  <c:v>1.2</c:v>
                </c:pt>
                <c:pt idx="572">
                  <c:v>0.92</c:v>
                </c:pt>
                <c:pt idx="573">
                  <c:v>1.2</c:v>
                </c:pt>
                <c:pt idx="574">
                  <c:v>1.06</c:v>
                </c:pt>
                <c:pt idx="575">
                  <c:v>1.44</c:v>
                </c:pt>
                <c:pt idx="576">
                  <c:v>1.24</c:v>
                </c:pt>
                <c:pt idx="577">
                  <c:v>1.56</c:v>
                </c:pt>
                <c:pt idx="578">
                  <c:v>1.1000000000000001</c:v>
                </c:pt>
                <c:pt idx="579">
                  <c:v>1.72</c:v>
                </c:pt>
                <c:pt idx="580">
                  <c:v>1.68</c:v>
                </c:pt>
                <c:pt idx="581">
                  <c:v>2.08</c:v>
                </c:pt>
                <c:pt idx="582">
                  <c:v>1.66</c:v>
                </c:pt>
                <c:pt idx="583">
                  <c:v>1.18</c:v>
                </c:pt>
                <c:pt idx="584">
                  <c:v>2.06</c:v>
                </c:pt>
                <c:pt idx="585">
                  <c:v>2.35</c:v>
                </c:pt>
                <c:pt idx="586">
                  <c:v>2</c:v>
                </c:pt>
                <c:pt idx="587">
                  <c:v>1.98</c:v>
                </c:pt>
                <c:pt idx="588">
                  <c:v>1.44</c:v>
                </c:pt>
                <c:pt idx="589">
                  <c:v>1.64</c:v>
                </c:pt>
                <c:pt idx="590">
                  <c:v>1.32</c:v>
                </c:pt>
                <c:pt idx="591">
                  <c:v>2</c:v>
                </c:pt>
                <c:pt idx="592">
                  <c:v>2.06</c:v>
                </c:pt>
                <c:pt idx="593">
                  <c:v>1.88</c:v>
                </c:pt>
                <c:pt idx="594">
                  <c:v>1.66</c:v>
                </c:pt>
                <c:pt idx="595">
                  <c:v>1.66</c:v>
                </c:pt>
                <c:pt idx="596">
                  <c:v>2</c:v>
                </c:pt>
                <c:pt idx="597">
                  <c:v>2.1</c:v>
                </c:pt>
                <c:pt idx="598">
                  <c:v>1.66</c:v>
                </c:pt>
                <c:pt idx="599">
                  <c:v>1.7</c:v>
                </c:pt>
                <c:pt idx="600">
                  <c:v>1.2</c:v>
                </c:pt>
                <c:pt idx="601">
                  <c:v>1.46</c:v>
                </c:pt>
                <c:pt idx="602">
                  <c:v>1.08</c:v>
                </c:pt>
                <c:pt idx="603">
                  <c:v>1.32</c:v>
                </c:pt>
                <c:pt idx="604">
                  <c:v>0.94</c:v>
                </c:pt>
                <c:pt idx="605">
                  <c:v>0.84</c:v>
                </c:pt>
                <c:pt idx="606">
                  <c:v>0.8</c:v>
                </c:pt>
                <c:pt idx="607">
                  <c:v>0.86</c:v>
                </c:pt>
                <c:pt idx="608">
                  <c:v>1.1599999999999999</c:v>
                </c:pt>
                <c:pt idx="609">
                  <c:v>2.08</c:v>
                </c:pt>
                <c:pt idx="610">
                  <c:v>1.76</c:v>
                </c:pt>
                <c:pt idx="611">
                  <c:v>1.78</c:v>
                </c:pt>
                <c:pt idx="612">
                  <c:v>1.64</c:v>
                </c:pt>
                <c:pt idx="613">
                  <c:v>1.98</c:v>
                </c:pt>
                <c:pt idx="614">
                  <c:v>1.96</c:v>
                </c:pt>
                <c:pt idx="615">
                  <c:v>1.88</c:v>
                </c:pt>
                <c:pt idx="616">
                  <c:v>1.46</c:v>
                </c:pt>
                <c:pt idx="617">
                  <c:v>1.76</c:v>
                </c:pt>
                <c:pt idx="618">
                  <c:v>1.4</c:v>
                </c:pt>
                <c:pt idx="619">
                  <c:v>1.92</c:v>
                </c:pt>
                <c:pt idx="620">
                  <c:v>1.42</c:v>
                </c:pt>
                <c:pt idx="621">
                  <c:v>1.78</c:v>
                </c:pt>
                <c:pt idx="622">
                  <c:v>1.48</c:v>
                </c:pt>
                <c:pt idx="623">
                  <c:v>1.86</c:v>
                </c:pt>
                <c:pt idx="624">
                  <c:v>1.46</c:v>
                </c:pt>
                <c:pt idx="625">
                  <c:v>1.8</c:v>
                </c:pt>
                <c:pt idx="626">
                  <c:v>1.34</c:v>
                </c:pt>
                <c:pt idx="627">
                  <c:v>1.64</c:v>
                </c:pt>
                <c:pt idx="628">
                  <c:v>1.18</c:v>
                </c:pt>
                <c:pt idx="629">
                  <c:v>1.42</c:v>
                </c:pt>
                <c:pt idx="630">
                  <c:v>1.2</c:v>
                </c:pt>
                <c:pt idx="631">
                  <c:v>1.46</c:v>
                </c:pt>
                <c:pt idx="632">
                  <c:v>1.18</c:v>
                </c:pt>
                <c:pt idx="633">
                  <c:v>1.38</c:v>
                </c:pt>
                <c:pt idx="634">
                  <c:v>1.2</c:v>
                </c:pt>
                <c:pt idx="635">
                  <c:v>1.7</c:v>
                </c:pt>
                <c:pt idx="636">
                  <c:v>1.4</c:v>
                </c:pt>
                <c:pt idx="637">
                  <c:v>1.66</c:v>
                </c:pt>
                <c:pt idx="638">
                  <c:v>1.96</c:v>
                </c:pt>
                <c:pt idx="639">
                  <c:v>2.38</c:v>
                </c:pt>
                <c:pt idx="640">
                  <c:v>2.5</c:v>
                </c:pt>
                <c:pt idx="641">
                  <c:v>2.46</c:v>
                </c:pt>
                <c:pt idx="642">
                  <c:v>2.04</c:v>
                </c:pt>
                <c:pt idx="643">
                  <c:v>2.34</c:v>
                </c:pt>
                <c:pt idx="644">
                  <c:v>2.2400000000000002</c:v>
                </c:pt>
                <c:pt idx="645">
                  <c:v>2.5</c:v>
                </c:pt>
                <c:pt idx="646">
                  <c:v>2.12</c:v>
                </c:pt>
                <c:pt idx="647">
                  <c:v>2.06</c:v>
                </c:pt>
                <c:pt idx="648">
                  <c:v>1.7</c:v>
                </c:pt>
                <c:pt idx="649">
                  <c:v>2.06</c:v>
                </c:pt>
                <c:pt idx="650">
                  <c:v>1.64</c:v>
                </c:pt>
                <c:pt idx="651">
                  <c:v>2</c:v>
                </c:pt>
                <c:pt idx="652">
                  <c:v>1.8</c:v>
                </c:pt>
                <c:pt idx="653">
                  <c:v>1.98</c:v>
                </c:pt>
                <c:pt idx="654">
                  <c:v>1.8</c:v>
                </c:pt>
                <c:pt idx="655">
                  <c:v>2.06</c:v>
                </c:pt>
                <c:pt idx="656">
                  <c:v>1.72</c:v>
                </c:pt>
                <c:pt idx="657">
                  <c:v>2.06</c:v>
                </c:pt>
                <c:pt idx="658">
                  <c:v>1.54</c:v>
                </c:pt>
                <c:pt idx="659">
                  <c:v>1.7</c:v>
                </c:pt>
                <c:pt idx="660">
                  <c:v>1.34</c:v>
                </c:pt>
                <c:pt idx="661">
                  <c:v>1.7</c:v>
                </c:pt>
                <c:pt idx="662">
                  <c:v>1.34</c:v>
                </c:pt>
                <c:pt idx="663">
                  <c:v>1.64</c:v>
                </c:pt>
                <c:pt idx="664">
                  <c:v>1.38</c:v>
                </c:pt>
                <c:pt idx="665">
                  <c:v>1.92</c:v>
                </c:pt>
                <c:pt idx="666">
                  <c:v>1.72</c:v>
                </c:pt>
                <c:pt idx="667">
                  <c:v>2.06</c:v>
                </c:pt>
                <c:pt idx="668">
                  <c:v>1.92</c:v>
                </c:pt>
                <c:pt idx="669">
                  <c:v>2.38</c:v>
                </c:pt>
                <c:pt idx="670">
                  <c:v>2.42</c:v>
                </c:pt>
                <c:pt idx="671">
                  <c:v>2.9</c:v>
                </c:pt>
                <c:pt idx="672">
                  <c:v>2.48</c:v>
                </c:pt>
                <c:pt idx="673">
                  <c:v>2.54</c:v>
                </c:pt>
                <c:pt idx="674">
                  <c:v>2.2200000000000002</c:v>
                </c:pt>
                <c:pt idx="675">
                  <c:v>2.84</c:v>
                </c:pt>
                <c:pt idx="676">
                  <c:v>2.68</c:v>
                </c:pt>
                <c:pt idx="677">
                  <c:v>2.52</c:v>
                </c:pt>
                <c:pt idx="678">
                  <c:v>2.12</c:v>
                </c:pt>
                <c:pt idx="679">
                  <c:v>2.56</c:v>
                </c:pt>
                <c:pt idx="680">
                  <c:v>2.66</c:v>
                </c:pt>
                <c:pt idx="681">
                  <c:v>3.06</c:v>
                </c:pt>
                <c:pt idx="682">
                  <c:v>2.65</c:v>
                </c:pt>
                <c:pt idx="683">
                  <c:v>2.52</c:v>
                </c:pt>
                <c:pt idx="684">
                  <c:v>2.2000000000000002</c:v>
                </c:pt>
                <c:pt idx="685">
                  <c:v>2.2400000000000002</c:v>
                </c:pt>
                <c:pt idx="686">
                  <c:v>2</c:v>
                </c:pt>
                <c:pt idx="687">
                  <c:v>2.08</c:v>
                </c:pt>
                <c:pt idx="688">
                  <c:v>1.86</c:v>
                </c:pt>
                <c:pt idx="689">
                  <c:v>1.96</c:v>
                </c:pt>
                <c:pt idx="690">
                  <c:v>1.72</c:v>
                </c:pt>
                <c:pt idx="691">
                  <c:v>2</c:v>
                </c:pt>
                <c:pt idx="692">
                  <c:v>1.68</c:v>
                </c:pt>
                <c:pt idx="693">
                  <c:v>2</c:v>
                </c:pt>
                <c:pt idx="694">
                  <c:v>1.9</c:v>
                </c:pt>
                <c:pt idx="695">
                  <c:v>2.34</c:v>
                </c:pt>
                <c:pt idx="696">
                  <c:v>2.74</c:v>
                </c:pt>
                <c:pt idx="697">
                  <c:v>2.8</c:v>
                </c:pt>
                <c:pt idx="698">
                  <c:v>2.42</c:v>
                </c:pt>
                <c:pt idx="699">
                  <c:v>2.42</c:v>
                </c:pt>
                <c:pt idx="700">
                  <c:v>2.2400000000000002</c:v>
                </c:pt>
                <c:pt idx="701">
                  <c:v>2.79</c:v>
                </c:pt>
                <c:pt idx="702">
                  <c:v>2.34</c:v>
                </c:pt>
                <c:pt idx="703">
                  <c:v>2.3199999999999998</c:v>
                </c:pt>
                <c:pt idx="704">
                  <c:v>2.08</c:v>
                </c:pt>
                <c:pt idx="705">
                  <c:v>3.4</c:v>
                </c:pt>
                <c:pt idx="706">
                  <c:v>3.06</c:v>
                </c:pt>
                <c:pt idx="707">
                  <c:v>2.88</c:v>
                </c:pt>
                <c:pt idx="708">
                  <c:v>2.46</c:v>
                </c:pt>
                <c:pt idx="709">
                  <c:v>2.52</c:v>
                </c:pt>
                <c:pt idx="710">
                  <c:v>2.1800000000000002</c:v>
                </c:pt>
                <c:pt idx="711">
                  <c:v>2.2799999999999998</c:v>
                </c:pt>
                <c:pt idx="712">
                  <c:v>2.04</c:v>
                </c:pt>
                <c:pt idx="713">
                  <c:v>2.2200000000000002</c:v>
                </c:pt>
                <c:pt idx="714">
                  <c:v>1.96</c:v>
                </c:pt>
                <c:pt idx="715">
                  <c:v>2.08</c:v>
                </c:pt>
                <c:pt idx="716">
                  <c:v>1.9</c:v>
                </c:pt>
                <c:pt idx="717">
                  <c:v>2.04</c:v>
                </c:pt>
                <c:pt idx="718">
                  <c:v>1.82</c:v>
                </c:pt>
                <c:pt idx="719">
                  <c:v>2.02</c:v>
                </c:pt>
                <c:pt idx="720">
                  <c:v>1.76</c:v>
                </c:pt>
                <c:pt idx="721">
                  <c:v>2.14</c:v>
                </c:pt>
                <c:pt idx="722">
                  <c:v>2.46</c:v>
                </c:pt>
                <c:pt idx="723">
                  <c:v>2.08</c:v>
                </c:pt>
                <c:pt idx="724">
                  <c:v>1.72</c:v>
                </c:pt>
                <c:pt idx="725">
                  <c:v>1.9</c:v>
                </c:pt>
                <c:pt idx="726">
                  <c:v>1.62</c:v>
                </c:pt>
                <c:pt idx="727">
                  <c:v>1.82</c:v>
                </c:pt>
                <c:pt idx="728">
                  <c:v>1.48</c:v>
                </c:pt>
                <c:pt idx="729">
                  <c:v>1.74</c:v>
                </c:pt>
                <c:pt idx="730">
                  <c:v>1.42</c:v>
                </c:pt>
                <c:pt idx="731">
                  <c:v>1.74</c:v>
                </c:pt>
              </c:numCache>
            </c:numRef>
          </c:val>
          <c:smooth val="1"/>
          <c:extLst>
            <c:ext xmlns:c16="http://schemas.microsoft.com/office/drawing/2014/chart" uri="{C3380CC4-5D6E-409C-BE32-E72D297353CC}">
              <c16:uniqueId val="{00000002-9035-4649-8864-FD3FB14D1724}"/>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1.36</c:v>
                </c:pt>
                <c:pt idx="1">
                  <c:v>1.7</c:v>
                </c:pt>
                <c:pt idx="2">
                  <c:v>1.32</c:v>
                </c:pt>
                <c:pt idx="3">
                  <c:v>1.64</c:v>
                </c:pt>
                <c:pt idx="4">
                  <c:v>1.28</c:v>
                </c:pt>
                <c:pt idx="5">
                  <c:v>1.64</c:v>
                </c:pt>
                <c:pt idx="6">
                  <c:v>1.22</c:v>
                </c:pt>
                <c:pt idx="7">
                  <c:v>1.64</c:v>
                </c:pt>
                <c:pt idx="8">
                  <c:v>1.2</c:v>
                </c:pt>
                <c:pt idx="9">
                  <c:v>1.46</c:v>
                </c:pt>
                <c:pt idx="10">
                  <c:v>1.1399999999999999</c:v>
                </c:pt>
                <c:pt idx="11">
                  <c:v>1.48</c:v>
                </c:pt>
                <c:pt idx="12">
                  <c:v>1.1000000000000001</c:v>
                </c:pt>
                <c:pt idx="13">
                  <c:v>1.28</c:v>
                </c:pt>
                <c:pt idx="14">
                  <c:v>1.1000000000000001</c:v>
                </c:pt>
                <c:pt idx="15">
                  <c:v>1.28</c:v>
                </c:pt>
                <c:pt idx="16">
                  <c:v>1.06</c:v>
                </c:pt>
                <c:pt idx="17">
                  <c:v>1.1200000000000001</c:v>
                </c:pt>
                <c:pt idx="18">
                  <c:v>1</c:v>
                </c:pt>
                <c:pt idx="19">
                  <c:v>1.2</c:v>
                </c:pt>
                <c:pt idx="20">
                  <c:v>0.96</c:v>
                </c:pt>
                <c:pt idx="21">
                  <c:v>1.28</c:v>
                </c:pt>
                <c:pt idx="22">
                  <c:v>0.96</c:v>
                </c:pt>
                <c:pt idx="23">
                  <c:v>1.28</c:v>
                </c:pt>
                <c:pt idx="24">
                  <c:v>0.96</c:v>
                </c:pt>
                <c:pt idx="25">
                  <c:v>1.3</c:v>
                </c:pt>
                <c:pt idx="26">
                  <c:v>0.92</c:v>
                </c:pt>
                <c:pt idx="27">
                  <c:v>1.32</c:v>
                </c:pt>
                <c:pt idx="28">
                  <c:v>1.44</c:v>
                </c:pt>
                <c:pt idx="29">
                  <c:v>1.88</c:v>
                </c:pt>
                <c:pt idx="30">
                  <c:v>1.34</c:v>
                </c:pt>
                <c:pt idx="31">
                  <c:v>1.7</c:v>
                </c:pt>
                <c:pt idx="32">
                  <c:v>1.34</c:v>
                </c:pt>
                <c:pt idx="33">
                  <c:v>1.72</c:v>
                </c:pt>
                <c:pt idx="34">
                  <c:v>1.9</c:v>
                </c:pt>
                <c:pt idx="35">
                  <c:v>2.08</c:v>
                </c:pt>
                <c:pt idx="36">
                  <c:v>1.8</c:v>
                </c:pt>
                <c:pt idx="37">
                  <c:v>1.96</c:v>
                </c:pt>
                <c:pt idx="38">
                  <c:v>1.52</c:v>
                </c:pt>
                <c:pt idx="39">
                  <c:v>1.7</c:v>
                </c:pt>
                <c:pt idx="40">
                  <c:v>1.28</c:v>
                </c:pt>
                <c:pt idx="41">
                  <c:v>1.56</c:v>
                </c:pt>
                <c:pt idx="42">
                  <c:v>1.1599999999999999</c:v>
                </c:pt>
                <c:pt idx="43">
                  <c:v>1.62</c:v>
                </c:pt>
                <c:pt idx="44">
                  <c:v>1.1200000000000001</c:v>
                </c:pt>
                <c:pt idx="45">
                  <c:v>1.6</c:v>
                </c:pt>
                <c:pt idx="46">
                  <c:v>1.1200000000000001</c:v>
                </c:pt>
                <c:pt idx="47">
                  <c:v>1.8</c:v>
                </c:pt>
                <c:pt idx="48">
                  <c:v>1.92</c:v>
                </c:pt>
                <c:pt idx="49">
                  <c:v>2.1800000000000002</c:v>
                </c:pt>
                <c:pt idx="50">
                  <c:v>1.64</c:v>
                </c:pt>
                <c:pt idx="51">
                  <c:v>1.72</c:v>
                </c:pt>
                <c:pt idx="52">
                  <c:v>1.32</c:v>
                </c:pt>
                <c:pt idx="53">
                  <c:v>1.7</c:v>
                </c:pt>
                <c:pt idx="54">
                  <c:v>1.22</c:v>
                </c:pt>
                <c:pt idx="55">
                  <c:v>1.64</c:v>
                </c:pt>
                <c:pt idx="56">
                  <c:v>1.1599999999999999</c:v>
                </c:pt>
                <c:pt idx="57">
                  <c:v>1.54</c:v>
                </c:pt>
                <c:pt idx="58">
                  <c:v>1.1000000000000001</c:v>
                </c:pt>
                <c:pt idx="59">
                  <c:v>1.48</c:v>
                </c:pt>
                <c:pt idx="60">
                  <c:v>1.04</c:v>
                </c:pt>
                <c:pt idx="61">
                  <c:v>1.04</c:v>
                </c:pt>
                <c:pt idx="62">
                  <c:v>1.04</c:v>
                </c:pt>
                <c:pt idx="63">
                  <c:v>1.64</c:v>
                </c:pt>
                <c:pt idx="64">
                  <c:v>1.34</c:v>
                </c:pt>
                <c:pt idx="65">
                  <c:v>2.02</c:v>
                </c:pt>
                <c:pt idx="66">
                  <c:v>1.86</c:v>
                </c:pt>
                <c:pt idx="67">
                  <c:v>2.02</c:v>
                </c:pt>
                <c:pt idx="68">
                  <c:v>1.62</c:v>
                </c:pt>
                <c:pt idx="69">
                  <c:v>2.2000000000000002</c:v>
                </c:pt>
                <c:pt idx="70">
                  <c:v>2.12</c:v>
                </c:pt>
                <c:pt idx="71">
                  <c:v>2.72</c:v>
                </c:pt>
                <c:pt idx="72">
                  <c:v>2.48</c:v>
                </c:pt>
                <c:pt idx="73">
                  <c:v>2.84</c:v>
                </c:pt>
                <c:pt idx="74">
                  <c:v>2.1</c:v>
                </c:pt>
                <c:pt idx="75">
                  <c:v>2.5</c:v>
                </c:pt>
                <c:pt idx="76">
                  <c:v>2.16</c:v>
                </c:pt>
                <c:pt idx="77">
                  <c:v>2.66</c:v>
                </c:pt>
                <c:pt idx="78">
                  <c:v>2.48</c:v>
                </c:pt>
                <c:pt idx="79">
                  <c:v>3.36</c:v>
                </c:pt>
                <c:pt idx="80">
                  <c:v>3.62</c:v>
                </c:pt>
                <c:pt idx="81">
                  <c:v>4</c:v>
                </c:pt>
                <c:pt idx="82">
                  <c:v>3.5</c:v>
                </c:pt>
                <c:pt idx="83">
                  <c:v>3.76</c:v>
                </c:pt>
                <c:pt idx="84">
                  <c:v>3.24</c:v>
                </c:pt>
                <c:pt idx="85">
                  <c:v>3.38</c:v>
                </c:pt>
                <c:pt idx="86">
                  <c:v>3.3</c:v>
                </c:pt>
                <c:pt idx="87">
                  <c:v>3.72</c:v>
                </c:pt>
                <c:pt idx="88">
                  <c:v>3.3</c:v>
                </c:pt>
                <c:pt idx="89">
                  <c:v>3.5</c:v>
                </c:pt>
                <c:pt idx="90">
                  <c:v>3.2</c:v>
                </c:pt>
                <c:pt idx="91">
                  <c:v>3.28</c:v>
                </c:pt>
                <c:pt idx="92">
                  <c:v>3.26</c:v>
                </c:pt>
                <c:pt idx="93">
                  <c:v>3.46</c:v>
                </c:pt>
                <c:pt idx="94">
                  <c:v>3.3</c:v>
                </c:pt>
                <c:pt idx="95">
                  <c:v>3.78</c:v>
                </c:pt>
                <c:pt idx="96">
                  <c:v>3.26</c:v>
                </c:pt>
                <c:pt idx="97">
                  <c:v>3.7</c:v>
                </c:pt>
                <c:pt idx="98">
                  <c:v>3.62</c:v>
                </c:pt>
                <c:pt idx="99">
                  <c:v>3.7</c:v>
                </c:pt>
                <c:pt idx="100">
                  <c:v>3.36</c:v>
                </c:pt>
                <c:pt idx="101">
                  <c:v>3.58</c:v>
                </c:pt>
                <c:pt idx="102">
                  <c:v>2.94</c:v>
                </c:pt>
                <c:pt idx="103">
                  <c:v>3.12</c:v>
                </c:pt>
                <c:pt idx="104">
                  <c:v>3.14</c:v>
                </c:pt>
                <c:pt idx="105">
                  <c:v>3.38</c:v>
                </c:pt>
                <c:pt idx="106">
                  <c:v>3.26</c:v>
                </c:pt>
                <c:pt idx="107">
                  <c:v>3.38</c:v>
                </c:pt>
                <c:pt idx="108">
                  <c:v>2.8</c:v>
                </c:pt>
                <c:pt idx="109">
                  <c:v>3</c:v>
                </c:pt>
                <c:pt idx="110">
                  <c:v>2.7</c:v>
                </c:pt>
                <c:pt idx="111">
                  <c:v>2.94</c:v>
                </c:pt>
                <c:pt idx="112">
                  <c:v>2.94</c:v>
                </c:pt>
                <c:pt idx="113">
                  <c:v>2.2999999999999998</c:v>
                </c:pt>
                <c:pt idx="114">
                  <c:v>2.9</c:v>
                </c:pt>
                <c:pt idx="115">
                  <c:v>3.26</c:v>
                </c:pt>
                <c:pt idx="116">
                  <c:v>2.9</c:v>
                </c:pt>
                <c:pt idx="117">
                  <c:v>3</c:v>
                </c:pt>
                <c:pt idx="118">
                  <c:v>2.72</c:v>
                </c:pt>
                <c:pt idx="119">
                  <c:v>2.4900000000000002</c:v>
                </c:pt>
                <c:pt idx="120">
                  <c:v>2.36</c:v>
                </c:pt>
                <c:pt idx="121">
                  <c:v>2.7</c:v>
                </c:pt>
                <c:pt idx="122">
                  <c:v>2.4</c:v>
                </c:pt>
                <c:pt idx="123">
                  <c:v>2.7</c:v>
                </c:pt>
                <c:pt idx="124">
                  <c:v>2.9</c:v>
                </c:pt>
                <c:pt idx="125">
                  <c:v>3.06</c:v>
                </c:pt>
                <c:pt idx="126">
                  <c:v>3</c:v>
                </c:pt>
                <c:pt idx="127">
                  <c:v>3.02</c:v>
                </c:pt>
                <c:pt idx="128">
                  <c:v>2.36</c:v>
                </c:pt>
                <c:pt idx="129">
                  <c:v>2.8</c:v>
                </c:pt>
                <c:pt idx="130">
                  <c:v>2.74</c:v>
                </c:pt>
                <c:pt idx="131">
                  <c:v>2.92</c:v>
                </c:pt>
                <c:pt idx="132">
                  <c:v>2.74</c:v>
                </c:pt>
                <c:pt idx="133">
                  <c:v>2.92</c:v>
                </c:pt>
                <c:pt idx="134">
                  <c:v>2.82</c:v>
                </c:pt>
                <c:pt idx="135">
                  <c:v>3</c:v>
                </c:pt>
                <c:pt idx="136">
                  <c:v>2.74</c:v>
                </c:pt>
                <c:pt idx="137">
                  <c:v>2.36</c:v>
                </c:pt>
                <c:pt idx="138">
                  <c:v>2.16</c:v>
                </c:pt>
                <c:pt idx="139">
                  <c:v>2.16</c:v>
                </c:pt>
                <c:pt idx="140">
                  <c:v>1.8</c:v>
                </c:pt>
                <c:pt idx="141">
                  <c:v>1.9</c:v>
                </c:pt>
                <c:pt idx="142">
                  <c:v>1.52</c:v>
                </c:pt>
                <c:pt idx="143">
                  <c:v>2.08</c:v>
                </c:pt>
                <c:pt idx="144">
                  <c:v>1.92</c:v>
                </c:pt>
                <c:pt idx="145">
                  <c:v>2.1800000000000002</c:v>
                </c:pt>
                <c:pt idx="146">
                  <c:v>2.4</c:v>
                </c:pt>
                <c:pt idx="147">
                  <c:v>2.58</c:v>
                </c:pt>
                <c:pt idx="148">
                  <c:v>2.4</c:v>
                </c:pt>
                <c:pt idx="149">
                  <c:v>3.4</c:v>
                </c:pt>
                <c:pt idx="150">
                  <c:v>3.44</c:v>
                </c:pt>
                <c:pt idx="151">
                  <c:v>3.24</c:v>
                </c:pt>
                <c:pt idx="152">
                  <c:v>2.74</c:v>
                </c:pt>
                <c:pt idx="153">
                  <c:v>2.94</c:v>
                </c:pt>
                <c:pt idx="154">
                  <c:v>2.72</c:v>
                </c:pt>
                <c:pt idx="155">
                  <c:v>3.18</c:v>
                </c:pt>
                <c:pt idx="156">
                  <c:v>3.14</c:v>
                </c:pt>
                <c:pt idx="157">
                  <c:v>3.72</c:v>
                </c:pt>
                <c:pt idx="158">
                  <c:v>3.72</c:v>
                </c:pt>
                <c:pt idx="159">
                  <c:v>3.84</c:v>
                </c:pt>
                <c:pt idx="160">
                  <c:v>3.7</c:v>
                </c:pt>
                <c:pt idx="161">
                  <c:v>4.9800000000000004</c:v>
                </c:pt>
                <c:pt idx="162">
                  <c:v>5.52</c:v>
                </c:pt>
                <c:pt idx="163">
                  <c:v>5.0599999999999996</c:v>
                </c:pt>
                <c:pt idx="164">
                  <c:v>4.4000000000000004</c:v>
                </c:pt>
                <c:pt idx="165">
                  <c:v>4.16</c:v>
                </c:pt>
                <c:pt idx="166">
                  <c:v>3.8</c:v>
                </c:pt>
                <c:pt idx="167">
                  <c:v>3.84</c:v>
                </c:pt>
                <c:pt idx="168">
                  <c:v>3.56</c:v>
                </c:pt>
                <c:pt idx="169">
                  <c:v>4</c:v>
                </c:pt>
                <c:pt idx="170">
                  <c:v>3.56</c:v>
                </c:pt>
                <c:pt idx="171">
                  <c:v>3.6</c:v>
                </c:pt>
                <c:pt idx="172">
                  <c:v>3.38</c:v>
                </c:pt>
                <c:pt idx="173">
                  <c:v>3.54</c:v>
                </c:pt>
                <c:pt idx="174">
                  <c:v>3.26</c:v>
                </c:pt>
                <c:pt idx="175">
                  <c:v>3.34</c:v>
                </c:pt>
                <c:pt idx="176">
                  <c:v>2.6</c:v>
                </c:pt>
                <c:pt idx="177">
                  <c:v>2.92</c:v>
                </c:pt>
                <c:pt idx="178">
                  <c:v>2.46</c:v>
                </c:pt>
                <c:pt idx="179">
                  <c:v>2.82</c:v>
                </c:pt>
                <c:pt idx="180">
                  <c:v>2.4300000000000002</c:v>
                </c:pt>
                <c:pt idx="181">
                  <c:v>2.74</c:v>
                </c:pt>
                <c:pt idx="182">
                  <c:v>2.46</c:v>
                </c:pt>
                <c:pt idx="183">
                  <c:v>2.96</c:v>
                </c:pt>
                <c:pt idx="184">
                  <c:v>2.48</c:v>
                </c:pt>
                <c:pt idx="185">
                  <c:v>2.96</c:v>
                </c:pt>
                <c:pt idx="186">
                  <c:v>2.76</c:v>
                </c:pt>
                <c:pt idx="187">
                  <c:v>3.14</c:v>
                </c:pt>
                <c:pt idx="188">
                  <c:v>2.8</c:v>
                </c:pt>
                <c:pt idx="189">
                  <c:v>3.06</c:v>
                </c:pt>
                <c:pt idx="190">
                  <c:v>2.7</c:v>
                </c:pt>
                <c:pt idx="191">
                  <c:v>3.04</c:v>
                </c:pt>
                <c:pt idx="192">
                  <c:v>2.42</c:v>
                </c:pt>
                <c:pt idx="193">
                  <c:v>2.76</c:v>
                </c:pt>
                <c:pt idx="194">
                  <c:v>2.04</c:v>
                </c:pt>
                <c:pt idx="195">
                  <c:v>2.1</c:v>
                </c:pt>
                <c:pt idx="196">
                  <c:v>1.84</c:v>
                </c:pt>
                <c:pt idx="197">
                  <c:v>2.2999999999999998</c:v>
                </c:pt>
                <c:pt idx="198">
                  <c:v>2.16</c:v>
                </c:pt>
                <c:pt idx="199">
                  <c:v>2.78</c:v>
                </c:pt>
                <c:pt idx="200">
                  <c:v>2.16</c:v>
                </c:pt>
                <c:pt idx="201">
                  <c:v>2.92</c:v>
                </c:pt>
                <c:pt idx="202">
                  <c:v>2.02</c:v>
                </c:pt>
                <c:pt idx="203">
                  <c:v>2.34</c:v>
                </c:pt>
                <c:pt idx="204">
                  <c:v>2.1</c:v>
                </c:pt>
                <c:pt idx="205">
                  <c:v>2.3199999999999998</c:v>
                </c:pt>
                <c:pt idx="206">
                  <c:v>1.74</c:v>
                </c:pt>
                <c:pt idx="207">
                  <c:v>2.12</c:v>
                </c:pt>
                <c:pt idx="208">
                  <c:v>1.86</c:v>
                </c:pt>
                <c:pt idx="209">
                  <c:v>2.1</c:v>
                </c:pt>
                <c:pt idx="210">
                  <c:v>2.06</c:v>
                </c:pt>
                <c:pt idx="211">
                  <c:v>2.2599999999999998</c:v>
                </c:pt>
                <c:pt idx="212">
                  <c:v>1.72</c:v>
                </c:pt>
                <c:pt idx="213">
                  <c:v>2.12</c:v>
                </c:pt>
                <c:pt idx="214">
                  <c:v>1.7</c:v>
                </c:pt>
                <c:pt idx="215">
                  <c:v>2.2000000000000002</c:v>
                </c:pt>
                <c:pt idx="216">
                  <c:v>2.1</c:v>
                </c:pt>
                <c:pt idx="217">
                  <c:v>3.3</c:v>
                </c:pt>
                <c:pt idx="218">
                  <c:v>3.1</c:v>
                </c:pt>
                <c:pt idx="219">
                  <c:v>3.52</c:v>
                </c:pt>
                <c:pt idx="220">
                  <c:v>3.84</c:v>
                </c:pt>
                <c:pt idx="221">
                  <c:v>4.0599999999999996</c:v>
                </c:pt>
                <c:pt idx="222">
                  <c:v>4</c:v>
                </c:pt>
                <c:pt idx="223">
                  <c:v>3.96</c:v>
                </c:pt>
                <c:pt idx="224">
                  <c:v>3.14</c:v>
                </c:pt>
                <c:pt idx="225">
                  <c:v>3.8</c:v>
                </c:pt>
                <c:pt idx="226">
                  <c:v>4.1399999999999997</c:v>
                </c:pt>
                <c:pt idx="227">
                  <c:v>4.18</c:v>
                </c:pt>
                <c:pt idx="228">
                  <c:v>3.62</c:v>
                </c:pt>
                <c:pt idx="229">
                  <c:v>3.66</c:v>
                </c:pt>
                <c:pt idx="230">
                  <c:v>3.02</c:v>
                </c:pt>
                <c:pt idx="231">
                  <c:v>3.4</c:v>
                </c:pt>
                <c:pt idx="232">
                  <c:v>2.98</c:v>
                </c:pt>
                <c:pt idx="233">
                  <c:v>3.38</c:v>
                </c:pt>
                <c:pt idx="234">
                  <c:v>3</c:v>
                </c:pt>
                <c:pt idx="235">
                  <c:v>3.66</c:v>
                </c:pt>
                <c:pt idx="236">
                  <c:v>3.6</c:v>
                </c:pt>
                <c:pt idx="237">
                  <c:v>3.68</c:v>
                </c:pt>
                <c:pt idx="238">
                  <c:v>3.14</c:v>
                </c:pt>
                <c:pt idx="239">
                  <c:v>3.38</c:v>
                </c:pt>
                <c:pt idx="240">
                  <c:v>3</c:v>
                </c:pt>
                <c:pt idx="241">
                  <c:v>3.3</c:v>
                </c:pt>
                <c:pt idx="242">
                  <c:v>2.9</c:v>
                </c:pt>
                <c:pt idx="243">
                  <c:v>3.1</c:v>
                </c:pt>
                <c:pt idx="244">
                  <c:v>3.38</c:v>
                </c:pt>
                <c:pt idx="245">
                  <c:v>3.24</c:v>
                </c:pt>
                <c:pt idx="246">
                  <c:v>3.54</c:v>
                </c:pt>
                <c:pt idx="247">
                  <c:v>3.8</c:v>
                </c:pt>
                <c:pt idx="248">
                  <c:v>3.24</c:v>
                </c:pt>
                <c:pt idx="249">
                  <c:v>3.3</c:v>
                </c:pt>
                <c:pt idx="250">
                  <c:v>2.82</c:v>
                </c:pt>
                <c:pt idx="251">
                  <c:v>3.54</c:v>
                </c:pt>
                <c:pt idx="252">
                  <c:v>3.9</c:v>
                </c:pt>
                <c:pt idx="253">
                  <c:v>3.68</c:v>
                </c:pt>
                <c:pt idx="254">
                  <c:v>3.28</c:v>
                </c:pt>
                <c:pt idx="255">
                  <c:v>3.6</c:v>
                </c:pt>
                <c:pt idx="256">
                  <c:v>3.38</c:v>
                </c:pt>
                <c:pt idx="257">
                  <c:v>3.54</c:v>
                </c:pt>
                <c:pt idx="258">
                  <c:v>3.24</c:v>
                </c:pt>
                <c:pt idx="259">
                  <c:v>3.72</c:v>
                </c:pt>
                <c:pt idx="260">
                  <c:v>3.4</c:v>
                </c:pt>
                <c:pt idx="261">
                  <c:v>3.74</c:v>
                </c:pt>
                <c:pt idx="262">
                  <c:v>3.16</c:v>
                </c:pt>
                <c:pt idx="263">
                  <c:v>3.38</c:v>
                </c:pt>
                <c:pt idx="264">
                  <c:v>3.06</c:v>
                </c:pt>
                <c:pt idx="265">
                  <c:v>3.4</c:v>
                </c:pt>
                <c:pt idx="266">
                  <c:v>3.5</c:v>
                </c:pt>
                <c:pt idx="267">
                  <c:v>3.06</c:v>
                </c:pt>
                <c:pt idx="268">
                  <c:v>2.68</c:v>
                </c:pt>
                <c:pt idx="269">
                  <c:v>3.02</c:v>
                </c:pt>
                <c:pt idx="270">
                  <c:v>3.6</c:v>
                </c:pt>
                <c:pt idx="271">
                  <c:v>3.58</c:v>
                </c:pt>
                <c:pt idx="272">
                  <c:v>4.5599999999999996</c:v>
                </c:pt>
                <c:pt idx="273">
                  <c:v>4.46</c:v>
                </c:pt>
                <c:pt idx="274">
                  <c:v>3.57</c:v>
                </c:pt>
                <c:pt idx="275">
                  <c:v>3.8</c:v>
                </c:pt>
                <c:pt idx="276">
                  <c:v>3.3</c:v>
                </c:pt>
                <c:pt idx="277">
                  <c:v>3.6</c:v>
                </c:pt>
                <c:pt idx="278">
                  <c:v>3.04</c:v>
                </c:pt>
                <c:pt idx="279">
                  <c:v>3.24</c:v>
                </c:pt>
                <c:pt idx="280">
                  <c:v>2.8</c:v>
                </c:pt>
                <c:pt idx="281">
                  <c:v>2.82</c:v>
                </c:pt>
                <c:pt idx="282">
                  <c:v>2.74</c:v>
                </c:pt>
                <c:pt idx="283">
                  <c:v>4.4000000000000004</c:v>
                </c:pt>
                <c:pt idx="284">
                  <c:v>4.24</c:v>
                </c:pt>
                <c:pt idx="285">
                  <c:v>3.9</c:v>
                </c:pt>
                <c:pt idx="286">
                  <c:v>3.9</c:v>
                </c:pt>
                <c:pt idx="287">
                  <c:v>4.2</c:v>
                </c:pt>
                <c:pt idx="288">
                  <c:v>4</c:v>
                </c:pt>
                <c:pt idx="289">
                  <c:v>4.0999999999999996</c:v>
                </c:pt>
                <c:pt idx="290">
                  <c:v>3.5</c:v>
                </c:pt>
                <c:pt idx="291">
                  <c:v>3.76</c:v>
                </c:pt>
                <c:pt idx="292">
                  <c:v>3.1</c:v>
                </c:pt>
                <c:pt idx="293">
                  <c:v>3.38</c:v>
                </c:pt>
                <c:pt idx="294">
                  <c:v>3.24</c:v>
                </c:pt>
                <c:pt idx="295">
                  <c:v>3.26</c:v>
                </c:pt>
                <c:pt idx="296">
                  <c:v>3.1</c:v>
                </c:pt>
                <c:pt idx="297">
                  <c:v>3.3</c:v>
                </c:pt>
                <c:pt idx="298">
                  <c:v>2.9</c:v>
                </c:pt>
                <c:pt idx="299">
                  <c:v>3.44</c:v>
                </c:pt>
                <c:pt idx="300">
                  <c:v>3.1</c:v>
                </c:pt>
                <c:pt idx="301">
                  <c:v>3.26</c:v>
                </c:pt>
                <c:pt idx="302">
                  <c:v>3.1</c:v>
                </c:pt>
                <c:pt idx="303">
                  <c:v>4</c:v>
                </c:pt>
                <c:pt idx="304">
                  <c:v>3.62</c:v>
                </c:pt>
                <c:pt idx="305">
                  <c:v>3.84</c:v>
                </c:pt>
                <c:pt idx="306">
                  <c:v>3.42</c:v>
                </c:pt>
                <c:pt idx="307">
                  <c:v>3.5</c:v>
                </c:pt>
                <c:pt idx="308">
                  <c:v>3.06</c:v>
                </c:pt>
                <c:pt idx="309">
                  <c:v>2.94</c:v>
                </c:pt>
                <c:pt idx="310">
                  <c:v>2.74</c:v>
                </c:pt>
                <c:pt idx="311">
                  <c:v>2.74</c:v>
                </c:pt>
                <c:pt idx="312">
                  <c:v>2.9</c:v>
                </c:pt>
                <c:pt idx="313">
                  <c:v>3.52</c:v>
                </c:pt>
                <c:pt idx="314">
                  <c:v>2.8</c:v>
                </c:pt>
                <c:pt idx="315">
                  <c:v>3.14</c:v>
                </c:pt>
                <c:pt idx="316">
                  <c:v>2.66</c:v>
                </c:pt>
                <c:pt idx="317">
                  <c:v>2.94</c:v>
                </c:pt>
                <c:pt idx="318">
                  <c:v>2.44</c:v>
                </c:pt>
                <c:pt idx="319">
                  <c:v>2.66</c:v>
                </c:pt>
                <c:pt idx="320">
                  <c:v>2.2799999999999998</c:v>
                </c:pt>
                <c:pt idx="321">
                  <c:v>2.48</c:v>
                </c:pt>
                <c:pt idx="322">
                  <c:v>2.1800000000000002</c:v>
                </c:pt>
                <c:pt idx="323">
                  <c:v>2.6</c:v>
                </c:pt>
                <c:pt idx="324">
                  <c:v>2.14</c:v>
                </c:pt>
                <c:pt idx="325">
                  <c:v>2.2000000000000002</c:v>
                </c:pt>
                <c:pt idx="326">
                  <c:v>2</c:v>
                </c:pt>
                <c:pt idx="327">
                  <c:v>2.52</c:v>
                </c:pt>
                <c:pt idx="328">
                  <c:v>2.2400000000000002</c:v>
                </c:pt>
                <c:pt idx="329">
                  <c:v>2.3199999999999998</c:v>
                </c:pt>
                <c:pt idx="330">
                  <c:v>1.95</c:v>
                </c:pt>
                <c:pt idx="331">
                  <c:v>2.2200000000000002</c:v>
                </c:pt>
                <c:pt idx="332">
                  <c:v>2.02</c:v>
                </c:pt>
                <c:pt idx="333">
                  <c:v>2.74</c:v>
                </c:pt>
                <c:pt idx="334">
                  <c:v>2.14</c:v>
                </c:pt>
                <c:pt idx="335">
                  <c:v>2.2999999999999998</c:v>
                </c:pt>
                <c:pt idx="336">
                  <c:v>1.94</c:v>
                </c:pt>
                <c:pt idx="337">
                  <c:v>2</c:v>
                </c:pt>
                <c:pt idx="338">
                  <c:v>1.78</c:v>
                </c:pt>
                <c:pt idx="339">
                  <c:v>2.41</c:v>
                </c:pt>
                <c:pt idx="340">
                  <c:v>1.92</c:v>
                </c:pt>
                <c:pt idx="341">
                  <c:v>2.2000000000000002</c:v>
                </c:pt>
                <c:pt idx="342">
                  <c:v>1.76</c:v>
                </c:pt>
                <c:pt idx="343">
                  <c:v>1.86</c:v>
                </c:pt>
                <c:pt idx="344">
                  <c:v>2</c:v>
                </c:pt>
                <c:pt idx="345">
                  <c:v>2.4</c:v>
                </c:pt>
                <c:pt idx="346">
                  <c:v>1.98</c:v>
                </c:pt>
                <c:pt idx="347">
                  <c:v>1.86</c:v>
                </c:pt>
                <c:pt idx="348">
                  <c:v>1.62</c:v>
                </c:pt>
                <c:pt idx="349">
                  <c:v>1.76</c:v>
                </c:pt>
                <c:pt idx="350">
                  <c:v>1.44</c:v>
                </c:pt>
                <c:pt idx="351">
                  <c:v>1.72</c:v>
                </c:pt>
                <c:pt idx="352">
                  <c:v>1.36</c:v>
                </c:pt>
                <c:pt idx="353">
                  <c:v>1.72</c:v>
                </c:pt>
                <c:pt idx="354">
                  <c:v>1.4</c:v>
                </c:pt>
                <c:pt idx="355">
                  <c:v>1.64</c:v>
                </c:pt>
                <c:pt idx="356">
                  <c:v>1.3</c:v>
                </c:pt>
                <c:pt idx="357">
                  <c:v>1.64</c:v>
                </c:pt>
                <c:pt idx="358">
                  <c:v>1.26</c:v>
                </c:pt>
                <c:pt idx="359">
                  <c:v>1.98</c:v>
                </c:pt>
                <c:pt idx="360">
                  <c:v>1.5</c:v>
                </c:pt>
                <c:pt idx="361">
                  <c:v>1.6</c:v>
                </c:pt>
                <c:pt idx="362">
                  <c:v>1.34</c:v>
                </c:pt>
                <c:pt idx="363">
                  <c:v>1.6</c:v>
                </c:pt>
                <c:pt idx="364">
                  <c:v>1.32</c:v>
                </c:pt>
                <c:pt idx="365">
                  <c:v>1.6</c:v>
                </c:pt>
                <c:pt idx="366">
                  <c:v>1.36</c:v>
                </c:pt>
                <c:pt idx="367">
                  <c:v>1.9</c:v>
                </c:pt>
                <c:pt idx="368">
                  <c:v>1.66</c:v>
                </c:pt>
                <c:pt idx="369">
                  <c:v>1.9</c:v>
                </c:pt>
                <c:pt idx="370">
                  <c:v>1.36</c:v>
                </c:pt>
                <c:pt idx="371">
                  <c:v>1.82</c:v>
                </c:pt>
                <c:pt idx="372">
                  <c:v>2.2999999999999998</c:v>
                </c:pt>
                <c:pt idx="373">
                  <c:v>1.56</c:v>
                </c:pt>
                <c:pt idx="374">
                  <c:v>1.3</c:v>
                </c:pt>
                <c:pt idx="375">
                  <c:v>1.82</c:v>
                </c:pt>
                <c:pt idx="376">
                  <c:v>1.48</c:v>
                </c:pt>
                <c:pt idx="377">
                  <c:v>1.66</c:v>
                </c:pt>
                <c:pt idx="378">
                  <c:v>1.26</c:v>
                </c:pt>
                <c:pt idx="379">
                  <c:v>1.6</c:v>
                </c:pt>
                <c:pt idx="380">
                  <c:v>1.2</c:v>
                </c:pt>
                <c:pt idx="381">
                  <c:v>1.44</c:v>
                </c:pt>
                <c:pt idx="382">
                  <c:v>1.34</c:v>
                </c:pt>
                <c:pt idx="383">
                  <c:v>2.12</c:v>
                </c:pt>
                <c:pt idx="384">
                  <c:v>1.56</c:v>
                </c:pt>
                <c:pt idx="385">
                  <c:v>1.72</c:v>
                </c:pt>
                <c:pt idx="386">
                  <c:v>1.32</c:v>
                </c:pt>
                <c:pt idx="387">
                  <c:v>1.62</c:v>
                </c:pt>
                <c:pt idx="388">
                  <c:v>1.32</c:v>
                </c:pt>
                <c:pt idx="389">
                  <c:v>2.2799999999999998</c:v>
                </c:pt>
                <c:pt idx="390">
                  <c:v>1.66</c:v>
                </c:pt>
                <c:pt idx="391">
                  <c:v>2.2000000000000002</c:v>
                </c:pt>
                <c:pt idx="392">
                  <c:v>1.46</c:v>
                </c:pt>
                <c:pt idx="393">
                  <c:v>1.86</c:v>
                </c:pt>
                <c:pt idx="394">
                  <c:v>1.34</c:v>
                </c:pt>
                <c:pt idx="395">
                  <c:v>1.8</c:v>
                </c:pt>
                <c:pt idx="396">
                  <c:v>1.48</c:v>
                </c:pt>
                <c:pt idx="397">
                  <c:v>2</c:v>
                </c:pt>
                <c:pt idx="398">
                  <c:v>1.68</c:v>
                </c:pt>
                <c:pt idx="399">
                  <c:v>2.02</c:v>
                </c:pt>
                <c:pt idx="400">
                  <c:v>2.4500000000000002</c:v>
                </c:pt>
                <c:pt idx="401">
                  <c:v>2.8</c:v>
                </c:pt>
                <c:pt idx="402">
                  <c:v>2.06</c:v>
                </c:pt>
                <c:pt idx="403">
                  <c:v>2.2400000000000002</c:v>
                </c:pt>
                <c:pt idx="404">
                  <c:v>2.08</c:v>
                </c:pt>
                <c:pt idx="405">
                  <c:v>2.48</c:v>
                </c:pt>
                <c:pt idx="406">
                  <c:v>1.7</c:v>
                </c:pt>
                <c:pt idx="407">
                  <c:v>2.2400000000000002</c:v>
                </c:pt>
                <c:pt idx="408">
                  <c:v>2.2000000000000002</c:v>
                </c:pt>
                <c:pt idx="409">
                  <c:v>2.78</c:v>
                </c:pt>
                <c:pt idx="410">
                  <c:v>2.44</c:v>
                </c:pt>
                <c:pt idx="411">
                  <c:v>2.9</c:v>
                </c:pt>
                <c:pt idx="412">
                  <c:v>2.1</c:v>
                </c:pt>
                <c:pt idx="413">
                  <c:v>2.46</c:v>
                </c:pt>
                <c:pt idx="414">
                  <c:v>2.06</c:v>
                </c:pt>
                <c:pt idx="415">
                  <c:v>2.64</c:v>
                </c:pt>
                <c:pt idx="416">
                  <c:v>1.84</c:v>
                </c:pt>
                <c:pt idx="417">
                  <c:v>2.2599999999999998</c:v>
                </c:pt>
                <c:pt idx="418">
                  <c:v>1.9</c:v>
                </c:pt>
                <c:pt idx="419">
                  <c:v>2.2999999999999998</c:v>
                </c:pt>
                <c:pt idx="420">
                  <c:v>1.34</c:v>
                </c:pt>
                <c:pt idx="421">
                  <c:v>1.74</c:v>
                </c:pt>
                <c:pt idx="422">
                  <c:v>1.24</c:v>
                </c:pt>
                <c:pt idx="423">
                  <c:v>2</c:v>
                </c:pt>
                <c:pt idx="424">
                  <c:v>1.3</c:v>
                </c:pt>
                <c:pt idx="425">
                  <c:v>1.74</c:v>
                </c:pt>
                <c:pt idx="426">
                  <c:v>1.22</c:v>
                </c:pt>
                <c:pt idx="427">
                  <c:v>1.7</c:v>
                </c:pt>
                <c:pt idx="428">
                  <c:v>1.88</c:v>
                </c:pt>
                <c:pt idx="429">
                  <c:v>1.7</c:v>
                </c:pt>
                <c:pt idx="430">
                  <c:v>1.36</c:v>
                </c:pt>
                <c:pt idx="431">
                  <c:v>1.74</c:v>
                </c:pt>
                <c:pt idx="432">
                  <c:v>1.26</c:v>
                </c:pt>
                <c:pt idx="433">
                  <c:v>2</c:v>
                </c:pt>
                <c:pt idx="434">
                  <c:v>1.22</c:v>
                </c:pt>
                <c:pt idx="435">
                  <c:v>1.3</c:v>
                </c:pt>
                <c:pt idx="436">
                  <c:v>1.34</c:v>
                </c:pt>
                <c:pt idx="437">
                  <c:v>1.74</c:v>
                </c:pt>
                <c:pt idx="438">
                  <c:v>1.38</c:v>
                </c:pt>
                <c:pt idx="439">
                  <c:v>1.92</c:v>
                </c:pt>
                <c:pt idx="440">
                  <c:v>1.34</c:v>
                </c:pt>
                <c:pt idx="441">
                  <c:v>2.14</c:v>
                </c:pt>
                <c:pt idx="442">
                  <c:v>1.74</c:v>
                </c:pt>
                <c:pt idx="443">
                  <c:v>2.2799999999999998</c:v>
                </c:pt>
                <c:pt idx="444">
                  <c:v>1.5</c:v>
                </c:pt>
                <c:pt idx="445">
                  <c:v>2.36</c:v>
                </c:pt>
                <c:pt idx="446">
                  <c:v>2.04</c:v>
                </c:pt>
                <c:pt idx="447">
                  <c:v>2.72</c:v>
                </c:pt>
                <c:pt idx="448">
                  <c:v>1.68</c:v>
                </c:pt>
                <c:pt idx="449">
                  <c:v>1.68</c:v>
                </c:pt>
                <c:pt idx="450">
                  <c:v>1.68</c:v>
                </c:pt>
                <c:pt idx="451">
                  <c:v>2.2999999999999998</c:v>
                </c:pt>
                <c:pt idx="452">
                  <c:v>1.74</c:v>
                </c:pt>
                <c:pt idx="453">
                  <c:v>2.34</c:v>
                </c:pt>
                <c:pt idx="454">
                  <c:v>1.48</c:v>
                </c:pt>
                <c:pt idx="455">
                  <c:v>1.68</c:v>
                </c:pt>
                <c:pt idx="456">
                  <c:v>2.1</c:v>
                </c:pt>
                <c:pt idx="457">
                  <c:v>2.7</c:v>
                </c:pt>
                <c:pt idx="458">
                  <c:v>1.74</c:v>
                </c:pt>
                <c:pt idx="459">
                  <c:v>2.2200000000000002</c:v>
                </c:pt>
                <c:pt idx="460">
                  <c:v>1.7</c:v>
                </c:pt>
                <c:pt idx="461">
                  <c:v>2.42</c:v>
                </c:pt>
                <c:pt idx="462">
                  <c:v>1.72</c:v>
                </c:pt>
                <c:pt idx="463">
                  <c:v>2.36</c:v>
                </c:pt>
                <c:pt idx="464">
                  <c:v>1.48</c:v>
                </c:pt>
                <c:pt idx="465">
                  <c:v>1.72</c:v>
                </c:pt>
                <c:pt idx="466">
                  <c:v>1.38</c:v>
                </c:pt>
                <c:pt idx="467">
                  <c:v>2.38</c:v>
                </c:pt>
                <c:pt idx="468">
                  <c:v>1.76</c:v>
                </c:pt>
                <c:pt idx="469">
                  <c:v>2.4</c:v>
                </c:pt>
                <c:pt idx="470">
                  <c:v>1.52</c:v>
                </c:pt>
                <c:pt idx="471">
                  <c:v>2.2999999999999998</c:v>
                </c:pt>
                <c:pt idx="472">
                  <c:v>2.02</c:v>
                </c:pt>
                <c:pt idx="473">
                  <c:v>2.8</c:v>
                </c:pt>
                <c:pt idx="474">
                  <c:v>2.08</c:v>
                </c:pt>
                <c:pt idx="475">
                  <c:v>2.52</c:v>
                </c:pt>
                <c:pt idx="476">
                  <c:v>1.54</c:v>
                </c:pt>
                <c:pt idx="477">
                  <c:v>1.75</c:v>
                </c:pt>
                <c:pt idx="478">
                  <c:v>1.86</c:v>
                </c:pt>
                <c:pt idx="479">
                  <c:v>2.42</c:v>
                </c:pt>
                <c:pt idx="480">
                  <c:v>1.68</c:v>
                </c:pt>
                <c:pt idx="481">
                  <c:v>2.2000000000000002</c:v>
                </c:pt>
                <c:pt idx="482">
                  <c:v>1.56</c:v>
                </c:pt>
                <c:pt idx="483">
                  <c:v>2.2599999999999998</c:v>
                </c:pt>
                <c:pt idx="484">
                  <c:v>1.74</c:v>
                </c:pt>
                <c:pt idx="485">
                  <c:v>2.34</c:v>
                </c:pt>
                <c:pt idx="486">
                  <c:v>1.6</c:v>
                </c:pt>
                <c:pt idx="487">
                  <c:v>2.16</c:v>
                </c:pt>
                <c:pt idx="488">
                  <c:v>1.4</c:v>
                </c:pt>
                <c:pt idx="489">
                  <c:v>2.14</c:v>
                </c:pt>
                <c:pt idx="490">
                  <c:v>1.36</c:v>
                </c:pt>
                <c:pt idx="491">
                  <c:v>2.12</c:v>
                </c:pt>
                <c:pt idx="492">
                  <c:v>1.32</c:v>
                </c:pt>
                <c:pt idx="493">
                  <c:v>2</c:v>
                </c:pt>
                <c:pt idx="494">
                  <c:v>1.1599999999999999</c:v>
                </c:pt>
                <c:pt idx="495">
                  <c:v>2.2400000000000002</c:v>
                </c:pt>
                <c:pt idx="496">
                  <c:v>1.56</c:v>
                </c:pt>
                <c:pt idx="497">
                  <c:v>2.2799999999999998</c:v>
                </c:pt>
                <c:pt idx="498">
                  <c:v>1.66</c:v>
                </c:pt>
                <c:pt idx="499">
                  <c:v>2.46</c:v>
                </c:pt>
                <c:pt idx="500">
                  <c:v>1.74</c:v>
                </c:pt>
                <c:pt idx="501">
                  <c:v>2.34</c:v>
                </c:pt>
                <c:pt idx="502">
                  <c:v>1.58</c:v>
                </c:pt>
                <c:pt idx="503">
                  <c:v>2.2999999999999998</c:v>
                </c:pt>
                <c:pt idx="504">
                  <c:v>1.92</c:v>
                </c:pt>
                <c:pt idx="505">
                  <c:v>2.56</c:v>
                </c:pt>
                <c:pt idx="506">
                  <c:v>2.38</c:v>
                </c:pt>
                <c:pt idx="507">
                  <c:v>2.9</c:v>
                </c:pt>
                <c:pt idx="508">
                  <c:v>2.4</c:v>
                </c:pt>
                <c:pt idx="509">
                  <c:v>2.72</c:v>
                </c:pt>
                <c:pt idx="510">
                  <c:v>2.14</c:v>
                </c:pt>
                <c:pt idx="511">
                  <c:v>2.56</c:v>
                </c:pt>
                <c:pt idx="512">
                  <c:v>2.1</c:v>
                </c:pt>
                <c:pt idx="513">
                  <c:v>2.56</c:v>
                </c:pt>
                <c:pt idx="514">
                  <c:v>2.2599999999999998</c:v>
                </c:pt>
                <c:pt idx="515">
                  <c:v>2.64</c:v>
                </c:pt>
                <c:pt idx="516">
                  <c:v>1.78</c:v>
                </c:pt>
                <c:pt idx="517">
                  <c:v>2.04</c:v>
                </c:pt>
                <c:pt idx="518">
                  <c:v>1.5</c:v>
                </c:pt>
                <c:pt idx="519">
                  <c:v>2.12</c:v>
                </c:pt>
                <c:pt idx="520">
                  <c:v>1.84</c:v>
                </c:pt>
                <c:pt idx="521">
                  <c:v>2.46</c:v>
                </c:pt>
                <c:pt idx="522">
                  <c:v>2.04</c:v>
                </c:pt>
                <c:pt idx="523">
                  <c:v>2.02</c:v>
                </c:pt>
                <c:pt idx="524">
                  <c:v>2.1</c:v>
                </c:pt>
                <c:pt idx="525">
                  <c:v>2.56</c:v>
                </c:pt>
                <c:pt idx="526">
                  <c:v>2.08</c:v>
                </c:pt>
                <c:pt idx="527">
                  <c:v>2.56</c:v>
                </c:pt>
                <c:pt idx="528">
                  <c:v>1.96</c:v>
                </c:pt>
                <c:pt idx="529">
                  <c:v>2.5</c:v>
                </c:pt>
                <c:pt idx="530">
                  <c:v>1.54</c:v>
                </c:pt>
                <c:pt idx="531">
                  <c:v>2.04</c:v>
                </c:pt>
                <c:pt idx="532">
                  <c:v>1.3</c:v>
                </c:pt>
                <c:pt idx="533">
                  <c:v>1.3</c:v>
                </c:pt>
                <c:pt idx="534">
                  <c:v>1.22</c:v>
                </c:pt>
                <c:pt idx="535">
                  <c:v>1.94</c:v>
                </c:pt>
                <c:pt idx="536">
                  <c:v>1.64</c:v>
                </c:pt>
                <c:pt idx="537">
                  <c:v>2.3199999999999998</c:v>
                </c:pt>
                <c:pt idx="538">
                  <c:v>1.7</c:v>
                </c:pt>
                <c:pt idx="539">
                  <c:v>2.34</c:v>
                </c:pt>
                <c:pt idx="540">
                  <c:v>1.72</c:v>
                </c:pt>
                <c:pt idx="541">
                  <c:v>2.3199999999999998</c:v>
                </c:pt>
                <c:pt idx="542">
                  <c:v>1.34</c:v>
                </c:pt>
                <c:pt idx="543">
                  <c:v>2.1800000000000002</c:v>
                </c:pt>
                <c:pt idx="544">
                  <c:v>1.62</c:v>
                </c:pt>
                <c:pt idx="545">
                  <c:v>2.62</c:v>
                </c:pt>
                <c:pt idx="546">
                  <c:v>2.08</c:v>
                </c:pt>
                <c:pt idx="547">
                  <c:v>2.34</c:v>
                </c:pt>
                <c:pt idx="548">
                  <c:v>2.2000000000000002</c:v>
                </c:pt>
                <c:pt idx="549">
                  <c:v>2.66</c:v>
                </c:pt>
                <c:pt idx="550">
                  <c:v>1.36</c:v>
                </c:pt>
                <c:pt idx="551">
                  <c:v>2.3199999999999998</c:v>
                </c:pt>
                <c:pt idx="552">
                  <c:v>2.1</c:v>
                </c:pt>
                <c:pt idx="553">
                  <c:v>2.74</c:v>
                </c:pt>
                <c:pt idx="554">
                  <c:v>2.06</c:v>
                </c:pt>
                <c:pt idx="555">
                  <c:v>2.76</c:v>
                </c:pt>
                <c:pt idx="556">
                  <c:v>2.14</c:v>
                </c:pt>
                <c:pt idx="557">
                  <c:v>2.68</c:v>
                </c:pt>
                <c:pt idx="558">
                  <c:v>1.52</c:v>
                </c:pt>
                <c:pt idx="559">
                  <c:v>1.8</c:v>
                </c:pt>
                <c:pt idx="560">
                  <c:v>1.2</c:v>
                </c:pt>
                <c:pt idx="561">
                  <c:v>1.82</c:v>
                </c:pt>
                <c:pt idx="562">
                  <c:v>1.1000000000000001</c:v>
                </c:pt>
                <c:pt idx="563">
                  <c:v>1.8</c:v>
                </c:pt>
                <c:pt idx="564">
                  <c:v>1.02</c:v>
                </c:pt>
                <c:pt idx="565">
                  <c:v>1.68</c:v>
                </c:pt>
                <c:pt idx="566">
                  <c:v>1</c:v>
                </c:pt>
                <c:pt idx="567">
                  <c:v>1.6</c:v>
                </c:pt>
                <c:pt idx="568">
                  <c:v>1.94</c:v>
                </c:pt>
                <c:pt idx="569">
                  <c:v>1.94</c:v>
                </c:pt>
                <c:pt idx="570">
                  <c:v>1.82</c:v>
                </c:pt>
                <c:pt idx="571">
                  <c:v>1.98</c:v>
                </c:pt>
                <c:pt idx="572">
                  <c:v>2.14</c:v>
                </c:pt>
                <c:pt idx="573">
                  <c:v>2.2999999999999998</c:v>
                </c:pt>
                <c:pt idx="574">
                  <c:v>1.66</c:v>
                </c:pt>
                <c:pt idx="575">
                  <c:v>1.94</c:v>
                </c:pt>
                <c:pt idx="576">
                  <c:v>1.64</c:v>
                </c:pt>
                <c:pt idx="577">
                  <c:v>1.7</c:v>
                </c:pt>
                <c:pt idx="578">
                  <c:v>1.44</c:v>
                </c:pt>
                <c:pt idx="579">
                  <c:v>1.2</c:v>
                </c:pt>
                <c:pt idx="580">
                  <c:v>2.02</c:v>
                </c:pt>
                <c:pt idx="581">
                  <c:v>1.64</c:v>
                </c:pt>
                <c:pt idx="582">
                  <c:v>1.28</c:v>
                </c:pt>
                <c:pt idx="583">
                  <c:v>1.74</c:v>
                </c:pt>
                <c:pt idx="584">
                  <c:v>1.62</c:v>
                </c:pt>
                <c:pt idx="585">
                  <c:v>2.5</c:v>
                </c:pt>
                <c:pt idx="586">
                  <c:v>1.9</c:v>
                </c:pt>
                <c:pt idx="587">
                  <c:v>2.52</c:v>
                </c:pt>
                <c:pt idx="588">
                  <c:v>1.86</c:v>
                </c:pt>
                <c:pt idx="589">
                  <c:v>2.66</c:v>
                </c:pt>
                <c:pt idx="590">
                  <c:v>2.6</c:v>
                </c:pt>
                <c:pt idx="591">
                  <c:v>2.66</c:v>
                </c:pt>
                <c:pt idx="592">
                  <c:v>2.6</c:v>
                </c:pt>
                <c:pt idx="593">
                  <c:v>3.26</c:v>
                </c:pt>
                <c:pt idx="594">
                  <c:v>2.14</c:v>
                </c:pt>
                <c:pt idx="595">
                  <c:v>2.4</c:v>
                </c:pt>
                <c:pt idx="596">
                  <c:v>1.9</c:v>
                </c:pt>
                <c:pt idx="597">
                  <c:v>2.2999999999999998</c:v>
                </c:pt>
                <c:pt idx="598">
                  <c:v>1.86</c:v>
                </c:pt>
                <c:pt idx="599">
                  <c:v>1.96</c:v>
                </c:pt>
                <c:pt idx="600">
                  <c:v>1.42</c:v>
                </c:pt>
                <c:pt idx="601">
                  <c:v>1.72</c:v>
                </c:pt>
                <c:pt idx="602">
                  <c:v>1.71</c:v>
                </c:pt>
                <c:pt idx="603">
                  <c:v>1.7</c:v>
                </c:pt>
                <c:pt idx="604">
                  <c:v>1.22</c:v>
                </c:pt>
                <c:pt idx="605">
                  <c:v>1.62</c:v>
                </c:pt>
                <c:pt idx="606">
                  <c:v>2</c:v>
                </c:pt>
                <c:pt idx="607">
                  <c:v>2.1800000000000002</c:v>
                </c:pt>
                <c:pt idx="608">
                  <c:v>1.9</c:v>
                </c:pt>
                <c:pt idx="609">
                  <c:v>3.14</c:v>
                </c:pt>
                <c:pt idx="610">
                  <c:v>3.4</c:v>
                </c:pt>
                <c:pt idx="611">
                  <c:v>2.86</c:v>
                </c:pt>
                <c:pt idx="612">
                  <c:v>2.2400000000000002</c:v>
                </c:pt>
                <c:pt idx="613">
                  <c:v>3</c:v>
                </c:pt>
                <c:pt idx="614">
                  <c:v>2.34</c:v>
                </c:pt>
                <c:pt idx="615">
                  <c:v>2.5</c:v>
                </c:pt>
                <c:pt idx="616">
                  <c:v>2.2999999999999998</c:v>
                </c:pt>
                <c:pt idx="617">
                  <c:v>2.44</c:v>
                </c:pt>
                <c:pt idx="618">
                  <c:v>2.44</c:v>
                </c:pt>
                <c:pt idx="619">
                  <c:v>2.48</c:v>
                </c:pt>
                <c:pt idx="620">
                  <c:v>2</c:v>
                </c:pt>
                <c:pt idx="621">
                  <c:v>2.2200000000000002</c:v>
                </c:pt>
                <c:pt idx="622">
                  <c:v>2</c:v>
                </c:pt>
                <c:pt idx="623">
                  <c:v>2.2000000000000002</c:v>
                </c:pt>
                <c:pt idx="624">
                  <c:v>1.84</c:v>
                </c:pt>
                <c:pt idx="625">
                  <c:v>2.2000000000000002</c:v>
                </c:pt>
                <c:pt idx="626">
                  <c:v>1.8</c:v>
                </c:pt>
                <c:pt idx="627">
                  <c:v>2.08</c:v>
                </c:pt>
                <c:pt idx="628">
                  <c:v>2.02</c:v>
                </c:pt>
                <c:pt idx="629">
                  <c:v>2.2599999999999998</c:v>
                </c:pt>
                <c:pt idx="630">
                  <c:v>2.04</c:v>
                </c:pt>
                <c:pt idx="631">
                  <c:v>2.2000000000000002</c:v>
                </c:pt>
                <c:pt idx="632">
                  <c:v>1.9</c:v>
                </c:pt>
                <c:pt idx="633">
                  <c:v>2.02</c:v>
                </c:pt>
                <c:pt idx="634">
                  <c:v>1.8</c:v>
                </c:pt>
                <c:pt idx="635">
                  <c:v>1.96</c:v>
                </c:pt>
                <c:pt idx="636">
                  <c:v>1.68</c:v>
                </c:pt>
                <c:pt idx="637">
                  <c:v>1.9</c:v>
                </c:pt>
                <c:pt idx="638">
                  <c:v>1.68</c:v>
                </c:pt>
                <c:pt idx="639">
                  <c:v>2.1</c:v>
                </c:pt>
                <c:pt idx="640">
                  <c:v>1.08</c:v>
                </c:pt>
                <c:pt idx="641">
                  <c:v>1.96</c:v>
                </c:pt>
                <c:pt idx="642">
                  <c:v>1.58</c:v>
                </c:pt>
                <c:pt idx="643">
                  <c:v>1.9</c:v>
                </c:pt>
                <c:pt idx="644">
                  <c:v>1.86</c:v>
                </c:pt>
                <c:pt idx="645">
                  <c:v>2.14</c:v>
                </c:pt>
                <c:pt idx="646">
                  <c:v>1.98</c:v>
                </c:pt>
                <c:pt idx="647">
                  <c:v>2.7</c:v>
                </c:pt>
                <c:pt idx="648">
                  <c:v>2.8</c:v>
                </c:pt>
                <c:pt idx="649">
                  <c:v>2.6</c:v>
                </c:pt>
                <c:pt idx="650">
                  <c:v>2.2599999999999998</c:v>
                </c:pt>
                <c:pt idx="651">
                  <c:v>2.5</c:v>
                </c:pt>
                <c:pt idx="652">
                  <c:v>2.2799999999999998</c:v>
                </c:pt>
                <c:pt idx="653">
                  <c:v>3.52</c:v>
                </c:pt>
                <c:pt idx="654">
                  <c:v>3.12</c:v>
                </c:pt>
                <c:pt idx="655">
                  <c:v>2.86</c:v>
                </c:pt>
                <c:pt idx="656">
                  <c:v>2.42</c:v>
                </c:pt>
                <c:pt idx="657">
                  <c:v>2.9</c:v>
                </c:pt>
                <c:pt idx="658">
                  <c:v>3.24</c:v>
                </c:pt>
                <c:pt idx="659">
                  <c:v>3.76</c:v>
                </c:pt>
                <c:pt idx="660">
                  <c:v>3.56</c:v>
                </c:pt>
                <c:pt idx="661">
                  <c:v>3.6</c:v>
                </c:pt>
                <c:pt idx="662">
                  <c:v>3.2</c:v>
                </c:pt>
                <c:pt idx="663">
                  <c:v>3.9</c:v>
                </c:pt>
                <c:pt idx="664">
                  <c:v>4.2</c:v>
                </c:pt>
                <c:pt idx="665">
                  <c:v>4.0199999999999996</c:v>
                </c:pt>
                <c:pt idx="666">
                  <c:v>3.62</c:v>
                </c:pt>
                <c:pt idx="667">
                  <c:v>3.56</c:v>
                </c:pt>
                <c:pt idx="668">
                  <c:v>3.46</c:v>
                </c:pt>
                <c:pt idx="669">
                  <c:v>4.6399999999999997</c:v>
                </c:pt>
                <c:pt idx="670">
                  <c:v>4.2</c:v>
                </c:pt>
                <c:pt idx="671">
                  <c:v>4.16</c:v>
                </c:pt>
                <c:pt idx="672">
                  <c:v>3.64</c:v>
                </c:pt>
                <c:pt idx="673">
                  <c:v>4.24</c:v>
                </c:pt>
                <c:pt idx="674">
                  <c:v>4.5999999999999996</c:v>
                </c:pt>
                <c:pt idx="675">
                  <c:v>4.5999999999999996</c:v>
                </c:pt>
                <c:pt idx="676">
                  <c:v>4.0999999999999996</c:v>
                </c:pt>
                <c:pt idx="677">
                  <c:v>4.24</c:v>
                </c:pt>
                <c:pt idx="678">
                  <c:v>4.0599999999999996</c:v>
                </c:pt>
                <c:pt idx="679">
                  <c:v>3.96</c:v>
                </c:pt>
                <c:pt idx="680">
                  <c:v>3.8</c:v>
                </c:pt>
                <c:pt idx="681">
                  <c:v>4</c:v>
                </c:pt>
                <c:pt idx="682">
                  <c:v>3.92</c:v>
                </c:pt>
                <c:pt idx="683">
                  <c:v>5.14</c:v>
                </c:pt>
                <c:pt idx="684">
                  <c:v>4.74</c:v>
                </c:pt>
                <c:pt idx="685">
                  <c:v>5.14</c:v>
                </c:pt>
                <c:pt idx="686">
                  <c:v>4.74</c:v>
                </c:pt>
                <c:pt idx="687">
                  <c:v>4.9000000000000004</c:v>
                </c:pt>
                <c:pt idx="688">
                  <c:v>4.26</c:v>
                </c:pt>
                <c:pt idx="689">
                  <c:v>4.34</c:v>
                </c:pt>
                <c:pt idx="690">
                  <c:v>4.12</c:v>
                </c:pt>
                <c:pt idx="691">
                  <c:v>4.0599999999999996</c:v>
                </c:pt>
                <c:pt idx="692">
                  <c:v>3.86</c:v>
                </c:pt>
                <c:pt idx="693">
                  <c:v>3.86</c:v>
                </c:pt>
                <c:pt idx="694">
                  <c:v>3.66</c:v>
                </c:pt>
                <c:pt idx="695">
                  <c:v>3.72</c:v>
                </c:pt>
                <c:pt idx="696">
                  <c:v>3.86</c:v>
                </c:pt>
                <c:pt idx="697">
                  <c:v>4.3600000000000003</c:v>
                </c:pt>
                <c:pt idx="698">
                  <c:v>3.62</c:v>
                </c:pt>
                <c:pt idx="699">
                  <c:v>3.44</c:v>
                </c:pt>
                <c:pt idx="700">
                  <c:v>3</c:v>
                </c:pt>
                <c:pt idx="701">
                  <c:v>3.22</c:v>
                </c:pt>
                <c:pt idx="702">
                  <c:v>3.04</c:v>
                </c:pt>
                <c:pt idx="703">
                  <c:v>3.34</c:v>
                </c:pt>
                <c:pt idx="704">
                  <c:v>3.3</c:v>
                </c:pt>
                <c:pt idx="705">
                  <c:v>3.66</c:v>
                </c:pt>
                <c:pt idx="706">
                  <c:v>3.64</c:v>
                </c:pt>
                <c:pt idx="707">
                  <c:v>4.4000000000000004</c:v>
                </c:pt>
                <c:pt idx="708">
                  <c:v>4.4400000000000004</c:v>
                </c:pt>
                <c:pt idx="709">
                  <c:v>4.26</c:v>
                </c:pt>
                <c:pt idx="710">
                  <c:v>3.74</c:v>
                </c:pt>
                <c:pt idx="711">
                  <c:v>3.92</c:v>
                </c:pt>
                <c:pt idx="712">
                  <c:v>4.0999999999999996</c:v>
                </c:pt>
                <c:pt idx="713">
                  <c:v>4.0999999999999996</c:v>
                </c:pt>
                <c:pt idx="714">
                  <c:v>4.66</c:v>
                </c:pt>
                <c:pt idx="715">
                  <c:v>5.68</c:v>
                </c:pt>
                <c:pt idx="716">
                  <c:v>6</c:v>
                </c:pt>
                <c:pt idx="717">
                  <c:v>5.56</c:v>
                </c:pt>
                <c:pt idx="718">
                  <c:v>4.9000000000000004</c:v>
                </c:pt>
                <c:pt idx="719">
                  <c:v>4.5599999999999996</c:v>
                </c:pt>
                <c:pt idx="720">
                  <c:v>4.4800000000000004</c:v>
                </c:pt>
                <c:pt idx="721">
                  <c:v>4.16</c:v>
                </c:pt>
                <c:pt idx="722">
                  <c:v>4.0199999999999996</c:v>
                </c:pt>
                <c:pt idx="723">
                  <c:v>3.96</c:v>
                </c:pt>
                <c:pt idx="724">
                  <c:v>3.96</c:v>
                </c:pt>
                <c:pt idx="725">
                  <c:v>4.04</c:v>
                </c:pt>
                <c:pt idx="726">
                  <c:v>3.86</c:v>
                </c:pt>
                <c:pt idx="727">
                  <c:v>3.76</c:v>
                </c:pt>
                <c:pt idx="728">
                  <c:v>3.62</c:v>
                </c:pt>
                <c:pt idx="729">
                  <c:v>3.7</c:v>
                </c:pt>
                <c:pt idx="730">
                  <c:v>3.7</c:v>
                </c:pt>
                <c:pt idx="731">
                  <c:v>3.96</c:v>
                </c:pt>
              </c:numCache>
            </c:numRef>
          </c:val>
          <c:smooth val="0"/>
          <c:extLst>
            <c:ext xmlns:c16="http://schemas.microsoft.com/office/drawing/2014/chart" uri="{C3380CC4-5D6E-409C-BE32-E72D297353CC}">
              <c16:uniqueId val="{00000003-9035-4649-8864-FD3FB14D1724}"/>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3.5</c:v>
                </c:pt>
                <c:pt idx="1">
                  <c:v>3.6</c:v>
                </c:pt>
                <c:pt idx="2">
                  <c:v>2.72</c:v>
                </c:pt>
                <c:pt idx="3">
                  <c:v>3.08</c:v>
                </c:pt>
                <c:pt idx="4">
                  <c:v>2.96</c:v>
                </c:pt>
                <c:pt idx="5">
                  <c:v>3.16</c:v>
                </c:pt>
                <c:pt idx="6">
                  <c:v>3.1</c:v>
                </c:pt>
                <c:pt idx="7">
                  <c:v>3.12</c:v>
                </c:pt>
                <c:pt idx="8">
                  <c:v>3.15</c:v>
                </c:pt>
                <c:pt idx="9">
                  <c:v>3.16</c:v>
                </c:pt>
                <c:pt idx="10">
                  <c:v>2.96</c:v>
                </c:pt>
                <c:pt idx="11">
                  <c:v>3.62</c:v>
                </c:pt>
                <c:pt idx="12">
                  <c:v>2.68</c:v>
                </c:pt>
                <c:pt idx="13">
                  <c:v>4.4800000000000004</c:v>
                </c:pt>
                <c:pt idx="14">
                  <c:v>4.9000000000000004</c:v>
                </c:pt>
                <c:pt idx="15">
                  <c:v>4.7</c:v>
                </c:pt>
                <c:pt idx="16">
                  <c:v>4.58</c:v>
                </c:pt>
                <c:pt idx="17">
                  <c:v>4.74</c:v>
                </c:pt>
                <c:pt idx="18">
                  <c:v>5.0999999999999996</c:v>
                </c:pt>
                <c:pt idx="19">
                  <c:v>5.48</c:v>
                </c:pt>
                <c:pt idx="20">
                  <c:v>5.26</c:v>
                </c:pt>
                <c:pt idx="21">
                  <c:v>5.0999999999999996</c:v>
                </c:pt>
                <c:pt idx="22">
                  <c:v>4.96</c:v>
                </c:pt>
                <c:pt idx="23">
                  <c:v>5</c:v>
                </c:pt>
                <c:pt idx="24">
                  <c:v>4.7</c:v>
                </c:pt>
                <c:pt idx="25">
                  <c:v>4.7</c:v>
                </c:pt>
                <c:pt idx="26">
                  <c:v>4.54</c:v>
                </c:pt>
                <c:pt idx="27">
                  <c:v>4.5599999999999996</c:v>
                </c:pt>
                <c:pt idx="28">
                  <c:v>4.0999999999999996</c:v>
                </c:pt>
                <c:pt idx="29">
                  <c:v>4.2</c:v>
                </c:pt>
                <c:pt idx="30">
                  <c:v>4.22</c:v>
                </c:pt>
                <c:pt idx="31">
                  <c:v>4.4000000000000004</c:v>
                </c:pt>
                <c:pt idx="32">
                  <c:v>4.28</c:v>
                </c:pt>
                <c:pt idx="33">
                  <c:v>4.34</c:v>
                </c:pt>
                <c:pt idx="34">
                  <c:v>4.0999999999999996</c:v>
                </c:pt>
                <c:pt idx="35">
                  <c:v>4</c:v>
                </c:pt>
                <c:pt idx="36">
                  <c:v>3.5</c:v>
                </c:pt>
                <c:pt idx="37">
                  <c:v>3.46</c:v>
                </c:pt>
                <c:pt idx="38">
                  <c:v>2.9</c:v>
                </c:pt>
                <c:pt idx="39">
                  <c:v>3.2</c:v>
                </c:pt>
                <c:pt idx="40">
                  <c:v>3.33</c:v>
                </c:pt>
                <c:pt idx="41">
                  <c:v>4.04</c:v>
                </c:pt>
                <c:pt idx="42">
                  <c:v>4.0599999999999996</c:v>
                </c:pt>
                <c:pt idx="43">
                  <c:v>4.0999999999999996</c:v>
                </c:pt>
                <c:pt idx="44">
                  <c:v>4.16</c:v>
                </c:pt>
                <c:pt idx="45">
                  <c:v>4.18</c:v>
                </c:pt>
                <c:pt idx="46">
                  <c:v>4</c:v>
                </c:pt>
                <c:pt idx="47">
                  <c:v>3.96</c:v>
                </c:pt>
                <c:pt idx="48">
                  <c:v>3.88</c:v>
                </c:pt>
                <c:pt idx="49">
                  <c:v>3.96</c:v>
                </c:pt>
                <c:pt idx="50">
                  <c:v>3.96</c:v>
                </c:pt>
                <c:pt idx="51">
                  <c:v>3.92</c:v>
                </c:pt>
                <c:pt idx="52">
                  <c:v>3.66</c:v>
                </c:pt>
                <c:pt idx="53">
                  <c:v>3.82</c:v>
                </c:pt>
                <c:pt idx="54">
                  <c:v>3.58</c:v>
                </c:pt>
                <c:pt idx="55">
                  <c:v>3.62</c:v>
                </c:pt>
                <c:pt idx="56">
                  <c:v>3.46</c:v>
                </c:pt>
                <c:pt idx="57">
                  <c:v>3.86</c:v>
                </c:pt>
                <c:pt idx="58">
                  <c:v>4.0599999999999996</c:v>
                </c:pt>
                <c:pt idx="59">
                  <c:v>4.24</c:v>
                </c:pt>
                <c:pt idx="60">
                  <c:v>4.0599999999999996</c:v>
                </c:pt>
                <c:pt idx="61">
                  <c:v>4.3</c:v>
                </c:pt>
                <c:pt idx="62">
                  <c:v>3.78</c:v>
                </c:pt>
                <c:pt idx="63">
                  <c:v>3.7</c:v>
                </c:pt>
                <c:pt idx="64">
                  <c:v>3.56</c:v>
                </c:pt>
                <c:pt idx="65">
                  <c:v>3.74</c:v>
                </c:pt>
                <c:pt idx="66">
                  <c:v>3.1</c:v>
                </c:pt>
                <c:pt idx="67">
                  <c:v>3.48</c:v>
                </c:pt>
                <c:pt idx="68">
                  <c:v>3.32</c:v>
                </c:pt>
                <c:pt idx="69">
                  <c:v>3.6</c:v>
                </c:pt>
                <c:pt idx="70">
                  <c:v>3.14</c:v>
                </c:pt>
                <c:pt idx="71">
                  <c:v>3.74</c:v>
                </c:pt>
                <c:pt idx="72">
                  <c:v>4.4000000000000004</c:v>
                </c:pt>
                <c:pt idx="73">
                  <c:v>4.66</c:v>
                </c:pt>
                <c:pt idx="74">
                  <c:v>4.4000000000000004</c:v>
                </c:pt>
                <c:pt idx="75">
                  <c:v>4.22</c:v>
                </c:pt>
                <c:pt idx="76">
                  <c:v>3.86</c:v>
                </c:pt>
                <c:pt idx="77">
                  <c:v>3.96</c:v>
                </c:pt>
                <c:pt idx="78">
                  <c:v>3.5</c:v>
                </c:pt>
                <c:pt idx="79">
                  <c:v>3.34</c:v>
                </c:pt>
                <c:pt idx="80">
                  <c:v>3.12</c:v>
                </c:pt>
                <c:pt idx="81">
                  <c:v>3.28</c:v>
                </c:pt>
                <c:pt idx="82">
                  <c:v>3.32</c:v>
                </c:pt>
                <c:pt idx="83">
                  <c:v>3.32</c:v>
                </c:pt>
                <c:pt idx="84">
                  <c:v>3.56</c:v>
                </c:pt>
                <c:pt idx="85">
                  <c:v>3.88</c:v>
                </c:pt>
                <c:pt idx="86">
                  <c:v>3.56</c:v>
                </c:pt>
                <c:pt idx="87">
                  <c:v>3.76</c:v>
                </c:pt>
                <c:pt idx="88">
                  <c:v>3.46</c:v>
                </c:pt>
                <c:pt idx="89">
                  <c:v>4.08</c:v>
                </c:pt>
                <c:pt idx="90">
                  <c:v>3.7</c:v>
                </c:pt>
                <c:pt idx="91">
                  <c:v>3.84</c:v>
                </c:pt>
                <c:pt idx="92">
                  <c:v>2.88</c:v>
                </c:pt>
                <c:pt idx="93">
                  <c:v>3.22</c:v>
                </c:pt>
                <c:pt idx="94">
                  <c:v>2.78</c:v>
                </c:pt>
                <c:pt idx="95">
                  <c:v>3.1</c:v>
                </c:pt>
                <c:pt idx="96">
                  <c:v>2.7</c:v>
                </c:pt>
                <c:pt idx="97">
                  <c:v>3.32</c:v>
                </c:pt>
                <c:pt idx="98">
                  <c:v>2.82</c:v>
                </c:pt>
                <c:pt idx="99">
                  <c:v>3.24</c:v>
                </c:pt>
                <c:pt idx="100">
                  <c:v>2.56</c:v>
                </c:pt>
                <c:pt idx="101">
                  <c:v>3.3</c:v>
                </c:pt>
                <c:pt idx="102">
                  <c:v>3.08</c:v>
                </c:pt>
                <c:pt idx="103">
                  <c:v>3.32</c:v>
                </c:pt>
                <c:pt idx="104">
                  <c:v>3.84</c:v>
                </c:pt>
                <c:pt idx="105">
                  <c:v>4.04</c:v>
                </c:pt>
                <c:pt idx="106">
                  <c:v>3.62</c:v>
                </c:pt>
                <c:pt idx="107">
                  <c:v>3.82</c:v>
                </c:pt>
                <c:pt idx="108">
                  <c:v>3.26</c:v>
                </c:pt>
                <c:pt idx="109">
                  <c:v>3.9</c:v>
                </c:pt>
                <c:pt idx="110">
                  <c:v>3.64</c:v>
                </c:pt>
                <c:pt idx="111">
                  <c:v>3.56</c:v>
                </c:pt>
                <c:pt idx="112">
                  <c:v>3.48</c:v>
                </c:pt>
                <c:pt idx="113">
                  <c:v>3.54</c:v>
                </c:pt>
                <c:pt idx="114">
                  <c:v>3.3</c:v>
                </c:pt>
                <c:pt idx="115">
                  <c:v>3.6</c:v>
                </c:pt>
                <c:pt idx="116">
                  <c:v>4.34</c:v>
                </c:pt>
                <c:pt idx="117">
                  <c:v>4.58</c:v>
                </c:pt>
                <c:pt idx="118">
                  <c:v>4.54</c:v>
                </c:pt>
                <c:pt idx="119">
                  <c:v>5.66</c:v>
                </c:pt>
                <c:pt idx="120">
                  <c:v>5.48</c:v>
                </c:pt>
                <c:pt idx="121">
                  <c:v>5</c:v>
                </c:pt>
                <c:pt idx="122">
                  <c:v>4.62</c:v>
                </c:pt>
                <c:pt idx="123">
                  <c:v>5.5</c:v>
                </c:pt>
                <c:pt idx="124">
                  <c:v>5.9</c:v>
                </c:pt>
                <c:pt idx="125">
                  <c:v>5.54</c:v>
                </c:pt>
                <c:pt idx="126">
                  <c:v>5</c:v>
                </c:pt>
                <c:pt idx="127">
                  <c:v>5.12</c:v>
                </c:pt>
                <c:pt idx="128">
                  <c:v>5.22</c:v>
                </c:pt>
                <c:pt idx="129">
                  <c:v>5.26</c:v>
                </c:pt>
                <c:pt idx="130">
                  <c:v>4.5</c:v>
                </c:pt>
                <c:pt idx="131">
                  <c:v>4.5</c:v>
                </c:pt>
                <c:pt idx="132">
                  <c:v>4.8</c:v>
                </c:pt>
                <c:pt idx="133">
                  <c:v>4.9000000000000004</c:v>
                </c:pt>
                <c:pt idx="134">
                  <c:v>4.76</c:v>
                </c:pt>
                <c:pt idx="135">
                  <c:v>5.2</c:v>
                </c:pt>
                <c:pt idx="136">
                  <c:v>5.9</c:v>
                </c:pt>
                <c:pt idx="137">
                  <c:v>5.54</c:v>
                </c:pt>
                <c:pt idx="138">
                  <c:v>5.04</c:v>
                </c:pt>
                <c:pt idx="139">
                  <c:v>5</c:v>
                </c:pt>
                <c:pt idx="140">
                  <c:v>4.7</c:v>
                </c:pt>
                <c:pt idx="141">
                  <c:v>4.9000000000000004</c:v>
                </c:pt>
                <c:pt idx="142">
                  <c:v>4.72</c:v>
                </c:pt>
                <c:pt idx="143">
                  <c:v>4.5999999999999996</c:v>
                </c:pt>
                <c:pt idx="144">
                  <c:v>4.5</c:v>
                </c:pt>
                <c:pt idx="145">
                  <c:v>4.4800000000000004</c:v>
                </c:pt>
                <c:pt idx="146">
                  <c:v>4.32</c:v>
                </c:pt>
                <c:pt idx="147">
                  <c:v>4.22</c:v>
                </c:pt>
                <c:pt idx="148">
                  <c:v>4.3</c:v>
                </c:pt>
                <c:pt idx="149">
                  <c:v>4.26</c:v>
                </c:pt>
                <c:pt idx="150">
                  <c:v>4.12</c:v>
                </c:pt>
                <c:pt idx="151">
                  <c:v>4.34</c:v>
                </c:pt>
                <c:pt idx="152">
                  <c:v>4.38</c:v>
                </c:pt>
                <c:pt idx="153">
                  <c:v>4.26</c:v>
                </c:pt>
                <c:pt idx="154">
                  <c:v>4.22</c:v>
                </c:pt>
                <c:pt idx="155">
                  <c:v>4.18</c:v>
                </c:pt>
                <c:pt idx="156">
                  <c:v>4.0199999999999996</c:v>
                </c:pt>
                <c:pt idx="157">
                  <c:v>3.84</c:v>
                </c:pt>
                <c:pt idx="158">
                  <c:v>3.7</c:v>
                </c:pt>
                <c:pt idx="159">
                  <c:v>3.86</c:v>
                </c:pt>
                <c:pt idx="160">
                  <c:v>3.76</c:v>
                </c:pt>
                <c:pt idx="161">
                  <c:v>3.72</c:v>
                </c:pt>
                <c:pt idx="162">
                  <c:v>3.7</c:v>
                </c:pt>
                <c:pt idx="163">
                  <c:v>3.86</c:v>
                </c:pt>
                <c:pt idx="164">
                  <c:v>3.8</c:v>
                </c:pt>
                <c:pt idx="165">
                  <c:v>3.76</c:v>
                </c:pt>
                <c:pt idx="166">
                  <c:v>3.86</c:v>
                </c:pt>
                <c:pt idx="167">
                  <c:v>3.98</c:v>
                </c:pt>
                <c:pt idx="168">
                  <c:v>4.0199999999999996</c:v>
                </c:pt>
                <c:pt idx="169">
                  <c:v>4.1399999999999997</c:v>
                </c:pt>
                <c:pt idx="170">
                  <c:v>4.3</c:v>
                </c:pt>
                <c:pt idx="171">
                  <c:v>4.22</c:v>
                </c:pt>
                <c:pt idx="172">
                  <c:v>3.9</c:v>
                </c:pt>
                <c:pt idx="173">
                  <c:v>3.7</c:v>
                </c:pt>
                <c:pt idx="174">
                  <c:v>3.6</c:v>
                </c:pt>
                <c:pt idx="175">
                  <c:v>3.58</c:v>
                </c:pt>
                <c:pt idx="176">
                  <c:v>3.54</c:v>
                </c:pt>
                <c:pt idx="177">
                  <c:v>3.52</c:v>
                </c:pt>
                <c:pt idx="178">
                  <c:v>3.64</c:v>
                </c:pt>
                <c:pt idx="179">
                  <c:v>3.6</c:v>
                </c:pt>
                <c:pt idx="180">
                  <c:v>3.52</c:v>
                </c:pt>
                <c:pt idx="181">
                  <c:v>3.44</c:v>
                </c:pt>
                <c:pt idx="182">
                  <c:v>3.4</c:v>
                </c:pt>
                <c:pt idx="183">
                  <c:v>3.26</c:v>
                </c:pt>
                <c:pt idx="184">
                  <c:v>3.14</c:v>
                </c:pt>
                <c:pt idx="185">
                  <c:v>3.26</c:v>
                </c:pt>
                <c:pt idx="186">
                  <c:v>3.74</c:v>
                </c:pt>
                <c:pt idx="187">
                  <c:v>3.86</c:v>
                </c:pt>
                <c:pt idx="188">
                  <c:v>3.66</c:v>
                </c:pt>
                <c:pt idx="189">
                  <c:v>3.76</c:v>
                </c:pt>
                <c:pt idx="190">
                  <c:v>3.4</c:v>
                </c:pt>
                <c:pt idx="191">
                  <c:v>3.7</c:v>
                </c:pt>
                <c:pt idx="192">
                  <c:v>3.08</c:v>
                </c:pt>
                <c:pt idx="193">
                  <c:v>3.46</c:v>
                </c:pt>
                <c:pt idx="194">
                  <c:v>3.24</c:v>
                </c:pt>
                <c:pt idx="195">
                  <c:v>3.2</c:v>
                </c:pt>
                <c:pt idx="196">
                  <c:v>3.06</c:v>
                </c:pt>
                <c:pt idx="197">
                  <c:v>3.26</c:v>
                </c:pt>
                <c:pt idx="198">
                  <c:v>3.2</c:v>
                </c:pt>
                <c:pt idx="199">
                  <c:v>3.28</c:v>
                </c:pt>
                <c:pt idx="200">
                  <c:v>3.1</c:v>
                </c:pt>
                <c:pt idx="201">
                  <c:v>3.16</c:v>
                </c:pt>
                <c:pt idx="202">
                  <c:v>2.9</c:v>
                </c:pt>
                <c:pt idx="203">
                  <c:v>3.04</c:v>
                </c:pt>
                <c:pt idx="204">
                  <c:v>2.94</c:v>
                </c:pt>
                <c:pt idx="205">
                  <c:v>3.26</c:v>
                </c:pt>
                <c:pt idx="206">
                  <c:v>2.9</c:v>
                </c:pt>
                <c:pt idx="207">
                  <c:v>3.1</c:v>
                </c:pt>
                <c:pt idx="208">
                  <c:v>2.94</c:v>
                </c:pt>
                <c:pt idx="209">
                  <c:v>3.36</c:v>
                </c:pt>
                <c:pt idx="210">
                  <c:v>3.34</c:v>
                </c:pt>
                <c:pt idx="211">
                  <c:v>3.42</c:v>
                </c:pt>
                <c:pt idx="212">
                  <c:v>3</c:v>
                </c:pt>
                <c:pt idx="213">
                  <c:v>3.42</c:v>
                </c:pt>
                <c:pt idx="214">
                  <c:v>2.54</c:v>
                </c:pt>
                <c:pt idx="215">
                  <c:v>2.6</c:v>
                </c:pt>
                <c:pt idx="216">
                  <c:v>2.74</c:v>
                </c:pt>
                <c:pt idx="217">
                  <c:v>2.74</c:v>
                </c:pt>
                <c:pt idx="218">
                  <c:v>2.36</c:v>
                </c:pt>
                <c:pt idx="219">
                  <c:v>2.66</c:v>
                </c:pt>
                <c:pt idx="220">
                  <c:v>2.2999999999999998</c:v>
                </c:pt>
                <c:pt idx="221">
                  <c:v>2.52</c:v>
                </c:pt>
                <c:pt idx="222">
                  <c:v>2.2400000000000002</c:v>
                </c:pt>
                <c:pt idx="223">
                  <c:v>2.6</c:v>
                </c:pt>
                <c:pt idx="224">
                  <c:v>2.72</c:v>
                </c:pt>
                <c:pt idx="225">
                  <c:v>2.82</c:v>
                </c:pt>
                <c:pt idx="226">
                  <c:v>3.02</c:v>
                </c:pt>
                <c:pt idx="227">
                  <c:v>3.86</c:v>
                </c:pt>
                <c:pt idx="228">
                  <c:v>3.34</c:v>
                </c:pt>
                <c:pt idx="229">
                  <c:v>3.36</c:v>
                </c:pt>
                <c:pt idx="230">
                  <c:v>3.46</c:v>
                </c:pt>
                <c:pt idx="231">
                  <c:v>4.08</c:v>
                </c:pt>
                <c:pt idx="232">
                  <c:v>3.58</c:v>
                </c:pt>
                <c:pt idx="233">
                  <c:v>4.0999999999999996</c:v>
                </c:pt>
                <c:pt idx="234">
                  <c:v>4.66</c:v>
                </c:pt>
                <c:pt idx="235">
                  <c:v>3.62</c:v>
                </c:pt>
                <c:pt idx="236">
                  <c:v>4.3</c:v>
                </c:pt>
                <c:pt idx="237">
                  <c:v>4.6399999999999997</c:v>
                </c:pt>
                <c:pt idx="238">
                  <c:v>4.0999999999999996</c:v>
                </c:pt>
                <c:pt idx="239">
                  <c:v>3.86</c:v>
                </c:pt>
                <c:pt idx="240">
                  <c:v>3.6</c:v>
                </c:pt>
                <c:pt idx="241">
                  <c:v>3.86</c:v>
                </c:pt>
                <c:pt idx="242">
                  <c:v>3.6</c:v>
                </c:pt>
                <c:pt idx="243">
                  <c:v>3.86</c:v>
                </c:pt>
                <c:pt idx="244">
                  <c:v>3.56</c:v>
                </c:pt>
                <c:pt idx="245">
                  <c:v>4</c:v>
                </c:pt>
                <c:pt idx="246">
                  <c:v>3.76</c:v>
                </c:pt>
                <c:pt idx="247">
                  <c:v>3.96</c:v>
                </c:pt>
                <c:pt idx="248">
                  <c:v>3.86</c:v>
                </c:pt>
                <c:pt idx="249">
                  <c:v>3.9</c:v>
                </c:pt>
                <c:pt idx="250">
                  <c:v>3.26</c:v>
                </c:pt>
                <c:pt idx="251">
                  <c:v>3.58</c:v>
                </c:pt>
                <c:pt idx="252">
                  <c:v>3.58</c:v>
                </c:pt>
                <c:pt idx="253">
                  <c:v>4.0999999999999996</c:v>
                </c:pt>
                <c:pt idx="254">
                  <c:v>3.72</c:v>
                </c:pt>
                <c:pt idx="255">
                  <c:v>3.7</c:v>
                </c:pt>
                <c:pt idx="256">
                  <c:v>4.54</c:v>
                </c:pt>
                <c:pt idx="257">
                  <c:v>5.2</c:v>
                </c:pt>
                <c:pt idx="258">
                  <c:v>5.6</c:v>
                </c:pt>
                <c:pt idx="259">
                  <c:v>5.7</c:v>
                </c:pt>
                <c:pt idx="260">
                  <c:v>5.22</c:v>
                </c:pt>
                <c:pt idx="261">
                  <c:v>5.7</c:v>
                </c:pt>
                <c:pt idx="262">
                  <c:v>5.56</c:v>
                </c:pt>
                <c:pt idx="263">
                  <c:v>5.2</c:v>
                </c:pt>
                <c:pt idx="264">
                  <c:v>4.9400000000000004</c:v>
                </c:pt>
                <c:pt idx="265">
                  <c:v>4.96</c:v>
                </c:pt>
                <c:pt idx="266">
                  <c:v>4.68</c:v>
                </c:pt>
                <c:pt idx="267">
                  <c:v>4.9000000000000004</c:v>
                </c:pt>
                <c:pt idx="268">
                  <c:v>4.72</c:v>
                </c:pt>
                <c:pt idx="269">
                  <c:v>4.84</c:v>
                </c:pt>
                <c:pt idx="270">
                  <c:v>4.42</c:v>
                </c:pt>
                <c:pt idx="271">
                  <c:v>4.88</c:v>
                </c:pt>
                <c:pt idx="272">
                  <c:v>4.58</c:v>
                </c:pt>
                <c:pt idx="273">
                  <c:v>4.38</c:v>
                </c:pt>
                <c:pt idx="274">
                  <c:v>4.46</c:v>
                </c:pt>
                <c:pt idx="275">
                  <c:v>4.7</c:v>
                </c:pt>
                <c:pt idx="276">
                  <c:v>4.2</c:v>
                </c:pt>
                <c:pt idx="277">
                  <c:v>4.32</c:v>
                </c:pt>
                <c:pt idx="278">
                  <c:v>4.08</c:v>
                </c:pt>
                <c:pt idx="279">
                  <c:v>4.2</c:v>
                </c:pt>
                <c:pt idx="280">
                  <c:v>3.8</c:v>
                </c:pt>
                <c:pt idx="281">
                  <c:v>3.82</c:v>
                </c:pt>
                <c:pt idx="282">
                  <c:v>3.4</c:v>
                </c:pt>
                <c:pt idx="283">
                  <c:v>3.5</c:v>
                </c:pt>
                <c:pt idx="284">
                  <c:v>2.92</c:v>
                </c:pt>
                <c:pt idx="285">
                  <c:v>3.34</c:v>
                </c:pt>
                <c:pt idx="286">
                  <c:v>2.94</c:v>
                </c:pt>
                <c:pt idx="287">
                  <c:v>3.4</c:v>
                </c:pt>
                <c:pt idx="288">
                  <c:v>3</c:v>
                </c:pt>
                <c:pt idx="289">
                  <c:v>3.24</c:v>
                </c:pt>
                <c:pt idx="290">
                  <c:v>2.8</c:v>
                </c:pt>
                <c:pt idx="291">
                  <c:v>2.9</c:v>
                </c:pt>
                <c:pt idx="292">
                  <c:v>2.56</c:v>
                </c:pt>
                <c:pt idx="293">
                  <c:v>2.78</c:v>
                </c:pt>
                <c:pt idx="294">
                  <c:v>2.58</c:v>
                </c:pt>
                <c:pt idx="295">
                  <c:v>2.92</c:v>
                </c:pt>
                <c:pt idx="296">
                  <c:v>2.76</c:v>
                </c:pt>
                <c:pt idx="297">
                  <c:v>3.26</c:v>
                </c:pt>
                <c:pt idx="298">
                  <c:v>3.2</c:v>
                </c:pt>
                <c:pt idx="299">
                  <c:v>4.26</c:v>
                </c:pt>
                <c:pt idx="300">
                  <c:v>3.9</c:v>
                </c:pt>
                <c:pt idx="301">
                  <c:v>3.76</c:v>
                </c:pt>
                <c:pt idx="302">
                  <c:v>3</c:v>
                </c:pt>
                <c:pt idx="303">
                  <c:v>3.36</c:v>
                </c:pt>
                <c:pt idx="304">
                  <c:v>3.24</c:v>
                </c:pt>
                <c:pt idx="305">
                  <c:v>3.76</c:v>
                </c:pt>
                <c:pt idx="306">
                  <c:v>3.3</c:v>
                </c:pt>
                <c:pt idx="307">
                  <c:v>3.5</c:v>
                </c:pt>
                <c:pt idx="308">
                  <c:v>3.06</c:v>
                </c:pt>
                <c:pt idx="309">
                  <c:v>3.36</c:v>
                </c:pt>
                <c:pt idx="310">
                  <c:v>2.8</c:v>
                </c:pt>
                <c:pt idx="311">
                  <c:v>3.02</c:v>
                </c:pt>
                <c:pt idx="312">
                  <c:v>2.6</c:v>
                </c:pt>
                <c:pt idx="313">
                  <c:v>2.88</c:v>
                </c:pt>
                <c:pt idx="314">
                  <c:v>2.62</c:v>
                </c:pt>
                <c:pt idx="315">
                  <c:v>3.06</c:v>
                </c:pt>
                <c:pt idx="316">
                  <c:v>3.03</c:v>
                </c:pt>
                <c:pt idx="317">
                  <c:v>3.38</c:v>
                </c:pt>
                <c:pt idx="318">
                  <c:v>3.14</c:v>
                </c:pt>
                <c:pt idx="319">
                  <c:v>3.4</c:v>
                </c:pt>
                <c:pt idx="320">
                  <c:v>3.5</c:v>
                </c:pt>
                <c:pt idx="321">
                  <c:v>3.76</c:v>
                </c:pt>
                <c:pt idx="322">
                  <c:v>3.38</c:v>
                </c:pt>
                <c:pt idx="323">
                  <c:v>3.4</c:v>
                </c:pt>
                <c:pt idx="324">
                  <c:v>2.6</c:v>
                </c:pt>
                <c:pt idx="325">
                  <c:v>2.82</c:v>
                </c:pt>
                <c:pt idx="326">
                  <c:v>2.38</c:v>
                </c:pt>
                <c:pt idx="327">
                  <c:v>2.7</c:v>
                </c:pt>
                <c:pt idx="328">
                  <c:v>2.2400000000000002</c:v>
                </c:pt>
                <c:pt idx="329">
                  <c:v>2.5</c:v>
                </c:pt>
                <c:pt idx="330">
                  <c:v>2.2200000000000002</c:v>
                </c:pt>
                <c:pt idx="331">
                  <c:v>2.84</c:v>
                </c:pt>
                <c:pt idx="332">
                  <c:v>2.2999999999999998</c:v>
                </c:pt>
                <c:pt idx="333">
                  <c:v>2.68</c:v>
                </c:pt>
                <c:pt idx="334">
                  <c:v>2.2000000000000002</c:v>
                </c:pt>
                <c:pt idx="335">
                  <c:v>2.68</c:v>
                </c:pt>
                <c:pt idx="336">
                  <c:v>2.34</c:v>
                </c:pt>
                <c:pt idx="337">
                  <c:v>2.8</c:v>
                </c:pt>
                <c:pt idx="338">
                  <c:v>2.6</c:v>
                </c:pt>
                <c:pt idx="339">
                  <c:v>3</c:v>
                </c:pt>
                <c:pt idx="340">
                  <c:v>3.22</c:v>
                </c:pt>
                <c:pt idx="341">
                  <c:v>3.5</c:v>
                </c:pt>
                <c:pt idx="342">
                  <c:v>3.26</c:v>
                </c:pt>
                <c:pt idx="343">
                  <c:v>3.5</c:v>
                </c:pt>
                <c:pt idx="344">
                  <c:v>2.86</c:v>
                </c:pt>
                <c:pt idx="345">
                  <c:v>3.08</c:v>
                </c:pt>
                <c:pt idx="346">
                  <c:v>2.78</c:v>
                </c:pt>
                <c:pt idx="347">
                  <c:v>3.06</c:v>
                </c:pt>
                <c:pt idx="348">
                  <c:v>2.12</c:v>
                </c:pt>
                <c:pt idx="349">
                  <c:v>2.1</c:v>
                </c:pt>
                <c:pt idx="350">
                  <c:v>2.48</c:v>
                </c:pt>
                <c:pt idx="351">
                  <c:v>2.94</c:v>
                </c:pt>
                <c:pt idx="352">
                  <c:v>2.2999999999999998</c:v>
                </c:pt>
                <c:pt idx="353">
                  <c:v>2.4</c:v>
                </c:pt>
                <c:pt idx="354">
                  <c:v>2.4500000000000002</c:v>
                </c:pt>
                <c:pt idx="355">
                  <c:v>2.5499999999999998</c:v>
                </c:pt>
                <c:pt idx="356">
                  <c:v>2.63</c:v>
                </c:pt>
                <c:pt idx="357">
                  <c:v>2.7</c:v>
                </c:pt>
                <c:pt idx="358">
                  <c:v>2.2400000000000002</c:v>
                </c:pt>
                <c:pt idx="359">
                  <c:v>2.56</c:v>
                </c:pt>
                <c:pt idx="360">
                  <c:v>1.84</c:v>
                </c:pt>
                <c:pt idx="361">
                  <c:v>2.46</c:v>
                </c:pt>
                <c:pt idx="362">
                  <c:v>1.84</c:v>
                </c:pt>
                <c:pt idx="363">
                  <c:v>2.16</c:v>
                </c:pt>
                <c:pt idx="364">
                  <c:v>1.72</c:v>
                </c:pt>
                <c:pt idx="365">
                  <c:v>2.6</c:v>
                </c:pt>
                <c:pt idx="366">
                  <c:v>2.2000000000000002</c:v>
                </c:pt>
                <c:pt idx="367">
                  <c:v>2.52</c:v>
                </c:pt>
                <c:pt idx="368">
                  <c:v>1.86</c:v>
                </c:pt>
                <c:pt idx="369">
                  <c:v>2.6</c:v>
                </c:pt>
                <c:pt idx="370">
                  <c:v>2.04</c:v>
                </c:pt>
                <c:pt idx="371">
                  <c:v>2.1</c:v>
                </c:pt>
                <c:pt idx="372">
                  <c:v>1.74</c:v>
                </c:pt>
                <c:pt idx="373">
                  <c:v>2</c:v>
                </c:pt>
                <c:pt idx="374">
                  <c:v>1.56</c:v>
                </c:pt>
                <c:pt idx="375">
                  <c:v>1.8</c:v>
                </c:pt>
                <c:pt idx="376">
                  <c:v>1.66</c:v>
                </c:pt>
                <c:pt idx="377">
                  <c:v>2.9</c:v>
                </c:pt>
                <c:pt idx="378">
                  <c:v>2</c:v>
                </c:pt>
                <c:pt idx="379">
                  <c:v>1.98</c:v>
                </c:pt>
                <c:pt idx="380">
                  <c:v>1.64</c:v>
                </c:pt>
                <c:pt idx="381">
                  <c:v>1.68</c:v>
                </c:pt>
                <c:pt idx="382">
                  <c:v>1.66</c:v>
                </c:pt>
                <c:pt idx="383">
                  <c:v>2.44</c:v>
                </c:pt>
                <c:pt idx="384">
                  <c:v>2.2599999999999998</c:v>
                </c:pt>
                <c:pt idx="385">
                  <c:v>2.78</c:v>
                </c:pt>
                <c:pt idx="386">
                  <c:v>1.92</c:v>
                </c:pt>
                <c:pt idx="387">
                  <c:v>2.12</c:v>
                </c:pt>
                <c:pt idx="388">
                  <c:v>2.9</c:v>
                </c:pt>
                <c:pt idx="389">
                  <c:v>3.36</c:v>
                </c:pt>
                <c:pt idx="390">
                  <c:v>3.1</c:v>
                </c:pt>
                <c:pt idx="391">
                  <c:v>3.46</c:v>
                </c:pt>
                <c:pt idx="392">
                  <c:v>3.6</c:v>
                </c:pt>
                <c:pt idx="393">
                  <c:v>3.58</c:v>
                </c:pt>
                <c:pt idx="394">
                  <c:v>3.26</c:v>
                </c:pt>
                <c:pt idx="395">
                  <c:v>3.54</c:v>
                </c:pt>
                <c:pt idx="396">
                  <c:v>3.56</c:v>
                </c:pt>
                <c:pt idx="397">
                  <c:v>3.46</c:v>
                </c:pt>
                <c:pt idx="398">
                  <c:v>3.22</c:v>
                </c:pt>
                <c:pt idx="399">
                  <c:v>3.3</c:v>
                </c:pt>
                <c:pt idx="400">
                  <c:v>2</c:v>
                </c:pt>
                <c:pt idx="401">
                  <c:v>2.04</c:v>
                </c:pt>
                <c:pt idx="402">
                  <c:v>1.52</c:v>
                </c:pt>
                <c:pt idx="403">
                  <c:v>1.92</c:v>
                </c:pt>
                <c:pt idx="404">
                  <c:v>1.44</c:v>
                </c:pt>
                <c:pt idx="405">
                  <c:v>1.9</c:v>
                </c:pt>
                <c:pt idx="406">
                  <c:v>1.46</c:v>
                </c:pt>
                <c:pt idx="407">
                  <c:v>1.76</c:v>
                </c:pt>
                <c:pt idx="408">
                  <c:v>2.2200000000000002</c:v>
                </c:pt>
                <c:pt idx="409">
                  <c:v>2.54</c:v>
                </c:pt>
                <c:pt idx="410">
                  <c:v>1.84</c:v>
                </c:pt>
                <c:pt idx="411">
                  <c:v>2.2799999999999998</c:v>
                </c:pt>
                <c:pt idx="412">
                  <c:v>1.6</c:v>
                </c:pt>
                <c:pt idx="413">
                  <c:v>2.16</c:v>
                </c:pt>
                <c:pt idx="414">
                  <c:v>1.26</c:v>
                </c:pt>
                <c:pt idx="415">
                  <c:v>1.76</c:v>
                </c:pt>
                <c:pt idx="416">
                  <c:v>1.28</c:v>
                </c:pt>
                <c:pt idx="417">
                  <c:v>1.46</c:v>
                </c:pt>
                <c:pt idx="418">
                  <c:v>1.3</c:v>
                </c:pt>
                <c:pt idx="419">
                  <c:v>2.14</c:v>
                </c:pt>
                <c:pt idx="420">
                  <c:v>1.28</c:v>
                </c:pt>
                <c:pt idx="421">
                  <c:v>1.3</c:v>
                </c:pt>
                <c:pt idx="422">
                  <c:v>1.32</c:v>
                </c:pt>
                <c:pt idx="423">
                  <c:v>1.33</c:v>
                </c:pt>
                <c:pt idx="424">
                  <c:v>1.34</c:v>
                </c:pt>
                <c:pt idx="425">
                  <c:v>1.54</c:v>
                </c:pt>
                <c:pt idx="426">
                  <c:v>1.28</c:v>
                </c:pt>
                <c:pt idx="427">
                  <c:v>1.56</c:v>
                </c:pt>
                <c:pt idx="428">
                  <c:v>1.1200000000000001</c:v>
                </c:pt>
                <c:pt idx="429">
                  <c:v>1.34</c:v>
                </c:pt>
                <c:pt idx="430">
                  <c:v>0.86</c:v>
                </c:pt>
                <c:pt idx="431">
                  <c:v>1.1399999999999999</c:v>
                </c:pt>
                <c:pt idx="432">
                  <c:v>0.88</c:v>
                </c:pt>
                <c:pt idx="433">
                  <c:v>1.1000000000000001</c:v>
                </c:pt>
                <c:pt idx="434">
                  <c:v>0.84</c:v>
                </c:pt>
                <c:pt idx="435">
                  <c:v>1.1000000000000001</c:v>
                </c:pt>
                <c:pt idx="436">
                  <c:v>0.96</c:v>
                </c:pt>
                <c:pt idx="437">
                  <c:v>1.24</c:v>
                </c:pt>
                <c:pt idx="438">
                  <c:v>0.96</c:v>
                </c:pt>
                <c:pt idx="439">
                  <c:v>1.2</c:v>
                </c:pt>
                <c:pt idx="440">
                  <c:v>1.1000000000000001</c:v>
                </c:pt>
                <c:pt idx="441">
                  <c:v>1.6</c:v>
                </c:pt>
                <c:pt idx="442">
                  <c:v>1.04</c:v>
                </c:pt>
                <c:pt idx="443">
                  <c:v>1.68</c:v>
                </c:pt>
                <c:pt idx="444">
                  <c:v>1.08</c:v>
                </c:pt>
                <c:pt idx="445">
                  <c:v>1.74</c:v>
                </c:pt>
                <c:pt idx="446">
                  <c:v>1.08</c:v>
                </c:pt>
                <c:pt idx="447">
                  <c:v>1.7</c:v>
                </c:pt>
                <c:pt idx="448">
                  <c:v>1.1399999999999999</c:v>
                </c:pt>
                <c:pt idx="449">
                  <c:v>1.72</c:v>
                </c:pt>
                <c:pt idx="450">
                  <c:v>1.1399999999999999</c:v>
                </c:pt>
                <c:pt idx="451">
                  <c:v>1.72</c:v>
                </c:pt>
                <c:pt idx="452">
                  <c:v>1.34</c:v>
                </c:pt>
                <c:pt idx="453">
                  <c:v>2.14</c:v>
                </c:pt>
                <c:pt idx="454">
                  <c:v>1.36</c:v>
                </c:pt>
                <c:pt idx="455">
                  <c:v>2.1</c:v>
                </c:pt>
                <c:pt idx="456">
                  <c:v>1.1399999999999999</c:v>
                </c:pt>
                <c:pt idx="457">
                  <c:v>1.8</c:v>
                </c:pt>
                <c:pt idx="458">
                  <c:v>1.38</c:v>
                </c:pt>
                <c:pt idx="459">
                  <c:v>2.2000000000000002</c:v>
                </c:pt>
                <c:pt idx="460">
                  <c:v>1.38</c:v>
                </c:pt>
                <c:pt idx="461">
                  <c:v>2.2000000000000002</c:v>
                </c:pt>
                <c:pt idx="462">
                  <c:v>1.56</c:v>
                </c:pt>
                <c:pt idx="463">
                  <c:v>2.16</c:v>
                </c:pt>
                <c:pt idx="464">
                  <c:v>1.7</c:v>
                </c:pt>
                <c:pt idx="465">
                  <c:v>2.44</c:v>
                </c:pt>
                <c:pt idx="466">
                  <c:v>1.72</c:v>
                </c:pt>
                <c:pt idx="467">
                  <c:v>2.48</c:v>
                </c:pt>
                <c:pt idx="468">
                  <c:v>1.7</c:v>
                </c:pt>
                <c:pt idx="469">
                  <c:v>2.36</c:v>
                </c:pt>
                <c:pt idx="470">
                  <c:v>1.3</c:v>
                </c:pt>
                <c:pt idx="471">
                  <c:v>2.1</c:v>
                </c:pt>
                <c:pt idx="472">
                  <c:v>1.1599999999999999</c:v>
                </c:pt>
                <c:pt idx="473">
                  <c:v>1.7</c:v>
                </c:pt>
                <c:pt idx="474">
                  <c:v>1.18</c:v>
                </c:pt>
                <c:pt idx="475">
                  <c:v>2.06</c:v>
                </c:pt>
                <c:pt idx="476">
                  <c:v>1.26</c:v>
                </c:pt>
                <c:pt idx="477">
                  <c:v>2.14</c:v>
                </c:pt>
                <c:pt idx="478">
                  <c:v>1.3</c:v>
                </c:pt>
                <c:pt idx="479">
                  <c:v>1.8</c:v>
                </c:pt>
                <c:pt idx="480">
                  <c:v>1.4</c:v>
                </c:pt>
                <c:pt idx="481">
                  <c:v>2.16</c:v>
                </c:pt>
                <c:pt idx="482">
                  <c:v>1.6</c:v>
                </c:pt>
                <c:pt idx="483">
                  <c:v>2.2200000000000002</c:v>
                </c:pt>
                <c:pt idx="484">
                  <c:v>1.26</c:v>
                </c:pt>
                <c:pt idx="485">
                  <c:v>1.7</c:v>
                </c:pt>
                <c:pt idx="486">
                  <c:v>1.06</c:v>
                </c:pt>
                <c:pt idx="487">
                  <c:v>1.6</c:v>
                </c:pt>
                <c:pt idx="488">
                  <c:v>1</c:v>
                </c:pt>
                <c:pt idx="489">
                  <c:v>1.96</c:v>
                </c:pt>
                <c:pt idx="490">
                  <c:v>1.3</c:v>
                </c:pt>
                <c:pt idx="491">
                  <c:v>2.16</c:v>
                </c:pt>
                <c:pt idx="492">
                  <c:v>1.2</c:v>
                </c:pt>
                <c:pt idx="493">
                  <c:v>1.96</c:v>
                </c:pt>
                <c:pt idx="494">
                  <c:v>1.1000000000000001</c:v>
                </c:pt>
                <c:pt idx="495">
                  <c:v>1.72</c:v>
                </c:pt>
                <c:pt idx="496">
                  <c:v>1.4</c:v>
                </c:pt>
                <c:pt idx="497">
                  <c:v>2.2000000000000002</c:v>
                </c:pt>
                <c:pt idx="498">
                  <c:v>1.62</c:v>
                </c:pt>
                <c:pt idx="499">
                  <c:v>2.2599999999999998</c:v>
                </c:pt>
                <c:pt idx="500">
                  <c:v>1.1399999999999999</c:v>
                </c:pt>
                <c:pt idx="501">
                  <c:v>0.94</c:v>
                </c:pt>
                <c:pt idx="502">
                  <c:v>0.8</c:v>
                </c:pt>
                <c:pt idx="503">
                  <c:v>1.1000000000000001</c:v>
                </c:pt>
                <c:pt idx="504">
                  <c:v>1</c:v>
                </c:pt>
                <c:pt idx="505">
                  <c:v>1.86</c:v>
                </c:pt>
                <c:pt idx="506">
                  <c:v>1.4</c:v>
                </c:pt>
                <c:pt idx="507">
                  <c:v>2.16</c:v>
                </c:pt>
                <c:pt idx="508">
                  <c:v>2.02</c:v>
                </c:pt>
                <c:pt idx="509">
                  <c:v>2.74</c:v>
                </c:pt>
                <c:pt idx="510">
                  <c:v>2.2200000000000002</c:v>
                </c:pt>
                <c:pt idx="511">
                  <c:v>2.8</c:v>
                </c:pt>
                <c:pt idx="512">
                  <c:v>1.74</c:v>
                </c:pt>
                <c:pt idx="513">
                  <c:v>2.2400000000000002</c:v>
                </c:pt>
                <c:pt idx="514">
                  <c:v>1.34</c:v>
                </c:pt>
                <c:pt idx="515">
                  <c:v>2.2000000000000002</c:v>
                </c:pt>
                <c:pt idx="516">
                  <c:v>2.14</c:v>
                </c:pt>
                <c:pt idx="517">
                  <c:v>2.8</c:v>
                </c:pt>
                <c:pt idx="518">
                  <c:v>2.12</c:v>
                </c:pt>
                <c:pt idx="519">
                  <c:v>2.72</c:v>
                </c:pt>
                <c:pt idx="520">
                  <c:v>2.14</c:v>
                </c:pt>
                <c:pt idx="521">
                  <c:v>2.82</c:v>
                </c:pt>
                <c:pt idx="522">
                  <c:v>2.36</c:v>
                </c:pt>
                <c:pt idx="523">
                  <c:v>3</c:v>
                </c:pt>
                <c:pt idx="524">
                  <c:v>2</c:v>
                </c:pt>
                <c:pt idx="525">
                  <c:v>2.64</c:v>
                </c:pt>
                <c:pt idx="526">
                  <c:v>1.68</c:v>
                </c:pt>
                <c:pt idx="527">
                  <c:v>2</c:v>
                </c:pt>
                <c:pt idx="528">
                  <c:v>1.62</c:v>
                </c:pt>
                <c:pt idx="529">
                  <c:v>1.88</c:v>
                </c:pt>
                <c:pt idx="530">
                  <c:v>2.04</c:v>
                </c:pt>
                <c:pt idx="531">
                  <c:v>2.72</c:v>
                </c:pt>
                <c:pt idx="532">
                  <c:v>2.08</c:v>
                </c:pt>
                <c:pt idx="533">
                  <c:v>2.46</c:v>
                </c:pt>
                <c:pt idx="534">
                  <c:v>1.86</c:v>
                </c:pt>
                <c:pt idx="535">
                  <c:v>2.4</c:v>
                </c:pt>
                <c:pt idx="536">
                  <c:v>1.7</c:v>
                </c:pt>
                <c:pt idx="537">
                  <c:v>2.34</c:v>
                </c:pt>
                <c:pt idx="538">
                  <c:v>1.44</c:v>
                </c:pt>
                <c:pt idx="539">
                  <c:v>1.7</c:v>
                </c:pt>
                <c:pt idx="540">
                  <c:v>1.28</c:v>
                </c:pt>
                <c:pt idx="541">
                  <c:v>1.64</c:v>
                </c:pt>
                <c:pt idx="542">
                  <c:v>1.2</c:v>
                </c:pt>
                <c:pt idx="543">
                  <c:v>1.44</c:v>
                </c:pt>
                <c:pt idx="544">
                  <c:v>1.1200000000000001</c:v>
                </c:pt>
                <c:pt idx="545">
                  <c:v>1.72</c:v>
                </c:pt>
                <c:pt idx="546">
                  <c:v>1.26</c:v>
                </c:pt>
                <c:pt idx="547">
                  <c:v>1.34</c:v>
                </c:pt>
                <c:pt idx="548">
                  <c:v>1.3</c:v>
                </c:pt>
                <c:pt idx="549">
                  <c:v>1.76</c:v>
                </c:pt>
                <c:pt idx="550">
                  <c:v>1</c:v>
                </c:pt>
                <c:pt idx="551">
                  <c:v>1.5</c:v>
                </c:pt>
                <c:pt idx="552">
                  <c:v>1.5</c:v>
                </c:pt>
                <c:pt idx="553">
                  <c:v>1.2</c:v>
                </c:pt>
                <c:pt idx="554">
                  <c:v>1.1000000000000001</c:v>
                </c:pt>
                <c:pt idx="555">
                  <c:v>1.9</c:v>
                </c:pt>
                <c:pt idx="556">
                  <c:v>1.34</c:v>
                </c:pt>
                <c:pt idx="557">
                  <c:v>1.5</c:v>
                </c:pt>
                <c:pt idx="558">
                  <c:v>1.42</c:v>
                </c:pt>
                <c:pt idx="559">
                  <c:v>2.2799999999999998</c:v>
                </c:pt>
                <c:pt idx="560">
                  <c:v>1.74</c:v>
                </c:pt>
                <c:pt idx="561">
                  <c:v>2.38</c:v>
                </c:pt>
                <c:pt idx="562">
                  <c:v>2.56</c:v>
                </c:pt>
                <c:pt idx="563">
                  <c:v>3.28</c:v>
                </c:pt>
                <c:pt idx="564">
                  <c:v>3.5</c:v>
                </c:pt>
                <c:pt idx="565">
                  <c:v>3.26</c:v>
                </c:pt>
                <c:pt idx="566">
                  <c:v>3.36</c:v>
                </c:pt>
                <c:pt idx="567">
                  <c:v>3.16</c:v>
                </c:pt>
                <c:pt idx="568">
                  <c:v>2.92</c:v>
                </c:pt>
                <c:pt idx="569">
                  <c:v>3.08</c:v>
                </c:pt>
                <c:pt idx="570">
                  <c:v>2.34</c:v>
                </c:pt>
                <c:pt idx="571">
                  <c:v>2.2400000000000002</c:v>
                </c:pt>
                <c:pt idx="572">
                  <c:v>1.96</c:v>
                </c:pt>
                <c:pt idx="573">
                  <c:v>2</c:v>
                </c:pt>
                <c:pt idx="574">
                  <c:v>1.7</c:v>
                </c:pt>
                <c:pt idx="575">
                  <c:v>1.82</c:v>
                </c:pt>
                <c:pt idx="576">
                  <c:v>1.5</c:v>
                </c:pt>
                <c:pt idx="577">
                  <c:v>1.74</c:v>
                </c:pt>
                <c:pt idx="578">
                  <c:v>1.24</c:v>
                </c:pt>
                <c:pt idx="579">
                  <c:v>1.68</c:v>
                </c:pt>
                <c:pt idx="580">
                  <c:v>1.66</c:v>
                </c:pt>
                <c:pt idx="581">
                  <c:v>2.4</c:v>
                </c:pt>
                <c:pt idx="582">
                  <c:v>2.2200000000000002</c:v>
                </c:pt>
                <c:pt idx="583">
                  <c:v>3.16</c:v>
                </c:pt>
                <c:pt idx="584">
                  <c:v>2.76</c:v>
                </c:pt>
                <c:pt idx="585">
                  <c:v>2.64</c:v>
                </c:pt>
                <c:pt idx="586">
                  <c:v>2.7</c:v>
                </c:pt>
                <c:pt idx="587">
                  <c:v>3.04</c:v>
                </c:pt>
                <c:pt idx="588">
                  <c:v>2.5</c:v>
                </c:pt>
                <c:pt idx="589">
                  <c:v>3</c:v>
                </c:pt>
                <c:pt idx="590">
                  <c:v>2.7</c:v>
                </c:pt>
                <c:pt idx="591">
                  <c:v>3.6</c:v>
                </c:pt>
                <c:pt idx="592">
                  <c:v>2.92</c:v>
                </c:pt>
                <c:pt idx="593">
                  <c:v>3.26</c:v>
                </c:pt>
                <c:pt idx="594">
                  <c:v>2.94</c:v>
                </c:pt>
                <c:pt idx="595">
                  <c:v>3.9</c:v>
                </c:pt>
                <c:pt idx="596">
                  <c:v>3.1</c:v>
                </c:pt>
                <c:pt idx="597">
                  <c:v>3.84</c:v>
                </c:pt>
                <c:pt idx="598">
                  <c:v>3.38</c:v>
                </c:pt>
                <c:pt idx="599">
                  <c:v>3</c:v>
                </c:pt>
                <c:pt idx="600">
                  <c:v>2.5</c:v>
                </c:pt>
                <c:pt idx="601">
                  <c:v>2.96</c:v>
                </c:pt>
                <c:pt idx="602">
                  <c:v>2.52</c:v>
                </c:pt>
                <c:pt idx="603">
                  <c:v>3.04</c:v>
                </c:pt>
                <c:pt idx="604">
                  <c:v>2.52</c:v>
                </c:pt>
                <c:pt idx="605">
                  <c:v>2.8</c:v>
                </c:pt>
                <c:pt idx="606">
                  <c:v>2.9</c:v>
                </c:pt>
                <c:pt idx="607">
                  <c:v>2.38</c:v>
                </c:pt>
                <c:pt idx="608">
                  <c:v>2.8</c:v>
                </c:pt>
                <c:pt idx="609">
                  <c:v>2.9</c:v>
                </c:pt>
                <c:pt idx="610">
                  <c:v>2.36</c:v>
                </c:pt>
                <c:pt idx="611">
                  <c:v>2.38</c:v>
                </c:pt>
                <c:pt idx="612">
                  <c:v>2.4</c:v>
                </c:pt>
                <c:pt idx="613">
                  <c:v>2.7</c:v>
                </c:pt>
                <c:pt idx="614">
                  <c:v>2.2000000000000002</c:v>
                </c:pt>
                <c:pt idx="615">
                  <c:v>2.62</c:v>
                </c:pt>
                <c:pt idx="616">
                  <c:v>2.74</c:v>
                </c:pt>
                <c:pt idx="617">
                  <c:v>3.58</c:v>
                </c:pt>
                <c:pt idx="618">
                  <c:v>3.4</c:v>
                </c:pt>
                <c:pt idx="619">
                  <c:v>4</c:v>
                </c:pt>
                <c:pt idx="620">
                  <c:v>3.3</c:v>
                </c:pt>
                <c:pt idx="621">
                  <c:v>3.34</c:v>
                </c:pt>
                <c:pt idx="622">
                  <c:v>2.6</c:v>
                </c:pt>
                <c:pt idx="623">
                  <c:v>3.12</c:v>
                </c:pt>
                <c:pt idx="624">
                  <c:v>3.44</c:v>
                </c:pt>
                <c:pt idx="625">
                  <c:v>3.34</c:v>
                </c:pt>
                <c:pt idx="626">
                  <c:v>3.26</c:v>
                </c:pt>
                <c:pt idx="627">
                  <c:v>3.34</c:v>
                </c:pt>
                <c:pt idx="628">
                  <c:v>4.26</c:v>
                </c:pt>
                <c:pt idx="629">
                  <c:v>4.5999999999999996</c:v>
                </c:pt>
                <c:pt idx="630">
                  <c:v>4.76</c:v>
                </c:pt>
                <c:pt idx="631">
                  <c:v>5.0999999999999996</c:v>
                </c:pt>
                <c:pt idx="632">
                  <c:v>4.8</c:v>
                </c:pt>
                <c:pt idx="633">
                  <c:v>4.4400000000000004</c:v>
                </c:pt>
                <c:pt idx="634">
                  <c:v>4.7</c:v>
                </c:pt>
                <c:pt idx="635">
                  <c:v>4.3</c:v>
                </c:pt>
                <c:pt idx="636">
                  <c:v>3.9</c:v>
                </c:pt>
                <c:pt idx="637">
                  <c:v>3.82</c:v>
                </c:pt>
                <c:pt idx="638">
                  <c:v>3.28</c:v>
                </c:pt>
                <c:pt idx="639">
                  <c:v>3.9</c:v>
                </c:pt>
                <c:pt idx="640">
                  <c:v>3.34</c:v>
                </c:pt>
                <c:pt idx="641">
                  <c:v>3.26</c:v>
                </c:pt>
                <c:pt idx="642">
                  <c:v>2.84</c:v>
                </c:pt>
                <c:pt idx="643">
                  <c:v>3.22</c:v>
                </c:pt>
                <c:pt idx="644">
                  <c:v>3.8</c:v>
                </c:pt>
                <c:pt idx="645">
                  <c:v>4.42</c:v>
                </c:pt>
                <c:pt idx="646">
                  <c:v>4.7</c:v>
                </c:pt>
                <c:pt idx="647">
                  <c:v>4.26</c:v>
                </c:pt>
                <c:pt idx="648">
                  <c:v>3.76</c:v>
                </c:pt>
                <c:pt idx="649">
                  <c:v>3.72</c:v>
                </c:pt>
                <c:pt idx="650">
                  <c:v>3.4</c:v>
                </c:pt>
                <c:pt idx="651">
                  <c:v>3.4</c:v>
                </c:pt>
                <c:pt idx="652">
                  <c:v>3.5</c:v>
                </c:pt>
                <c:pt idx="653">
                  <c:v>3.72</c:v>
                </c:pt>
                <c:pt idx="654">
                  <c:v>3.2</c:v>
                </c:pt>
                <c:pt idx="655">
                  <c:v>3.4</c:v>
                </c:pt>
                <c:pt idx="656">
                  <c:v>3.3</c:v>
                </c:pt>
                <c:pt idx="657">
                  <c:v>3.44</c:v>
                </c:pt>
                <c:pt idx="658">
                  <c:v>3.4</c:v>
                </c:pt>
                <c:pt idx="659">
                  <c:v>4.28</c:v>
                </c:pt>
                <c:pt idx="660">
                  <c:v>4.4000000000000004</c:v>
                </c:pt>
                <c:pt idx="661">
                  <c:v>4.58</c:v>
                </c:pt>
                <c:pt idx="662">
                  <c:v>4.2</c:v>
                </c:pt>
                <c:pt idx="663">
                  <c:v>3.96</c:v>
                </c:pt>
                <c:pt idx="664">
                  <c:v>3.76</c:v>
                </c:pt>
                <c:pt idx="665">
                  <c:v>3.74</c:v>
                </c:pt>
                <c:pt idx="666">
                  <c:v>3.52</c:v>
                </c:pt>
                <c:pt idx="667">
                  <c:v>3.42</c:v>
                </c:pt>
                <c:pt idx="668">
                  <c:v>2.7</c:v>
                </c:pt>
                <c:pt idx="669">
                  <c:v>2.9</c:v>
                </c:pt>
                <c:pt idx="670">
                  <c:v>2.6</c:v>
                </c:pt>
                <c:pt idx="671">
                  <c:v>3.06</c:v>
                </c:pt>
                <c:pt idx="672">
                  <c:v>2.5</c:v>
                </c:pt>
                <c:pt idx="673">
                  <c:v>2.96</c:v>
                </c:pt>
                <c:pt idx="674">
                  <c:v>2.62</c:v>
                </c:pt>
                <c:pt idx="675">
                  <c:v>3.04</c:v>
                </c:pt>
                <c:pt idx="676">
                  <c:v>2.8</c:v>
                </c:pt>
                <c:pt idx="677">
                  <c:v>3.36</c:v>
                </c:pt>
                <c:pt idx="678">
                  <c:v>3.14</c:v>
                </c:pt>
                <c:pt idx="679">
                  <c:v>3.46</c:v>
                </c:pt>
                <c:pt idx="680">
                  <c:v>2.68</c:v>
                </c:pt>
                <c:pt idx="681">
                  <c:v>2.84</c:v>
                </c:pt>
                <c:pt idx="682">
                  <c:v>2.76</c:v>
                </c:pt>
                <c:pt idx="683">
                  <c:v>2.8</c:v>
                </c:pt>
                <c:pt idx="684">
                  <c:v>2.46</c:v>
                </c:pt>
                <c:pt idx="685">
                  <c:v>3.44</c:v>
                </c:pt>
                <c:pt idx="686">
                  <c:v>4.78</c:v>
                </c:pt>
                <c:pt idx="687">
                  <c:v>4.78</c:v>
                </c:pt>
                <c:pt idx="688">
                  <c:v>4.04</c:v>
                </c:pt>
                <c:pt idx="689">
                  <c:v>3.94</c:v>
                </c:pt>
                <c:pt idx="690">
                  <c:v>3.86</c:v>
                </c:pt>
                <c:pt idx="691">
                  <c:v>3.82</c:v>
                </c:pt>
                <c:pt idx="692">
                  <c:v>3.9</c:v>
                </c:pt>
                <c:pt idx="693">
                  <c:v>5</c:v>
                </c:pt>
                <c:pt idx="694">
                  <c:v>5.36</c:v>
                </c:pt>
                <c:pt idx="695">
                  <c:v>5.42</c:v>
                </c:pt>
                <c:pt idx="696">
                  <c:v>4.8</c:v>
                </c:pt>
                <c:pt idx="697">
                  <c:v>5.2</c:v>
                </c:pt>
                <c:pt idx="698">
                  <c:v>4.16</c:v>
                </c:pt>
                <c:pt idx="699">
                  <c:v>4.5199999999999996</c:v>
                </c:pt>
                <c:pt idx="700">
                  <c:v>4.16</c:v>
                </c:pt>
                <c:pt idx="701">
                  <c:v>4.3</c:v>
                </c:pt>
                <c:pt idx="702">
                  <c:v>4.0999999999999996</c:v>
                </c:pt>
                <c:pt idx="703">
                  <c:v>4.42</c:v>
                </c:pt>
                <c:pt idx="704">
                  <c:v>4.0999999999999996</c:v>
                </c:pt>
                <c:pt idx="705">
                  <c:v>4.24</c:v>
                </c:pt>
                <c:pt idx="706">
                  <c:v>3.96</c:v>
                </c:pt>
                <c:pt idx="707">
                  <c:v>4.18</c:v>
                </c:pt>
                <c:pt idx="708">
                  <c:v>3.7</c:v>
                </c:pt>
                <c:pt idx="709">
                  <c:v>3.68</c:v>
                </c:pt>
                <c:pt idx="710">
                  <c:v>3.4</c:v>
                </c:pt>
                <c:pt idx="711">
                  <c:v>3.66</c:v>
                </c:pt>
                <c:pt idx="712">
                  <c:v>3.4</c:v>
                </c:pt>
                <c:pt idx="713">
                  <c:v>3.66</c:v>
                </c:pt>
                <c:pt idx="714">
                  <c:v>3.1</c:v>
                </c:pt>
                <c:pt idx="715">
                  <c:v>3.26</c:v>
                </c:pt>
                <c:pt idx="716">
                  <c:v>2.9</c:v>
                </c:pt>
                <c:pt idx="717">
                  <c:v>3.04</c:v>
                </c:pt>
                <c:pt idx="718">
                  <c:v>2.48</c:v>
                </c:pt>
                <c:pt idx="719">
                  <c:v>2.8</c:v>
                </c:pt>
                <c:pt idx="720">
                  <c:v>2.2999999999999998</c:v>
                </c:pt>
                <c:pt idx="721">
                  <c:v>2.58</c:v>
                </c:pt>
                <c:pt idx="722">
                  <c:v>2.2400000000000002</c:v>
                </c:pt>
                <c:pt idx="723">
                  <c:v>2.56</c:v>
                </c:pt>
                <c:pt idx="724">
                  <c:v>2.14</c:v>
                </c:pt>
                <c:pt idx="725">
                  <c:v>2.5</c:v>
                </c:pt>
                <c:pt idx="726">
                  <c:v>2.1</c:v>
                </c:pt>
                <c:pt idx="727">
                  <c:v>2.5</c:v>
                </c:pt>
                <c:pt idx="728">
                  <c:v>2.4500000000000002</c:v>
                </c:pt>
                <c:pt idx="729">
                  <c:v>2.25</c:v>
                </c:pt>
                <c:pt idx="730">
                  <c:v>2.12</c:v>
                </c:pt>
                <c:pt idx="731">
                  <c:v>2.1800000000000002</c:v>
                </c:pt>
              </c:numCache>
            </c:numRef>
          </c:val>
          <c:smooth val="0"/>
          <c:extLst>
            <c:ext xmlns:c16="http://schemas.microsoft.com/office/drawing/2014/chart" uri="{C3380CC4-5D6E-409C-BE32-E72D297353CC}">
              <c16:uniqueId val="{00000004-9035-4649-8864-FD3FB14D1724}"/>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1.96</c:v>
                </c:pt>
                <c:pt idx="1">
                  <c:v>2.4</c:v>
                </c:pt>
                <c:pt idx="2">
                  <c:v>2</c:v>
                </c:pt>
                <c:pt idx="3">
                  <c:v>2.4</c:v>
                </c:pt>
                <c:pt idx="4">
                  <c:v>1.8</c:v>
                </c:pt>
                <c:pt idx="5">
                  <c:v>1.7</c:v>
                </c:pt>
                <c:pt idx="6">
                  <c:v>1.5</c:v>
                </c:pt>
                <c:pt idx="7">
                  <c:v>1.9</c:v>
                </c:pt>
                <c:pt idx="8">
                  <c:v>1.4</c:v>
                </c:pt>
                <c:pt idx="9">
                  <c:v>1.84</c:v>
                </c:pt>
                <c:pt idx="10">
                  <c:v>1.6</c:v>
                </c:pt>
                <c:pt idx="11">
                  <c:v>2</c:v>
                </c:pt>
                <c:pt idx="12">
                  <c:v>2</c:v>
                </c:pt>
                <c:pt idx="13">
                  <c:v>2.5</c:v>
                </c:pt>
                <c:pt idx="14">
                  <c:v>2.1</c:v>
                </c:pt>
                <c:pt idx="15">
                  <c:v>2.46</c:v>
                </c:pt>
                <c:pt idx="16">
                  <c:v>2.08</c:v>
                </c:pt>
                <c:pt idx="17">
                  <c:v>2.46</c:v>
                </c:pt>
                <c:pt idx="18">
                  <c:v>2.06</c:v>
                </c:pt>
                <c:pt idx="19">
                  <c:v>2.4</c:v>
                </c:pt>
                <c:pt idx="20">
                  <c:v>1.7</c:v>
                </c:pt>
                <c:pt idx="21">
                  <c:v>2.1</c:v>
                </c:pt>
                <c:pt idx="22">
                  <c:v>1.48</c:v>
                </c:pt>
                <c:pt idx="23">
                  <c:v>2.1</c:v>
                </c:pt>
                <c:pt idx="24">
                  <c:v>1.48</c:v>
                </c:pt>
                <c:pt idx="25">
                  <c:v>2.1</c:v>
                </c:pt>
                <c:pt idx="26">
                  <c:v>1.8</c:v>
                </c:pt>
                <c:pt idx="27">
                  <c:v>2.4</c:v>
                </c:pt>
                <c:pt idx="28">
                  <c:v>2.5</c:v>
                </c:pt>
                <c:pt idx="29">
                  <c:v>3</c:v>
                </c:pt>
                <c:pt idx="30">
                  <c:v>3</c:v>
                </c:pt>
                <c:pt idx="31">
                  <c:v>3.2</c:v>
                </c:pt>
                <c:pt idx="32">
                  <c:v>2.56</c:v>
                </c:pt>
                <c:pt idx="33">
                  <c:v>3.06</c:v>
                </c:pt>
                <c:pt idx="34">
                  <c:v>2.46</c:v>
                </c:pt>
                <c:pt idx="35">
                  <c:v>2.9</c:v>
                </c:pt>
                <c:pt idx="36">
                  <c:v>2.6</c:v>
                </c:pt>
                <c:pt idx="37">
                  <c:v>2.7</c:v>
                </c:pt>
                <c:pt idx="38">
                  <c:v>2.6</c:v>
                </c:pt>
                <c:pt idx="39">
                  <c:v>3</c:v>
                </c:pt>
                <c:pt idx="40">
                  <c:v>2.5</c:v>
                </c:pt>
                <c:pt idx="41">
                  <c:v>3.1</c:v>
                </c:pt>
                <c:pt idx="42">
                  <c:v>3</c:v>
                </c:pt>
                <c:pt idx="43">
                  <c:v>4.0999999999999996</c:v>
                </c:pt>
                <c:pt idx="44">
                  <c:v>4.2</c:v>
                </c:pt>
                <c:pt idx="45">
                  <c:v>4.22</c:v>
                </c:pt>
                <c:pt idx="46">
                  <c:v>4</c:v>
                </c:pt>
                <c:pt idx="47">
                  <c:v>3.78</c:v>
                </c:pt>
                <c:pt idx="48">
                  <c:v>3.16</c:v>
                </c:pt>
                <c:pt idx="49">
                  <c:v>3.36</c:v>
                </c:pt>
                <c:pt idx="50">
                  <c:v>2.94</c:v>
                </c:pt>
                <c:pt idx="51">
                  <c:v>3.17</c:v>
                </c:pt>
                <c:pt idx="52">
                  <c:v>2.7</c:v>
                </c:pt>
                <c:pt idx="53">
                  <c:v>3.12</c:v>
                </c:pt>
                <c:pt idx="54">
                  <c:v>2.5</c:v>
                </c:pt>
                <c:pt idx="55">
                  <c:v>3</c:v>
                </c:pt>
                <c:pt idx="56">
                  <c:v>2.2400000000000002</c:v>
                </c:pt>
                <c:pt idx="57">
                  <c:v>2.46</c:v>
                </c:pt>
                <c:pt idx="58">
                  <c:v>2</c:v>
                </c:pt>
                <c:pt idx="59">
                  <c:v>2.34</c:v>
                </c:pt>
                <c:pt idx="60">
                  <c:v>2</c:v>
                </c:pt>
                <c:pt idx="61">
                  <c:v>2.36</c:v>
                </c:pt>
                <c:pt idx="62">
                  <c:v>2.2599999999999998</c:v>
                </c:pt>
                <c:pt idx="63">
                  <c:v>2.36</c:v>
                </c:pt>
                <c:pt idx="64">
                  <c:v>2</c:v>
                </c:pt>
                <c:pt idx="65">
                  <c:v>2.2200000000000002</c:v>
                </c:pt>
                <c:pt idx="66">
                  <c:v>1.9</c:v>
                </c:pt>
                <c:pt idx="67">
                  <c:v>2.2999999999999998</c:v>
                </c:pt>
                <c:pt idx="68">
                  <c:v>2.1</c:v>
                </c:pt>
                <c:pt idx="69">
                  <c:v>2.6</c:v>
                </c:pt>
                <c:pt idx="70">
                  <c:v>2</c:v>
                </c:pt>
                <c:pt idx="71">
                  <c:v>2.56</c:v>
                </c:pt>
                <c:pt idx="72">
                  <c:v>2.1</c:v>
                </c:pt>
                <c:pt idx="73">
                  <c:v>2.54</c:v>
                </c:pt>
                <c:pt idx="74">
                  <c:v>2.2000000000000002</c:v>
                </c:pt>
                <c:pt idx="75">
                  <c:v>3</c:v>
                </c:pt>
                <c:pt idx="76">
                  <c:v>2.5</c:v>
                </c:pt>
                <c:pt idx="77">
                  <c:v>2.96</c:v>
                </c:pt>
                <c:pt idx="78">
                  <c:v>3.3</c:v>
                </c:pt>
                <c:pt idx="79">
                  <c:v>4.0999999999999996</c:v>
                </c:pt>
                <c:pt idx="80">
                  <c:v>4.22</c:v>
                </c:pt>
                <c:pt idx="81">
                  <c:v>4.2</c:v>
                </c:pt>
                <c:pt idx="82">
                  <c:v>4.0599999999999996</c:v>
                </c:pt>
                <c:pt idx="83">
                  <c:v>3.56</c:v>
                </c:pt>
                <c:pt idx="84">
                  <c:v>3.6</c:v>
                </c:pt>
                <c:pt idx="85">
                  <c:v>3.66</c:v>
                </c:pt>
                <c:pt idx="86">
                  <c:v>3.3</c:v>
                </c:pt>
                <c:pt idx="87">
                  <c:v>3.66</c:v>
                </c:pt>
                <c:pt idx="88">
                  <c:v>2.9</c:v>
                </c:pt>
                <c:pt idx="89">
                  <c:v>3.18</c:v>
                </c:pt>
                <c:pt idx="90">
                  <c:v>2.8</c:v>
                </c:pt>
                <c:pt idx="91">
                  <c:v>3.1</c:v>
                </c:pt>
                <c:pt idx="92">
                  <c:v>2.6</c:v>
                </c:pt>
                <c:pt idx="93">
                  <c:v>2.86</c:v>
                </c:pt>
                <c:pt idx="94">
                  <c:v>2.8</c:v>
                </c:pt>
                <c:pt idx="95">
                  <c:v>3.28</c:v>
                </c:pt>
                <c:pt idx="96">
                  <c:v>2.96</c:v>
                </c:pt>
                <c:pt idx="97">
                  <c:v>3.2</c:v>
                </c:pt>
                <c:pt idx="98">
                  <c:v>2.9</c:v>
                </c:pt>
                <c:pt idx="99">
                  <c:v>3.14</c:v>
                </c:pt>
                <c:pt idx="100">
                  <c:v>3.1</c:v>
                </c:pt>
                <c:pt idx="101">
                  <c:v>3.3</c:v>
                </c:pt>
                <c:pt idx="102">
                  <c:v>2.7</c:v>
                </c:pt>
                <c:pt idx="103">
                  <c:v>3.12</c:v>
                </c:pt>
                <c:pt idx="104">
                  <c:v>2.6</c:v>
                </c:pt>
                <c:pt idx="105">
                  <c:v>2.92</c:v>
                </c:pt>
                <c:pt idx="106">
                  <c:v>2.4</c:v>
                </c:pt>
                <c:pt idx="107">
                  <c:v>2.9</c:v>
                </c:pt>
                <c:pt idx="108">
                  <c:v>2.7</c:v>
                </c:pt>
                <c:pt idx="109">
                  <c:v>3</c:v>
                </c:pt>
                <c:pt idx="110">
                  <c:v>2.76</c:v>
                </c:pt>
                <c:pt idx="111">
                  <c:v>3.1</c:v>
                </c:pt>
                <c:pt idx="112">
                  <c:v>2.8</c:v>
                </c:pt>
                <c:pt idx="113">
                  <c:v>3.08</c:v>
                </c:pt>
                <c:pt idx="114">
                  <c:v>2.08</c:v>
                </c:pt>
                <c:pt idx="115">
                  <c:v>3.08</c:v>
                </c:pt>
                <c:pt idx="116">
                  <c:v>2.9</c:v>
                </c:pt>
                <c:pt idx="117">
                  <c:v>3.1</c:v>
                </c:pt>
                <c:pt idx="118">
                  <c:v>2.5</c:v>
                </c:pt>
                <c:pt idx="119">
                  <c:v>2.8</c:v>
                </c:pt>
                <c:pt idx="120">
                  <c:v>2.5</c:v>
                </c:pt>
                <c:pt idx="121">
                  <c:v>2.8</c:v>
                </c:pt>
                <c:pt idx="122">
                  <c:v>2.46</c:v>
                </c:pt>
                <c:pt idx="123">
                  <c:v>3.14</c:v>
                </c:pt>
                <c:pt idx="124">
                  <c:v>2.5</c:v>
                </c:pt>
                <c:pt idx="125">
                  <c:v>3.06</c:v>
                </c:pt>
                <c:pt idx="126">
                  <c:v>3.3</c:v>
                </c:pt>
                <c:pt idx="127">
                  <c:v>4.46</c:v>
                </c:pt>
                <c:pt idx="128">
                  <c:v>3.7</c:v>
                </c:pt>
                <c:pt idx="129">
                  <c:v>3.74</c:v>
                </c:pt>
                <c:pt idx="130">
                  <c:v>4.2</c:v>
                </c:pt>
                <c:pt idx="131">
                  <c:v>4.3</c:v>
                </c:pt>
                <c:pt idx="132">
                  <c:v>3.64</c:v>
                </c:pt>
                <c:pt idx="133">
                  <c:v>3.54</c:v>
                </c:pt>
                <c:pt idx="134">
                  <c:v>2.7</c:v>
                </c:pt>
                <c:pt idx="135">
                  <c:v>3</c:v>
                </c:pt>
                <c:pt idx="136">
                  <c:v>2.7</c:v>
                </c:pt>
                <c:pt idx="137">
                  <c:v>2.46</c:v>
                </c:pt>
                <c:pt idx="138">
                  <c:v>1.46</c:v>
                </c:pt>
                <c:pt idx="139">
                  <c:v>2.9</c:v>
                </c:pt>
                <c:pt idx="140">
                  <c:v>2</c:v>
                </c:pt>
                <c:pt idx="141">
                  <c:v>2.94</c:v>
                </c:pt>
                <c:pt idx="142">
                  <c:v>1.8</c:v>
                </c:pt>
                <c:pt idx="143">
                  <c:v>2.7</c:v>
                </c:pt>
                <c:pt idx="144">
                  <c:v>1.6</c:v>
                </c:pt>
                <c:pt idx="145">
                  <c:v>2.4</c:v>
                </c:pt>
                <c:pt idx="146">
                  <c:v>2.4</c:v>
                </c:pt>
                <c:pt idx="147">
                  <c:v>3.4</c:v>
                </c:pt>
                <c:pt idx="148">
                  <c:v>2.9</c:v>
                </c:pt>
                <c:pt idx="149">
                  <c:v>3</c:v>
                </c:pt>
                <c:pt idx="150">
                  <c:v>2.8</c:v>
                </c:pt>
                <c:pt idx="151">
                  <c:v>3.12</c:v>
                </c:pt>
                <c:pt idx="152">
                  <c:v>3.2</c:v>
                </c:pt>
                <c:pt idx="153">
                  <c:v>3.78</c:v>
                </c:pt>
                <c:pt idx="154">
                  <c:v>3.8</c:v>
                </c:pt>
                <c:pt idx="155">
                  <c:v>4.9000000000000004</c:v>
                </c:pt>
                <c:pt idx="156">
                  <c:v>4.8</c:v>
                </c:pt>
                <c:pt idx="157">
                  <c:v>4.7</c:v>
                </c:pt>
                <c:pt idx="158">
                  <c:v>4.26</c:v>
                </c:pt>
                <c:pt idx="159">
                  <c:v>5</c:v>
                </c:pt>
                <c:pt idx="160">
                  <c:v>4.8</c:v>
                </c:pt>
                <c:pt idx="161">
                  <c:v>5.2</c:v>
                </c:pt>
                <c:pt idx="162">
                  <c:v>4.2</c:v>
                </c:pt>
                <c:pt idx="163">
                  <c:v>4.2</c:v>
                </c:pt>
                <c:pt idx="164">
                  <c:v>3.4</c:v>
                </c:pt>
                <c:pt idx="165">
                  <c:v>3.6</c:v>
                </c:pt>
                <c:pt idx="166">
                  <c:v>3.4</c:v>
                </c:pt>
                <c:pt idx="167">
                  <c:v>3.8</c:v>
                </c:pt>
                <c:pt idx="168">
                  <c:v>3.3</c:v>
                </c:pt>
                <c:pt idx="169">
                  <c:v>3.3</c:v>
                </c:pt>
                <c:pt idx="170">
                  <c:v>3.7</c:v>
                </c:pt>
                <c:pt idx="171">
                  <c:v>3.88</c:v>
                </c:pt>
                <c:pt idx="172">
                  <c:v>3.7</c:v>
                </c:pt>
                <c:pt idx="173">
                  <c:v>3.8</c:v>
                </c:pt>
                <c:pt idx="174">
                  <c:v>3.6</c:v>
                </c:pt>
                <c:pt idx="175">
                  <c:v>3.8</c:v>
                </c:pt>
                <c:pt idx="176">
                  <c:v>4.3</c:v>
                </c:pt>
                <c:pt idx="177">
                  <c:v>5.22</c:v>
                </c:pt>
                <c:pt idx="178">
                  <c:v>4.7</c:v>
                </c:pt>
                <c:pt idx="179">
                  <c:v>4.2</c:v>
                </c:pt>
                <c:pt idx="180">
                  <c:v>3.4</c:v>
                </c:pt>
                <c:pt idx="181">
                  <c:v>3.7</c:v>
                </c:pt>
                <c:pt idx="182">
                  <c:v>3.3</c:v>
                </c:pt>
                <c:pt idx="183">
                  <c:v>3.14</c:v>
                </c:pt>
                <c:pt idx="184">
                  <c:v>3.3</c:v>
                </c:pt>
                <c:pt idx="185">
                  <c:v>4</c:v>
                </c:pt>
                <c:pt idx="186">
                  <c:v>3.5</c:v>
                </c:pt>
                <c:pt idx="187">
                  <c:v>3.5</c:v>
                </c:pt>
                <c:pt idx="188">
                  <c:v>3.2</c:v>
                </c:pt>
                <c:pt idx="189">
                  <c:v>3.14</c:v>
                </c:pt>
                <c:pt idx="190">
                  <c:v>3</c:v>
                </c:pt>
                <c:pt idx="191">
                  <c:v>3.16</c:v>
                </c:pt>
                <c:pt idx="192">
                  <c:v>2.94</c:v>
                </c:pt>
                <c:pt idx="193">
                  <c:v>2.94</c:v>
                </c:pt>
                <c:pt idx="194">
                  <c:v>2.84</c:v>
                </c:pt>
                <c:pt idx="195">
                  <c:v>3.26</c:v>
                </c:pt>
                <c:pt idx="196">
                  <c:v>3.16</c:v>
                </c:pt>
                <c:pt idx="197">
                  <c:v>3.7</c:v>
                </c:pt>
                <c:pt idx="198">
                  <c:v>3.84</c:v>
                </c:pt>
                <c:pt idx="199">
                  <c:v>3.14</c:v>
                </c:pt>
                <c:pt idx="200">
                  <c:v>3.1</c:v>
                </c:pt>
                <c:pt idx="201">
                  <c:v>3.3</c:v>
                </c:pt>
                <c:pt idx="202">
                  <c:v>3.14</c:v>
                </c:pt>
                <c:pt idx="203">
                  <c:v>3.4</c:v>
                </c:pt>
                <c:pt idx="204">
                  <c:v>2.8</c:v>
                </c:pt>
                <c:pt idx="205">
                  <c:v>3</c:v>
                </c:pt>
                <c:pt idx="206">
                  <c:v>2.5</c:v>
                </c:pt>
                <c:pt idx="207">
                  <c:v>3.8</c:v>
                </c:pt>
                <c:pt idx="208">
                  <c:v>2</c:v>
                </c:pt>
                <c:pt idx="209">
                  <c:v>2.9</c:v>
                </c:pt>
                <c:pt idx="210">
                  <c:v>2.4</c:v>
                </c:pt>
                <c:pt idx="211">
                  <c:v>2.9</c:v>
                </c:pt>
                <c:pt idx="212">
                  <c:v>3.6</c:v>
                </c:pt>
                <c:pt idx="213">
                  <c:v>4.0999999999999996</c:v>
                </c:pt>
                <c:pt idx="214">
                  <c:v>4.8600000000000003</c:v>
                </c:pt>
                <c:pt idx="215">
                  <c:v>5.8</c:v>
                </c:pt>
                <c:pt idx="216">
                  <c:v>4.3600000000000003</c:v>
                </c:pt>
                <c:pt idx="217">
                  <c:v>4.5999999999999996</c:v>
                </c:pt>
                <c:pt idx="218">
                  <c:v>4</c:v>
                </c:pt>
                <c:pt idx="219">
                  <c:v>4.8</c:v>
                </c:pt>
                <c:pt idx="220">
                  <c:v>4.5999999999999996</c:v>
                </c:pt>
                <c:pt idx="221">
                  <c:v>3.7</c:v>
                </c:pt>
                <c:pt idx="222">
                  <c:v>4.3600000000000003</c:v>
                </c:pt>
                <c:pt idx="223">
                  <c:v>4.76</c:v>
                </c:pt>
                <c:pt idx="224">
                  <c:v>4.4000000000000004</c:v>
                </c:pt>
                <c:pt idx="225">
                  <c:v>4.3</c:v>
                </c:pt>
                <c:pt idx="226">
                  <c:v>3.4</c:v>
                </c:pt>
                <c:pt idx="227">
                  <c:v>3.5</c:v>
                </c:pt>
                <c:pt idx="228">
                  <c:v>3.5</c:v>
                </c:pt>
                <c:pt idx="229">
                  <c:v>3.8</c:v>
                </c:pt>
                <c:pt idx="230">
                  <c:v>3.7</c:v>
                </c:pt>
                <c:pt idx="231">
                  <c:v>4</c:v>
                </c:pt>
                <c:pt idx="232">
                  <c:v>3.1</c:v>
                </c:pt>
                <c:pt idx="233">
                  <c:v>3.1</c:v>
                </c:pt>
                <c:pt idx="234">
                  <c:v>2.94</c:v>
                </c:pt>
                <c:pt idx="235">
                  <c:v>3</c:v>
                </c:pt>
                <c:pt idx="236">
                  <c:v>3.4</c:v>
                </c:pt>
                <c:pt idx="237">
                  <c:v>3.6</c:v>
                </c:pt>
                <c:pt idx="238">
                  <c:v>3.3</c:v>
                </c:pt>
                <c:pt idx="239">
                  <c:v>3.3</c:v>
                </c:pt>
                <c:pt idx="240">
                  <c:v>3.14</c:v>
                </c:pt>
                <c:pt idx="241">
                  <c:v>3.3</c:v>
                </c:pt>
                <c:pt idx="242">
                  <c:v>3.1</c:v>
                </c:pt>
                <c:pt idx="243">
                  <c:v>3.3</c:v>
                </c:pt>
                <c:pt idx="244">
                  <c:v>2.8</c:v>
                </c:pt>
                <c:pt idx="245">
                  <c:v>2.8</c:v>
                </c:pt>
                <c:pt idx="246">
                  <c:v>2.5</c:v>
                </c:pt>
                <c:pt idx="247">
                  <c:v>3</c:v>
                </c:pt>
                <c:pt idx="248">
                  <c:v>2.95</c:v>
                </c:pt>
                <c:pt idx="249">
                  <c:v>2.86</c:v>
                </c:pt>
                <c:pt idx="250">
                  <c:v>2.2999999999999998</c:v>
                </c:pt>
                <c:pt idx="251">
                  <c:v>2.8</c:v>
                </c:pt>
                <c:pt idx="252">
                  <c:v>2.1</c:v>
                </c:pt>
                <c:pt idx="253">
                  <c:v>2.9</c:v>
                </c:pt>
                <c:pt idx="254">
                  <c:v>2</c:v>
                </c:pt>
                <c:pt idx="255">
                  <c:v>2.5</c:v>
                </c:pt>
                <c:pt idx="256">
                  <c:v>2</c:v>
                </c:pt>
                <c:pt idx="257">
                  <c:v>2.4</c:v>
                </c:pt>
                <c:pt idx="258">
                  <c:v>1.9</c:v>
                </c:pt>
                <c:pt idx="259">
                  <c:v>2.5</c:v>
                </c:pt>
                <c:pt idx="260">
                  <c:v>1.9</c:v>
                </c:pt>
                <c:pt idx="261">
                  <c:v>2</c:v>
                </c:pt>
                <c:pt idx="262">
                  <c:v>1.8</c:v>
                </c:pt>
                <c:pt idx="263">
                  <c:v>1.9</c:v>
                </c:pt>
                <c:pt idx="264">
                  <c:v>1.8</c:v>
                </c:pt>
                <c:pt idx="265">
                  <c:v>2.5</c:v>
                </c:pt>
                <c:pt idx="266">
                  <c:v>2.4</c:v>
                </c:pt>
                <c:pt idx="267">
                  <c:v>3.36</c:v>
                </c:pt>
                <c:pt idx="268">
                  <c:v>2</c:v>
                </c:pt>
                <c:pt idx="269">
                  <c:v>2.2999999999999998</c:v>
                </c:pt>
                <c:pt idx="270">
                  <c:v>1.9</c:v>
                </c:pt>
                <c:pt idx="271">
                  <c:v>2</c:v>
                </c:pt>
                <c:pt idx="272">
                  <c:v>1.7</c:v>
                </c:pt>
                <c:pt idx="273">
                  <c:v>1.9</c:v>
                </c:pt>
                <c:pt idx="274">
                  <c:v>2</c:v>
                </c:pt>
                <c:pt idx="275">
                  <c:v>2.5</c:v>
                </c:pt>
                <c:pt idx="276">
                  <c:v>2</c:v>
                </c:pt>
                <c:pt idx="277">
                  <c:v>2.4</c:v>
                </c:pt>
                <c:pt idx="278">
                  <c:v>1.8</c:v>
                </c:pt>
                <c:pt idx="279">
                  <c:v>2</c:v>
                </c:pt>
                <c:pt idx="280">
                  <c:v>1.8</c:v>
                </c:pt>
                <c:pt idx="281">
                  <c:v>1.7</c:v>
                </c:pt>
                <c:pt idx="282">
                  <c:v>1.6</c:v>
                </c:pt>
                <c:pt idx="283">
                  <c:v>1.68</c:v>
                </c:pt>
                <c:pt idx="284">
                  <c:v>1.54</c:v>
                </c:pt>
                <c:pt idx="285">
                  <c:v>1.8</c:v>
                </c:pt>
                <c:pt idx="286">
                  <c:v>1.54</c:v>
                </c:pt>
                <c:pt idx="287">
                  <c:v>1.7</c:v>
                </c:pt>
                <c:pt idx="288">
                  <c:v>1.5</c:v>
                </c:pt>
                <c:pt idx="289">
                  <c:v>1.64</c:v>
                </c:pt>
                <c:pt idx="290">
                  <c:v>1.54</c:v>
                </c:pt>
                <c:pt idx="291">
                  <c:v>1.8</c:v>
                </c:pt>
                <c:pt idx="292">
                  <c:v>1.34</c:v>
                </c:pt>
                <c:pt idx="293">
                  <c:v>1.86</c:v>
                </c:pt>
                <c:pt idx="294">
                  <c:v>1.68</c:v>
                </c:pt>
                <c:pt idx="295">
                  <c:v>2.1</c:v>
                </c:pt>
                <c:pt idx="296">
                  <c:v>2.4</c:v>
                </c:pt>
                <c:pt idx="297">
                  <c:v>2.92</c:v>
                </c:pt>
                <c:pt idx="298">
                  <c:v>2</c:v>
                </c:pt>
                <c:pt idx="299">
                  <c:v>2.4</c:v>
                </c:pt>
                <c:pt idx="300">
                  <c:v>2.5</c:v>
                </c:pt>
                <c:pt idx="301">
                  <c:v>2.58</c:v>
                </c:pt>
                <c:pt idx="302">
                  <c:v>2.1</c:v>
                </c:pt>
                <c:pt idx="303">
                  <c:v>2.2599999999999998</c:v>
                </c:pt>
                <c:pt idx="304">
                  <c:v>1.9</c:v>
                </c:pt>
                <c:pt idx="305">
                  <c:v>2.2000000000000002</c:v>
                </c:pt>
                <c:pt idx="306">
                  <c:v>1.78</c:v>
                </c:pt>
                <c:pt idx="307">
                  <c:v>2</c:v>
                </c:pt>
                <c:pt idx="308">
                  <c:v>1.7</c:v>
                </c:pt>
                <c:pt idx="309">
                  <c:v>1.84</c:v>
                </c:pt>
                <c:pt idx="310">
                  <c:v>1.9</c:v>
                </c:pt>
                <c:pt idx="311">
                  <c:v>2</c:v>
                </c:pt>
                <c:pt idx="312">
                  <c:v>1.8</c:v>
                </c:pt>
                <c:pt idx="313">
                  <c:v>2.1</c:v>
                </c:pt>
                <c:pt idx="314">
                  <c:v>1.7</c:v>
                </c:pt>
                <c:pt idx="315">
                  <c:v>1.9</c:v>
                </c:pt>
                <c:pt idx="316">
                  <c:v>1.44</c:v>
                </c:pt>
                <c:pt idx="317">
                  <c:v>1.7</c:v>
                </c:pt>
                <c:pt idx="318">
                  <c:v>1.36</c:v>
                </c:pt>
                <c:pt idx="319">
                  <c:v>1.7</c:v>
                </c:pt>
                <c:pt idx="320">
                  <c:v>1.44</c:v>
                </c:pt>
                <c:pt idx="321">
                  <c:v>1.7</c:v>
                </c:pt>
                <c:pt idx="322">
                  <c:v>1.52</c:v>
                </c:pt>
                <c:pt idx="323">
                  <c:v>2</c:v>
                </c:pt>
                <c:pt idx="324">
                  <c:v>1.8</c:v>
                </c:pt>
                <c:pt idx="325">
                  <c:v>1.9</c:v>
                </c:pt>
                <c:pt idx="326">
                  <c:v>1.7</c:v>
                </c:pt>
                <c:pt idx="327">
                  <c:v>1.78</c:v>
                </c:pt>
                <c:pt idx="328">
                  <c:v>1.32</c:v>
                </c:pt>
                <c:pt idx="329">
                  <c:v>1.54</c:v>
                </c:pt>
                <c:pt idx="330">
                  <c:v>1.24</c:v>
                </c:pt>
                <c:pt idx="331">
                  <c:v>1.38</c:v>
                </c:pt>
                <c:pt idx="332">
                  <c:v>1.2</c:v>
                </c:pt>
                <c:pt idx="333">
                  <c:v>1.44</c:v>
                </c:pt>
                <c:pt idx="334">
                  <c:v>1.1399999999999999</c:v>
                </c:pt>
                <c:pt idx="335">
                  <c:v>1.4</c:v>
                </c:pt>
                <c:pt idx="336">
                  <c:v>1.1200000000000001</c:v>
                </c:pt>
                <c:pt idx="337">
                  <c:v>1.3</c:v>
                </c:pt>
                <c:pt idx="338">
                  <c:v>1.18</c:v>
                </c:pt>
                <c:pt idx="339">
                  <c:v>1.3</c:v>
                </c:pt>
                <c:pt idx="340">
                  <c:v>1</c:v>
                </c:pt>
                <c:pt idx="341">
                  <c:v>1.28</c:v>
                </c:pt>
                <c:pt idx="342">
                  <c:v>1.04</c:v>
                </c:pt>
                <c:pt idx="343">
                  <c:v>1.4</c:v>
                </c:pt>
                <c:pt idx="344">
                  <c:v>1.48</c:v>
                </c:pt>
                <c:pt idx="345">
                  <c:v>1.5</c:v>
                </c:pt>
                <c:pt idx="346">
                  <c:v>1.1000000000000001</c:v>
                </c:pt>
                <c:pt idx="347">
                  <c:v>1.3</c:v>
                </c:pt>
                <c:pt idx="348">
                  <c:v>1.23</c:v>
                </c:pt>
                <c:pt idx="349">
                  <c:v>1.6</c:v>
                </c:pt>
                <c:pt idx="350">
                  <c:v>1.3</c:v>
                </c:pt>
                <c:pt idx="351">
                  <c:v>1.6</c:v>
                </c:pt>
                <c:pt idx="352">
                  <c:v>1.2</c:v>
                </c:pt>
                <c:pt idx="353">
                  <c:v>1.34</c:v>
                </c:pt>
                <c:pt idx="354">
                  <c:v>0.94</c:v>
                </c:pt>
                <c:pt idx="355">
                  <c:v>1.2</c:v>
                </c:pt>
                <c:pt idx="356">
                  <c:v>1</c:v>
                </c:pt>
                <c:pt idx="357">
                  <c:v>1.26</c:v>
                </c:pt>
                <c:pt idx="358">
                  <c:v>1.24</c:v>
                </c:pt>
                <c:pt idx="359">
                  <c:v>1.34</c:v>
                </c:pt>
                <c:pt idx="360">
                  <c:v>1.2</c:v>
                </c:pt>
                <c:pt idx="361">
                  <c:v>1.3</c:v>
                </c:pt>
                <c:pt idx="362">
                  <c:v>1.26</c:v>
                </c:pt>
                <c:pt idx="363">
                  <c:v>2</c:v>
                </c:pt>
                <c:pt idx="364">
                  <c:v>1.1399999999999999</c:v>
                </c:pt>
                <c:pt idx="365">
                  <c:v>2</c:v>
                </c:pt>
                <c:pt idx="366">
                  <c:v>1.02</c:v>
                </c:pt>
                <c:pt idx="367">
                  <c:v>2.04</c:v>
                </c:pt>
                <c:pt idx="368">
                  <c:v>0.9</c:v>
                </c:pt>
                <c:pt idx="369">
                  <c:v>1.1399999999999999</c:v>
                </c:pt>
                <c:pt idx="370">
                  <c:v>0.86</c:v>
                </c:pt>
                <c:pt idx="371">
                  <c:v>1.36</c:v>
                </c:pt>
                <c:pt idx="372">
                  <c:v>0.86</c:v>
                </c:pt>
                <c:pt idx="373">
                  <c:v>1.1000000000000001</c:v>
                </c:pt>
                <c:pt idx="374">
                  <c:v>0.76</c:v>
                </c:pt>
                <c:pt idx="375">
                  <c:v>1.1000000000000001</c:v>
                </c:pt>
                <c:pt idx="376">
                  <c:v>0.8</c:v>
                </c:pt>
                <c:pt idx="377">
                  <c:v>2.2000000000000002</c:v>
                </c:pt>
                <c:pt idx="378">
                  <c:v>1.24</c:v>
                </c:pt>
                <c:pt idx="379">
                  <c:v>2.4</c:v>
                </c:pt>
                <c:pt idx="380">
                  <c:v>1.6</c:v>
                </c:pt>
                <c:pt idx="381">
                  <c:v>2.44</c:v>
                </c:pt>
                <c:pt idx="382">
                  <c:v>1.28</c:v>
                </c:pt>
                <c:pt idx="383">
                  <c:v>2.04</c:v>
                </c:pt>
                <c:pt idx="384">
                  <c:v>1.46</c:v>
                </c:pt>
                <c:pt idx="385">
                  <c:v>2.4</c:v>
                </c:pt>
                <c:pt idx="386">
                  <c:v>1.26</c:v>
                </c:pt>
                <c:pt idx="387">
                  <c:v>1.8</c:v>
                </c:pt>
                <c:pt idx="388">
                  <c:v>1.1000000000000001</c:v>
                </c:pt>
                <c:pt idx="389">
                  <c:v>2.1</c:v>
                </c:pt>
                <c:pt idx="390">
                  <c:v>1.1000000000000001</c:v>
                </c:pt>
                <c:pt idx="391">
                  <c:v>1.84</c:v>
                </c:pt>
                <c:pt idx="392">
                  <c:v>1.2</c:v>
                </c:pt>
                <c:pt idx="393">
                  <c:v>2.1</c:v>
                </c:pt>
                <c:pt idx="394">
                  <c:v>1.1000000000000001</c:v>
                </c:pt>
                <c:pt idx="395">
                  <c:v>2</c:v>
                </c:pt>
                <c:pt idx="396">
                  <c:v>1.6</c:v>
                </c:pt>
                <c:pt idx="397">
                  <c:v>2.5</c:v>
                </c:pt>
                <c:pt idx="398">
                  <c:v>1.32</c:v>
                </c:pt>
                <c:pt idx="399">
                  <c:v>2.1</c:v>
                </c:pt>
                <c:pt idx="400">
                  <c:v>1.2</c:v>
                </c:pt>
                <c:pt idx="401">
                  <c:v>1.8</c:v>
                </c:pt>
                <c:pt idx="402">
                  <c:v>1.2</c:v>
                </c:pt>
                <c:pt idx="403">
                  <c:v>1.8</c:v>
                </c:pt>
                <c:pt idx="404">
                  <c:v>1.1200000000000001</c:v>
                </c:pt>
                <c:pt idx="405">
                  <c:v>2</c:v>
                </c:pt>
                <c:pt idx="406">
                  <c:v>1.06</c:v>
                </c:pt>
                <c:pt idx="407">
                  <c:v>1.9</c:v>
                </c:pt>
                <c:pt idx="408">
                  <c:v>1.1000000000000001</c:v>
                </c:pt>
                <c:pt idx="409">
                  <c:v>2.2000000000000002</c:v>
                </c:pt>
                <c:pt idx="410">
                  <c:v>1.6</c:v>
                </c:pt>
                <c:pt idx="411">
                  <c:v>2.2400000000000002</c:v>
                </c:pt>
                <c:pt idx="412">
                  <c:v>1.1000000000000001</c:v>
                </c:pt>
                <c:pt idx="413">
                  <c:v>1.8</c:v>
                </c:pt>
                <c:pt idx="414">
                  <c:v>1.1000000000000001</c:v>
                </c:pt>
                <c:pt idx="415">
                  <c:v>1.84</c:v>
                </c:pt>
                <c:pt idx="416">
                  <c:v>1</c:v>
                </c:pt>
                <c:pt idx="417">
                  <c:v>1.8</c:v>
                </c:pt>
                <c:pt idx="418">
                  <c:v>0.94</c:v>
                </c:pt>
                <c:pt idx="419">
                  <c:v>1.7</c:v>
                </c:pt>
                <c:pt idx="420">
                  <c:v>1.1000000000000001</c:v>
                </c:pt>
                <c:pt idx="421">
                  <c:v>1.8</c:v>
                </c:pt>
                <c:pt idx="422">
                  <c:v>1.1200000000000001</c:v>
                </c:pt>
                <c:pt idx="423">
                  <c:v>2.2000000000000002</c:v>
                </c:pt>
                <c:pt idx="424">
                  <c:v>1.28</c:v>
                </c:pt>
                <c:pt idx="425">
                  <c:v>2.2400000000000002</c:v>
                </c:pt>
                <c:pt idx="426">
                  <c:v>1.1399999999999999</c:v>
                </c:pt>
                <c:pt idx="427">
                  <c:v>2.2799999999999998</c:v>
                </c:pt>
                <c:pt idx="428">
                  <c:v>1.34</c:v>
                </c:pt>
                <c:pt idx="429">
                  <c:v>1.7</c:v>
                </c:pt>
                <c:pt idx="430">
                  <c:v>0.9</c:v>
                </c:pt>
                <c:pt idx="431">
                  <c:v>1.7</c:v>
                </c:pt>
                <c:pt idx="432">
                  <c:v>0.94</c:v>
                </c:pt>
                <c:pt idx="433">
                  <c:v>1.6</c:v>
                </c:pt>
                <c:pt idx="434">
                  <c:v>0.64</c:v>
                </c:pt>
                <c:pt idx="435">
                  <c:v>1.6</c:v>
                </c:pt>
                <c:pt idx="436">
                  <c:v>0.86</c:v>
                </c:pt>
                <c:pt idx="437">
                  <c:v>1.6</c:v>
                </c:pt>
                <c:pt idx="438">
                  <c:v>0.8</c:v>
                </c:pt>
                <c:pt idx="439">
                  <c:v>1.6</c:v>
                </c:pt>
                <c:pt idx="440">
                  <c:v>0.76</c:v>
                </c:pt>
                <c:pt idx="441">
                  <c:v>1.8</c:v>
                </c:pt>
                <c:pt idx="442">
                  <c:v>0.72</c:v>
                </c:pt>
                <c:pt idx="443">
                  <c:v>1.6</c:v>
                </c:pt>
                <c:pt idx="444">
                  <c:v>0.9</c:v>
                </c:pt>
                <c:pt idx="445">
                  <c:v>1.6</c:v>
                </c:pt>
                <c:pt idx="446">
                  <c:v>0.86</c:v>
                </c:pt>
                <c:pt idx="447">
                  <c:v>2</c:v>
                </c:pt>
                <c:pt idx="448">
                  <c:v>1</c:v>
                </c:pt>
                <c:pt idx="449">
                  <c:v>2</c:v>
                </c:pt>
                <c:pt idx="450">
                  <c:v>0.9</c:v>
                </c:pt>
                <c:pt idx="451">
                  <c:v>1.8</c:v>
                </c:pt>
                <c:pt idx="452">
                  <c:v>0.84</c:v>
                </c:pt>
                <c:pt idx="453">
                  <c:v>1.9</c:v>
                </c:pt>
                <c:pt idx="454">
                  <c:v>1.9</c:v>
                </c:pt>
                <c:pt idx="455">
                  <c:v>2.1</c:v>
                </c:pt>
                <c:pt idx="456">
                  <c:v>1.94</c:v>
                </c:pt>
                <c:pt idx="457">
                  <c:v>2.2000000000000002</c:v>
                </c:pt>
                <c:pt idx="458">
                  <c:v>1.24</c:v>
                </c:pt>
                <c:pt idx="459">
                  <c:v>2.2999999999999998</c:v>
                </c:pt>
                <c:pt idx="460">
                  <c:v>1.1599999999999999</c:v>
                </c:pt>
                <c:pt idx="461">
                  <c:v>2.1</c:v>
                </c:pt>
                <c:pt idx="462">
                  <c:v>1</c:v>
                </c:pt>
                <c:pt idx="463">
                  <c:v>1.9</c:v>
                </c:pt>
                <c:pt idx="464">
                  <c:v>0.94</c:v>
                </c:pt>
                <c:pt idx="465">
                  <c:v>2</c:v>
                </c:pt>
                <c:pt idx="466">
                  <c:v>1.1399999999999999</c:v>
                </c:pt>
                <c:pt idx="467">
                  <c:v>2.2400000000000002</c:v>
                </c:pt>
                <c:pt idx="468">
                  <c:v>1.7</c:v>
                </c:pt>
                <c:pt idx="469">
                  <c:v>2.4</c:v>
                </c:pt>
                <c:pt idx="470">
                  <c:v>1.2</c:v>
                </c:pt>
                <c:pt idx="471">
                  <c:v>2</c:v>
                </c:pt>
                <c:pt idx="472">
                  <c:v>1.1200000000000001</c:v>
                </c:pt>
                <c:pt idx="473">
                  <c:v>1.7</c:v>
                </c:pt>
                <c:pt idx="474">
                  <c:v>1</c:v>
                </c:pt>
                <c:pt idx="475">
                  <c:v>2.1</c:v>
                </c:pt>
                <c:pt idx="476">
                  <c:v>1.7</c:v>
                </c:pt>
                <c:pt idx="477">
                  <c:v>2.4</c:v>
                </c:pt>
                <c:pt idx="478">
                  <c:v>2</c:v>
                </c:pt>
                <c:pt idx="479">
                  <c:v>2.4</c:v>
                </c:pt>
                <c:pt idx="480">
                  <c:v>1.44</c:v>
                </c:pt>
                <c:pt idx="481">
                  <c:v>2.2000000000000002</c:v>
                </c:pt>
                <c:pt idx="482">
                  <c:v>1.06</c:v>
                </c:pt>
                <c:pt idx="483">
                  <c:v>1.4</c:v>
                </c:pt>
                <c:pt idx="484">
                  <c:v>0.96</c:v>
                </c:pt>
                <c:pt idx="485">
                  <c:v>1.1000000000000001</c:v>
                </c:pt>
                <c:pt idx="486">
                  <c:v>0.8</c:v>
                </c:pt>
                <c:pt idx="487">
                  <c:v>1.1599999999999999</c:v>
                </c:pt>
                <c:pt idx="488">
                  <c:v>0.9</c:v>
                </c:pt>
                <c:pt idx="489">
                  <c:v>1.7</c:v>
                </c:pt>
                <c:pt idx="490">
                  <c:v>2.1</c:v>
                </c:pt>
                <c:pt idx="491">
                  <c:v>2.42</c:v>
                </c:pt>
                <c:pt idx="492">
                  <c:v>1.8</c:v>
                </c:pt>
                <c:pt idx="493">
                  <c:v>2.4</c:v>
                </c:pt>
                <c:pt idx="494">
                  <c:v>2.5</c:v>
                </c:pt>
                <c:pt idx="495">
                  <c:v>2.1</c:v>
                </c:pt>
                <c:pt idx="496">
                  <c:v>1</c:v>
                </c:pt>
                <c:pt idx="497">
                  <c:v>1.28</c:v>
                </c:pt>
                <c:pt idx="498">
                  <c:v>0.84</c:v>
                </c:pt>
                <c:pt idx="499">
                  <c:v>1.2</c:v>
                </c:pt>
                <c:pt idx="500">
                  <c:v>0.76</c:v>
                </c:pt>
                <c:pt idx="501">
                  <c:v>1.1599999999999999</c:v>
                </c:pt>
                <c:pt idx="502">
                  <c:v>1.04</c:v>
                </c:pt>
                <c:pt idx="503">
                  <c:v>1.24</c:v>
                </c:pt>
                <c:pt idx="504">
                  <c:v>1</c:v>
                </c:pt>
                <c:pt idx="505">
                  <c:v>1.24</c:v>
                </c:pt>
                <c:pt idx="506">
                  <c:v>1</c:v>
                </c:pt>
                <c:pt idx="507">
                  <c:v>1.3</c:v>
                </c:pt>
                <c:pt idx="508">
                  <c:v>0.96</c:v>
                </c:pt>
                <c:pt idx="509">
                  <c:v>1.1399999999999999</c:v>
                </c:pt>
                <c:pt idx="510">
                  <c:v>0.9</c:v>
                </c:pt>
                <c:pt idx="511">
                  <c:v>1.26</c:v>
                </c:pt>
                <c:pt idx="512">
                  <c:v>1</c:v>
                </c:pt>
                <c:pt idx="513">
                  <c:v>1.1599999999999999</c:v>
                </c:pt>
                <c:pt idx="514">
                  <c:v>0.96</c:v>
                </c:pt>
                <c:pt idx="515">
                  <c:v>1.1599999999999999</c:v>
                </c:pt>
                <c:pt idx="516">
                  <c:v>0.82</c:v>
                </c:pt>
                <c:pt idx="517">
                  <c:v>1</c:v>
                </c:pt>
                <c:pt idx="518">
                  <c:v>0.86</c:v>
                </c:pt>
                <c:pt idx="519">
                  <c:v>1.06</c:v>
                </c:pt>
                <c:pt idx="520">
                  <c:v>0.94</c:v>
                </c:pt>
                <c:pt idx="521">
                  <c:v>1.2</c:v>
                </c:pt>
                <c:pt idx="522">
                  <c:v>0.9</c:v>
                </c:pt>
                <c:pt idx="523">
                  <c:v>0.84</c:v>
                </c:pt>
                <c:pt idx="524">
                  <c:v>0.9</c:v>
                </c:pt>
                <c:pt idx="525">
                  <c:v>1.3</c:v>
                </c:pt>
                <c:pt idx="526">
                  <c:v>1.1000000000000001</c:v>
                </c:pt>
                <c:pt idx="527">
                  <c:v>1.7</c:v>
                </c:pt>
                <c:pt idx="528">
                  <c:v>1.1000000000000001</c:v>
                </c:pt>
                <c:pt idx="529">
                  <c:v>0.74</c:v>
                </c:pt>
                <c:pt idx="530">
                  <c:v>0.64</c:v>
                </c:pt>
                <c:pt idx="531">
                  <c:v>0.64</c:v>
                </c:pt>
                <c:pt idx="532">
                  <c:v>0.6</c:v>
                </c:pt>
                <c:pt idx="533">
                  <c:v>0.6</c:v>
                </c:pt>
                <c:pt idx="534">
                  <c:v>0.56000000000000005</c:v>
                </c:pt>
                <c:pt idx="535">
                  <c:v>0.5</c:v>
                </c:pt>
                <c:pt idx="536">
                  <c:v>0.7</c:v>
                </c:pt>
                <c:pt idx="537">
                  <c:v>0.6</c:v>
                </c:pt>
                <c:pt idx="538">
                  <c:v>0.6</c:v>
                </c:pt>
                <c:pt idx="539">
                  <c:v>0.64</c:v>
                </c:pt>
                <c:pt idx="540">
                  <c:v>0.8</c:v>
                </c:pt>
                <c:pt idx="541">
                  <c:v>0.74</c:v>
                </c:pt>
                <c:pt idx="542">
                  <c:v>0.8</c:v>
                </c:pt>
                <c:pt idx="543">
                  <c:v>0.6</c:v>
                </c:pt>
                <c:pt idx="544">
                  <c:v>0.64</c:v>
                </c:pt>
                <c:pt idx="545">
                  <c:v>0.6</c:v>
                </c:pt>
                <c:pt idx="546">
                  <c:v>0.8</c:v>
                </c:pt>
                <c:pt idx="547">
                  <c:v>1.04</c:v>
                </c:pt>
                <c:pt idx="548">
                  <c:v>0.9</c:v>
                </c:pt>
                <c:pt idx="549">
                  <c:v>0.96</c:v>
                </c:pt>
                <c:pt idx="550">
                  <c:v>0.9</c:v>
                </c:pt>
                <c:pt idx="551">
                  <c:v>0.96</c:v>
                </c:pt>
                <c:pt idx="552">
                  <c:v>0.96</c:v>
                </c:pt>
                <c:pt idx="553">
                  <c:v>0.76</c:v>
                </c:pt>
                <c:pt idx="554">
                  <c:v>0.84</c:v>
                </c:pt>
                <c:pt idx="555">
                  <c:v>0.74</c:v>
                </c:pt>
                <c:pt idx="556">
                  <c:v>0.7</c:v>
                </c:pt>
                <c:pt idx="557">
                  <c:v>0.6</c:v>
                </c:pt>
                <c:pt idx="558">
                  <c:v>0.57999999999999996</c:v>
                </c:pt>
                <c:pt idx="559">
                  <c:v>0.5</c:v>
                </c:pt>
                <c:pt idx="560">
                  <c:v>0.5</c:v>
                </c:pt>
                <c:pt idx="561">
                  <c:v>0.54</c:v>
                </c:pt>
                <c:pt idx="562">
                  <c:v>0.54</c:v>
                </c:pt>
                <c:pt idx="563">
                  <c:v>0.54</c:v>
                </c:pt>
                <c:pt idx="564">
                  <c:v>0.46</c:v>
                </c:pt>
                <c:pt idx="565">
                  <c:v>0.48</c:v>
                </c:pt>
                <c:pt idx="566">
                  <c:v>0.45</c:v>
                </c:pt>
                <c:pt idx="567">
                  <c:v>0.5</c:v>
                </c:pt>
                <c:pt idx="568">
                  <c:v>0.9</c:v>
                </c:pt>
                <c:pt idx="569">
                  <c:v>0.54</c:v>
                </c:pt>
                <c:pt idx="570">
                  <c:v>0.56000000000000005</c:v>
                </c:pt>
                <c:pt idx="571">
                  <c:v>0.57999999999999996</c:v>
                </c:pt>
                <c:pt idx="572">
                  <c:v>0.6</c:v>
                </c:pt>
                <c:pt idx="573">
                  <c:v>0.7</c:v>
                </c:pt>
                <c:pt idx="574">
                  <c:v>0.86</c:v>
                </c:pt>
                <c:pt idx="575">
                  <c:v>1.1200000000000001</c:v>
                </c:pt>
                <c:pt idx="576">
                  <c:v>1.4</c:v>
                </c:pt>
                <c:pt idx="577">
                  <c:v>1.6</c:v>
                </c:pt>
                <c:pt idx="578">
                  <c:v>1.3</c:v>
                </c:pt>
                <c:pt idx="579">
                  <c:v>1.7</c:v>
                </c:pt>
                <c:pt idx="580">
                  <c:v>2.2000000000000002</c:v>
                </c:pt>
                <c:pt idx="581">
                  <c:v>2.1</c:v>
                </c:pt>
                <c:pt idx="582">
                  <c:v>2.1</c:v>
                </c:pt>
                <c:pt idx="583">
                  <c:v>1</c:v>
                </c:pt>
                <c:pt idx="584">
                  <c:v>0.92</c:v>
                </c:pt>
                <c:pt idx="585">
                  <c:v>1.1200000000000001</c:v>
                </c:pt>
                <c:pt idx="586">
                  <c:v>0.9</c:v>
                </c:pt>
                <c:pt idx="587">
                  <c:v>0.9</c:v>
                </c:pt>
                <c:pt idx="588">
                  <c:v>0.6</c:v>
                </c:pt>
                <c:pt idx="589">
                  <c:v>0.6</c:v>
                </c:pt>
                <c:pt idx="590">
                  <c:v>0.48</c:v>
                </c:pt>
                <c:pt idx="591">
                  <c:v>0.5</c:v>
                </c:pt>
                <c:pt idx="592">
                  <c:v>0.57999999999999996</c:v>
                </c:pt>
                <c:pt idx="593">
                  <c:v>0.5</c:v>
                </c:pt>
                <c:pt idx="594">
                  <c:v>0.8</c:v>
                </c:pt>
                <c:pt idx="595">
                  <c:v>1</c:v>
                </c:pt>
                <c:pt idx="596">
                  <c:v>1.1499999999999999</c:v>
                </c:pt>
                <c:pt idx="597">
                  <c:v>1.24</c:v>
                </c:pt>
                <c:pt idx="598">
                  <c:v>1.24</c:v>
                </c:pt>
                <c:pt idx="599">
                  <c:v>1.22</c:v>
                </c:pt>
                <c:pt idx="600">
                  <c:v>0.9</c:v>
                </c:pt>
                <c:pt idx="601">
                  <c:v>0.96</c:v>
                </c:pt>
                <c:pt idx="602">
                  <c:v>0.6</c:v>
                </c:pt>
                <c:pt idx="603">
                  <c:v>0.86</c:v>
                </c:pt>
                <c:pt idx="604">
                  <c:v>0.7</c:v>
                </c:pt>
                <c:pt idx="605">
                  <c:v>0.7</c:v>
                </c:pt>
                <c:pt idx="606">
                  <c:v>0.76</c:v>
                </c:pt>
                <c:pt idx="607">
                  <c:v>0.96</c:v>
                </c:pt>
                <c:pt idx="608">
                  <c:v>0.9</c:v>
                </c:pt>
                <c:pt idx="609">
                  <c:v>0.96</c:v>
                </c:pt>
                <c:pt idx="610">
                  <c:v>1.1000000000000001</c:v>
                </c:pt>
                <c:pt idx="611">
                  <c:v>1.86</c:v>
                </c:pt>
                <c:pt idx="612">
                  <c:v>1.76</c:v>
                </c:pt>
                <c:pt idx="613">
                  <c:v>1.94</c:v>
                </c:pt>
                <c:pt idx="614">
                  <c:v>1.9</c:v>
                </c:pt>
                <c:pt idx="615">
                  <c:v>2.54</c:v>
                </c:pt>
                <c:pt idx="616">
                  <c:v>2.2000000000000002</c:v>
                </c:pt>
                <c:pt idx="617">
                  <c:v>1.74</c:v>
                </c:pt>
                <c:pt idx="618">
                  <c:v>1.82</c:v>
                </c:pt>
                <c:pt idx="619">
                  <c:v>1.84</c:v>
                </c:pt>
                <c:pt idx="620">
                  <c:v>1.5</c:v>
                </c:pt>
                <c:pt idx="621">
                  <c:v>1.6</c:v>
                </c:pt>
                <c:pt idx="622">
                  <c:v>2</c:v>
                </c:pt>
                <c:pt idx="623">
                  <c:v>2.54</c:v>
                </c:pt>
                <c:pt idx="624">
                  <c:v>2.6</c:v>
                </c:pt>
                <c:pt idx="625">
                  <c:v>2.8</c:v>
                </c:pt>
                <c:pt idx="626">
                  <c:v>2.5</c:v>
                </c:pt>
                <c:pt idx="627">
                  <c:v>2.2000000000000002</c:v>
                </c:pt>
                <c:pt idx="628">
                  <c:v>2</c:v>
                </c:pt>
                <c:pt idx="629">
                  <c:v>2</c:v>
                </c:pt>
                <c:pt idx="630">
                  <c:v>1.8</c:v>
                </c:pt>
                <c:pt idx="631">
                  <c:v>1.54</c:v>
                </c:pt>
                <c:pt idx="632">
                  <c:v>1.3</c:v>
                </c:pt>
                <c:pt idx="633">
                  <c:v>1.2</c:v>
                </c:pt>
                <c:pt idx="634">
                  <c:v>1</c:v>
                </c:pt>
                <c:pt idx="635">
                  <c:v>1</c:v>
                </c:pt>
                <c:pt idx="636">
                  <c:v>0.96</c:v>
                </c:pt>
                <c:pt idx="637">
                  <c:v>0.9</c:v>
                </c:pt>
                <c:pt idx="638">
                  <c:v>0.86</c:v>
                </c:pt>
                <c:pt idx="639">
                  <c:v>0.9</c:v>
                </c:pt>
                <c:pt idx="640">
                  <c:v>0.84</c:v>
                </c:pt>
                <c:pt idx="641">
                  <c:v>0.9</c:v>
                </c:pt>
                <c:pt idx="642">
                  <c:v>0.94</c:v>
                </c:pt>
                <c:pt idx="643">
                  <c:v>1.24</c:v>
                </c:pt>
                <c:pt idx="644">
                  <c:v>2.2999999999999998</c:v>
                </c:pt>
                <c:pt idx="645">
                  <c:v>2.1</c:v>
                </c:pt>
                <c:pt idx="646">
                  <c:v>1.56</c:v>
                </c:pt>
                <c:pt idx="647">
                  <c:v>1.66</c:v>
                </c:pt>
                <c:pt idx="648">
                  <c:v>2.2000000000000002</c:v>
                </c:pt>
                <c:pt idx="649">
                  <c:v>1.84</c:v>
                </c:pt>
                <c:pt idx="650">
                  <c:v>1.84</c:v>
                </c:pt>
                <c:pt idx="651">
                  <c:v>2.34</c:v>
                </c:pt>
                <c:pt idx="652">
                  <c:v>2.6</c:v>
                </c:pt>
                <c:pt idx="653">
                  <c:v>2.68</c:v>
                </c:pt>
                <c:pt idx="654">
                  <c:v>3</c:v>
                </c:pt>
                <c:pt idx="655">
                  <c:v>2.66</c:v>
                </c:pt>
                <c:pt idx="656">
                  <c:v>2.2000000000000002</c:v>
                </c:pt>
                <c:pt idx="657">
                  <c:v>2.2000000000000002</c:v>
                </c:pt>
                <c:pt idx="658">
                  <c:v>2.2200000000000002</c:v>
                </c:pt>
                <c:pt idx="659">
                  <c:v>2.2999999999999998</c:v>
                </c:pt>
                <c:pt idx="660">
                  <c:v>2.2000000000000002</c:v>
                </c:pt>
                <c:pt idx="661">
                  <c:v>2</c:v>
                </c:pt>
                <c:pt idx="662">
                  <c:v>1.76</c:v>
                </c:pt>
                <c:pt idx="663">
                  <c:v>2.2000000000000002</c:v>
                </c:pt>
                <c:pt idx="664">
                  <c:v>1.86</c:v>
                </c:pt>
                <c:pt idx="665">
                  <c:v>1.66</c:v>
                </c:pt>
                <c:pt idx="666">
                  <c:v>1.5</c:v>
                </c:pt>
                <c:pt idx="667">
                  <c:v>1.4</c:v>
                </c:pt>
                <c:pt idx="668">
                  <c:v>1.5</c:v>
                </c:pt>
                <c:pt idx="669">
                  <c:v>1.34</c:v>
                </c:pt>
                <c:pt idx="670">
                  <c:v>1.24</c:v>
                </c:pt>
                <c:pt idx="671">
                  <c:v>1.32</c:v>
                </c:pt>
                <c:pt idx="672">
                  <c:v>1.2</c:v>
                </c:pt>
                <c:pt idx="673">
                  <c:v>1.1599999999999999</c:v>
                </c:pt>
                <c:pt idx="674">
                  <c:v>0.96</c:v>
                </c:pt>
                <c:pt idx="675">
                  <c:v>1.06</c:v>
                </c:pt>
                <c:pt idx="676">
                  <c:v>0.9</c:v>
                </c:pt>
                <c:pt idx="677">
                  <c:v>0.86</c:v>
                </c:pt>
                <c:pt idx="678">
                  <c:v>0.76</c:v>
                </c:pt>
                <c:pt idx="679">
                  <c:v>0.86</c:v>
                </c:pt>
                <c:pt idx="680">
                  <c:v>0.74</c:v>
                </c:pt>
                <c:pt idx="681">
                  <c:v>0.8</c:v>
                </c:pt>
                <c:pt idx="682">
                  <c:v>0.66</c:v>
                </c:pt>
                <c:pt idx="683">
                  <c:v>0.66</c:v>
                </c:pt>
                <c:pt idx="684">
                  <c:v>0.6</c:v>
                </c:pt>
                <c:pt idx="685">
                  <c:v>0.74</c:v>
                </c:pt>
                <c:pt idx="686">
                  <c:v>0.6</c:v>
                </c:pt>
                <c:pt idx="687">
                  <c:v>0.7</c:v>
                </c:pt>
                <c:pt idx="688">
                  <c:v>0.57999999999999996</c:v>
                </c:pt>
                <c:pt idx="689">
                  <c:v>0.8</c:v>
                </c:pt>
                <c:pt idx="690">
                  <c:v>1</c:v>
                </c:pt>
                <c:pt idx="691">
                  <c:v>0.9</c:v>
                </c:pt>
                <c:pt idx="692">
                  <c:v>0.6</c:v>
                </c:pt>
                <c:pt idx="693">
                  <c:v>0.6</c:v>
                </c:pt>
                <c:pt idx="694">
                  <c:v>0.57999999999999996</c:v>
                </c:pt>
                <c:pt idx="695">
                  <c:v>0.7</c:v>
                </c:pt>
                <c:pt idx="696">
                  <c:v>0.54</c:v>
                </c:pt>
                <c:pt idx="697">
                  <c:v>0.5</c:v>
                </c:pt>
                <c:pt idx="698">
                  <c:v>0.6</c:v>
                </c:pt>
                <c:pt idx="699">
                  <c:v>0.6</c:v>
                </c:pt>
                <c:pt idx="700">
                  <c:v>0.68</c:v>
                </c:pt>
                <c:pt idx="701">
                  <c:v>0.7</c:v>
                </c:pt>
                <c:pt idx="702">
                  <c:v>0.6</c:v>
                </c:pt>
                <c:pt idx="703">
                  <c:v>0.64</c:v>
                </c:pt>
                <c:pt idx="704">
                  <c:v>0.54</c:v>
                </c:pt>
                <c:pt idx="705">
                  <c:v>0.5</c:v>
                </c:pt>
                <c:pt idx="706">
                  <c:v>0.46</c:v>
                </c:pt>
                <c:pt idx="707">
                  <c:v>0.7</c:v>
                </c:pt>
                <c:pt idx="708">
                  <c:v>0.57999999999999996</c:v>
                </c:pt>
                <c:pt idx="709">
                  <c:v>0.64</c:v>
                </c:pt>
                <c:pt idx="710">
                  <c:v>0.46</c:v>
                </c:pt>
                <c:pt idx="711">
                  <c:v>0.54</c:v>
                </c:pt>
                <c:pt idx="712">
                  <c:v>0.54</c:v>
                </c:pt>
                <c:pt idx="713">
                  <c:v>0.46</c:v>
                </c:pt>
                <c:pt idx="714">
                  <c:v>0.4</c:v>
                </c:pt>
                <c:pt idx="715">
                  <c:v>0.54</c:v>
                </c:pt>
                <c:pt idx="716">
                  <c:v>0.46</c:v>
                </c:pt>
                <c:pt idx="717">
                  <c:v>0.5</c:v>
                </c:pt>
                <c:pt idx="718">
                  <c:v>0.5</c:v>
                </c:pt>
                <c:pt idx="719">
                  <c:v>0.5</c:v>
                </c:pt>
                <c:pt idx="720">
                  <c:v>0.5</c:v>
                </c:pt>
                <c:pt idx="721">
                  <c:v>0.48</c:v>
                </c:pt>
                <c:pt idx="722">
                  <c:v>0.4</c:v>
                </c:pt>
                <c:pt idx="723">
                  <c:v>0.46</c:v>
                </c:pt>
                <c:pt idx="724">
                  <c:v>0.4</c:v>
                </c:pt>
                <c:pt idx="725">
                  <c:v>0.44</c:v>
                </c:pt>
                <c:pt idx="726">
                  <c:v>0.46</c:v>
                </c:pt>
                <c:pt idx="727">
                  <c:v>0.44</c:v>
                </c:pt>
                <c:pt idx="728">
                  <c:v>0.44</c:v>
                </c:pt>
                <c:pt idx="729">
                  <c:v>0.5</c:v>
                </c:pt>
                <c:pt idx="730">
                  <c:v>0.48</c:v>
                </c:pt>
                <c:pt idx="731">
                  <c:v>0.6</c:v>
                </c:pt>
              </c:numCache>
            </c:numRef>
          </c:val>
          <c:smooth val="1"/>
          <c:extLst>
            <c:ext xmlns:c16="http://schemas.microsoft.com/office/drawing/2014/chart" uri="{C3380CC4-5D6E-409C-BE32-E72D297353CC}">
              <c16:uniqueId val="{00000005-9035-4649-8864-FD3FB14D1724}"/>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0.56000000000000005</c:v>
                </c:pt>
                <c:pt idx="1">
                  <c:v>0.8</c:v>
                </c:pt>
                <c:pt idx="2">
                  <c:v>0.64</c:v>
                </c:pt>
                <c:pt idx="3">
                  <c:v>0.74</c:v>
                </c:pt>
                <c:pt idx="4">
                  <c:v>0.6</c:v>
                </c:pt>
                <c:pt idx="5">
                  <c:v>0.76</c:v>
                </c:pt>
                <c:pt idx="6">
                  <c:v>0.7</c:v>
                </c:pt>
                <c:pt idx="7">
                  <c:v>0.8</c:v>
                </c:pt>
                <c:pt idx="8">
                  <c:v>0.74</c:v>
                </c:pt>
                <c:pt idx="9">
                  <c:v>0.8</c:v>
                </c:pt>
                <c:pt idx="10">
                  <c:v>0.64</c:v>
                </c:pt>
                <c:pt idx="11">
                  <c:v>0.74</c:v>
                </c:pt>
                <c:pt idx="12">
                  <c:v>0.76</c:v>
                </c:pt>
                <c:pt idx="13">
                  <c:v>0.8</c:v>
                </c:pt>
                <c:pt idx="14">
                  <c:v>0.78</c:v>
                </c:pt>
                <c:pt idx="15">
                  <c:v>0.82</c:v>
                </c:pt>
                <c:pt idx="16">
                  <c:v>0.64</c:v>
                </c:pt>
                <c:pt idx="17">
                  <c:v>0.8</c:v>
                </c:pt>
                <c:pt idx="18">
                  <c:v>0.6</c:v>
                </c:pt>
                <c:pt idx="19">
                  <c:v>0.84</c:v>
                </c:pt>
                <c:pt idx="20">
                  <c:v>0.8</c:v>
                </c:pt>
                <c:pt idx="21">
                  <c:v>1.2</c:v>
                </c:pt>
                <c:pt idx="22">
                  <c:v>1.3</c:v>
                </c:pt>
                <c:pt idx="23">
                  <c:v>1.22</c:v>
                </c:pt>
                <c:pt idx="24">
                  <c:v>1.1000000000000001</c:v>
                </c:pt>
                <c:pt idx="25">
                  <c:v>1.1000000000000001</c:v>
                </c:pt>
                <c:pt idx="26">
                  <c:v>0.8</c:v>
                </c:pt>
                <c:pt idx="27">
                  <c:v>0.9</c:v>
                </c:pt>
                <c:pt idx="28">
                  <c:v>0.57999999999999996</c:v>
                </c:pt>
                <c:pt idx="29">
                  <c:v>0.84</c:v>
                </c:pt>
                <c:pt idx="30">
                  <c:v>0.54</c:v>
                </c:pt>
                <c:pt idx="31">
                  <c:v>0.64</c:v>
                </c:pt>
                <c:pt idx="32">
                  <c:v>0.5</c:v>
                </c:pt>
                <c:pt idx="33">
                  <c:v>0.6</c:v>
                </c:pt>
                <c:pt idx="34">
                  <c:v>0.48</c:v>
                </c:pt>
                <c:pt idx="35">
                  <c:v>0.64</c:v>
                </c:pt>
                <c:pt idx="36">
                  <c:v>0.46</c:v>
                </c:pt>
                <c:pt idx="37">
                  <c:v>0.6</c:v>
                </c:pt>
                <c:pt idx="38">
                  <c:v>0.56000000000000005</c:v>
                </c:pt>
                <c:pt idx="39">
                  <c:v>0.6</c:v>
                </c:pt>
                <c:pt idx="40">
                  <c:v>0.46</c:v>
                </c:pt>
                <c:pt idx="41">
                  <c:v>0.6</c:v>
                </c:pt>
                <c:pt idx="42">
                  <c:v>0.4</c:v>
                </c:pt>
                <c:pt idx="43">
                  <c:v>0.6</c:v>
                </c:pt>
                <c:pt idx="44">
                  <c:v>0.6</c:v>
                </c:pt>
                <c:pt idx="45">
                  <c:v>0.9</c:v>
                </c:pt>
                <c:pt idx="46">
                  <c:v>0.5</c:v>
                </c:pt>
                <c:pt idx="47">
                  <c:v>0.54</c:v>
                </c:pt>
                <c:pt idx="48">
                  <c:v>0.4</c:v>
                </c:pt>
                <c:pt idx="49">
                  <c:v>0.54</c:v>
                </c:pt>
                <c:pt idx="50">
                  <c:v>0.52</c:v>
                </c:pt>
                <c:pt idx="51">
                  <c:v>0.5</c:v>
                </c:pt>
                <c:pt idx="52">
                  <c:v>0.46</c:v>
                </c:pt>
                <c:pt idx="53">
                  <c:v>0.5</c:v>
                </c:pt>
                <c:pt idx="54">
                  <c:v>0.44</c:v>
                </c:pt>
                <c:pt idx="55">
                  <c:v>0.5</c:v>
                </c:pt>
                <c:pt idx="56">
                  <c:v>0.56000000000000005</c:v>
                </c:pt>
                <c:pt idx="57">
                  <c:v>0.5</c:v>
                </c:pt>
                <c:pt idx="58">
                  <c:v>0.57999999999999996</c:v>
                </c:pt>
                <c:pt idx="59">
                  <c:v>0.5</c:v>
                </c:pt>
                <c:pt idx="60">
                  <c:v>0.46</c:v>
                </c:pt>
                <c:pt idx="61">
                  <c:v>0.6</c:v>
                </c:pt>
                <c:pt idx="62">
                  <c:v>0.56000000000000005</c:v>
                </c:pt>
                <c:pt idx="63">
                  <c:v>0.52</c:v>
                </c:pt>
                <c:pt idx="64">
                  <c:v>0.5</c:v>
                </c:pt>
                <c:pt idx="65">
                  <c:v>0.64</c:v>
                </c:pt>
                <c:pt idx="66">
                  <c:v>0.56000000000000005</c:v>
                </c:pt>
                <c:pt idx="67">
                  <c:v>0.6</c:v>
                </c:pt>
                <c:pt idx="68">
                  <c:v>0.57999999999999996</c:v>
                </c:pt>
                <c:pt idx="69">
                  <c:v>0.6</c:v>
                </c:pt>
                <c:pt idx="70">
                  <c:v>0.57999999999999996</c:v>
                </c:pt>
                <c:pt idx="71">
                  <c:v>0.6</c:v>
                </c:pt>
                <c:pt idx="72">
                  <c:v>0.6</c:v>
                </c:pt>
                <c:pt idx="73">
                  <c:v>0.6</c:v>
                </c:pt>
                <c:pt idx="74">
                  <c:v>0.6</c:v>
                </c:pt>
                <c:pt idx="75">
                  <c:v>0.7</c:v>
                </c:pt>
                <c:pt idx="76">
                  <c:v>0.56000000000000005</c:v>
                </c:pt>
                <c:pt idx="77">
                  <c:v>0.6</c:v>
                </c:pt>
                <c:pt idx="78">
                  <c:v>0.5</c:v>
                </c:pt>
                <c:pt idx="79">
                  <c:v>0.7</c:v>
                </c:pt>
                <c:pt idx="80">
                  <c:v>0.5</c:v>
                </c:pt>
                <c:pt idx="81">
                  <c:v>0.6</c:v>
                </c:pt>
                <c:pt idx="82">
                  <c:v>0.5</c:v>
                </c:pt>
                <c:pt idx="83">
                  <c:v>0.68</c:v>
                </c:pt>
                <c:pt idx="84">
                  <c:v>0.6</c:v>
                </c:pt>
                <c:pt idx="85">
                  <c:v>0.68</c:v>
                </c:pt>
                <c:pt idx="86">
                  <c:v>0.57999999999999996</c:v>
                </c:pt>
                <c:pt idx="87">
                  <c:v>0.8</c:v>
                </c:pt>
                <c:pt idx="88">
                  <c:v>0.6</c:v>
                </c:pt>
                <c:pt idx="89">
                  <c:v>0.7</c:v>
                </c:pt>
                <c:pt idx="90">
                  <c:v>0.6</c:v>
                </c:pt>
                <c:pt idx="91">
                  <c:v>0.6</c:v>
                </c:pt>
                <c:pt idx="92">
                  <c:v>0.56000000000000005</c:v>
                </c:pt>
                <c:pt idx="93">
                  <c:v>0.6</c:v>
                </c:pt>
                <c:pt idx="94">
                  <c:v>0.56000000000000005</c:v>
                </c:pt>
                <c:pt idx="95">
                  <c:v>0.6</c:v>
                </c:pt>
                <c:pt idx="96">
                  <c:v>0.5</c:v>
                </c:pt>
                <c:pt idx="97">
                  <c:v>0.8</c:v>
                </c:pt>
                <c:pt idx="98">
                  <c:v>0.62</c:v>
                </c:pt>
                <c:pt idx="99">
                  <c:v>1.2</c:v>
                </c:pt>
                <c:pt idx="100">
                  <c:v>1.66</c:v>
                </c:pt>
                <c:pt idx="101">
                  <c:v>0.68</c:v>
                </c:pt>
                <c:pt idx="102">
                  <c:v>0.6</c:v>
                </c:pt>
                <c:pt idx="103">
                  <c:v>0.6</c:v>
                </c:pt>
                <c:pt idx="104">
                  <c:v>0.8</c:v>
                </c:pt>
                <c:pt idx="105">
                  <c:v>1.34</c:v>
                </c:pt>
                <c:pt idx="106">
                  <c:v>1.6</c:v>
                </c:pt>
                <c:pt idx="107">
                  <c:v>1.62</c:v>
                </c:pt>
                <c:pt idx="108">
                  <c:v>0.96</c:v>
                </c:pt>
                <c:pt idx="109">
                  <c:v>1.08</c:v>
                </c:pt>
                <c:pt idx="110">
                  <c:v>0.9</c:v>
                </c:pt>
                <c:pt idx="111">
                  <c:v>1.2</c:v>
                </c:pt>
                <c:pt idx="112">
                  <c:v>0.9</c:v>
                </c:pt>
                <c:pt idx="113">
                  <c:v>1.26</c:v>
                </c:pt>
                <c:pt idx="114">
                  <c:v>1.34</c:v>
                </c:pt>
                <c:pt idx="115">
                  <c:v>1.38</c:v>
                </c:pt>
                <c:pt idx="116">
                  <c:v>0.96</c:v>
                </c:pt>
                <c:pt idx="117">
                  <c:v>1.1000000000000001</c:v>
                </c:pt>
                <c:pt idx="118">
                  <c:v>0.9</c:v>
                </c:pt>
                <c:pt idx="119">
                  <c:v>1.04</c:v>
                </c:pt>
                <c:pt idx="120">
                  <c:v>0.8</c:v>
                </c:pt>
                <c:pt idx="121">
                  <c:v>0.84</c:v>
                </c:pt>
                <c:pt idx="122">
                  <c:v>0.8</c:v>
                </c:pt>
                <c:pt idx="123">
                  <c:v>1</c:v>
                </c:pt>
                <c:pt idx="124">
                  <c:v>1.04</c:v>
                </c:pt>
                <c:pt idx="125">
                  <c:v>1.1399999999999999</c:v>
                </c:pt>
                <c:pt idx="126">
                  <c:v>1.1000000000000001</c:v>
                </c:pt>
                <c:pt idx="127">
                  <c:v>1.46</c:v>
                </c:pt>
                <c:pt idx="128">
                  <c:v>1.52</c:v>
                </c:pt>
                <c:pt idx="129">
                  <c:v>1.66</c:v>
                </c:pt>
                <c:pt idx="130">
                  <c:v>1.4</c:v>
                </c:pt>
                <c:pt idx="131">
                  <c:v>1.66</c:v>
                </c:pt>
                <c:pt idx="132">
                  <c:v>1.58</c:v>
                </c:pt>
                <c:pt idx="133">
                  <c:v>2.56</c:v>
                </c:pt>
                <c:pt idx="134">
                  <c:v>2.1</c:v>
                </c:pt>
                <c:pt idx="135">
                  <c:v>1.9</c:v>
                </c:pt>
                <c:pt idx="136">
                  <c:v>1.44</c:v>
                </c:pt>
                <c:pt idx="137">
                  <c:v>1.58</c:v>
                </c:pt>
                <c:pt idx="138">
                  <c:v>1</c:v>
                </c:pt>
                <c:pt idx="139">
                  <c:v>1.7</c:v>
                </c:pt>
                <c:pt idx="140">
                  <c:v>2.2000000000000002</c:v>
                </c:pt>
                <c:pt idx="141">
                  <c:v>2.34</c:v>
                </c:pt>
                <c:pt idx="142">
                  <c:v>2.2999999999999998</c:v>
                </c:pt>
                <c:pt idx="143">
                  <c:v>2.1</c:v>
                </c:pt>
                <c:pt idx="144">
                  <c:v>1.8</c:v>
                </c:pt>
                <c:pt idx="145">
                  <c:v>2</c:v>
                </c:pt>
                <c:pt idx="146">
                  <c:v>1.8</c:v>
                </c:pt>
                <c:pt idx="147">
                  <c:v>1.9</c:v>
                </c:pt>
                <c:pt idx="148">
                  <c:v>2.2000000000000002</c:v>
                </c:pt>
                <c:pt idx="149">
                  <c:v>2.46</c:v>
                </c:pt>
                <c:pt idx="150">
                  <c:v>2.1</c:v>
                </c:pt>
                <c:pt idx="151">
                  <c:v>2.3199999999999998</c:v>
                </c:pt>
                <c:pt idx="152">
                  <c:v>2.12</c:v>
                </c:pt>
                <c:pt idx="153">
                  <c:v>2.48</c:v>
                </c:pt>
                <c:pt idx="154">
                  <c:v>2.38</c:v>
                </c:pt>
                <c:pt idx="155">
                  <c:v>3</c:v>
                </c:pt>
                <c:pt idx="156">
                  <c:v>2.92</c:v>
                </c:pt>
                <c:pt idx="157">
                  <c:v>2.8</c:v>
                </c:pt>
                <c:pt idx="158">
                  <c:v>2.46</c:v>
                </c:pt>
                <c:pt idx="159">
                  <c:v>2.34</c:v>
                </c:pt>
                <c:pt idx="160">
                  <c:v>2.34</c:v>
                </c:pt>
                <c:pt idx="161">
                  <c:v>2.3199999999999998</c:v>
                </c:pt>
                <c:pt idx="162">
                  <c:v>1.76</c:v>
                </c:pt>
                <c:pt idx="163">
                  <c:v>2.2000000000000002</c:v>
                </c:pt>
                <c:pt idx="164">
                  <c:v>1.8</c:v>
                </c:pt>
                <c:pt idx="165">
                  <c:v>2</c:v>
                </c:pt>
                <c:pt idx="166">
                  <c:v>2</c:v>
                </c:pt>
                <c:pt idx="167">
                  <c:v>2.14</c:v>
                </c:pt>
                <c:pt idx="168">
                  <c:v>1.8</c:v>
                </c:pt>
                <c:pt idx="169">
                  <c:v>2</c:v>
                </c:pt>
                <c:pt idx="170">
                  <c:v>1.66</c:v>
                </c:pt>
                <c:pt idx="171">
                  <c:v>1.8</c:v>
                </c:pt>
                <c:pt idx="172">
                  <c:v>1.56</c:v>
                </c:pt>
                <c:pt idx="173">
                  <c:v>1.78</c:v>
                </c:pt>
                <c:pt idx="174">
                  <c:v>1.5</c:v>
                </c:pt>
                <c:pt idx="175">
                  <c:v>1.72</c:v>
                </c:pt>
                <c:pt idx="176">
                  <c:v>1.5</c:v>
                </c:pt>
                <c:pt idx="177">
                  <c:v>1.8</c:v>
                </c:pt>
                <c:pt idx="178">
                  <c:v>1.7</c:v>
                </c:pt>
                <c:pt idx="179">
                  <c:v>1.82</c:v>
                </c:pt>
                <c:pt idx="180">
                  <c:v>1.68</c:v>
                </c:pt>
                <c:pt idx="181">
                  <c:v>2.2599999999999998</c:v>
                </c:pt>
                <c:pt idx="182">
                  <c:v>2.16</c:v>
                </c:pt>
                <c:pt idx="183">
                  <c:v>2.4</c:v>
                </c:pt>
                <c:pt idx="184">
                  <c:v>2.2200000000000002</c:v>
                </c:pt>
                <c:pt idx="185">
                  <c:v>2.6</c:v>
                </c:pt>
                <c:pt idx="186">
                  <c:v>3</c:v>
                </c:pt>
                <c:pt idx="187">
                  <c:v>3.6</c:v>
                </c:pt>
                <c:pt idx="188">
                  <c:v>3.1</c:v>
                </c:pt>
                <c:pt idx="189">
                  <c:v>2.86</c:v>
                </c:pt>
                <c:pt idx="190">
                  <c:v>2.46</c:v>
                </c:pt>
                <c:pt idx="191">
                  <c:v>2.66</c:v>
                </c:pt>
                <c:pt idx="192">
                  <c:v>2.4</c:v>
                </c:pt>
                <c:pt idx="193">
                  <c:v>2.5</c:v>
                </c:pt>
                <c:pt idx="194">
                  <c:v>2.1</c:v>
                </c:pt>
                <c:pt idx="195">
                  <c:v>2.9</c:v>
                </c:pt>
                <c:pt idx="196">
                  <c:v>2.5</c:v>
                </c:pt>
                <c:pt idx="197">
                  <c:v>2.7</c:v>
                </c:pt>
                <c:pt idx="198">
                  <c:v>2.16</c:v>
                </c:pt>
                <c:pt idx="199">
                  <c:v>2.8</c:v>
                </c:pt>
                <c:pt idx="200">
                  <c:v>2.7</c:v>
                </c:pt>
                <c:pt idx="201">
                  <c:v>2.7</c:v>
                </c:pt>
                <c:pt idx="202">
                  <c:v>2.4</c:v>
                </c:pt>
                <c:pt idx="203">
                  <c:v>3.66</c:v>
                </c:pt>
                <c:pt idx="204">
                  <c:v>4.16</c:v>
                </c:pt>
                <c:pt idx="205">
                  <c:v>4.7</c:v>
                </c:pt>
                <c:pt idx="206">
                  <c:v>4.7</c:v>
                </c:pt>
                <c:pt idx="207">
                  <c:v>4.7</c:v>
                </c:pt>
                <c:pt idx="208">
                  <c:v>4.16</c:v>
                </c:pt>
                <c:pt idx="209">
                  <c:v>4.32</c:v>
                </c:pt>
                <c:pt idx="210">
                  <c:v>3.6</c:v>
                </c:pt>
                <c:pt idx="211">
                  <c:v>3.76</c:v>
                </c:pt>
                <c:pt idx="212">
                  <c:v>3.72</c:v>
                </c:pt>
                <c:pt idx="213">
                  <c:v>3.74</c:v>
                </c:pt>
                <c:pt idx="214">
                  <c:v>3</c:v>
                </c:pt>
                <c:pt idx="215">
                  <c:v>3.1</c:v>
                </c:pt>
                <c:pt idx="216">
                  <c:v>2.8</c:v>
                </c:pt>
                <c:pt idx="217">
                  <c:v>2.76</c:v>
                </c:pt>
                <c:pt idx="218">
                  <c:v>2.2200000000000002</c:v>
                </c:pt>
                <c:pt idx="219">
                  <c:v>2.66</c:v>
                </c:pt>
                <c:pt idx="220">
                  <c:v>2.1</c:v>
                </c:pt>
                <c:pt idx="221">
                  <c:v>2.2000000000000002</c:v>
                </c:pt>
                <c:pt idx="222">
                  <c:v>1.8</c:v>
                </c:pt>
                <c:pt idx="223">
                  <c:v>2.46</c:v>
                </c:pt>
                <c:pt idx="224">
                  <c:v>2.2599999999999998</c:v>
                </c:pt>
                <c:pt idx="225">
                  <c:v>2.3199999999999998</c:v>
                </c:pt>
                <c:pt idx="226">
                  <c:v>2.1</c:v>
                </c:pt>
                <c:pt idx="227">
                  <c:v>2.16</c:v>
                </c:pt>
                <c:pt idx="228">
                  <c:v>2</c:v>
                </c:pt>
                <c:pt idx="229">
                  <c:v>2.2000000000000002</c:v>
                </c:pt>
                <c:pt idx="230">
                  <c:v>2.14</c:v>
                </c:pt>
                <c:pt idx="231">
                  <c:v>2.8</c:v>
                </c:pt>
                <c:pt idx="232">
                  <c:v>2.76</c:v>
                </c:pt>
                <c:pt idx="233">
                  <c:v>3.1</c:v>
                </c:pt>
                <c:pt idx="234">
                  <c:v>3</c:v>
                </c:pt>
                <c:pt idx="235">
                  <c:v>3.58</c:v>
                </c:pt>
                <c:pt idx="236">
                  <c:v>3.5</c:v>
                </c:pt>
                <c:pt idx="237">
                  <c:v>4.2</c:v>
                </c:pt>
                <c:pt idx="238">
                  <c:v>4.3600000000000003</c:v>
                </c:pt>
                <c:pt idx="239">
                  <c:v>4.4000000000000004</c:v>
                </c:pt>
                <c:pt idx="240">
                  <c:v>3.9</c:v>
                </c:pt>
                <c:pt idx="241">
                  <c:v>3.7</c:v>
                </c:pt>
                <c:pt idx="242">
                  <c:v>3.9</c:v>
                </c:pt>
                <c:pt idx="243">
                  <c:v>4.5599999999999996</c:v>
                </c:pt>
                <c:pt idx="244">
                  <c:v>4.4000000000000004</c:v>
                </c:pt>
                <c:pt idx="245">
                  <c:v>4.7</c:v>
                </c:pt>
                <c:pt idx="246">
                  <c:v>5</c:v>
                </c:pt>
                <c:pt idx="247">
                  <c:v>4.5</c:v>
                </c:pt>
                <c:pt idx="248">
                  <c:v>4</c:v>
                </c:pt>
                <c:pt idx="249">
                  <c:v>4</c:v>
                </c:pt>
                <c:pt idx="250">
                  <c:v>3.7</c:v>
                </c:pt>
                <c:pt idx="251">
                  <c:v>3.46</c:v>
                </c:pt>
                <c:pt idx="252">
                  <c:v>3.24</c:v>
                </c:pt>
                <c:pt idx="253">
                  <c:v>3.54</c:v>
                </c:pt>
                <c:pt idx="254">
                  <c:v>3.66</c:v>
                </c:pt>
                <c:pt idx="255">
                  <c:v>4.5599999999999996</c:v>
                </c:pt>
                <c:pt idx="256">
                  <c:v>4.4000000000000004</c:v>
                </c:pt>
                <c:pt idx="257">
                  <c:v>4.34</c:v>
                </c:pt>
                <c:pt idx="258">
                  <c:v>4</c:v>
                </c:pt>
                <c:pt idx="259">
                  <c:v>4.76</c:v>
                </c:pt>
                <c:pt idx="260">
                  <c:v>5.6</c:v>
                </c:pt>
                <c:pt idx="261">
                  <c:v>5.3</c:v>
                </c:pt>
                <c:pt idx="262">
                  <c:v>5</c:v>
                </c:pt>
                <c:pt idx="263">
                  <c:v>4.5999999999999996</c:v>
                </c:pt>
                <c:pt idx="264">
                  <c:v>4.16</c:v>
                </c:pt>
                <c:pt idx="265">
                  <c:v>4</c:v>
                </c:pt>
                <c:pt idx="266">
                  <c:v>3.6</c:v>
                </c:pt>
                <c:pt idx="267">
                  <c:v>3.5</c:v>
                </c:pt>
                <c:pt idx="268">
                  <c:v>3.1</c:v>
                </c:pt>
                <c:pt idx="269">
                  <c:v>3.1</c:v>
                </c:pt>
                <c:pt idx="270">
                  <c:v>3.1</c:v>
                </c:pt>
                <c:pt idx="271">
                  <c:v>3.12</c:v>
                </c:pt>
                <c:pt idx="272">
                  <c:v>3</c:v>
                </c:pt>
                <c:pt idx="273">
                  <c:v>3.2</c:v>
                </c:pt>
                <c:pt idx="274">
                  <c:v>2.8</c:v>
                </c:pt>
                <c:pt idx="275">
                  <c:v>2.89</c:v>
                </c:pt>
                <c:pt idx="276">
                  <c:v>3.2</c:v>
                </c:pt>
                <c:pt idx="277">
                  <c:v>3.7</c:v>
                </c:pt>
                <c:pt idx="278">
                  <c:v>3</c:v>
                </c:pt>
                <c:pt idx="279">
                  <c:v>2.8</c:v>
                </c:pt>
                <c:pt idx="280">
                  <c:v>2.56</c:v>
                </c:pt>
                <c:pt idx="281">
                  <c:v>2.72</c:v>
                </c:pt>
                <c:pt idx="282">
                  <c:v>2.44</c:v>
                </c:pt>
                <c:pt idx="283">
                  <c:v>2.5</c:v>
                </c:pt>
                <c:pt idx="284">
                  <c:v>2.3199999999999998</c:v>
                </c:pt>
                <c:pt idx="285">
                  <c:v>2.36</c:v>
                </c:pt>
                <c:pt idx="286">
                  <c:v>2.2400000000000002</c:v>
                </c:pt>
                <c:pt idx="287">
                  <c:v>2.2400000000000002</c:v>
                </c:pt>
                <c:pt idx="288">
                  <c:v>2</c:v>
                </c:pt>
                <c:pt idx="289">
                  <c:v>2.14</c:v>
                </c:pt>
                <c:pt idx="290">
                  <c:v>2</c:v>
                </c:pt>
                <c:pt idx="291">
                  <c:v>2.2000000000000002</c:v>
                </c:pt>
                <c:pt idx="292">
                  <c:v>2.16</c:v>
                </c:pt>
                <c:pt idx="293">
                  <c:v>2.52</c:v>
                </c:pt>
                <c:pt idx="294">
                  <c:v>2.46</c:v>
                </c:pt>
                <c:pt idx="295">
                  <c:v>2.46</c:v>
                </c:pt>
                <c:pt idx="296">
                  <c:v>2.12</c:v>
                </c:pt>
                <c:pt idx="297">
                  <c:v>2.4</c:v>
                </c:pt>
                <c:pt idx="298">
                  <c:v>2.36</c:v>
                </c:pt>
                <c:pt idx="299">
                  <c:v>2.5</c:v>
                </c:pt>
                <c:pt idx="300">
                  <c:v>2.2000000000000002</c:v>
                </c:pt>
                <c:pt idx="301">
                  <c:v>2.56</c:v>
                </c:pt>
                <c:pt idx="302">
                  <c:v>2.7</c:v>
                </c:pt>
                <c:pt idx="303">
                  <c:v>3.4</c:v>
                </c:pt>
                <c:pt idx="304">
                  <c:v>3.34</c:v>
                </c:pt>
                <c:pt idx="305">
                  <c:v>3</c:v>
                </c:pt>
                <c:pt idx="306">
                  <c:v>2.5</c:v>
                </c:pt>
                <c:pt idx="307">
                  <c:v>2.62</c:v>
                </c:pt>
                <c:pt idx="308">
                  <c:v>2.4</c:v>
                </c:pt>
                <c:pt idx="309">
                  <c:v>2.52</c:v>
                </c:pt>
                <c:pt idx="310">
                  <c:v>2.4</c:v>
                </c:pt>
                <c:pt idx="311">
                  <c:v>2.7</c:v>
                </c:pt>
                <c:pt idx="312">
                  <c:v>2.42</c:v>
                </c:pt>
                <c:pt idx="313">
                  <c:v>2.5</c:v>
                </c:pt>
                <c:pt idx="314">
                  <c:v>2.2799999999999998</c:v>
                </c:pt>
                <c:pt idx="315">
                  <c:v>2.36</c:v>
                </c:pt>
                <c:pt idx="316">
                  <c:v>2.3199999999999998</c:v>
                </c:pt>
                <c:pt idx="317">
                  <c:v>2.64</c:v>
                </c:pt>
                <c:pt idx="318">
                  <c:v>2.4</c:v>
                </c:pt>
                <c:pt idx="319">
                  <c:v>2.9</c:v>
                </c:pt>
                <c:pt idx="320">
                  <c:v>2.7</c:v>
                </c:pt>
                <c:pt idx="321">
                  <c:v>2.68</c:v>
                </c:pt>
                <c:pt idx="322">
                  <c:v>2.34</c:v>
                </c:pt>
                <c:pt idx="323">
                  <c:v>2.42</c:v>
                </c:pt>
                <c:pt idx="324">
                  <c:v>2.2000000000000002</c:v>
                </c:pt>
                <c:pt idx="325">
                  <c:v>2.36</c:v>
                </c:pt>
                <c:pt idx="326">
                  <c:v>2.1</c:v>
                </c:pt>
                <c:pt idx="327">
                  <c:v>2.2200000000000002</c:v>
                </c:pt>
                <c:pt idx="328">
                  <c:v>2.1</c:v>
                </c:pt>
                <c:pt idx="329">
                  <c:v>2.54</c:v>
                </c:pt>
                <c:pt idx="330">
                  <c:v>2.04</c:v>
                </c:pt>
                <c:pt idx="331">
                  <c:v>2.2599999999999998</c:v>
                </c:pt>
                <c:pt idx="332">
                  <c:v>2</c:v>
                </c:pt>
                <c:pt idx="333">
                  <c:v>2.2000000000000002</c:v>
                </c:pt>
                <c:pt idx="334">
                  <c:v>2.04</c:v>
                </c:pt>
                <c:pt idx="335">
                  <c:v>2.56</c:v>
                </c:pt>
                <c:pt idx="336">
                  <c:v>2.1800000000000002</c:v>
                </c:pt>
                <c:pt idx="337">
                  <c:v>2.2999999999999998</c:v>
                </c:pt>
                <c:pt idx="338">
                  <c:v>2.2000000000000002</c:v>
                </c:pt>
                <c:pt idx="339">
                  <c:v>2.12</c:v>
                </c:pt>
                <c:pt idx="340">
                  <c:v>2.44</c:v>
                </c:pt>
                <c:pt idx="341">
                  <c:v>3.2</c:v>
                </c:pt>
                <c:pt idx="342">
                  <c:v>2.4</c:v>
                </c:pt>
                <c:pt idx="343">
                  <c:v>2.36</c:v>
                </c:pt>
                <c:pt idx="344">
                  <c:v>2.2200000000000002</c:v>
                </c:pt>
                <c:pt idx="345">
                  <c:v>2.5</c:v>
                </c:pt>
                <c:pt idx="346">
                  <c:v>2.16</c:v>
                </c:pt>
                <c:pt idx="347">
                  <c:v>2.2000000000000002</c:v>
                </c:pt>
                <c:pt idx="348">
                  <c:v>2.04</c:v>
                </c:pt>
                <c:pt idx="349">
                  <c:v>2.12</c:v>
                </c:pt>
                <c:pt idx="350">
                  <c:v>1.92</c:v>
                </c:pt>
                <c:pt idx="351">
                  <c:v>2.04</c:v>
                </c:pt>
                <c:pt idx="352">
                  <c:v>1.92</c:v>
                </c:pt>
                <c:pt idx="353">
                  <c:v>2.2400000000000002</c:v>
                </c:pt>
                <c:pt idx="354">
                  <c:v>2.4</c:v>
                </c:pt>
                <c:pt idx="355">
                  <c:v>2.7</c:v>
                </c:pt>
                <c:pt idx="356">
                  <c:v>2.3199999999999998</c:v>
                </c:pt>
                <c:pt idx="357">
                  <c:v>2.2599999999999998</c:v>
                </c:pt>
                <c:pt idx="358">
                  <c:v>1.94</c:v>
                </c:pt>
                <c:pt idx="359">
                  <c:v>1.96</c:v>
                </c:pt>
                <c:pt idx="360">
                  <c:v>1.8</c:v>
                </c:pt>
                <c:pt idx="361">
                  <c:v>1.88</c:v>
                </c:pt>
                <c:pt idx="362">
                  <c:v>2.34</c:v>
                </c:pt>
                <c:pt idx="363">
                  <c:v>2.4</c:v>
                </c:pt>
                <c:pt idx="364">
                  <c:v>2.36</c:v>
                </c:pt>
                <c:pt idx="365">
                  <c:v>2.38</c:v>
                </c:pt>
                <c:pt idx="366">
                  <c:v>2.36</c:v>
                </c:pt>
                <c:pt idx="367">
                  <c:v>2.04</c:v>
                </c:pt>
                <c:pt idx="368">
                  <c:v>2.1</c:v>
                </c:pt>
                <c:pt idx="369">
                  <c:v>1.99</c:v>
                </c:pt>
                <c:pt idx="370">
                  <c:v>2.12</c:v>
                </c:pt>
                <c:pt idx="371">
                  <c:v>1.7</c:v>
                </c:pt>
                <c:pt idx="372">
                  <c:v>2.2799999999999998</c:v>
                </c:pt>
                <c:pt idx="373">
                  <c:v>2.04</c:v>
                </c:pt>
                <c:pt idx="374">
                  <c:v>2.1</c:v>
                </c:pt>
                <c:pt idx="375">
                  <c:v>2.2799999999999998</c:v>
                </c:pt>
                <c:pt idx="376">
                  <c:v>1.82</c:v>
                </c:pt>
                <c:pt idx="377">
                  <c:v>2</c:v>
                </c:pt>
                <c:pt idx="378">
                  <c:v>1.62</c:v>
                </c:pt>
                <c:pt idx="379">
                  <c:v>1.9</c:v>
                </c:pt>
                <c:pt idx="380">
                  <c:v>1.48</c:v>
                </c:pt>
                <c:pt idx="381">
                  <c:v>1.72</c:v>
                </c:pt>
                <c:pt idx="382">
                  <c:v>1.44</c:v>
                </c:pt>
                <c:pt idx="383">
                  <c:v>1.66</c:v>
                </c:pt>
                <c:pt idx="384">
                  <c:v>1.34</c:v>
                </c:pt>
                <c:pt idx="385">
                  <c:v>1.64</c:v>
                </c:pt>
                <c:pt idx="386">
                  <c:v>1.3</c:v>
                </c:pt>
                <c:pt idx="387">
                  <c:v>1.6</c:v>
                </c:pt>
                <c:pt idx="388">
                  <c:v>1.28</c:v>
                </c:pt>
                <c:pt idx="389">
                  <c:v>1.56</c:v>
                </c:pt>
                <c:pt idx="390">
                  <c:v>1.22</c:v>
                </c:pt>
                <c:pt idx="391">
                  <c:v>1.62</c:v>
                </c:pt>
                <c:pt idx="392">
                  <c:v>1.28</c:v>
                </c:pt>
                <c:pt idx="393">
                  <c:v>1.56</c:v>
                </c:pt>
                <c:pt idx="394">
                  <c:v>1.24</c:v>
                </c:pt>
                <c:pt idx="395">
                  <c:v>1.56</c:v>
                </c:pt>
                <c:pt idx="396">
                  <c:v>1.3</c:v>
                </c:pt>
                <c:pt idx="397">
                  <c:v>1.58</c:v>
                </c:pt>
                <c:pt idx="398">
                  <c:v>1.24</c:v>
                </c:pt>
                <c:pt idx="399">
                  <c:v>1.62</c:v>
                </c:pt>
                <c:pt idx="400">
                  <c:v>1.28</c:v>
                </c:pt>
                <c:pt idx="401">
                  <c:v>2.08</c:v>
                </c:pt>
                <c:pt idx="402">
                  <c:v>1.34</c:v>
                </c:pt>
                <c:pt idx="403">
                  <c:v>2.1</c:v>
                </c:pt>
                <c:pt idx="404">
                  <c:v>1.44</c:v>
                </c:pt>
                <c:pt idx="405">
                  <c:v>1.76</c:v>
                </c:pt>
                <c:pt idx="406">
                  <c:v>1.5</c:v>
                </c:pt>
                <c:pt idx="407">
                  <c:v>1.7</c:v>
                </c:pt>
                <c:pt idx="408">
                  <c:v>1.36</c:v>
                </c:pt>
                <c:pt idx="409">
                  <c:v>1.66</c:v>
                </c:pt>
                <c:pt idx="410">
                  <c:v>1.44</c:v>
                </c:pt>
                <c:pt idx="411">
                  <c:v>1.8</c:v>
                </c:pt>
                <c:pt idx="412">
                  <c:v>1.36</c:v>
                </c:pt>
                <c:pt idx="413">
                  <c:v>1.6</c:v>
                </c:pt>
                <c:pt idx="414">
                  <c:v>1.62</c:v>
                </c:pt>
                <c:pt idx="415">
                  <c:v>2.36</c:v>
                </c:pt>
                <c:pt idx="416">
                  <c:v>1.66</c:v>
                </c:pt>
                <c:pt idx="417">
                  <c:v>2.3199999999999998</c:v>
                </c:pt>
                <c:pt idx="418">
                  <c:v>2.1</c:v>
                </c:pt>
                <c:pt idx="419">
                  <c:v>2.4</c:v>
                </c:pt>
                <c:pt idx="420">
                  <c:v>2.52</c:v>
                </c:pt>
                <c:pt idx="421">
                  <c:v>2.1</c:v>
                </c:pt>
                <c:pt idx="422">
                  <c:v>1.7</c:v>
                </c:pt>
                <c:pt idx="423">
                  <c:v>2.4</c:v>
                </c:pt>
                <c:pt idx="424">
                  <c:v>1.5</c:v>
                </c:pt>
                <c:pt idx="425">
                  <c:v>2</c:v>
                </c:pt>
                <c:pt idx="426">
                  <c:v>1.66</c:v>
                </c:pt>
                <c:pt idx="427">
                  <c:v>2.38</c:v>
                </c:pt>
                <c:pt idx="428">
                  <c:v>1.7</c:v>
                </c:pt>
                <c:pt idx="429">
                  <c:v>2.36</c:v>
                </c:pt>
                <c:pt idx="430">
                  <c:v>1.7</c:v>
                </c:pt>
                <c:pt idx="431">
                  <c:v>2.36</c:v>
                </c:pt>
                <c:pt idx="432">
                  <c:v>1.7</c:v>
                </c:pt>
                <c:pt idx="433">
                  <c:v>2.4</c:v>
                </c:pt>
                <c:pt idx="434">
                  <c:v>1.78</c:v>
                </c:pt>
                <c:pt idx="435">
                  <c:v>2.4</c:v>
                </c:pt>
                <c:pt idx="436">
                  <c:v>1.66</c:v>
                </c:pt>
                <c:pt idx="437">
                  <c:v>2.36</c:v>
                </c:pt>
                <c:pt idx="438">
                  <c:v>1.34</c:v>
                </c:pt>
                <c:pt idx="439">
                  <c:v>1.52</c:v>
                </c:pt>
                <c:pt idx="440">
                  <c:v>1.1000000000000001</c:v>
                </c:pt>
                <c:pt idx="441">
                  <c:v>1.44</c:v>
                </c:pt>
                <c:pt idx="442">
                  <c:v>1.26</c:v>
                </c:pt>
                <c:pt idx="443">
                  <c:v>2.16</c:v>
                </c:pt>
                <c:pt idx="444">
                  <c:v>1.3</c:v>
                </c:pt>
                <c:pt idx="445">
                  <c:v>1.7</c:v>
                </c:pt>
                <c:pt idx="446">
                  <c:v>1.1599999999999999</c:v>
                </c:pt>
                <c:pt idx="447">
                  <c:v>1.7</c:v>
                </c:pt>
                <c:pt idx="448">
                  <c:v>1.1000000000000001</c:v>
                </c:pt>
                <c:pt idx="449">
                  <c:v>1.66</c:v>
                </c:pt>
                <c:pt idx="450">
                  <c:v>1.1000000000000001</c:v>
                </c:pt>
                <c:pt idx="451">
                  <c:v>1.66</c:v>
                </c:pt>
                <c:pt idx="452">
                  <c:v>1.06</c:v>
                </c:pt>
                <c:pt idx="453">
                  <c:v>1.62</c:v>
                </c:pt>
                <c:pt idx="454">
                  <c:v>1.06</c:v>
                </c:pt>
                <c:pt idx="455">
                  <c:v>1.5</c:v>
                </c:pt>
                <c:pt idx="456">
                  <c:v>0.96</c:v>
                </c:pt>
                <c:pt idx="457">
                  <c:v>1.6</c:v>
                </c:pt>
                <c:pt idx="458">
                  <c:v>1.66</c:v>
                </c:pt>
                <c:pt idx="459">
                  <c:v>2.6</c:v>
                </c:pt>
                <c:pt idx="460">
                  <c:v>1.3</c:v>
                </c:pt>
                <c:pt idx="461">
                  <c:v>1.68</c:v>
                </c:pt>
                <c:pt idx="462">
                  <c:v>1.24</c:v>
                </c:pt>
                <c:pt idx="463">
                  <c:v>2.2000000000000002</c:v>
                </c:pt>
                <c:pt idx="464">
                  <c:v>1.26</c:v>
                </c:pt>
                <c:pt idx="465">
                  <c:v>2.2000000000000002</c:v>
                </c:pt>
                <c:pt idx="466">
                  <c:v>1.26</c:v>
                </c:pt>
                <c:pt idx="467">
                  <c:v>2.1800000000000002</c:v>
                </c:pt>
                <c:pt idx="468">
                  <c:v>1.24</c:v>
                </c:pt>
                <c:pt idx="469">
                  <c:v>2.1</c:v>
                </c:pt>
                <c:pt idx="470">
                  <c:v>1.22</c:v>
                </c:pt>
                <c:pt idx="471">
                  <c:v>2.1800000000000002</c:v>
                </c:pt>
                <c:pt idx="472">
                  <c:v>2.2999999999999998</c:v>
                </c:pt>
                <c:pt idx="473">
                  <c:v>2.92</c:v>
                </c:pt>
                <c:pt idx="474">
                  <c:v>3.28</c:v>
                </c:pt>
                <c:pt idx="475">
                  <c:v>3.46</c:v>
                </c:pt>
                <c:pt idx="476">
                  <c:v>3</c:v>
                </c:pt>
                <c:pt idx="477">
                  <c:v>2.42</c:v>
                </c:pt>
                <c:pt idx="478">
                  <c:v>1.86</c:v>
                </c:pt>
                <c:pt idx="479">
                  <c:v>1.9</c:v>
                </c:pt>
                <c:pt idx="480">
                  <c:v>1.32</c:v>
                </c:pt>
                <c:pt idx="481">
                  <c:v>1.58</c:v>
                </c:pt>
                <c:pt idx="482">
                  <c:v>1</c:v>
                </c:pt>
                <c:pt idx="483">
                  <c:v>1.52</c:v>
                </c:pt>
                <c:pt idx="484">
                  <c:v>1.1000000000000001</c:v>
                </c:pt>
                <c:pt idx="485">
                  <c:v>1.46</c:v>
                </c:pt>
                <c:pt idx="486">
                  <c:v>0.98</c:v>
                </c:pt>
                <c:pt idx="487">
                  <c:v>1.42</c:v>
                </c:pt>
                <c:pt idx="488">
                  <c:v>1.24</c:v>
                </c:pt>
                <c:pt idx="489">
                  <c:v>1.76</c:v>
                </c:pt>
                <c:pt idx="490">
                  <c:v>1.1200000000000001</c:v>
                </c:pt>
                <c:pt idx="491">
                  <c:v>1.56</c:v>
                </c:pt>
                <c:pt idx="492">
                  <c:v>1</c:v>
                </c:pt>
                <c:pt idx="493">
                  <c:v>1.46</c:v>
                </c:pt>
                <c:pt idx="494">
                  <c:v>0.9</c:v>
                </c:pt>
                <c:pt idx="495">
                  <c:v>1.34</c:v>
                </c:pt>
                <c:pt idx="496">
                  <c:v>0.96</c:v>
                </c:pt>
                <c:pt idx="497">
                  <c:v>1.34</c:v>
                </c:pt>
                <c:pt idx="498">
                  <c:v>0.96</c:v>
                </c:pt>
                <c:pt idx="499">
                  <c:v>1.34</c:v>
                </c:pt>
                <c:pt idx="500">
                  <c:v>1.46</c:v>
                </c:pt>
                <c:pt idx="501">
                  <c:v>1.82</c:v>
                </c:pt>
                <c:pt idx="502">
                  <c:v>1.24</c:v>
                </c:pt>
                <c:pt idx="503">
                  <c:v>1.76</c:v>
                </c:pt>
                <c:pt idx="504">
                  <c:v>1.2</c:v>
                </c:pt>
                <c:pt idx="505">
                  <c:v>1.46</c:v>
                </c:pt>
                <c:pt idx="506">
                  <c:v>0.9</c:v>
                </c:pt>
                <c:pt idx="507">
                  <c:v>1.56</c:v>
                </c:pt>
                <c:pt idx="508">
                  <c:v>1.1000000000000001</c:v>
                </c:pt>
                <c:pt idx="509">
                  <c:v>1.62</c:v>
                </c:pt>
                <c:pt idx="510">
                  <c:v>1.24</c:v>
                </c:pt>
                <c:pt idx="511">
                  <c:v>1.74</c:v>
                </c:pt>
                <c:pt idx="512">
                  <c:v>1.28</c:v>
                </c:pt>
                <c:pt idx="513">
                  <c:v>1.66</c:v>
                </c:pt>
                <c:pt idx="514">
                  <c:v>1.62</c:v>
                </c:pt>
                <c:pt idx="515">
                  <c:v>2.2000000000000002</c:v>
                </c:pt>
                <c:pt idx="516">
                  <c:v>1.82</c:v>
                </c:pt>
                <c:pt idx="517">
                  <c:v>2.4</c:v>
                </c:pt>
                <c:pt idx="518">
                  <c:v>1.74</c:v>
                </c:pt>
                <c:pt idx="519">
                  <c:v>2</c:v>
                </c:pt>
                <c:pt idx="520">
                  <c:v>1.42</c:v>
                </c:pt>
                <c:pt idx="521">
                  <c:v>1.76</c:v>
                </c:pt>
                <c:pt idx="522">
                  <c:v>1.3</c:v>
                </c:pt>
                <c:pt idx="523">
                  <c:v>1.78</c:v>
                </c:pt>
                <c:pt idx="524">
                  <c:v>1.26</c:v>
                </c:pt>
                <c:pt idx="525">
                  <c:v>1.78</c:v>
                </c:pt>
                <c:pt idx="526">
                  <c:v>1.24</c:v>
                </c:pt>
                <c:pt idx="527">
                  <c:v>1.66</c:v>
                </c:pt>
                <c:pt idx="528">
                  <c:v>1.1599999999999999</c:v>
                </c:pt>
                <c:pt idx="529">
                  <c:v>1.6</c:v>
                </c:pt>
                <c:pt idx="530">
                  <c:v>1.1200000000000001</c:v>
                </c:pt>
                <c:pt idx="531">
                  <c:v>1.58</c:v>
                </c:pt>
                <c:pt idx="532">
                  <c:v>1.26</c:v>
                </c:pt>
                <c:pt idx="533">
                  <c:v>1.6</c:v>
                </c:pt>
                <c:pt idx="534">
                  <c:v>1.2</c:v>
                </c:pt>
                <c:pt idx="535">
                  <c:v>1.2</c:v>
                </c:pt>
                <c:pt idx="536">
                  <c:v>1.1200000000000001</c:v>
                </c:pt>
                <c:pt idx="537">
                  <c:v>1.54</c:v>
                </c:pt>
                <c:pt idx="538">
                  <c:v>1.1000000000000001</c:v>
                </c:pt>
                <c:pt idx="539">
                  <c:v>1.58</c:v>
                </c:pt>
                <c:pt idx="540">
                  <c:v>1.06</c:v>
                </c:pt>
                <c:pt idx="541">
                  <c:v>1.56</c:v>
                </c:pt>
                <c:pt idx="542">
                  <c:v>1.1000000000000001</c:v>
                </c:pt>
                <c:pt idx="543">
                  <c:v>1.58</c:v>
                </c:pt>
                <c:pt idx="544">
                  <c:v>1.04</c:v>
                </c:pt>
                <c:pt idx="545">
                  <c:v>1.4</c:v>
                </c:pt>
                <c:pt idx="546">
                  <c:v>1.1000000000000001</c:v>
                </c:pt>
                <c:pt idx="549">
                  <c:v>2.2000000000000002</c:v>
                </c:pt>
                <c:pt idx="550">
                  <c:v>1.58</c:v>
                </c:pt>
                <c:pt idx="551">
                  <c:v>2.1</c:v>
                </c:pt>
                <c:pt idx="552">
                  <c:v>1.8</c:v>
                </c:pt>
                <c:pt idx="553">
                  <c:v>1.82</c:v>
                </c:pt>
                <c:pt idx="554">
                  <c:v>1.54</c:v>
                </c:pt>
                <c:pt idx="555">
                  <c:v>1.84</c:v>
                </c:pt>
                <c:pt idx="556">
                  <c:v>2.4</c:v>
                </c:pt>
                <c:pt idx="557">
                  <c:v>2.4</c:v>
                </c:pt>
                <c:pt idx="558">
                  <c:v>1.76</c:v>
                </c:pt>
                <c:pt idx="559">
                  <c:v>1.9</c:v>
                </c:pt>
                <c:pt idx="560">
                  <c:v>1.72</c:v>
                </c:pt>
                <c:pt idx="561">
                  <c:v>2.2999999999999998</c:v>
                </c:pt>
                <c:pt idx="562">
                  <c:v>1.7</c:v>
                </c:pt>
                <c:pt idx="563">
                  <c:v>1.9</c:v>
                </c:pt>
                <c:pt idx="564">
                  <c:v>2.1</c:v>
                </c:pt>
                <c:pt idx="565">
                  <c:v>2.74</c:v>
                </c:pt>
                <c:pt idx="566">
                  <c:v>2.64</c:v>
                </c:pt>
                <c:pt idx="567">
                  <c:v>2.68</c:v>
                </c:pt>
                <c:pt idx="568">
                  <c:v>2.2400000000000002</c:v>
                </c:pt>
                <c:pt idx="569">
                  <c:v>2.5</c:v>
                </c:pt>
                <c:pt idx="570">
                  <c:v>2.2999999999999998</c:v>
                </c:pt>
                <c:pt idx="571">
                  <c:v>2.5</c:v>
                </c:pt>
                <c:pt idx="572">
                  <c:v>2.48</c:v>
                </c:pt>
                <c:pt idx="573">
                  <c:v>2.2000000000000002</c:v>
                </c:pt>
                <c:pt idx="574">
                  <c:v>1.76</c:v>
                </c:pt>
                <c:pt idx="575">
                  <c:v>2.2999999999999998</c:v>
                </c:pt>
                <c:pt idx="576">
                  <c:v>2.44</c:v>
                </c:pt>
                <c:pt idx="577">
                  <c:v>2.4</c:v>
                </c:pt>
                <c:pt idx="578">
                  <c:v>2.1</c:v>
                </c:pt>
                <c:pt idx="579">
                  <c:v>2.46</c:v>
                </c:pt>
                <c:pt idx="580">
                  <c:v>2.1</c:v>
                </c:pt>
                <c:pt idx="581">
                  <c:v>2.16</c:v>
                </c:pt>
                <c:pt idx="582">
                  <c:v>1.9</c:v>
                </c:pt>
                <c:pt idx="583">
                  <c:v>2.2999999999999998</c:v>
                </c:pt>
                <c:pt idx="584">
                  <c:v>2.1</c:v>
                </c:pt>
                <c:pt idx="585">
                  <c:v>2.2000000000000002</c:v>
                </c:pt>
                <c:pt idx="586">
                  <c:v>1.74</c:v>
                </c:pt>
                <c:pt idx="587">
                  <c:v>1.9</c:v>
                </c:pt>
                <c:pt idx="588">
                  <c:v>1.54</c:v>
                </c:pt>
                <c:pt idx="589">
                  <c:v>1.8</c:v>
                </c:pt>
                <c:pt idx="590">
                  <c:v>1.6</c:v>
                </c:pt>
                <c:pt idx="591">
                  <c:v>1.9</c:v>
                </c:pt>
                <c:pt idx="592">
                  <c:v>1.78</c:v>
                </c:pt>
                <c:pt idx="593">
                  <c:v>2.4</c:v>
                </c:pt>
                <c:pt idx="594">
                  <c:v>2.66</c:v>
                </c:pt>
                <c:pt idx="595">
                  <c:v>2.56</c:v>
                </c:pt>
                <c:pt idx="596">
                  <c:v>2.2999999999999998</c:v>
                </c:pt>
                <c:pt idx="597">
                  <c:v>3.12</c:v>
                </c:pt>
                <c:pt idx="598">
                  <c:v>2.96</c:v>
                </c:pt>
                <c:pt idx="599">
                  <c:v>3</c:v>
                </c:pt>
                <c:pt idx="600">
                  <c:v>2.5</c:v>
                </c:pt>
                <c:pt idx="601">
                  <c:v>2.56</c:v>
                </c:pt>
                <c:pt idx="602">
                  <c:v>2.2400000000000002</c:v>
                </c:pt>
                <c:pt idx="603">
                  <c:v>2.5</c:v>
                </c:pt>
                <c:pt idx="604">
                  <c:v>3.46</c:v>
                </c:pt>
                <c:pt idx="605">
                  <c:v>3.56</c:v>
                </c:pt>
                <c:pt idx="606">
                  <c:v>3.5</c:v>
                </c:pt>
                <c:pt idx="607">
                  <c:v>3.2</c:v>
                </c:pt>
                <c:pt idx="608">
                  <c:v>2.68</c:v>
                </c:pt>
                <c:pt idx="609">
                  <c:v>2.7</c:v>
                </c:pt>
                <c:pt idx="610">
                  <c:v>2.74</c:v>
                </c:pt>
                <c:pt idx="611">
                  <c:v>3</c:v>
                </c:pt>
                <c:pt idx="612">
                  <c:v>2.66</c:v>
                </c:pt>
                <c:pt idx="613">
                  <c:v>2.68</c:v>
                </c:pt>
                <c:pt idx="614">
                  <c:v>2.3199999999999998</c:v>
                </c:pt>
                <c:pt idx="615">
                  <c:v>2.44</c:v>
                </c:pt>
                <c:pt idx="616">
                  <c:v>2.34</c:v>
                </c:pt>
                <c:pt idx="617">
                  <c:v>2.54</c:v>
                </c:pt>
                <c:pt idx="618">
                  <c:v>2.66</c:v>
                </c:pt>
                <c:pt idx="619">
                  <c:v>2.76</c:v>
                </c:pt>
                <c:pt idx="620">
                  <c:v>2.36</c:v>
                </c:pt>
                <c:pt idx="621">
                  <c:v>2.38</c:v>
                </c:pt>
                <c:pt idx="622">
                  <c:v>2.1</c:v>
                </c:pt>
                <c:pt idx="623">
                  <c:v>2.5</c:v>
                </c:pt>
                <c:pt idx="624">
                  <c:v>2.36</c:v>
                </c:pt>
                <c:pt idx="625">
                  <c:v>2.64</c:v>
                </c:pt>
                <c:pt idx="626">
                  <c:v>2.4</c:v>
                </c:pt>
                <c:pt idx="627">
                  <c:v>2.5</c:v>
                </c:pt>
                <c:pt idx="628">
                  <c:v>2.2200000000000002</c:v>
                </c:pt>
                <c:pt idx="629">
                  <c:v>2.4</c:v>
                </c:pt>
                <c:pt idx="630">
                  <c:v>2.52</c:v>
                </c:pt>
                <c:pt idx="631">
                  <c:v>3.04</c:v>
                </c:pt>
                <c:pt idx="632">
                  <c:v>2.7</c:v>
                </c:pt>
                <c:pt idx="633">
                  <c:v>2.66</c:v>
                </c:pt>
                <c:pt idx="634">
                  <c:v>2.42</c:v>
                </c:pt>
                <c:pt idx="635">
                  <c:v>3</c:v>
                </c:pt>
                <c:pt idx="636">
                  <c:v>2.8</c:v>
                </c:pt>
                <c:pt idx="637">
                  <c:v>2.7</c:v>
                </c:pt>
                <c:pt idx="638">
                  <c:v>3.04</c:v>
                </c:pt>
                <c:pt idx="639">
                  <c:v>3.34</c:v>
                </c:pt>
                <c:pt idx="640">
                  <c:v>3.74</c:v>
                </c:pt>
                <c:pt idx="641">
                  <c:v>3.5</c:v>
                </c:pt>
                <c:pt idx="642">
                  <c:v>3.04</c:v>
                </c:pt>
                <c:pt idx="643">
                  <c:v>3</c:v>
                </c:pt>
                <c:pt idx="644">
                  <c:v>2.74</c:v>
                </c:pt>
                <c:pt idx="645">
                  <c:v>2.96</c:v>
                </c:pt>
                <c:pt idx="646">
                  <c:v>2.8</c:v>
                </c:pt>
                <c:pt idx="647">
                  <c:v>4</c:v>
                </c:pt>
                <c:pt idx="648">
                  <c:v>4.8</c:v>
                </c:pt>
                <c:pt idx="649">
                  <c:v>4.2</c:v>
                </c:pt>
                <c:pt idx="650">
                  <c:v>3.8</c:v>
                </c:pt>
                <c:pt idx="651">
                  <c:v>3.48</c:v>
                </c:pt>
                <c:pt idx="652">
                  <c:v>3.04</c:v>
                </c:pt>
                <c:pt idx="653">
                  <c:v>3</c:v>
                </c:pt>
                <c:pt idx="654">
                  <c:v>2.72</c:v>
                </c:pt>
                <c:pt idx="655">
                  <c:v>2.7</c:v>
                </c:pt>
                <c:pt idx="656">
                  <c:v>2.46</c:v>
                </c:pt>
                <c:pt idx="657">
                  <c:v>2.6</c:v>
                </c:pt>
                <c:pt idx="658">
                  <c:v>2.34</c:v>
                </c:pt>
                <c:pt idx="659">
                  <c:v>2.84</c:v>
                </c:pt>
                <c:pt idx="660">
                  <c:v>3.02</c:v>
                </c:pt>
                <c:pt idx="661">
                  <c:v>3.64</c:v>
                </c:pt>
                <c:pt idx="662">
                  <c:v>3.12</c:v>
                </c:pt>
                <c:pt idx="663">
                  <c:v>3.24</c:v>
                </c:pt>
                <c:pt idx="664">
                  <c:v>2.8</c:v>
                </c:pt>
                <c:pt idx="665">
                  <c:v>2.86</c:v>
                </c:pt>
                <c:pt idx="666">
                  <c:v>2.58</c:v>
                </c:pt>
                <c:pt idx="667">
                  <c:v>3</c:v>
                </c:pt>
                <c:pt idx="668">
                  <c:v>2.66</c:v>
                </c:pt>
                <c:pt idx="669">
                  <c:v>2.6</c:v>
                </c:pt>
                <c:pt idx="670">
                  <c:v>2.34</c:v>
                </c:pt>
                <c:pt idx="671">
                  <c:v>2.94</c:v>
                </c:pt>
                <c:pt idx="672">
                  <c:v>2.74</c:v>
                </c:pt>
                <c:pt idx="673">
                  <c:v>2.8</c:v>
                </c:pt>
                <c:pt idx="674">
                  <c:v>2.76</c:v>
                </c:pt>
                <c:pt idx="675">
                  <c:v>2.82</c:v>
                </c:pt>
                <c:pt idx="676">
                  <c:v>2.94</c:v>
                </c:pt>
                <c:pt idx="677">
                  <c:v>2.76</c:v>
                </c:pt>
                <c:pt idx="678">
                  <c:v>2.54</c:v>
                </c:pt>
                <c:pt idx="679">
                  <c:v>3</c:v>
                </c:pt>
                <c:pt idx="680">
                  <c:v>2.66</c:v>
                </c:pt>
                <c:pt idx="681">
                  <c:v>2.6</c:v>
                </c:pt>
                <c:pt idx="682">
                  <c:v>2.52</c:v>
                </c:pt>
                <c:pt idx="683">
                  <c:v>2.8</c:v>
                </c:pt>
                <c:pt idx="684">
                  <c:v>2.56</c:v>
                </c:pt>
                <c:pt idx="685">
                  <c:v>2.6</c:v>
                </c:pt>
                <c:pt idx="686">
                  <c:v>2.86</c:v>
                </c:pt>
                <c:pt idx="687">
                  <c:v>3.26</c:v>
                </c:pt>
                <c:pt idx="688">
                  <c:v>3.36</c:v>
                </c:pt>
                <c:pt idx="689">
                  <c:v>3.34</c:v>
                </c:pt>
                <c:pt idx="690">
                  <c:v>2.9</c:v>
                </c:pt>
                <c:pt idx="691">
                  <c:v>3</c:v>
                </c:pt>
                <c:pt idx="692">
                  <c:v>2.66</c:v>
                </c:pt>
                <c:pt idx="693">
                  <c:v>2.5</c:v>
                </c:pt>
                <c:pt idx="694">
                  <c:v>2.34</c:v>
                </c:pt>
                <c:pt idx="695">
                  <c:v>2.2599999999999998</c:v>
                </c:pt>
                <c:pt idx="696">
                  <c:v>2.1</c:v>
                </c:pt>
                <c:pt idx="697">
                  <c:v>2.2599999999999998</c:v>
                </c:pt>
                <c:pt idx="698">
                  <c:v>2.2000000000000002</c:v>
                </c:pt>
                <c:pt idx="699">
                  <c:v>2.4</c:v>
                </c:pt>
                <c:pt idx="700">
                  <c:v>3</c:v>
                </c:pt>
                <c:pt idx="701">
                  <c:v>2.8</c:v>
                </c:pt>
                <c:pt idx="702">
                  <c:v>3.2</c:v>
                </c:pt>
                <c:pt idx="703">
                  <c:v>3</c:v>
                </c:pt>
                <c:pt idx="704">
                  <c:v>2.56</c:v>
                </c:pt>
                <c:pt idx="705">
                  <c:v>2.6</c:v>
                </c:pt>
                <c:pt idx="706">
                  <c:v>2.4</c:v>
                </c:pt>
                <c:pt idx="707">
                  <c:v>2.2999999999999998</c:v>
                </c:pt>
                <c:pt idx="708">
                  <c:v>2.2000000000000002</c:v>
                </c:pt>
                <c:pt idx="709">
                  <c:v>2.2000000000000002</c:v>
                </c:pt>
                <c:pt idx="710">
                  <c:v>2.4</c:v>
                </c:pt>
                <c:pt idx="711">
                  <c:v>3.6</c:v>
                </c:pt>
                <c:pt idx="712">
                  <c:v>5.3</c:v>
                </c:pt>
                <c:pt idx="713">
                  <c:v>5.32</c:v>
                </c:pt>
                <c:pt idx="714">
                  <c:v>4.4000000000000004</c:v>
                </c:pt>
                <c:pt idx="715">
                  <c:v>4</c:v>
                </c:pt>
                <c:pt idx="716">
                  <c:v>3.5</c:v>
                </c:pt>
                <c:pt idx="717">
                  <c:v>3.4</c:v>
                </c:pt>
                <c:pt idx="718">
                  <c:v>3.3</c:v>
                </c:pt>
                <c:pt idx="719">
                  <c:v>3.4</c:v>
                </c:pt>
                <c:pt idx="720">
                  <c:v>3.3</c:v>
                </c:pt>
                <c:pt idx="721">
                  <c:v>3.36</c:v>
                </c:pt>
                <c:pt idx="722">
                  <c:v>3.1</c:v>
                </c:pt>
                <c:pt idx="723">
                  <c:v>3.1</c:v>
                </c:pt>
                <c:pt idx="724">
                  <c:v>3.1</c:v>
                </c:pt>
                <c:pt idx="725">
                  <c:v>3.02</c:v>
                </c:pt>
                <c:pt idx="726">
                  <c:v>3.1</c:v>
                </c:pt>
                <c:pt idx="727">
                  <c:v>3.6</c:v>
                </c:pt>
                <c:pt idx="728">
                  <c:v>4.3</c:v>
                </c:pt>
                <c:pt idx="729">
                  <c:v>4.7</c:v>
                </c:pt>
                <c:pt idx="730">
                  <c:v>5.0599999999999996</c:v>
                </c:pt>
                <c:pt idx="731">
                  <c:v>4.0599999999999996</c:v>
                </c:pt>
              </c:numCache>
            </c:numRef>
          </c:val>
          <c:smooth val="0"/>
          <c:extLst>
            <c:ext xmlns:c16="http://schemas.microsoft.com/office/drawing/2014/chart" uri="{C3380CC4-5D6E-409C-BE32-E72D297353CC}">
              <c16:uniqueId val="{00000006-9035-4649-8864-FD3FB14D1724}"/>
            </c:ext>
          </c:extLst>
        </c:ser>
        <c:ser>
          <c:idx val="19"/>
          <c:order val="17"/>
          <c:tx>
            <c:v>2017</c:v>
          </c:tx>
          <c:spPr>
            <a:ln w="38100">
              <a:solidFill>
                <a:schemeClr val="tx1"/>
              </a:solidFill>
            </a:ln>
          </c:spPr>
          <c:marker>
            <c:symbol val="none"/>
          </c:marker>
          <c:val>
            <c:numRef>
              <c:f>[1]Teléfono!$CR$5122:$CR$5851</c:f>
              <c:numCache>
                <c:formatCode>0.00</c:formatCode>
                <c:ptCount val="730"/>
                <c:pt idx="0">
                  <c:v>4.9000000000000004</c:v>
                </c:pt>
                <c:pt idx="1">
                  <c:v>4.6399999999999997</c:v>
                </c:pt>
                <c:pt idx="2">
                  <c:v>4.5999999999999996</c:v>
                </c:pt>
                <c:pt idx="3">
                  <c:v>4.58</c:v>
                </c:pt>
                <c:pt idx="4">
                  <c:v>4.04</c:v>
                </c:pt>
                <c:pt idx="5">
                  <c:v>4.16</c:v>
                </c:pt>
                <c:pt idx="6">
                  <c:v>3.74</c:v>
                </c:pt>
                <c:pt idx="7">
                  <c:v>3.82</c:v>
                </c:pt>
                <c:pt idx="8">
                  <c:v>3.4</c:v>
                </c:pt>
                <c:pt idx="9">
                  <c:v>3.5</c:v>
                </c:pt>
                <c:pt idx="10">
                  <c:v>3</c:v>
                </c:pt>
                <c:pt idx="11">
                  <c:v>3.06</c:v>
                </c:pt>
                <c:pt idx="12">
                  <c:v>2.7</c:v>
                </c:pt>
                <c:pt idx="13">
                  <c:v>2.8</c:v>
                </c:pt>
                <c:pt idx="14">
                  <c:v>3.36</c:v>
                </c:pt>
                <c:pt idx="15">
                  <c:v>3.96</c:v>
                </c:pt>
                <c:pt idx="16">
                  <c:v>3.74</c:v>
                </c:pt>
                <c:pt idx="17">
                  <c:v>3.7</c:v>
                </c:pt>
                <c:pt idx="18">
                  <c:v>3.24</c:v>
                </c:pt>
                <c:pt idx="19">
                  <c:v>3.76</c:v>
                </c:pt>
                <c:pt idx="20">
                  <c:v>3.5</c:v>
                </c:pt>
                <c:pt idx="21">
                  <c:v>3.8</c:v>
                </c:pt>
                <c:pt idx="22">
                  <c:v>4.3</c:v>
                </c:pt>
                <c:pt idx="23">
                  <c:v>4.84</c:v>
                </c:pt>
                <c:pt idx="24">
                  <c:v>4.8600000000000003</c:v>
                </c:pt>
                <c:pt idx="25">
                  <c:v>5</c:v>
                </c:pt>
                <c:pt idx="26">
                  <c:v>4.9400000000000004</c:v>
                </c:pt>
                <c:pt idx="27">
                  <c:v>5.0599999999999996</c:v>
                </c:pt>
                <c:pt idx="28">
                  <c:v>5.46</c:v>
                </c:pt>
                <c:pt idx="29">
                  <c:v>5.44</c:v>
                </c:pt>
                <c:pt idx="30">
                  <c:v>5.2</c:v>
                </c:pt>
                <c:pt idx="31">
                  <c:v>5.0599999999999996</c:v>
                </c:pt>
                <c:pt idx="32">
                  <c:v>5.22</c:v>
                </c:pt>
                <c:pt idx="33">
                  <c:v>5.2</c:v>
                </c:pt>
                <c:pt idx="34">
                  <c:v>5.3</c:v>
                </c:pt>
                <c:pt idx="35">
                  <c:v>6.06</c:v>
                </c:pt>
                <c:pt idx="36">
                  <c:v>6.6</c:v>
                </c:pt>
                <c:pt idx="37">
                  <c:v>6.3</c:v>
                </c:pt>
                <c:pt idx="38">
                  <c:v>6</c:v>
                </c:pt>
                <c:pt idx="39">
                  <c:v>6.28</c:v>
                </c:pt>
                <c:pt idx="40">
                  <c:v>6.4</c:v>
                </c:pt>
                <c:pt idx="41">
                  <c:v>7.2</c:v>
                </c:pt>
                <c:pt idx="42">
                  <c:v>7.96</c:v>
                </c:pt>
                <c:pt idx="43">
                  <c:v>7.84</c:v>
                </c:pt>
                <c:pt idx="44">
                  <c:v>7.12</c:v>
                </c:pt>
                <c:pt idx="45">
                  <c:v>6.14</c:v>
                </c:pt>
                <c:pt idx="46">
                  <c:v>5.86</c:v>
                </c:pt>
                <c:pt idx="47">
                  <c:v>5.0999999999999996</c:v>
                </c:pt>
                <c:pt idx="48">
                  <c:v>4.9000000000000004</c:v>
                </c:pt>
                <c:pt idx="49">
                  <c:v>4.72</c:v>
                </c:pt>
                <c:pt idx="50">
                  <c:v>4.5999999999999996</c:v>
                </c:pt>
                <c:pt idx="51">
                  <c:v>4.46</c:v>
                </c:pt>
                <c:pt idx="52">
                  <c:v>4.84</c:v>
                </c:pt>
                <c:pt idx="53">
                  <c:v>4.96</c:v>
                </c:pt>
                <c:pt idx="54">
                  <c:v>5</c:v>
                </c:pt>
                <c:pt idx="55">
                  <c:v>4.96</c:v>
                </c:pt>
                <c:pt idx="56">
                  <c:v>4.9000000000000004</c:v>
                </c:pt>
                <c:pt idx="57">
                  <c:v>4.8</c:v>
                </c:pt>
                <c:pt idx="58">
                  <c:v>4.82</c:v>
                </c:pt>
                <c:pt idx="59">
                  <c:v>4.76</c:v>
                </c:pt>
                <c:pt idx="60">
                  <c:v>4.74</c:v>
                </c:pt>
                <c:pt idx="61">
                  <c:v>4.7</c:v>
                </c:pt>
                <c:pt idx="62">
                  <c:v>4.8</c:v>
                </c:pt>
                <c:pt idx="63">
                  <c:v>4.88</c:v>
                </c:pt>
                <c:pt idx="64">
                  <c:v>4.8</c:v>
                </c:pt>
                <c:pt idx="65">
                  <c:v>4.68</c:v>
                </c:pt>
                <c:pt idx="66">
                  <c:v>4.5599999999999996</c:v>
                </c:pt>
                <c:pt idx="67">
                  <c:v>4.5999999999999996</c:v>
                </c:pt>
                <c:pt idx="68">
                  <c:v>4.5599999999999996</c:v>
                </c:pt>
                <c:pt idx="69">
                  <c:v>4.3600000000000003</c:v>
                </c:pt>
                <c:pt idx="70">
                  <c:v>4</c:v>
                </c:pt>
                <c:pt idx="71">
                  <c:v>4.3600000000000003</c:v>
                </c:pt>
                <c:pt idx="72">
                  <c:v>3</c:v>
                </c:pt>
                <c:pt idx="73">
                  <c:v>3.7</c:v>
                </c:pt>
                <c:pt idx="74">
                  <c:v>3.2</c:v>
                </c:pt>
                <c:pt idx="75">
                  <c:v>3.46</c:v>
                </c:pt>
                <c:pt idx="76">
                  <c:v>3</c:v>
                </c:pt>
                <c:pt idx="77">
                  <c:v>3.4</c:v>
                </c:pt>
                <c:pt idx="78">
                  <c:v>3.5</c:v>
                </c:pt>
                <c:pt idx="79">
                  <c:v>3.82</c:v>
                </c:pt>
                <c:pt idx="80">
                  <c:v>3.54</c:v>
                </c:pt>
                <c:pt idx="81">
                  <c:v>3.58</c:v>
                </c:pt>
                <c:pt idx="82">
                  <c:v>3.1</c:v>
                </c:pt>
                <c:pt idx="83">
                  <c:v>3.3</c:v>
                </c:pt>
                <c:pt idx="84">
                  <c:v>2.8</c:v>
                </c:pt>
                <c:pt idx="85">
                  <c:v>3.46</c:v>
                </c:pt>
                <c:pt idx="86">
                  <c:v>3.66</c:v>
                </c:pt>
                <c:pt idx="87">
                  <c:v>4.4000000000000004</c:v>
                </c:pt>
                <c:pt idx="88">
                  <c:v>3.6</c:v>
                </c:pt>
                <c:pt idx="89">
                  <c:v>3.3</c:v>
                </c:pt>
                <c:pt idx="90">
                  <c:v>3.22</c:v>
                </c:pt>
                <c:pt idx="91">
                  <c:v>3.5</c:v>
                </c:pt>
                <c:pt idx="92">
                  <c:v>3.3</c:v>
                </c:pt>
                <c:pt idx="93">
                  <c:v>3.6</c:v>
                </c:pt>
                <c:pt idx="94">
                  <c:v>3.34</c:v>
                </c:pt>
                <c:pt idx="95">
                  <c:v>3.6</c:v>
                </c:pt>
                <c:pt idx="96">
                  <c:v>3.3</c:v>
                </c:pt>
                <c:pt idx="97">
                  <c:v>3.5</c:v>
                </c:pt>
                <c:pt idx="98">
                  <c:v>2.4</c:v>
                </c:pt>
                <c:pt idx="99">
                  <c:v>2.66</c:v>
                </c:pt>
                <c:pt idx="100">
                  <c:v>2.4</c:v>
                </c:pt>
                <c:pt idx="101">
                  <c:v>2.6</c:v>
                </c:pt>
                <c:pt idx="102">
                  <c:v>1.9</c:v>
                </c:pt>
                <c:pt idx="103">
                  <c:v>2.76</c:v>
                </c:pt>
                <c:pt idx="104">
                  <c:v>2.6</c:v>
                </c:pt>
                <c:pt idx="105">
                  <c:v>3.1</c:v>
                </c:pt>
                <c:pt idx="106">
                  <c:v>2.44</c:v>
                </c:pt>
                <c:pt idx="107">
                  <c:v>2.86</c:v>
                </c:pt>
                <c:pt idx="108">
                  <c:v>2.4</c:v>
                </c:pt>
                <c:pt idx="109">
                  <c:v>2.76</c:v>
                </c:pt>
                <c:pt idx="110">
                  <c:v>2.2999999999999998</c:v>
                </c:pt>
                <c:pt idx="111">
                  <c:v>2.8</c:v>
                </c:pt>
                <c:pt idx="112">
                  <c:v>2.2400000000000002</c:v>
                </c:pt>
                <c:pt idx="113">
                  <c:v>2.8</c:v>
                </c:pt>
                <c:pt idx="114">
                  <c:v>2.66</c:v>
                </c:pt>
                <c:pt idx="115">
                  <c:v>2.88</c:v>
                </c:pt>
                <c:pt idx="116">
                  <c:v>2.68</c:v>
                </c:pt>
                <c:pt idx="117">
                  <c:v>3.38</c:v>
                </c:pt>
                <c:pt idx="118">
                  <c:v>3.06</c:v>
                </c:pt>
                <c:pt idx="119">
                  <c:v>3.4</c:v>
                </c:pt>
                <c:pt idx="120">
                  <c:v>2.98</c:v>
                </c:pt>
                <c:pt idx="121">
                  <c:v>3.5</c:v>
                </c:pt>
                <c:pt idx="122">
                  <c:v>3.36</c:v>
                </c:pt>
                <c:pt idx="123">
                  <c:v>3.7</c:v>
                </c:pt>
                <c:pt idx="124">
                  <c:v>3.34</c:v>
                </c:pt>
                <c:pt idx="125">
                  <c:v>3.46</c:v>
                </c:pt>
                <c:pt idx="126">
                  <c:v>2.74</c:v>
                </c:pt>
                <c:pt idx="127">
                  <c:v>2.86</c:v>
                </c:pt>
                <c:pt idx="128">
                  <c:v>2.44</c:v>
                </c:pt>
                <c:pt idx="129">
                  <c:v>2.76</c:v>
                </c:pt>
                <c:pt idx="130">
                  <c:v>2.8</c:v>
                </c:pt>
                <c:pt idx="131">
                  <c:v>3.36</c:v>
                </c:pt>
                <c:pt idx="132">
                  <c:v>3.74</c:v>
                </c:pt>
                <c:pt idx="133">
                  <c:v>4.0599999999999996</c:v>
                </c:pt>
                <c:pt idx="134">
                  <c:v>3.7</c:v>
                </c:pt>
                <c:pt idx="135">
                  <c:v>4</c:v>
                </c:pt>
                <c:pt idx="136">
                  <c:v>4.0999999999999996</c:v>
                </c:pt>
                <c:pt idx="137">
                  <c:v>5</c:v>
                </c:pt>
                <c:pt idx="138">
                  <c:v>4.8600000000000003</c:v>
                </c:pt>
                <c:pt idx="139">
                  <c:v>4.8</c:v>
                </c:pt>
                <c:pt idx="140">
                  <c:v>4.9400000000000004</c:v>
                </c:pt>
                <c:pt idx="141">
                  <c:v>5.52</c:v>
                </c:pt>
                <c:pt idx="142">
                  <c:v>5.4</c:v>
                </c:pt>
                <c:pt idx="143">
                  <c:v>5.26</c:v>
                </c:pt>
                <c:pt idx="144">
                  <c:v>5.3</c:v>
                </c:pt>
                <c:pt idx="145">
                  <c:v>5.62</c:v>
                </c:pt>
                <c:pt idx="146">
                  <c:v>5.72</c:v>
                </c:pt>
                <c:pt idx="147">
                  <c:v>5.64</c:v>
                </c:pt>
                <c:pt idx="148">
                  <c:v>5.4</c:v>
                </c:pt>
                <c:pt idx="149">
                  <c:v>5.36</c:v>
                </c:pt>
                <c:pt idx="150">
                  <c:v>4.9000000000000004</c:v>
                </c:pt>
                <c:pt idx="151">
                  <c:v>4.72</c:v>
                </c:pt>
                <c:pt idx="152">
                  <c:v>5</c:v>
                </c:pt>
                <c:pt idx="153">
                  <c:v>4.76</c:v>
                </c:pt>
                <c:pt idx="154">
                  <c:v>4.5999999999999996</c:v>
                </c:pt>
                <c:pt idx="155">
                  <c:v>4.7</c:v>
                </c:pt>
                <c:pt idx="156">
                  <c:v>4</c:v>
                </c:pt>
                <c:pt idx="157">
                  <c:v>3.92</c:v>
                </c:pt>
                <c:pt idx="158">
                  <c:v>3.8</c:v>
                </c:pt>
                <c:pt idx="159">
                  <c:v>4.0999999999999996</c:v>
                </c:pt>
                <c:pt idx="160">
                  <c:v>4.5999999999999996</c:v>
                </c:pt>
                <c:pt idx="161">
                  <c:v>5</c:v>
                </c:pt>
                <c:pt idx="162">
                  <c:v>5.2</c:v>
                </c:pt>
                <c:pt idx="163">
                  <c:v>5.38</c:v>
                </c:pt>
                <c:pt idx="164">
                  <c:v>5.28</c:v>
                </c:pt>
                <c:pt idx="165">
                  <c:v>5.82</c:v>
                </c:pt>
                <c:pt idx="166">
                  <c:v>6.14</c:v>
                </c:pt>
                <c:pt idx="167">
                  <c:v>6</c:v>
                </c:pt>
                <c:pt idx="168">
                  <c:v>5.8</c:v>
                </c:pt>
                <c:pt idx="169">
                  <c:v>6.14</c:v>
                </c:pt>
                <c:pt idx="170">
                  <c:v>6.7</c:v>
                </c:pt>
                <c:pt idx="171">
                  <c:v>6.84</c:v>
                </c:pt>
                <c:pt idx="172">
                  <c:v>6.34</c:v>
                </c:pt>
                <c:pt idx="173">
                  <c:v>5.86</c:v>
                </c:pt>
                <c:pt idx="174">
                  <c:v>4.9000000000000004</c:v>
                </c:pt>
                <c:pt idx="175">
                  <c:v>4.4000000000000004</c:v>
                </c:pt>
                <c:pt idx="176">
                  <c:v>4.3</c:v>
                </c:pt>
                <c:pt idx="177">
                  <c:v>4.8</c:v>
                </c:pt>
                <c:pt idx="178">
                  <c:v>5.34</c:v>
                </c:pt>
                <c:pt idx="179">
                  <c:v>6.24</c:v>
                </c:pt>
                <c:pt idx="180">
                  <c:v>6.8</c:v>
                </c:pt>
                <c:pt idx="181">
                  <c:v>6.9</c:v>
                </c:pt>
                <c:pt idx="182">
                  <c:v>6.78</c:v>
                </c:pt>
                <c:pt idx="183">
                  <c:v>6.54</c:v>
                </c:pt>
                <c:pt idx="184">
                  <c:v>5.84</c:v>
                </c:pt>
                <c:pt idx="185">
                  <c:v>5.46</c:v>
                </c:pt>
                <c:pt idx="186">
                  <c:v>5</c:v>
                </c:pt>
                <c:pt idx="187">
                  <c:v>5</c:v>
                </c:pt>
                <c:pt idx="188">
                  <c:v>5.2</c:v>
                </c:pt>
                <c:pt idx="189">
                  <c:v>5.24</c:v>
                </c:pt>
                <c:pt idx="190">
                  <c:v>5.24</c:v>
                </c:pt>
                <c:pt idx="191">
                  <c:v>5.0599999999999996</c:v>
                </c:pt>
                <c:pt idx="192">
                  <c:v>4.4400000000000004</c:v>
                </c:pt>
                <c:pt idx="193">
                  <c:v>4.5599999999999996</c:v>
                </c:pt>
                <c:pt idx="194">
                  <c:v>3.8</c:v>
                </c:pt>
                <c:pt idx="195">
                  <c:v>3.84</c:v>
                </c:pt>
                <c:pt idx="196">
                  <c:v>3.8</c:v>
                </c:pt>
                <c:pt idx="197">
                  <c:v>4.5999999999999996</c:v>
                </c:pt>
                <c:pt idx="198">
                  <c:v>5</c:v>
                </c:pt>
                <c:pt idx="199">
                  <c:v>5.04</c:v>
                </c:pt>
                <c:pt idx="200">
                  <c:v>4.9000000000000004</c:v>
                </c:pt>
                <c:pt idx="201">
                  <c:v>5.12</c:v>
                </c:pt>
                <c:pt idx="202">
                  <c:v>4.9000000000000004</c:v>
                </c:pt>
                <c:pt idx="203">
                  <c:v>5.22</c:v>
                </c:pt>
                <c:pt idx="204">
                  <c:v>5</c:v>
                </c:pt>
                <c:pt idx="205">
                  <c:v>4.9000000000000004</c:v>
                </c:pt>
                <c:pt idx="206">
                  <c:v>4.9000000000000004</c:v>
                </c:pt>
                <c:pt idx="207">
                  <c:v>5.2</c:v>
                </c:pt>
                <c:pt idx="208">
                  <c:v>4.9000000000000004</c:v>
                </c:pt>
                <c:pt idx="209">
                  <c:v>5.0599999999999996</c:v>
                </c:pt>
                <c:pt idx="210">
                  <c:v>4.5</c:v>
                </c:pt>
                <c:pt idx="211">
                  <c:v>4.46</c:v>
                </c:pt>
                <c:pt idx="212">
                  <c:v>4.3</c:v>
                </c:pt>
                <c:pt idx="213">
                  <c:v>5.04</c:v>
                </c:pt>
                <c:pt idx="214">
                  <c:v>4.8</c:v>
                </c:pt>
                <c:pt idx="215">
                  <c:v>4.9400000000000004</c:v>
                </c:pt>
                <c:pt idx="216">
                  <c:v>4.84</c:v>
                </c:pt>
                <c:pt idx="217">
                  <c:v>5.42</c:v>
                </c:pt>
                <c:pt idx="218">
                  <c:v>5.64</c:v>
                </c:pt>
                <c:pt idx="219">
                  <c:v>5.46</c:v>
                </c:pt>
                <c:pt idx="220">
                  <c:v>5.9</c:v>
                </c:pt>
                <c:pt idx="221">
                  <c:v>6.4</c:v>
                </c:pt>
                <c:pt idx="222">
                  <c:v>6</c:v>
                </c:pt>
                <c:pt idx="223">
                  <c:v>5.38</c:v>
                </c:pt>
                <c:pt idx="224">
                  <c:v>4.62</c:v>
                </c:pt>
                <c:pt idx="225">
                  <c:v>4.5599999999999996</c:v>
                </c:pt>
                <c:pt idx="226">
                  <c:v>4.24</c:v>
                </c:pt>
                <c:pt idx="227">
                  <c:v>4.26</c:v>
                </c:pt>
                <c:pt idx="228">
                  <c:v>3.7</c:v>
                </c:pt>
                <c:pt idx="229">
                  <c:v>5.2</c:v>
                </c:pt>
                <c:pt idx="230">
                  <c:v>5.0999999999999996</c:v>
                </c:pt>
                <c:pt idx="231">
                  <c:v>5.2</c:v>
                </c:pt>
                <c:pt idx="232">
                  <c:v>5.0999999999999996</c:v>
                </c:pt>
                <c:pt idx="233">
                  <c:v>4.72</c:v>
                </c:pt>
                <c:pt idx="234">
                  <c:v>4.4000000000000004</c:v>
                </c:pt>
                <c:pt idx="235">
                  <c:v>4.24</c:v>
                </c:pt>
                <c:pt idx="236">
                  <c:v>4</c:v>
                </c:pt>
                <c:pt idx="237">
                  <c:v>4</c:v>
                </c:pt>
                <c:pt idx="238">
                  <c:v>3.7</c:v>
                </c:pt>
                <c:pt idx="239">
                  <c:v>4.12</c:v>
                </c:pt>
                <c:pt idx="240">
                  <c:v>3.8</c:v>
                </c:pt>
                <c:pt idx="241">
                  <c:v>4.0999999999999996</c:v>
                </c:pt>
                <c:pt idx="242">
                  <c:v>3.96</c:v>
                </c:pt>
                <c:pt idx="243">
                  <c:v>4.0199999999999996</c:v>
                </c:pt>
                <c:pt idx="244">
                  <c:v>4</c:v>
                </c:pt>
                <c:pt idx="245">
                  <c:v>4.3</c:v>
                </c:pt>
                <c:pt idx="246">
                  <c:v>4.24</c:v>
                </c:pt>
                <c:pt idx="247">
                  <c:v>4.3600000000000003</c:v>
                </c:pt>
                <c:pt idx="248">
                  <c:v>4.54</c:v>
                </c:pt>
                <c:pt idx="249">
                  <c:v>4.5</c:v>
                </c:pt>
                <c:pt idx="250">
                  <c:v>5.0999999999999996</c:v>
                </c:pt>
                <c:pt idx="251">
                  <c:v>6.18</c:v>
                </c:pt>
                <c:pt idx="252">
                  <c:v>6.08</c:v>
                </c:pt>
                <c:pt idx="253">
                  <c:v>5.74</c:v>
                </c:pt>
                <c:pt idx="254">
                  <c:v>5.36</c:v>
                </c:pt>
                <c:pt idx="255">
                  <c:v>5.24</c:v>
                </c:pt>
                <c:pt idx="256">
                  <c:v>5.28</c:v>
                </c:pt>
                <c:pt idx="257">
                  <c:v>5.5</c:v>
                </c:pt>
                <c:pt idx="258">
                  <c:v>5.6</c:v>
                </c:pt>
                <c:pt idx="259">
                  <c:v>5.9</c:v>
                </c:pt>
                <c:pt idx="260">
                  <c:v>6.26</c:v>
                </c:pt>
                <c:pt idx="261">
                  <c:v>6.9</c:v>
                </c:pt>
                <c:pt idx="262">
                  <c:v>7.4</c:v>
                </c:pt>
                <c:pt idx="263">
                  <c:v>8.02</c:v>
                </c:pt>
                <c:pt idx="264">
                  <c:v>8.08</c:v>
                </c:pt>
                <c:pt idx="265">
                  <c:v>8.02</c:v>
                </c:pt>
                <c:pt idx="266">
                  <c:v>8.16</c:v>
                </c:pt>
                <c:pt idx="267">
                  <c:v>8.18</c:v>
                </c:pt>
                <c:pt idx="268">
                  <c:v>8.08</c:v>
                </c:pt>
                <c:pt idx="269">
                  <c:v>7.94</c:v>
                </c:pt>
                <c:pt idx="270">
                  <c:v>8.06</c:v>
                </c:pt>
                <c:pt idx="271">
                  <c:v>8.1999999999999993</c:v>
                </c:pt>
                <c:pt idx="272">
                  <c:v>8.16</c:v>
                </c:pt>
                <c:pt idx="273">
                  <c:v>7.92</c:v>
                </c:pt>
                <c:pt idx="274">
                  <c:v>7.74</c:v>
                </c:pt>
                <c:pt idx="275">
                  <c:v>7.6</c:v>
                </c:pt>
                <c:pt idx="276">
                  <c:v>7.56</c:v>
                </c:pt>
                <c:pt idx="277">
                  <c:v>7.3</c:v>
                </c:pt>
                <c:pt idx="278">
                  <c:v>7.08</c:v>
                </c:pt>
                <c:pt idx="279">
                  <c:v>6.8</c:v>
                </c:pt>
                <c:pt idx="280">
                  <c:v>6</c:v>
                </c:pt>
                <c:pt idx="281">
                  <c:v>6.1</c:v>
                </c:pt>
                <c:pt idx="282">
                  <c:v>6</c:v>
                </c:pt>
                <c:pt idx="283">
                  <c:v>6.4</c:v>
                </c:pt>
                <c:pt idx="284">
                  <c:v>6.6</c:v>
                </c:pt>
                <c:pt idx="285">
                  <c:v>6.32</c:v>
                </c:pt>
                <c:pt idx="286">
                  <c:v>6</c:v>
                </c:pt>
                <c:pt idx="287">
                  <c:v>5.54</c:v>
                </c:pt>
                <c:pt idx="288">
                  <c:v>5.2</c:v>
                </c:pt>
                <c:pt idx="289">
                  <c:v>4.96</c:v>
                </c:pt>
                <c:pt idx="290">
                  <c:v>4.8600000000000003</c:v>
                </c:pt>
                <c:pt idx="291">
                  <c:v>4.5</c:v>
                </c:pt>
                <c:pt idx="292">
                  <c:v>4.4000000000000004</c:v>
                </c:pt>
                <c:pt idx="293">
                  <c:v>4.3</c:v>
                </c:pt>
                <c:pt idx="294">
                  <c:v>4.2</c:v>
                </c:pt>
                <c:pt idx="295">
                  <c:v>4.16</c:v>
                </c:pt>
                <c:pt idx="296">
                  <c:v>4.0999999999999996</c:v>
                </c:pt>
                <c:pt idx="297">
                  <c:v>4.04</c:v>
                </c:pt>
                <c:pt idx="298">
                  <c:v>4</c:v>
                </c:pt>
                <c:pt idx="299">
                  <c:v>3.96</c:v>
                </c:pt>
                <c:pt idx="300">
                  <c:v>3.9</c:v>
                </c:pt>
                <c:pt idx="301">
                  <c:v>3.72</c:v>
                </c:pt>
                <c:pt idx="302">
                  <c:v>3.6</c:v>
                </c:pt>
                <c:pt idx="303">
                  <c:v>3.56</c:v>
                </c:pt>
                <c:pt idx="304">
                  <c:v>3.5</c:v>
                </c:pt>
                <c:pt idx="305">
                  <c:v>3.56</c:v>
                </c:pt>
                <c:pt idx="306">
                  <c:v>3.4</c:v>
                </c:pt>
                <c:pt idx="307">
                  <c:v>3.36</c:v>
                </c:pt>
                <c:pt idx="308">
                  <c:v>2.9</c:v>
                </c:pt>
                <c:pt idx="309">
                  <c:v>3.5</c:v>
                </c:pt>
                <c:pt idx="310">
                  <c:v>3.1</c:v>
                </c:pt>
                <c:pt idx="311">
                  <c:v>3.3</c:v>
                </c:pt>
                <c:pt idx="312">
                  <c:v>2.92</c:v>
                </c:pt>
                <c:pt idx="313">
                  <c:v>3.28</c:v>
                </c:pt>
                <c:pt idx="314">
                  <c:v>2.9</c:v>
                </c:pt>
                <c:pt idx="315">
                  <c:v>3.2</c:v>
                </c:pt>
                <c:pt idx="316">
                  <c:v>3</c:v>
                </c:pt>
                <c:pt idx="317">
                  <c:v>3.5</c:v>
                </c:pt>
                <c:pt idx="318">
                  <c:v>3.14</c:v>
                </c:pt>
                <c:pt idx="319">
                  <c:v>3.4</c:v>
                </c:pt>
                <c:pt idx="320">
                  <c:v>2.86</c:v>
                </c:pt>
                <c:pt idx="321">
                  <c:v>3.2</c:v>
                </c:pt>
                <c:pt idx="322">
                  <c:v>2.6</c:v>
                </c:pt>
                <c:pt idx="323">
                  <c:v>3.3</c:v>
                </c:pt>
                <c:pt idx="324">
                  <c:v>3.3</c:v>
                </c:pt>
                <c:pt idx="325">
                  <c:v>3.8</c:v>
                </c:pt>
                <c:pt idx="326">
                  <c:v>3.5</c:v>
                </c:pt>
                <c:pt idx="327">
                  <c:v>3.8</c:v>
                </c:pt>
                <c:pt idx="328">
                  <c:v>3.5</c:v>
                </c:pt>
                <c:pt idx="329">
                  <c:v>3.6</c:v>
                </c:pt>
                <c:pt idx="330">
                  <c:v>3.4</c:v>
                </c:pt>
                <c:pt idx="331">
                  <c:v>3.5</c:v>
                </c:pt>
                <c:pt idx="332">
                  <c:v>3.4</c:v>
                </c:pt>
                <c:pt idx="333">
                  <c:v>3.6</c:v>
                </c:pt>
                <c:pt idx="334">
                  <c:v>3.3</c:v>
                </c:pt>
                <c:pt idx="335">
                  <c:v>3.36</c:v>
                </c:pt>
                <c:pt idx="336">
                  <c:v>3.16</c:v>
                </c:pt>
                <c:pt idx="337">
                  <c:v>3.4</c:v>
                </c:pt>
                <c:pt idx="338">
                  <c:v>3.4</c:v>
                </c:pt>
                <c:pt idx="339">
                  <c:v>3.66</c:v>
                </c:pt>
                <c:pt idx="340">
                  <c:v>3.74</c:v>
                </c:pt>
                <c:pt idx="341">
                  <c:v>3.64</c:v>
                </c:pt>
                <c:pt idx="342">
                  <c:v>3.7</c:v>
                </c:pt>
                <c:pt idx="343">
                  <c:v>4.6399999999999997</c:v>
                </c:pt>
                <c:pt idx="344">
                  <c:v>4.4000000000000004</c:v>
                </c:pt>
                <c:pt idx="345">
                  <c:v>4.0999999999999996</c:v>
                </c:pt>
                <c:pt idx="346">
                  <c:v>4</c:v>
                </c:pt>
                <c:pt idx="347">
                  <c:v>4.04</c:v>
                </c:pt>
                <c:pt idx="348">
                  <c:v>3.94</c:v>
                </c:pt>
                <c:pt idx="349">
                  <c:v>3.8</c:v>
                </c:pt>
                <c:pt idx="350">
                  <c:v>3.84</c:v>
                </c:pt>
                <c:pt idx="351">
                  <c:v>3.9</c:v>
                </c:pt>
                <c:pt idx="352">
                  <c:v>3.2</c:v>
                </c:pt>
                <c:pt idx="353">
                  <c:v>3.4</c:v>
                </c:pt>
                <c:pt idx="354">
                  <c:v>3.1</c:v>
                </c:pt>
                <c:pt idx="355">
                  <c:v>3.84</c:v>
                </c:pt>
                <c:pt idx="356">
                  <c:v>4.12</c:v>
                </c:pt>
                <c:pt idx="357">
                  <c:v>3.94</c:v>
                </c:pt>
                <c:pt idx="358">
                  <c:v>3.86</c:v>
                </c:pt>
                <c:pt idx="359">
                  <c:v>3.86</c:v>
                </c:pt>
                <c:pt idx="360">
                  <c:v>3.1</c:v>
                </c:pt>
                <c:pt idx="361">
                  <c:v>3.3</c:v>
                </c:pt>
                <c:pt idx="362">
                  <c:v>3.1</c:v>
                </c:pt>
                <c:pt idx="363">
                  <c:v>3.3</c:v>
                </c:pt>
                <c:pt idx="364">
                  <c:v>2.7</c:v>
                </c:pt>
                <c:pt idx="365">
                  <c:v>2.9</c:v>
                </c:pt>
                <c:pt idx="366">
                  <c:v>2.5</c:v>
                </c:pt>
                <c:pt idx="367">
                  <c:v>2.9</c:v>
                </c:pt>
                <c:pt idx="368">
                  <c:v>2.46</c:v>
                </c:pt>
                <c:pt idx="369">
                  <c:v>2.86</c:v>
                </c:pt>
                <c:pt idx="370">
                  <c:v>2.5</c:v>
                </c:pt>
                <c:pt idx="371">
                  <c:v>2.7</c:v>
                </c:pt>
                <c:pt idx="372">
                  <c:v>2.2999999999999998</c:v>
                </c:pt>
                <c:pt idx="373">
                  <c:v>2.6</c:v>
                </c:pt>
                <c:pt idx="374">
                  <c:v>2.4</c:v>
                </c:pt>
                <c:pt idx="375">
                  <c:v>2.84</c:v>
                </c:pt>
                <c:pt idx="376">
                  <c:v>2.54</c:v>
                </c:pt>
                <c:pt idx="377">
                  <c:v>2.64</c:v>
                </c:pt>
                <c:pt idx="378">
                  <c:v>2.2999999999999998</c:v>
                </c:pt>
                <c:pt idx="379">
                  <c:v>2.7</c:v>
                </c:pt>
                <c:pt idx="380">
                  <c:v>2.2599999999999998</c:v>
                </c:pt>
                <c:pt idx="381">
                  <c:v>2.7</c:v>
                </c:pt>
                <c:pt idx="382">
                  <c:v>2.6</c:v>
                </c:pt>
                <c:pt idx="383">
                  <c:v>2.94</c:v>
                </c:pt>
                <c:pt idx="384">
                  <c:v>2.4</c:v>
                </c:pt>
                <c:pt idx="385">
                  <c:v>2.9</c:v>
                </c:pt>
                <c:pt idx="386">
                  <c:v>2.8</c:v>
                </c:pt>
                <c:pt idx="387">
                  <c:v>3.34</c:v>
                </c:pt>
                <c:pt idx="388">
                  <c:v>2.52</c:v>
                </c:pt>
                <c:pt idx="389">
                  <c:v>3.26</c:v>
                </c:pt>
                <c:pt idx="390">
                  <c:v>3.3</c:v>
                </c:pt>
                <c:pt idx="391">
                  <c:v>3.3</c:v>
                </c:pt>
                <c:pt idx="392">
                  <c:v>2.6</c:v>
                </c:pt>
                <c:pt idx="393">
                  <c:v>3.4</c:v>
                </c:pt>
                <c:pt idx="394">
                  <c:v>2.4</c:v>
                </c:pt>
                <c:pt idx="395">
                  <c:v>2.66</c:v>
                </c:pt>
                <c:pt idx="396">
                  <c:v>2.2999999999999998</c:v>
                </c:pt>
                <c:pt idx="397">
                  <c:v>2.8</c:v>
                </c:pt>
                <c:pt idx="398">
                  <c:v>2.2599999999999998</c:v>
                </c:pt>
                <c:pt idx="399">
                  <c:v>2.66</c:v>
                </c:pt>
                <c:pt idx="400">
                  <c:v>2.2599999999999998</c:v>
                </c:pt>
                <c:pt idx="401">
                  <c:v>2.6</c:v>
                </c:pt>
                <c:pt idx="402">
                  <c:v>2.2000000000000002</c:v>
                </c:pt>
                <c:pt idx="403">
                  <c:v>2.4</c:v>
                </c:pt>
                <c:pt idx="404">
                  <c:v>2.46</c:v>
                </c:pt>
                <c:pt idx="405">
                  <c:v>2.86</c:v>
                </c:pt>
                <c:pt idx="406">
                  <c:v>2.4</c:v>
                </c:pt>
                <c:pt idx="407">
                  <c:v>2.6</c:v>
                </c:pt>
                <c:pt idx="408">
                  <c:v>2</c:v>
                </c:pt>
                <c:pt idx="409">
                  <c:v>2.5</c:v>
                </c:pt>
                <c:pt idx="410">
                  <c:v>2.5</c:v>
                </c:pt>
                <c:pt idx="411">
                  <c:v>2.66</c:v>
                </c:pt>
                <c:pt idx="412">
                  <c:v>2.2999999999999998</c:v>
                </c:pt>
                <c:pt idx="413">
                  <c:v>2.6</c:v>
                </c:pt>
                <c:pt idx="414">
                  <c:v>2.2999999999999998</c:v>
                </c:pt>
                <c:pt idx="415">
                  <c:v>2.6</c:v>
                </c:pt>
                <c:pt idx="416">
                  <c:v>2.76</c:v>
                </c:pt>
                <c:pt idx="417">
                  <c:v>2.83</c:v>
                </c:pt>
                <c:pt idx="418">
                  <c:v>3.1</c:v>
                </c:pt>
                <c:pt idx="419">
                  <c:v>3.14</c:v>
                </c:pt>
                <c:pt idx="420">
                  <c:v>3.1</c:v>
                </c:pt>
                <c:pt idx="421">
                  <c:v>3.1</c:v>
                </c:pt>
                <c:pt idx="422">
                  <c:v>3.24</c:v>
                </c:pt>
                <c:pt idx="423">
                  <c:v>3.36</c:v>
                </c:pt>
                <c:pt idx="424">
                  <c:v>3.34</c:v>
                </c:pt>
                <c:pt idx="425">
                  <c:v>3.54</c:v>
                </c:pt>
                <c:pt idx="426">
                  <c:v>3.3</c:v>
                </c:pt>
                <c:pt idx="427">
                  <c:v>3.4</c:v>
                </c:pt>
                <c:pt idx="428">
                  <c:v>3.2</c:v>
                </c:pt>
                <c:pt idx="429">
                  <c:v>3.24</c:v>
                </c:pt>
                <c:pt idx="430">
                  <c:v>2.2999999999999998</c:v>
                </c:pt>
                <c:pt idx="431">
                  <c:v>2.7</c:v>
                </c:pt>
                <c:pt idx="432">
                  <c:v>2.2999999999999998</c:v>
                </c:pt>
                <c:pt idx="433">
                  <c:v>2.7</c:v>
                </c:pt>
                <c:pt idx="434">
                  <c:v>2.1</c:v>
                </c:pt>
                <c:pt idx="435">
                  <c:v>2.5</c:v>
                </c:pt>
                <c:pt idx="436">
                  <c:v>2</c:v>
                </c:pt>
                <c:pt idx="437">
                  <c:v>2.46</c:v>
                </c:pt>
                <c:pt idx="438">
                  <c:v>2</c:v>
                </c:pt>
                <c:pt idx="439">
                  <c:v>2.46</c:v>
                </c:pt>
                <c:pt idx="440">
                  <c:v>1.9</c:v>
                </c:pt>
                <c:pt idx="441">
                  <c:v>2.5</c:v>
                </c:pt>
                <c:pt idx="442">
                  <c:v>1.9</c:v>
                </c:pt>
                <c:pt idx="443">
                  <c:v>2.54</c:v>
                </c:pt>
                <c:pt idx="444">
                  <c:v>2.1</c:v>
                </c:pt>
                <c:pt idx="445">
                  <c:v>2.96</c:v>
                </c:pt>
                <c:pt idx="446">
                  <c:v>2.4</c:v>
                </c:pt>
                <c:pt idx="447">
                  <c:v>3</c:v>
                </c:pt>
                <c:pt idx="448">
                  <c:v>2.2000000000000002</c:v>
                </c:pt>
                <c:pt idx="449">
                  <c:v>2.7</c:v>
                </c:pt>
                <c:pt idx="450">
                  <c:v>2</c:v>
                </c:pt>
                <c:pt idx="451">
                  <c:v>2.46</c:v>
                </c:pt>
                <c:pt idx="452">
                  <c:v>1.9</c:v>
                </c:pt>
                <c:pt idx="453">
                  <c:v>2.8</c:v>
                </c:pt>
                <c:pt idx="454">
                  <c:v>2</c:v>
                </c:pt>
                <c:pt idx="455">
                  <c:v>2.6</c:v>
                </c:pt>
                <c:pt idx="456">
                  <c:v>1.9</c:v>
                </c:pt>
                <c:pt idx="457">
                  <c:v>2.74</c:v>
                </c:pt>
                <c:pt idx="458">
                  <c:v>2.1</c:v>
                </c:pt>
                <c:pt idx="459">
                  <c:v>2.9</c:v>
                </c:pt>
                <c:pt idx="460">
                  <c:v>1.94</c:v>
                </c:pt>
                <c:pt idx="461">
                  <c:v>2.5</c:v>
                </c:pt>
                <c:pt idx="462">
                  <c:v>2</c:v>
                </c:pt>
                <c:pt idx="463">
                  <c:v>2.58</c:v>
                </c:pt>
                <c:pt idx="464">
                  <c:v>1.9</c:v>
                </c:pt>
                <c:pt idx="465">
                  <c:v>2.46</c:v>
                </c:pt>
                <c:pt idx="466">
                  <c:v>1.86</c:v>
                </c:pt>
                <c:pt idx="467">
                  <c:v>2.4</c:v>
                </c:pt>
                <c:pt idx="468">
                  <c:v>2.1</c:v>
                </c:pt>
                <c:pt idx="469">
                  <c:v>2.5</c:v>
                </c:pt>
                <c:pt idx="470">
                  <c:v>2.1</c:v>
                </c:pt>
                <c:pt idx="471">
                  <c:v>2.7</c:v>
                </c:pt>
                <c:pt idx="472">
                  <c:v>1.96</c:v>
                </c:pt>
                <c:pt idx="473">
                  <c:v>2.94</c:v>
                </c:pt>
                <c:pt idx="474">
                  <c:v>2.2000000000000002</c:v>
                </c:pt>
                <c:pt idx="475">
                  <c:v>2.8</c:v>
                </c:pt>
                <c:pt idx="476">
                  <c:v>1.86</c:v>
                </c:pt>
                <c:pt idx="477">
                  <c:v>2.2000000000000002</c:v>
                </c:pt>
                <c:pt idx="478">
                  <c:v>1.7</c:v>
                </c:pt>
                <c:pt idx="479">
                  <c:v>2.2999999999999998</c:v>
                </c:pt>
                <c:pt idx="480">
                  <c:v>2.2999999999999998</c:v>
                </c:pt>
                <c:pt idx="481">
                  <c:v>2.8</c:v>
                </c:pt>
                <c:pt idx="482">
                  <c:v>2.7</c:v>
                </c:pt>
                <c:pt idx="483">
                  <c:v>2.76</c:v>
                </c:pt>
                <c:pt idx="484">
                  <c:v>2.58</c:v>
                </c:pt>
                <c:pt idx="485">
                  <c:v>2.7</c:v>
                </c:pt>
                <c:pt idx="486">
                  <c:v>2.5</c:v>
                </c:pt>
                <c:pt idx="487">
                  <c:v>2.76</c:v>
                </c:pt>
                <c:pt idx="488">
                  <c:v>2.36</c:v>
                </c:pt>
                <c:pt idx="489">
                  <c:v>2.6</c:v>
                </c:pt>
                <c:pt idx="490">
                  <c:v>2.1</c:v>
                </c:pt>
                <c:pt idx="491">
                  <c:v>2.5</c:v>
                </c:pt>
                <c:pt idx="492">
                  <c:v>1.86</c:v>
                </c:pt>
                <c:pt idx="493">
                  <c:v>2.2999999999999998</c:v>
                </c:pt>
                <c:pt idx="494">
                  <c:v>2</c:v>
                </c:pt>
                <c:pt idx="495">
                  <c:v>2.46</c:v>
                </c:pt>
                <c:pt idx="496">
                  <c:v>2.2000000000000002</c:v>
                </c:pt>
                <c:pt idx="497">
                  <c:v>2.56</c:v>
                </c:pt>
                <c:pt idx="498">
                  <c:v>2.2999999999999998</c:v>
                </c:pt>
                <c:pt idx="499">
                  <c:v>2.64</c:v>
                </c:pt>
                <c:pt idx="500">
                  <c:v>1.7</c:v>
                </c:pt>
                <c:pt idx="501">
                  <c:v>2.5</c:v>
                </c:pt>
                <c:pt idx="502">
                  <c:v>2.2999999999999998</c:v>
                </c:pt>
                <c:pt idx="503">
                  <c:v>2.58</c:v>
                </c:pt>
                <c:pt idx="504">
                  <c:v>1.8</c:v>
                </c:pt>
                <c:pt idx="505">
                  <c:v>2.2000000000000002</c:v>
                </c:pt>
                <c:pt idx="506">
                  <c:v>2.84</c:v>
                </c:pt>
              </c:numCache>
            </c:numRef>
          </c:val>
          <c:smooth val="0"/>
          <c:extLst>
            <c:ext xmlns:c16="http://schemas.microsoft.com/office/drawing/2014/chart" uri="{C3380CC4-5D6E-409C-BE32-E72D297353CC}">
              <c16:uniqueId val="{00000007-9035-4649-8864-FD3FB14D1724}"/>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7</c:v>
                </c:pt>
                <c:pt idx="1">
                  <c:v>7</c:v>
                </c:pt>
                <c:pt idx="2">
                  <c:v>7</c:v>
                </c:pt>
                <c:pt idx="3">
                  <c:v>7</c:v>
                </c:pt>
                <c:pt idx="4">
                  <c:v>7</c:v>
                </c:pt>
                <c:pt idx="5">
                  <c:v>7</c:v>
                </c:pt>
                <c:pt idx="6">
                  <c:v>7</c:v>
                </c:pt>
                <c:pt idx="7">
                  <c:v>7</c:v>
                </c:pt>
                <c:pt idx="8">
                  <c:v>7</c:v>
                </c:pt>
                <c:pt idx="9">
                  <c:v>7</c:v>
                </c:pt>
                <c:pt idx="10">
                  <c:v>7</c:v>
                </c:pt>
                <c:pt idx="11">
                  <c:v>7</c:v>
                </c:pt>
                <c:pt idx="12">
                  <c:v>7</c:v>
                </c:pt>
                <c:pt idx="13">
                  <c:v>7</c:v>
                </c:pt>
                <c:pt idx="14">
                  <c:v>7</c:v>
                </c:pt>
                <c:pt idx="15">
                  <c:v>7</c:v>
                </c:pt>
                <c:pt idx="16">
                  <c:v>7</c:v>
                </c:pt>
                <c:pt idx="17">
                  <c:v>7</c:v>
                </c:pt>
                <c:pt idx="18">
                  <c:v>7</c:v>
                </c:pt>
                <c:pt idx="19">
                  <c:v>7</c:v>
                </c:pt>
                <c:pt idx="20">
                  <c:v>7</c:v>
                </c:pt>
                <c:pt idx="21">
                  <c:v>7</c:v>
                </c:pt>
                <c:pt idx="22">
                  <c:v>7</c:v>
                </c:pt>
                <c:pt idx="23">
                  <c:v>7</c:v>
                </c:pt>
                <c:pt idx="24">
                  <c:v>7</c:v>
                </c:pt>
                <c:pt idx="25">
                  <c:v>7</c:v>
                </c:pt>
                <c:pt idx="26">
                  <c:v>7</c:v>
                </c:pt>
                <c:pt idx="27">
                  <c:v>7</c:v>
                </c:pt>
                <c:pt idx="28">
                  <c:v>7</c:v>
                </c:pt>
                <c:pt idx="29">
                  <c:v>7</c:v>
                </c:pt>
                <c:pt idx="30">
                  <c:v>7</c:v>
                </c:pt>
                <c:pt idx="31">
                  <c:v>7</c:v>
                </c:pt>
                <c:pt idx="32">
                  <c:v>7</c:v>
                </c:pt>
                <c:pt idx="33">
                  <c:v>7</c:v>
                </c:pt>
                <c:pt idx="34">
                  <c:v>7</c:v>
                </c:pt>
                <c:pt idx="35">
                  <c:v>7</c:v>
                </c:pt>
                <c:pt idx="36">
                  <c:v>7</c:v>
                </c:pt>
                <c:pt idx="37">
                  <c:v>7</c:v>
                </c:pt>
                <c:pt idx="38">
                  <c:v>7</c:v>
                </c:pt>
                <c:pt idx="39">
                  <c:v>7</c:v>
                </c:pt>
                <c:pt idx="40">
                  <c:v>7</c:v>
                </c:pt>
                <c:pt idx="41">
                  <c:v>7</c:v>
                </c:pt>
                <c:pt idx="42">
                  <c:v>7</c:v>
                </c:pt>
                <c:pt idx="43">
                  <c:v>7</c:v>
                </c:pt>
                <c:pt idx="44">
                  <c:v>7</c:v>
                </c:pt>
                <c:pt idx="45">
                  <c:v>7</c:v>
                </c:pt>
                <c:pt idx="46">
                  <c:v>7</c:v>
                </c:pt>
                <c:pt idx="47">
                  <c:v>7</c:v>
                </c:pt>
                <c:pt idx="48">
                  <c:v>7</c:v>
                </c:pt>
                <c:pt idx="49">
                  <c:v>7</c:v>
                </c:pt>
                <c:pt idx="50">
                  <c:v>7</c:v>
                </c:pt>
                <c:pt idx="51">
                  <c:v>7</c:v>
                </c:pt>
                <c:pt idx="52">
                  <c:v>7</c:v>
                </c:pt>
                <c:pt idx="53">
                  <c:v>7</c:v>
                </c:pt>
                <c:pt idx="54">
                  <c:v>7</c:v>
                </c:pt>
                <c:pt idx="55">
                  <c:v>7</c:v>
                </c:pt>
                <c:pt idx="56">
                  <c:v>7</c:v>
                </c:pt>
                <c:pt idx="57">
                  <c:v>7</c:v>
                </c:pt>
                <c:pt idx="58">
                  <c:v>7</c:v>
                </c:pt>
                <c:pt idx="59">
                  <c:v>7</c:v>
                </c:pt>
                <c:pt idx="60">
                  <c:v>7</c:v>
                </c:pt>
                <c:pt idx="61">
                  <c:v>7</c:v>
                </c:pt>
                <c:pt idx="62">
                  <c:v>7</c:v>
                </c:pt>
                <c:pt idx="63">
                  <c:v>7</c:v>
                </c:pt>
                <c:pt idx="64">
                  <c:v>7</c:v>
                </c:pt>
                <c:pt idx="65">
                  <c:v>7</c:v>
                </c:pt>
                <c:pt idx="66">
                  <c:v>7</c:v>
                </c:pt>
                <c:pt idx="67">
                  <c:v>7</c:v>
                </c:pt>
                <c:pt idx="68">
                  <c:v>7</c:v>
                </c:pt>
                <c:pt idx="69">
                  <c:v>7</c:v>
                </c:pt>
                <c:pt idx="70">
                  <c:v>7</c:v>
                </c:pt>
                <c:pt idx="71">
                  <c:v>7</c:v>
                </c:pt>
                <c:pt idx="72">
                  <c:v>7</c:v>
                </c:pt>
                <c:pt idx="73">
                  <c:v>7</c:v>
                </c:pt>
                <c:pt idx="74">
                  <c:v>7</c:v>
                </c:pt>
                <c:pt idx="75">
                  <c:v>7</c:v>
                </c:pt>
                <c:pt idx="76">
                  <c:v>7</c:v>
                </c:pt>
                <c:pt idx="77">
                  <c:v>7</c:v>
                </c:pt>
                <c:pt idx="78">
                  <c:v>7</c:v>
                </c:pt>
                <c:pt idx="79">
                  <c:v>7</c:v>
                </c:pt>
                <c:pt idx="80">
                  <c:v>7</c:v>
                </c:pt>
                <c:pt idx="81">
                  <c:v>7</c:v>
                </c:pt>
                <c:pt idx="82">
                  <c:v>7</c:v>
                </c:pt>
                <c:pt idx="83">
                  <c:v>7</c:v>
                </c:pt>
                <c:pt idx="84">
                  <c:v>7</c:v>
                </c:pt>
                <c:pt idx="85">
                  <c:v>7</c:v>
                </c:pt>
                <c:pt idx="86">
                  <c:v>7</c:v>
                </c:pt>
                <c:pt idx="87">
                  <c:v>7</c:v>
                </c:pt>
                <c:pt idx="88">
                  <c:v>7</c:v>
                </c:pt>
                <c:pt idx="89">
                  <c:v>7</c:v>
                </c:pt>
                <c:pt idx="90">
                  <c:v>7</c:v>
                </c:pt>
                <c:pt idx="91">
                  <c:v>7</c:v>
                </c:pt>
                <c:pt idx="92">
                  <c:v>7</c:v>
                </c:pt>
                <c:pt idx="93">
                  <c:v>7</c:v>
                </c:pt>
                <c:pt idx="94">
                  <c:v>7</c:v>
                </c:pt>
                <c:pt idx="95">
                  <c:v>7</c:v>
                </c:pt>
                <c:pt idx="96">
                  <c:v>7</c:v>
                </c:pt>
                <c:pt idx="97">
                  <c:v>7</c:v>
                </c:pt>
                <c:pt idx="98">
                  <c:v>7</c:v>
                </c:pt>
                <c:pt idx="99">
                  <c:v>7</c:v>
                </c:pt>
                <c:pt idx="100">
                  <c:v>7</c:v>
                </c:pt>
                <c:pt idx="101">
                  <c:v>7</c:v>
                </c:pt>
                <c:pt idx="102">
                  <c:v>7</c:v>
                </c:pt>
                <c:pt idx="103">
                  <c:v>7</c:v>
                </c:pt>
                <c:pt idx="104">
                  <c:v>7</c:v>
                </c:pt>
                <c:pt idx="105">
                  <c:v>7</c:v>
                </c:pt>
                <c:pt idx="106">
                  <c:v>7</c:v>
                </c:pt>
                <c:pt idx="107">
                  <c:v>7</c:v>
                </c:pt>
                <c:pt idx="108">
                  <c:v>7</c:v>
                </c:pt>
                <c:pt idx="109">
                  <c:v>7</c:v>
                </c:pt>
                <c:pt idx="110">
                  <c:v>7</c:v>
                </c:pt>
                <c:pt idx="111">
                  <c:v>7</c:v>
                </c:pt>
                <c:pt idx="112">
                  <c:v>7</c:v>
                </c:pt>
                <c:pt idx="113">
                  <c:v>7</c:v>
                </c:pt>
                <c:pt idx="114">
                  <c:v>7</c:v>
                </c:pt>
                <c:pt idx="115">
                  <c:v>7</c:v>
                </c:pt>
                <c:pt idx="116">
                  <c:v>7</c:v>
                </c:pt>
                <c:pt idx="117">
                  <c:v>7</c:v>
                </c:pt>
                <c:pt idx="118">
                  <c:v>7</c:v>
                </c:pt>
                <c:pt idx="119">
                  <c:v>7</c:v>
                </c:pt>
                <c:pt idx="120">
                  <c:v>7</c:v>
                </c:pt>
                <c:pt idx="121">
                  <c:v>7</c:v>
                </c:pt>
                <c:pt idx="122">
                  <c:v>7</c:v>
                </c:pt>
                <c:pt idx="123">
                  <c:v>7</c:v>
                </c:pt>
                <c:pt idx="124">
                  <c:v>7</c:v>
                </c:pt>
                <c:pt idx="125">
                  <c:v>7</c:v>
                </c:pt>
                <c:pt idx="126">
                  <c:v>7</c:v>
                </c:pt>
                <c:pt idx="127">
                  <c:v>7</c:v>
                </c:pt>
                <c:pt idx="128">
                  <c:v>7</c:v>
                </c:pt>
                <c:pt idx="129">
                  <c:v>7</c:v>
                </c:pt>
                <c:pt idx="130">
                  <c:v>7</c:v>
                </c:pt>
                <c:pt idx="131">
                  <c:v>7</c:v>
                </c:pt>
                <c:pt idx="132">
                  <c:v>7</c:v>
                </c:pt>
                <c:pt idx="133">
                  <c:v>7</c:v>
                </c:pt>
                <c:pt idx="134">
                  <c:v>7</c:v>
                </c:pt>
                <c:pt idx="135">
                  <c:v>7</c:v>
                </c:pt>
                <c:pt idx="136">
                  <c:v>7</c:v>
                </c:pt>
                <c:pt idx="137">
                  <c:v>7</c:v>
                </c:pt>
                <c:pt idx="138">
                  <c:v>7</c:v>
                </c:pt>
                <c:pt idx="139">
                  <c:v>7</c:v>
                </c:pt>
                <c:pt idx="140">
                  <c:v>7</c:v>
                </c:pt>
                <c:pt idx="141">
                  <c:v>7</c:v>
                </c:pt>
                <c:pt idx="142">
                  <c:v>7</c:v>
                </c:pt>
                <c:pt idx="143">
                  <c:v>7</c:v>
                </c:pt>
                <c:pt idx="144">
                  <c:v>7</c:v>
                </c:pt>
                <c:pt idx="145">
                  <c:v>7</c:v>
                </c:pt>
                <c:pt idx="146">
                  <c:v>7</c:v>
                </c:pt>
                <c:pt idx="147">
                  <c:v>7</c:v>
                </c:pt>
                <c:pt idx="148">
                  <c:v>7</c:v>
                </c:pt>
                <c:pt idx="149">
                  <c:v>7</c:v>
                </c:pt>
                <c:pt idx="150">
                  <c:v>7</c:v>
                </c:pt>
                <c:pt idx="151">
                  <c:v>7</c:v>
                </c:pt>
                <c:pt idx="152">
                  <c:v>7</c:v>
                </c:pt>
                <c:pt idx="153">
                  <c:v>7</c:v>
                </c:pt>
                <c:pt idx="154">
                  <c:v>7</c:v>
                </c:pt>
                <c:pt idx="155">
                  <c:v>7</c:v>
                </c:pt>
                <c:pt idx="156">
                  <c:v>7</c:v>
                </c:pt>
                <c:pt idx="157">
                  <c:v>7</c:v>
                </c:pt>
                <c:pt idx="158">
                  <c:v>7</c:v>
                </c:pt>
                <c:pt idx="159">
                  <c:v>7</c:v>
                </c:pt>
                <c:pt idx="160">
                  <c:v>7</c:v>
                </c:pt>
                <c:pt idx="161">
                  <c:v>7</c:v>
                </c:pt>
                <c:pt idx="162">
                  <c:v>7</c:v>
                </c:pt>
                <c:pt idx="163">
                  <c:v>7</c:v>
                </c:pt>
                <c:pt idx="164">
                  <c:v>7</c:v>
                </c:pt>
                <c:pt idx="165">
                  <c:v>7</c:v>
                </c:pt>
                <c:pt idx="166">
                  <c:v>7</c:v>
                </c:pt>
                <c:pt idx="167">
                  <c:v>7</c:v>
                </c:pt>
                <c:pt idx="168">
                  <c:v>7</c:v>
                </c:pt>
                <c:pt idx="169">
                  <c:v>7</c:v>
                </c:pt>
                <c:pt idx="170">
                  <c:v>7</c:v>
                </c:pt>
                <c:pt idx="171">
                  <c:v>7</c:v>
                </c:pt>
                <c:pt idx="172">
                  <c:v>7</c:v>
                </c:pt>
                <c:pt idx="173">
                  <c:v>7</c:v>
                </c:pt>
                <c:pt idx="174">
                  <c:v>7</c:v>
                </c:pt>
                <c:pt idx="175">
                  <c:v>7</c:v>
                </c:pt>
                <c:pt idx="176">
                  <c:v>7</c:v>
                </c:pt>
                <c:pt idx="177">
                  <c:v>7</c:v>
                </c:pt>
                <c:pt idx="178">
                  <c:v>7</c:v>
                </c:pt>
                <c:pt idx="179">
                  <c:v>7</c:v>
                </c:pt>
                <c:pt idx="180">
                  <c:v>7</c:v>
                </c:pt>
                <c:pt idx="181">
                  <c:v>7</c:v>
                </c:pt>
                <c:pt idx="182">
                  <c:v>7</c:v>
                </c:pt>
                <c:pt idx="183">
                  <c:v>7</c:v>
                </c:pt>
                <c:pt idx="184">
                  <c:v>7</c:v>
                </c:pt>
                <c:pt idx="185">
                  <c:v>7</c:v>
                </c:pt>
                <c:pt idx="186">
                  <c:v>7</c:v>
                </c:pt>
                <c:pt idx="187">
                  <c:v>7</c:v>
                </c:pt>
                <c:pt idx="188">
                  <c:v>7</c:v>
                </c:pt>
                <c:pt idx="189">
                  <c:v>7</c:v>
                </c:pt>
                <c:pt idx="190">
                  <c:v>7</c:v>
                </c:pt>
                <c:pt idx="191">
                  <c:v>7</c:v>
                </c:pt>
                <c:pt idx="192">
                  <c:v>7</c:v>
                </c:pt>
                <c:pt idx="193">
                  <c:v>7</c:v>
                </c:pt>
                <c:pt idx="194">
                  <c:v>7</c:v>
                </c:pt>
                <c:pt idx="195">
                  <c:v>7</c:v>
                </c:pt>
                <c:pt idx="196">
                  <c:v>7</c:v>
                </c:pt>
                <c:pt idx="197">
                  <c:v>7</c:v>
                </c:pt>
                <c:pt idx="198">
                  <c:v>7</c:v>
                </c:pt>
                <c:pt idx="199">
                  <c:v>7</c:v>
                </c:pt>
                <c:pt idx="200">
                  <c:v>7</c:v>
                </c:pt>
                <c:pt idx="201">
                  <c:v>7</c:v>
                </c:pt>
                <c:pt idx="202">
                  <c:v>7</c:v>
                </c:pt>
                <c:pt idx="203">
                  <c:v>7</c:v>
                </c:pt>
                <c:pt idx="204">
                  <c:v>7</c:v>
                </c:pt>
                <c:pt idx="205">
                  <c:v>7</c:v>
                </c:pt>
                <c:pt idx="206">
                  <c:v>7</c:v>
                </c:pt>
                <c:pt idx="207">
                  <c:v>7</c:v>
                </c:pt>
                <c:pt idx="208">
                  <c:v>7</c:v>
                </c:pt>
                <c:pt idx="209">
                  <c:v>7</c:v>
                </c:pt>
                <c:pt idx="210">
                  <c:v>7</c:v>
                </c:pt>
                <c:pt idx="211">
                  <c:v>7</c:v>
                </c:pt>
                <c:pt idx="212">
                  <c:v>7</c:v>
                </c:pt>
                <c:pt idx="213">
                  <c:v>7</c:v>
                </c:pt>
                <c:pt idx="214">
                  <c:v>7</c:v>
                </c:pt>
                <c:pt idx="215">
                  <c:v>7</c:v>
                </c:pt>
                <c:pt idx="216">
                  <c:v>7</c:v>
                </c:pt>
                <c:pt idx="217">
                  <c:v>7</c:v>
                </c:pt>
                <c:pt idx="218">
                  <c:v>7</c:v>
                </c:pt>
                <c:pt idx="219">
                  <c:v>7</c:v>
                </c:pt>
                <c:pt idx="220">
                  <c:v>7</c:v>
                </c:pt>
                <c:pt idx="221">
                  <c:v>7</c:v>
                </c:pt>
                <c:pt idx="222">
                  <c:v>7</c:v>
                </c:pt>
                <c:pt idx="223">
                  <c:v>7</c:v>
                </c:pt>
                <c:pt idx="224">
                  <c:v>7</c:v>
                </c:pt>
                <c:pt idx="225">
                  <c:v>7</c:v>
                </c:pt>
                <c:pt idx="226">
                  <c:v>7</c:v>
                </c:pt>
                <c:pt idx="227">
                  <c:v>7</c:v>
                </c:pt>
                <c:pt idx="228">
                  <c:v>7</c:v>
                </c:pt>
                <c:pt idx="229">
                  <c:v>7</c:v>
                </c:pt>
                <c:pt idx="230">
                  <c:v>7</c:v>
                </c:pt>
                <c:pt idx="231">
                  <c:v>7</c:v>
                </c:pt>
                <c:pt idx="232">
                  <c:v>7</c:v>
                </c:pt>
                <c:pt idx="233">
                  <c:v>7</c:v>
                </c:pt>
                <c:pt idx="234">
                  <c:v>7</c:v>
                </c:pt>
                <c:pt idx="235">
                  <c:v>7</c:v>
                </c:pt>
                <c:pt idx="236">
                  <c:v>7</c:v>
                </c:pt>
                <c:pt idx="237">
                  <c:v>7</c:v>
                </c:pt>
                <c:pt idx="238">
                  <c:v>7</c:v>
                </c:pt>
                <c:pt idx="239">
                  <c:v>7</c:v>
                </c:pt>
                <c:pt idx="240">
                  <c:v>7</c:v>
                </c:pt>
                <c:pt idx="241">
                  <c:v>7</c:v>
                </c:pt>
                <c:pt idx="242">
                  <c:v>7</c:v>
                </c:pt>
                <c:pt idx="243">
                  <c:v>7</c:v>
                </c:pt>
                <c:pt idx="244">
                  <c:v>7</c:v>
                </c:pt>
                <c:pt idx="245">
                  <c:v>7</c:v>
                </c:pt>
                <c:pt idx="246">
                  <c:v>7</c:v>
                </c:pt>
                <c:pt idx="247">
                  <c:v>7</c:v>
                </c:pt>
                <c:pt idx="248">
                  <c:v>7</c:v>
                </c:pt>
                <c:pt idx="249">
                  <c:v>7</c:v>
                </c:pt>
                <c:pt idx="250">
                  <c:v>7</c:v>
                </c:pt>
                <c:pt idx="251">
                  <c:v>7</c:v>
                </c:pt>
                <c:pt idx="252">
                  <c:v>7</c:v>
                </c:pt>
                <c:pt idx="253">
                  <c:v>7</c:v>
                </c:pt>
                <c:pt idx="254">
                  <c:v>7</c:v>
                </c:pt>
                <c:pt idx="255">
                  <c:v>7</c:v>
                </c:pt>
                <c:pt idx="256">
                  <c:v>7</c:v>
                </c:pt>
                <c:pt idx="257">
                  <c:v>7</c:v>
                </c:pt>
                <c:pt idx="258">
                  <c:v>7</c:v>
                </c:pt>
                <c:pt idx="259">
                  <c:v>7</c:v>
                </c:pt>
                <c:pt idx="260">
                  <c:v>7</c:v>
                </c:pt>
                <c:pt idx="261">
                  <c:v>7</c:v>
                </c:pt>
                <c:pt idx="262">
                  <c:v>7</c:v>
                </c:pt>
                <c:pt idx="263">
                  <c:v>7</c:v>
                </c:pt>
                <c:pt idx="264">
                  <c:v>7</c:v>
                </c:pt>
                <c:pt idx="265">
                  <c:v>7</c:v>
                </c:pt>
                <c:pt idx="266">
                  <c:v>7</c:v>
                </c:pt>
                <c:pt idx="267">
                  <c:v>7</c:v>
                </c:pt>
                <c:pt idx="268">
                  <c:v>7</c:v>
                </c:pt>
                <c:pt idx="269">
                  <c:v>7</c:v>
                </c:pt>
                <c:pt idx="270">
                  <c:v>7</c:v>
                </c:pt>
                <c:pt idx="271">
                  <c:v>7</c:v>
                </c:pt>
                <c:pt idx="272">
                  <c:v>7</c:v>
                </c:pt>
                <c:pt idx="273">
                  <c:v>7</c:v>
                </c:pt>
                <c:pt idx="274">
                  <c:v>7</c:v>
                </c:pt>
                <c:pt idx="275">
                  <c:v>7</c:v>
                </c:pt>
                <c:pt idx="276">
                  <c:v>7</c:v>
                </c:pt>
                <c:pt idx="277">
                  <c:v>7</c:v>
                </c:pt>
                <c:pt idx="278">
                  <c:v>7</c:v>
                </c:pt>
                <c:pt idx="279">
                  <c:v>7</c:v>
                </c:pt>
                <c:pt idx="280">
                  <c:v>7</c:v>
                </c:pt>
                <c:pt idx="281">
                  <c:v>7</c:v>
                </c:pt>
                <c:pt idx="282">
                  <c:v>7</c:v>
                </c:pt>
                <c:pt idx="283">
                  <c:v>7</c:v>
                </c:pt>
                <c:pt idx="284">
                  <c:v>7</c:v>
                </c:pt>
                <c:pt idx="285">
                  <c:v>7</c:v>
                </c:pt>
                <c:pt idx="286">
                  <c:v>7</c:v>
                </c:pt>
                <c:pt idx="287">
                  <c:v>7</c:v>
                </c:pt>
                <c:pt idx="288">
                  <c:v>7</c:v>
                </c:pt>
                <c:pt idx="289">
                  <c:v>7</c:v>
                </c:pt>
                <c:pt idx="290">
                  <c:v>7</c:v>
                </c:pt>
                <c:pt idx="291">
                  <c:v>7</c:v>
                </c:pt>
                <c:pt idx="292">
                  <c:v>7</c:v>
                </c:pt>
                <c:pt idx="293">
                  <c:v>7</c:v>
                </c:pt>
                <c:pt idx="294">
                  <c:v>7</c:v>
                </c:pt>
                <c:pt idx="295">
                  <c:v>7</c:v>
                </c:pt>
                <c:pt idx="296">
                  <c:v>7</c:v>
                </c:pt>
                <c:pt idx="297">
                  <c:v>7</c:v>
                </c:pt>
                <c:pt idx="298">
                  <c:v>7</c:v>
                </c:pt>
                <c:pt idx="299">
                  <c:v>7</c:v>
                </c:pt>
                <c:pt idx="300">
                  <c:v>7</c:v>
                </c:pt>
                <c:pt idx="301">
                  <c:v>7</c:v>
                </c:pt>
                <c:pt idx="302">
                  <c:v>7</c:v>
                </c:pt>
                <c:pt idx="303">
                  <c:v>7</c:v>
                </c:pt>
                <c:pt idx="304">
                  <c:v>7</c:v>
                </c:pt>
                <c:pt idx="305">
                  <c:v>7</c:v>
                </c:pt>
                <c:pt idx="306">
                  <c:v>7</c:v>
                </c:pt>
                <c:pt idx="307">
                  <c:v>7</c:v>
                </c:pt>
                <c:pt idx="308">
                  <c:v>7</c:v>
                </c:pt>
                <c:pt idx="309">
                  <c:v>7</c:v>
                </c:pt>
                <c:pt idx="310">
                  <c:v>7</c:v>
                </c:pt>
                <c:pt idx="311">
                  <c:v>7</c:v>
                </c:pt>
                <c:pt idx="312">
                  <c:v>7</c:v>
                </c:pt>
                <c:pt idx="313">
                  <c:v>7</c:v>
                </c:pt>
                <c:pt idx="314">
                  <c:v>7</c:v>
                </c:pt>
                <c:pt idx="315">
                  <c:v>7</c:v>
                </c:pt>
                <c:pt idx="316">
                  <c:v>7</c:v>
                </c:pt>
                <c:pt idx="317">
                  <c:v>7</c:v>
                </c:pt>
                <c:pt idx="318">
                  <c:v>7</c:v>
                </c:pt>
                <c:pt idx="319">
                  <c:v>7</c:v>
                </c:pt>
                <c:pt idx="320">
                  <c:v>7</c:v>
                </c:pt>
                <c:pt idx="321">
                  <c:v>7</c:v>
                </c:pt>
                <c:pt idx="322">
                  <c:v>7</c:v>
                </c:pt>
                <c:pt idx="323">
                  <c:v>7</c:v>
                </c:pt>
                <c:pt idx="324">
                  <c:v>7</c:v>
                </c:pt>
                <c:pt idx="325">
                  <c:v>7</c:v>
                </c:pt>
                <c:pt idx="326">
                  <c:v>7</c:v>
                </c:pt>
                <c:pt idx="327">
                  <c:v>7</c:v>
                </c:pt>
                <c:pt idx="328">
                  <c:v>7</c:v>
                </c:pt>
                <c:pt idx="329">
                  <c:v>7</c:v>
                </c:pt>
                <c:pt idx="330">
                  <c:v>7</c:v>
                </c:pt>
                <c:pt idx="331">
                  <c:v>7</c:v>
                </c:pt>
                <c:pt idx="332">
                  <c:v>7</c:v>
                </c:pt>
                <c:pt idx="333">
                  <c:v>7</c:v>
                </c:pt>
                <c:pt idx="334">
                  <c:v>7</c:v>
                </c:pt>
                <c:pt idx="335">
                  <c:v>7</c:v>
                </c:pt>
                <c:pt idx="336">
                  <c:v>7</c:v>
                </c:pt>
                <c:pt idx="337">
                  <c:v>7</c:v>
                </c:pt>
                <c:pt idx="338">
                  <c:v>7</c:v>
                </c:pt>
                <c:pt idx="339">
                  <c:v>7</c:v>
                </c:pt>
                <c:pt idx="340">
                  <c:v>7</c:v>
                </c:pt>
                <c:pt idx="341">
                  <c:v>7</c:v>
                </c:pt>
                <c:pt idx="342">
                  <c:v>7</c:v>
                </c:pt>
                <c:pt idx="343">
                  <c:v>7</c:v>
                </c:pt>
                <c:pt idx="344">
                  <c:v>7</c:v>
                </c:pt>
                <c:pt idx="345">
                  <c:v>7</c:v>
                </c:pt>
                <c:pt idx="346">
                  <c:v>7</c:v>
                </c:pt>
                <c:pt idx="347">
                  <c:v>7</c:v>
                </c:pt>
                <c:pt idx="348">
                  <c:v>7</c:v>
                </c:pt>
                <c:pt idx="349">
                  <c:v>7</c:v>
                </c:pt>
                <c:pt idx="350">
                  <c:v>7</c:v>
                </c:pt>
                <c:pt idx="351">
                  <c:v>7</c:v>
                </c:pt>
                <c:pt idx="352">
                  <c:v>7</c:v>
                </c:pt>
                <c:pt idx="353">
                  <c:v>7</c:v>
                </c:pt>
                <c:pt idx="354">
                  <c:v>7</c:v>
                </c:pt>
                <c:pt idx="355">
                  <c:v>7</c:v>
                </c:pt>
                <c:pt idx="356">
                  <c:v>7</c:v>
                </c:pt>
                <c:pt idx="357">
                  <c:v>7</c:v>
                </c:pt>
                <c:pt idx="358">
                  <c:v>7</c:v>
                </c:pt>
                <c:pt idx="359">
                  <c:v>7</c:v>
                </c:pt>
                <c:pt idx="360">
                  <c:v>7</c:v>
                </c:pt>
                <c:pt idx="361">
                  <c:v>7</c:v>
                </c:pt>
                <c:pt idx="362">
                  <c:v>7</c:v>
                </c:pt>
                <c:pt idx="363">
                  <c:v>7</c:v>
                </c:pt>
                <c:pt idx="364">
                  <c:v>7</c:v>
                </c:pt>
                <c:pt idx="365">
                  <c:v>7</c:v>
                </c:pt>
                <c:pt idx="366">
                  <c:v>7</c:v>
                </c:pt>
                <c:pt idx="367">
                  <c:v>7</c:v>
                </c:pt>
                <c:pt idx="368">
                  <c:v>7</c:v>
                </c:pt>
                <c:pt idx="369">
                  <c:v>7</c:v>
                </c:pt>
                <c:pt idx="370">
                  <c:v>7</c:v>
                </c:pt>
                <c:pt idx="371">
                  <c:v>7</c:v>
                </c:pt>
                <c:pt idx="372">
                  <c:v>7</c:v>
                </c:pt>
                <c:pt idx="373">
                  <c:v>7</c:v>
                </c:pt>
                <c:pt idx="374">
                  <c:v>7</c:v>
                </c:pt>
                <c:pt idx="375">
                  <c:v>7</c:v>
                </c:pt>
                <c:pt idx="376">
                  <c:v>7</c:v>
                </c:pt>
                <c:pt idx="377">
                  <c:v>7</c:v>
                </c:pt>
                <c:pt idx="378">
                  <c:v>7</c:v>
                </c:pt>
                <c:pt idx="379">
                  <c:v>7</c:v>
                </c:pt>
                <c:pt idx="380">
                  <c:v>7</c:v>
                </c:pt>
                <c:pt idx="381">
                  <c:v>7</c:v>
                </c:pt>
                <c:pt idx="382">
                  <c:v>7</c:v>
                </c:pt>
                <c:pt idx="383">
                  <c:v>7</c:v>
                </c:pt>
                <c:pt idx="384">
                  <c:v>7</c:v>
                </c:pt>
                <c:pt idx="385">
                  <c:v>7</c:v>
                </c:pt>
                <c:pt idx="386">
                  <c:v>7</c:v>
                </c:pt>
                <c:pt idx="387">
                  <c:v>7</c:v>
                </c:pt>
                <c:pt idx="388">
                  <c:v>7</c:v>
                </c:pt>
                <c:pt idx="389">
                  <c:v>7</c:v>
                </c:pt>
                <c:pt idx="390">
                  <c:v>7</c:v>
                </c:pt>
                <c:pt idx="391">
                  <c:v>7</c:v>
                </c:pt>
                <c:pt idx="392">
                  <c:v>7</c:v>
                </c:pt>
                <c:pt idx="393">
                  <c:v>7</c:v>
                </c:pt>
                <c:pt idx="394">
                  <c:v>7</c:v>
                </c:pt>
                <c:pt idx="395">
                  <c:v>7</c:v>
                </c:pt>
                <c:pt idx="396">
                  <c:v>7</c:v>
                </c:pt>
                <c:pt idx="397">
                  <c:v>7</c:v>
                </c:pt>
                <c:pt idx="398">
                  <c:v>7</c:v>
                </c:pt>
                <c:pt idx="399">
                  <c:v>7</c:v>
                </c:pt>
                <c:pt idx="400">
                  <c:v>7</c:v>
                </c:pt>
                <c:pt idx="401">
                  <c:v>7</c:v>
                </c:pt>
                <c:pt idx="402">
                  <c:v>7</c:v>
                </c:pt>
                <c:pt idx="403">
                  <c:v>7</c:v>
                </c:pt>
                <c:pt idx="404">
                  <c:v>7</c:v>
                </c:pt>
                <c:pt idx="405">
                  <c:v>7</c:v>
                </c:pt>
                <c:pt idx="406">
                  <c:v>7</c:v>
                </c:pt>
                <c:pt idx="407">
                  <c:v>7</c:v>
                </c:pt>
                <c:pt idx="408">
                  <c:v>7</c:v>
                </c:pt>
                <c:pt idx="409">
                  <c:v>7</c:v>
                </c:pt>
                <c:pt idx="410">
                  <c:v>7</c:v>
                </c:pt>
                <c:pt idx="411">
                  <c:v>7</c:v>
                </c:pt>
                <c:pt idx="412">
                  <c:v>7</c:v>
                </c:pt>
                <c:pt idx="413">
                  <c:v>7</c:v>
                </c:pt>
                <c:pt idx="414">
                  <c:v>7</c:v>
                </c:pt>
                <c:pt idx="415">
                  <c:v>7</c:v>
                </c:pt>
                <c:pt idx="416">
                  <c:v>7</c:v>
                </c:pt>
                <c:pt idx="417">
                  <c:v>7</c:v>
                </c:pt>
                <c:pt idx="418">
                  <c:v>7</c:v>
                </c:pt>
                <c:pt idx="419">
                  <c:v>7</c:v>
                </c:pt>
                <c:pt idx="420">
                  <c:v>7</c:v>
                </c:pt>
                <c:pt idx="421">
                  <c:v>7</c:v>
                </c:pt>
                <c:pt idx="422">
                  <c:v>7</c:v>
                </c:pt>
                <c:pt idx="423">
                  <c:v>7</c:v>
                </c:pt>
                <c:pt idx="424">
                  <c:v>7</c:v>
                </c:pt>
                <c:pt idx="425">
                  <c:v>7</c:v>
                </c:pt>
                <c:pt idx="426">
                  <c:v>7</c:v>
                </c:pt>
                <c:pt idx="427">
                  <c:v>7</c:v>
                </c:pt>
                <c:pt idx="428">
                  <c:v>7</c:v>
                </c:pt>
                <c:pt idx="429">
                  <c:v>7</c:v>
                </c:pt>
                <c:pt idx="430">
                  <c:v>7</c:v>
                </c:pt>
                <c:pt idx="431">
                  <c:v>7</c:v>
                </c:pt>
                <c:pt idx="432">
                  <c:v>7</c:v>
                </c:pt>
                <c:pt idx="433">
                  <c:v>7</c:v>
                </c:pt>
                <c:pt idx="434">
                  <c:v>7</c:v>
                </c:pt>
                <c:pt idx="435">
                  <c:v>7</c:v>
                </c:pt>
                <c:pt idx="436">
                  <c:v>7</c:v>
                </c:pt>
                <c:pt idx="437">
                  <c:v>7</c:v>
                </c:pt>
                <c:pt idx="438">
                  <c:v>7</c:v>
                </c:pt>
                <c:pt idx="439">
                  <c:v>7</c:v>
                </c:pt>
                <c:pt idx="440">
                  <c:v>7</c:v>
                </c:pt>
                <c:pt idx="441">
                  <c:v>7</c:v>
                </c:pt>
                <c:pt idx="442">
                  <c:v>7</c:v>
                </c:pt>
                <c:pt idx="443">
                  <c:v>7</c:v>
                </c:pt>
                <c:pt idx="444">
                  <c:v>7</c:v>
                </c:pt>
                <c:pt idx="445">
                  <c:v>7</c:v>
                </c:pt>
                <c:pt idx="446">
                  <c:v>7</c:v>
                </c:pt>
                <c:pt idx="447">
                  <c:v>7</c:v>
                </c:pt>
                <c:pt idx="448">
                  <c:v>7</c:v>
                </c:pt>
                <c:pt idx="449">
                  <c:v>7</c:v>
                </c:pt>
                <c:pt idx="450">
                  <c:v>7</c:v>
                </c:pt>
                <c:pt idx="451">
                  <c:v>7</c:v>
                </c:pt>
                <c:pt idx="452">
                  <c:v>7</c:v>
                </c:pt>
                <c:pt idx="453">
                  <c:v>7</c:v>
                </c:pt>
                <c:pt idx="454">
                  <c:v>7</c:v>
                </c:pt>
                <c:pt idx="455">
                  <c:v>7</c:v>
                </c:pt>
                <c:pt idx="456">
                  <c:v>7</c:v>
                </c:pt>
                <c:pt idx="457">
                  <c:v>7</c:v>
                </c:pt>
                <c:pt idx="458">
                  <c:v>7</c:v>
                </c:pt>
                <c:pt idx="459">
                  <c:v>7</c:v>
                </c:pt>
                <c:pt idx="460">
                  <c:v>7</c:v>
                </c:pt>
                <c:pt idx="461">
                  <c:v>7</c:v>
                </c:pt>
                <c:pt idx="462">
                  <c:v>7</c:v>
                </c:pt>
                <c:pt idx="463">
                  <c:v>7</c:v>
                </c:pt>
                <c:pt idx="464">
                  <c:v>7</c:v>
                </c:pt>
                <c:pt idx="465">
                  <c:v>7</c:v>
                </c:pt>
                <c:pt idx="466">
                  <c:v>7</c:v>
                </c:pt>
                <c:pt idx="467">
                  <c:v>7</c:v>
                </c:pt>
                <c:pt idx="468">
                  <c:v>7</c:v>
                </c:pt>
                <c:pt idx="469">
                  <c:v>7</c:v>
                </c:pt>
                <c:pt idx="470">
                  <c:v>7</c:v>
                </c:pt>
                <c:pt idx="471">
                  <c:v>7</c:v>
                </c:pt>
                <c:pt idx="472">
                  <c:v>7</c:v>
                </c:pt>
                <c:pt idx="473">
                  <c:v>7</c:v>
                </c:pt>
                <c:pt idx="474">
                  <c:v>7</c:v>
                </c:pt>
                <c:pt idx="475">
                  <c:v>7</c:v>
                </c:pt>
                <c:pt idx="476">
                  <c:v>7</c:v>
                </c:pt>
                <c:pt idx="477">
                  <c:v>7</c:v>
                </c:pt>
                <c:pt idx="478">
                  <c:v>7</c:v>
                </c:pt>
                <c:pt idx="479">
                  <c:v>7</c:v>
                </c:pt>
                <c:pt idx="480">
                  <c:v>7</c:v>
                </c:pt>
                <c:pt idx="481">
                  <c:v>7</c:v>
                </c:pt>
                <c:pt idx="482">
                  <c:v>7</c:v>
                </c:pt>
                <c:pt idx="483">
                  <c:v>7</c:v>
                </c:pt>
                <c:pt idx="484">
                  <c:v>7</c:v>
                </c:pt>
                <c:pt idx="485">
                  <c:v>7</c:v>
                </c:pt>
                <c:pt idx="486">
                  <c:v>7</c:v>
                </c:pt>
                <c:pt idx="487">
                  <c:v>7</c:v>
                </c:pt>
                <c:pt idx="488">
                  <c:v>7</c:v>
                </c:pt>
                <c:pt idx="489">
                  <c:v>7</c:v>
                </c:pt>
                <c:pt idx="490">
                  <c:v>7</c:v>
                </c:pt>
                <c:pt idx="491">
                  <c:v>7</c:v>
                </c:pt>
                <c:pt idx="492">
                  <c:v>7</c:v>
                </c:pt>
                <c:pt idx="493">
                  <c:v>7</c:v>
                </c:pt>
                <c:pt idx="494">
                  <c:v>7</c:v>
                </c:pt>
                <c:pt idx="495">
                  <c:v>7</c:v>
                </c:pt>
                <c:pt idx="496">
                  <c:v>7</c:v>
                </c:pt>
                <c:pt idx="497">
                  <c:v>7</c:v>
                </c:pt>
                <c:pt idx="498">
                  <c:v>7</c:v>
                </c:pt>
                <c:pt idx="499">
                  <c:v>7</c:v>
                </c:pt>
                <c:pt idx="500">
                  <c:v>7</c:v>
                </c:pt>
                <c:pt idx="501">
                  <c:v>7</c:v>
                </c:pt>
                <c:pt idx="502">
                  <c:v>7</c:v>
                </c:pt>
                <c:pt idx="503">
                  <c:v>7</c:v>
                </c:pt>
                <c:pt idx="504">
                  <c:v>7</c:v>
                </c:pt>
                <c:pt idx="505">
                  <c:v>7</c:v>
                </c:pt>
                <c:pt idx="506">
                  <c:v>7</c:v>
                </c:pt>
                <c:pt idx="507">
                  <c:v>7</c:v>
                </c:pt>
                <c:pt idx="508">
                  <c:v>7</c:v>
                </c:pt>
                <c:pt idx="509">
                  <c:v>7</c:v>
                </c:pt>
                <c:pt idx="510">
                  <c:v>7</c:v>
                </c:pt>
                <c:pt idx="511">
                  <c:v>7</c:v>
                </c:pt>
                <c:pt idx="512">
                  <c:v>7</c:v>
                </c:pt>
                <c:pt idx="513">
                  <c:v>7</c:v>
                </c:pt>
                <c:pt idx="514">
                  <c:v>7</c:v>
                </c:pt>
                <c:pt idx="515">
                  <c:v>7</c:v>
                </c:pt>
                <c:pt idx="516">
                  <c:v>7</c:v>
                </c:pt>
                <c:pt idx="517">
                  <c:v>7</c:v>
                </c:pt>
                <c:pt idx="518">
                  <c:v>7</c:v>
                </c:pt>
                <c:pt idx="519">
                  <c:v>7</c:v>
                </c:pt>
                <c:pt idx="520">
                  <c:v>7</c:v>
                </c:pt>
                <c:pt idx="521">
                  <c:v>7</c:v>
                </c:pt>
                <c:pt idx="522">
                  <c:v>7</c:v>
                </c:pt>
                <c:pt idx="523">
                  <c:v>7</c:v>
                </c:pt>
                <c:pt idx="524">
                  <c:v>7</c:v>
                </c:pt>
                <c:pt idx="525">
                  <c:v>7</c:v>
                </c:pt>
                <c:pt idx="526">
                  <c:v>7</c:v>
                </c:pt>
                <c:pt idx="527">
                  <c:v>7</c:v>
                </c:pt>
                <c:pt idx="528">
                  <c:v>7</c:v>
                </c:pt>
                <c:pt idx="529">
                  <c:v>7</c:v>
                </c:pt>
                <c:pt idx="530">
                  <c:v>7</c:v>
                </c:pt>
                <c:pt idx="531">
                  <c:v>7</c:v>
                </c:pt>
                <c:pt idx="532">
                  <c:v>7</c:v>
                </c:pt>
                <c:pt idx="533">
                  <c:v>7</c:v>
                </c:pt>
                <c:pt idx="534">
                  <c:v>7</c:v>
                </c:pt>
                <c:pt idx="535">
                  <c:v>7</c:v>
                </c:pt>
                <c:pt idx="536">
                  <c:v>7</c:v>
                </c:pt>
                <c:pt idx="537">
                  <c:v>7</c:v>
                </c:pt>
                <c:pt idx="538">
                  <c:v>7</c:v>
                </c:pt>
                <c:pt idx="539">
                  <c:v>7</c:v>
                </c:pt>
                <c:pt idx="540">
                  <c:v>7</c:v>
                </c:pt>
                <c:pt idx="541">
                  <c:v>7</c:v>
                </c:pt>
                <c:pt idx="542">
                  <c:v>7</c:v>
                </c:pt>
                <c:pt idx="543">
                  <c:v>7</c:v>
                </c:pt>
                <c:pt idx="544">
                  <c:v>7</c:v>
                </c:pt>
                <c:pt idx="545">
                  <c:v>7</c:v>
                </c:pt>
                <c:pt idx="546">
                  <c:v>7</c:v>
                </c:pt>
                <c:pt idx="547">
                  <c:v>7</c:v>
                </c:pt>
                <c:pt idx="548">
                  <c:v>7</c:v>
                </c:pt>
                <c:pt idx="549">
                  <c:v>7</c:v>
                </c:pt>
                <c:pt idx="550">
                  <c:v>7</c:v>
                </c:pt>
                <c:pt idx="551">
                  <c:v>7</c:v>
                </c:pt>
                <c:pt idx="552">
                  <c:v>7</c:v>
                </c:pt>
                <c:pt idx="553">
                  <c:v>7</c:v>
                </c:pt>
                <c:pt idx="554">
                  <c:v>7</c:v>
                </c:pt>
                <c:pt idx="555">
                  <c:v>7</c:v>
                </c:pt>
                <c:pt idx="556">
                  <c:v>7</c:v>
                </c:pt>
                <c:pt idx="557">
                  <c:v>7</c:v>
                </c:pt>
                <c:pt idx="558">
                  <c:v>7</c:v>
                </c:pt>
                <c:pt idx="559">
                  <c:v>7</c:v>
                </c:pt>
                <c:pt idx="560">
                  <c:v>7</c:v>
                </c:pt>
                <c:pt idx="561">
                  <c:v>7</c:v>
                </c:pt>
                <c:pt idx="562">
                  <c:v>7</c:v>
                </c:pt>
                <c:pt idx="563">
                  <c:v>7</c:v>
                </c:pt>
                <c:pt idx="564">
                  <c:v>7</c:v>
                </c:pt>
                <c:pt idx="565">
                  <c:v>7</c:v>
                </c:pt>
                <c:pt idx="566">
                  <c:v>7</c:v>
                </c:pt>
                <c:pt idx="567">
                  <c:v>7</c:v>
                </c:pt>
                <c:pt idx="568">
                  <c:v>7</c:v>
                </c:pt>
                <c:pt idx="569">
                  <c:v>7</c:v>
                </c:pt>
                <c:pt idx="570">
                  <c:v>7</c:v>
                </c:pt>
                <c:pt idx="571">
                  <c:v>7</c:v>
                </c:pt>
                <c:pt idx="572">
                  <c:v>7</c:v>
                </c:pt>
                <c:pt idx="573">
                  <c:v>7</c:v>
                </c:pt>
                <c:pt idx="574">
                  <c:v>7</c:v>
                </c:pt>
                <c:pt idx="575">
                  <c:v>7</c:v>
                </c:pt>
                <c:pt idx="576">
                  <c:v>7</c:v>
                </c:pt>
                <c:pt idx="577">
                  <c:v>7</c:v>
                </c:pt>
                <c:pt idx="578">
                  <c:v>7</c:v>
                </c:pt>
                <c:pt idx="579">
                  <c:v>7</c:v>
                </c:pt>
                <c:pt idx="580">
                  <c:v>7</c:v>
                </c:pt>
                <c:pt idx="581">
                  <c:v>7</c:v>
                </c:pt>
                <c:pt idx="582">
                  <c:v>7</c:v>
                </c:pt>
                <c:pt idx="583">
                  <c:v>7</c:v>
                </c:pt>
                <c:pt idx="584">
                  <c:v>7</c:v>
                </c:pt>
                <c:pt idx="585">
                  <c:v>7</c:v>
                </c:pt>
                <c:pt idx="586">
                  <c:v>7</c:v>
                </c:pt>
                <c:pt idx="587">
                  <c:v>7</c:v>
                </c:pt>
                <c:pt idx="588">
                  <c:v>7</c:v>
                </c:pt>
                <c:pt idx="589">
                  <c:v>7</c:v>
                </c:pt>
                <c:pt idx="590">
                  <c:v>7</c:v>
                </c:pt>
                <c:pt idx="591">
                  <c:v>7</c:v>
                </c:pt>
                <c:pt idx="592">
                  <c:v>7</c:v>
                </c:pt>
                <c:pt idx="593">
                  <c:v>7</c:v>
                </c:pt>
                <c:pt idx="594">
                  <c:v>7</c:v>
                </c:pt>
                <c:pt idx="595">
                  <c:v>7</c:v>
                </c:pt>
                <c:pt idx="596">
                  <c:v>7</c:v>
                </c:pt>
                <c:pt idx="597">
                  <c:v>7</c:v>
                </c:pt>
                <c:pt idx="598">
                  <c:v>7</c:v>
                </c:pt>
                <c:pt idx="599">
                  <c:v>7</c:v>
                </c:pt>
                <c:pt idx="600">
                  <c:v>7</c:v>
                </c:pt>
                <c:pt idx="601">
                  <c:v>7</c:v>
                </c:pt>
                <c:pt idx="602">
                  <c:v>7</c:v>
                </c:pt>
                <c:pt idx="603">
                  <c:v>7</c:v>
                </c:pt>
                <c:pt idx="604">
                  <c:v>7</c:v>
                </c:pt>
                <c:pt idx="605">
                  <c:v>7</c:v>
                </c:pt>
                <c:pt idx="606">
                  <c:v>7</c:v>
                </c:pt>
                <c:pt idx="607">
                  <c:v>7</c:v>
                </c:pt>
                <c:pt idx="608">
                  <c:v>7</c:v>
                </c:pt>
                <c:pt idx="609">
                  <c:v>7</c:v>
                </c:pt>
                <c:pt idx="610">
                  <c:v>7</c:v>
                </c:pt>
                <c:pt idx="611">
                  <c:v>7</c:v>
                </c:pt>
                <c:pt idx="612">
                  <c:v>7</c:v>
                </c:pt>
                <c:pt idx="613">
                  <c:v>7</c:v>
                </c:pt>
                <c:pt idx="614">
                  <c:v>7</c:v>
                </c:pt>
                <c:pt idx="615">
                  <c:v>7</c:v>
                </c:pt>
                <c:pt idx="616">
                  <c:v>7</c:v>
                </c:pt>
                <c:pt idx="617">
                  <c:v>7</c:v>
                </c:pt>
                <c:pt idx="618">
                  <c:v>7</c:v>
                </c:pt>
                <c:pt idx="619">
                  <c:v>7</c:v>
                </c:pt>
                <c:pt idx="620">
                  <c:v>7</c:v>
                </c:pt>
                <c:pt idx="621">
                  <c:v>7</c:v>
                </c:pt>
                <c:pt idx="622">
                  <c:v>7</c:v>
                </c:pt>
                <c:pt idx="623">
                  <c:v>7</c:v>
                </c:pt>
                <c:pt idx="624">
                  <c:v>7</c:v>
                </c:pt>
                <c:pt idx="625">
                  <c:v>7</c:v>
                </c:pt>
                <c:pt idx="626">
                  <c:v>7</c:v>
                </c:pt>
                <c:pt idx="627">
                  <c:v>7</c:v>
                </c:pt>
                <c:pt idx="628">
                  <c:v>7</c:v>
                </c:pt>
                <c:pt idx="629">
                  <c:v>7</c:v>
                </c:pt>
                <c:pt idx="630">
                  <c:v>7</c:v>
                </c:pt>
                <c:pt idx="631">
                  <c:v>7</c:v>
                </c:pt>
                <c:pt idx="632">
                  <c:v>7</c:v>
                </c:pt>
                <c:pt idx="633">
                  <c:v>7</c:v>
                </c:pt>
                <c:pt idx="634">
                  <c:v>7</c:v>
                </c:pt>
                <c:pt idx="635">
                  <c:v>7</c:v>
                </c:pt>
                <c:pt idx="636">
                  <c:v>7</c:v>
                </c:pt>
                <c:pt idx="637">
                  <c:v>7</c:v>
                </c:pt>
                <c:pt idx="638">
                  <c:v>7</c:v>
                </c:pt>
                <c:pt idx="639">
                  <c:v>7</c:v>
                </c:pt>
                <c:pt idx="640">
                  <c:v>7</c:v>
                </c:pt>
                <c:pt idx="641">
                  <c:v>7</c:v>
                </c:pt>
                <c:pt idx="642">
                  <c:v>7</c:v>
                </c:pt>
                <c:pt idx="643">
                  <c:v>7</c:v>
                </c:pt>
                <c:pt idx="644">
                  <c:v>7</c:v>
                </c:pt>
                <c:pt idx="645">
                  <c:v>7</c:v>
                </c:pt>
                <c:pt idx="646">
                  <c:v>7</c:v>
                </c:pt>
                <c:pt idx="647">
                  <c:v>7</c:v>
                </c:pt>
                <c:pt idx="648">
                  <c:v>7</c:v>
                </c:pt>
                <c:pt idx="649">
                  <c:v>7</c:v>
                </c:pt>
                <c:pt idx="650">
                  <c:v>7</c:v>
                </c:pt>
                <c:pt idx="651">
                  <c:v>7</c:v>
                </c:pt>
                <c:pt idx="652">
                  <c:v>7</c:v>
                </c:pt>
                <c:pt idx="653">
                  <c:v>7</c:v>
                </c:pt>
                <c:pt idx="654">
                  <c:v>7</c:v>
                </c:pt>
                <c:pt idx="655">
                  <c:v>7</c:v>
                </c:pt>
                <c:pt idx="656">
                  <c:v>7</c:v>
                </c:pt>
                <c:pt idx="657">
                  <c:v>7</c:v>
                </c:pt>
                <c:pt idx="658">
                  <c:v>7</c:v>
                </c:pt>
                <c:pt idx="659">
                  <c:v>7</c:v>
                </c:pt>
                <c:pt idx="660">
                  <c:v>7</c:v>
                </c:pt>
                <c:pt idx="661">
                  <c:v>7</c:v>
                </c:pt>
                <c:pt idx="662">
                  <c:v>7</c:v>
                </c:pt>
                <c:pt idx="663">
                  <c:v>7</c:v>
                </c:pt>
                <c:pt idx="664">
                  <c:v>7</c:v>
                </c:pt>
                <c:pt idx="665">
                  <c:v>7</c:v>
                </c:pt>
                <c:pt idx="666">
                  <c:v>7</c:v>
                </c:pt>
                <c:pt idx="667">
                  <c:v>7</c:v>
                </c:pt>
                <c:pt idx="668">
                  <c:v>7</c:v>
                </c:pt>
                <c:pt idx="669">
                  <c:v>7</c:v>
                </c:pt>
                <c:pt idx="670">
                  <c:v>7</c:v>
                </c:pt>
                <c:pt idx="671">
                  <c:v>7</c:v>
                </c:pt>
                <c:pt idx="672">
                  <c:v>7</c:v>
                </c:pt>
                <c:pt idx="673">
                  <c:v>7</c:v>
                </c:pt>
                <c:pt idx="674">
                  <c:v>7</c:v>
                </c:pt>
                <c:pt idx="675">
                  <c:v>7</c:v>
                </c:pt>
                <c:pt idx="676">
                  <c:v>7</c:v>
                </c:pt>
                <c:pt idx="677">
                  <c:v>7</c:v>
                </c:pt>
                <c:pt idx="678">
                  <c:v>7</c:v>
                </c:pt>
                <c:pt idx="679">
                  <c:v>7</c:v>
                </c:pt>
                <c:pt idx="680">
                  <c:v>7</c:v>
                </c:pt>
                <c:pt idx="681">
                  <c:v>7</c:v>
                </c:pt>
                <c:pt idx="682">
                  <c:v>7</c:v>
                </c:pt>
                <c:pt idx="683">
                  <c:v>7</c:v>
                </c:pt>
                <c:pt idx="684">
                  <c:v>7</c:v>
                </c:pt>
                <c:pt idx="685">
                  <c:v>7</c:v>
                </c:pt>
                <c:pt idx="686">
                  <c:v>7</c:v>
                </c:pt>
                <c:pt idx="687">
                  <c:v>7</c:v>
                </c:pt>
                <c:pt idx="688">
                  <c:v>7</c:v>
                </c:pt>
                <c:pt idx="689">
                  <c:v>7</c:v>
                </c:pt>
                <c:pt idx="690">
                  <c:v>7</c:v>
                </c:pt>
                <c:pt idx="691">
                  <c:v>7</c:v>
                </c:pt>
                <c:pt idx="692">
                  <c:v>7</c:v>
                </c:pt>
                <c:pt idx="693">
                  <c:v>7</c:v>
                </c:pt>
                <c:pt idx="694">
                  <c:v>7</c:v>
                </c:pt>
                <c:pt idx="695">
                  <c:v>7</c:v>
                </c:pt>
                <c:pt idx="696">
                  <c:v>7</c:v>
                </c:pt>
                <c:pt idx="697">
                  <c:v>7</c:v>
                </c:pt>
                <c:pt idx="698">
                  <c:v>7</c:v>
                </c:pt>
                <c:pt idx="699">
                  <c:v>7</c:v>
                </c:pt>
                <c:pt idx="700">
                  <c:v>7</c:v>
                </c:pt>
                <c:pt idx="701">
                  <c:v>7</c:v>
                </c:pt>
                <c:pt idx="702">
                  <c:v>7</c:v>
                </c:pt>
                <c:pt idx="703">
                  <c:v>7</c:v>
                </c:pt>
                <c:pt idx="704">
                  <c:v>7</c:v>
                </c:pt>
                <c:pt idx="705">
                  <c:v>7</c:v>
                </c:pt>
                <c:pt idx="706">
                  <c:v>7</c:v>
                </c:pt>
                <c:pt idx="707">
                  <c:v>7</c:v>
                </c:pt>
                <c:pt idx="708">
                  <c:v>7</c:v>
                </c:pt>
                <c:pt idx="709">
                  <c:v>7</c:v>
                </c:pt>
                <c:pt idx="710">
                  <c:v>7</c:v>
                </c:pt>
                <c:pt idx="711">
                  <c:v>7</c:v>
                </c:pt>
                <c:pt idx="712">
                  <c:v>7</c:v>
                </c:pt>
                <c:pt idx="713">
                  <c:v>7</c:v>
                </c:pt>
                <c:pt idx="714">
                  <c:v>7</c:v>
                </c:pt>
                <c:pt idx="715">
                  <c:v>7</c:v>
                </c:pt>
                <c:pt idx="716">
                  <c:v>7</c:v>
                </c:pt>
                <c:pt idx="717">
                  <c:v>7</c:v>
                </c:pt>
                <c:pt idx="718">
                  <c:v>7</c:v>
                </c:pt>
                <c:pt idx="719">
                  <c:v>7</c:v>
                </c:pt>
                <c:pt idx="720">
                  <c:v>7</c:v>
                </c:pt>
                <c:pt idx="721">
                  <c:v>7</c:v>
                </c:pt>
                <c:pt idx="722">
                  <c:v>7</c:v>
                </c:pt>
                <c:pt idx="723">
                  <c:v>7</c:v>
                </c:pt>
                <c:pt idx="724">
                  <c:v>7</c:v>
                </c:pt>
                <c:pt idx="725">
                  <c:v>7</c:v>
                </c:pt>
                <c:pt idx="726">
                  <c:v>7</c:v>
                </c:pt>
                <c:pt idx="727">
                  <c:v>7</c:v>
                </c:pt>
                <c:pt idx="728">
                  <c:v>7</c:v>
                </c:pt>
                <c:pt idx="729">
                  <c:v>7</c:v>
                </c:pt>
              </c:numCache>
            </c:numRef>
          </c:val>
          <c:smooth val="1"/>
          <c:extLst>
            <c:ext xmlns:c16="http://schemas.microsoft.com/office/drawing/2014/chart" uri="{C3380CC4-5D6E-409C-BE32-E72D297353CC}">
              <c16:uniqueId val="{00000008-9035-4649-8864-FD3FB14D1724}"/>
            </c:ext>
          </c:extLst>
        </c:ser>
        <c:ser>
          <c:idx val="12"/>
          <c:order val="19"/>
          <c:tx>
            <c:v>MINIMO ABSOLUTO 1980</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pt idx="21">
                  <c:v>0.22</c:v>
                </c:pt>
                <c:pt idx="22">
                  <c:v>0.22</c:v>
                </c:pt>
                <c:pt idx="23">
                  <c:v>0.22</c:v>
                </c:pt>
                <c:pt idx="24">
                  <c:v>0.22</c:v>
                </c:pt>
                <c:pt idx="25">
                  <c:v>0.22</c:v>
                </c:pt>
                <c:pt idx="26">
                  <c:v>0.22</c:v>
                </c:pt>
                <c:pt idx="27">
                  <c:v>0.22</c:v>
                </c:pt>
                <c:pt idx="28">
                  <c:v>0.22</c:v>
                </c:pt>
                <c:pt idx="29">
                  <c:v>0.22</c:v>
                </c:pt>
                <c:pt idx="30">
                  <c:v>0.22</c:v>
                </c:pt>
                <c:pt idx="31">
                  <c:v>0.22</c:v>
                </c:pt>
                <c:pt idx="32">
                  <c:v>0.22</c:v>
                </c:pt>
                <c:pt idx="33">
                  <c:v>0.22</c:v>
                </c:pt>
                <c:pt idx="34">
                  <c:v>0.22</c:v>
                </c:pt>
                <c:pt idx="35">
                  <c:v>0.22</c:v>
                </c:pt>
                <c:pt idx="36">
                  <c:v>0.22</c:v>
                </c:pt>
                <c:pt idx="37">
                  <c:v>0.22</c:v>
                </c:pt>
                <c:pt idx="38">
                  <c:v>0.22</c:v>
                </c:pt>
                <c:pt idx="39">
                  <c:v>0.22</c:v>
                </c:pt>
                <c:pt idx="40">
                  <c:v>0.22</c:v>
                </c:pt>
                <c:pt idx="41">
                  <c:v>0.22</c:v>
                </c:pt>
                <c:pt idx="42">
                  <c:v>0.22</c:v>
                </c:pt>
                <c:pt idx="43">
                  <c:v>0.22</c:v>
                </c:pt>
                <c:pt idx="44">
                  <c:v>0.22</c:v>
                </c:pt>
                <c:pt idx="45">
                  <c:v>0.22</c:v>
                </c:pt>
                <c:pt idx="46">
                  <c:v>0.22</c:v>
                </c:pt>
                <c:pt idx="47">
                  <c:v>0.22</c:v>
                </c:pt>
                <c:pt idx="48">
                  <c:v>0.22</c:v>
                </c:pt>
                <c:pt idx="49">
                  <c:v>0.22</c:v>
                </c:pt>
                <c:pt idx="50">
                  <c:v>0.22</c:v>
                </c:pt>
                <c:pt idx="51">
                  <c:v>0.22</c:v>
                </c:pt>
                <c:pt idx="52">
                  <c:v>0.22</c:v>
                </c:pt>
                <c:pt idx="53">
                  <c:v>0.22</c:v>
                </c:pt>
                <c:pt idx="54">
                  <c:v>0.22</c:v>
                </c:pt>
                <c:pt idx="55">
                  <c:v>0.22</c:v>
                </c:pt>
                <c:pt idx="56">
                  <c:v>0.22</c:v>
                </c:pt>
                <c:pt idx="57">
                  <c:v>0.22</c:v>
                </c:pt>
                <c:pt idx="58">
                  <c:v>0.22</c:v>
                </c:pt>
                <c:pt idx="59">
                  <c:v>0.22</c:v>
                </c:pt>
                <c:pt idx="60">
                  <c:v>0.22</c:v>
                </c:pt>
                <c:pt idx="61">
                  <c:v>0.22</c:v>
                </c:pt>
                <c:pt idx="62">
                  <c:v>0.22</c:v>
                </c:pt>
                <c:pt idx="63">
                  <c:v>0.22</c:v>
                </c:pt>
                <c:pt idx="64">
                  <c:v>0.22</c:v>
                </c:pt>
                <c:pt idx="65">
                  <c:v>0.22</c:v>
                </c:pt>
                <c:pt idx="66">
                  <c:v>0.22</c:v>
                </c:pt>
                <c:pt idx="67">
                  <c:v>0.22</c:v>
                </c:pt>
                <c:pt idx="68">
                  <c:v>0.22</c:v>
                </c:pt>
                <c:pt idx="69">
                  <c:v>0.22</c:v>
                </c:pt>
                <c:pt idx="70">
                  <c:v>0.22</c:v>
                </c:pt>
                <c:pt idx="71">
                  <c:v>0.22</c:v>
                </c:pt>
                <c:pt idx="72">
                  <c:v>0.22</c:v>
                </c:pt>
                <c:pt idx="73">
                  <c:v>0.22</c:v>
                </c:pt>
                <c:pt idx="74">
                  <c:v>0.22</c:v>
                </c:pt>
                <c:pt idx="75">
                  <c:v>0.22</c:v>
                </c:pt>
                <c:pt idx="76">
                  <c:v>0.22</c:v>
                </c:pt>
                <c:pt idx="77">
                  <c:v>0.22</c:v>
                </c:pt>
                <c:pt idx="78">
                  <c:v>0.22</c:v>
                </c:pt>
                <c:pt idx="79">
                  <c:v>0.22</c:v>
                </c:pt>
                <c:pt idx="80">
                  <c:v>0.22</c:v>
                </c:pt>
                <c:pt idx="81">
                  <c:v>0.22</c:v>
                </c:pt>
                <c:pt idx="82">
                  <c:v>0.22</c:v>
                </c:pt>
                <c:pt idx="83">
                  <c:v>0.22</c:v>
                </c:pt>
                <c:pt idx="84">
                  <c:v>0.22</c:v>
                </c:pt>
                <c:pt idx="85">
                  <c:v>0.22</c:v>
                </c:pt>
                <c:pt idx="86">
                  <c:v>0.22</c:v>
                </c:pt>
                <c:pt idx="87">
                  <c:v>0.22</c:v>
                </c:pt>
                <c:pt idx="88">
                  <c:v>0.22</c:v>
                </c:pt>
                <c:pt idx="89">
                  <c:v>0.22</c:v>
                </c:pt>
                <c:pt idx="90">
                  <c:v>0.22</c:v>
                </c:pt>
                <c:pt idx="91">
                  <c:v>0.22</c:v>
                </c:pt>
                <c:pt idx="92">
                  <c:v>0.22</c:v>
                </c:pt>
                <c:pt idx="93">
                  <c:v>0.22</c:v>
                </c:pt>
                <c:pt idx="94">
                  <c:v>0.22</c:v>
                </c:pt>
                <c:pt idx="95">
                  <c:v>0.22</c:v>
                </c:pt>
                <c:pt idx="96">
                  <c:v>0.22</c:v>
                </c:pt>
                <c:pt idx="97">
                  <c:v>0.22</c:v>
                </c:pt>
                <c:pt idx="98">
                  <c:v>0.22</c:v>
                </c:pt>
                <c:pt idx="99">
                  <c:v>0.22</c:v>
                </c:pt>
                <c:pt idx="100">
                  <c:v>0.22</c:v>
                </c:pt>
                <c:pt idx="101">
                  <c:v>0.22</c:v>
                </c:pt>
                <c:pt idx="102">
                  <c:v>0.22</c:v>
                </c:pt>
                <c:pt idx="103">
                  <c:v>0.22</c:v>
                </c:pt>
                <c:pt idx="104">
                  <c:v>0.22</c:v>
                </c:pt>
                <c:pt idx="105">
                  <c:v>0.22</c:v>
                </c:pt>
                <c:pt idx="106">
                  <c:v>0.22</c:v>
                </c:pt>
                <c:pt idx="107">
                  <c:v>0.22</c:v>
                </c:pt>
                <c:pt idx="108">
                  <c:v>0.22</c:v>
                </c:pt>
                <c:pt idx="109">
                  <c:v>0.22</c:v>
                </c:pt>
                <c:pt idx="110">
                  <c:v>0.22</c:v>
                </c:pt>
                <c:pt idx="111">
                  <c:v>0.22</c:v>
                </c:pt>
                <c:pt idx="112">
                  <c:v>0.22</c:v>
                </c:pt>
                <c:pt idx="113">
                  <c:v>0.22</c:v>
                </c:pt>
                <c:pt idx="114">
                  <c:v>0.22</c:v>
                </c:pt>
                <c:pt idx="115">
                  <c:v>0.22</c:v>
                </c:pt>
                <c:pt idx="116">
                  <c:v>0.22</c:v>
                </c:pt>
                <c:pt idx="117">
                  <c:v>0.22</c:v>
                </c:pt>
                <c:pt idx="118">
                  <c:v>0.22</c:v>
                </c:pt>
                <c:pt idx="119">
                  <c:v>0.22</c:v>
                </c:pt>
                <c:pt idx="120">
                  <c:v>0.22</c:v>
                </c:pt>
                <c:pt idx="121">
                  <c:v>0.22</c:v>
                </c:pt>
                <c:pt idx="122">
                  <c:v>0.22</c:v>
                </c:pt>
                <c:pt idx="123">
                  <c:v>0.22</c:v>
                </c:pt>
                <c:pt idx="124">
                  <c:v>0.22</c:v>
                </c:pt>
                <c:pt idx="125">
                  <c:v>0.22</c:v>
                </c:pt>
                <c:pt idx="126">
                  <c:v>0.22</c:v>
                </c:pt>
                <c:pt idx="127">
                  <c:v>0.22</c:v>
                </c:pt>
                <c:pt idx="128">
                  <c:v>0.22</c:v>
                </c:pt>
                <c:pt idx="129">
                  <c:v>0.22</c:v>
                </c:pt>
                <c:pt idx="130">
                  <c:v>0.22</c:v>
                </c:pt>
                <c:pt idx="131">
                  <c:v>0.22</c:v>
                </c:pt>
                <c:pt idx="132">
                  <c:v>0.22</c:v>
                </c:pt>
                <c:pt idx="133">
                  <c:v>0.22</c:v>
                </c:pt>
                <c:pt idx="134">
                  <c:v>0.22</c:v>
                </c:pt>
                <c:pt idx="135">
                  <c:v>0.22</c:v>
                </c:pt>
                <c:pt idx="136">
                  <c:v>0.22</c:v>
                </c:pt>
                <c:pt idx="137">
                  <c:v>0.22</c:v>
                </c:pt>
                <c:pt idx="138">
                  <c:v>0.22</c:v>
                </c:pt>
                <c:pt idx="139">
                  <c:v>0.22</c:v>
                </c:pt>
                <c:pt idx="140">
                  <c:v>0.22</c:v>
                </c:pt>
                <c:pt idx="141">
                  <c:v>0.22</c:v>
                </c:pt>
                <c:pt idx="142">
                  <c:v>0.22</c:v>
                </c:pt>
                <c:pt idx="143">
                  <c:v>0.22</c:v>
                </c:pt>
                <c:pt idx="144">
                  <c:v>0.22</c:v>
                </c:pt>
                <c:pt idx="145">
                  <c:v>0.22</c:v>
                </c:pt>
                <c:pt idx="146">
                  <c:v>0.22</c:v>
                </c:pt>
                <c:pt idx="147">
                  <c:v>0.22</c:v>
                </c:pt>
                <c:pt idx="148">
                  <c:v>0.22</c:v>
                </c:pt>
                <c:pt idx="149">
                  <c:v>0.22</c:v>
                </c:pt>
                <c:pt idx="150">
                  <c:v>0.22</c:v>
                </c:pt>
                <c:pt idx="151">
                  <c:v>0.22</c:v>
                </c:pt>
                <c:pt idx="152">
                  <c:v>0.22</c:v>
                </c:pt>
                <c:pt idx="153">
                  <c:v>0.22</c:v>
                </c:pt>
                <c:pt idx="154">
                  <c:v>0.22</c:v>
                </c:pt>
                <c:pt idx="155">
                  <c:v>0.22</c:v>
                </c:pt>
                <c:pt idx="156">
                  <c:v>0.22</c:v>
                </c:pt>
                <c:pt idx="157">
                  <c:v>0.22</c:v>
                </c:pt>
                <c:pt idx="158">
                  <c:v>0.22</c:v>
                </c:pt>
                <c:pt idx="159">
                  <c:v>0.22</c:v>
                </c:pt>
                <c:pt idx="160">
                  <c:v>0.22</c:v>
                </c:pt>
                <c:pt idx="161">
                  <c:v>0.22</c:v>
                </c:pt>
                <c:pt idx="162">
                  <c:v>0.22</c:v>
                </c:pt>
                <c:pt idx="163">
                  <c:v>0.22</c:v>
                </c:pt>
                <c:pt idx="164">
                  <c:v>0.22</c:v>
                </c:pt>
                <c:pt idx="165">
                  <c:v>0.22</c:v>
                </c:pt>
                <c:pt idx="166">
                  <c:v>0.22</c:v>
                </c:pt>
                <c:pt idx="167">
                  <c:v>0.22</c:v>
                </c:pt>
                <c:pt idx="168">
                  <c:v>0.22</c:v>
                </c:pt>
                <c:pt idx="169">
                  <c:v>0.22</c:v>
                </c:pt>
                <c:pt idx="170">
                  <c:v>0.22</c:v>
                </c:pt>
                <c:pt idx="171">
                  <c:v>0.22</c:v>
                </c:pt>
                <c:pt idx="172">
                  <c:v>0.22</c:v>
                </c:pt>
                <c:pt idx="173">
                  <c:v>0.22</c:v>
                </c:pt>
                <c:pt idx="174">
                  <c:v>0.22</c:v>
                </c:pt>
                <c:pt idx="175">
                  <c:v>0.22</c:v>
                </c:pt>
                <c:pt idx="176">
                  <c:v>0.22</c:v>
                </c:pt>
                <c:pt idx="177">
                  <c:v>0.22</c:v>
                </c:pt>
                <c:pt idx="178">
                  <c:v>0.22</c:v>
                </c:pt>
                <c:pt idx="179">
                  <c:v>0.22</c:v>
                </c:pt>
                <c:pt idx="180">
                  <c:v>0.22</c:v>
                </c:pt>
                <c:pt idx="181">
                  <c:v>0.22</c:v>
                </c:pt>
                <c:pt idx="182">
                  <c:v>0.22</c:v>
                </c:pt>
                <c:pt idx="183">
                  <c:v>0.22</c:v>
                </c:pt>
                <c:pt idx="184">
                  <c:v>0.22</c:v>
                </c:pt>
                <c:pt idx="185">
                  <c:v>0.22</c:v>
                </c:pt>
                <c:pt idx="186">
                  <c:v>0.22</c:v>
                </c:pt>
                <c:pt idx="187">
                  <c:v>0.22</c:v>
                </c:pt>
                <c:pt idx="188">
                  <c:v>0.22</c:v>
                </c:pt>
                <c:pt idx="189">
                  <c:v>0.22</c:v>
                </c:pt>
                <c:pt idx="190">
                  <c:v>0.22</c:v>
                </c:pt>
                <c:pt idx="191">
                  <c:v>0.22</c:v>
                </c:pt>
                <c:pt idx="192">
                  <c:v>0.22</c:v>
                </c:pt>
                <c:pt idx="193">
                  <c:v>0.22</c:v>
                </c:pt>
                <c:pt idx="194">
                  <c:v>0.22</c:v>
                </c:pt>
                <c:pt idx="195">
                  <c:v>0.22</c:v>
                </c:pt>
                <c:pt idx="196">
                  <c:v>0.22</c:v>
                </c:pt>
                <c:pt idx="197">
                  <c:v>0.22</c:v>
                </c:pt>
                <c:pt idx="198">
                  <c:v>0.22</c:v>
                </c:pt>
                <c:pt idx="199">
                  <c:v>0.22</c:v>
                </c:pt>
                <c:pt idx="200">
                  <c:v>0.22</c:v>
                </c:pt>
                <c:pt idx="201">
                  <c:v>0.22</c:v>
                </c:pt>
                <c:pt idx="202">
                  <c:v>0.22</c:v>
                </c:pt>
                <c:pt idx="203">
                  <c:v>0.22</c:v>
                </c:pt>
                <c:pt idx="204">
                  <c:v>0.22</c:v>
                </c:pt>
                <c:pt idx="205">
                  <c:v>0.22</c:v>
                </c:pt>
                <c:pt idx="206">
                  <c:v>0.22</c:v>
                </c:pt>
                <c:pt idx="207">
                  <c:v>0.22</c:v>
                </c:pt>
                <c:pt idx="208">
                  <c:v>0.22</c:v>
                </c:pt>
                <c:pt idx="209">
                  <c:v>0.22</c:v>
                </c:pt>
                <c:pt idx="210">
                  <c:v>0.22</c:v>
                </c:pt>
                <c:pt idx="211">
                  <c:v>0.22</c:v>
                </c:pt>
                <c:pt idx="212">
                  <c:v>0.22</c:v>
                </c:pt>
                <c:pt idx="213">
                  <c:v>0.22</c:v>
                </c:pt>
                <c:pt idx="214">
                  <c:v>0.22</c:v>
                </c:pt>
                <c:pt idx="215">
                  <c:v>0.22</c:v>
                </c:pt>
                <c:pt idx="216">
                  <c:v>0.22</c:v>
                </c:pt>
                <c:pt idx="217">
                  <c:v>0.22</c:v>
                </c:pt>
                <c:pt idx="218">
                  <c:v>0.22</c:v>
                </c:pt>
                <c:pt idx="219">
                  <c:v>0.22</c:v>
                </c:pt>
                <c:pt idx="220">
                  <c:v>0.22</c:v>
                </c:pt>
                <c:pt idx="221">
                  <c:v>0.22</c:v>
                </c:pt>
                <c:pt idx="222">
                  <c:v>0.22</c:v>
                </c:pt>
                <c:pt idx="223">
                  <c:v>0.22</c:v>
                </c:pt>
                <c:pt idx="224">
                  <c:v>0.22</c:v>
                </c:pt>
                <c:pt idx="225">
                  <c:v>0.22</c:v>
                </c:pt>
                <c:pt idx="226">
                  <c:v>0.22</c:v>
                </c:pt>
                <c:pt idx="227">
                  <c:v>0.22</c:v>
                </c:pt>
                <c:pt idx="228">
                  <c:v>0.22</c:v>
                </c:pt>
                <c:pt idx="229">
                  <c:v>0.22</c:v>
                </c:pt>
                <c:pt idx="230">
                  <c:v>0.22</c:v>
                </c:pt>
                <c:pt idx="231">
                  <c:v>0.22</c:v>
                </c:pt>
                <c:pt idx="232">
                  <c:v>0.22</c:v>
                </c:pt>
                <c:pt idx="233">
                  <c:v>0.22</c:v>
                </c:pt>
                <c:pt idx="234">
                  <c:v>0.22</c:v>
                </c:pt>
                <c:pt idx="235">
                  <c:v>0.22</c:v>
                </c:pt>
                <c:pt idx="236">
                  <c:v>0.22</c:v>
                </c:pt>
                <c:pt idx="237">
                  <c:v>0.22</c:v>
                </c:pt>
                <c:pt idx="238">
                  <c:v>0.22</c:v>
                </c:pt>
                <c:pt idx="239">
                  <c:v>0.22</c:v>
                </c:pt>
                <c:pt idx="240">
                  <c:v>0.22</c:v>
                </c:pt>
                <c:pt idx="241">
                  <c:v>0.22</c:v>
                </c:pt>
                <c:pt idx="242">
                  <c:v>0.22</c:v>
                </c:pt>
                <c:pt idx="243">
                  <c:v>0.22</c:v>
                </c:pt>
                <c:pt idx="244">
                  <c:v>0.22</c:v>
                </c:pt>
                <c:pt idx="245">
                  <c:v>0.22</c:v>
                </c:pt>
                <c:pt idx="246">
                  <c:v>0.22</c:v>
                </c:pt>
                <c:pt idx="247">
                  <c:v>0.22</c:v>
                </c:pt>
                <c:pt idx="248">
                  <c:v>0.22</c:v>
                </c:pt>
                <c:pt idx="249">
                  <c:v>0.22</c:v>
                </c:pt>
                <c:pt idx="250">
                  <c:v>0.22</c:v>
                </c:pt>
                <c:pt idx="251">
                  <c:v>0.22</c:v>
                </c:pt>
                <c:pt idx="252">
                  <c:v>0.22</c:v>
                </c:pt>
                <c:pt idx="253">
                  <c:v>0.22</c:v>
                </c:pt>
                <c:pt idx="254">
                  <c:v>0.22</c:v>
                </c:pt>
                <c:pt idx="255">
                  <c:v>0.22</c:v>
                </c:pt>
                <c:pt idx="256">
                  <c:v>0.22</c:v>
                </c:pt>
                <c:pt idx="257">
                  <c:v>0.22</c:v>
                </c:pt>
                <c:pt idx="258">
                  <c:v>0.22</c:v>
                </c:pt>
                <c:pt idx="259">
                  <c:v>0.22</c:v>
                </c:pt>
                <c:pt idx="260">
                  <c:v>0.22</c:v>
                </c:pt>
                <c:pt idx="261">
                  <c:v>0.22</c:v>
                </c:pt>
                <c:pt idx="262">
                  <c:v>0.22</c:v>
                </c:pt>
                <c:pt idx="263">
                  <c:v>0.22</c:v>
                </c:pt>
                <c:pt idx="264">
                  <c:v>0.22</c:v>
                </c:pt>
                <c:pt idx="265">
                  <c:v>0.22</c:v>
                </c:pt>
                <c:pt idx="266">
                  <c:v>0.22</c:v>
                </c:pt>
                <c:pt idx="267">
                  <c:v>0.22</c:v>
                </c:pt>
                <c:pt idx="268">
                  <c:v>0.22</c:v>
                </c:pt>
                <c:pt idx="269">
                  <c:v>0.22</c:v>
                </c:pt>
                <c:pt idx="270">
                  <c:v>0.22</c:v>
                </c:pt>
                <c:pt idx="271">
                  <c:v>0.22</c:v>
                </c:pt>
                <c:pt idx="272">
                  <c:v>0.22</c:v>
                </c:pt>
                <c:pt idx="273">
                  <c:v>0.22</c:v>
                </c:pt>
                <c:pt idx="274">
                  <c:v>0.22</c:v>
                </c:pt>
                <c:pt idx="275">
                  <c:v>0.22</c:v>
                </c:pt>
                <c:pt idx="276">
                  <c:v>0.22</c:v>
                </c:pt>
                <c:pt idx="277">
                  <c:v>0.22</c:v>
                </c:pt>
                <c:pt idx="278">
                  <c:v>0.22</c:v>
                </c:pt>
                <c:pt idx="279">
                  <c:v>0.22</c:v>
                </c:pt>
                <c:pt idx="280">
                  <c:v>0.22</c:v>
                </c:pt>
                <c:pt idx="281">
                  <c:v>0.22</c:v>
                </c:pt>
                <c:pt idx="282">
                  <c:v>0.22</c:v>
                </c:pt>
                <c:pt idx="283">
                  <c:v>0.22</c:v>
                </c:pt>
                <c:pt idx="284">
                  <c:v>0.22</c:v>
                </c:pt>
                <c:pt idx="285">
                  <c:v>0.22</c:v>
                </c:pt>
                <c:pt idx="286">
                  <c:v>0.22</c:v>
                </c:pt>
                <c:pt idx="287">
                  <c:v>0.22</c:v>
                </c:pt>
                <c:pt idx="288">
                  <c:v>0.22</c:v>
                </c:pt>
                <c:pt idx="289">
                  <c:v>0.22</c:v>
                </c:pt>
                <c:pt idx="290">
                  <c:v>0.22</c:v>
                </c:pt>
                <c:pt idx="291">
                  <c:v>0.22</c:v>
                </c:pt>
                <c:pt idx="292">
                  <c:v>0.22</c:v>
                </c:pt>
                <c:pt idx="293">
                  <c:v>0.22</c:v>
                </c:pt>
                <c:pt idx="294">
                  <c:v>0.22</c:v>
                </c:pt>
                <c:pt idx="295">
                  <c:v>0.22</c:v>
                </c:pt>
                <c:pt idx="296">
                  <c:v>0.22</c:v>
                </c:pt>
                <c:pt idx="297">
                  <c:v>0.22</c:v>
                </c:pt>
                <c:pt idx="298">
                  <c:v>0.22</c:v>
                </c:pt>
                <c:pt idx="299">
                  <c:v>0.22</c:v>
                </c:pt>
                <c:pt idx="300">
                  <c:v>0.22</c:v>
                </c:pt>
                <c:pt idx="301">
                  <c:v>0.22</c:v>
                </c:pt>
                <c:pt idx="302">
                  <c:v>0.22</c:v>
                </c:pt>
                <c:pt idx="303">
                  <c:v>0.22</c:v>
                </c:pt>
                <c:pt idx="304">
                  <c:v>0.22</c:v>
                </c:pt>
                <c:pt idx="305">
                  <c:v>0.22</c:v>
                </c:pt>
                <c:pt idx="306">
                  <c:v>0.22</c:v>
                </c:pt>
                <c:pt idx="307">
                  <c:v>0.22</c:v>
                </c:pt>
                <c:pt idx="308">
                  <c:v>0.22</c:v>
                </c:pt>
                <c:pt idx="309">
                  <c:v>0.22</c:v>
                </c:pt>
                <c:pt idx="310">
                  <c:v>0.22</c:v>
                </c:pt>
                <c:pt idx="311">
                  <c:v>0.22</c:v>
                </c:pt>
                <c:pt idx="312">
                  <c:v>0.22</c:v>
                </c:pt>
                <c:pt idx="313">
                  <c:v>0.22</c:v>
                </c:pt>
                <c:pt idx="314">
                  <c:v>0.22</c:v>
                </c:pt>
                <c:pt idx="315">
                  <c:v>0.22</c:v>
                </c:pt>
                <c:pt idx="316">
                  <c:v>0.22</c:v>
                </c:pt>
                <c:pt idx="317">
                  <c:v>0.22</c:v>
                </c:pt>
                <c:pt idx="318">
                  <c:v>0.22</c:v>
                </c:pt>
                <c:pt idx="319">
                  <c:v>0.22</c:v>
                </c:pt>
                <c:pt idx="320">
                  <c:v>0.22</c:v>
                </c:pt>
                <c:pt idx="321">
                  <c:v>0.22</c:v>
                </c:pt>
                <c:pt idx="322">
                  <c:v>0.22</c:v>
                </c:pt>
                <c:pt idx="323">
                  <c:v>0.22</c:v>
                </c:pt>
                <c:pt idx="324">
                  <c:v>0.22</c:v>
                </c:pt>
                <c:pt idx="325">
                  <c:v>0.22</c:v>
                </c:pt>
                <c:pt idx="326">
                  <c:v>0.22</c:v>
                </c:pt>
                <c:pt idx="327">
                  <c:v>0.22</c:v>
                </c:pt>
                <c:pt idx="328">
                  <c:v>0.22</c:v>
                </c:pt>
                <c:pt idx="329">
                  <c:v>0.22</c:v>
                </c:pt>
                <c:pt idx="330">
                  <c:v>0.22</c:v>
                </c:pt>
                <c:pt idx="331">
                  <c:v>0.22</c:v>
                </c:pt>
                <c:pt idx="332">
                  <c:v>0.22</c:v>
                </c:pt>
                <c:pt idx="333">
                  <c:v>0.22</c:v>
                </c:pt>
                <c:pt idx="334">
                  <c:v>0.22</c:v>
                </c:pt>
                <c:pt idx="335">
                  <c:v>0.22</c:v>
                </c:pt>
                <c:pt idx="336">
                  <c:v>0.22</c:v>
                </c:pt>
                <c:pt idx="337">
                  <c:v>0.22</c:v>
                </c:pt>
                <c:pt idx="338">
                  <c:v>0.22</c:v>
                </c:pt>
                <c:pt idx="339">
                  <c:v>0.22</c:v>
                </c:pt>
                <c:pt idx="340">
                  <c:v>0.22</c:v>
                </c:pt>
                <c:pt idx="341">
                  <c:v>0.22</c:v>
                </c:pt>
                <c:pt idx="342">
                  <c:v>0.22</c:v>
                </c:pt>
                <c:pt idx="343">
                  <c:v>0.22</c:v>
                </c:pt>
                <c:pt idx="344">
                  <c:v>0.22</c:v>
                </c:pt>
                <c:pt idx="345">
                  <c:v>0.22</c:v>
                </c:pt>
                <c:pt idx="346">
                  <c:v>0.22</c:v>
                </c:pt>
                <c:pt idx="347">
                  <c:v>0.22</c:v>
                </c:pt>
                <c:pt idx="348">
                  <c:v>0.22</c:v>
                </c:pt>
                <c:pt idx="349">
                  <c:v>0.22</c:v>
                </c:pt>
                <c:pt idx="350">
                  <c:v>0.22</c:v>
                </c:pt>
                <c:pt idx="351">
                  <c:v>0.22</c:v>
                </c:pt>
                <c:pt idx="352">
                  <c:v>0.22</c:v>
                </c:pt>
                <c:pt idx="353">
                  <c:v>0.22</c:v>
                </c:pt>
                <c:pt idx="354">
                  <c:v>0.22</c:v>
                </c:pt>
                <c:pt idx="355">
                  <c:v>0.22</c:v>
                </c:pt>
                <c:pt idx="356">
                  <c:v>0.22</c:v>
                </c:pt>
                <c:pt idx="357">
                  <c:v>0.22</c:v>
                </c:pt>
                <c:pt idx="358">
                  <c:v>0.22</c:v>
                </c:pt>
                <c:pt idx="359">
                  <c:v>0.22</c:v>
                </c:pt>
                <c:pt idx="360">
                  <c:v>0.22</c:v>
                </c:pt>
                <c:pt idx="361">
                  <c:v>0.22</c:v>
                </c:pt>
                <c:pt idx="362">
                  <c:v>0.22</c:v>
                </c:pt>
                <c:pt idx="363">
                  <c:v>0.22</c:v>
                </c:pt>
                <c:pt idx="364">
                  <c:v>0.22</c:v>
                </c:pt>
                <c:pt idx="365">
                  <c:v>0.22</c:v>
                </c:pt>
                <c:pt idx="366">
                  <c:v>0.22</c:v>
                </c:pt>
                <c:pt idx="367">
                  <c:v>0.22</c:v>
                </c:pt>
                <c:pt idx="368">
                  <c:v>0.22</c:v>
                </c:pt>
                <c:pt idx="369">
                  <c:v>0.22</c:v>
                </c:pt>
                <c:pt idx="370">
                  <c:v>0.22</c:v>
                </c:pt>
                <c:pt idx="371">
                  <c:v>0.22</c:v>
                </c:pt>
                <c:pt idx="372">
                  <c:v>0.22</c:v>
                </c:pt>
                <c:pt idx="373">
                  <c:v>0.22</c:v>
                </c:pt>
                <c:pt idx="374">
                  <c:v>0.22</c:v>
                </c:pt>
                <c:pt idx="375">
                  <c:v>0.22</c:v>
                </c:pt>
                <c:pt idx="376">
                  <c:v>0.22</c:v>
                </c:pt>
                <c:pt idx="377">
                  <c:v>0.22</c:v>
                </c:pt>
                <c:pt idx="378">
                  <c:v>0.22</c:v>
                </c:pt>
                <c:pt idx="379">
                  <c:v>0.22</c:v>
                </c:pt>
                <c:pt idx="380">
                  <c:v>0.22</c:v>
                </c:pt>
                <c:pt idx="381">
                  <c:v>0.22</c:v>
                </c:pt>
                <c:pt idx="382">
                  <c:v>0.22</c:v>
                </c:pt>
                <c:pt idx="383">
                  <c:v>0.22</c:v>
                </c:pt>
                <c:pt idx="384">
                  <c:v>0.22</c:v>
                </c:pt>
                <c:pt idx="385">
                  <c:v>0.22</c:v>
                </c:pt>
                <c:pt idx="386">
                  <c:v>0.22</c:v>
                </c:pt>
                <c:pt idx="387">
                  <c:v>0.22</c:v>
                </c:pt>
                <c:pt idx="388">
                  <c:v>0.22</c:v>
                </c:pt>
                <c:pt idx="389">
                  <c:v>0.22</c:v>
                </c:pt>
                <c:pt idx="390">
                  <c:v>0.22</c:v>
                </c:pt>
                <c:pt idx="391">
                  <c:v>0.22</c:v>
                </c:pt>
                <c:pt idx="392">
                  <c:v>0.22</c:v>
                </c:pt>
                <c:pt idx="393">
                  <c:v>0.22</c:v>
                </c:pt>
                <c:pt idx="394">
                  <c:v>0.22</c:v>
                </c:pt>
                <c:pt idx="395">
                  <c:v>0.22</c:v>
                </c:pt>
                <c:pt idx="396">
                  <c:v>0.22</c:v>
                </c:pt>
                <c:pt idx="397">
                  <c:v>0.22</c:v>
                </c:pt>
                <c:pt idx="398">
                  <c:v>0.22</c:v>
                </c:pt>
                <c:pt idx="399">
                  <c:v>0.22</c:v>
                </c:pt>
                <c:pt idx="400">
                  <c:v>0.22</c:v>
                </c:pt>
                <c:pt idx="401">
                  <c:v>0.22</c:v>
                </c:pt>
                <c:pt idx="402">
                  <c:v>0.22</c:v>
                </c:pt>
                <c:pt idx="403">
                  <c:v>0.22</c:v>
                </c:pt>
                <c:pt idx="404">
                  <c:v>0.22</c:v>
                </c:pt>
                <c:pt idx="405">
                  <c:v>0.22</c:v>
                </c:pt>
                <c:pt idx="406">
                  <c:v>0.22</c:v>
                </c:pt>
                <c:pt idx="407">
                  <c:v>0.22</c:v>
                </c:pt>
                <c:pt idx="408">
                  <c:v>0.22</c:v>
                </c:pt>
                <c:pt idx="409">
                  <c:v>0.22</c:v>
                </c:pt>
                <c:pt idx="410">
                  <c:v>0.22</c:v>
                </c:pt>
                <c:pt idx="411">
                  <c:v>0.22</c:v>
                </c:pt>
                <c:pt idx="412">
                  <c:v>0.22</c:v>
                </c:pt>
                <c:pt idx="413">
                  <c:v>0.22</c:v>
                </c:pt>
                <c:pt idx="414">
                  <c:v>0.22</c:v>
                </c:pt>
                <c:pt idx="415">
                  <c:v>0.22</c:v>
                </c:pt>
                <c:pt idx="416">
                  <c:v>0.22</c:v>
                </c:pt>
                <c:pt idx="417">
                  <c:v>0.22</c:v>
                </c:pt>
                <c:pt idx="418">
                  <c:v>0.22</c:v>
                </c:pt>
                <c:pt idx="419">
                  <c:v>0.22</c:v>
                </c:pt>
                <c:pt idx="420">
                  <c:v>0.22</c:v>
                </c:pt>
                <c:pt idx="421">
                  <c:v>0.22</c:v>
                </c:pt>
                <c:pt idx="422">
                  <c:v>0.22</c:v>
                </c:pt>
                <c:pt idx="423">
                  <c:v>0.22</c:v>
                </c:pt>
                <c:pt idx="424">
                  <c:v>0.22</c:v>
                </c:pt>
                <c:pt idx="425">
                  <c:v>0.22</c:v>
                </c:pt>
                <c:pt idx="426">
                  <c:v>0.22</c:v>
                </c:pt>
                <c:pt idx="427">
                  <c:v>0.22</c:v>
                </c:pt>
                <c:pt idx="428">
                  <c:v>0.22</c:v>
                </c:pt>
                <c:pt idx="429">
                  <c:v>0.22</c:v>
                </c:pt>
                <c:pt idx="430">
                  <c:v>0.22</c:v>
                </c:pt>
                <c:pt idx="431">
                  <c:v>0.22</c:v>
                </c:pt>
                <c:pt idx="432">
                  <c:v>0.22</c:v>
                </c:pt>
                <c:pt idx="433">
                  <c:v>0.22</c:v>
                </c:pt>
                <c:pt idx="434">
                  <c:v>0.22</c:v>
                </c:pt>
                <c:pt idx="435">
                  <c:v>0.22</c:v>
                </c:pt>
                <c:pt idx="436">
                  <c:v>0.22</c:v>
                </c:pt>
                <c:pt idx="437">
                  <c:v>0.22</c:v>
                </c:pt>
                <c:pt idx="438">
                  <c:v>0.22</c:v>
                </c:pt>
                <c:pt idx="439">
                  <c:v>0.22</c:v>
                </c:pt>
                <c:pt idx="440">
                  <c:v>0.22</c:v>
                </c:pt>
                <c:pt idx="441">
                  <c:v>0.22</c:v>
                </c:pt>
                <c:pt idx="442">
                  <c:v>0.22</c:v>
                </c:pt>
                <c:pt idx="443">
                  <c:v>0.22</c:v>
                </c:pt>
                <c:pt idx="444">
                  <c:v>0.22</c:v>
                </c:pt>
                <c:pt idx="445">
                  <c:v>0.22</c:v>
                </c:pt>
                <c:pt idx="446">
                  <c:v>0.22</c:v>
                </c:pt>
                <c:pt idx="447">
                  <c:v>0.22</c:v>
                </c:pt>
                <c:pt idx="448">
                  <c:v>0.22</c:v>
                </c:pt>
                <c:pt idx="449">
                  <c:v>0.22</c:v>
                </c:pt>
                <c:pt idx="450">
                  <c:v>0.22</c:v>
                </c:pt>
                <c:pt idx="451">
                  <c:v>0.22</c:v>
                </c:pt>
                <c:pt idx="452">
                  <c:v>0.22</c:v>
                </c:pt>
                <c:pt idx="453">
                  <c:v>0.22</c:v>
                </c:pt>
                <c:pt idx="454">
                  <c:v>0.22</c:v>
                </c:pt>
                <c:pt idx="455">
                  <c:v>0.22</c:v>
                </c:pt>
                <c:pt idx="456">
                  <c:v>0.22</c:v>
                </c:pt>
                <c:pt idx="457">
                  <c:v>0.22</c:v>
                </c:pt>
                <c:pt idx="458">
                  <c:v>0.22</c:v>
                </c:pt>
                <c:pt idx="459">
                  <c:v>0.22</c:v>
                </c:pt>
                <c:pt idx="460">
                  <c:v>0.22</c:v>
                </c:pt>
                <c:pt idx="461">
                  <c:v>0.22</c:v>
                </c:pt>
                <c:pt idx="462">
                  <c:v>0.22</c:v>
                </c:pt>
                <c:pt idx="463">
                  <c:v>0.22</c:v>
                </c:pt>
                <c:pt idx="464">
                  <c:v>0.22</c:v>
                </c:pt>
                <c:pt idx="465">
                  <c:v>0.22</c:v>
                </c:pt>
                <c:pt idx="466">
                  <c:v>0.22</c:v>
                </c:pt>
                <c:pt idx="467">
                  <c:v>0.22</c:v>
                </c:pt>
                <c:pt idx="468">
                  <c:v>0.22</c:v>
                </c:pt>
                <c:pt idx="469">
                  <c:v>0.22</c:v>
                </c:pt>
                <c:pt idx="470">
                  <c:v>0.22</c:v>
                </c:pt>
                <c:pt idx="471">
                  <c:v>0.22</c:v>
                </c:pt>
                <c:pt idx="472">
                  <c:v>0.22</c:v>
                </c:pt>
                <c:pt idx="473">
                  <c:v>0.22</c:v>
                </c:pt>
                <c:pt idx="474">
                  <c:v>0.22</c:v>
                </c:pt>
                <c:pt idx="475">
                  <c:v>0.22</c:v>
                </c:pt>
                <c:pt idx="476">
                  <c:v>0.22</c:v>
                </c:pt>
                <c:pt idx="477">
                  <c:v>0.22</c:v>
                </c:pt>
                <c:pt idx="478">
                  <c:v>0.22</c:v>
                </c:pt>
                <c:pt idx="479">
                  <c:v>0.22</c:v>
                </c:pt>
                <c:pt idx="480">
                  <c:v>0.22</c:v>
                </c:pt>
                <c:pt idx="481">
                  <c:v>0.22</c:v>
                </c:pt>
                <c:pt idx="482">
                  <c:v>0.22</c:v>
                </c:pt>
                <c:pt idx="483">
                  <c:v>0.22</c:v>
                </c:pt>
                <c:pt idx="484">
                  <c:v>0.22</c:v>
                </c:pt>
                <c:pt idx="485">
                  <c:v>0.22</c:v>
                </c:pt>
                <c:pt idx="486">
                  <c:v>0.22</c:v>
                </c:pt>
                <c:pt idx="487">
                  <c:v>0.22</c:v>
                </c:pt>
                <c:pt idx="488">
                  <c:v>0.22</c:v>
                </c:pt>
                <c:pt idx="489">
                  <c:v>0.22</c:v>
                </c:pt>
                <c:pt idx="490">
                  <c:v>0.22</c:v>
                </c:pt>
                <c:pt idx="491">
                  <c:v>0.22</c:v>
                </c:pt>
                <c:pt idx="492">
                  <c:v>0.22</c:v>
                </c:pt>
                <c:pt idx="493">
                  <c:v>0.22</c:v>
                </c:pt>
                <c:pt idx="494">
                  <c:v>0.22</c:v>
                </c:pt>
                <c:pt idx="495">
                  <c:v>0.22</c:v>
                </c:pt>
                <c:pt idx="496">
                  <c:v>0.22</c:v>
                </c:pt>
                <c:pt idx="497">
                  <c:v>0.22</c:v>
                </c:pt>
                <c:pt idx="498">
                  <c:v>0.22</c:v>
                </c:pt>
                <c:pt idx="499">
                  <c:v>0.22</c:v>
                </c:pt>
                <c:pt idx="500">
                  <c:v>0.22</c:v>
                </c:pt>
                <c:pt idx="501">
                  <c:v>0.22</c:v>
                </c:pt>
                <c:pt idx="502">
                  <c:v>0.22</c:v>
                </c:pt>
                <c:pt idx="503">
                  <c:v>0.22</c:v>
                </c:pt>
                <c:pt idx="504">
                  <c:v>0.22</c:v>
                </c:pt>
                <c:pt idx="505">
                  <c:v>0.22</c:v>
                </c:pt>
                <c:pt idx="506">
                  <c:v>0.22</c:v>
                </c:pt>
                <c:pt idx="507">
                  <c:v>0.22</c:v>
                </c:pt>
                <c:pt idx="508">
                  <c:v>0.22</c:v>
                </c:pt>
                <c:pt idx="509">
                  <c:v>0.22</c:v>
                </c:pt>
                <c:pt idx="510">
                  <c:v>0.22</c:v>
                </c:pt>
                <c:pt idx="511">
                  <c:v>0.22</c:v>
                </c:pt>
                <c:pt idx="512">
                  <c:v>0.22</c:v>
                </c:pt>
                <c:pt idx="513">
                  <c:v>0.22</c:v>
                </c:pt>
                <c:pt idx="514">
                  <c:v>0.22</c:v>
                </c:pt>
                <c:pt idx="515">
                  <c:v>0.22</c:v>
                </c:pt>
                <c:pt idx="516">
                  <c:v>0.22</c:v>
                </c:pt>
                <c:pt idx="517">
                  <c:v>0.22</c:v>
                </c:pt>
                <c:pt idx="518">
                  <c:v>0.22</c:v>
                </c:pt>
                <c:pt idx="519">
                  <c:v>0.22</c:v>
                </c:pt>
                <c:pt idx="520">
                  <c:v>0.22</c:v>
                </c:pt>
                <c:pt idx="521">
                  <c:v>0.22</c:v>
                </c:pt>
                <c:pt idx="522">
                  <c:v>0.22</c:v>
                </c:pt>
                <c:pt idx="523">
                  <c:v>0.22</c:v>
                </c:pt>
                <c:pt idx="524">
                  <c:v>0.22</c:v>
                </c:pt>
                <c:pt idx="525">
                  <c:v>0.22</c:v>
                </c:pt>
                <c:pt idx="526">
                  <c:v>0.22</c:v>
                </c:pt>
                <c:pt idx="527">
                  <c:v>0.22</c:v>
                </c:pt>
                <c:pt idx="528">
                  <c:v>0.22</c:v>
                </c:pt>
                <c:pt idx="529">
                  <c:v>0.22</c:v>
                </c:pt>
                <c:pt idx="530">
                  <c:v>0.22</c:v>
                </c:pt>
                <c:pt idx="531">
                  <c:v>0.22</c:v>
                </c:pt>
                <c:pt idx="532">
                  <c:v>0.22</c:v>
                </c:pt>
                <c:pt idx="533">
                  <c:v>0.22</c:v>
                </c:pt>
                <c:pt idx="534">
                  <c:v>0.22</c:v>
                </c:pt>
                <c:pt idx="535">
                  <c:v>0.22</c:v>
                </c:pt>
                <c:pt idx="536">
                  <c:v>0.22</c:v>
                </c:pt>
                <c:pt idx="537">
                  <c:v>0.22</c:v>
                </c:pt>
                <c:pt idx="538">
                  <c:v>0.22</c:v>
                </c:pt>
                <c:pt idx="539">
                  <c:v>0.22</c:v>
                </c:pt>
                <c:pt idx="540">
                  <c:v>0.22</c:v>
                </c:pt>
                <c:pt idx="541">
                  <c:v>0.22</c:v>
                </c:pt>
                <c:pt idx="542">
                  <c:v>0.22</c:v>
                </c:pt>
                <c:pt idx="543">
                  <c:v>0.22</c:v>
                </c:pt>
                <c:pt idx="544">
                  <c:v>0.22</c:v>
                </c:pt>
                <c:pt idx="545">
                  <c:v>0.22</c:v>
                </c:pt>
                <c:pt idx="546">
                  <c:v>0.22</c:v>
                </c:pt>
                <c:pt idx="547">
                  <c:v>0.22</c:v>
                </c:pt>
                <c:pt idx="548">
                  <c:v>0.22</c:v>
                </c:pt>
                <c:pt idx="549">
                  <c:v>0.22</c:v>
                </c:pt>
                <c:pt idx="550">
                  <c:v>0.22</c:v>
                </c:pt>
                <c:pt idx="551">
                  <c:v>0.22</c:v>
                </c:pt>
                <c:pt idx="552">
                  <c:v>0.22</c:v>
                </c:pt>
                <c:pt idx="553">
                  <c:v>0.22</c:v>
                </c:pt>
                <c:pt idx="554">
                  <c:v>0.22</c:v>
                </c:pt>
                <c:pt idx="555">
                  <c:v>0.22</c:v>
                </c:pt>
                <c:pt idx="556">
                  <c:v>0.22</c:v>
                </c:pt>
                <c:pt idx="557">
                  <c:v>0.22</c:v>
                </c:pt>
                <c:pt idx="558">
                  <c:v>0.22</c:v>
                </c:pt>
                <c:pt idx="559">
                  <c:v>0.22</c:v>
                </c:pt>
                <c:pt idx="560">
                  <c:v>0.22</c:v>
                </c:pt>
                <c:pt idx="561">
                  <c:v>0.22</c:v>
                </c:pt>
                <c:pt idx="562">
                  <c:v>0.22</c:v>
                </c:pt>
                <c:pt idx="563">
                  <c:v>0.22</c:v>
                </c:pt>
                <c:pt idx="564">
                  <c:v>0.22</c:v>
                </c:pt>
                <c:pt idx="565">
                  <c:v>0.22</c:v>
                </c:pt>
                <c:pt idx="566">
                  <c:v>0.22</c:v>
                </c:pt>
                <c:pt idx="567">
                  <c:v>0.22</c:v>
                </c:pt>
                <c:pt idx="568">
                  <c:v>0.22</c:v>
                </c:pt>
                <c:pt idx="569">
                  <c:v>0.22</c:v>
                </c:pt>
                <c:pt idx="570">
                  <c:v>0.22</c:v>
                </c:pt>
                <c:pt idx="571">
                  <c:v>0.22</c:v>
                </c:pt>
                <c:pt idx="572">
                  <c:v>0.22</c:v>
                </c:pt>
                <c:pt idx="573">
                  <c:v>0.22</c:v>
                </c:pt>
                <c:pt idx="574">
                  <c:v>0.22</c:v>
                </c:pt>
                <c:pt idx="575">
                  <c:v>0.22</c:v>
                </c:pt>
                <c:pt idx="576">
                  <c:v>0.22</c:v>
                </c:pt>
                <c:pt idx="577">
                  <c:v>0.22</c:v>
                </c:pt>
                <c:pt idx="578">
                  <c:v>0.22</c:v>
                </c:pt>
                <c:pt idx="579">
                  <c:v>0.22</c:v>
                </c:pt>
                <c:pt idx="580">
                  <c:v>0.22</c:v>
                </c:pt>
                <c:pt idx="581">
                  <c:v>0.22</c:v>
                </c:pt>
                <c:pt idx="582">
                  <c:v>0.22</c:v>
                </c:pt>
                <c:pt idx="583">
                  <c:v>0.22</c:v>
                </c:pt>
                <c:pt idx="584">
                  <c:v>0.22</c:v>
                </c:pt>
                <c:pt idx="585">
                  <c:v>0.22</c:v>
                </c:pt>
                <c:pt idx="586">
                  <c:v>0.22</c:v>
                </c:pt>
                <c:pt idx="587">
                  <c:v>0.22</c:v>
                </c:pt>
                <c:pt idx="588">
                  <c:v>0.22</c:v>
                </c:pt>
                <c:pt idx="589">
                  <c:v>0.22</c:v>
                </c:pt>
                <c:pt idx="590">
                  <c:v>0.22</c:v>
                </c:pt>
                <c:pt idx="591">
                  <c:v>0.22</c:v>
                </c:pt>
                <c:pt idx="592">
                  <c:v>0.22</c:v>
                </c:pt>
                <c:pt idx="593">
                  <c:v>0.22</c:v>
                </c:pt>
                <c:pt idx="594">
                  <c:v>0.22</c:v>
                </c:pt>
                <c:pt idx="595">
                  <c:v>0.22</c:v>
                </c:pt>
                <c:pt idx="596">
                  <c:v>0.22</c:v>
                </c:pt>
                <c:pt idx="597">
                  <c:v>0.22</c:v>
                </c:pt>
                <c:pt idx="598">
                  <c:v>0.22</c:v>
                </c:pt>
                <c:pt idx="599">
                  <c:v>0.22</c:v>
                </c:pt>
                <c:pt idx="600">
                  <c:v>0.22</c:v>
                </c:pt>
                <c:pt idx="601">
                  <c:v>0.22</c:v>
                </c:pt>
                <c:pt idx="602">
                  <c:v>0.22</c:v>
                </c:pt>
                <c:pt idx="603">
                  <c:v>0.22</c:v>
                </c:pt>
                <c:pt idx="604">
                  <c:v>0.22</c:v>
                </c:pt>
                <c:pt idx="605">
                  <c:v>0.22</c:v>
                </c:pt>
                <c:pt idx="606">
                  <c:v>0.22</c:v>
                </c:pt>
                <c:pt idx="607">
                  <c:v>0.22</c:v>
                </c:pt>
                <c:pt idx="608">
                  <c:v>0.22</c:v>
                </c:pt>
                <c:pt idx="609">
                  <c:v>0.22</c:v>
                </c:pt>
                <c:pt idx="610">
                  <c:v>0.22</c:v>
                </c:pt>
                <c:pt idx="611">
                  <c:v>0.22</c:v>
                </c:pt>
                <c:pt idx="612">
                  <c:v>0.22</c:v>
                </c:pt>
                <c:pt idx="613">
                  <c:v>0.22</c:v>
                </c:pt>
                <c:pt idx="614">
                  <c:v>0.22</c:v>
                </c:pt>
                <c:pt idx="615">
                  <c:v>0.22</c:v>
                </c:pt>
                <c:pt idx="616">
                  <c:v>0.22</c:v>
                </c:pt>
                <c:pt idx="617">
                  <c:v>0.22</c:v>
                </c:pt>
                <c:pt idx="618">
                  <c:v>0.22</c:v>
                </c:pt>
                <c:pt idx="619">
                  <c:v>0.22</c:v>
                </c:pt>
                <c:pt idx="620">
                  <c:v>0.22</c:v>
                </c:pt>
                <c:pt idx="621">
                  <c:v>0.22</c:v>
                </c:pt>
                <c:pt idx="622">
                  <c:v>0.22</c:v>
                </c:pt>
                <c:pt idx="623">
                  <c:v>0.22</c:v>
                </c:pt>
                <c:pt idx="624">
                  <c:v>0.22</c:v>
                </c:pt>
                <c:pt idx="625">
                  <c:v>0.22</c:v>
                </c:pt>
                <c:pt idx="626">
                  <c:v>0.22</c:v>
                </c:pt>
                <c:pt idx="627">
                  <c:v>0.22</c:v>
                </c:pt>
                <c:pt idx="628">
                  <c:v>0.22</c:v>
                </c:pt>
                <c:pt idx="629">
                  <c:v>0.22</c:v>
                </c:pt>
                <c:pt idx="630">
                  <c:v>0.22</c:v>
                </c:pt>
                <c:pt idx="631">
                  <c:v>0.22</c:v>
                </c:pt>
                <c:pt idx="632">
                  <c:v>0.22</c:v>
                </c:pt>
                <c:pt idx="633">
                  <c:v>0.22</c:v>
                </c:pt>
                <c:pt idx="634">
                  <c:v>0.22</c:v>
                </c:pt>
                <c:pt idx="635">
                  <c:v>0.22</c:v>
                </c:pt>
                <c:pt idx="636">
                  <c:v>0.22</c:v>
                </c:pt>
                <c:pt idx="637">
                  <c:v>0.22</c:v>
                </c:pt>
                <c:pt idx="638">
                  <c:v>0.22</c:v>
                </c:pt>
                <c:pt idx="639">
                  <c:v>0.22</c:v>
                </c:pt>
                <c:pt idx="640">
                  <c:v>0.22</c:v>
                </c:pt>
                <c:pt idx="641">
                  <c:v>0.22</c:v>
                </c:pt>
                <c:pt idx="642">
                  <c:v>0.22</c:v>
                </c:pt>
                <c:pt idx="643">
                  <c:v>0.22</c:v>
                </c:pt>
                <c:pt idx="644">
                  <c:v>0.22</c:v>
                </c:pt>
                <c:pt idx="645">
                  <c:v>0.22</c:v>
                </c:pt>
                <c:pt idx="646">
                  <c:v>0.22</c:v>
                </c:pt>
                <c:pt idx="647">
                  <c:v>0.22</c:v>
                </c:pt>
                <c:pt idx="648">
                  <c:v>0.22</c:v>
                </c:pt>
                <c:pt idx="649">
                  <c:v>0.22</c:v>
                </c:pt>
                <c:pt idx="650">
                  <c:v>0.22</c:v>
                </c:pt>
                <c:pt idx="651">
                  <c:v>0.22</c:v>
                </c:pt>
                <c:pt idx="652">
                  <c:v>0.22</c:v>
                </c:pt>
                <c:pt idx="653">
                  <c:v>0.22</c:v>
                </c:pt>
                <c:pt idx="654">
                  <c:v>0.22</c:v>
                </c:pt>
                <c:pt idx="655">
                  <c:v>0.22</c:v>
                </c:pt>
                <c:pt idx="656">
                  <c:v>0.22</c:v>
                </c:pt>
                <c:pt idx="657">
                  <c:v>0.22</c:v>
                </c:pt>
                <c:pt idx="658">
                  <c:v>0.22</c:v>
                </c:pt>
                <c:pt idx="659">
                  <c:v>0.22</c:v>
                </c:pt>
                <c:pt idx="660">
                  <c:v>0.22</c:v>
                </c:pt>
                <c:pt idx="661">
                  <c:v>0.22</c:v>
                </c:pt>
                <c:pt idx="662">
                  <c:v>0.22</c:v>
                </c:pt>
                <c:pt idx="663">
                  <c:v>0.22</c:v>
                </c:pt>
                <c:pt idx="664">
                  <c:v>0.22</c:v>
                </c:pt>
                <c:pt idx="665">
                  <c:v>0.22</c:v>
                </c:pt>
                <c:pt idx="666">
                  <c:v>0.22</c:v>
                </c:pt>
                <c:pt idx="667">
                  <c:v>0.22</c:v>
                </c:pt>
                <c:pt idx="668">
                  <c:v>0.22</c:v>
                </c:pt>
                <c:pt idx="669">
                  <c:v>0.22</c:v>
                </c:pt>
                <c:pt idx="670">
                  <c:v>0.22</c:v>
                </c:pt>
                <c:pt idx="671">
                  <c:v>0.22</c:v>
                </c:pt>
                <c:pt idx="672">
                  <c:v>0.22</c:v>
                </c:pt>
                <c:pt idx="673">
                  <c:v>0.22</c:v>
                </c:pt>
                <c:pt idx="674">
                  <c:v>0.22</c:v>
                </c:pt>
                <c:pt idx="675">
                  <c:v>0.22</c:v>
                </c:pt>
                <c:pt idx="676">
                  <c:v>0.22</c:v>
                </c:pt>
                <c:pt idx="677">
                  <c:v>0.22</c:v>
                </c:pt>
                <c:pt idx="678">
                  <c:v>0.22</c:v>
                </c:pt>
                <c:pt idx="679">
                  <c:v>0.22</c:v>
                </c:pt>
                <c:pt idx="680">
                  <c:v>0.22</c:v>
                </c:pt>
                <c:pt idx="681">
                  <c:v>0.22</c:v>
                </c:pt>
                <c:pt idx="682">
                  <c:v>0.22</c:v>
                </c:pt>
                <c:pt idx="683">
                  <c:v>0.22</c:v>
                </c:pt>
                <c:pt idx="684">
                  <c:v>0.22</c:v>
                </c:pt>
                <c:pt idx="685">
                  <c:v>0.22</c:v>
                </c:pt>
                <c:pt idx="686">
                  <c:v>0.22</c:v>
                </c:pt>
                <c:pt idx="687">
                  <c:v>0.22</c:v>
                </c:pt>
                <c:pt idx="688">
                  <c:v>0.22</c:v>
                </c:pt>
                <c:pt idx="689">
                  <c:v>0.22</c:v>
                </c:pt>
                <c:pt idx="690">
                  <c:v>0.22</c:v>
                </c:pt>
                <c:pt idx="691">
                  <c:v>0.22</c:v>
                </c:pt>
                <c:pt idx="692">
                  <c:v>0.22</c:v>
                </c:pt>
                <c:pt idx="693">
                  <c:v>0.22</c:v>
                </c:pt>
                <c:pt idx="694">
                  <c:v>0.22</c:v>
                </c:pt>
                <c:pt idx="695">
                  <c:v>0.22</c:v>
                </c:pt>
                <c:pt idx="696">
                  <c:v>0.22</c:v>
                </c:pt>
                <c:pt idx="697">
                  <c:v>0.22</c:v>
                </c:pt>
                <c:pt idx="698">
                  <c:v>0.22</c:v>
                </c:pt>
                <c:pt idx="699">
                  <c:v>0.22</c:v>
                </c:pt>
                <c:pt idx="700">
                  <c:v>0.22</c:v>
                </c:pt>
                <c:pt idx="701">
                  <c:v>0.22</c:v>
                </c:pt>
                <c:pt idx="702">
                  <c:v>0.22</c:v>
                </c:pt>
                <c:pt idx="703">
                  <c:v>0.22</c:v>
                </c:pt>
                <c:pt idx="704">
                  <c:v>0.22</c:v>
                </c:pt>
                <c:pt idx="705">
                  <c:v>0.22</c:v>
                </c:pt>
                <c:pt idx="706">
                  <c:v>0.22</c:v>
                </c:pt>
                <c:pt idx="707">
                  <c:v>0.22</c:v>
                </c:pt>
                <c:pt idx="708">
                  <c:v>0.22</c:v>
                </c:pt>
                <c:pt idx="709">
                  <c:v>0.22</c:v>
                </c:pt>
                <c:pt idx="710">
                  <c:v>0.22</c:v>
                </c:pt>
                <c:pt idx="711">
                  <c:v>0.22</c:v>
                </c:pt>
                <c:pt idx="712">
                  <c:v>0.22</c:v>
                </c:pt>
                <c:pt idx="713">
                  <c:v>0.22</c:v>
                </c:pt>
                <c:pt idx="714">
                  <c:v>0.22</c:v>
                </c:pt>
                <c:pt idx="715">
                  <c:v>0.22</c:v>
                </c:pt>
                <c:pt idx="716">
                  <c:v>0.22</c:v>
                </c:pt>
                <c:pt idx="717">
                  <c:v>0.22</c:v>
                </c:pt>
                <c:pt idx="718">
                  <c:v>0.22</c:v>
                </c:pt>
                <c:pt idx="719">
                  <c:v>0.22</c:v>
                </c:pt>
                <c:pt idx="720">
                  <c:v>0.22</c:v>
                </c:pt>
                <c:pt idx="721">
                  <c:v>0.22</c:v>
                </c:pt>
                <c:pt idx="722">
                  <c:v>0.22</c:v>
                </c:pt>
                <c:pt idx="723">
                  <c:v>0.22</c:v>
                </c:pt>
                <c:pt idx="724">
                  <c:v>0.22</c:v>
                </c:pt>
                <c:pt idx="725">
                  <c:v>0.22</c:v>
                </c:pt>
                <c:pt idx="726">
                  <c:v>0.22</c:v>
                </c:pt>
                <c:pt idx="727">
                  <c:v>0.22</c:v>
                </c:pt>
                <c:pt idx="728">
                  <c:v>0.22</c:v>
                </c:pt>
                <c:pt idx="729">
                  <c:v>0.22</c:v>
                </c:pt>
              </c:numCache>
            </c:numRef>
          </c:val>
          <c:smooth val="1"/>
          <c:extLst>
            <c:ext xmlns:c16="http://schemas.microsoft.com/office/drawing/2014/chart" uri="{C3380CC4-5D6E-409C-BE32-E72D297353CC}">
              <c16:uniqueId val="{00000009-9035-4649-8864-FD3FB14D1724}"/>
            </c:ext>
          </c:extLst>
        </c:ser>
        <c:dLbls>
          <c:showLegendKey val="0"/>
          <c:showVal val="0"/>
          <c:showCatName val="0"/>
          <c:showSerName val="0"/>
          <c:showPercent val="0"/>
          <c:showBubbleSize val="0"/>
        </c:dLbls>
        <c:marker val="1"/>
        <c:smooth val="0"/>
        <c:axId val="834263504"/>
        <c:axId val="834263896"/>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DATOS!$W$3:$W$730</c15:sqref>
                        </c15:formulaRef>
                      </c:ext>
                    </c:extLst>
                    <c:numCache>
                      <c:formatCode>0.00</c:formatCode>
                      <c:ptCount val="728"/>
                      <c:pt idx="0">
                        <c:v>5.0999999999999996</c:v>
                      </c:pt>
                      <c:pt idx="1">
                        <c:v>5.04</c:v>
                      </c:pt>
                      <c:pt idx="2">
                        <c:v>4.68</c:v>
                      </c:pt>
                      <c:pt idx="3">
                        <c:v>4.42</c:v>
                      </c:pt>
                      <c:pt idx="4">
                        <c:v>4.4400000000000004</c:v>
                      </c:pt>
                      <c:pt idx="5">
                        <c:v>4.5</c:v>
                      </c:pt>
                      <c:pt idx="6">
                        <c:v>4.4800000000000004</c:v>
                      </c:pt>
                      <c:pt idx="7">
                        <c:v>4.68</c:v>
                      </c:pt>
                      <c:pt idx="8">
                        <c:v>4.76</c:v>
                      </c:pt>
                      <c:pt idx="9">
                        <c:v>4.74</c:v>
                      </c:pt>
                      <c:pt idx="10">
                        <c:v>4.68</c:v>
                      </c:pt>
                      <c:pt idx="11">
                        <c:v>4.74</c:v>
                      </c:pt>
                      <c:pt idx="12">
                        <c:v>4.7</c:v>
                      </c:pt>
                      <c:pt idx="13">
                        <c:v>4.7</c:v>
                      </c:pt>
                      <c:pt idx="14">
                        <c:v>5.0999999999999996</c:v>
                      </c:pt>
                      <c:pt idx="15">
                        <c:v>5.54</c:v>
                      </c:pt>
                      <c:pt idx="16">
                        <c:v>5.24</c:v>
                      </c:pt>
                      <c:pt idx="17">
                        <c:v>6</c:v>
                      </c:pt>
                      <c:pt idx="18">
                        <c:v>4.7</c:v>
                      </c:pt>
                      <c:pt idx="19">
                        <c:v>4.46</c:v>
                      </c:pt>
                      <c:pt idx="20">
                        <c:v>4.82</c:v>
                      </c:pt>
                      <c:pt idx="21">
                        <c:v>5.08</c:v>
                      </c:pt>
                      <c:pt idx="22">
                        <c:v>4.96</c:v>
                      </c:pt>
                      <c:pt idx="23">
                        <c:v>4.82</c:v>
                      </c:pt>
                      <c:pt idx="24">
                        <c:v>4.78</c:v>
                      </c:pt>
                      <c:pt idx="25">
                        <c:v>4.76</c:v>
                      </c:pt>
                      <c:pt idx="26">
                        <c:v>4.5</c:v>
                      </c:pt>
                      <c:pt idx="27">
                        <c:v>4.5</c:v>
                      </c:pt>
                      <c:pt idx="28">
                        <c:v>4.4800000000000004</c:v>
                      </c:pt>
                      <c:pt idx="29">
                        <c:v>4.62</c:v>
                      </c:pt>
                      <c:pt idx="30">
                        <c:v>4.8600000000000003</c:v>
                      </c:pt>
                      <c:pt idx="31">
                        <c:v>5</c:v>
                      </c:pt>
                      <c:pt idx="32">
                        <c:v>5.22</c:v>
                      </c:pt>
                      <c:pt idx="33">
                        <c:v>5.62</c:v>
                      </c:pt>
                      <c:pt idx="34">
                        <c:v>5.6</c:v>
                      </c:pt>
                      <c:pt idx="35">
                        <c:v>5.62</c:v>
                      </c:pt>
                      <c:pt idx="36">
                        <c:v>5.7</c:v>
                      </c:pt>
                      <c:pt idx="37">
                        <c:v>5.74</c:v>
                      </c:pt>
                      <c:pt idx="38">
                        <c:v>5.66</c:v>
                      </c:pt>
                      <c:pt idx="39">
                        <c:v>5.56</c:v>
                      </c:pt>
                      <c:pt idx="40">
                        <c:v>5.42</c:v>
                      </c:pt>
                      <c:pt idx="41">
                        <c:v>4.3600000000000003</c:v>
                      </c:pt>
                      <c:pt idx="42">
                        <c:v>5.24</c:v>
                      </c:pt>
                      <c:pt idx="43">
                        <c:v>4.96</c:v>
                      </c:pt>
                      <c:pt idx="44">
                        <c:v>4.5599999999999996</c:v>
                      </c:pt>
                      <c:pt idx="45">
                        <c:v>4.38</c:v>
                      </c:pt>
                      <c:pt idx="46">
                        <c:v>4.28</c:v>
                      </c:pt>
                      <c:pt idx="47">
                        <c:v>4.2</c:v>
                      </c:pt>
                      <c:pt idx="48">
                        <c:v>4.1399999999999997</c:v>
                      </c:pt>
                      <c:pt idx="49">
                        <c:v>4.0599999999999996</c:v>
                      </c:pt>
                      <c:pt idx="50">
                        <c:v>4.1399999999999997</c:v>
                      </c:pt>
                      <c:pt idx="51">
                        <c:v>2.2599999999999998</c:v>
                      </c:pt>
                      <c:pt idx="52">
                        <c:v>2.16</c:v>
                      </c:pt>
                      <c:pt idx="53">
                        <c:v>2.6</c:v>
                      </c:pt>
                      <c:pt idx="54">
                        <c:v>2.78</c:v>
                      </c:pt>
                      <c:pt idx="55">
                        <c:v>3.7</c:v>
                      </c:pt>
                      <c:pt idx="56">
                        <c:v>3.76</c:v>
                      </c:pt>
                      <c:pt idx="57">
                        <c:v>4.22</c:v>
                      </c:pt>
                      <c:pt idx="58">
                        <c:v>4.68</c:v>
                      </c:pt>
                      <c:pt idx="59">
                        <c:v>5</c:v>
                      </c:pt>
                      <c:pt idx="60">
                        <c:v>4.5599999999999996</c:v>
                      </c:pt>
                      <c:pt idx="61">
                        <c:v>4.8</c:v>
                      </c:pt>
                      <c:pt idx="62">
                        <c:v>3.98</c:v>
                      </c:pt>
                      <c:pt idx="63">
                        <c:v>4.34</c:v>
                      </c:pt>
                      <c:pt idx="64">
                        <c:v>4.58</c:v>
                      </c:pt>
                      <c:pt idx="65">
                        <c:v>4.58</c:v>
                      </c:pt>
                      <c:pt idx="66">
                        <c:v>4.6399999999999997</c:v>
                      </c:pt>
                      <c:pt idx="67">
                        <c:v>4.5599999999999996</c:v>
                      </c:pt>
                      <c:pt idx="68">
                        <c:v>4.54</c:v>
                      </c:pt>
                      <c:pt idx="69">
                        <c:v>4.45</c:v>
                      </c:pt>
                      <c:pt idx="70">
                        <c:v>4.5199999999999996</c:v>
                      </c:pt>
                      <c:pt idx="71">
                        <c:v>4.45</c:v>
                      </c:pt>
                      <c:pt idx="72">
                        <c:v>4.3</c:v>
                      </c:pt>
                      <c:pt idx="73">
                        <c:v>4.2300000000000004</c:v>
                      </c:pt>
                      <c:pt idx="74">
                        <c:v>4.17</c:v>
                      </c:pt>
                      <c:pt idx="75">
                        <c:v>4.13</c:v>
                      </c:pt>
                      <c:pt idx="76">
                        <c:v>4.12</c:v>
                      </c:pt>
                      <c:pt idx="77">
                        <c:v>4.0999999999999996</c:v>
                      </c:pt>
                      <c:pt idx="78">
                        <c:v>4.0199999999999996</c:v>
                      </c:pt>
                      <c:pt idx="79">
                        <c:v>3.92</c:v>
                      </c:pt>
                      <c:pt idx="80">
                        <c:v>3.96</c:v>
                      </c:pt>
                      <c:pt idx="81">
                        <c:v>4.0599999999999996</c:v>
                      </c:pt>
                      <c:pt idx="82">
                        <c:v>3.84</c:v>
                      </c:pt>
                      <c:pt idx="83">
                        <c:v>3.06</c:v>
                      </c:pt>
                      <c:pt idx="84">
                        <c:v>2.16</c:v>
                      </c:pt>
                      <c:pt idx="85">
                        <c:v>2.2400000000000002</c:v>
                      </c:pt>
                      <c:pt idx="86">
                        <c:v>2.2599999999999998</c:v>
                      </c:pt>
                      <c:pt idx="87">
                        <c:v>2.2799999999999998</c:v>
                      </c:pt>
                      <c:pt idx="88">
                        <c:v>2.2000000000000002</c:v>
                      </c:pt>
                      <c:pt idx="89">
                        <c:v>2.56</c:v>
                      </c:pt>
                      <c:pt idx="90">
                        <c:v>3.46</c:v>
                      </c:pt>
                      <c:pt idx="91">
                        <c:v>3.52</c:v>
                      </c:pt>
                      <c:pt idx="92">
                        <c:v>3.38</c:v>
                      </c:pt>
                      <c:pt idx="93">
                        <c:v>3.42</c:v>
                      </c:pt>
                      <c:pt idx="94">
                        <c:v>3.46</c:v>
                      </c:pt>
                      <c:pt idx="95">
                        <c:v>4.4000000000000004</c:v>
                      </c:pt>
                      <c:pt idx="96">
                        <c:v>4.66</c:v>
                      </c:pt>
                      <c:pt idx="97">
                        <c:v>4.32</c:v>
                      </c:pt>
                      <c:pt idx="98">
                        <c:v>4.28</c:v>
                      </c:pt>
                      <c:pt idx="99">
                        <c:v>4.0599999999999996</c:v>
                      </c:pt>
                      <c:pt idx="100">
                        <c:v>3.89</c:v>
                      </c:pt>
                      <c:pt idx="101">
                        <c:v>4.0599999999999996</c:v>
                      </c:pt>
                      <c:pt idx="102">
                        <c:v>4.54</c:v>
                      </c:pt>
                      <c:pt idx="103">
                        <c:v>5.0999999999999996</c:v>
                      </c:pt>
                      <c:pt idx="104">
                        <c:v>4.68</c:v>
                      </c:pt>
                      <c:pt idx="105">
                        <c:v>4.82</c:v>
                      </c:pt>
                      <c:pt idx="106">
                        <c:v>4.74</c:v>
                      </c:pt>
                      <c:pt idx="107">
                        <c:v>4.4800000000000004</c:v>
                      </c:pt>
                      <c:pt idx="108">
                        <c:v>4.32</c:v>
                      </c:pt>
                      <c:pt idx="109">
                        <c:v>4.9400000000000004</c:v>
                      </c:pt>
                      <c:pt idx="110">
                        <c:v>5.32</c:v>
                      </c:pt>
                      <c:pt idx="111">
                        <c:v>5.58</c:v>
                      </c:pt>
                      <c:pt idx="112">
                        <c:v>5.58</c:v>
                      </c:pt>
                      <c:pt idx="113">
                        <c:v>6</c:v>
                      </c:pt>
                      <c:pt idx="114">
                        <c:v>6.46</c:v>
                      </c:pt>
                      <c:pt idx="115">
                        <c:v>6.48</c:v>
                      </c:pt>
                      <c:pt idx="116">
                        <c:v>6.54</c:v>
                      </c:pt>
                      <c:pt idx="117">
                        <c:v>6.48</c:v>
                      </c:pt>
                      <c:pt idx="118">
                        <c:v>6.44</c:v>
                      </c:pt>
                      <c:pt idx="119">
                        <c:v>5.9</c:v>
                      </c:pt>
                      <c:pt idx="120">
                        <c:v>5.22</c:v>
                      </c:pt>
                      <c:pt idx="121">
                        <c:v>5.12</c:v>
                      </c:pt>
                      <c:pt idx="122">
                        <c:v>4.92</c:v>
                      </c:pt>
                      <c:pt idx="123">
                        <c:v>4.7</c:v>
                      </c:pt>
                      <c:pt idx="124">
                        <c:v>4.46</c:v>
                      </c:pt>
                      <c:pt idx="125">
                        <c:v>4.66</c:v>
                      </c:pt>
                      <c:pt idx="126">
                        <c:v>4.4000000000000004</c:v>
                      </c:pt>
                      <c:pt idx="127">
                        <c:v>4.72</c:v>
                      </c:pt>
                      <c:pt idx="128">
                        <c:v>4.9400000000000004</c:v>
                      </c:pt>
                      <c:pt idx="129">
                        <c:v>4.84</c:v>
                      </c:pt>
                      <c:pt idx="130">
                        <c:v>4.5599999999999996</c:v>
                      </c:pt>
                      <c:pt idx="131">
                        <c:v>4.58</c:v>
                      </c:pt>
                      <c:pt idx="132">
                        <c:v>4.58</c:v>
                      </c:pt>
                      <c:pt idx="133">
                        <c:v>4.72</c:v>
                      </c:pt>
                      <c:pt idx="134">
                        <c:v>4.9400000000000004</c:v>
                      </c:pt>
                      <c:pt idx="135">
                        <c:v>4.9400000000000004</c:v>
                      </c:pt>
                      <c:pt idx="136">
                        <c:v>4.9800000000000004</c:v>
                      </c:pt>
                      <c:pt idx="137">
                        <c:v>4.9800000000000004</c:v>
                      </c:pt>
                      <c:pt idx="138">
                        <c:v>4.88</c:v>
                      </c:pt>
                      <c:pt idx="139">
                        <c:v>5.0199999999999996</c:v>
                      </c:pt>
                      <c:pt idx="140">
                        <c:v>4.9800000000000004</c:v>
                      </c:pt>
                      <c:pt idx="141">
                        <c:v>4.8600000000000003</c:v>
                      </c:pt>
                      <c:pt idx="142">
                        <c:v>4.72</c:v>
                      </c:pt>
                      <c:pt idx="143">
                        <c:v>4.7</c:v>
                      </c:pt>
                      <c:pt idx="144">
                        <c:v>4.58</c:v>
                      </c:pt>
                      <c:pt idx="145">
                        <c:v>4.6399999999999997</c:v>
                      </c:pt>
                      <c:pt idx="146">
                        <c:v>4.5599999999999996</c:v>
                      </c:pt>
                      <c:pt idx="147">
                        <c:v>4.5199999999999996</c:v>
                      </c:pt>
                      <c:pt idx="148">
                        <c:v>4.5599999999999996</c:v>
                      </c:pt>
                      <c:pt idx="149">
                        <c:v>4.88</c:v>
                      </c:pt>
                      <c:pt idx="150">
                        <c:v>4.72</c:v>
                      </c:pt>
                      <c:pt idx="151">
                        <c:v>4.5</c:v>
                      </c:pt>
                      <c:pt idx="152">
                        <c:v>4.18</c:v>
                      </c:pt>
                      <c:pt idx="153">
                        <c:v>4.1399999999999997</c:v>
                      </c:pt>
                      <c:pt idx="154">
                        <c:v>4.0599999999999996</c:v>
                      </c:pt>
                      <c:pt idx="155">
                        <c:v>3.98</c:v>
                      </c:pt>
                      <c:pt idx="156">
                        <c:v>2.68</c:v>
                      </c:pt>
                      <c:pt idx="157">
                        <c:v>2.2400000000000002</c:v>
                      </c:pt>
                      <c:pt idx="158">
                        <c:v>2.2200000000000002</c:v>
                      </c:pt>
                      <c:pt idx="159">
                        <c:v>3.84</c:v>
                      </c:pt>
                      <c:pt idx="160">
                        <c:v>4.3600000000000003</c:v>
                      </c:pt>
                      <c:pt idx="161">
                        <c:v>4.24</c:v>
                      </c:pt>
                      <c:pt idx="162">
                        <c:v>4.16</c:v>
                      </c:pt>
                      <c:pt idx="163">
                        <c:v>4.22</c:v>
                      </c:pt>
                      <c:pt idx="164">
                        <c:v>3.98</c:v>
                      </c:pt>
                      <c:pt idx="165">
                        <c:v>4.46</c:v>
                      </c:pt>
                      <c:pt idx="166">
                        <c:v>4.82</c:v>
                      </c:pt>
                      <c:pt idx="167">
                        <c:v>5</c:v>
                      </c:pt>
                      <c:pt idx="168">
                        <c:v>4.5</c:v>
                      </c:pt>
                      <c:pt idx="169">
                        <c:v>4.92</c:v>
                      </c:pt>
                      <c:pt idx="170">
                        <c:v>4.92</c:v>
                      </c:pt>
                      <c:pt idx="171">
                        <c:v>4.76</c:v>
                      </c:pt>
                      <c:pt idx="172">
                        <c:v>4.9000000000000004</c:v>
                      </c:pt>
                      <c:pt idx="173">
                        <c:v>5.5</c:v>
                      </c:pt>
                      <c:pt idx="174">
                        <c:v>5.5</c:v>
                      </c:pt>
                      <c:pt idx="175">
                        <c:v>5.3</c:v>
                      </c:pt>
                      <c:pt idx="176">
                        <c:v>5.0199999999999996</c:v>
                      </c:pt>
                      <c:pt idx="177">
                        <c:v>4.92</c:v>
                      </c:pt>
                      <c:pt idx="178">
                        <c:v>5.0999999999999996</c:v>
                      </c:pt>
                      <c:pt idx="179">
                        <c:v>5.22</c:v>
                      </c:pt>
                      <c:pt idx="180">
                        <c:v>5.3</c:v>
                      </c:pt>
                      <c:pt idx="181">
                        <c:v>5.34</c:v>
                      </c:pt>
                      <c:pt idx="182">
                        <c:v>5.04</c:v>
                      </c:pt>
                      <c:pt idx="183">
                        <c:v>4.88</c:v>
                      </c:pt>
                      <c:pt idx="184">
                        <c:v>4.7</c:v>
                      </c:pt>
                      <c:pt idx="185">
                        <c:v>4.57</c:v>
                      </c:pt>
                      <c:pt idx="186">
                        <c:v>4.58</c:v>
                      </c:pt>
                      <c:pt idx="187">
                        <c:v>4.54</c:v>
                      </c:pt>
                      <c:pt idx="188">
                        <c:v>4.7699999999999996</c:v>
                      </c:pt>
                      <c:pt idx="189">
                        <c:v>4.92</c:v>
                      </c:pt>
                      <c:pt idx="190">
                        <c:v>5.16</c:v>
                      </c:pt>
                      <c:pt idx="191">
                        <c:v>5.72</c:v>
                      </c:pt>
                      <c:pt idx="192">
                        <c:v>5.7</c:v>
                      </c:pt>
                      <c:pt idx="193">
                        <c:v>5.16</c:v>
                      </c:pt>
                      <c:pt idx="194">
                        <c:v>4.9000000000000004</c:v>
                      </c:pt>
                      <c:pt idx="195">
                        <c:v>4.68</c:v>
                      </c:pt>
                      <c:pt idx="196">
                        <c:v>4.72</c:v>
                      </c:pt>
                      <c:pt idx="197">
                        <c:v>4.78</c:v>
                      </c:pt>
                      <c:pt idx="198">
                        <c:v>4.4400000000000004</c:v>
                      </c:pt>
                      <c:pt idx="199">
                        <c:v>4.3</c:v>
                      </c:pt>
                      <c:pt idx="200">
                        <c:v>3.98</c:v>
                      </c:pt>
                      <c:pt idx="201">
                        <c:v>4.4000000000000004</c:v>
                      </c:pt>
                      <c:pt idx="202">
                        <c:v>3.86</c:v>
                      </c:pt>
                      <c:pt idx="203">
                        <c:v>4.5199999999999996</c:v>
                      </c:pt>
                      <c:pt idx="204">
                        <c:v>4.5</c:v>
                      </c:pt>
                      <c:pt idx="205">
                        <c:v>4.72</c:v>
                      </c:pt>
                      <c:pt idx="206">
                        <c:v>5.0199999999999996</c:v>
                      </c:pt>
                      <c:pt idx="207">
                        <c:v>5.24</c:v>
                      </c:pt>
                      <c:pt idx="208">
                        <c:v>4.84</c:v>
                      </c:pt>
                      <c:pt idx="209">
                        <c:v>4.74</c:v>
                      </c:pt>
                      <c:pt idx="210">
                        <c:v>4.28</c:v>
                      </c:pt>
                      <c:pt idx="211">
                        <c:v>5</c:v>
                      </c:pt>
                      <c:pt idx="212">
                        <c:v>4.9400000000000004</c:v>
                      </c:pt>
                      <c:pt idx="213">
                        <c:v>4.5999999999999996</c:v>
                      </c:pt>
                      <c:pt idx="214">
                        <c:v>4.62</c:v>
                      </c:pt>
                      <c:pt idx="215">
                        <c:v>5.0999999999999996</c:v>
                      </c:pt>
                      <c:pt idx="216">
                        <c:v>4.58</c:v>
                      </c:pt>
                      <c:pt idx="217">
                        <c:v>4.32</c:v>
                      </c:pt>
                      <c:pt idx="218">
                        <c:v>4.4000000000000004</c:v>
                      </c:pt>
                      <c:pt idx="219">
                        <c:v>4.5599999999999996</c:v>
                      </c:pt>
                      <c:pt idx="220">
                        <c:v>4.38</c:v>
                      </c:pt>
                      <c:pt idx="221">
                        <c:v>4.66</c:v>
                      </c:pt>
                      <c:pt idx="222">
                        <c:v>4.12</c:v>
                      </c:pt>
                      <c:pt idx="223">
                        <c:v>3.94</c:v>
                      </c:pt>
                      <c:pt idx="224">
                        <c:v>3.94</c:v>
                      </c:pt>
                      <c:pt idx="225">
                        <c:v>3.94</c:v>
                      </c:pt>
                      <c:pt idx="226">
                        <c:v>3.74</c:v>
                      </c:pt>
                      <c:pt idx="227">
                        <c:v>4.22</c:v>
                      </c:pt>
                      <c:pt idx="228">
                        <c:v>4.8600000000000003</c:v>
                      </c:pt>
                      <c:pt idx="229">
                        <c:v>4.6100000000000003</c:v>
                      </c:pt>
                      <c:pt idx="230">
                        <c:v>4.68</c:v>
                      </c:pt>
                      <c:pt idx="231">
                        <c:v>4.92</c:v>
                      </c:pt>
                      <c:pt idx="232">
                        <c:v>4.4400000000000004</c:v>
                      </c:pt>
                      <c:pt idx="233">
                        <c:v>4.1399999999999997</c:v>
                      </c:pt>
                      <c:pt idx="234">
                        <c:v>4.3600000000000003</c:v>
                      </c:pt>
                      <c:pt idx="235">
                        <c:v>4.17</c:v>
                      </c:pt>
                      <c:pt idx="236">
                        <c:v>4.26</c:v>
                      </c:pt>
                      <c:pt idx="237">
                        <c:v>3.42</c:v>
                      </c:pt>
                      <c:pt idx="238">
                        <c:v>4.0999999999999996</c:v>
                      </c:pt>
                      <c:pt idx="239">
                        <c:v>4.3</c:v>
                      </c:pt>
                      <c:pt idx="240">
                        <c:v>4.12</c:v>
                      </c:pt>
                      <c:pt idx="241">
                        <c:v>3.88</c:v>
                      </c:pt>
                      <c:pt idx="242">
                        <c:v>3.48</c:v>
                      </c:pt>
                      <c:pt idx="243">
                        <c:v>3.72</c:v>
                      </c:pt>
                      <c:pt idx="244">
                        <c:v>3.76</c:v>
                      </c:pt>
                      <c:pt idx="245">
                        <c:v>4.12</c:v>
                      </c:pt>
                      <c:pt idx="246">
                        <c:v>3.92</c:v>
                      </c:pt>
                      <c:pt idx="247">
                        <c:v>3.84</c:v>
                      </c:pt>
                      <c:pt idx="248">
                        <c:v>3.78</c:v>
                      </c:pt>
                      <c:pt idx="249">
                        <c:v>3.96</c:v>
                      </c:pt>
                      <c:pt idx="250">
                        <c:v>4.2</c:v>
                      </c:pt>
                      <c:pt idx="251">
                        <c:v>4.17</c:v>
                      </c:pt>
                      <c:pt idx="252">
                        <c:v>3.92</c:v>
                      </c:pt>
                      <c:pt idx="253">
                        <c:v>4.0999999999999996</c:v>
                      </c:pt>
                      <c:pt idx="254">
                        <c:v>3.94</c:v>
                      </c:pt>
                      <c:pt idx="255">
                        <c:v>4.1399999999999997</c:v>
                      </c:pt>
                      <c:pt idx="256">
                        <c:v>4.3600000000000003</c:v>
                      </c:pt>
                      <c:pt idx="257">
                        <c:v>5.48</c:v>
                      </c:pt>
                      <c:pt idx="258">
                        <c:v>5.7</c:v>
                      </c:pt>
                      <c:pt idx="259">
                        <c:v>5</c:v>
                      </c:pt>
                      <c:pt idx="260">
                        <c:v>3.54</c:v>
                      </c:pt>
                      <c:pt idx="261">
                        <c:v>3.72</c:v>
                      </c:pt>
                      <c:pt idx="262">
                        <c:v>3.98</c:v>
                      </c:pt>
                      <c:pt idx="263">
                        <c:v>4.0199999999999996</c:v>
                      </c:pt>
                      <c:pt idx="264">
                        <c:v>3.24</c:v>
                      </c:pt>
                      <c:pt idx="265">
                        <c:v>3.46</c:v>
                      </c:pt>
                      <c:pt idx="266">
                        <c:v>3.78</c:v>
                      </c:pt>
                      <c:pt idx="267">
                        <c:v>3.92</c:v>
                      </c:pt>
                      <c:pt idx="268">
                        <c:v>3.06</c:v>
                      </c:pt>
                      <c:pt idx="269">
                        <c:v>3.04</c:v>
                      </c:pt>
                      <c:pt idx="270">
                        <c:v>3.14</c:v>
                      </c:pt>
                      <c:pt idx="271">
                        <c:v>3.28</c:v>
                      </c:pt>
                      <c:pt idx="272">
                        <c:v>3.16</c:v>
                      </c:pt>
                      <c:pt idx="273">
                        <c:v>3.7</c:v>
                      </c:pt>
                      <c:pt idx="274">
                        <c:v>3.16</c:v>
                      </c:pt>
                      <c:pt idx="275">
                        <c:v>3.28</c:v>
                      </c:pt>
                      <c:pt idx="276">
                        <c:v>3.34</c:v>
                      </c:pt>
                      <c:pt idx="277">
                        <c:v>3.52</c:v>
                      </c:pt>
                      <c:pt idx="278">
                        <c:v>3.94</c:v>
                      </c:pt>
                      <c:pt idx="279">
                        <c:v>4.96</c:v>
                      </c:pt>
                      <c:pt idx="280">
                        <c:v>5.66</c:v>
                      </c:pt>
                      <c:pt idx="281">
                        <c:v>5.7</c:v>
                      </c:pt>
                      <c:pt idx="282">
                        <c:v>4.72</c:v>
                      </c:pt>
                      <c:pt idx="283">
                        <c:v>4.5599999999999996</c:v>
                      </c:pt>
                      <c:pt idx="284">
                        <c:v>5.22</c:v>
                      </c:pt>
                      <c:pt idx="285">
                        <c:v>4.96</c:v>
                      </c:pt>
                      <c:pt idx="286">
                        <c:v>4.18</c:v>
                      </c:pt>
                      <c:pt idx="287">
                        <c:v>4.7</c:v>
                      </c:pt>
                      <c:pt idx="288">
                        <c:v>3.55</c:v>
                      </c:pt>
                      <c:pt idx="289">
                        <c:v>3.6</c:v>
                      </c:pt>
                      <c:pt idx="290">
                        <c:v>3.28</c:v>
                      </c:pt>
                      <c:pt idx="291">
                        <c:v>3.32</c:v>
                      </c:pt>
                      <c:pt idx="292">
                        <c:v>3.92</c:v>
                      </c:pt>
                      <c:pt idx="293">
                        <c:v>3.46</c:v>
                      </c:pt>
                      <c:pt idx="294">
                        <c:v>3.78</c:v>
                      </c:pt>
                      <c:pt idx="295">
                        <c:v>3.62</c:v>
                      </c:pt>
                      <c:pt idx="296">
                        <c:v>3.58</c:v>
                      </c:pt>
                      <c:pt idx="297">
                        <c:v>3.3</c:v>
                      </c:pt>
                      <c:pt idx="298">
                        <c:v>3.1</c:v>
                      </c:pt>
                      <c:pt idx="299">
                        <c:v>3.18</c:v>
                      </c:pt>
                      <c:pt idx="300">
                        <c:v>3.98</c:v>
                      </c:pt>
                      <c:pt idx="301">
                        <c:v>4.0199999999999996</c:v>
                      </c:pt>
                      <c:pt idx="302">
                        <c:v>3.82</c:v>
                      </c:pt>
                      <c:pt idx="303">
                        <c:v>4.07</c:v>
                      </c:pt>
                      <c:pt idx="304">
                        <c:v>3.52</c:v>
                      </c:pt>
                      <c:pt idx="305">
                        <c:v>3.86</c:v>
                      </c:pt>
                      <c:pt idx="306">
                        <c:v>4</c:v>
                      </c:pt>
                      <c:pt idx="307">
                        <c:v>3.92</c:v>
                      </c:pt>
                      <c:pt idx="308">
                        <c:v>3.86</c:v>
                      </c:pt>
                      <c:pt idx="309">
                        <c:v>3.78</c:v>
                      </c:pt>
                      <c:pt idx="310">
                        <c:v>3.58</c:v>
                      </c:pt>
                      <c:pt idx="311">
                        <c:v>3.52</c:v>
                      </c:pt>
                      <c:pt idx="312">
                        <c:v>3.16</c:v>
                      </c:pt>
                      <c:pt idx="313">
                        <c:v>2.88</c:v>
                      </c:pt>
                      <c:pt idx="314">
                        <c:v>3.22</c:v>
                      </c:pt>
                      <c:pt idx="315">
                        <c:v>3.34</c:v>
                      </c:pt>
                      <c:pt idx="316">
                        <c:v>3.04</c:v>
                      </c:pt>
                      <c:pt idx="317">
                        <c:v>3.36</c:v>
                      </c:pt>
                      <c:pt idx="318">
                        <c:v>3.38</c:v>
                      </c:pt>
                      <c:pt idx="319">
                        <c:v>3.46</c:v>
                      </c:pt>
                      <c:pt idx="320">
                        <c:v>3.18</c:v>
                      </c:pt>
                      <c:pt idx="321">
                        <c:v>2.58</c:v>
                      </c:pt>
                      <c:pt idx="322">
                        <c:v>2.2200000000000002</c:v>
                      </c:pt>
                      <c:pt idx="323">
                        <c:v>2.38</c:v>
                      </c:pt>
                      <c:pt idx="324">
                        <c:v>2.36</c:v>
                      </c:pt>
                      <c:pt idx="325">
                        <c:v>2.2000000000000002</c:v>
                      </c:pt>
                      <c:pt idx="326">
                        <c:v>2.14</c:v>
                      </c:pt>
                      <c:pt idx="327">
                        <c:v>2.4</c:v>
                      </c:pt>
                      <c:pt idx="328">
                        <c:v>2.2200000000000002</c:v>
                      </c:pt>
                      <c:pt idx="329">
                        <c:v>2.2400000000000002</c:v>
                      </c:pt>
                      <c:pt idx="330">
                        <c:v>2.1</c:v>
                      </c:pt>
                      <c:pt idx="331">
                        <c:v>2.54</c:v>
                      </c:pt>
                      <c:pt idx="332">
                        <c:v>3.48</c:v>
                      </c:pt>
                      <c:pt idx="333">
                        <c:v>3.76</c:v>
                      </c:pt>
                      <c:pt idx="334">
                        <c:v>3.28</c:v>
                      </c:pt>
                      <c:pt idx="335">
                        <c:v>3.86</c:v>
                      </c:pt>
                      <c:pt idx="336">
                        <c:v>3.94</c:v>
                      </c:pt>
                      <c:pt idx="337">
                        <c:v>3.92</c:v>
                      </c:pt>
                      <c:pt idx="338">
                        <c:v>3.28</c:v>
                      </c:pt>
                      <c:pt idx="339">
                        <c:v>3.24</c:v>
                      </c:pt>
                      <c:pt idx="340">
                        <c:v>3.34</c:v>
                      </c:pt>
                      <c:pt idx="341">
                        <c:v>3.38</c:v>
                      </c:pt>
                      <c:pt idx="342">
                        <c:v>3.22</c:v>
                      </c:pt>
                      <c:pt idx="343">
                        <c:v>3.14</c:v>
                      </c:pt>
                      <c:pt idx="344">
                        <c:v>3.16</c:v>
                      </c:pt>
                      <c:pt idx="345">
                        <c:v>3.2</c:v>
                      </c:pt>
                      <c:pt idx="346">
                        <c:v>2.5</c:v>
                      </c:pt>
                      <c:pt idx="347">
                        <c:v>2.8</c:v>
                      </c:pt>
                      <c:pt idx="348">
                        <c:v>2.96</c:v>
                      </c:pt>
                      <c:pt idx="349">
                        <c:v>3.26</c:v>
                      </c:pt>
                      <c:pt idx="350">
                        <c:v>3.96</c:v>
                      </c:pt>
                      <c:pt idx="351">
                        <c:v>4.92</c:v>
                      </c:pt>
                      <c:pt idx="352">
                        <c:v>5.32</c:v>
                      </c:pt>
                      <c:pt idx="353">
                        <c:v>4.88</c:v>
                      </c:pt>
                      <c:pt idx="354">
                        <c:v>4.88</c:v>
                      </c:pt>
                      <c:pt idx="355">
                        <c:v>3.92</c:v>
                      </c:pt>
                      <c:pt idx="356">
                        <c:v>3.38</c:v>
                      </c:pt>
                      <c:pt idx="357">
                        <c:v>3.06</c:v>
                      </c:pt>
                      <c:pt idx="358">
                        <c:v>2.66</c:v>
                      </c:pt>
                      <c:pt idx="359">
                        <c:v>2.74</c:v>
                      </c:pt>
                      <c:pt idx="360">
                        <c:v>3.26</c:v>
                      </c:pt>
                      <c:pt idx="361">
                        <c:v>3.4</c:v>
                      </c:pt>
                      <c:pt idx="362">
                        <c:v>3.42</c:v>
                      </c:pt>
                      <c:pt idx="363">
                        <c:v>3.2</c:v>
                      </c:pt>
                      <c:pt idx="364">
                        <c:v>3.1</c:v>
                      </c:pt>
                      <c:pt idx="365">
                        <c:v>3.23</c:v>
                      </c:pt>
                      <c:pt idx="366">
                        <c:v>2.2799999999999998</c:v>
                      </c:pt>
                      <c:pt idx="367">
                        <c:v>2.04</c:v>
                      </c:pt>
                      <c:pt idx="368">
                        <c:v>2.2000000000000002</c:v>
                      </c:pt>
                      <c:pt idx="369">
                        <c:v>2.2200000000000002</c:v>
                      </c:pt>
                      <c:pt idx="370">
                        <c:v>2.2799999999999998</c:v>
                      </c:pt>
                      <c:pt idx="371">
                        <c:v>2.4</c:v>
                      </c:pt>
                      <c:pt idx="372">
                        <c:v>2.5</c:v>
                      </c:pt>
                      <c:pt idx="373">
                        <c:v>2.66</c:v>
                      </c:pt>
                      <c:pt idx="374">
                        <c:v>2.48</c:v>
                      </c:pt>
                      <c:pt idx="375">
                        <c:v>2.7</c:v>
                      </c:pt>
                      <c:pt idx="376">
                        <c:v>2.37</c:v>
                      </c:pt>
                      <c:pt idx="377">
                        <c:v>2.7</c:v>
                      </c:pt>
                      <c:pt idx="378">
                        <c:v>2.6</c:v>
                      </c:pt>
                      <c:pt idx="379">
                        <c:v>2.6</c:v>
                      </c:pt>
                      <c:pt idx="380">
                        <c:v>2.33</c:v>
                      </c:pt>
                      <c:pt idx="381">
                        <c:v>2.2999999999999998</c:v>
                      </c:pt>
                      <c:pt idx="382">
                        <c:v>2.08</c:v>
                      </c:pt>
                      <c:pt idx="383">
                        <c:v>2.3199999999999998</c:v>
                      </c:pt>
                      <c:pt idx="384">
                        <c:v>2.5299999999999998</c:v>
                      </c:pt>
                      <c:pt idx="385">
                        <c:v>2.46</c:v>
                      </c:pt>
                      <c:pt idx="386">
                        <c:v>2.42</c:v>
                      </c:pt>
                      <c:pt idx="387">
                        <c:v>2.56</c:v>
                      </c:pt>
                      <c:pt idx="388">
                        <c:v>2.4300000000000002</c:v>
                      </c:pt>
                      <c:pt idx="389">
                        <c:v>2.76</c:v>
                      </c:pt>
                      <c:pt idx="390">
                        <c:v>2.52</c:v>
                      </c:pt>
                      <c:pt idx="391">
                        <c:v>2.77</c:v>
                      </c:pt>
                      <c:pt idx="392">
                        <c:v>2.68</c:v>
                      </c:pt>
                      <c:pt idx="393">
                        <c:v>2.94</c:v>
                      </c:pt>
                      <c:pt idx="394">
                        <c:v>2.1</c:v>
                      </c:pt>
                      <c:pt idx="395">
                        <c:v>2.15</c:v>
                      </c:pt>
                      <c:pt idx="396">
                        <c:v>1.93</c:v>
                      </c:pt>
                      <c:pt idx="397">
                        <c:v>2</c:v>
                      </c:pt>
                      <c:pt idx="398">
                        <c:v>2.2999999999999998</c:v>
                      </c:pt>
                      <c:pt idx="399">
                        <c:v>2.54</c:v>
                      </c:pt>
                      <c:pt idx="400">
                        <c:v>2.1</c:v>
                      </c:pt>
                      <c:pt idx="401">
                        <c:v>2.0699999999999998</c:v>
                      </c:pt>
                      <c:pt idx="402">
                        <c:v>2.2400000000000002</c:v>
                      </c:pt>
                      <c:pt idx="403">
                        <c:v>2.82</c:v>
                      </c:pt>
                      <c:pt idx="404">
                        <c:v>2.74</c:v>
                      </c:pt>
                      <c:pt idx="405">
                        <c:v>2.9</c:v>
                      </c:pt>
                      <c:pt idx="406">
                        <c:v>2.52</c:v>
                      </c:pt>
                      <c:pt idx="407">
                        <c:v>2.56</c:v>
                      </c:pt>
                      <c:pt idx="408">
                        <c:v>2.2000000000000002</c:v>
                      </c:pt>
                      <c:pt idx="409">
                        <c:v>2.2799999999999998</c:v>
                      </c:pt>
                      <c:pt idx="410">
                        <c:v>2.04</c:v>
                      </c:pt>
                      <c:pt idx="411">
                        <c:v>2.1800000000000002</c:v>
                      </c:pt>
                      <c:pt idx="412">
                        <c:v>2.08</c:v>
                      </c:pt>
                      <c:pt idx="413">
                        <c:v>2.2200000000000002</c:v>
                      </c:pt>
                      <c:pt idx="414">
                        <c:v>2.12</c:v>
                      </c:pt>
                      <c:pt idx="415">
                        <c:v>2.2000000000000002</c:v>
                      </c:pt>
                      <c:pt idx="416">
                        <c:v>2.06</c:v>
                      </c:pt>
                      <c:pt idx="417">
                        <c:v>2.44</c:v>
                      </c:pt>
                      <c:pt idx="418">
                        <c:v>2.2400000000000002</c:v>
                      </c:pt>
                      <c:pt idx="419">
                        <c:v>2.4</c:v>
                      </c:pt>
                      <c:pt idx="420">
                        <c:v>1.97</c:v>
                      </c:pt>
                      <c:pt idx="421">
                        <c:v>2.36</c:v>
                      </c:pt>
                      <c:pt idx="422">
                        <c:v>1.95</c:v>
                      </c:pt>
                      <c:pt idx="423">
                        <c:v>2.2999999999999998</c:v>
                      </c:pt>
                      <c:pt idx="424">
                        <c:v>1.93</c:v>
                      </c:pt>
                      <c:pt idx="425">
                        <c:v>1.88</c:v>
                      </c:pt>
                      <c:pt idx="426">
                        <c:v>1.74</c:v>
                      </c:pt>
                      <c:pt idx="427">
                        <c:v>1.7</c:v>
                      </c:pt>
                      <c:pt idx="428">
                        <c:v>1.96</c:v>
                      </c:pt>
                      <c:pt idx="429">
                        <c:v>2.1</c:v>
                      </c:pt>
                      <c:pt idx="430">
                        <c:v>2.04</c:v>
                      </c:pt>
                      <c:pt idx="431">
                        <c:v>2.16</c:v>
                      </c:pt>
                      <c:pt idx="432">
                        <c:v>2.16</c:v>
                      </c:pt>
                      <c:pt idx="433">
                        <c:v>2.2599999999999998</c:v>
                      </c:pt>
                      <c:pt idx="434">
                        <c:v>1.84</c:v>
                      </c:pt>
                      <c:pt idx="435">
                        <c:v>1.78</c:v>
                      </c:pt>
                      <c:pt idx="436">
                        <c:v>1.7</c:v>
                      </c:pt>
                      <c:pt idx="437">
                        <c:v>1.66</c:v>
                      </c:pt>
                      <c:pt idx="438">
                        <c:v>2.06</c:v>
                      </c:pt>
                      <c:pt idx="439">
                        <c:v>1.86</c:v>
                      </c:pt>
                      <c:pt idx="440">
                        <c:v>1.78</c:v>
                      </c:pt>
                      <c:pt idx="441">
                        <c:v>1.94</c:v>
                      </c:pt>
                      <c:pt idx="442">
                        <c:v>2.66</c:v>
                      </c:pt>
                      <c:pt idx="443">
                        <c:v>2.94</c:v>
                      </c:pt>
                      <c:pt idx="444">
                        <c:v>2.94</c:v>
                      </c:pt>
                      <c:pt idx="445">
                        <c:v>3.02</c:v>
                      </c:pt>
                      <c:pt idx="446">
                        <c:v>2.9</c:v>
                      </c:pt>
                      <c:pt idx="447">
                        <c:v>2.96</c:v>
                      </c:pt>
                      <c:pt idx="448">
                        <c:v>2.41</c:v>
                      </c:pt>
                      <c:pt idx="449">
                        <c:v>2.2599999999999998</c:v>
                      </c:pt>
                      <c:pt idx="450">
                        <c:v>1.64</c:v>
                      </c:pt>
                      <c:pt idx="451">
                        <c:v>2.02</c:v>
                      </c:pt>
                      <c:pt idx="452">
                        <c:v>2</c:v>
                      </c:pt>
                      <c:pt idx="453">
                        <c:v>2.33</c:v>
                      </c:pt>
                      <c:pt idx="454">
                        <c:v>2.08</c:v>
                      </c:pt>
                      <c:pt idx="455">
                        <c:v>2.14</c:v>
                      </c:pt>
                      <c:pt idx="456">
                        <c:v>2.64</c:v>
                      </c:pt>
                      <c:pt idx="457">
                        <c:v>2.86</c:v>
                      </c:pt>
                      <c:pt idx="458">
                        <c:v>2.9</c:v>
                      </c:pt>
                      <c:pt idx="459">
                        <c:v>2.92</c:v>
                      </c:pt>
                      <c:pt idx="460">
                        <c:v>2.2400000000000002</c:v>
                      </c:pt>
                      <c:pt idx="461">
                        <c:v>2.1800000000000002</c:v>
                      </c:pt>
                      <c:pt idx="462">
                        <c:v>2.84</c:v>
                      </c:pt>
                      <c:pt idx="463">
                        <c:v>2.36</c:v>
                      </c:pt>
                      <c:pt idx="464">
                        <c:v>1.5</c:v>
                      </c:pt>
                      <c:pt idx="465">
                        <c:v>1.64</c:v>
                      </c:pt>
                      <c:pt idx="466">
                        <c:v>1.3</c:v>
                      </c:pt>
                      <c:pt idx="467">
                        <c:v>1.66</c:v>
                      </c:pt>
                      <c:pt idx="468">
                        <c:v>2.64</c:v>
                      </c:pt>
                      <c:pt idx="469">
                        <c:v>2.7</c:v>
                      </c:pt>
                      <c:pt idx="470">
                        <c:v>2.68</c:v>
                      </c:pt>
                      <c:pt idx="471">
                        <c:v>2.78</c:v>
                      </c:pt>
                      <c:pt idx="472">
                        <c:v>2.66</c:v>
                      </c:pt>
                      <c:pt idx="473">
                        <c:v>2.76</c:v>
                      </c:pt>
                      <c:pt idx="474">
                        <c:v>2.96</c:v>
                      </c:pt>
                      <c:pt idx="475">
                        <c:v>3.04</c:v>
                      </c:pt>
                      <c:pt idx="476">
                        <c:v>2.6</c:v>
                      </c:pt>
                      <c:pt idx="477">
                        <c:v>2.6</c:v>
                      </c:pt>
                      <c:pt idx="478">
                        <c:v>1.84</c:v>
                      </c:pt>
                      <c:pt idx="479">
                        <c:v>2.2400000000000002</c:v>
                      </c:pt>
                      <c:pt idx="480">
                        <c:v>2.72</c:v>
                      </c:pt>
                      <c:pt idx="481">
                        <c:v>3</c:v>
                      </c:pt>
                      <c:pt idx="482">
                        <c:v>2.9</c:v>
                      </c:pt>
                      <c:pt idx="483">
                        <c:v>2.94</c:v>
                      </c:pt>
                      <c:pt idx="484">
                        <c:v>2.84</c:v>
                      </c:pt>
                      <c:pt idx="485">
                        <c:v>2.96</c:v>
                      </c:pt>
                      <c:pt idx="486">
                        <c:v>2.7</c:v>
                      </c:pt>
                      <c:pt idx="487">
                        <c:v>2.84</c:v>
                      </c:pt>
                      <c:pt idx="488">
                        <c:v>2.74</c:v>
                      </c:pt>
                      <c:pt idx="489">
                        <c:v>2.97</c:v>
                      </c:pt>
                      <c:pt idx="490">
                        <c:v>2.41</c:v>
                      </c:pt>
                      <c:pt idx="491">
                        <c:v>2.23</c:v>
                      </c:pt>
                      <c:pt idx="492">
                        <c:v>1.9</c:v>
                      </c:pt>
                      <c:pt idx="493">
                        <c:v>2.08</c:v>
                      </c:pt>
                      <c:pt idx="494">
                        <c:v>2.1</c:v>
                      </c:pt>
                      <c:pt idx="495">
                        <c:v>2.54</c:v>
                      </c:pt>
                      <c:pt idx="496">
                        <c:v>2.0299999999999998</c:v>
                      </c:pt>
                      <c:pt idx="497">
                        <c:v>2.2200000000000002</c:v>
                      </c:pt>
                      <c:pt idx="498">
                        <c:v>2.44</c:v>
                      </c:pt>
                      <c:pt idx="499">
                        <c:v>2.95</c:v>
                      </c:pt>
                      <c:pt idx="500">
                        <c:v>2.62</c:v>
                      </c:pt>
                      <c:pt idx="501">
                        <c:v>2.86</c:v>
                      </c:pt>
                      <c:pt idx="502">
                        <c:v>2.58</c:v>
                      </c:pt>
                      <c:pt idx="503">
                        <c:v>2.66</c:v>
                      </c:pt>
                      <c:pt idx="504">
                        <c:v>2.6</c:v>
                      </c:pt>
                      <c:pt idx="505">
                        <c:v>2.74</c:v>
                      </c:pt>
                      <c:pt idx="506">
                        <c:v>1.58</c:v>
                      </c:pt>
                      <c:pt idx="507">
                        <c:v>1.63</c:v>
                      </c:pt>
                      <c:pt idx="508">
                        <c:v>1.2</c:v>
                      </c:pt>
                      <c:pt idx="509">
                        <c:v>1.4</c:v>
                      </c:pt>
                      <c:pt idx="510">
                        <c:v>2.1</c:v>
                      </c:pt>
                      <c:pt idx="511">
                        <c:v>2.2000000000000002</c:v>
                      </c:pt>
                      <c:pt idx="512">
                        <c:v>2.2999999999999998</c:v>
                      </c:pt>
                      <c:pt idx="513">
                        <c:v>2.62</c:v>
                      </c:pt>
                      <c:pt idx="514">
                        <c:v>2.23</c:v>
                      </c:pt>
                      <c:pt idx="515">
                        <c:v>2.67</c:v>
                      </c:pt>
                      <c:pt idx="516">
                        <c:v>2.56</c:v>
                      </c:pt>
                      <c:pt idx="517">
                        <c:v>2.64</c:v>
                      </c:pt>
                      <c:pt idx="518">
                        <c:v>2.5</c:v>
                      </c:pt>
                      <c:pt idx="519">
                        <c:v>2.7</c:v>
                      </c:pt>
                      <c:pt idx="520">
                        <c:v>1.72</c:v>
                      </c:pt>
                      <c:pt idx="521">
                        <c:v>1.72</c:v>
                      </c:pt>
                      <c:pt idx="522">
                        <c:v>2.36</c:v>
                      </c:pt>
                      <c:pt idx="523">
                        <c:v>2.64</c:v>
                      </c:pt>
                      <c:pt idx="524">
                        <c:v>1.84</c:v>
                      </c:pt>
                      <c:pt idx="525">
                        <c:v>2.15</c:v>
                      </c:pt>
                      <c:pt idx="526">
                        <c:v>2</c:v>
                      </c:pt>
                      <c:pt idx="527">
                        <c:v>2.08</c:v>
                      </c:pt>
                      <c:pt idx="528">
                        <c:v>1.68</c:v>
                      </c:pt>
                      <c:pt idx="529">
                        <c:v>1.7</c:v>
                      </c:pt>
                      <c:pt idx="530">
                        <c:v>1.3</c:v>
                      </c:pt>
                      <c:pt idx="531">
                        <c:v>1.28</c:v>
                      </c:pt>
                      <c:pt idx="532">
                        <c:v>1.58</c:v>
                      </c:pt>
                      <c:pt idx="533">
                        <c:v>2.7</c:v>
                      </c:pt>
                      <c:pt idx="534">
                        <c:v>2.02</c:v>
                      </c:pt>
                      <c:pt idx="535">
                        <c:v>1.92</c:v>
                      </c:pt>
                      <c:pt idx="536">
                        <c:v>2.2999999999999998</c:v>
                      </c:pt>
                      <c:pt idx="537">
                        <c:v>2.1</c:v>
                      </c:pt>
                      <c:pt idx="538">
                        <c:v>2.2999999999999998</c:v>
                      </c:pt>
                      <c:pt idx="539">
                        <c:v>2.2599999999999998</c:v>
                      </c:pt>
                      <c:pt idx="540">
                        <c:v>1.94</c:v>
                      </c:pt>
                      <c:pt idx="541">
                        <c:v>2.87</c:v>
                      </c:pt>
                      <c:pt idx="542">
                        <c:v>2.4700000000000002</c:v>
                      </c:pt>
                      <c:pt idx="543">
                        <c:v>2.82</c:v>
                      </c:pt>
                      <c:pt idx="544">
                        <c:v>2.08</c:v>
                      </c:pt>
                      <c:pt idx="545">
                        <c:v>2.65</c:v>
                      </c:pt>
                      <c:pt idx="546">
                        <c:v>2.4</c:v>
                      </c:pt>
                      <c:pt idx="547">
                        <c:v>2.62</c:v>
                      </c:pt>
                      <c:pt idx="548">
                        <c:v>2.6</c:v>
                      </c:pt>
                      <c:pt idx="549">
                        <c:v>2.38</c:v>
                      </c:pt>
                      <c:pt idx="550">
                        <c:v>2.2799999999999998</c:v>
                      </c:pt>
                      <c:pt idx="551">
                        <c:v>3.02</c:v>
                      </c:pt>
                      <c:pt idx="552">
                        <c:v>2.2200000000000002</c:v>
                      </c:pt>
                      <c:pt idx="553">
                        <c:v>2.73</c:v>
                      </c:pt>
                      <c:pt idx="554">
                        <c:v>2.17</c:v>
                      </c:pt>
                      <c:pt idx="555">
                        <c:v>2.34</c:v>
                      </c:pt>
                      <c:pt idx="556">
                        <c:v>1.8</c:v>
                      </c:pt>
                      <c:pt idx="557">
                        <c:v>2.14</c:v>
                      </c:pt>
                      <c:pt idx="558">
                        <c:v>1.6</c:v>
                      </c:pt>
                      <c:pt idx="559">
                        <c:v>2.0499999999999998</c:v>
                      </c:pt>
                      <c:pt idx="560">
                        <c:v>1.7</c:v>
                      </c:pt>
                      <c:pt idx="561">
                        <c:v>1.94</c:v>
                      </c:pt>
                      <c:pt idx="562">
                        <c:v>1.41</c:v>
                      </c:pt>
                      <c:pt idx="563">
                        <c:v>2.06</c:v>
                      </c:pt>
                      <c:pt idx="564">
                        <c:v>1.59</c:v>
                      </c:pt>
                      <c:pt idx="565">
                        <c:v>2.36</c:v>
                      </c:pt>
                      <c:pt idx="566">
                        <c:v>1.5</c:v>
                      </c:pt>
                      <c:pt idx="567">
                        <c:v>2.1</c:v>
                      </c:pt>
                      <c:pt idx="568">
                        <c:v>1.22</c:v>
                      </c:pt>
                      <c:pt idx="569">
                        <c:v>1.78</c:v>
                      </c:pt>
                      <c:pt idx="570">
                        <c:v>1.53</c:v>
                      </c:pt>
                      <c:pt idx="571">
                        <c:v>1.86</c:v>
                      </c:pt>
                      <c:pt idx="572">
                        <c:v>1.19</c:v>
                      </c:pt>
                      <c:pt idx="573">
                        <c:v>1.72</c:v>
                      </c:pt>
                      <c:pt idx="574">
                        <c:v>1.28</c:v>
                      </c:pt>
                      <c:pt idx="575">
                        <c:v>1.72</c:v>
                      </c:pt>
                      <c:pt idx="576">
                        <c:v>1.3</c:v>
                      </c:pt>
                      <c:pt idx="577">
                        <c:v>1.48</c:v>
                      </c:pt>
                      <c:pt idx="578">
                        <c:v>1.1399999999999999</c:v>
                      </c:pt>
                      <c:pt idx="579">
                        <c:v>1.74</c:v>
                      </c:pt>
                      <c:pt idx="580">
                        <c:v>1.1599999999999999</c:v>
                      </c:pt>
                      <c:pt idx="581">
                        <c:v>1.74</c:v>
                      </c:pt>
                      <c:pt idx="582">
                        <c:v>1.2</c:v>
                      </c:pt>
                      <c:pt idx="583">
                        <c:v>1.7</c:v>
                      </c:pt>
                      <c:pt idx="584">
                        <c:v>1.1399999999999999</c:v>
                      </c:pt>
                      <c:pt idx="585">
                        <c:v>1.54</c:v>
                      </c:pt>
                      <c:pt idx="586">
                        <c:v>1.1399999999999999</c:v>
                      </c:pt>
                      <c:pt idx="587">
                        <c:v>1.82</c:v>
                      </c:pt>
                      <c:pt idx="588">
                        <c:v>1.32</c:v>
                      </c:pt>
                      <c:pt idx="589">
                        <c:v>1.53</c:v>
                      </c:pt>
                      <c:pt idx="590">
                        <c:v>1.4</c:v>
                      </c:pt>
                      <c:pt idx="591">
                        <c:v>1.52</c:v>
                      </c:pt>
                      <c:pt idx="592">
                        <c:v>1.19</c:v>
                      </c:pt>
                      <c:pt idx="593">
                        <c:v>1.88</c:v>
                      </c:pt>
                      <c:pt idx="594">
                        <c:v>1.68</c:v>
                      </c:pt>
                      <c:pt idx="595">
                        <c:v>2.46</c:v>
                      </c:pt>
                      <c:pt idx="596">
                        <c:v>1.96</c:v>
                      </c:pt>
                      <c:pt idx="597">
                        <c:v>2.0699999999999998</c:v>
                      </c:pt>
                      <c:pt idx="598">
                        <c:v>1.77</c:v>
                      </c:pt>
                      <c:pt idx="599">
                        <c:v>1.84</c:v>
                      </c:pt>
                      <c:pt idx="600">
                        <c:v>1.62</c:v>
                      </c:pt>
                      <c:pt idx="601">
                        <c:v>1.9</c:v>
                      </c:pt>
                      <c:pt idx="602">
                        <c:v>1.57</c:v>
                      </c:pt>
                      <c:pt idx="603">
                        <c:v>2.2200000000000002</c:v>
                      </c:pt>
                      <c:pt idx="604">
                        <c:v>2.78</c:v>
                      </c:pt>
                      <c:pt idx="605">
                        <c:v>3.42</c:v>
                      </c:pt>
                      <c:pt idx="606">
                        <c:v>3.29</c:v>
                      </c:pt>
                      <c:pt idx="607">
                        <c:v>2.92</c:v>
                      </c:pt>
                      <c:pt idx="608">
                        <c:v>2.4300000000000002</c:v>
                      </c:pt>
                      <c:pt idx="609">
                        <c:v>2.8</c:v>
                      </c:pt>
                      <c:pt idx="610">
                        <c:v>3.2</c:v>
                      </c:pt>
                      <c:pt idx="611">
                        <c:v>3.7</c:v>
                      </c:pt>
                      <c:pt idx="612">
                        <c:v>3.78</c:v>
                      </c:pt>
                      <c:pt idx="613">
                        <c:v>3.52</c:v>
                      </c:pt>
                      <c:pt idx="614">
                        <c:v>2.73</c:v>
                      </c:pt>
                      <c:pt idx="615">
                        <c:v>2.68</c:v>
                      </c:pt>
                      <c:pt idx="616">
                        <c:v>2.2000000000000002</c:v>
                      </c:pt>
                      <c:pt idx="617">
                        <c:v>2.7</c:v>
                      </c:pt>
                      <c:pt idx="618">
                        <c:v>2.62</c:v>
                      </c:pt>
                      <c:pt idx="619">
                        <c:v>2.8879999999999999</c:v>
                      </c:pt>
                      <c:pt idx="620">
                        <c:v>2.38</c:v>
                      </c:pt>
                      <c:pt idx="621">
                        <c:v>2.76</c:v>
                      </c:pt>
                      <c:pt idx="622">
                        <c:v>2.2599999999999998</c:v>
                      </c:pt>
                      <c:pt idx="623">
                        <c:v>2.9</c:v>
                      </c:pt>
                      <c:pt idx="624">
                        <c:v>2.31</c:v>
                      </c:pt>
                      <c:pt idx="625">
                        <c:v>2.58</c:v>
                      </c:pt>
                      <c:pt idx="626">
                        <c:v>2.0699999999999998</c:v>
                      </c:pt>
                      <c:pt idx="627">
                        <c:v>2.25</c:v>
                      </c:pt>
                      <c:pt idx="628">
                        <c:v>2.06</c:v>
                      </c:pt>
                      <c:pt idx="629">
                        <c:v>2.68</c:v>
                      </c:pt>
                      <c:pt idx="630">
                        <c:v>2.2799999999999998</c:v>
                      </c:pt>
                      <c:pt idx="631">
                        <c:v>3.07</c:v>
                      </c:pt>
                      <c:pt idx="632">
                        <c:v>2.31</c:v>
                      </c:pt>
                      <c:pt idx="633">
                        <c:v>2.25</c:v>
                      </c:pt>
                      <c:pt idx="634">
                        <c:v>1.96</c:v>
                      </c:pt>
                      <c:pt idx="635">
                        <c:v>2.39</c:v>
                      </c:pt>
                      <c:pt idx="636">
                        <c:v>2.2999999999999998</c:v>
                      </c:pt>
                      <c:pt idx="637">
                        <c:v>2.77</c:v>
                      </c:pt>
                      <c:pt idx="638">
                        <c:v>2.44</c:v>
                      </c:pt>
                      <c:pt idx="639">
                        <c:v>2.68</c:v>
                      </c:pt>
                      <c:pt idx="640">
                        <c:v>2.23</c:v>
                      </c:pt>
                      <c:pt idx="641">
                        <c:v>2.59</c:v>
                      </c:pt>
                      <c:pt idx="642">
                        <c:v>2.23</c:v>
                      </c:pt>
                      <c:pt idx="643">
                        <c:v>2.98</c:v>
                      </c:pt>
                      <c:pt idx="644">
                        <c:v>3.43</c:v>
                      </c:pt>
                      <c:pt idx="645">
                        <c:v>3.8</c:v>
                      </c:pt>
                      <c:pt idx="646">
                        <c:v>3.08</c:v>
                      </c:pt>
                      <c:pt idx="647">
                        <c:v>3.98</c:v>
                      </c:pt>
                      <c:pt idx="648">
                        <c:v>4.43</c:v>
                      </c:pt>
                      <c:pt idx="649">
                        <c:v>4.1399999999999997</c:v>
                      </c:pt>
                      <c:pt idx="650">
                        <c:v>3.26</c:v>
                      </c:pt>
                      <c:pt idx="651">
                        <c:v>4</c:v>
                      </c:pt>
                      <c:pt idx="652">
                        <c:v>4.9800000000000004</c:v>
                      </c:pt>
                      <c:pt idx="653">
                        <c:v>5.08</c:v>
                      </c:pt>
                      <c:pt idx="654">
                        <c:v>4.24</c:v>
                      </c:pt>
                      <c:pt idx="655">
                        <c:v>3.98</c:v>
                      </c:pt>
                      <c:pt idx="656">
                        <c:v>3.84</c:v>
                      </c:pt>
                      <c:pt idx="657">
                        <c:v>3.77</c:v>
                      </c:pt>
                      <c:pt idx="658">
                        <c:v>2.67</c:v>
                      </c:pt>
                      <c:pt idx="659">
                        <c:v>2.88</c:v>
                      </c:pt>
                      <c:pt idx="660">
                        <c:v>3.28</c:v>
                      </c:pt>
                      <c:pt idx="661">
                        <c:v>2.39</c:v>
                      </c:pt>
                      <c:pt idx="662">
                        <c:v>3.1</c:v>
                      </c:pt>
                      <c:pt idx="663">
                        <c:v>3.24</c:v>
                      </c:pt>
                      <c:pt idx="664">
                        <c:v>3.18</c:v>
                      </c:pt>
                      <c:pt idx="665">
                        <c:v>3.3</c:v>
                      </c:pt>
                      <c:pt idx="666">
                        <c:v>3.07</c:v>
                      </c:pt>
                      <c:pt idx="667">
                        <c:v>3.14</c:v>
                      </c:pt>
                      <c:pt idx="668">
                        <c:v>2.98</c:v>
                      </c:pt>
                      <c:pt idx="669">
                        <c:v>3</c:v>
                      </c:pt>
                      <c:pt idx="670">
                        <c:v>1.9</c:v>
                      </c:pt>
                      <c:pt idx="671">
                        <c:v>2.1</c:v>
                      </c:pt>
                      <c:pt idx="672">
                        <c:v>1.96</c:v>
                      </c:pt>
                      <c:pt idx="673">
                        <c:v>2.1800000000000002</c:v>
                      </c:pt>
                      <c:pt idx="674">
                        <c:v>1.85</c:v>
                      </c:pt>
                      <c:pt idx="675">
                        <c:v>2.1800000000000002</c:v>
                      </c:pt>
                      <c:pt idx="676">
                        <c:v>1.86</c:v>
                      </c:pt>
                      <c:pt idx="677">
                        <c:v>2.1</c:v>
                      </c:pt>
                      <c:pt idx="678">
                        <c:v>2.08</c:v>
                      </c:pt>
                      <c:pt idx="679">
                        <c:v>2.3199999999999998</c:v>
                      </c:pt>
                      <c:pt idx="680">
                        <c:v>1.8</c:v>
                      </c:pt>
                      <c:pt idx="681">
                        <c:v>1.98</c:v>
                      </c:pt>
                      <c:pt idx="682">
                        <c:v>2.42</c:v>
                      </c:pt>
                      <c:pt idx="683">
                        <c:v>2.5</c:v>
                      </c:pt>
                      <c:pt idx="684">
                        <c:v>2.08</c:v>
                      </c:pt>
                      <c:pt idx="685">
                        <c:v>2.3199999999999998</c:v>
                      </c:pt>
                      <c:pt idx="686">
                        <c:v>2.17</c:v>
                      </c:pt>
                      <c:pt idx="687">
                        <c:v>2.16</c:v>
                      </c:pt>
                      <c:pt idx="688">
                        <c:v>1.9</c:v>
                      </c:pt>
                      <c:pt idx="689">
                        <c:v>2.1800000000000002</c:v>
                      </c:pt>
                      <c:pt idx="690">
                        <c:v>2.0699999999999998</c:v>
                      </c:pt>
                      <c:pt idx="691">
                        <c:v>2.68</c:v>
                      </c:pt>
                      <c:pt idx="692">
                        <c:v>2</c:v>
                      </c:pt>
                      <c:pt idx="693">
                        <c:v>2.2000000000000002</c:v>
                      </c:pt>
                      <c:pt idx="694">
                        <c:v>1.8</c:v>
                      </c:pt>
                      <c:pt idx="695">
                        <c:v>2.4300000000000002</c:v>
                      </c:pt>
                      <c:pt idx="696">
                        <c:v>1.93</c:v>
                      </c:pt>
                      <c:pt idx="697">
                        <c:v>2.2999999999999998</c:v>
                      </c:pt>
                      <c:pt idx="698">
                        <c:v>1.87</c:v>
                      </c:pt>
                      <c:pt idx="699">
                        <c:v>2.37</c:v>
                      </c:pt>
                      <c:pt idx="700">
                        <c:v>1.74</c:v>
                      </c:pt>
                      <c:pt idx="701">
                        <c:v>2.1</c:v>
                      </c:pt>
                      <c:pt idx="702">
                        <c:v>1.58</c:v>
                      </c:pt>
                      <c:pt idx="703">
                        <c:v>2</c:v>
                      </c:pt>
                      <c:pt idx="704">
                        <c:v>1.73</c:v>
                      </c:pt>
                      <c:pt idx="705">
                        <c:v>1.95</c:v>
                      </c:pt>
                      <c:pt idx="706">
                        <c:v>2.5</c:v>
                      </c:pt>
                      <c:pt idx="707">
                        <c:v>2.9</c:v>
                      </c:pt>
                      <c:pt idx="708">
                        <c:v>2.36</c:v>
                      </c:pt>
                      <c:pt idx="709">
                        <c:v>2.6</c:v>
                      </c:pt>
                      <c:pt idx="710">
                        <c:v>1.8</c:v>
                      </c:pt>
                      <c:pt idx="711">
                        <c:v>2.3199999999999998</c:v>
                      </c:pt>
                      <c:pt idx="712">
                        <c:v>2.1800000000000002</c:v>
                      </c:pt>
                      <c:pt idx="713">
                        <c:v>2.42</c:v>
                      </c:pt>
                      <c:pt idx="714">
                        <c:v>1.97</c:v>
                      </c:pt>
                      <c:pt idx="715">
                        <c:v>2.2799999999999998</c:v>
                      </c:pt>
                      <c:pt idx="716">
                        <c:v>1.63</c:v>
                      </c:pt>
                      <c:pt idx="717">
                        <c:v>2.1800000000000002</c:v>
                      </c:pt>
                      <c:pt idx="718">
                        <c:v>2.04</c:v>
                      </c:pt>
                      <c:pt idx="719">
                        <c:v>2.3199999999999998</c:v>
                      </c:pt>
                      <c:pt idx="720">
                        <c:v>1.98</c:v>
                      </c:pt>
                      <c:pt idx="721">
                        <c:v>2.5299999999999998</c:v>
                      </c:pt>
                      <c:pt idx="722">
                        <c:v>1.73</c:v>
                      </c:pt>
                      <c:pt idx="723">
                        <c:v>2.66</c:v>
                      </c:pt>
                      <c:pt idx="724">
                        <c:v>2.23</c:v>
                      </c:pt>
                      <c:pt idx="725">
                        <c:v>3.03</c:v>
                      </c:pt>
                      <c:pt idx="726">
                        <c:v>2.76</c:v>
                      </c:pt>
                      <c:pt idx="727">
                        <c:v>2.98</c:v>
                      </c:pt>
                    </c:numCache>
                  </c:numRef>
                </c:val>
                <c:smooth val="1"/>
                <c:extLst>
                  <c:ext xmlns:c16="http://schemas.microsoft.com/office/drawing/2014/chart" uri="{C3380CC4-5D6E-409C-BE32-E72D297353CC}">
                    <c16:uniqueId val="{0000000A-9035-4649-8864-FD3FB14D1724}"/>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DATOS!$X$3:$X$732</c15:sqref>
                        </c15:formulaRef>
                      </c:ext>
                    </c:extLst>
                    <c:numCache>
                      <c:formatCode>0.00</c:formatCode>
                      <c:ptCount val="730"/>
                      <c:pt idx="0">
                        <c:v>2.97</c:v>
                      </c:pt>
                      <c:pt idx="1">
                        <c:v>2.72</c:v>
                      </c:pt>
                      <c:pt idx="2">
                        <c:v>2</c:v>
                      </c:pt>
                      <c:pt idx="3">
                        <c:v>2.02</c:v>
                      </c:pt>
                      <c:pt idx="4">
                        <c:v>2.64</c:v>
                      </c:pt>
                      <c:pt idx="5">
                        <c:v>3.06</c:v>
                      </c:pt>
                      <c:pt idx="6">
                        <c:v>2.04</c:v>
                      </c:pt>
                      <c:pt idx="7">
                        <c:v>3</c:v>
                      </c:pt>
                      <c:pt idx="8">
                        <c:v>2.95</c:v>
                      </c:pt>
                      <c:pt idx="9">
                        <c:v>2.9</c:v>
                      </c:pt>
                      <c:pt idx="10">
                        <c:v>1.92</c:v>
                      </c:pt>
                      <c:pt idx="11">
                        <c:v>2.44</c:v>
                      </c:pt>
                      <c:pt idx="12">
                        <c:v>2.2599999999999998</c:v>
                      </c:pt>
                      <c:pt idx="13">
                        <c:v>2.86</c:v>
                      </c:pt>
                      <c:pt idx="14">
                        <c:v>1.93</c:v>
                      </c:pt>
                      <c:pt idx="15">
                        <c:v>1.9</c:v>
                      </c:pt>
                      <c:pt idx="16">
                        <c:v>1.46</c:v>
                      </c:pt>
                      <c:pt idx="17">
                        <c:v>1.9</c:v>
                      </c:pt>
                      <c:pt idx="18">
                        <c:v>1.44</c:v>
                      </c:pt>
                      <c:pt idx="19">
                        <c:v>2.36</c:v>
                      </c:pt>
                      <c:pt idx="20">
                        <c:v>1.73</c:v>
                      </c:pt>
                      <c:pt idx="21">
                        <c:v>1.98</c:v>
                      </c:pt>
                      <c:pt idx="22">
                        <c:v>1.56</c:v>
                      </c:pt>
                      <c:pt idx="23">
                        <c:v>1.98</c:v>
                      </c:pt>
                      <c:pt idx="24">
                        <c:v>1.62</c:v>
                      </c:pt>
                      <c:pt idx="25">
                        <c:v>2.16</c:v>
                      </c:pt>
                      <c:pt idx="26">
                        <c:v>1.46</c:v>
                      </c:pt>
                      <c:pt idx="27">
                        <c:v>2.0499999999999998</c:v>
                      </c:pt>
                      <c:pt idx="28">
                        <c:v>1.74</c:v>
                      </c:pt>
                      <c:pt idx="29">
                        <c:v>1.6</c:v>
                      </c:pt>
                      <c:pt idx="30">
                        <c:v>1.4</c:v>
                      </c:pt>
                      <c:pt idx="31">
                        <c:v>2.06</c:v>
                      </c:pt>
                      <c:pt idx="32">
                        <c:v>1.66</c:v>
                      </c:pt>
                      <c:pt idx="33">
                        <c:v>2.0299999999999998</c:v>
                      </c:pt>
                      <c:pt idx="34">
                        <c:v>1.9</c:v>
                      </c:pt>
                      <c:pt idx="35">
                        <c:v>2.2999999999999998</c:v>
                      </c:pt>
                      <c:pt idx="36">
                        <c:v>2.76</c:v>
                      </c:pt>
                      <c:pt idx="37">
                        <c:v>2.86</c:v>
                      </c:pt>
                      <c:pt idx="38">
                        <c:v>2.54</c:v>
                      </c:pt>
                      <c:pt idx="39">
                        <c:v>2.76</c:v>
                      </c:pt>
                      <c:pt idx="40">
                        <c:v>2.78</c:v>
                      </c:pt>
                      <c:pt idx="41">
                        <c:v>3.1</c:v>
                      </c:pt>
                      <c:pt idx="42">
                        <c:v>2.62</c:v>
                      </c:pt>
                      <c:pt idx="43">
                        <c:v>3.05</c:v>
                      </c:pt>
                      <c:pt idx="44">
                        <c:v>2.54</c:v>
                      </c:pt>
                      <c:pt idx="45">
                        <c:v>3.04</c:v>
                      </c:pt>
                      <c:pt idx="46">
                        <c:v>2.48</c:v>
                      </c:pt>
                      <c:pt idx="47">
                        <c:v>2.8</c:v>
                      </c:pt>
                      <c:pt idx="48">
                        <c:v>1.85</c:v>
                      </c:pt>
                      <c:pt idx="49">
                        <c:v>2.16</c:v>
                      </c:pt>
                      <c:pt idx="50">
                        <c:v>2.1</c:v>
                      </c:pt>
                      <c:pt idx="51">
                        <c:v>2.38</c:v>
                      </c:pt>
                      <c:pt idx="52">
                        <c:v>2</c:v>
                      </c:pt>
                      <c:pt idx="53">
                        <c:v>2.14</c:v>
                      </c:pt>
                      <c:pt idx="54">
                        <c:v>1.6</c:v>
                      </c:pt>
                      <c:pt idx="55">
                        <c:v>2.14</c:v>
                      </c:pt>
                      <c:pt idx="56">
                        <c:v>2.46</c:v>
                      </c:pt>
                      <c:pt idx="57">
                        <c:v>2.7</c:v>
                      </c:pt>
                      <c:pt idx="58">
                        <c:v>1.6</c:v>
                      </c:pt>
                      <c:pt idx="59">
                        <c:v>1.28</c:v>
                      </c:pt>
                      <c:pt idx="60">
                        <c:v>1.44</c:v>
                      </c:pt>
                      <c:pt idx="61">
                        <c:v>2.17</c:v>
                      </c:pt>
                      <c:pt idx="62">
                        <c:v>1.62</c:v>
                      </c:pt>
                      <c:pt idx="63">
                        <c:v>2.2599999999999998</c:v>
                      </c:pt>
                      <c:pt idx="64">
                        <c:v>2.2200000000000002</c:v>
                      </c:pt>
                      <c:pt idx="65">
                        <c:v>2.4</c:v>
                      </c:pt>
                      <c:pt idx="66">
                        <c:v>1.82</c:v>
                      </c:pt>
                      <c:pt idx="67">
                        <c:v>2.2599999999999998</c:v>
                      </c:pt>
                      <c:pt idx="68">
                        <c:v>1.8</c:v>
                      </c:pt>
                      <c:pt idx="69">
                        <c:v>1.82</c:v>
                      </c:pt>
                      <c:pt idx="70">
                        <c:v>1.84</c:v>
                      </c:pt>
                      <c:pt idx="71">
                        <c:v>1.93</c:v>
                      </c:pt>
                      <c:pt idx="72">
                        <c:v>1.46</c:v>
                      </c:pt>
                      <c:pt idx="73">
                        <c:v>1.58</c:v>
                      </c:pt>
                      <c:pt idx="74">
                        <c:v>1.28</c:v>
                      </c:pt>
                      <c:pt idx="75">
                        <c:v>1.68</c:v>
                      </c:pt>
                      <c:pt idx="76">
                        <c:v>1.1399999999999999</c:v>
                      </c:pt>
                      <c:pt idx="77">
                        <c:v>1.58</c:v>
                      </c:pt>
                      <c:pt idx="78">
                        <c:v>1.1399999999999999</c:v>
                      </c:pt>
                      <c:pt idx="79">
                        <c:v>1.3</c:v>
                      </c:pt>
                      <c:pt idx="80">
                        <c:v>1.42</c:v>
                      </c:pt>
                      <c:pt idx="81">
                        <c:v>1.44</c:v>
                      </c:pt>
                      <c:pt idx="82">
                        <c:v>1.22</c:v>
                      </c:pt>
                      <c:pt idx="83">
                        <c:v>1.22</c:v>
                      </c:pt>
                      <c:pt idx="84">
                        <c:v>0.98</c:v>
                      </c:pt>
                      <c:pt idx="85">
                        <c:v>1.49</c:v>
                      </c:pt>
                      <c:pt idx="86">
                        <c:v>1.08</c:v>
                      </c:pt>
                      <c:pt idx="87">
                        <c:v>1.57</c:v>
                      </c:pt>
                      <c:pt idx="88">
                        <c:v>1.02</c:v>
                      </c:pt>
                      <c:pt idx="89">
                        <c:v>1.48</c:v>
                      </c:pt>
                      <c:pt idx="90">
                        <c:v>1.02</c:v>
                      </c:pt>
                      <c:pt idx="91">
                        <c:v>1.66</c:v>
                      </c:pt>
                      <c:pt idx="92">
                        <c:v>1.63</c:v>
                      </c:pt>
                      <c:pt idx="93">
                        <c:v>2.13</c:v>
                      </c:pt>
                      <c:pt idx="94">
                        <c:v>1.88</c:v>
                      </c:pt>
                      <c:pt idx="95">
                        <c:v>2.02</c:v>
                      </c:pt>
                      <c:pt idx="96">
                        <c:v>1.38</c:v>
                      </c:pt>
                      <c:pt idx="97">
                        <c:v>1.64</c:v>
                      </c:pt>
                      <c:pt idx="98">
                        <c:v>1.22</c:v>
                      </c:pt>
                      <c:pt idx="99">
                        <c:v>1.2</c:v>
                      </c:pt>
                      <c:pt idx="100">
                        <c:v>1.06</c:v>
                      </c:pt>
                      <c:pt idx="101">
                        <c:v>1.64</c:v>
                      </c:pt>
                      <c:pt idx="102">
                        <c:v>1.2</c:v>
                      </c:pt>
                      <c:pt idx="103">
                        <c:v>2.1</c:v>
                      </c:pt>
                      <c:pt idx="104">
                        <c:v>1.69</c:v>
                      </c:pt>
                      <c:pt idx="105">
                        <c:v>2.2200000000000002</c:v>
                      </c:pt>
                      <c:pt idx="106">
                        <c:v>2.6</c:v>
                      </c:pt>
                      <c:pt idx="107">
                        <c:v>2.88</c:v>
                      </c:pt>
                      <c:pt idx="108">
                        <c:v>2.2799999999999998</c:v>
                      </c:pt>
                      <c:pt idx="109">
                        <c:v>2.56</c:v>
                      </c:pt>
                      <c:pt idx="110">
                        <c:v>2.25</c:v>
                      </c:pt>
                      <c:pt idx="111">
                        <c:v>2.4</c:v>
                      </c:pt>
                      <c:pt idx="112">
                        <c:v>2</c:v>
                      </c:pt>
                      <c:pt idx="113">
                        <c:v>2.12</c:v>
                      </c:pt>
                      <c:pt idx="114">
                        <c:v>2.27</c:v>
                      </c:pt>
                      <c:pt idx="115">
                        <c:v>2.67</c:v>
                      </c:pt>
                      <c:pt idx="116">
                        <c:v>2.72</c:v>
                      </c:pt>
                      <c:pt idx="117">
                        <c:v>2.5299999999999998</c:v>
                      </c:pt>
                      <c:pt idx="118">
                        <c:v>2.08</c:v>
                      </c:pt>
                      <c:pt idx="119">
                        <c:v>2.48</c:v>
                      </c:pt>
                      <c:pt idx="120">
                        <c:v>2.0299999999999998</c:v>
                      </c:pt>
                      <c:pt idx="121">
                        <c:v>2.68</c:v>
                      </c:pt>
                      <c:pt idx="122">
                        <c:v>1.96</c:v>
                      </c:pt>
                      <c:pt idx="123">
                        <c:v>1.83</c:v>
                      </c:pt>
                      <c:pt idx="124">
                        <c:v>1.86</c:v>
                      </c:pt>
                      <c:pt idx="125">
                        <c:v>1.94</c:v>
                      </c:pt>
                      <c:pt idx="126">
                        <c:v>1.95</c:v>
                      </c:pt>
                      <c:pt idx="127">
                        <c:v>1.85</c:v>
                      </c:pt>
                      <c:pt idx="128">
                        <c:v>1.7</c:v>
                      </c:pt>
                      <c:pt idx="129">
                        <c:v>2.13</c:v>
                      </c:pt>
                      <c:pt idx="130">
                        <c:v>2.25</c:v>
                      </c:pt>
                      <c:pt idx="131">
                        <c:v>2.1800000000000002</c:v>
                      </c:pt>
                      <c:pt idx="132">
                        <c:v>2</c:v>
                      </c:pt>
                      <c:pt idx="133">
                        <c:v>2.08</c:v>
                      </c:pt>
                      <c:pt idx="134">
                        <c:v>1.92</c:v>
                      </c:pt>
                      <c:pt idx="135">
                        <c:v>1.8</c:v>
                      </c:pt>
                      <c:pt idx="136">
                        <c:v>1.68</c:v>
                      </c:pt>
                      <c:pt idx="137">
                        <c:v>1.84</c:v>
                      </c:pt>
                      <c:pt idx="138">
                        <c:v>3.07</c:v>
                      </c:pt>
                      <c:pt idx="139">
                        <c:v>2.38</c:v>
                      </c:pt>
                      <c:pt idx="140">
                        <c:v>2.16</c:v>
                      </c:pt>
                      <c:pt idx="141">
                        <c:v>1.95</c:v>
                      </c:pt>
                      <c:pt idx="142">
                        <c:v>1.75</c:v>
                      </c:pt>
                      <c:pt idx="143">
                        <c:v>1.76</c:v>
                      </c:pt>
                      <c:pt idx="144">
                        <c:v>1.58</c:v>
                      </c:pt>
                      <c:pt idx="145">
                        <c:v>1.6</c:v>
                      </c:pt>
                      <c:pt idx="146">
                        <c:v>1.62</c:v>
                      </c:pt>
                      <c:pt idx="147">
                        <c:v>2.4</c:v>
                      </c:pt>
                      <c:pt idx="148">
                        <c:v>2.27</c:v>
                      </c:pt>
                      <c:pt idx="149">
                        <c:v>2.42</c:v>
                      </c:pt>
                      <c:pt idx="150">
                        <c:v>2.36</c:v>
                      </c:pt>
                      <c:pt idx="151">
                        <c:v>2.42</c:v>
                      </c:pt>
                      <c:pt idx="152">
                        <c:v>2.1</c:v>
                      </c:pt>
                      <c:pt idx="153">
                        <c:v>2.23</c:v>
                      </c:pt>
                      <c:pt idx="154">
                        <c:v>2.2400000000000002</c:v>
                      </c:pt>
                      <c:pt idx="155">
                        <c:v>2.6</c:v>
                      </c:pt>
                      <c:pt idx="156">
                        <c:v>2.62</c:v>
                      </c:pt>
                      <c:pt idx="157">
                        <c:v>2.91</c:v>
                      </c:pt>
                      <c:pt idx="158">
                        <c:v>2.75</c:v>
                      </c:pt>
                      <c:pt idx="159">
                        <c:v>3.66</c:v>
                      </c:pt>
                      <c:pt idx="160">
                        <c:v>3.44</c:v>
                      </c:pt>
                      <c:pt idx="161">
                        <c:v>3.38</c:v>
                      </c:pt>
                      <c:pt idx="162">
                        <c:v>3.32</c:v>
                      </c:pt>
                      <c:pt idx="163">
                        <c:v>3.28</c:v>
                      </c:pt>
                      <c:pt idx="164">
                        <c:v>2.92</c:v>
                      </c:pt>
                      <c:pt idx="165">
                        <c:v>3.08</c:v>
                      </c:pt>
                      <c:pt idx="166">
                        <c:v>2.4</c:v>
                      </c:pt>
                      <c:pt idx="167">
                        <c:v>3</c:v>
                      </c:pt>
                      <c:pt idx="168">
                        <c:v>2.5</c:v>
                      </c:pt>
                      <c:pt idx="169">
                        <c:v>2.4500000000000002</c:v>
                      </c:pt>
                      <c:pt idx="170">
                        <c:v>2.6</c:v>
                      </c:pt>
                      <c:pt idx="171">
                        <c:v>3.18</c:v>
                      </c:pt>
                      <c:pt idx="172">
                        <c:v>2.36</c:v>
                      </c:pt>
                      <c:pt idx="173">
                        <c:v>2.7</c:v>
                      </c:pt>
                      <c:pt idx="174">
                        <c:v>3.46</c:v>
                      </c:pt>
                      <c:pt idx="175">
                        <c:v>3.82</c:v>
                      </c:pt>
                      <c:pt idx="176">
                        <c:v>3.52</c:v>
                      </c:pt>
                      <c:pt idx="177">
                        <c:v>3.2</c:v>
                      </c:pt>
                      <c:pt idx="178">
                        <c:v>3.2</c:v>
                      </c:pt>
                      <c:pt idx="179">
                        <c:v>2.65</c:v>
                      </c:pt>
                      <c:pt idx="180">
                        <c:v>2.11</c:v>
                      </c:pt>
                      <c:pt idx="181">
                        <c:v>2.1</c:v>
                      </c:pt>
                      <c:pt idx="182">
                        <c:v>2.9</c:v>
                      </c:pt>
                      <c:pt idx="183">
                        <c:v>3.3</c:v>
                      </c:pt>
                      <c:pt idx="184">
                        <c:v>2.13</c:v>
                      </c:pt>
                      <c:pt idx="185">
                        <c:v>2.34</c:v>
                      </c:pt>
                      <c:pt idx="186">
                        <c:v>1.8</c:v>
                      </c:pt>
                      <c:pt idx="187">
                        <c:v>2.2400000000000002</c:v>
                      </c:pt>
                      <c:pt idx="188">
                        <c:v>2.1</c:v>
                      </c:pt>
                      <c:pt idx="189">
                        <c:v>2.66</c:v>
                      </c:pt>
                      <c:pt idx="190">
                        <c:v>1.78</c:v>
                      </c:pt>
                      <c:pt idx="191">
                        <c:v>2.15</c:v>
                      </c:pt>
                      <c:pt idx="192">
                        <c:v>2.8</c:v>
                      </c:pt>
                      <c:pt idx="193">
                        <c:v>3.41</c:v>
                      </c:pt>
                      <c:pt idx="194">
                        <c:v>2.76</c:v>
                      </c:pt>
                      <c:pt idx="195">
                        <c:v>2.27</c:v>
                      </c:pt>
                      <c:pt idx="196">
                        <c:v>2.0499999999999998</c:v>
                      </c:pt>
                      <c:pt idx="197">
                        <c:v>1.91</c:v>
                      </c:pt>
                      <c:pt idx="198">
                        <c:v>1.65</c:v>
                      </c:pt>
                      <c:pt idx="199">
                        <c:v>2.11</c:v>
                      </c:pt>
                      <c:pt idx="200">
                        <c:v>1.66</c:v>
                      </c:pt>
                      <c:pt idx="201">
                        <c:v>2.37</c:v>
                      </c:pt>
                      <c:pt idx="202">
                        <c:v>1.7</c:v>
                      </c:pt>
                      <c:pt idx="203">
                        <c:v>1.76</c:v>
                      </c:pt>
                      <c:pt idx="204">
                        <c:v>1.7</c:v>
                      </c:pt>
                      <c:pt idx="205">
                        <c:v>2.06</c:v>
                      </c:pt>
                      <c:pt idx="206">
                        <c:v>2.44</c:v>
                      </c:pt>
                      <c:pt idx="207">
                        <c:v>1.94</c:v>
                      </c:pt>
                      <c:pt idx="208">
                        <c:v>1.62</c:v>
                      </c:pt>
                      <c:pt idx="209">
                        <c:v>2.16</c:v>
                      </c:pt>
                      <c:pt idx="210">
                        <c:v>1.99</c:v>
                      </c:pt>
                      <c:pt idx="211">
                        <c:v>1.8</c:v>
                      </c:pt>
                      <c:pt idx="212">
                        <c:v>1.61</c:v>
                      </c:pt>
                      <c:pt idx="213">
                        <c:v>1.58</c:v>
                      </c:pt>
                      <c:pt idx="214">
                        <c:v>1.46</c:v>
                      </c:pt>
                      <c:pt idx="215">
                        <c:v>2.08</c:v>
                      </c:pt>
                      <c:pt idx="216">
                        <c:v>1.76</c:v>
                      </c:pt>
                      <c:pt idx="217">
                        <c:v>1.86</c:v>
                      </c:pt>
                      <c:pt idx="218">
                        <c:v>1.61</c:v>
                      </c:pt>
                      <c:pt idx="219">
                        <c:v>1.72</c:v>
                      </c:pt>
                      <c:pt idx="220">
                        <c:v>1.48</c:v>
                      </c:pt>
                      <c:pt idx="221">
                        <c:v>1.88</c:v>
                      </c:pt>
                      <c:pt idx="222">
                        <c:v>1.57</c:v>
                      </c:pt>
                      <c:pt idx="223">
                        <c:v>1.84</c:v>
                      </c:pt>
                      <c:pt idx="224">
                        <c:v>1.6</c:v>
                      </c:pt>
                      <c:pt idx="225">
                        <c:v>2.12</c:v>
                      </c:pt>
                      <c:pt idx="226">
                        <c:v>1.75</c:v>
                      </c:pt>
                      <c:pt idx="227">
                        <c:v>1.6</c:v>
                      </c:pt>
                      <c:pt idx="228">
                        <c:v>1.6</c:v>
                      </c:pt>
                      <c:pt idx="229">
                        <c:v>1.6</c:v>
                      </c:pt>
                      <c:pt idx="230">
                        <c:v>1.51</c:v>
                      </c:pt>
                      <c:pt idx="231">
                        <c:v>2.4</c:v>
                      </c:pt>
                      <c:pt idx="232">
                        <c:v>1.53</c:v>
                      </c:pt>
                      <c:pt idx="233">
                        <c:v>1.54</c:v>
                      </c:pt>
                      <c:pt idx="234">
                        <c:v>1.84</c:v>
                      </c:pt>
                      <c:pt idx="235">
                        <c:v>2.92</c:v>
                      </c:pt>
                      <c:pt idx="236">
                        <c:v>1.96</c:v>
                      </c:pt>
                      <c:pt idx="237">
                        <c:v>1.86</c:v>
                      </c:pt>
                      <c:pt idx="238">
                        <c:v>1.67</c:v>
                      </c:pt>
                      <c:pt idx="239">
                        <c:v>1.71</c:v>
                      </c:pt>
                      <c:pt idx="240">
                        <c:v>1.43</c:v>
                      </c:pt>
                      <c:pt idx="241">
                        <c:v>1.59</c:v>
                      </c:pt>
                      <c:pt idx="242">
                        <c:v>1.42</c:v>
                      </c:pt>
                      <c:pt idx="243">
                        <c:v>2.33</c:v>
                      </c:pt>
                      <c:pt idx="244">
                        <c:v>2.42</c:v>
                      </c:pt>
                      <c:pt idx="245">
                        <c:v>2.0099999999999998</c:v>
                      </c:pt>
                      <c:pt idx="246">
                        <c:v>1.64</c:v>
                      </c:pt>
                      <c:pt idx="247">
                        <c:v>1.74</c:v>
                      </c:pt>
                      <c:pt idx="248">
                        <c:v>1.41</c:v>
                      </c:pt>
                      <c:pt idx="249">
                        <c:v>1.4</c:v>
                      </c:pt>
                      <c:pt idx="250">
                        <c:v>1.34</c:v>
                      </c:pt>
                      <c:pt idx="251">
                        <c:v>1.48</c:v>
                      </c:pt>
                      <c:pt idx="252">
                        <c:v>1.34</c:v>
                      </c:pt>
                      <c:pt idx="253">
                        <c:v>1.4</c:v>
                      </c:pt>
                      <c:pt idx="254">
                        <c:v>1.5</c:v>
                      </c:pt>
                      <c:pt idx="255">
                        <c:v>2.16</c:v>
                      </c:pt>
                      <c:pt idx="256">
                        <c:v>2.54</c:v>
                      </c:pt>
                      <c:pt idx="257">
                        <c:v>2.58</c:v>
                      </c:pt>
                      <c:pt idx="258">
                        <c:v>2.0299999999999998</c:v>
                      </c:pt>
                      <c:pt idx="259">
                        <c:v>2.12</c:v>
                      </c:pt>
                      <c:pt idx="260">
                        <c:v>2.2799999999999998</c:v>
                      </c:pt>
                      <c:pt idx="261">
                        <c:v>2.08</c:v>
                      </c:pt>
                      <c:pt idx="262">
                        <c:v>1.68</c:v>
                      </c:pt>
                      <c:pt idx="263">
                        <c:v>1.6</c:v>
                      </c:pt>
                      <c:pt idx="264">
                        <c:v>1.46</c:v>
                      </c:pt>
                      <c:pt idx="265">
                        <c:v>1.47</c:v>
                      </c:pt>
                      <c:pt idx="266">
                        <c:v>1.38</c:v>
                      </c:pt>
                      <c:pt idx="267">
                        <c:v>1.65</c:v>
                      </c:pt>
                      <c:pt idx="268">
                        <c:v>1.48</c:v>
                      </c:pt>
                      <c:pt idx="269">
                        <c:v>1.41</c:v>
                      </c:pt>
                      <c:pt idx="270">
                        <c:v>1.32</c:v>
                      </c:pt>
                      <c:pt idx="271">
                        <c:v>1.7</c:v>
                      </c:pt>
                      <c:pt idx="272">
                        <c:v>1.78</c:v>
                      </c:pt>
                      <c:pt idx="273">
                        <c:v>1.62</c:v>
                      </c:pt>
                      <c:pt idx="274">
                        <c:v>1.38</c:v>
                      </c:pt>
                      <c:pt idx="275">
                        <c:v>1.48</c:v>
                      </c:pt>
                      <c:pt idx="276">
                        <c:v>1.3</c:v>
                      </c:pt>
                      <c:pt idx="277">
                        <c:v>1.31</c:v>
                      </c:pt>
                      <c:pt idx="278">
                        <c:v>1.26</c:v>
                      </c:pt>
                      <c:pt idx="279">
                        <c:v>1.34</c:v>
                      </c:pt>
                      <c:pt idx="280">
                        <c:v>1.3</c:v>
                      </c:pt>
                      <c:pt idx="281">
                        <c:v>1.4</c:v>
                      </c:pt>
                      <c:pt idx="282">
                        <c:v>1.28</c:v>
                      </c:pt>
                      <c:pt idx="283">
                        <c:v>1.56</c:v>
                      </c:pt>
                      <c:pt idx="284">
                        <c:v>1.4</c:v>
                      </c:pt>
                      <c:pt idx="285">
                        <c:v>1.32</c:v>
                      </c:pt>
                      <c:pt idx="286">
                        <c:v>1.23</c:v>
                      </c:pt>
                      <c:pt idx="287">
                        <c:v>1.6</c:v>
                      </c:pt>
                      <c:pt idx="288">
                        <c:v>1.92</c:v>
                      </c:pt>
                      <c:pt idx="289">
                        <c:v>1.96</c:v>
                      </c:pt>
                      <c:pt idx="290">
                        <c:v>1.6</c:v>
                      </c:pt>
                      <c:pt idx="291">
                        <c:v>1.64</c:v>
                      </c:pt>
                      <c:pt idx="292">
                        <c:v>1.68</c:v>
                      </c:pt>
                      <c:pt idx="293">
                        <c:v>1.8</c:v>
                      </c:pt>
                      <c:pt idx="294">
                        <c:v>1.55</c:v>
                      </c:pt>
                      <c:pt idx="295">
                        <c:v>1.6</c:v>
                      </c:pt>
                      <c:pt idx="296">
                        <c:v>1.51</c:v>
                      </c:pt>
                      <c:pt idx="297">
                        <c:v>1.48</c:v>
                      </c:pt>
                      <c:pt idx="298">
                        <c:v>1.38</c:v>
                      </c:pt>
                      <c:pt idx="299">
                        <c:v>1.42</c:v>
                      </c:pt>
                      <c:pt idx="300">
                        <c:v>1.41</c:v>
                      </c:pt>
                      <c:pt idx="301">
                        <c:v>1.8</c:v>
                      </c:pt>
                      <c:pt idx="302">
                        <c:v>1.57</c:v>
                      </c:pt>
                      <c:pt idx="303">
                        <c:v>1.6</c:v>
                      </c:pt>
                      <c:pt idx="304">
                        <c:v>1.58</c:v>
                      </c:pt>
                      <c:pt idx="305">
                        <c:v>1.82</c:v>
                      </c:pt>
                      <c:pt idx="306">
                        <c:v>1.88</c:v>
                      </c:pt>
                      <c:pt idx="307">
                        <c:v>2.52</c:v>
                      </c:pt>
                      <c:pt idx="308">
                        <c:v>2.33</c:v>
                      </c:pt>
                      <c:pt idx="309">
                        <c:v>2.1</c:v>
                      </c:pt>
                      <c:pt idx="310">
                        <c:v>1.8</c:v>
                      </c:pt>
                      <c:pt idx="311">
                        <c:v>1.7</c:v>
                      </c:pt>
                      <c:pt idx="312">
                        <c:v>1.58</c:v>
                      </c:pt>
                      <c:pt idx="313">
                        <c:v>1.68</c:v>
                      </c:pt>
                      <c:pt idx="314">
                        <c:v>1.61</c:v>
                      </c:pt>
                      <c:pt idx="315">
                        <c:v>1.56</c:v>
                      </c:pt>
                      <c:pt idx="316">
                        <c:v>1.42</c:v>
                      </c:pt>
                      <c:pt idx="317">
                        <c:v>1.43</c:v>
                      </c:pt>
                      <c:pt idx="318">
                        <c:v>1.33</c:v>
                      </c:pt>
                      <c:pt idx="319">
                        <c:v>1.41</c:v>
                      </c:pt>
                      <c:pt idx="320">
                        <c:v>1.42</c:v>
                      </c:pt>
                      <c:pt idx="321">
                        <c:v>1.5</c:v>
                      </c:pt>
                      <c:pt idx="322">
                        <c:v>1.38</c:v>
                      </c:pt>
                      <c:pt idx="323">
                        <c:v>1.47</c:v>
                      </c:pt>
                      <c:pt idx="324">
                        <c:v>1.44</c:v>
                      </c:pt>
                      <c:pt idx="325">
                        <c:v>1.66</c:v>
                      </c:pt>
                      <c:pt idx="326">
                        <c:v>1.4</c:v>
                      </c:pt>
                      <c:pt idx="327">
                        <c:v>1.86</c:v>
                      </c:pt>
                      <c:pt idx="328">
                        <c:v>2.0299999999999998</c:v>
                      </c:pt>
                      <c:pt idx="329">
                        <c:v>2.13</c:v>
                      </c:pt>
                      <c:pt idx="330">
                        <c:v>1.66</c:v>
                      </c:pt>
                      <c:pt idx="331">
                        <c:v>1.54</c:v>
                      </c:pt>
                      <c:pt idx="332">
                        <c:v>1.42</c:v>
                      </c:pt>
                      <c:pt idx="333">
                        <c:v>1.42</c:v>
                      </c:pt>
                      <c:pt idx="334">
                        <c:v>1.36</c:v>
                      </c:pt>
                      <c:pt idx="335">
                        <c:v>1.36</c:v>
                      </c:pt>
                      <c:pt idx="336">
                        <c:v>1.36</c:v>
                      </c:pt>
                      <c:pt idx="337">
                        <c:v>1.28</c:v>
                      </c:pt>
                      <c:pt idx="338">
                        <c:v>1.2</c:v>
                      </c:pt>
                      <c:pt idx="339">
                        <c:v>1.23</c:v>
                      </c:pt>
                      <c:pt idx="340">
                        <c:v>1.17</c:v>
                      </c:pt>
                      <c:pt idx="341">
                        <c:v>1.28</c:v>
                      </c:pt>
                      <c:pt idx="342">
                        <c:v>1.36</c:v>
                      </c:pt>
                      <c:pt idx="343">
                        <c:v>1.52</c:v>
                      </c:pt>
                      <c:pt idx="344">
                        <c:v>1.38</c:v>
                      </c:pt>
                      <c:pt idx="345">
                        <c:v>1.36</c:v>
                      </c:pt>
                      <c:pt idx="346">
                        <c:v>1.1599999999999999</c:v>
                      </c:pt>
                      <c:pt idx="347">
                        <c:v>1.1599999999999999</c:v>
                      </c:pt>
                      <c:pt idx="348">
                        <c:v>1.1000000000000001</c:v>
                      </c:pt>
                      <c:pt idx="349">
                        <c:v>1.1000000000000001</c:v>
                      </c:pt>
                      <c:pt idx="350">
                        <c:v>1.01</c:v>
                      </c:pt>
                      <c:pt idx="351">
                        <c:v>1.04</c:v>
                      </c:pt>
                      <c:pt idx="352">
                        <c:v>1</c:v>
                      </c:pt>
                      <c:pt idx="353">
                        <c:v>1</c:v>
                      </c:pt>
                      <c:pt idx="354">
                        <c:v>0.91</c:v>
                      </c:pt>
                      <c:pt idx="355">
                        <c:v>0.93</c:v>
                      </c:pt>
                      <c:pt idx="356">
                        <c:v>0.83</c:v>
                      </c:pt>
                      <c:pt idx="357">
                        <c:v>0.88</c:v>
                      </c:pt>
                      <c:pt idx="358">
                        <c:v>0.84</c:v>
                      </c:pt>
                      <c:pt idx="359">
                        <c:v>1.4</c:v>
                      </c:pt>
                      <c:pt idx="360">
                        <c:v>1.24</c:v>
                      </c:pt>
                      <c:pt idx="361">
                        <c:v>2.16</c:v>
                      </c:pt>
                      <c:pt idx="362">
                        <c:v>1.51</c:v>
                      </c:pt>
                      <c:pt idx="363">
                        <c:v>2.02</c:v>
                      </c:pt>
                      <c:pt idx="364">
                        <c:v>1.64</c:v>
                      </c:pt>
                      <c:pt idx="365">
                        <c:v>1.1100000000000001</c:v>
                      </c:pt>
                      <c:pt idx="366">
                        <c:v>0.95</c:v>
                      </c:pt>
                      <c:pt idx="367">
                        <c:v>0.94</c:v>
                      </c:pt>
                      <c:pt idx="368">
                        <c:v>0.86</c:v>
                      </c:pt>
                      <c:pt idx="369">
                        <c:v>1.2</c:v>
                      </c:pt>
                      <c:pt idx="370">
                        <c:v>0.89</c:v>
                      </c:pt>
                      <c:pt idx="371">
                        <c:v>1.2</c:v>
                      </c:pt>
                      <c:pt idx="372">
                        <c:v>0.95</c:v>
                      </c:pt>
                      <c:pt idx="373">
                        <c:v>1.31</c:v>
                      </c:pt>
                      <c:pt idx="374">
                        <c:v>1.06</c:v>
                      </c:pt>
                      <c:pt idx="375">
                        <c:v>0.88</c:v>
                      </c:pt>
                      <c:pt idx="376">
                        <c:v>1.04</c:v>
                      </c:pt>
                      <c:pt idx="377">
                        <c:v>1.1399999999999999</c:v>
                      </c:pt>
                      <c:pt idx="378">
                        <c:v>0.9</c:v>
                      </c:pt>
                      <c:pt idx="379">
                        <c:v>1.1299999999999999</c:v>
                      </c:pt>
                      <c:pt idx="380">
                        <c:v>0.87</c:v>
                      </c:pt>
                      <c:pt idx="381">
                        <c:v>1.5</c:v>
                      </c:pt>
                      <c:pt idx="382">
                        <c:v>1.79</c:v>
                      </c:pt>
                      <c:pt idx="383">
                        <c:v>2.3199999999999998</c:v>
                      </c:pt>
                      <c:pt idx="384">
                        <c:v>1.32</c:v>
                      </c:pt>
                      <c:pt idx="385">
                        <c:v>1.48</c:v>
                      </c:pt>
                      <c:pt idx="386">
                        <c:v>1</c:v>
                      </c:pt>
                      <c:pt idx="387">
                        <c:v>1.38</c:v>
                      </c:pt>
                      <c:pt idx="388">
                        <c:v>0.92</c:v>
                      </c:pt>
                      <c:pt idx="389">
                        <c:v>1.28</c:v>
                      </c:pt>
                      <c:pt idx="390">
                        <c:v>0.91</c:v>
                      </c:pt>
                      <c:pt idx="391">
                        <c:v>1.25</c:v>
                      </c:pt>
                      <c:pt idx="392">
                        <c:v>0.86</c:v>
                      </c:pt>
                      <c:pt idx="393">
                        <c:v>1.2</c:v>
                      </c:pt>
                      <c:pt idx="394">
                        <c:v>0.8</c:v>
                      </c:pt>
                      <c:pt idx="395">
                        <c:v>1.1399999999999999</c:v>
                      </c:pt>
                      <c:pt idx="396">
                        <c:v>0.84</c:v>
                      </c:pt>
                      <c:pt idx="397">
                        <c:v>1.42</c:v>
                      </c:pt>
                      <c:pt idx="398">
                        <c:v>1</c:v>
                      </c:pt>
                      <c:pt idx="399">
                        <c:v>1.4</c:v>
                      </c:pt>
                      <c:pt idx="400">
                        <c:v>0.93</c:v>
                      </c:pt>
                      <c:pt idx="401">
                        <c:v>1.9</c:v>
                      </c:pt>
                      <c:pt idx="402">
                        <c:v>1.61</c:v>
                      </c:pt>
                      <c:pt idx="403">
                        <c:v>1.47</c:v>
                      </c:pt>
                      <c:pt idx="404">
                        <c:v>0.99</c:v>
                      </c:pt>
                      <c:pt idx="405">
                        <c:v>0.96</c:v>
                      </c:pt>
                      <c:pt idx="406">
                        <c:v>1.03</c:v>
                      </c:pt>
                      <c:pt idx="407">
                        <c:v>1.43</c:v>
                      </c:pt>
                      <c:pt idx="408">
                        <c:v>1.07</c:v>
                      </c:pt>
                      <c:pt idx="409">
                        <c:v>1.33</c:v>
                      </c:pt>
                      <c:pt idx="410">
                        <c:v>0.9</c:v>
                      </c:pt>
                      <c:pt idx="411">
                        <c:v>1.5</c:v>
                      </c:pt>
                      <c:pt idx="412">
                        <c:v>1.06</c:v>
                      </c:pt>
                      <c:pt idx="413">
                        <c:v>1.89</c:v>
                      </c:pt>
                      <c:pt idx="414">
                        <c:v>0.98</c:v>
                      </c:pt>
                      <c:pt idx="415">
                        <c:v>1.55</c:v>
                      </c:pt>
                      <c:pt idx="416">
                        <c:v>0.92</c:v>
                      </c:pt>
                      <c:pt idx="417">
                        <c:v>1.57</c:v>
                      </c:pt>
                      <c:pt idx="418">
                        <c:v>0.97</c:v>
                      </c:pt>
                      <c:pt idx="419">
                        <c:v>1.3</c:v>
                      </c:pt>
                      <c:pt idx="420">
                        <c:v>1.83</c:v>
                      </c:pt>
                      <c:pt idx="421">
                        <c:v>1.98</c:v>
                      </c:pt>
                      <c:pt idx="422">
                        <c:v>1.29</c:v>
                      </c:pt>
                      <c:pt idx="423">
                        <c:v>2.0699999999999998</c:v>
                      </c:pt>
                      <c:pt idx="424">
                        <c:v>1.26</c:v>
                      </c:pt>
                      <c:pt idx="425">
                        <c:v>1.89</c:v>
                      </c:pt>
                      <c:pt idx="426">
                        <c:v>1.94</c:v>
                      </c:pt>
                      <c:pt idx="427">
                        <c:v>2.13</c:v>
                      </c:pt>
                      <c:pt idx="428">
                        <c:v>1.1000000000000001</c:v>
                      </c:pt>
                      <c:pt idx="429">
                        <c:v>1.32</c:v>
                      </c:pt>
                      <c:pt idx="430">
                        <c:v>0.89</c:v>
                      </c:pt>
                      <c:pt idx="431">
                        <c:v>1.1599999999999999</c:v>
                      </c:pt>
                      <c:pt idx="432">
                        <c:v>0.86</c:v>
                      </c:pt>
                      <c:pt idx="433">
                        <c:v>1.19</c:v>
                      </c:pt>
                      <c:pt idx="434">
                        <c:v>1.07</c:v>
                      </c:pt>
                      <c:pt idx="435">
                        <c:v>1.06</c:v>
                      </c:pt>
                      <c:pt idx="436">
                        <c:v>0.8</c:v>
                      </c:pt>
                      <c:pt idx="437">
                        <c:v>1.0900000000000001</c:v>
                      </c:pt>
                      <c:pt idx="438">
                        <c:v>0.8</c:v>
                      </c:pt>
                      <c:pt idx="439">
                        <c:v>1.04</c:v>
                      </c:pt>
                      <c:pt idx="440">
                        <c:v>0.76</c:v>
                      </c:pt>
                      <c:pt idx="441">
                        <c:v>1.1399999999999999</c:v>
                      </c:pt>
                      <c:pt idx="442">
                        <c:v>0.8</c:v>
                      </c:pt>
                      <c:pt idx="443">
                        <c:v>1.08</c:v>
                      </c:pt>
                      <c:pt idx="444">
                        <c:v>0.74</c:v>
                      </c:pt>
                      <c:pt idx="445">
                        <c:v>1.07</c:v>
                      </c:pt>
                      <c:pt idx="446">
                        <c:v>0.84</c:v>
                      </c:pt>
                      <c:pt idx="447">
                        <c:v>1.32</c:v>
                      </c:pt>
                      <c:pt idx="448">
                        <c:v>0.92</c:v>
                      </c:pt>
                      <c:pt idx="449">
                        <c:v>1.3</c:v>
                      </c:pt>
                      <c:pt idx="450">
                        <c:v>1.23</c:v>
                      </c:pt>
                      <c:pt idx="451">
                        <c:v>1.52</c:v>
                      </c:pt>
                      <c:pt idx="452">
                        <c:v>0.94</c:v>
                      </c:pt>
                      <c:pt idx="453">
                        <c:v>1.56</c:v>
                      </c:pt>
                      <c:pt idx="454">
                        <c:v>1.32</c:v>
                      </c:pt>
                      <c:pt idx="455">
                        <c:v>2.2599999999999998</c:v>
                      </c:pt>
                      <c:pt idx="456">
                        <c:v>2.27</c:v>
                      </c:pt>
                      <c:pt idx="457">
                        <c:v>2.6</c:v>
                      </c:pt>
                      <c:pt idx="458">
                        <c:v>2.02</c:v>
                      </c:pt>
                      <c:pt idx="459">
                        <c:v>2.5430000000000001</c:v>
                      </c:pt>
                      <c:pt idx="460">
                        <c:v>2.19</c:v>
                      </c:pt>
                      <c:pt idx="461">
                        <c:v>2.6</c:v>
                      </c:pt>
                      <c:pt idx="462">
                        <c:v>1.59</c:v>
                      </c:pt>
                      <c:pt idx="463">
                        <c:v>1.45</c:v>
                      </c:pt>
                      <c:pt idx="464">
                        <c:v>1.34</c:v>
                      </c:pt>
                      <c:pt idx="465">
                        <c:v>1.23</c:v>
                      </c:pt>
                      <c:pt idx="466">
                        <c:v>0.84</c:v>
                      </c:pt>
                      <c:pt idx="467">
                        <c:v>1.33</c:v>
                      </c:pt>
                      <c:pt idx="468">
                        <c:v>0.88</c:v>
                      </c:pt>
                      <c:pt idx="469">
                        <c:v>1.21</c:v>
                      </c:pt>
                      <c:pt idx="470">
                        <c:v>0.76</c:v>
                      </c:pt>
                      <c:pt idx="471">
                        <c:v>1.57</c:v>
                      </c:pt>
                      <c:pt idx="472">
                        <c:v>1.3</c:v>
                      </c:pt>
                      <c:pt idx="473">
                        <c:v>1.55</c:v>
                      </c:pt>
                      <c:pt idx="474">
                        <c:v>1.1599999999999999</c:v>
                      </c:pt>
                      <c:pt idx="475">
                        <c:v>1.56</c:v>
                      </c:pt>
                      <c:pt idx="476">
                        <c:v>0.69</c:v>
                      </c:pt>
                      <c:pt idx="477">
                        <c:v>1.04</c:v>
                      </c:pt>
                      <c:pt idx="478">
                        <c:v>0.65</c:v>
                      </c:pt>
                      <c:pt idx="479">
                        <c:v>1.04</c:v>
                      </c:pt>
                      <c:pt idx="480">
                        <c:v>0.64</c:v>
                      </c:pt>
                      <c:pt idx="481">
                        <c:v>1.07</c:v>
                      </c:pt>
                      <c:pt idx="482">
                        <c:v>0.61</c:v>
                      </c:pt>
                      <c:pt idx="483">
                        <c:v>1.06</c:v>
                      </c:pt>
                      <c:pt idx="484">
                        <c:v>0.6</c:v>
                      </c:pt>
                      <c:pt idx="485">
                        <c:v>1</c:v>
                      </c:pt>
                      <c:pt idx="486">
                        <c:v>0.6</c:v>
                      </c:pt>
                      <c:pt idx="487">
                        <c:v>1.0900000000000001</c:v>
                      </c:pt>
                      <c:pt idx="488">
                        <c:v>0.64</c:v>
                      </c:pt>
                      <c:pt idx="489">
                        <c:v>1.17</c:v>
                      </c:pt>
                      <c:pt idx="490">
                        <c:v>1.1499999999999999</c:v>
                      </c:pt>
                      <c:pt idx="491">
                        <c:v>1.1000000000000001</c:v>
                      </c:pt>
                      <c:pt idx="492">
                        <c:v>0.64</c:v>
                      </c:pt>
                      <c:pt idx="493">
                        <c:v>1.05</c:v>
                      </c:pt>
                      <c:pt idx="494">
                        <c:v>0.66</c:v>
                      </c:pt>
                      <c:pt idx="495">
                        <c:v>1.03</c:v>
                      </c:pt>
                      <c:pt idx="496">
                        <c:v>0.78</c:v>
                      </c:pt>
                      <c:pt idx="497">
                        <c:v>1.44</c:v>
                      </c:pt>
                      <c:pt idx="498">
                        <c:v>1.24</c:v>
                      </c:pt>
                      <c:pt idx="499">
                        <c:v>1.6</c:v>
                      </c:pt>
                      <c:pt idx="500">
                        <c:v>0.88</c:v>
                      </c:pt>
                      <c:pt idx="501">
                        <c:v>1.2</c:v>
                      </c:pt>
                      <c:pt idx="502">
                        <c:v>0.82</c:v>
                      </c:pt>
                      <c:pt idx="503">
                        <c:v>1.27</c:v>
                      </c:pt>
                      <c:pt idx="504">
                        <c:v>1.1200000000000001</c:v>
                      </c:pt>
                      <c:pt idx="505">
                        <c:v>1.23</c:v>
                      </c:pt>
                      <c:pt idx="506">
                        <c:v>0.86</c:v>
                      </c:pt>
                      <c:pt idx="507">
                        <c:v>1.28</c:v>
                      </c:pt>
                      <c:pt idx="508">
                        <c:v>1.33</c:v>
                      </c:pt>
                      <c:pt idx="509">
                        <c:v>1.43</c:v>
                      </c:pt>
                      <c:pt idx="510">
                        <c:v>1.07</c:v>
                      </c:pt>
                      <c:pt idx="511">
                        <c:v>1.69</c:v>
                      </c:pt>
                      <c:pt idx="512">
                        <c:v>1.24</c:v>
                      </c:pt>
                      <c:pt idx="513">
                        <c:v>1.83</c:v>
                      </c:pt>
                      <c:pt idx="514">
                        <c:v>1.64</c:v>
                      </c:pt>
                      <c:pt idx="515">
                        <c:v>2.14</c:v>
                      </c:pt>
                      <c:pt idx="516">
                        <c:v>1.42</c:v>
                      </c:pt>
                      <c:pt idx="517">
                        <c:v>1.48</c:v>
                      </c:pt>
                      <c:pt idx="518">
                        <c:v>1.03</c:v>
                      </c:pt>
                      <c:pt idx="519">
                        <c:v>1.26</c:v>
                      </c:pt>
                      <c:pt idx="520">
                        <c:v>0.93</c:v>
                      </c:pt>
                      <c:pt idx="521">
                        <c:v>1.52</c:v>
                      </c:pt>
                      <c:pt idx="522">
                        <c:v>1.2</c:v>
                      </c:pt>
                      <c:pt idx="523">
                        <c:v>1.76</c:v>
                      </c:pt>
                      <c:pt idx="524">
                        <c:v>1.2</c:v>
                      </c:pt>
                      <c:pt idx="525">
                        <c:v>1.65</c:v>
                      </c:pt>
                      <c:pt idx="526">
                        <c:v>1.1299999999999999</c:v>
                      </c:pt>
                      <c:pt idx="527">
                        <c:v>1.56</c:v>
                      </c:pt>
                      <c:pt idx="528">
                        <c:v>1.01</c:v>
                      </c:pt>
                      <c:pt idx="529">
                        <c:v>1.63</c:v>
                      </c:pt>
                      <c:pt idx="530">
                        <c:v>1.21</c:v>
                      </c:pt>
                      <c:pt idx="531">
                        <c:v>1.61</c:v>
                      </c:pt>
                      <c:pt idx="532">
                        <c:v>1.1000000000000001</c:v>
                      </c:pt>
                      <c:pt idx="533">
                        <c:v>1.74</c:v>
                      </c:pt>
                      <c:pt idx="534">
                        <c:v>1.23</c:v>
                      </c:pt>
                      <c:pt idx="535">
                        <c:v>1.65</c:v>
                      </c:pt>
                      <c:pt idx="536">
                        <c:v>1.06</c:v>
                      </c:pt>
                      <c:pt idx="537">
                        <c:v>1.57</c:v>
                      </c:pt>
                      <c:pt idx="538">
                        <c:v>1.33</c:v>
                      </c:pt>
                      <c:pt idx="539">
                        <c:v>1.35</c:v>
                      </c:pt>
                      <c:pt idx="540">
                        <c:v>0.95</c:v>
                      </c:pt>
                      <c:pt idx="541">
                        <c:v>1.41</c:v>
                      </c:pt>
                      <c:pt idx="542">
                        <c:v>1.43</c:v>
                      </c:pt>
                      <c:pt idx="543">
                        <c:v>1.88</c:v>
                      </c:pt>
                      <c:pt idx="544">
                        <c:v>1.53</c:v>
                      </c:pt>
                      <c:pt idx="545">
                        <c:v>1.6</c:v>
                      </c:pt>
                      <c:pt idx="546">
                        <c:v>1.1299999999999999</c:v>
                      </c:pt>
                      <c:pt idx="547">
                        <c:v>1.42</c:v>
                      </c:pt>
                      <c:pt idx="548">
                        <c:v>1</c:v>
                      </c:pt>
                      <c:pt idx="549">
                        <c:v>1.32</c:v>
                      </c:pt>
                      <c:pt idx="550">
                        <c:v>0.95</c:v>
                      </c:pt>
                      <c:pt idx="551">
                        <c:v>1.38</c:v>
                      </c:pt>
                      <c:pt idx="552">
                        <c:v>0.92</c:v>
                      </c:pt>
                      <c:pt idx="553">
                        <c:v>1.26</c:v>
                      </c:pt>
                      <c:pt idx="554">
                        <c:v>0.86</c:v>
                      </c:pt>
                      <c:pt idx="555">
                        <c:v>1.3</c:v>
                      </c:pt>
                      <c:pt idx="556">
                        <c:v>0.85</c:v>
                      </c:pt>
                      <c:pt idx="557">
                        <c:v>1.2</c:v>
                      </c:pt>
                      <c:pt idx="558">
                        <c:v>0.83</c:v>
                      </c:pt>
                      <c:pt idx="559">
                        <c:v>1.28</c:v>
                      </c:pt>
                      <c:pt idx="560">
                        <c:v>0.79</c:v>
                      </c:pt>
                      <c:pt idx="561">
                        <c:v>1.1599999999999999</c:v>
                      </c:pt>
                      <c:pt idx="562">
                        <c:v>0.8</c:v>
                      </c:pt>
                      <c:pt idx="563">
                        <c:v>1.1399999999999999</c:v>
                      </c:pt>
                      <c:pt idx="564">
                        <c:v>0.75</c:v>
                      </c:pt>
                      <c:pt idx="565">
                        <c:v>1.1399999999999999</c:v>
                      </c:pt>
                      <c:pt idx="566">
                        <c:v>0.82</c:v>
                      </c:pt>
                      <c:pt idx="567">
                        <c:v>1.1299999999999999</c:v>
                      </c:pt>
                      <c:pt idx="568">
                        <c:v>0.74</c:v>
                      </c:pt>
                      <c:pt idx="569">
                        <c:v>1.1000000000000001</c:v>
                      </c:pt>
                      <c:pt idx="570">
                        <c:v>0.71</c:v>
                      </c:pt>
                      <c:pt idx="571">
                        <c:v>1.08</c:v>
                      </c:pt>
                      <c:pt idx="572">
                        <c:v>0.7</c:v>
                      </c:pt>
                      <c:pt idx="573">
                        <c:v>1.1299999999999999</c:v>
                      </c:pt>
                      <c:pt idx="574">
                        <c:v>0.78</c:v>
                      </c:pt>
                      <c:pt idx="575">
                        <c:v>0.95</c:v>
                      </c:pt>
                      <c:pt idx="576">
                        <c:v>0.66</c:v>
                      </c:pt>
                      <c:pt idx="577">
                        <c:v>0.92</c:v>
                      </c:pt>
                      <c:pt idx="578">
                        <c:v>0.74</c:v>
                      </c:pt>
                      <c:pt idx="579">
                        <c:v>1.54</c:v>
                      </c:pt>
                      <c:pt idx="580">
                        <c:v>1.33</c:v>
                      </c:pt>
                      <c:pt idx="581">
                        <c:v>1.56</c:v>
                      </c:pt>
                      <c:pt idx="582">
                        <c:v>1.36</c:v>
                      </c:pt>
                      <c:pt idx="583">
                        <c:v>1.28</c:v>
                      </c:pt>
                      <c:pt idx="584">
                        <c:v>1.08</c:v>
                      </c:pt>
                      <c:pt idx="585">
                        <c:v>1.56</c:v>
                      </c:pt>
                      <c:pt idx="586">
                        <c:v>1.1000000000000001</c:v>
                      </c:pt>
                      <c:pt idx="587">
                        <c:v>1.7</c:v>
                      </c:pt>
                      <c:pt idx="588">
                        <c:v>0.75</c:v>
                      </c:pt>
                      <c:pt idx="589">
                        <c:v>0.6</c:v>
                      </c:pt>
                      <c:pt idx="590">
                        <c:v>1.82</c:v>
                      </c:pt>
                      <c:pt idx="591">
                        <c:v>0.8</c:v>
                      </c:pt>
                      <c:pt idx="592">
                        <c:v>0.95</c:v>
                      </c:pt>
                      <c:pt idx="593">
                        <c:v>1.6</c:v>
                      </c:pt>
                      <c:pt idx="594">
                        <c:v>1.75</c:v>
                      </c:pt>
                      <c:pt idx="595">
                        <c:v>1.3</c:v>
                      </c:pt>
                      <c:pt idx="596">
                        <c:v>1.45</c:v>
                      </c:pt>
                      <c:pt idx="597">
                        <c:v>1.8</c:v>
                      </c:pt>
                      <c:pt idx="598">
                        <c:v>0.95</c:v>
                      </c:pt>
                      <c:pt idx="599">
                        <c:v>1.36</c:v>
                      </c:pt>
                      <c:pt idx="600">
                        <c:v>0.95</c:v>
                      </c:pt>
                      <c:pt idx="601">
                        <c:v>1.7</c:v>
                      </c:pt>
                      <c:pt idx="602">
                        <c:v>1.7</c:v>
                      </c:pt>
                      <c:pt idx="603">
                        <c:v>1.61</c:v>
                      </c:pt>
                      <c:pt idx="604">
                        <c:v>1.3</c:v>
                      </c:pt>
                      <c:pt idx="605">
                        <c:v>1.85</c:v>
                      </c:pt>
                      <c:pt idx="606">
                        <c:v>1.43</c:v>
                      </c:pt>
                      <c:pt idx="607">
                        <c:v>1.46</c:v>
                      </c:pt>
                      <c:pt idx="608">
                        <c:v>1.56</c:v>
                      </c:pt>
                      <c:pt idx="609">
                        <c:v>1.5</c:v>
                      </c:pt>
                      <c:pt idx="610">
                        <c:v>1.33</c:v>
                      </c:pt>
                      <c:pt idx="611">
                        <c:v>2.08</c:v>
                      </c:pt>
                      <c:pt idx="612">
                        <c:v>1.46</c:v>
                      </c:pt>
                      <c:pt idx="613">
                        <c:v>1.7</c:v>
                      </c:pt>
                      <c:pt idx="614">
                        <c:v>1.27</c:v>
                      </c:pt>
                      <c:pt idx="615">
                        <c:v>1.2</c:v>
                      </c:pt>
                      <c:pt idx="616">
                        <c:v>1.1000000000000001</c:v>
                      </c:pt>
                      <c:pt idx="617">
                        <c:v>1.1100000000000001</c:v>
                      </c:pt>
                      <c:pt idx="618">
                        <c:v>1.2</c:v>
                      </c:pt>
                      <c:pt idx="619">
                        <c:v>1.06</c:v>
                      </c:pt>
                      <c:pt idx="620">
                        <c:v>0.96</c:v>
                      </c:pt>
                      <c:pt idx="621">
                        <c:v>1.28</c:v>
                      </c:pt>
                      <c:pt idx="622">
                        <c:v>1.05</c:v>
                      </c:pt>
                      <c:pt idx="623">
                        <c:v>1.03</c:v>
                      </c:pt>
                      <c:pt idx="624">
                        <c:v>0.94</c:v>
                      </c:pt>
                      <c:pt idx="625">
                        <c:v>1.1499999999999999</c:v>
                      </c:pt>
                      <c:pt idx="626">
                        <c:v>1.0900000000000001</c:v>
                      </c:pt>
                      <c:pt idx="627">
                        <c:v>1.26</c:v>
                      </c:pt>
                      <c:pt idx="628">
                        <c:v>1.06</c:v>
                      </c:pt>
                      <c:pt idx="629">
                        <c:v>1</c:v>
                      </c:pt>
                      <c:pt idx="630">
                        <c:v>0.96</c:v>
                      </c:pt>
                      <c:pt idx="631">
                        <c:v>1.02</c:v>
                      </c:pt>
                      <c:pt idx="632">
                        <c:v>1.41</c:v>
                      </c:pt>
                      <c:pt idx="633">
                        <c:v>2.06</c:v>
                      </c:pt>
                      <c:pt idx="634">
                        <c:v>2.29</c:v>
                      </c:pt>
                      <c:pt idx="635">
                        <c:v>2.5</c:v>
                      </c:pt>
                      <c:pt idx="636">
                        <c:v>2.36</c:v>
                      </c:pt>
                      <c:pt idx="637">
                        <c:v>2.37</c:v>
                      </c:pt>
                      <c:pt idx="638">
                        <c:v>2.08</c:v>
                      </c:pt>
                      <c:pt idx="639">
                        <c:v>1.86</c:v>
                      </c:pt>
                      <c:pt idx="640">
                        <c:v>1.66</c:v>
                      </c:pt>
                      <c:pt idx="641">
                        <c:v>1.56</c:v>
                      </c:pt>
                      <c:pt idx="642">
                        <c:v>1.48</c:v>
                      </c:pt>
                      <c:pt idx="643">
                        <c:v>1.54</c:v>
                      </c:pt>
                      <c:pt idx="644">
                        <c:v>1.92</c:v>
                      </c:pt>
                      <c:pt idx="645">
                        <c:v>1.9</c:v>
                      </c:pt>
                      <c:pt idx="646">
                        <c:v>1.74</c:v>
                      </c:pt>
                      <c:pt idx="647">
                        <c:v>2.04</c:v>
                      </c:pt>
                      <c:pt idx="648">
                        <c:v>2.1</c:v>
                      </c:pt>
                      <c:pt idx="649">
                        <c:v>2.44</c:v>
                      </c:pt>
                      <c:pt idx="650">
                        <c:v>3.1</c:v>
                      </c:pt>
                      <c:pt idx="651">
                        <c:v>2.96</c:v>
                      </c:pt>
                      <c:pt idx="652">
                        <c:v>2.4900000000000002</c:v>
                      </c:pt>
                      <c:pt idx="653">
                        <c:v>2.1800000000000002</c:v>
                      </c:pt>
                      <c:pt idx="654">
                        <c:v>1.94</c:v>
                      </c:pt>
                      <c:pt idx="655">
                        <c:v>2.2599999999999998</c:v>
                      </c:pt>
                      <c:pt idx="656">
                        <c:v>1.83</c:v>
                      </c:pt>
                      <c:pt idx="657">
                        <c:v>1.94</c:v>
                      </c:pt>
                      <c:pt idx="658">
                        <c:v>2.12</c:v>
                      </c:pt>
                      <c:pt idx="659">
                        <c:v>3.12</c:v>
                      </c:pt>
                      <c:pt idx="660">
                        <c:v>2.64</c:v>
                      </c:pt>
                      <c:pt idx="661">
                        <c:v>2.82</c:v>
                      </c:pt>
                      <c:pt idx="662">
                        <c:v>2.4500000000000002</c:v>
                      </c:pt>
                      <c:pt idx="663">
                        <c:v>3.23</c:v>
                      </c:pt>
                      <c:pt idx="664">
                        <c:v>3.46</c:v>
                      </c:pt>
                      <c:pt idx="665">
                        <c:v>3.66</c:v>
                      </c:pt>
                      <c:pt idx="666">
                        <c:v>3.51</c:v>
                      </c:pt>
                      <c:pt idx="667">
                        <c:v>3.52</c:v>
                      </c:pt>
                      <c:pt idx="668">
                        <c:v>3.15</c:v>
                      </c:pt>
                      <c:pt idx="669">
                        <c:v>3.32</c:v>
                      </c:pt>
                      <c:pt idx="670">
                        <c:v>3.72</c:v>
                      </c:pt>
                      <c:pt idx="671">
                        <c:v>4.74</c:v>
                      </c:pt>
                      <c:pt idx="672">
                        <c:v>4.07</c:v>
                      </c:pt>
                      <c:pt idx="673">
                        <c:v>3.5</c:v>
                      </c:pt>
                      <c:pt idx="674">
                        <c:v>3.08</c:v>
                      </c:pt>
                      <c:pt idx="675">
                        <c:v>2.9</c:v>
                      </c:pt>
                      <c:pt idx="676">
                        <c:v>2.77</c:v>
                      </c:pt>
                      <c:pt idx="677">
                        <c:v>2.99</c:v>
                      </c:pt>
                      <c:pt idx="678">
                        <c:v>2.95</c:v>
                      </c:pt>
                      <c:pt idx="679">
                        <c:v>3.06</c:v>
                      </c:pt>
                      <c:pt idx="680">
                        <c:v>2.57</c:v>
                      </c:pt>
                      <c:pt idx="681">
                        <c:v>2.62</c:v>
                      </c:pt>
                      <c:pt idx="682">
                        <c:v>2.23</c:v>
                      </c:pt>
                      <c:pt idx="683">
                        <c:v>2.16</c:v>
                      </c:pt>
                      <c:pt idx="684">
                        <c:v>2.52</c:v>
                      </c:pt>
                      <c:pt idx="685">
                        <c:v>2.88</c:v>
                      </c:pt>
                      <c:pt idx="686">
                        <c:v>3.12</c:v>
                      </c:pt>
                      <c:pt idx="687">
                        <c:v>2.87</c:v>
                      </c:pt>
                      <c:pt idx="688">
                        <c:v>2.52</c:v>
                      </c:pt>
                      <c:pt idx="689">
                        <c:v>2.48</c:v>
                      </c:pt>
                      <c:pt idx="690">
                        <c:v>2.16</c:v>
                      </c:pt>
                      <c:pt idx="691">
                        <c:v>2.5</c:v>
                      </c:pt>
                      <c:pt idx="692">
                        <c:v>2.34</c:v>
                      </c:pt>
                      <c:pt idx="693">
                        <c:v>3.36</c:v>
                      </c:pt>
                      <c:pt idx="694">
                        <c:v>3.75</c:v>
                      </c:pt>
                      <c:pt idx="695">
                        <c:v>3.98</c:v>
                      </c:pt>
                      <c:pt idx="696">
                        <c:v>3.22</c:v>
                      </c:pt>
                      <c:pt idx="697">
                        <c:v>2.94</c:v>
                      </c:pt>
                      <c:pt idx="698">
                        <c:v>2.5299999999999998</c:v>
                      </c:pt>
                      <c:pt idx="699">
                        <c:v>2.4900000000000002</c:v>
                      </c:pt>
                      <c:pt idx="700">
                        <c:v>2.23</c:v>
                      </c:pt>
                      <c:pt idx="701">
                        <c:v>2.5099999999999998</c:v>
                      </c:pt>
                      <c:pt idx="702">
                        <c:v>2.15</c:v>
                      </c:pt>
                      <c:pt idx="703">
                        <c:v>2.72</c:v>
                      </c:pt>
                      <c:pt idx="704">
                        <c:v>2.72</c:v>
                      </c:pt>
                      <c:pt idx="705">
                        <c:v>3.23</c:v>
                      </c:pt>
                      <c:pt idx="706">
                        <c:v>2.82</c:v>
                      </c:pt>
                      <c:pt idx="707">
                        <c:v>2.71</c:v>
                      </c:pt>
                      <c:pt idx="708">
                        <c:v>2.37</c:v>
                      </c:pt>
                      <c:pt idx="709">
                        <c:v>2.5</c:v>
                      </c:pt>
                      <c:pt idx="710">
                        <c:v>2.4300000000000002</c:v>
                      </c:pt>
                      <c:pt idx="711">
                        <c:v>3.08</c:v>
                      </c:pt>
                      <c:pt idx="712">
                        <c:v>2.96</c:v>
                      </c:pt>
                      <c:pt idx="713">
                        <c:v>2.88</c:v>
                      </c:pt>
                      <c:pt idx="714">
                        <c:v>2.38</c:v>
                      </c:pt>
                      <c:pt idx="715">
                        <c:v>2.84</c:v>
                      </c:pt>
                      <c:pt idx="716">
                        <c:v>2.85</c:v>
                      </c:pt>
                      <c:pt idx="717">
                        <c:v>2.94</c:v>
                      </c:pt>
                      <c:pt idx="718">
                        <c:v>2.37</c:v>
                      </c:pt>
                      <c:pt idx="719">
                        <c:v>2.58</c:v>
                      </c:pt>
                      <c:pt idx="720">
                        <c:v>2.4</c:v>
                      </c:pt>
                      <c:pt idx="721">
                        <c:v>3</c:v>
                      </c:pt>
                      <c:pt idx="722">
                        <c:v>2.66</c:v>
                      </c:pt>
                      <c:pt idx="723">
                        <c:v>2.7</c:v>
                      </c:pt>
                      <c:pt idx="724">
                        <c:v>2.35</c:v>
                      </c:pt>
                      <c:pt idx="725">
                        <c:v>2.52</c:v>
                      </c:pt>
                      <c:pt idx="726">
                        <c:v>2.77</c:v>
                      </c:pt>
                      <c:pt idx="727">
                        <c:v>2.92</c:v>
                      </c:pt>
                      <c:pt idx="728">
                        <c:v>2.83</c:v>
                      </c:pt>
                      <c:pt idx="729">
                        <c:v>2.84</c:v>
                      </c:pt>
                    </c:numCache>
                  </c:numRef>
                </c:val>
                <c:smooth val="1"/>
                <c:extLst xmlns:c15="http://schemas.microsoft.com/office/drawing/2012/chart">
                  <c:ext xmlns:c16="http://schemas.microsoft.com/office/drawing/2014/chart" uri="{C3380CC4-5D6E-409C-BE32-E72D297353CC}">
                    <c16:uniqueId val="{0000000B-9035-4649-8864-FD3FB14D1724}"/>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DATOS!$Y$3:$Y$732</c15:sqref>
                        </c15:formulaRef>
                      </c:ext>
                    </c:extLst>
                    <c:numCache>
                      <c:formatCode>0.00</c:formatCode>
                      <c:ptCount val="730"/>
                      <c:pt idx="0">
                        <c:v>2.67</c:v>
                      </c:pt>
                      <c:pt idx="1">
                        <c:v>2.73</c:v>
                      </c:pt>
                      <c:pt idx="2">
                        <c:v>2.63</c:v>
                      </c:pt>
                      <c:pt idx="3">
                        <c:v>2.75</c:v>
                      </c:pt>
                      <c:pt idx="4">
                        <c:v>2.61</c:v>
                      </c:pt>
                      <c:pt idx="5">
                        <c:v>2.7</c:v>
                      </c:pt>
                      <c:pt idx="6">
                        <c:v>2.56</c:v>
                      </c:pt>
                      <c:pt idx="7">
                        <c:v>2.68</c:v>
                      </c:pt>
                      <c:pt idx="8">
                        <c:v>2.56</c:v>
                      </c:pt>
                      <c:pt idx="9">
                        <c:v>2.63</c:v>
                      </c:pt>
                      <c:pt idx="10">
                        <c:v>2.4500000000000002</c:v>
                      </c:pt>
                      <c:pt idx="11">
                        <c:v>2.56</c:v>
                      </c:pt>
                      <c:pt idx="12">
                        <c:v>2.37</c:v>
                      </c:pt>
                      <c:pt idx="13">
                        <c:v>2.7</c:v>
                      </c:pt>
                      <c:pt idx="14">
                        <c:v>2.87</c:v>
                      </c:pt>
                      <c:pt idx="15">
                        <c:v>3.12</c:v>
                      </c:pt>
                      <c:pt idx="16">
                        <c:v>2.82</c:v>
                      </c:pt>
                      <c:pt idx="17">
                        <c:v>2.75</c:v>
                      </c:pt>
                      <c:pt idx="18">
                        <c:v>2.86</c:v>
                      </c:pt>
                      <c:pt idx="19">
                        <c:v>3.07</c:v>
                      </c:pt>
                      <c:pt idx="20">
                        <c:v>2.62</c:v>
                      </c:pt>
                      <c:pt idx="21">
                        <c:v>2.85</c:v>
                      </c:pt>
                      <c:pt idx="22">
                        <c:v>2.4500000000000002</c:v>
                      </c:pt>
                      <c:pt idx="23">
                        <c:v>2.77</c:v>
                      </c:pt>
                      <c:pt idx="24">
                        <c:v>2.4300000000000002</c:v>
                      </c:pt>
                      <c:pt idx="25">
                        <c:v>2.95</c:v>
                      </c:pt>
                      <c:pt idx="26">
                        <c:v>3</c:v>
                      </c:pt>
                      <c:pt idx="27">
                        <c:v>3.34</c:v>
                      </c:pt>
                      <c:pt idx="28">
                        <c:v>2.83</c:v>
                      </c:pt>
                      <c:pt idx="29">
                        <c:v>2.96</c:v>
                      </c:pt>
                      <c:pt idx="30">
                        <c:v>2.6</c:v>
                      </c:pt>
                      <c:pt idx="31">
                        <c:v>2.82</c:v>
                      </c:pt>
                      <c:pt idx="32">
                        <c:v>2.46</c:v>
                      </c:pt>
                      <c:pt idx="33">
                        <c:v>2.79</c:v>
                      </c:pt>
                      <c:pt idx="34">
                        <c:v>2.4</c:v>
                      </c:pt>
                      <c:pt idx="35">
                        <c:v>2.7</c:v>
                      </c:pt>
                      <c:pt idx="36">
                        <c:v>2.35</c:v>
                      </c:pt>
                      <c:pt idx="37">
                        <c:v>2.66</c:v>
                      </c:pt>
                      <c:pt idx="38">
                        <c:v>2.2400000000000002</c:v>
                      </c:pt>
                      <c:pt idx="39">
                        <c:v>2.64</c:v>
                      </c:pt>
                      <c:pt idx="40">
                        <c:v>2.2000000000000002</c:v>
                      </c:pt>
                      <c:pt idx="41">
                        <c:v>2.84</c:v>
                      </c:pt>
                      <c:pt idx="42">
                        <c:v>2.31</c:v>
                      </c:pt>
                      <c:pt idx="43">
                        <c:v>2.8</c:v>
                      </c:pt>
                      <c:pt idx="44">
                        <c:v>2.23</c:v>
                      </c:pt>
                      <c:pt idx="45">
                        <c:v>2.66</c:v>
                      </c:pt>
                      <c:pt idx="46">
                        <c:v>2.12</c:v>
                      </c:pt>
                      <c:pt idx="47">
                        <c:v>2.59</c:v>
                      </c:pt>
                      <c:pt idx="48">
                        <c:v>2.15</c:v>
                      </c:pt>
                      <c:pt idx="49">
                        <c:v>2.6</c:v>
                      </c:pt>
                      <c:pt idx="50">
                        <c:v>2.5</c:v>
                      </c:pt>
                      <c:pt idx="51">
                        <c:v>2.68</c:v>
                      </c:pt>
                      <c:pt idx="52">
                        <c:v>2.6</c:v>
                      </c:pt>
                      <c:pt idx="53">
                        <c:v>2.85</c:v>
                      </c:pt>
                      <c:pt idx="54">
                        <c:v>2.16</c:v>
                      </c:pt>
                      <c:pt idx="55">
                        <c:v>2.52</c:v>
                      </c:pt>
                      <c:pt idx="56">
                        <c:v>2.04</c:v>
                      </c:pt>
                      <c:pt idx="57">
                        <c:v>2.46</c:v>
                      </c:pt>
                      <c:pt idx="58">
                        <c:v>1.95</c:v>
                      </c:pt>
                      <c:pt idx="59">
                        <c:v>2.4500000000000002</c:v>
                      </c:pt>
                      <c:pt idx="60">
                        <c:v>1.88</c:v>
                      </c:pt>
                      <c:pt idx="61">
                        <c:v>2.42</c:v>
                      </c:pt>
                      <c:pt idx="62">
                        <c:v>1.82</c:v>
                      </c:pt>
                      <c:pt idx="63">
                        <c:v>2.46</c:v>
                      </c:pt>
                      <c:pt idx="64">
                        <c:v>1.76</c:v>
                      </c:pt>
                      <c:pt idx="65">
                        <c:v>2.2599999999999998</c:v>
                      </c:pt>
                      <c:pt idx="66">
                        <c:v>1.73</c:v>
                      </c:pt>
                      <c:pt idx="67">
                        <c:v>2.12</c:v>
                      </c:pt>
                      <c:pt idx="68">
                        <c:v>1.87</c:v>
                      </c:pt>
                      <c:pt idx="69">
                        <c:v>2.2200000000000002</c:v>
                      </c:pt>
                      <c:pt idx="70">
                        <c:v>1.8</c:v>
                      </c:pt>
                      <c:pt idx="71">
                        <c:v>2.5</c:v>
                      </c:pt>
                      <c:pt idx="72">
                        <c:v>1.54</c:v>
                      </c:pt>
                      <c:pt idx="73">
                        <c:v>2.4700000000000002</c:v>
                      </c:pt>
                      <c:pt idx="74">
                        <c:v>1.75</c:v>
                      </c:pt>
                      <c:pt idx="75">
                        <c:v>2.34</c:v>
                      </c:pt>
                      <c:pt idx="76">
                        <c:v>1.74</c:v>
                      </c:pt>
                      <c:pt idx="77">
                        <c:v>2.2599999999999998</c:v>
                      </c:pt>
                      <c:pt idx="78">
                        <c:v>1.58</c:v>
                      </c:pt>
                      <c:pt idx="79">
                        <c:v>2.17</c:v>
                      </c:pt>
                      <c:pt idx="80">
                        <c:v>1.4</c:v>
                      </c:pt>
                      <c:pt idx="81">
                        <c:v>2.02</c:v>
                      </c:pt>
                      <c:pt idx="82">
                        <c:v>1.22</c:v>
                      </c:pt>
                      <c:pt idx="83">
                        <c:v>1.9</c:v>
                      </c:pt>
                      <c:pt idx="84">
                        <c:v>1.4</c:v>
                      </c:pt>
                      <c:pt idx="85">
                        <c:v>2.06</c:v>
                      </c:pt>
                      <c:pt idx="86">
                        <c:v>1.38</c:v>
                      </c:pt>
                      <c:pt idx="87">
                        <c:v>2.02</c:v>
                      </c:pt>
                      <c:pt idx="88">
                        <c:v>1.62</c:v>
                      </c:pt>
                      <c:pt idx="89">
                        <c:v>2.17</c:v>
                      </c:pt>
                      <c:pt idx="90">
                        <c:v>1.36</c:v>
                      </c:pt>
                      <c:pt idx="91">
                        <c:v>1.98</c:v>
                      </c:pt>
                      <c:pt idx="92">
                        <c:v>1.3</c:v>
                      </c:pt>
                      <c:pt idx="93">
                        <c:v>1.98</c:v>
                      </c:pt>
                      <c:pt idx="94">
                        <c:v>1.3</c:v>
                      </c:pt>
                      <c:pt idx="95">
                        <c:v>1.97</c:v>
                      </c:pt>
                      <c:pt idx="96">
                        <c:v>1.28</c:v>
                      </c:pt>
                      <c:pt idx="97">
                        <c:v>1.96</c:v>
                      </c:pt>
                      <c:pt idx="98">
                        <c:v>1.24</c:v>
                      </c:pt>
                      <c:pt idx="99">
                        <c:v>1.93</c:v>
                      </c:pt>
                      <c:pt idx="100">
                        <c:v>1.22</c:v>
                      </c:pt>
                      <c:pt idx="101">
                        <c:v>1.96</c:v>
                      </c:pt>
                      <c:pt idx="102">
                        <c:v>1.36</c:v>
                      </c:pt>
                      <c:pt idx="103">
                        <c:v>2.0699999999999998</c:v>
                      </c:pt>
                      <c:pt idx="104">
                        <c:v>1.26</c:v>
                      </c:pt>
                      <c:pt idx="105">
                        <c:v>1.94</c:v>
                      </c:pt>
                      <c:pt idx="106">
                        <c:v>1.2</c:v>
                      </c:pt>
                      <c:pt idx="107">
                        <c:v>1.78</c:v>
                      </c:pt>
                      <c:pt idx="108">
                        <c:v>1.1299999999999999</c:v>
                      </c:pt>
                      <c:pt idx="109">
                        <c:v>1.04</c:v>
                      </c:pt>
                      <c:pt idx="110">
                        <c:v>1.02</c:v>
                      </c:pt>
                      <c:pt idx="111">
                        <c:v>0.9</c:v>
                      </c:pt>
                      <c:pt idx="112">
                        <c:v>0.55000000000000004</c:v>
                      </c:pt>
                      <c:pt idx="113">
                        <c:v>0.8</c:v>
                      </c:pt>
                      <c:pt idx="114">
                        <c:v>0.88</c:v>
                      </c:pt>
                      <c:pt idx="115">
                        <c:v>1.03</c:v>
                      </c:pt>
                      <c:pt idx="116">
                        <c:v>1.3</c:v>
                      </c:pt>
                      <c:pt idx="117">
                        <c:v>1.62</c:v>
                      </c:pt>
                      <c:pt idx="118">
                        <c:v>1.78</c:v>
                      </c:pt>
                      <c:pt idx="119">
                        <c:v>2.16</c:v>
                      </c:pt>
                      <c:pt idx="120">
                        <c:v>2.64</c:v>
                      </c:pt>
                      <c:pt idx="121">
                        <c:v>2.46</c:v>
                      </c:pt>
                      <c:pt idx="122">
                        <c:v>2</c:v>
                      </c:pt>
                      <c:pt idx="123">
                        <c:v>1.96</c:v>
                      </c:pt>
                      <c:pt idx="124">
                        <c:v>1.3</c:v>
                      </c:pt>
                      <c:pt idx="125">
                        <c:v>1.84</c:v>
                      </c:pt>
                      <c:pt idx="126">
                        <c:v>1.72</c:v>
                      </c:pt>
                      <c:pt idx="127">
                        <c:v>2.13</c:v>
                      </c:pt>
                      <c:pt idx="128">
                        <c:v>1.48</c:v>
                      </c:pt>
                      <c:pt idx="129">
                        <c:v>1.94</c:v>
                      </c:pt>
                      <c:pt idx="130">
                        <c:v>1.36</c:v>
                      </c:pt>
                      <c:pt idx="131">
                        <c:v>1.92</c:v>
                      </c:pt>
                      <c:pt idx="132">
                        <c:v>1.5</c:v>
                      </c:pt>
                      <c:pt idx="133">
                        <c:v>1.95</c:v>
                      </c:pt>
                      <c:pt idx="134">
                        <c:v>1.3</c:v>
                      </c:pt>
                      <c:pt idx="135">
                        <c:v>1.82</c:v>
                      </c:pt>
                      <c:pt idx="136">
                        <c:v>1.18</c:v>
                      </c:pt>
                      <c:pt idx="137">
                        <c:v>1.79</c:v>
                      </c:pt>
                      <c:pt idx="138">
                        <c:v>1.7</c:v>
                      </c:pt>
                      <c:pt idx="139">
                        <c:v>1.92</c:v>
                      </c:pt>
                      <c:pt idx="140">
                        <c:v>1.23</c:v>
                      </c:pt>
                      <c:pt idx="141">
                        <c:v>2.0299999999999998</c:v>
                      </c:pt>
                      <c:pt idx="142">
                        <c:v>1.75</c:v>
                      </c:pt>
                      <c:pt idx="143">
                        <c:v>2</c:v>
                      </c:pt>
                      <c:pt idx="144">
                        <c:v>1.8</c:v>
                      </c:pt>
                      <c:pt idx="145">
                        <c:v>1.75</c:v>
                      </c:pt>
                      <c:pt idx="146">
                        <c:v>1.7</c:v>
                      </c:pt>
                      <c:pt idx="147">
                        <c:v>1.96</c:v>
                      </c:pt>
                      <c:pt idx="148">
                        <c:v>2</c:v>
                      </c:pt>
                      <c:pt idx="149">
                        <c:v>2.5</c:v>
                      </c:pt>
                      <c:pt idx="150">
                        <c:v>1.23</c:v>
                      </c:pt>
                      <c:pt idx="151">
                        <c:v>1.8</c:v>
                      </c:pt>
                      <c:pt idx="152">
                        <c:v>2.04</c:v>
                      </c:pt>
                      <c:pt idx="153">
                        <c:v>2.3199999999999998</c:v>
                      </c:pt>
                      <c:pt idx="154">
                        <c:v>1.7</c:v>
                      </c:pt>
                      <c:pt idx="155">
                        <c:v>2.65</c:v>
                      </c:pt>
                      <c:pt idx="156">
                        <c:v>2.36</c:v>
                      </c:pt>
                      <c:pt idx="157">
                        <c:v>2.96</c:v>
                      </c:pt>
                      <c:pt idx="158">
                        <c:v>2.14</c:v>
                      </c:pt>
                      <c:pt idx="159">
                        <c:v>3.26</c:v>
                      </c:pt>
                      <c:pt idx="160">
                        <c:v>3.32</c:v>
                      </c:pt>
                      <c:pt idx="161">
                        <c:v>3.22</c:v>
                      </c:pt>
                      <c:pt idx="162">
                        <c:v>2.38</c:v>
                      </c:pt>
                      <c:pt idx="163">
                        <c:v>3.07</c:v>
                      </c:pt>
                      <c:pt idx="164">
                        <c:v>2.68</c:v>
                      </c:pt>
                      <c:pt idx="165">
                        <c:v>2.97</c:v>
                      </c:pt>
                      <c:pt idx="166">
                        <c:v>2.4700000000000002</c:v>
                      </c:pt>
                      <c:pt idx="167">
                        <c:v>2.96</c:v>
                      </c:pt>
                      <c:pt idx="168">
                        <c:v>2.34</c:v>
                      </c:pt>
                      <c:pt idx="169">
                        <c:v>2.57</c:v>
                      </c:pt>
                      <c:pt idx="170">
                        <c:v>2.14</c:v>
                      </c:pt>
                      <c:pt idx="171">
                        <c:v>2.72</c:v>
                      </c:pt>
                      <c:pt idx="172">
                        <c:v>2.7</c:v>
                      </c:pt>
                      <c:pt idx="173">
                        <c:v>3.3</c:v>
                      </c:pt>
                      <c:pt idx="174">
                        <c:v>3.16</c:v>
                      </c:pt>
                      <c:pt idx="175">
                        <c:v>3.53</c:v>
                      </c:pt>
                      <c:pt idx="176">
                        <c:v>2.76</c:v>
                      </c:pt>
                      <c:pt idx="177">
                        <c:v>2.94</c:v>
                      </c:pt>
                      <c:pt idx="178">
                        <c:v>2.27</c:v>
                      </c:pt>
                      <c:pt idx="179">
                        <c:v>2.52</c:v>
                      </c:pt>
                      <c:pt idx="180">
                        <c:v>1.92</c:v>
                      </c:pt>
                      <c:pt idx="181">
                        <c:v>2.34</c:v>
                      </c:pt>
                      <c:pt idx="182">
                        <c:v>2.94</c:v>
                      </c:pt>
                      <c:pt idx="183">
                        <c:v>2.94</c:v>
                      </c:pt>
                      <c:pt idx="184">
                        <c:v>2.52</c:v>
                      </c:pt>
                      <c:pt idx="185">
                        <c:v>2.8</c:v>
                      </c:pt>
                      <c:pt idx="186">
                        <c:v>2.46</c:v>
                      </c:pt>
                      <c:pt idx="187">
                        <c:v>3.42</c:v>
                      </c:pt>
                      <c:pt idx="188">
                        <c:v>3.06</c:v>
                      </c:pt>
                      <c:pt idx="189">
                        <c:v>3.16</c:v>
                      </c:pt>
                      <c:pt idx="190">
                        <c:v>2.58</c:v>
                      </c:pt>
                      <c:pt idx="191">
                        <c:v>2.92</c:v>
                      </c:pt>
                      <c:pt idx="192">
                        <c:v>2.8</c:v>
                      </c:pt>
                      <c:pt idx="193">
                        <c:v>4.4000000000000004</c:v>
                      </c:pt>
                      <c:pt idx="194">
                        <c:v>4.46</c:v>
                      </c:pt>
                      <c:pt idx="195">
                        <c:v>3.94</c:v>
                      </c:pt>
                      <c:pt idx="196">
                        <c:v>3.52</c:v>
                      </c:pt>
                      <c:pt idx="197">
                        <c:v>4.01</c:v>
                      </c:pt>
                      <c:pt idx="198">
                        <c:v>3.24</c:v>
                      </c:pt>
                      <c:pt idx="199">
                        <c:v>3.16</c:v>
                      </c:pt>
                      <c:pt idx="200">
                        <c:v>2.5499999999999998</c:v>
                      </c:pt>
                      <c:pt idx="201">
                        <c:v>2.58</c:v>
                      </c:pt>
                      <c:pt idx="202">
                        <c:v>2.4500000000000002</c:v>
                      </c:pt>
                      <c:pt idx="203">
                        <c:v>2.38</c:v>
                      </c:pt>
                      <c:pt idx="204">
                        <c:v>2.06</c:v>
                      </c:pt>
                      <c:pt idx="205">
                        <c:v>2.38</c:v>
                      </c:pt>
                      <c:pt idx="206">
                        <c:v>1.94</c:v>
                      </c:pt>
                      <c:pt idx="207">
                        <c:v>2.2000000000000002</c:v>
                      </c:pt>
                      <c:pt idx="208">
                        <c:v>1.76</c:v>
                      </c:pt>
                      <c:pt idx="209">
                        <c:v>2.31</c:v>
                      </c:pt>
                      <c:pt idx="210">
                        <c:v>2</c:v>
                      </c:pt>
                      <c:pt idx="211">
                        <c:v>2.2400000000000002</c:v>
                      </c:pt>
                      <c:pt idx="212">
                        <c:v>2.2400000000000002</c:v>
                      </c:pt>
                      <c:pt idx="213">
                        <c:v>2.31</c:v>
                      </c:pt>
                      <c:pt idx="214">
                        <c:v>2.38</c:v>
                      </c:pt>
                      <c:pt idx="215">
                        <c:v>3.34</c:v>
                      </c:pt>
                      <c:pt idx="216">
                        <c:v>3.54</c:v>
                      </c:pt>
                      <c:pt idx="217">
                        <c:v>3.68</c:v>
                      </c:pt>
                      <c:pt idx="218">
                        <c:v>2.9</c:v>
                      </c:pt>
                      <c:pt idx="219">
                        <c:v>3.47</c:v>
                      </c:pt>
                      <c:pt idx="220">
                        <c:v>3.5</c:v>
                      </c:pt>
                      <c:pt idx="221">
                        <c:v>3.6</c:v>
                      </c:pt>
                      <c:pt idx="222">
                        <c:v>2.67</c:v>
                      </c:pt>
                      <c:pt idx="223">
                        <c:v>3</c:v>
                      </c:pt>
                      <c:pt idx="224">
                        <c:v>2.2799999999999998</c:v>
                      </c:pt>
                      <c:pt idx="225">
                        <c:v>2.54</c:v>
                      </c:pt>
                      <c:pt idx="226">
                        <c:v>2.2000000000000002</c:v>
                      </c:pt>
                      <c:pt idx="227">
                        <c:v>2.78</c:v>
                      </c:pt>
                      <c:pt idx="228">
                        <c:v>3.2</c:v>
                      </c:pt>
                      <c:pt idx="229">
                        <c:v>4.08</c:v>
                      </c:pt>
                      <c:pt idx="230">
                        <c:v>4.18</c:v>
                      </c:pt>
                      <c:pt idx="231">
                        <c:v>5.58</c:v>
                      </c:pt>
                      <c:pt idx="232">
                        <c:v>5.48</c:v>
                      </c:pt>
                      <c:pt idx="233">
                        <c:v>5.41</c:v>
                      </c:pt>
                      <c:pt idx="234">
                        <c:v>5.23</c:v>
                      </c:pt>
                      <c:pt idx="235">
                        <c:v>5.0999999999999996</c:v>
                      </c:pt>
                      <c:pt idx="236">
                        <c:v>4.28</c:v>
                      </c:pt>
                      <c:pt idx="237">
                        <c:v>4.6399999999999997</c:v>
                      </c:pt>
                      <c:pt idx="238">
                        <c:v>4.5999999999999996</c:v>
                      </c:pt>
                      <c:pt idx="239">
                        <c:v>4.88</c:v>
                      </c:pt>
                      <c:pt idx="240">
                        <c:v>4.2699999999999996</c:v>
                      </c:pt>
                      <c:pt idx="241">
                        <c:v>4.12</c:v>
                      </c:pt>
                      <c:pt idx="242">
                        <c:v>3.48</c:v>
                      </c:pt>
                      <c:pt idx="243">
                        <c:v>3.52</c:v>
                      </c:pt>
                      <c:pt idx="244">
                        <c:v>2.98</c:v>
                      </c:pt>
                      <c:pt idx="245">
                        <c:v>3.22</c:v>
                      </c:pt>
                      <c:pt idx="246">
                        <c:v>2.94</c:v>
                      </c:pt>
                      <c:pt idx="247">
                        <c:v>3.22</c:v>
                      </c:pt>
                      <c:pt idx="248">
                        <c:v>2.6</c:v>
                      </c:pt>
                      <c:pt idx="249">
                        <c:v>2.68</c:v>
                      </c:pt>
                      <c:pt idx="250">
                        <c:v>2.31</c:v>
                      </c:pt>
                      <c:pt idx="251">
                        <c:v>2.54</c:v>
                      </c:pt>
                      <c:pt idx="252">
                        <c:v>2.54</c:v>
                      </c:pt>
                      <c:pt idx="253">
                        <c:v>2.79</c:v>
                      </c:pt>
                      <c:pt idx="254">
                        <c:v>2.21</c:v>
                      </c:pt>
                      <c:pt idx="255">
                        <c:v>2.72</c:v>
                      </c:pt>
                      <c:pt idx="256">
                        <c:v>2.12</c:v>
                      </c:pt>
                      <c:pt idx="257">
                        <c:v>2.64</c:v>
                      </c:pt>
                      <c:pt idx="258">
                        <c:v>1.94</c:v>
                      </c:pt>
                      <c:pt idx="259">
                        <c:v>2.48</c:v>
                      </c:pt>
                      <c:pt idx="260">
                        <c:v>1.87</c:v>
                      </c:pt>
                      <c:pt idx="261">
                        <c:v>2.44</c:v>
                      </c:pt>
                      <c:pt idx="262">
                        <c:v>1.78</c:v>
                      </c:pt>
                      <c:pt idx="263">
                        <c:v>2.0499999999999998</c:v>
                      </c:pt>
                      <c:pt idx="264">
                        <c:v>1.62</c:v>
                      </c:pt>
                      <c:pt idx="265">
                        <c:v>1.97</c:v>
                      </c:pt>
                      <c:pt idx="266">
                        <c:v>1.52</c:v>
                      </c:pt>
                      <c:pt idx="267">
                        <c:v>1.79</c:v>
                      </c:pt>
                      <c:pt idx="268">
                        <c:v>1.44</c:v>
                      </c:pt>
                      <c:pt idx="269">
                        <c:v>2.06</c:v>
                      </c:pt>
                      <c:pt idx="270">
                        <c:v>1.44</c:v>
                      </c:pt>
                      <c:pt idx="271">
                        <c:v>1.82</c:v>
                      </c:pt>
                      <c:pt idx="272">
                        <c:v>1.4</c:v>
                      </c:pt>
                      <c:pt idx="273">
                        <c:v>2.0699999999999998</c:v>
                      </c:pt>
                      <c:pt idx="274">
                        <c:v>1.59</c:v>
                      </c:pt>
                      <c:pt idx="275">
                        <c:v>2.08</c:v>
                      </c:pt>
                      <c:pt idx="276">
                        <c:v>1.48</c:v>
                      </c:pt>
                      <c:pt idx="277">
                        <c:v>1.82</c:v>
                      </c:pt>
                      <c:pt idx="278">
                        <c:v>1.62</c:v>
                      </c:pt>
                      <c:pt idx="279">
                        <c:v>1.98</c:v>
                      </c:pt>
                      <c:pt idx="280">
                        <c:v>1.72</c:v>
                      </c:pt>
                      <c:pt idx="281">
                        <c:v>2.91</c:v>
                      </c:pt>
                      <c:pt idx="282">
                        <c:v>2.16</c:v>
                      </c:pt>
                      <c:pt idx="283">
                        <c:v>2.2200000000000002</c:v>
                      </c:pt>
                      <c:pt idx="284">
                        <c:v>1.76</c:v>
                      </c:pt>
                      <c:pt idx="285">
                        <c:v>2.2799999999999998</c:v>
                      </c:pt>
                      <c:pt idx="286">
                        <c:v>1.62</c:v>
                      </c:pt>
                      <c:pt idx="287">
                        <c:v>2.04</c:v>
                      </c:pt>
                      <c:pt idx="288">
                        <c:v>1.64</c:v>
                      </c:pt>
                      <c:pt idx="289">
                        <c:v>2.98</c:v>
                      </c:pt>
                      <c:pt idx="290">
                        <c:v>3.12</c:v>
                      </c:pt>
                      <c:pt idx="291">
                        <c:v>2.9</c:v>
                      </c:pt>
                      <c:pt idx="292">
                        <c:v>2.35</c:v>
                      </c:pt>
                      <c:pt idx="293">
                        <c:v>2.2999999999999998</c:v>
                      </c:pt>
                      <c:pt idx="294">
                        <c:v>1.86</c:v>
                      </c:pt>
                      <c:pt idx="295">
                        <c:v>2.2599999999999998</c:v>
                      </c:pt>
                      <c:pt idx="296">
                        <c:v>1.88</c:v>
                      </c:pt>
                      <c:pt idx="297">
                        <c:v>2.19</c:v>
                      </c:pt>
                      <c:pt idx="298">
                        <c:v>2.0499999999999998</c:v>
                      </c:pt>
                      <c:pt idx="299">
                        <c:v>2.2000000000000002</c:v>
                      </c:pt>
                      <c:pt idx="300">
                        <c:v>1.58</c:v>
                      </c:pt>
                      <c:pt idx="301">
                        <c:v>1.82</c:v>
                      </c:pt>
                      <c:pt idx="302">
                        <c:v>1.5</c:v>
                      </c:pt>
                      <c:pt idx="303">
                        <c:v>1.96</c:v>
                      </c:pt>
                      <c:pt idx="304">
                        <c:v>1.5</c:v>
                      </c:pt>
                      <c:pt idx="305">
                        <c:v>1.72</c:v>
                      </c:pt>
                      <c:pt idx="306">
                        <c:v>1.4</c:v>
                      </c:pt>
                      <c:pt idx="307">
                        <c:v>1.8</c:v>
                      </c:pt>
                      <c:pt idx="308">
                        <c:v>1.88</c:v>
                      </c:pt>
                      <c:pt idx="309">
                        <c:v>2.2799999999999998</c:v>
                      </c:pt>
                      <c:pt idx="310">
                        <c:v>1.78</c:v>
                      </c:pt>
                      <c:pt idx="311">
                        <c:v>2.06</c:v>
                      </c:pt>
                      <c:pt idx="312">
                        <c:v>2.12</c:v>
                      </c:pt>
                      <c:pt idx="313">
                        <c:v>3.08</c:v>
                      </c:pt>
                      <c:pt idx="314">
                        <c:v>3.12</c:v>
                      </c:pt>
                      <c:pt idx="315">
                        <c:v>3.12</c:v>
                      </c:pt>
                      <c:pt idx="316">
                        <c:v>2.38</c:v>
                      </c:pt>
                      <c:pt idx="317">
                        <c:v>2.5</c:v>
                      </c:pt>
                      <c:pt idx="318">
                        <c:v>2.04</c:v>
                      </c:pt>
                      <c:pt idx="319">
                        <c:v>2.29</c:v>
                      </c:pt>
                      <c:pt idx="320">
                        <c:v>2.48</c:v>
                      </c:pt>
                      <c:pt idx="321">
                        <c:v>2.73</c:v>
                      </c:pt>
                      <c:pt idx="322">
                        <c:v>2.2000000000000002</c:v>
                      </c:pt>
                      <c:pt idx="323">
                        <c:v>2.5</c:v>
                      </c:pt>
                      <c:pt idx="324">
                        <c:v>2.17</c:v>
                      </c:pt>
                      <c:pt idx="325">
                        <c:v>2.52</c:v>
                      </c:pt>
                      <c:pt idx="326">
                        <c:v>2.92</c:v>
                      </c:pt>
                      <c:pt idx="327">
                        <c:v>2.95</c:v>
                      </c:pt>
                      <c:pt idx="328">
                        <c:v>2.88</c:v>
                      </c:pt>
                      <c:pt idx="329">
                        <c:v>3</c:v>
                      </c:pt>
                      <c:pt idx="330">
                        <c:v>2.95</c:v>
                      </c:pt>
                      <c:pt idx="331">
                        <c:v>2.85</c:v>
                      </c:pt>
                      <c:pt idx="332">
                        <c:v>2.8</c:v>
                      </c:pt>
                      <c:pt idx="333">
                        <c:v>2.8</c:v>
                      </c:pt>
                      <c:pt idx="334">
                        <c:v>2.75</c:v>
                      </c:pt>
                      <c:pt idx="335">
                        <c:v>2.75</c:v>
                      </c:pt>
                      <c:pt idx="336">
                        <c:v>2.74</c:v>
                      </c:pt>
                      <c:pt idx="337">
                        <c:v>2.76</c:v>
                      </c:pt>
                      <c:pt idx="338">
                        <c:v>2.74</c:v>
                      </c:pt>
                      <c:pt idx="339">
                        <c:v>2.6</c:v>
                      </c:pt>
                      <c:pt idx="340">
                        <c:v>2.2200000000000002</c:v>
                      </c:pt>
                      <c:pt idx="341">
                        <c:v>2.4700000000000002</c:v>
                      </c:pt>
                      <c:pt idx="342">
                        <c:v>1.72</c:v>
                      </c:pt>
                      <c:pt idx="343">
                        <c:v>2.1800000000000002</c:v>
                      </c:pt>
                      <c:pt idx="344">
                        <c:v>1.66</c:v>
                      </c:pt>
                      <c:pt idx="345">
                        <c:v>2.13</c:v>
                      </c:pt>
                      <c:pt idx="346">
                        <c:v>1.58</c:v>
                      </c:pt>
                      <c:pt idx="347">
                        <c:v>2.21</c:v>
                      </c:pt>
                      <c:pt idx="348">
                        <c:v>1.61</c:v>
                      </c:pt>
                      <c:pt idx="349">
                        <c:v>2.4</c:v>
                      </c:pt>
                      <c:pt idx="350">
                        <c:v>1.76</c:v>
                      </c:pt>
                      <c:pt idx="351">
                        <c:v>2.48</c:v>
                      </c:pt>
                      <c:pt idx="352">
                        <c:v>1.97</c:v>
                      </c:pt>
                      <c:pt idx="353">
                        <c:v>2.4</c:v>
                      </c:pt>
                      <c:pt idx="354">
                        <c:v>1.96</c:v>
                      </c:pt>
                      <c:pt idx="355">
                        <c:v>2.36</c:v>
                      </c:pt>
                      <c:pt idx="356">
                        <c:v>2</c:v>
                      </c:pt>
                      <c:pt idx="357">
                        <c:v>2.56</c:v>
                      </c:pt>
                      <c:pt idx="358">
                        <c:v>1.64</c:v>
                      </c:pt>
                      <c:pt idx="359">
                        <c:v>2.2599999999999998</c:v>
                      </c:pt>
                      <c:pt idx="360">
                        <c:v>1.34</c:v>
                      </c:pt>
                      <c:pt idx="361">
                        <c:v>1.8</c:v>
                      </c:pt>
                      <c:pt idx="362">
                        <c:v>1.26</c:v>
                      </c:pt>
                      <c:pt idx="363">
                        <c:v>1.64</c:v>
                      </c:pt>
                      <c:pt idx="364">
                        <c:v>1.1599999999999999</c:v>
                      </c:pt>
                      <c:pt idx="365">
                        <c:v>1.64</c:v>
                      </c:pt>
                      <c:pt idx="366">
                        <c:v>1.2</c:v>
                      </c:pt>
                      <c:pt idx="367">
                        <c:v>2.0099999999999998</c:v>
                      </c:pt>
                      <c:pt idx="368">
                        <c:v>1.42</c:v>
                      </c:pt>
                      <c:pt idx="369">
                        <c:v>2.0299999999999998</c:v>
                      </c:pt>
                      <c:pt idx="370">
                        <c:v>1.44</c:v>
                      </c:pt>
                      <c:pt idx="371">
                        <c:v>2.2200000000000002</c:v>
                      </c:pt>
                      <c:pt idx="372">
                        <c:v>2.04</c:v>
                      </c:pt>
                      <c:pt idx="373">
                        <c:v>2.76</c:v>
                      </c:pt>
                      <c:pt idx="374">
                        <c:v>1.92</c:v>
                      </c:pt>
                      <c:pt idx="375">
                        <c:v>2.74</c:v>
                      </c:pt>
                      <c:pt idx="376">
                        <c:v>1.52</c:v>
                      </c:pt>
                      <c:pt idx="377">
                        <c:v>2.08</c:v>
                      </c:pt>
                      <c:pt idx="378">
                        <c:v>1.38</c:v>
                      </c:pt>
                      <c:pt idx="379">
                        <c:v>1.97</c:v>
                      </c:pt>
                      <c:pt idx="380">
                        <c:v>1.28</c:v>
                      </c:pt>
                      <c:pt idx="381">
                        <c:v>1.9</c:v>
                      </c:pt>
                      <c:pt idx="382">
                        <c:v>1.22</c:v>
                      </c:pt>
                      <c:pt idx="383">
                        <c:v>1.88</c:v>
                      </c:pt>
                      <c:pt idx="384">
                        <c:v>1.34</c:v>
                      </c:pt>
                      <c:pt idx="385">
                        <c:v>1.98</c:v>
                      </c:pt>
                      <c:pt idx="386">
                        <c:v>1.26</c:v>
                      </c:pt>
                      <c:pt idx="387">
                        <c:v>1.8</c:v>
                      </c:pt>
                      <c:pt idx="388">
                        <c:v>1.1000000000000001</c:v>
                      </c:pt>
                      <c:pt idx="389">
                        <c:v>1.68</c:v>
                      </c:pt>
                      <c:pt idx="390">
                        <c:v>1.04</c:v>
                      </c:pt>
                      <c:pt idx="391">
                        <c:v>1.63</c:v>
                      </c:pt>
                      <c:pt idx="392">
                        <c:v>1.06</c:v>
                      </c:pt>
                      <c:pt idx="393">
                        <c:v>1.6</c:v>
                      </c:pt>
                      <c:pt idx="394">
                        <c:v>1</c:v>
                      </c:pt>
                      <c:pt idx="395">
                        <c:v>1.64</c:v>
                      </c:pt>
                      <c:pt idx="396">
                        <c:v>1.06</c:v>
                      </c:pt>
                      <c:pt idx="397">
                        <c:v>1.89</c:v>
                      </c:pt>
                      <c:pt idx="398">
                        <c:v>1.24</c:v>
                      </c:pt>
                      <c:pt idx="399">
                        <c:v>2</c:v>
                      </c:pt>
                      <c:pt idx="400">
                        <c:v>1.2</c:v>
                      </c:pt>
                      <c:pt idx="401">
                        <c:v>1.48</c:v>
                      </c:pt>
                      <c:pt idx="402">
                        <c:v>1.39</c:v>
                      </c:pt>
                      <c:pt idx="403">
                        <c:v>1.43</c:v>
                      </c:pt>
                      <c:pt idx="404">
                        <c:v>1.38</c:v>
                      </c:pt>
                      <c:pt idx="405">
                        <c:v>1.53</c:v>
                      </c:pt>
                      <c:pt idx="406">
                        <c:v>1.1200000000000001</c:v>
                      </c:pt>
                      <c:pt idx="407">
                        <c:v>1.68</c:v>
                      </c:pt>
                      <c:pt idx="408">
                        <c:v>1.06</c:v>
                      </c:pt>
                      <c:pt idx="409">
                        <c:v>1.58</c:v>
                      </c:pt>
                      <c:pt idx="410">
                        <c:v>1.08</c:v>
                      </c:pt>
                      <c:pt idx="411">
                        <c:v>1.6</c:v>
                      </c:pt>
                      <c:pt idx="412">
                        <c:v>1.1000000000000001</c:v>
                      </c:pt>
                      <c:pt idx="413">
                        <c:v>1.6</c:v>
                      </c:pt>
                      <c:pt idx="414">
                        <c:v>1.2</c:v>
                      </c:pt>
                      <c:pt idx="415">
                        <c:v>1.76</c:v>
                      </c:pt>
                      <c:pt idx="416">
                        <c:v>1.26</c:v>
                      </c:pt>
                      <c:pt idx="417">
                        <c:v>1.6</c:v>
                      </c:pt>
                      <c:pt idx="418">
                        <c:v>1.19</c:v>
                      </c:pt>
                      <c:pt idx="419">
                        <c:v>1.62</c:v>
                      </c:pt>
                      <c:pt idx="420">
                        <c:v>1.18</c:v>
                      </c:pt>
                      <c:pt idx="421">
                        <c:v>1.56</c:v>
                      </c:pt>
                      <c:pt idx="422">
                        <c:v>1.1200000000000001</c:v>
                      </c:pt>
                      <c:pt idx="423">
                        <c:v>1.55</c:v>
                      </c:pt>
                      <c:pt idx="424">
                        <c:v>1.1200000000000001</c:v>
                      </c:pt>
                      <c:pt idx="425">
                        <c:v>1.5</c:v>
                      </c:pt>
                      <c:pt idx="426">
                        <c:v>1.1000000000000001</c:v>
                      </c:pt>
                      <c:pt idx="427">
                        <c:v>1.46</c:v>
                      </c:pt>
                      <c:pt idx="428">
                        <c:v>1.06</c:v>
                      </c:pt>
                      <c:pt idx="429">
                        <c:v>1.42</c:v>
                      </c:pt>
                      <c:pt idx="430">
                        <c:v>1.02</c:v>
                      </c:pt>
                      <c:pt idx="431">
                        <c:v>1.54</c:v>
                      </c:pt>
                      <c:pt idx="432">
                        <c:v>1.0900000000000001</c:v>
                      </c:pt>
                      <c:pt idx="433">
                        <c:v>1.54</c:v>
                      </c:pt>
                      <c:pt idx="434">
                        <c:v>1.0900000000000001</c:v>
                      </c:pt>
                      <c:pt idx="435">
                        <c:v>1.54</c:v>
                      </c:pt>
                      <c:pt idx="436">
                        <c:v>1.1200000000000001</c:v>
                      </c:pt>
                      <c:pt idx="437">
                        <c:v>1.81</c:v>
                      </c:pt>
                      <c:pt idx="438">
                        <c:v>1.62</c:v>
                      </c:pt>
                      <c:pt idx="439">
                        <c:v>2.1800000000000002</c:v>
                      </c:pt>
                      <c:pt idx="440">
                        <c:v>1.8</c:v>
                      </c:pt>
                      <c:pt idx="441">
                        <c:v>2.2400000000000002</c:v>
                      </c:pt>
                      <c:pt idx="442">
                        <c:v>1.96</c:v>
                      </c:pt>
                      <c:pt idx="443">
                        <c:v>2.46</c:v>
                      </c:pt>
                      <c:pt idx="444">
                        <c:v>1.34</c:v>
                      </c:pt>
                      <c:pt idx="445">
                        <c:v>1.62</c:v>
                      </c:pt>
                      <c:pt idx="446">
                        <c:v>1.04</c:v>
                      </c:pt>
                      <c:pt idx="447">
                        <c:v>1.5</c:v>
                      </c:pt>
                      <c:pt idx="448">
                        <c:v>1.03</c:v>
                      </c:pt>
                      <c:pt idx="449">
                        <c:v>1.52</c:v>
                      </c:pt>
                      <c:pt idx="450">
                        <c:v>0.96</c:v>
                      </c:pt>
                      <c:pt idx="451">
                        <c:v>1.42</c:v>
                      </c:pt>
                      <c:pt idx="452">
                        <c:v>0.96</c:v>
                      </c:pt>
                      <c:pt idx="453">
                        <c:v>1.46</c:v>
                      </c:pt>
                      <c:pt idx="454">
                        <c:v>1.1499999999999999</c:v>
                      </c:pt>
                      <c:pt idx="455">
                        <c:v>1.4</c:v>
                      </c:pt>
                      <c:pt idx="456">
                        <c:v>0.98</c:v>
                      </c:pt>
                      <c:pt idx="457">
                        <c:v>1.48</c:v>
                      </c:pt>
                      <c:pt idx="458">
                        <c:v>0.95</c:v>
                      </c:pt>
                      <c:pt idx="459">
                        <c:v>1.4</c:v>
                      </c:pt>
                      <c:pt idx="460">
                        <c:v>0.88</c:v>
                      </c:pt>
                      <c:pt idx="461">
                        <c:v>1.32</c:v>
                      </c:pt>
                      <c:pt idx="462">
                        <c:v>0.88</c:v>
                      </c:pt>
                      <c:pt idx="463">
                        <c:v>1.31</c:v>
                      </c:pt>
                      <c:pt idx="464">
                        <c:v>0.86</c:v>
                      </c:pt>
                      <c:pt idx="465">
                        <c:v>1.38</c:v>
                      </c:pt>
                      <c:pt idx="466">
                        <c:v>0.96</c:v>
                      </c:pt>
                      <c:pt idx="467">
                        <c:v>1.54</c:v>
                      </c:pt>
                      <c:pt idx="468">
                        <c:v>0.86</c:v>
                      </c:pt>
                      <c:pt idx="469">
                        <c:v>1.36</c:v>
                      </c:pt>
                      <c:pt idx="470">
                        <c:v>0.92</c:v>
                      </c:pt>
                      <c:pt idx="471">
                        <c:v>1.29</c:v>
                      </c:pt>
                      <c:pt idx="472">
                        <c:v>0.92</c:v>
                      </c:pt>
                      <c:pt idx="473">
                        <c:v>1.3</c:v>
                      </c:pt>
                      <c:pt idx="474">
                        <c:v>0.96</c:v>
                      </c:pt>
                      <c:pt idx="475">
                        <c:v>1.26</c:v>
                      </c:pt>
                      <c:pt idx="476">
                        <c:v>0.94</c:v>
                      </c:pt>
                      <c:pt idx="477">
                        <c:v>1.36</c:v>
                      </c:pt>
                      <c:pt idx="478">
                        <c:v>1.02</c:v>
                      </c:pt>
                      <c:pt idx="479">
                        <c:v>1.3</c:v>
                      </c:pt>
                      <c:pt idx="480">
                        <c:v>1.17</c:v>
                      </c:pt>
                      <c:pt idx="481">
                        <c:v>1.86</c:v>
                      </c:pt>
                      <c:pt idx="482">
                        <c:v>1.66</c:v>
                      </c:pt>
                      <c:pt idx="483">
                        <c:v>1.82</c:v>
                      </c:pt>
                      <c:pt idx="484">
                        <c:v>1.24</c:v>
                      </c:pt>
                      <c:pt idx="485">
                        <c:v>1.57</c:v>
                      </c:pt>
                      <c:pt idx="486">
                        <c:v>1.1499999999999999</c:v>
                      </c:pt>
                      <c:pt idx="487">
                        <c:v>1.52</c:v>
                      </c:pt>
                      <c:pt idx="488">
                        <c:v>1.1399999999999999</c:v>
                      </c:pt>
                      <c:pt idx="489">
                        <c:v>1.66</c:v>
                      </c:pt>
                      <c:pt idx="490">
                        <c:v>1.32</c:v>
                      </c:pt>
                      <c:pt idx="491">
                        <c:v>1.84</c:v>
                      </c:pt>
                      <c:pt idx="492">
                        <c:v>1.76</c:v>
                      </c:pt>
                      <c:pt idx="493">
                        <c:v>2.02</c:v>
                      </c:pt>
                      <c:pt idx="494">
                        <c:v>1.24</c:v>
                      </c:pt>
                      <c:pt idx="495">
                        <c:v>1.52</c:v>
                      </c:pt>
                      <c:pt idx="496">
                        <c:v>1.1200000000000001</c:v>
                      </c:pt>
                      <c:pt idx="497">
                        <c:v>1.46</c:v>
                      </c:pt>
                      <c:pt idx="498">
                        <c:v>1.1000000000000001</c:v>
                      </c:pt>
                      <c:pt idx="499">
                        <c:v>1.52</c:v>
                      </c:pt>
                      <c:pt idx="500">
                        <c:v>1.1000000000000001</c:v>
                      </c:pt>
                      <c:pt idx="501">
                        <c:v>1.52</c:v>
                      </c:pt>
                      <c:pt idx="502">
                        <c:v>1.08</c:v>
                      </c:pt>
                      <c:pt idx="503">
                        <c:v>1.48</c:v>
                      </c:pt>
                      <c:pt idx="504">
                        <c:v>1.07</c:v>
                      </c:pt>
                      <c:pt idx="505">
                        <c:v>1.46</c:v>
                      </c:pt>
                      <c:pt idx="506">
                        <c:v>1.02</c:v>
                      </c:pt>
                      <c:pt idx="507">
                        <c:v>1.48</c:v>
                      </c:pt>
                      <c:pt idx="508">
                        <c:v>0.9</c:v>
                      </c:pt>
                      <c:pt idx="509">
                        <c:v>1.5</c:v>
                      </c:pt>
                      <c:pt idx="510">
                        <c:v>0.9</c:v>
                      </c:pt>
                      <c:pt idx="511">
                        <c:v>1.5</c:v>
                      </c:pt>
                      <c:pt idx="512">
                        <c:v>0.9</c:v>
                      </c:pt>
                      <c:pt idx="513">
                        <c:v>1.48</c:v>
                      </c:pt>
                      <c:pt idx="514">
                        <c:v>1.04</c:v>
                      </c:pt>
                      <c:pt idx="515">
                        <c:v>1.44</c:v>
                      </c:pt>
                      <c:pt idx="516">
                        <c:v>1.02</c:v>
                      </c:pt>
                      <c:pt idx="517">
                        <c:v>1.44</c:v>
                      </c:pt>
                      <c:pt idx="518">
                        <c:v>1</c:v>
                      </c:pt>
                      <c:pt idx="519">
                        <c:v>1.44</c:v>
                      </c:pt>
                      <c:pt idx="520">
                        <c:v>1</c:v>
                      </c:pt>
                      <c:pt idx="521">
                        <c:v>1.42</c:v>
                      </c:pt>
                      <c:pt idx="522">
                        <c:v>1.07</c:v>
                      </c:pt>
                      <c:pt idx="523">
                        <c:v>1.62</c:v>
                      </c:pt>
                      <c:pt idx="524">
                        <c:v>1.1599999999999999</c:v>
                      </c:pt>
                      <c:pt idx="525">
                        <c:v>1.64</c:v>
                      </c:pt>
                      <c:pt idx="526">
                        <c:v>1.1200000000000001</c:v>
                      </c:pt>
                      <c:pt idx="527">
                        <c:v>1.56</c:v>
                      </c:pt>
                      <c:pt idx="528">
                        <c:v>1.1399999999999999</c:v>
                      </c:pt>
                      <c:pt idx="529">
                        <c:v>1.54</c:v>
                      </c:pt>
                      <c:pt idx="530">
                        <c:v>1.19</c:v>
                      </c:pt>
                      <c:pt idx="531">
                        <c:v>1.46</c:v>
                      </c:pt>
                      <c:pt idx="532">
                        <c:v>1.18</c:v>
                      </c:pt>
                      <c:pt idx="533">
                        <c:v>2</c:v>
                      </c:pt>
                      <c:pt idx="534">
                        <c:v>1.22</c:v>
                      </c:pt>
                      <c:pt idx="535">
                        <c:v>1.65</c:v>
                      </c:pt>
                      <c:pt idx="536">
                        <c:v>1.42</c:v>
                      </c:pt>
                      <c:pt idx="537">
                        <c:v>1.8</c:v>
                      </c:pt>
                      <c:pt idx="538">
                        <c:v>1.5</c:v>
                      </c:pt>
                      <c:pt idx="539">
                        <c:v>1.9</c:v>
                      </c:pt>
                      <c:pt idx="540">
                        <c:v>1.52</c:v>
                      </c:pt>
                      <c:pt idx="541">
                        <c:v>1.98</c:v>
                      </c:pt>
                      <c:pt idx="542">
                        <c:v>1.6</c:v>
                      </c:pt>
                      <c:pt idx="543">
                        <c:v>1.94</c:v>
                      </c:pt>
                      <c:pt idx="544">
                        <c:v>1.34</c:v>
                      </c:pt>
                      <c:pt idx="545">
                        <c:v>1.74</c:v>
                      </c:pt>
                      <c:pt idx="546">
                        <c:v>1.24</c:v>
                      </c:pt>
                      <c:pt idx="547">
                        <c:v>1.66</c:v>
                      </c:pt>
                      <c:pt idx="548">
                        <c:v>1.18</c:v>
                      </c:pt>
                      <c:pt idx="549">
                        <c:v>1.64</c:v>
                      </c:pt>
                      <c:pt idx="550">
                        <c:v>1.18</c:v>
                      </c:pt>
                      <c:pt idx="551">
                        <c:v>1.58</c:v>
                      </c:pt>
                      <c:pt idx="552">
                        <c:v>1.1399999999999999</c:v>
                      </c:pt>
                      <c:pt idx="553">
                        <c:v>1.72</c:v>
                      </c:pt>
                      <c:pt idx="554">
                        <c:v>1.1599999999999999</c:v>
                      </c:pt>
                      <c:pt idx="555">
                        <c:v>1.3</c:v>
                      </c:pt>
                      <c:pt idx="556">
                        <c:v>1.04</c:v>
                      </c:pt>
                      <c:pt idx="557">
                        <c:v>1.1399999999999999</c:v>
                      </c:pt>
                      <c:pt idx="558">
                        <c:v>0.98</c:v>
                      </c:pt>
                      <c:pt idx="559">
                        <c:v>1.1200000000000001</c:v>
                      </c:pt>
                      <c:pt idx="560">
                        <c:v>0.98</c:v>
                      </c:pt>
                      <c:pt idx="561">
                        <c:v>1.56</c:v>
                      </c:pt>
                      <c:pt idx="562">
                        <c:v>1.1200000000000001</c:v>
                      </c:pt>
                      <c:pt idx="563">
                        <c:v>1.1200000000000001</c:v>
                      </c:pt>
                      <c:pt idx="564">
                        <c:v>0.96</c:v>
                      </c:pt>
                      <c:pt idx="565">
                        <c:v>1.08</c:v>
                      </c:pt>
                      <c:pt idx="566">
                        <c:v>1.34</c:v>
                      </c:pt>
                      <c:pt idx="567">
                        <c:v>2</c:v>
                      </c:pt>
                      <c:pt idx="568">
                        <c:v>1.23</c:v>
                      </c:pt>
                      <c:pt idx="569">
                        <c:v>1.53</c:v>
                      </c:pt>
                      <c:pt idx="570">
                        <c:v>1.28</c:v>
                      </c:pt>
                      <c:pt idx="571">
                        <c:v>1.48</c:v>
                      </c:pt>
                      <c:pt idx="572">
                        <c:v>1.24</c:v>
                      </c:pt>
                      <c:pt idx="573">
                        <c:v>1.3</c:v>
                      </c:pt>
                      <c:pt idx="574">
                        <c:v>1.0900000000000001</c:v>
                      </c:pt>
                      <c:pt idx="575">
                        <c:v>1.1200000000000001</c:v>
                      </c:pt>
                      <c:pt idx="576">
                        <c:v>1.05</c:v>
                      </c:pt>
                      <c:pt idx="577">
                        <c:v>1.1200000000000001</c:v>
                      </c:pt>
                      <c:pt idx="578">
                        <c:v>1.05</c:v>
                      </c:pt>
                      <c:pt idx="579">
                        <c:v>1.0900000000000001</c:v>
                      </c:pt>
                      <c:pt idx="580">
                        <c:v>1.1000000000000001</c:v>
                      </c:pt>
                      <c:pt idx="581">
                        <c:v>1.44</c:v>
                      </c:pt>
                      <c:pt idx="582">
                        <c:v>1.34</c:v>
                      </c:pt>
                      <c:pt idx="583">
                        <c:v>1.3</c:v>
                      </c:pt>
                      <c:pt idx="584">
                        <c:v>1.2</c:v>
                      </c:pt>
                      <c:pt idx="585">
                        <c:v>1.24</c:v>
                      </c:pt>
                      <c:pt idx="586">
                        <c:v>1.18</c:v>
                      </c:pt>
                      <c:pt idx="587">
                        <c:v>1.34</c:v>
                      </c:pt>
                      <c:pt idx="588">
                        <c:v>1.31</c:v>
                      </c:pt>
                      <c:pt idx="589">
                        <c:v>1.65</c:v>
                      </c:pt>
                      <c:pt idx="590">
                        <c:v>1.84</c:v>
                      </c:pt>
                      <c:pt idx="591">
                        <c:v>1.65</c:v>
                      </c:pt>
                      <c:pt idx="592">
                        <c:v>1.54</c:v>
                      </c:pt>
                      <c:pt idx="593">
                        <c:v>2.04</c:v>
                      </c:pt>
                      <c:pt idx="594">
                        <c:v>1.9</c:v>
                      </c:pt>
                      <c:pt idx="595">
                        <c:v>1.82</c:v>
                      </c:pt>
                      <c:pt idx="596">
                        <c:v>1.66</c:v>
                      </c:pt>
                      <c:pt idx="597">
                        <c:v>1.55</c:v>
                      </c:pt>
                      <c:pt idx="598">
                        <c:v>1.98</c:v>
                      </c:pt>
                      <c:pt idx="599">
                        <c:v>2.02</c:v>
                      </c:pt>
                      <c:pt idx="600">
                        <c:v>2.2400000000000002</c:v>
                      </c:pt>
                      <c:pt idx="601">
                        <c:v>2.0699999999999998</c:v>
                      </c:pt>
                      <c:pt idx="602">
                        <c:v>1.93</c:v>
                      </c:pt>
                      <c:pt idx="603">
                        <c:v>2.2999999999999998</c:v>
                      </c:pt>
                      <c:pt idx="604">
                        <c:v>2.85</c:v>
                      </c:pt>
                      <c:pt idx="605">
                        <c:v>3.14</c:v>
                      </c:pt>
                      <c:pt idx="606">
                        <c:v>3</c:v>
                      </c:pt>
                      <c:pt idx="607">
                        <c:v>2.6</c:v>
                      </c:pt>
                      <c:pt idx="608">
                        <c:v>2.2000000000000002</c:v>
                      </c:pt>
                      <c:pt idx="609">
                        <c:v>2.14</c:v>
                      </c:pt>
                      <c:pt idx="610">
                        <c:v>2.2200000000000002</c:v>
                      </c:pt>
                      <c:pt idx="611">
                        <c:v>2.54</c:v>
                      </c:pt>
                      <c:pt idx="612">
                        <c:v>2.2799999999999998</c:v>
                      </c:pt>
                      <c:pt idx="613">
                        <c:v>2.79</c:v>
                      </c:pt>
                      <c:pt idx="614">
                        <c:v>2.82</c:v>
                      </c:pt>
                      <c:pt idx="615">
                        <c:v>2.98</c:v>
                      </c:pt>
                      <c:pt idx="616">
                        <c:v>2.5</c:v>
                      </c:pt>
                      <c:pt idx="617">
                        <c:v>2.9</c:v>
                      </c:pt>
                      <c:pt idx="618">
                        <c:v>3</c:v>
                      </c:pt>
                      <c:pt idx="619">
                        <c:v>3</c:v>
                      </c:pt>
                      <c:pt idx="620">
                        <c:v>2.74</c:v>
                      </c:pt>
                      <c:pt idx="621">
                        <c:v>2.7</c:v>
                      </c:pt>
                      <c:pt idx="622">
                        <c:v>2.46</c:v>
                      </c:pt>
                      <c:pt idx="623">
                        <c:v>2.62</c:v>
                      </c:pt>
                      <c:pt idx="624">
                        <c:v>2.5</c:v>
                      </c:pt>
                      <c:pt idx="625">
                        <c:v>2.73</c:v>
                      </c:pt>
                      <c:pt idx="626">
                        <c:v>2.5</c:v>
                      </c:pt>
                      <c:pt idx="627">
                        <c:v>2.64</c:v>
                      </c:pt>
                      <c:pt idx="628">
                        <c:v>2.34</c:v>
                      </c:pt>
                      <c:pt idx="629">
                        <c:v>2.4300000000000002</c:v>
                      </c:pt>
                      <c:pt idx="630">
                        <c:v>2.2200000000000002</c:v>
                      </c:pt>
                      <c:pt idx="631">
                        <c:v>2.12</c:v>
                      </c:pt>
                      <c:pt idx="632">
                        <c:v>1.83</c:v>
                      </c:pt>
                      <c:pt idx="633">
                        <c:v>2.09</c:v>
                      </c:pt>
                      <c:pt idx="634">
                        <c:v>2.1800000000000002</c:v>
                      </c:pt>
                      <c:pt idx="635">
                        <c:v>2.44</c:v>
                      </c:pt>
                      <c:pt idx="636">
                        <c:v>2.0099999999999998</c:v>
                      </c:pt>
                      <c:pt idx="637">
                        <c:v>2.0099999999999998</c:v>
                      </c:pt>
                      <c:pt idx="638">
                        <c:v>1.8</c:v>
                      </c:pt>
                      <c:pt idx="639">
                        <c:v>1.85</c:v>
                      </c:pt>
                      <c:pt idx="640">
                        <c:v>1.56</c:v>
                      </c:pt>
                      <c:pt idx="641">
                        <c:v>2.02</c:v>
                      </c:pt>
                      <c:pt idx="642">
                        <c:v>1.52</c:v>
                      </c:pt>
                      <c:pt idx="643">
                        <c:v>1.65</c:v>
                      </c:pt>
                      <c:pt idx="644">
                        <c:v>1.48</c:v>
                      </c:pt>
                      <c:pt idx="645">
                        <c:v>2.1</c:v>
                      </c:pt>
                      <c:pt idx="646">
                        <c:v>1.51</c:v>
                      </c:pt>
                      <c:pt idx="647">
                        <c:v>1.76</c:v>
                      </c:pt>
                      <c:pt idx="648">
                        <c:v>1.38</c:v>
                      </c:pt>
                      <c:pt idx="649">
                        <c:v>1.66</c:v>
                      </c:pt>
                      <c:pt idx="650">
                        <c:v>1.26</c:v>
                      </c:pt>
                      <c:pt idx="651">
                        <c:v>1.6</c:v>
                      </c:pt>
                      <c:pt idx="652">
                        <c:v>1.2</c:v>
                      </c:pt>
                      <c:pt idx="653">
                        <c:v>1.54</c:v>
                      </c:pt>
                      <c:pt idx="654">
                        <c:v>1.1599999999999999</c:v>
                      </c:pt>
                      <c:pt idx="655">
                        <c:v>1.48</c:v>
                      </c:pt>
                      <c:pt idx="656">
                        <c:v>1.1000000000000001</c:v>
                      </c:pt>
                      <c:pt idx="657">
                        <c:v>1.44</c:v>
                      </c:pt>
                      <c:pt idx="658">
                        <c:v>1.04</c:v>
                      </c:pt>
                      <c:pt idx="659">
                        <c:v>1.44</c:v>
                      </c:pt>
                      <c:pt idx="660">
                        <c:v>1.03</c:v>
                      </c:pt>
                      <c:pt idx="661">
                        <c:v>1.75</c:v>
                      </c:pt>
                      <c:pt idx="662">
                        <c:v>1.1000000000000001</c:v>
                      </c:pt>
                      <c:pt idx="663">
                        <c:v>1.34</c:v>
                      </c:pt>
                      <c:pt idx="664">
                        <c:v>0.96</c:v>
                      </c:pt>
                      <c:pt idx="665">
                        <c:v>1.86</c:v>
                      </c:pt>
                      <c:pt idx="666">
                        <c:v>1.38</c:v>
                      </c:pt>
                      <c:pt idx="667">
                        <c:v>1.57</c:v>
                      </c:pt>
                      <c:pt idx="668">
                        <c:v>1.1599999999999999</c:v>
                      </c:pt>
                      <c:pt idx="669">
                        <c:v>2</c:v>
                      </c:pt>
                      <c:pt idx="670">
                        <c:v>1.18</c:v>
                      </c:pt>
                      <c:pt idx="671">
                        <c:v>1.51</c:v>
                      </c:pt>
                      <c:pt idx="672">
                        <c:v>1</c:v>
                      </c:pt>
                      <c:pt idx="673">
                        <c:v>1.72</c:v>
                      </c:pt>
                      <c:pt idx="674">
                        <c:v>1.2</c:v>
                      </c:pt>
                      <c:pt idx="675">
                        <c:v>2.44</c:v>
                      </c:pt>
                      <c:pt idx="676">
                        <c:v>1.31</c:v>
                      </c:pt>
                      <c:pt idx="677">
                        <c:v>2</c:v>
                      </c:pt>
                      <c:pt idx="678">
                        <c:v>2.2000000000000002</c:v>
                      </c:pt>
                      <c:pt idx="679">
                        <c:v>2.92</c:v>
                      </c:pt>
                      <c:pt idx="680">
                        <c:v>1.5</c:v>
                      </c:pt>
                      <c:pt idx="681">
                        <c:v>2.12</c:v>
                      </c:pt>
                      <c:pt idx="682">
                        <c:v>1.3</c:v>
                      </c:pt>
                      <c:pt idx="683">
                        <c:v>1.6</c:v>
                      </c:pt>
                      <c:pt idx="684">
                        <c:v>1.3</c:v>
                      </c:pt>
                      <c:pt idx="685">
                        <c:v>2.29</c:v>
                      </c:pt>
                      <c:pt idx="686">
                        <c:v>1.64</c:v>
                      </c:pt>
                      <c:pt idx="687">
                        <c:v>2.11</c:v>
                      </c:pt>
                      <c:pt idx="688">
                        <c:v>1.36</c:v>
                      </c:pt>
                      <c:pt idx="689">
                        <c:v>2</c:v>
                      </c:pt>
                      <c:pt idx="690">
                        <c:v>1.28</c:v>
                      </c:pt>
                      <c:pt idx="691">
                        <c:v>1.66</c:v>
                      </c:pt>
                      <c:pt idx="692">
                        <c:v>1.55</c:v>
                      </c:pt>
                      <c:pt idx="693">
                        <c:v>1.75</c:v>
                      </c:pt>
                      <c:pt idx="694">
                        <c:v>1.4</c:v>
                      </c:pt>
                      <c:pt idx="695">
                        <c:v>1.92</c:v>
                      </c:pt>
                      <c:pt idx="696">
                        <c:v>1.6779999999999999</c:v>
                      </c:pt>
                      <c:pt idx="697">
                        <c:v>2.62</c:v>
                      </c:pt>
                      <c:pt idx="698">
                        <c:v>3.5</c:v>
                      </c:pt>
                      <c:pt idx="699">
                        <c:v>4.92</c:v>
                      </c:pt>
                      <c:pt idx="700">
                        <c:v>4.9000000000000004</c:v>
                      </c:pt>
                      <c:pt idx="701">
                        <c:v>4.2699999999999996</c:v>
                      </c:pt>
                      <c:pt idx="702">
                        <c:v>4.0599999999999996</c:v>
                      </c:pt>
                      <c:pt idx="703">
                        <c:v>4.2</c:v>
                      </c:pt>
                      <c:pt idx="704">
                        <c:v>3.4</c:v>
                      </c:pt>
                      <c:pt idx="705">
                        <c:v>3.01</c:v>
                      </c:pt>
                      <c:pt idx="706">
                        <c:v>2.59</c:v>
                      </c:pt>
                      <c:pt idx="707">
                        <c:v>3.24</c:v>
                      </c:pt>
                      <c:pt idx="708">
                        <c:v>2.76</c:v>
                      </c:pt>
                      <c:pt idx="709">
                        <c:v>2.52</c:v>
                      </c:pt>
                      <c:pt idx="710">
                        <c:v>2.16</c:v>
                      </c:pt>
                      <c:pt idx="711">
                        <c:v>2.52</c:v>
                      </c:pt>
                      <c:pt idx="712">
                        <c:v>2.16</c:v>
                      </c:pt>
                      <c:pt idx="713">
                        <c:v>2.3199999999999998</c:v>
                      </c:pt>
                      <c:pt idx="714">
                        <c:v>3.52</c:v>
                      </c:pt>
                      <c:pt idx="715">
                        <c:v>3.43</c:v>
                      </c:pt>
                      <c:pt idx="716">
                        <c:v>2.2200000000000002</c:v>
                      </c:pt>
                      <c:pt idx="717">
                        <c:v>1.98</c:v>
                      </c:pt>
                      <c:pt idx="718">
                        <c:v>1.7</c:v>
                      </c:pt>
                      <c:pt idx="719">
                        <c:v>1.8</c:v>
                      </c:pt>
                      <c:pt idx="720">
                        <c:v>1.48</c:v>
                      </c:pt>
                      <c:pt idx="721">
                        <c:v>1.69</c:v>
                      </c:pt>
                      <c:pt idx="722">
                        <c:v>1.42</c:v>
                      </c:pt>
                      <c:pt idx="723">
                        <c:v>1.65</c:v>
                      </c:pt>
                      <c:pt idx="724">
                        <c:v>1.44</c:v>
                      </c:pt>
                      <c:pt idx="725">
                        <c:v>1.71</c:v>
                      </c:pt>
                      <c:pt idx="726">
                        <c:v>1.38</c:v>
                      </c:pt>
                      <c:pt idx="727">
                        <c:v>1.69</c:v>
                      </c:pt>
                      <c:pt idx="728">
                        <c:v>1.45</c:v>
                      </c:pt>
                      <c:pt idx="729">
                        <c:v>1.51</c:v>
                      </c:pt>
                    </c:numCache>
                  </c:numRef>
                </c:val>
                <c:smooth val="1"/>
                <c:extLst xmlns:c15="http://schemas.microsoft.com/office/drawing/2012/chart">
                  <c:ext xmlns:c16="http://schemas.microsoft.com/office/drawing/2014/chart" uri="{C3380CC4-5D6E-409C-BE32-E72D297353CC}">
                    <c16:uniqueId val="{0000000C-9035-4649-8864-FD3FB14D1724}"/>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DATOS!$Z$3:$Z$728</c15:sqref>
                        </c15:formulaRef>
                      </c:ext>
                    </c:extLst>
                    <c:numCache>
                      <c:formatCode>0.00</c:formatCode>
                      <c:ptCount val="726"/>
                      <c:pt idx="0">
                        <c:v>1.36</c:v>
                      </c:pt>
                      <c:pt idx="1">
                        <c:v>1.55</c:v>
                      </c:pt>
                      <c:pt idx="2">
                        <c:v>1.34</c:v>
                      </c:pt>
                      <c:pt idx="3">
                        <c:v>1.47</c:v>
                      </c:pt>
                      <c:pt idx="4">
                        <c:v>1.18</c:v>
                      </c:pt>
                      <c:pt idx="5">
                        <c:v>1.4</c:v>
                      </c:pt>
                      <c:pt idx="6">
                        <c:v>1.1299999999999999</c:v>
                      </c:pt>
                      <c:pt idx="7">
                        <c:v>1.38</c:v>
                      </c:pt>
                      <c:pt idx="8">
                        <c:v>1.1000000000000001</c:v>
                      </c:pt>
                      <c:pt idx="9">
                        <c:v>1.32</c:v>
                      </c:pt>
                      <c:pt idx="10">
                        <c:v>1.03</c:v>
                      </c:pt>
                      <c:pt idx="11">
                        <c:v>1.28</c:v>
                      </c:pt>
                      <c:pt idx="12">
                        <c:v>0.98</c:v>
                      </c:pt>
                      <c:pt idx="13">
                        <c:v>1.22</c:v>
                      </c:pt>
                      <c:pt idx="14">
                        <c:v>0.93</c:v>
                      </c:pt>
                      <c:pt idx="15">
                        <c:v>1.32</c:v>
                      </c:pt>
                      <c:pt idx="16">
                        <c:v>0.92</c:v>
                      </c:pt>
                      <c:pt idx="17">
                        <c:v>1.1200000000000001</c:v>
                      </c:pt>
                      <c:pt idx="18">
                        <c:v>1.8</c:v>
                      </c:pt>
                      <c:pt idx="19">
                        <c:v>2.61</c:v>
                      </c:pt>
                      <c:pt idx="20">
                        <c:v>1.28</c:v>
                      </c:pt>
                      <c:pt idx="21">
                        <c:v>1.46</c:v>
                      </c:pt>
                      <c:pt idx="22">
                        <c:v>0.98</c:v>
                      </c:pt>
                      <c:pt idx="23">
                        <c:v>1.37</c:v>
                      </c:pt>
                      <c:pt idx="24">
                        <c:v>0.94</c:v>
                      </c:pt>
                      <c:pt idx="25">
                        <c:v>1.35</c:v>
                      </c:pt>
                      <c:pt idx="26">
                        <c:v>0.9</c:v>
                      </c:pt>
                      <c:pt idx="27">
                        <c:v>1.6</c:v>
                      </c:pt>
                      <c:pt idx="28">
                        <c:v>1.02</c:v>
                      </c:pt>
                      <c:pt idx="29">
                        <c:v>1.36</c:v>
                      </c:pt>
                      <c:pt idx="30">
                        <c:v>1.02</c:v>
                      </c:pt>
                      <c:pt idx="31">
                        <c:v>1.73</c:v>
                      </c:pt>
                      <c:pt idx="32">
                        <c:v>1.05</c:v>
                      </c:pt>
                      <c:pt idx="33">
                        <c:v>1.73</c:v>
                      </c:pt>
                      <c:pt idx="34">
                        <c:v>2.4</c:v>
                      </c:pt>
                      <c:pt idx="35">
                        <c:v>2.94</c:v>
                      </c:pt>
                      <c:pt idx="36">
                        <c:v>1.62</c:v>
                      </c:pt>
                      <c:pt idx="37">
                        <c:v>2.16</c:v>
                      </c:pt>
                      <c:pt idx="38">
                        <c:v>3.24</c:v>
                      </c:pt>
                      <c:pt idx="39">
                        <c:v>3.52</c:v>
                      </c:pt>
                      <c:pt idx="40">
                        <c:v>2.8</c:v>
                      </c:pt>
                      <c:pt idx="41">
                        <c:v>2.97</c:v>
                      </c:pt>
                      <c:pt idx="42">
                        <c:v>1.56</c:v>
                      </c:pt>
                      <c:pt idx="43">
                        <c:v>1.93</c:v>
                      </c:pt>
                      <c:pt idx="44">
                        <c:v>1.17</c:v>
                      </c:pt>
                      <c:pt idx="45">
                        <c:v>1.78</c:v>
                      </c:pt>
                      <c:pt idx="46">
                        <c:v>1.1000000000000001</c:v>
                      </c:pt>
                      <c:pt idx="47">
                        <c:v>1.53</c:v>
                      </c:pt>
                      <c:pt idx="48">
                        <c:v>1.1399999999999999</c:v>
                      </c:pt>
                      <c:pt idx="49">
                        <c:v>1.84</c:v>
                      </c:pt>
                      <c:pt idx="50">
                        <c:v>1.1200000000000001</c:v>
                      </c:pt>
                      <c:pt idx="51">
                        <c:v>1.8</c:v>
                      </c:pt>
                      <c:pt idx="52">
                        <c:v>1.07</c:v>
                      </c:pt>
                      <c:pt idx="53">
                        <c:v>1.43</c:v>
                      </c:pt>
                      <c:pt idx="54">
                        <c:v>0.92</c:v>
                      </c:pt>
                      <c:pt idx="55">
                        <c:v>1.64</c:v>
                      </c:pt>
                      <c:pt idx="56">
                        <c:v>0.96</c:v>
                      </c:pt>
                      <c:pt idx="57">
                        <c:v>1.62</c:v>
                      </c:pt>
                      <c:pt idx="58">
                        <c:v>0.94</c:v>
                      </c:pt>
                      <c:pt idx="59">
                        <c:v>1.6</c:v>
                      </c:pt>
                      <c:pt idx="60">
                        <c:v>0.94</c:v>
                      </c:pt>
                      <c:pt idx="61">
                        <c:v>1.75</c:v>
                      </c:pt>
                      <c:pt idx="62">
                        <c:v>2.3199999999999998</c:v>
                      </c:pt>
                      <c:pt idx="63">
                        <c:v>2.9</c:v>
                      </c:pt>
                      <c:pt idx="64">
                        <c:v>1.6</c:v>
                      </c:pt>
                      <c:pt idx="65">
                        <c:v>2.0699999999999998</c:v>
                      </c:pt>
                      <c:pt idx="66">
                        <c:v>1.1499999999999999</c:v>
                      </c:pt>
                      <c:pt idx="67">
                        <c:v>1.7</c:v>
                      </c:pt>
                      <c:pt idx="68">
                        <c:v>0.99</c:v>
                      </c:pt>
                      <c:pt idx="69">
                        <c:v>1.4</c:v>
                      </c:pt>
                      <c:pt idx="70">
                        <c:v>0.87</c:v>
                      </c:pt>
                      <c:pt idx="71">
                        <c:v>1.61</c:v>
                      </c:pt>
                      <c:pt idx="72">
                        <c:v>0.92</c:v>
                      </c:pt>
                      <c:pt idx="73">
                        <c:v>1.32</c:v>
                      </c:pt>
                      <c:pt idx="74">
                        <c:v>0.81</c:v>
                      </c:pt>
                      <c:pt idx="75">
                        <c:v>1.6</c:v>
                      </c:pt>
                      <c:pt idx="76">
                        <c:v>0.88</c:v>
                      </c:pt>
                      <c:pt idx="77">
                        <c:v>1.5</c:v>
                      </c:pt>
                      <c:pt idx="78">
                        <c:v>0.86</c:v>
                      </c:pt>
                      <c:pt idx="79">
                        <c:v>1.53</c:v>
                      </c:pt>
                      <c:pt idx="80">
                        <c:v>0.88</c:v>
                      </c:pt>
                      <c:pt idx="81">
                        <c:v>1.35</c:v>
                      </c:pt>
                      <c:pt idx="82">
                        <c:v>0.86</c:v>
                      </c:pt>
                      <c:pt idx="83">
                        <c:v>1.54</c:v>
                      </c:pt>
                      <c:pt idx="84">
                        <c:v>0.97</c:v>
                      </c:pt>
                      <c:pt idx="85">
                        <c:v>1.66</c:v>
                      </c:pt>
                      <c:pt idx="86">
                        <c:v>1.38</c:v>
                      </c:pt>
                      <c:pt idx="87">
                        <c:v>2.2400000000000002</c:v>
                      </c:pt>
                      <c:pt idx="88">
                        <c:v>1.3</c:v>
                      </c:pt>
                      <c:pt idx="89">
                        <c:v>2.04</c:v>
                      </c:pt>
                      <c:pt idx="90">
                        <c:v>1.24</c:v>
                      </c:pt>
                      <c:pt idx="91">
                        <c:v>2.1</c:v>
                      </c:pt>
                      <c:pt idx="92">
                        <c:v>1.6</c:v>
                      </c:pt>
                      <c:pt idx="93">
                        <c:v>2.37</c:v>
                      </c:pt>
                      <c:pt idx="94">
                        <c:v>1.4</c:v>
                      </c:pt>
                      <c:pt idx="95">
                        <c:v>2.02</c:v>
                      </c:pt>
                      <c:pt idx="96">
                        <c:v>1.66</c:v>
                      </c:pt>
                      <c:pt idx="97">
                        <c:v>2.66</c:v>
                      </c:pt>
                      <c:pt idx="98">
                        <c:v>2.2799999999999998</c:v>
                      </c:pt>
                      <c:pt idx="99">
                        <c:v>2.88</c:v>
                      </c:pt>
                      <c:pt idx="100">
                        <c:v>2.33</c:v>
                      </c:pt>
                      <c:pt idx="101">
                        <c:v>2.72</c:v>
                      </c:pt>
                      <c:pt idx="102">
                        <c:v>1.78</c:v>
                      </c:pt>
                      <c:pt idx="103">
                        <c:v>2.4</c:v>
                      </c:pt>
                      <c:pt idx="104">
                        <c:v>2.63</c:v>
                      </c:pt>
                      <c:pt idx="105">
                        <c:v>3.1</c:v>
                      </c:pt>
                      <c:pt idx="106">
                        <c:v>1.9</c:v>
                      </c:pt>
                      <c:pt idx="107">
                        <c:v>2.4900000000000002</c:v>
                      </c:pt>
                      <c:pt idx="108">
                        <c:v>1.6</c:v>
                      </c:pt>
                      <c:pt idx="109">
                        <c:v>2.39</c:v>
                      </c:pt>
                      <c:pt idx="110">
                        <c:v>2.62</c:v>
                      </c:pt>
                      <c:pt idx="111">
                        <c:v>3.06</c:v>
                      </c:pt>
                      <c:pt idx="112">
                        <c:v>1.83</c:v>
                      </c:pt>
                      <c:pt idx="113">
                        <c:v>2.66</c:v>
                      </c:pt>
                      <c:pt idx="114">
                        <c:v>2.0499999999999998</c:v>
                      </c:pt>
                      <c:pt idx="115">
                        <c:v>2.64</c:v>
                      </c:pt>
                      <c:pt idx="116">
                        <c:v>2.12</c:v>
                      </c:pt>
                      <c:pt idx="117">
                        <c:v>3</c:v>
                      </c:pt>
                      <c:pt idx="118">
                        <c:v>2.66</c:v>
                      </c:pt>
                      <c:pt idx="119">
                        <c:v>2.94</c:v>
                      </c:pt>
                      <c:pt idx="120">
                        <c:v>1.86</c:v>
                      </c:pt>
                      <c:pt idx="121">
                        <c:v>2.21</c:v>
                      </c:pt>
                      <c:pt idx="122">
                        <c:v>1.53</c:v>
                      </c:pt>
                      <c:pt idx="123">
                        <c:v>2.08</c:v>
                      </c:pt>
                      <c:pt idx="124">
                        <c:v>1.45</c:v>
                      </c:pt>
                      <c:pt idx="125">
                        <c:v>2.04</c:v>
                      </c:pt>
                      <c:pt idx="126">
                        <c:v>1.41</c:v>
                      </c:pt>
                      <c:pt idx="127">
                        <c:v>1.45</c:v>
                      </c:pt>
                      <c:pt idx="128">
                        <c:v>1.2</c:v>
                      </c:pt>
                      <c:pt idx="129">
                        <c:v>1.76</c:v>
                      </c:pt>
                      <c:pt idx="130">
                        <c:v>1.1599999999999999</c:v>
                      </c:pt>
                      <c:pt idx="131">
                        <c:v>1.72</c:v>
                      </c:pt>
                      <c:pt idx="132">
                        <c:v>1.2</c:v>
                      </c:pt>
                      <c:pt idx="133">
                        <c:v>1.82</c:v>
                      </c:pt>
                      <c:pt idx="134">
                        <c:v>1.1200000000000001</c:v>
                      </c:pt>
                      <c:pt idx="135">
                        <c:v>1.24</c:v>
                      </c:pt>
                      <c:pt idx="136">
                        <c:v>0.95</c:v>
                      </c:pt>
                      <c:pt idx="137">
                        <c:v>1.24</c:v>
                      </c:pt>
                      <c:pt idx="138">
                        <c:v>1</c:v>
                      </c:pt>
                      <c:pt idx="139">
                        <c:v>1.18</c:v>
                      </c:pt>
                      <c:pt idx="140">
                        <c:v>0.98</c:v>
                      </c:pt>
                      <c:pt idx="141">
                        <c:v>1.74</c:v>
                      </c:pt>
                      <c:pt idx="142">
                        <c:v>1.47</c:v>
                      </c:pt>
                      <c:pt idx="143">
                        <c:v>2.8</c:v>
                      </c:pt>
                      <c:pt idx="144">
                        <c:v>1.8</c:v>
                      </c:pt>
                      <c:pt idx="145">
                        <c:v>2.4</c:v>
                      </c:pt>
                      <c:pt idx="146">
                        <c:v>1.5</c:v>
                      </c:pt>
                      <c:pt idx="147">
                        <c:v>2.34</c:v>
                      </c:pt>
                      <c:pt idx="148">
                        <c:v>2.02</c:v>
                      </c:pt>
                      <c:pt idx="149">
                        <c:v>2.9</c:v>
                      </c:pt>
                      <c:pt idx="150">
                        <c:v>2.2000000000000002</c:v>
                      </c:pt>
                      <c:pt idx="151">
                        <c:v>2.2200000000000002</c:v>
                      </c:pt>
                      <c:pt idx="152">
                        <c:v>1.66</c:v>
                      </c:pt>
                      <c:pt idx="153">
                        <c:v>2.21</c:v>
                      </c:pt>
                      <c:pt idx="154">
                        <c:v>1.51</c:v>
                      </c:pt>
                      <c:pt idx="155">
                        <c:v>1.97</c:v>
                      </c:pt>
                      <c:pt idx="156">
                        <c:v>1.57</c:v>
                      </c:pt>
                      <c:pt idx="157">
                        <c:v>1.58</c:v>
                      </c:pt>
                      <c:pt idx="158">
                        <c:v>1.34</c:v>
                      </c:pt>
                      <c:pt idx="159">
                        <c:v>1.9</c:v>
                      </c:pt>
                      <c:pt idx="160">
                        <c:v>1.66</c:v>
                      </c:pt>
                      <c:pt idx="161">
                        <c:v>1.8</c:v>
                      </c:pt>
                      <c:pt idx="162">
                        <c:v>1.47</c:v>
                      </c:pt>
                      <c:pt idx="163">
                        <c:v>1.67</c:v>
                      </c:pt>
                      <c:pt idx="164">
                        <c:v>1.42</c:v>
                      </c:pt>
                      <c:pt idx="165">
                        <c:v>1.74</c:v>
                      </c:pt>
                      <c:pt idx="166">
                        <c:v>1.4</c:v>
                      </c:pt>
                      <c:pt idx="167">
                        <c:v>1.51</c:v>
                      </c:pt>
                      <c:pt idx="168">
                        <c:v>1.26</c:v>
                      </c:pt>
                      <c:pt idx="169">
                        <c:v>1.91</c:v>
                      </c:pt>
                      <c:pt idx="170">
                        <c:v>1.73</c:v>
                      </c:pt>
                      <c:pt idx="171">
                        <c:v>2.5</c:v>
                      </c:pt>
                      <c:pt idx="172">
                        <c:v>2.31</c:v>
                      </c:pt>
                      <c:pt idx="173">
                        <c:v>2.2599999999999998</c:v>
                      </c:pt>
                      <c:pt idx="174">
                        <c:v>1.82</c:v>
                      </c:pt>
                      <c:pt idx="175">
                        <c:v>2.1</c:v>
                      </c:pt>
                      <c:pt idx="176">
                        <c:v>1.7</c:v>
                      </c:pt>
                      <c:pt idx="177">
                        <c:v>1.76</c:v>
                      </c:pt>
                      <c:pt idx="178">
                        <c:v>1.58</c:v>
                      </c:pt>
                      <c:pt idx="179">
                        <c:v>1.9</c:v>
                      </c:pt>
                      <c:pt idx="180">
                        <c:v>1.6</c:v>
                      </c:pt>
                      <c:pt idx="181">
                        <c:v>2.19</c:v>
                      </c:pt>
                      <c:pt idx="182">
                        <c:v>1.58</c:v>
                      </c:pt>
                      <c:pt idx="183">
                        <c:v>2.1</c:v>
                      </c:pt>
                      <c:pt idx="184">
                        <c:v>1.5</c:v>
                      </c:pt>
                      <c:pt idx="185">
                        <c:v>2.16</c:v>
                      </c:pt>
                      <c:pt idx="186">
                        <c:v>1.43</c:v>
                      </c:pt>
                      <c:pt idx="187">
                        <c:v>2.02</c:v>
                      </c:pt>
                      <c:pt idx="188">
                        <c:v>1.44</c:v>
                      </c:pt>
                      <c:pt idx="189">
                        <c:v>2.08</c:v>
                      </c:pt>
                      <c:pt idx="190">
                        <c:v>1.41</c:v>
                      </c:pt>
                      <c:pt idx="191">
                        <c:v>1.64</c:v>
                      </c:pt>
                      <c:pt idx="192">
                        <c:v>1.24</c:v>
                      </c:pt>
                      <c:pt idx="193">
                        <c:v>1.55</c:v>
                      </c:pt>
                      <c:pt idx="194">
                        <c:v>1.1399999999999999</c:v>
                      </c:pt>
                      <c:pt idx="195">
                        <c:v>1.61</c:v>
                      </c:pt>
                      <c:pt idx="196">
                        <c:v>1.28</c:v>
                      </c:pt>
                      <c:pt idx="197">
                        <c:v>1.67</c:v>
                      </c:pt>
                      <c:pt idx="198">
                        <c:v>1.42</c:v>
                      </c:pt>
                      <c:pt idx="199">
                        <c:v>2.2599999999999998</c:v>
                      </c:pt>
                      <c:pt idx="200">
                        <c:v>2.4500000000000002</c:v>
                      </c:pt>
                      <c:pt idx="201">
                        <c:v>2.3199999999999998</c:v>
                      </c:pt>
                      <c:pt idx="202">
                        <c:v>1.68</c:v>
                      </c:pt>
                      <c:pt idx="203">
                        <c:v>2.31</c:v>
                      </c:pt>
                      <c:pt idx="204">
                        <c:v>2.12</c:v>
                      </c:pt>
                      <c:pt idx="205">
                        <c:v>3.05</c:v>
                      </c:pt>
                      <c:pt idx="206">
                        <c:v>2.77</c:v>
                      </c:pt>
                      <c:pt idx="207">
                        <c:v>3.4</c:v>
                      </c:pt>
                      <c:pt idx="208">
                        <c:v>2.92</c:v>
                      </c:pt>
                      <c:pt idx="209">
                        <c:v>3.04</c:v>
                      </c:pt>
                      <c:pt idx="210">
                        <c:v>3.2</c:v>
                      </c:pt>
                      <c:pt idx="211">
                        <c:v>3.26</c:v>
                      </c:pt>
                      <c:pt idx="212">
                        <c:v>2.68</c:v>
                      </c:pt>
                      <c:pt idx="213">
                        <c:v>2.8</c:v>
                      </c:pt>
                      <c:pt idx="214">
                        <c:v>2.54</c:v>
                      </c:pt>
                      <c:pt idx="215">
                        <c:v>2.6</c:v>
                      </c:pt>
                      <c:pt idx="216">
                        <c:v>2.25</c:v>
                      </c:pt>
                      <c:pt idx="217">
                        <c:v>2.52</c:v>
                      </c:pt>
                      <c:pt idx="218">
                        <c:v>2.6</c:v>
                      </c:pt>
                      <c:pt idx="219">
                        <c:v>2.67</c:v>
                      </c:pt>
                      <c:pt idx="220">
                        <c:v>2.27</c:v>
                      </c:pt>
                      <c:pt idx="221">
                        <c:v>2.36</c:v>
                      </c:pt>
                      <c:pt idx="222">
                        <c:v>3.02</c:v>
                      </c:pt>
                      <c:pt idx="223">
                        <c:v>3.82</c:v>
                      </c:pt>
                      <c:pt idx="224">
                        <c:v>3.27</c:v>
                      </c:pt>
                      <c:pt idx="225">
                        <c:v>3.2</c:v>
                      </c:pt>
                      <c:pt idx="226">
                        <c:v>2.72</c:v>
                      </c:pt>
                      <c:pt idx="227">
                        <c:v>2.96</c:v>
                      </c:pt>
                      <c:pt idx="228">
                        <c:v>2.76</c:v>
                      </c:pt>
                      <c:pt idx="229">
                        <c:v>3.23</c:v>
                      </c:pt>
                      <c:pt idx="230">
                        <c:v>2.9</c:v>
                      </c:pt>
                      <c:pt idx="231">
                        <c:v>3.22</c:v>
                      </c:pt>
                      <c:pt idx="232">
                        <c:v>2.8</c:v>
                      </c:pt>
                      <c:pt idx="233">
                        <c:v>2.98</c:v>
                      </c:pt>
                      <c:pt idx="234">
                        <c:v>2.5</c:v>
                      </c:pt>
                      <c:pt idx="235">
                        <c:v>2.94</c:v>
                      </c:pt>
                      <c:pt idx="236">
                        <c:v>2.74</c:v>
                      </c:pt>
                      <c:pt idx="237">
                        <c:v>2.95</c:v>
                      </c:pt>
                      <c:pt idx="238">
                        <c:v>2.4700000000000002</c:v>
                      </c:pt>
                      <c:pt idx="239">
                        <c:v>2.72</c:v>
                      </c:pt>
                      <c:pt idx="240">
                        <c:v>2.56</c:v>
                      </c:pt>
                      <c:pt idx="241">
                        <c:v>2.9</c:v>
                      </c:pt>
                      <c:pt idx="242">
                        <c:v>2.4</c:v>
                      </c:pt>
                      <c:pt idx="243">
                        <c:v>2.66</c:v>
                      </c:pt>
                      <c:pt idx="244">
                        <c:v>1.94</c:v>
                      </c:pt>
                      <c:pt idx="245">
                        <c:v>2.57</c:v>
                      </c:pt>
                      <c:pt idx="246">
                        <c:v>2.1</c:v>
                      </c:pt>
                      <c:pt idx="247">
                        <c:v>2.66</c:v>
                      </c:pt>
                      <c:pt idx="248">
                        <c:v>2.2000000000000002</c:v>
                      </c:pt>
                      <c:pt idx="249">
                        <c:v>2.78</c:v>
                      </c:pt>
                      <c:pt idx="250">
                        <c:v>2.2200000000000002</c:v>
                      </c:pt>
                      <c:pt idx="251">
                        <c:v>2.61</c:v>
                      </c:pt>
                      <c:pt idx="252">
                        <c:v>2.08</c:v>
                      </c:pt>
                      <c:pt idx="253">
                        <c:v>2.48</c:v>
                      </c:pt>
                      <c:pt idx="254">
                        <c:v>2.02</c:v>
                      </c:pt>
                      <c:pt idx="255">
                        <c:v>2.4</c:v>
                      </c:pt>
                      <c:pt idx="256">
                        <c:v>2.09</c:v>
                      </c:pt>
                      <c:pt idx="257">
                        <c:v>2.68</c:v>
                      </c:pt>
                      <c:pt idx="258">
                        <c:v>2.12</c:v>
                      </c:pt>
                      <c:pt idx="259">
                        <c:v>2.42</c:v>
                      </c:pt>
                      <c:pt idx="260">
                        <c:v>1.98</c:v>
                      </c:pt>
                      <c:pt idx="261">
                        <c:v>2.2999999999999998</c:v>
                      </c:pt>
                      <c:pt idx="262">
                        <c:v>1.96</c:v>
                      </c:pt>
                      <c:pt idx="263">
                        <c:v>2.34</c:v>
                      </c:pt>
                      <c:pt idx="264">
                        <c:v>2.14</c:v>
                      </c:pt>
                      <c:pt idx="265">
                        <c:v>2.23</c:v>
                      </c:pt>
                      <c:pt idx="266">
                        <c:v>1.87</c:v>
                      </c:pt>
                      <c:pt idx="267">
                        <c:v>2.39</c:v>
                      </c:pt>
                      <c:pt idx="268">
                        <c:v>1.88</c:v>
                      </c:pt>
                      <c:pt idx="269">
                        <c:v>2.3199999999999998</c:v>
                      </c:pt>
                      <c:pt idx="270">
                        <c:v>1.86</c:v>
                      </c:pt>
                      <c:pt idx="271">
                        <c:v>2.46</c:v>
                      </c:pt>
                      <c:pt idx="272">
                        <c:v>2.02</c:v>
                      </c:pt>
                      <c:pt idx="273">
                        <c:v>2.7</c:v>
                      </c:pt>
                      <c:pt idx="274">
                        <c:v>2.6</c:v>
                      </c:pt>
                      <c:pt idx="275">
                        <c:v>3.02</c:v>
                      </c:pt>
                      <c:pt idx="276">
                        <c:v>2.44</c:v>
                      </c:pt>
                      <c:pt idx="277">
                        <c:v>2.94</c:v>
                      </c:pt>
                      <c:pt idx="278">
                        <c:v>2.2999999999999998</c:v>
                      </c:pt>
                      <c:pt idx="279">
                        <c:v>2.62</c:v>
                      </c:pt>
                      <c:pt idx="280">
                        <c:v>2.2599999999999998</c:v>
                      </c:pt>
                      <c:pt idx="281">
                        <c:v>3.06</c:v>
                      </c:pt>
                      <c:pt idx="282">
                        <c:v>2.4</c:v>
                      </c:pt>
                      <c:pt idx="283">
                        <c:v>2.38</c:v>
                      </c:pt>
                      <c:pt idx="284">
                        <c:v>1.86</c:v>
                      </c:pt>
                      <c:pt idx="285">
                        <c:v>2.2200000000000002</c:v>
                      </c:pt>
                      <c:pt idx="286">
                        <c:v>2.06</c:v>
                      </c:pt>
                      <c:pt idx="287">
                        <c:v>2.2799999999999998</c:v>
                      </c:pt>
                      <c:pt idx="288">
                        <c:v>2.16</c:v>
                      </c:pt>
                      <c:pt idx="289">
                        <c:v>2.38</c:v>
                      </c:pt>
                      <c:pt idx="290">
                        <c:v>2.2599999999999998</c:v>
                      </c:pt>
                      <c:pt idx="291">
                        <c:v>2.85</c:v>
                      </c:pt>
                      <c:pt idx="292">
                        <c:v>2.65</c:v>
                      </c:pt>
                      <c:pt idx="293">
                        <c:v>2.38</c:v>
                      </c:pt>
                      <c:pt idx="294">
                        <c:v>2.2400000000000002</c:v>
                      </c:pt>
                      <c:pt idx="295">
                        <c:v>2.88</c:v>
                      </c:pt>
                      <c:pt idx="296">
                        <c:v>2.52</c:v>
                      </c:pt>
                      <c:pt idx="297">
                        <c:v>2.33</c:v>
                      </c:pt>
                      <c:pt idx="298">
                        <c:v>1.96</c:v>
                      </c:pt>
                      <c:pt idx="299">
                        <c:v>2.12</c:v>
                      </c:pt>
                      <c:pt idx="300">
                        <c:v>1.8</c:v>
                      </c:pt>
                      <c:pt idx="301">
                        <c:v>2.1</c:v>
                      </c:pt>
                      <c:pt idx="302">
                        <c:v>1.81</c:v>
                      </c:pt>
                      <c:pt idx="303">
                        <c:v>2.48</c:v>
                      </c:pt>
                      <c:pt idx="304">
                        <c:v>2.4</c:v>
                      </c:pt>
                      <c:pt idx="305">
                        <c:v>2.56</c:v>
                      </c:pt>
                      <c:pt idx="306">
                        <c:v>2.2799999999999998</c:v>
                      </c:pt>
                      <c:pt idx="307">
                        <c:v>3.1</c:v>
                      </c:pt>
                      <c:pt idx="308">
                        <c:v>3.18</c:v>
                      </c:pt>
                      <c:pt idx="309">
                        <c:v>3.64</c:v>
                      </c:pt>
                      <c:pt idx="310">
                        <c:v>3.5</c:v>
                      </c:pt>
                      <c:pt idx="311">
                        <c:v>3.18</c:v>
                      </c:pt>
                      <c:pt idx="312">
                        <c:v>3.46</c:v>
                      </c:pt>
                      <c:pt idx="313">
                        <c:v>4.1399999999999997</c:v>
                      </c:pt>
                      <c:pt idx="314">
                        <c:v>3</c:v>
                      </c:pt>
                      <c:pt idx="315">
                        <c:v>2.78</c:v>
                      </c:pt>
                      <c:pt idx="316">
                        <c:v>2.14</c:v>
                      </c:pt>
                      <c:pt idx="317">
                        <c:v>2.46</c:v>
                      </c:pt>
                      <c:pt idx="318">
                        <c:v>1.89</c:v>
                      </c:pt>
                      <c:pt idx="319">
                        <c:v>2.2999999999999998</c:v>
                      </c:pt>
                      <c:pt idx="320">
                        <c:v>1.77</c:v>
                      </c:pt>
                      <c:pt idx="321">
                        <c:v>2.2000000000000002</c:v>
                      </c:pt>
                      <c:pt idx="322">
                        <c:v>2</c:v>
                      </c:pt>
                      <c:pt idx="323">
                        <c:v>2.54</c:v>
                      </c:pt>
                      <c:pt idx="324">
                        <c:v>1.86</c:v>
                      </c:pt>
                      <c:pt idx="325">
                        <c:v>2.46</c:v>
                      </c:pt>
                      <c:pt idx="326">
                        <c:v>1.93</c:v>
                      </c:pt>
                      <c:pt idx="327">
                        <c:v>2.5099999999999998</c:v>
                      </c:pt>
                      <c:pt idx="328">
                        <c:v>2</c:v>
                      </c:pt>
                      <c:pt idx="329">
                        <c:v>2.52</c:v>
                      </c:pt>
                      <c:pt idx="330">
                        <c:v>2.54</c:v>
                      </c:pt>
                      <c:pt idx="331">
                        <c:v>3.54</c:v>
                      </c:pt>
                      <c:pt idx="332">
                        <c:v>3.43</c:v>
                      </c:pt>
                      <c:pt idx="333">
                        <c:v>3.74</c:v>
                      </c:pt>
                      <c:pt idx="334">
                        <c:v>3.47</c:v>
                      </c:pt>
                      <c:pt idx="335">
                        <c:v>3.68</c:v>
                      </c:pt>
                      <c:pt idx="336">
                        <c:v>3.04</c:v>
                      </c:pt>
                      <c:pt idx="337">
                        <c:v>3.16</c:v>
                      </c:pt>
                      <c:pt idx="338">
                        <c:v>2.73</c:v>
                      </c:pt>
                      <c:pt idx="339">
                        <c:v>2.84</c:v>
                      </c:pt>
                      <c:pt idx="340">
                        <c:v>2.2599999999999998</c:v>
                      </c:pt>
                      <c:pt idx="341">
                        <c:v>2.52</c:v>
                      </c:pt>
                      <c:pt idx="342">
                        <c:v>2.1</c:v>
                      </c:pt>
                      <c:pt idx="343">
                        <c:v>2.44</c:v>
                      </c:pt>
                      <c:pt idx="344">
                        <c:v>1.96</c:v>
                      </c:pt>
                      <c:pt idx="345">
                        <c:v>2.2999999999999998</c:v>
                      </c:pt>
                      <c:pt idx="346">
                        <c:v>1.84</c:v>
                      </c:pt>
                      <c:pt idx="347">
                        <c:v>2.36</c:v>
                      </c:pt>
                      <c:pt idx="348">
                        <c:v>1.83</c:v>
                      </c:pt>
                      <c:pt idx="349">
                        <c:v>2.19</c:v>
                      </c:pt>
                      <c:pt idx="350">
                        <c:v>1.7</c:v>
                      </c:pt>
                      <c:pt idx="351">
                        <c:v>2.2599999999999998</c:v>
                      </c:pt>
                      <c:pt idx="352">
                        <c:v>1.66</c:v>
                      </c:pt>
                      <c:pt idx="353">
                        <c:v>2.04</c:v>
                      </c:pt>
                      <c:pt idx="354">
                        <c:v>1.52</c:v>
                      </c:pt>
                      <c:pt idx="355">
                        <c:v>2.04</c:v>
                      </c:pt>
                      <c:pt idx="356">
                        <c:v>1.52</c:v>
                      </c:pt>
                      <c:pt idx="357">
                        <c:v>2.12</c:v>
                      </c:pt>
                      <c:pt idx="358">
                        <c:v>1.64</c:v>
                      </c:pt>
                      <c:pt idx="359">
                        <c:v>2.4</c:v>
                      </c:pt>
                      <c:pt idx="360">
                        <c:v>1.79</c:v>
                      </c:pt>
                      <c:pt idx="361">
                        <c:v>2.2000000000000002</c:v>
                      </c:pt>
                      <c:pt idx="362">
                        <c:v>1.66</c:v>
                      </c:pt>
                      <c:pt idx="363">
                        <c:v>1.98</c:v>
                      </c:pt>
                      <c:pt idx="364">
                        <c:v>1.58</c:v>
                      </c:pt>
                      <c:pt idx="365">
                        <c:v>1.75</c:v>
                      </c:pt>
                      <c:pt idx="366">
                        <c:v>1.52</c:v>
                      </c:pt>
                      <c:pt idx="367">
                        <c:v>1.96</c:v>
                      </c:pt>
                      <c:pt idx="368">
                        <c:v>1.62</c:v>
                      </c:pt>
                      <c:pt idx="369">
                        <c:v>2.2400000000000002</c:v>
                      </c:pt>
                      <c:pt idx="370">
                        <c:v>1.54</c:v>
                      </c:pt>
                      <c:pt idx="371">
                        <c:v>1.69</c:v>
                      </c:pt>
                      <c:pt idx="372">
                        <c:v>1.33</c:v>
                      </c:pt>
                      <c:pt idx="373">
                        <c:v>1.6</c:v>
                      </c:pt>
                      <c:pt idx="374">
                        <c:v>1.24</c:v>
                      </c:pt>
                      <c:pt idx="375">
                        <c:v>1.69</c:v>
                      </c:pt>
                      <c:pt idx="376">
                        <c:v>1.37</c:v>
                      </c:pt>
                      <c:pt idx="377">
                        <c:v>1.69</c:v>
                      </c:pt>
                      <c:pt idx="378">
                        <c:v>1.52</c:v>
                      </c:pt>
                      <c:pt idx="379">
                        <c:v>2.16</c:v>
                      </c:pt>
                      <c:pt idx="380">
                        <c:v>1.46</c:v>
                      </c:pt>
                      <c:pt idx="381">
                        <c:v>1.96</c:v>
                      </c:pt>
                      <c:pt idx="382">
                        <c:v>1.68</c:v>
                      </c:pt>
                      <c:pt idx="383">
                        <c:v>2.1800000000000002</c:v>
                      </c:pt>
                      <c:pt idx="384">
                        <c:v>1.73</c:v>
                      </c:pt>
                      <c:pt idx="385">
                        <c:v>2.25</c:v>
                      </c:pt>
                      <c:pt idx="386">
                        <c:v>1.48</c:v>
                      </c:pt>
                      <c:pt idx="387">
                        <c:v>1.88</c:v>
                      </c:pt>
                      <c:pt idx="388">
                        <c:v>1.3</c:v>
                      </c:pt>
                      <c:pt idx="389">
                        <c:v>1.74</c:v>
                      </c:pt>
                      <c:pt idx="390">
                        <c:v>1.33</c:v>
                      </c:pt>
                      <c:pt idx="391">
                        <c:v>2.0099999999999998</c:v>
                      </c:pt>
                      <c:pt idx="392">
                        <c:v>1.56</c:v>
                      </c:pt>
                      <c:pt idx="393">
                        <c:v>2.08</c:v>
                      </c:pt>
                      <c:pt idx="394">
                        <c:v>1.24</c:v>
                      </c:pt>
                      <c:pt idx="395">
                        <c:v>1.82</c:v>
                      </c:pt>
                      <c:pt idx="396">
                        <c:v>1.19</c:v>
                      </c:pt>
                      <c:pt idx="397">
                        <c:v>1.51</c:v>
                      </c:pt>
                      <c:pt idx="398">
                        <c:v>1</c:v>
                      </c:pt>
                      <c:pt idx="399">
                        <c:v>1.1499999999999999</c:v>
                      </c:pt>
                      <c:pt idx="400">
                        <c:v>0.86</c:v>
                      </c:pt>
                      <c:pt idx="401">
                        <c:v>1.0900000000000001</c:v>
                      </c:pt>
                      <c:pt idx="402">
                        <c:v>0.8</c:v>
                      </c:pt>
                      <c:pt idx="403">
                        <c:v>1.06</c:v>
                      </c:pt>
                      <c:pt idx="404">
                        <c:v>0.82</c:v>
                      </c:pt>
                      <c:pt idx="405">
                        <c:v>1.1100000000000001</c:v>
                      </c:pt>
                      <c:pt idx="406">
                        <c:v>0.86</c:v>
                      </c:pt>
                      <c:pt idx="407">
                        <c:v>1</c:v>
                      </c:pt>
                      <c:pt idx="408">
                        <c:v>0.86</c:v>
                      </c:pt>
                      <c:pt idx="409">
                        <c:v>1.4</c:v>
                      </c:pt>
                      <c:pt idx="410">
                        <c:v>1</c:v>
                      </c:pt>
                      <c:pt idx="411">
                        <c:v>1.44</c:v>
                      </c:pt>
                      <c:pt idx="412">
                        <c:v>0.94</c:v>
                      </c:pt>
                      <c:pt idx="413">
                        <c:v>1.32</c:v>
                      </c:pt>
                      <c:pt idx="414">
                        <c:v>1</c:v>
                      </c:pt>
                      <c:pt idx="415">
                        <c:v>1.54</c:v>
                      </c:pt>
                      <c:pt idx="416">
                        <c:v>0.94</c:v>
                      </c:pt>
                      <c:pt idx="417">
                        <c:v>1.52</c:v>
                      </c:pt>
                      <c:pt idx="418">
                        <c:v>0.9</c:v>
                      </c:pt>
                      <c:pt idx="419">
                        <c:v>1.55</c:v>
                      </c:pt>
                      <c:pt idx="420">
                        <c:v>0.93</c:v>
                      </c:pt>
                      <c:pt idx="421">
                        <c:v>1.46</c:v>
                      </c:pt>
                      <c:pt idx="422">
                        <c:v>1.04</c:v>
                      </c:pt>
                      <c:pt idx="423">
                        <c:v>1.57</c:v>
                      </c:pt>
                      <c:pt idx="424">
                        <c:v>1.1399999999999999</c:v>
                      </c:pt>
                      <c:pt idx="425">
                        <c:v>1.78</c:v>
                      </c:pt>
                      <c:pt idx="426">
                        <c:v>1.41</c:v>
                      </c:pt>
                      <c:pt idx="427">
                        <c:v>1.8</c:v>
                      </c:pt>
                      <c:pt idx="428">
                        <c:v>1.2</c:v>
                      </c:pt>
                      <c:pt idx="429">
                        <c:v>1.55</c:v>
                      </c:pt>
                      <c:pt idx="430">
                        <c:v>1.02</c:v>
                      </c:pt>
                      <c:pt idx="431">
                        <c:v>1.44</c:v>
                      </c:pt>
                      <c:pt idx="432">
                        <c:v>0.92</c:v>
                      </c:pt>
                      <c:pt idx="433">
                        <c:v>1.38</c:v>
                      </c:pt>
                      <c:pt idx="434">
                        <c:v>0.87</c:v>
                      </c:pt>
                      <c:pt idx="435">
                        <c:v>1.32</c:v>
                      </c:pt>
                      <c:pt idx="436">
                        <c:v>0.86</c:v>
                      </c:pt>
                      <c:pt idx="437">
                        <c:v>1.4</c:v>
                      </c:pt>
                      <c:pt idx="438">
                        <c:v>1.23</c:v>
                      </c:pt>
                      <c:pt idx="439">
                        <c:v>1.85</c:v>
                      </c:pt>
                      <c:pt idx="440">
                        <c:v>1.26</c:v>
                      </c:pt>
                      <c:pt idx="441">
                        <c:v>1.54</c:v>
                      </c:pt>
                      <c:pt idx="442">
                        <c:v>0.98</c:v>
                      </c:pt>
                      <c:pt idx="443">
                        <c:v>1.5</c:v>
                      </c:pt>
                      <c:pt idx="444">
                        <c:v>0.96</c:v>
                      </c:pt>
                      <c:pt idx="445">
                        <c:v>1.38</c:v>
                      </c:pt>
                      <c:pt idx="446">
                        <c:v>0.84</c:v>
                      </c:pt>
                      <c:pt idx="447">
                        <c:v>1.34</c:v>
                      </c:pt>
                      <c:pt idx="448">
                        <c:v>0.8</c:v>
                      </c:pt>
                      <c:pt idx="449">
                        <c:v>1.3</c:v>
                      </c:pt>
                      <c:pt idx="450">
                        <c:v>0.78</c:v>
                      </c:pt>
                      <c:pt idx="451">
                        <c:v>1.26</c:v>
                      </c:pt>
                      <c:pt idx="452">
                        <c:v>0.76</c:v>
                      </c:pt>
                      <c:pt idx="453">
                        <c:v>1.26</c:v>
                      </c:pt>
                      <c:pt idx="454">
                        <c:v>0.74</c:v>
                      </c:pt>
                      <c:pt idx="455">
                        <c:v>1.26</c:v>
                      </c:pt>
                      <c:pt idx="456">
                        <c:v>0.64</c:v>
                      </c:pt>
                      <c:pt idx="457">
                        <c:v>1.24</c:v>
                      </c:pt>
                      <c:pt idx="458">
                        <c:v>0.72</c:v>
                      </c:pt>
                      <c:pt idx="459">
                        <c:v>1.22</c:v>
                      </c:pt>
                      <c:pt idx="460">
                        <c:v>0.67</c:v>
                      </c:pt>
                      <c:pt idx="461">
                        <c:v>1.2</c:v>
                      </c:pt>
                      <c:pt idx="462">
                        <c:v>0.66</c:v>
                      </c:pt>
                      <c:pt idx="463">
                        <c:v>1.18</c:v>
                      </c:pt>
                      <c:pt idx="464">
                        <c:v>0.76</c:v>
                      </c:pt>
                      <c:pt idx="465">
                        <c:v>1.48</c:v>
                      </c:pt>
                      <c:pt idx="466">
                        <c:v>1</c:v>
                      </c:pt>
                      <c:pt idx="467">
                        <c:v>1.49</c:v>
                      </c:pt>
                      <c:pt idx="468">
                        <c:v>0.94</c:v>
                      </c:pt>
                      <c:pt idx="469">
                        <c:v>1.4</c:v>
                      </c:pt>
                      <c:pt idx="470">
                        <c:v>0.9</c:v>
                      </c:pt>
                      <c:pt idx="471">
                        <c:v>1.36</c:v>
                      </c:pt>
                      <c:pt idx="472">
                        <c:v>0.86</c:v>
                      </c:pt>
                      <c:pt idx="473">
                        <c:v>1.32</c:v>
                      </c:pt>
                      <c:pt idx="474">
                        <c:v>0.86</c:v>
                      </c:pt>
                      <c:pt idx="475">
                        <c:v>1.42</c:v>
                      </c:pt>
                      <c:pt idx="476">
                        <c:v>0.94</c:v>
                      </c:pt>
                      <c:pt idx="477">
                        <c:v>1.44</c:v>
                      </c:pt>
                      <c:pt idx="478">
                        <c:v>0.92</c:v>
                      </c:pt>
                      <c:pt idx="479">
                        <c:v>1.44</c:v>
                      </c:pt>
                      <c:pt idx="480">
                        <c:v>0.86</c:v>
                      </c:pt>
                      <c:pt idx="481">
                        <c:v>1.54</c:v>
                      </c:pt>
                      <c:pt idx="482">
                        <c:v>0.94</c:v>
                      </c:pt>
                      <c:pt idx="483">
                        <c:v>1.46</c:v>
                      </c:pt>
                      <c:pt idx="484">
                        <c:v>0.86</c:v>
                      </c:pt>
                      <c:pt idx="485">
                        <c:v>1.39</c:v>
                      </c:pt>
                      <c:pt idx="486">
                        <c:v>0.81</c:v>
                      </c:pt>
                      <c:pt idx="487">
                        <c:v>1.38</c:v>
                      </c:pt>
                      <c:pt idx="488">
                        <c:v>0.78</c:v>
                      </c:pt>
                      <c:pt idx="489">
                        <c:v>1.36</c:v>
                      </c:pt>
                      <c:pt idx="490">
                        <c:v>0.77</c:v>
                      </c:pt>
                      <c:pt idx="491">
                        <c:v>1.3</c:v>
                      </c:pt>
                      <c:pt idx="492">
                        <c:v>0.78</c:v>
                      </c:pt>
                      <c:pt idx="493">
                        <c:v>1.3</c:v>
                      </c:pt>
                      <c:pt idx="494">
                        <c:v>0.72</c:v>
                      </c:pt>
                      <c:pt idx="495">
                        <c:v>1.22</c:v>
                      </c:pt>
                      <c:pt idx="496">
                        <c:v>1</c:v>
                      </c:pt>
                      <c:pt idx="497">
                        <c:v>1.42</c:v>
                      </c:pt>
                      <c:pt idx="498">
                        <c:v>1.1000000000000001</c:v>
                      </c:pt>
                      <c:pt idx="499">
                        <c:v>1.64</c:v>
                      </c:pt>
                      <c:pt idx="500">
                        <c:v>1.04</c:v>
                      </c:pt>
                      <c:pt idx="501">
                        <c:v>1.43</c:v>
                      </c:pt>
                      <c:pt idx="502">
                        <c:v>0.94</c:v>
                      </c:pt>
                      <c:pt idx="503">
                        <c:v>1.53</c:v>
                      </c:pt>
                      <c:pt idx="504">
                        <c:v>0.98</c:v>
                      </c:pt>
                      <c:pt idx="505">
                        <c:v>1.6</c:v>
                      </c:pt>
                      <c:pt idx="506">
                        <c:v>1.04</c:v>
                      </c:pt>
                      <c:pt idx="507">
                        <c:v>1.64</c:v>
                      </c:pt>
                      <c:pt idx="508">
                        <c:v>1.06</c:v>
                      </c:pt>
                      <c:pt idx="509">
                        <c:v>1.26</c:v>
                      </c:pt>
                      <c:pt idx="510">
                        <c:v>1.1599999999999999</c:v>
                      </c:pt>
                      <c:pt idx="511">
                        <c:v>1.61</c:v>
                      </c:pt>
                      <c:pt idx="512">
                        <c:v>0.96</c:v>
                      </c:pt>
                      <c:pt idx="513">
                        <c:v>1.41</c:v>
                      </c:pt>
                      <c:pt idx="514">
                        <c:v>0.87</c:v>
                      </c:pt>
                      <c:pt idx="515">
                        <c:v>1.49</c:v>
                      </c:pt>
                      <c:pt idx="516">
                        <c:v>0.89</c:v>
                      </c:pt>
                      <c:pt idx="517">
                        <c:v>1.46</c:v>
                      </c:pt>
                      <c:pt idx="518">
                        <c:v>0.88</c:v>
                      </c:pt>
                      <c:pt idx="519">
                        <c:v>1.5</c:v>
                      </c:pt>
                      <c:pt idx="520">
                        <c:v>0.86</c:v>
                      </c:pt>
                      <c:pt idx="521">
                        <c:v>1.44</c:v>
                      </c:pt>
                      <c:pt idx="522">
                        <c:v>0.88</c:v>
                      </c:pt>
                      <c:pt idx="523">
                        <c:v>1.54</c:v>
                      </c:pt>
                      <c:pt idx="524">
                        <c:v>0.8</c:v>
                      </c:pt>
                      <c:pt idx="525">
                        <c:v>1.47</c:v>
                      </c:pt>
                      <c:pt idx="526">
                        <c:v>0.87</c:v>
                      </c:pt>
                      <c:pt idx="527">
                        <c:v>1.43</c:v>
                      </c:pt>
                      <c:pt idx="528">
                        <c:v>0.87</c:v>
                      </c:pt>
                      <c:pt idx="529">
                        <c:v>1.46</c:v>
                      </c:pt>
                      <c:pt idx="530">
                        <c:v>0.89</c:v>
                      </c:pt>
                      <c:pt idx="531">
                        <c:v>1.5</c:v>
                      </c:pt>
                      <c:pt idx="532">
                        <c:v>1.23</c:v>
                      </c:pt>
                      <c:pt idx="533">
                        <c:v>0.94</c:v>
                      </c:pt>
                      <c:pt idx="534">
                        <c:v>1.52</c:v>
                      </c:pt>
                      <c:pt idx="535">
                        <c:v>1.05</c:v>
                      </c:pt>
                      <c:pt idx="536">
                        <c:v>2.0499999999999998</c:v>
                      </c:pt>
                      <c:pt idx="537">
                        <c:v>1.26</c:v>
                      </c:pt>
                      <c:pt idx="538">
                        <c:v>1.78</c:v>
                      </c:pt>
                      <c:pt idx="539">
                        <c:v>1.1000000000000001</c:v>
                      </c:pt>
                      <c:pt idx="540">
                        <c:v>1.72</c:v>
                      </c:pt>
                      <c:pt idx="541">
                        <c:v>1.2</c:v>
                      </c:pt>
                      <c:pt idx="542">
                        <c:v>1.8</c:v>
                      </c:pt>
                      <c:pt idx="543">
                        <c:v>1.42</c:v>
                      </c:pt>
                      <c:pt idx="544">
                        <c:v>1.92</c:v>
                      </c:pt>
                      <c:pt idx="545">
                        <c:v>1.43</c:v>
                      </c:pt>
                      <c:pt idx="546">
                        <c:v>1.87</c:v>
                      </c:pt>
                      <c:pt idx="547">
                        <c:v>1.27</c:v>
                      </c:pt>
                      <c:pt idx="548">
                        <c:v>1.72</c:v>
                      </c:pt>
                      <c:pt idx="549">
                        <c:v>1.1399999999999999</c:v>
                      </c:pt>
                      <c:pt idx="550">
                        <c:v>1.62</c:v>
                      </c:pt>
                      <c:pt idx="551">
                        <c:v>1.38</c:v>
                      </c:pt>
                      <c:pt idx="552">
                        <c:v>1.1599999999999999</c:v>
                      </c:pt>
                      <c:pt idx="553">
                        <c:v>1.58</c:v>
                      </c:pt>
                      <c:pt idx="554">
                        <c:v>1.03</c:v>
                      </c:pt>
                      <c:pt idx="555">
                        <c:v>1.58</c:v>
                      </c:pt>
                      <c:pt idx="556">
                        <c:v>1.2</c:v>
                      </c:pt>
                      <c:pt idx="557">
                        <c:v>2.02</c:v>
                      </c:pt>
                      <c:pt idx="558">
                        <c:v>2.2999999999999998</c:v>
                      </c:pt>
                      <c:pt idx="559">
                        <c:v>2.34</c:v>
                      </c:pt>
                      <c:pt idx="560">
                        <c:v>1.7</c:v>
                      </c:pt>
                      <c:pt idx="561">
                        <c:v>2.68</c:v>
                      </c:pt>
                      <c:pt idx="562">
                        <c:v>3.2</c:v>
                      </c:pt>
                      <c:pt idx="563">
                        <c:v>3.05</c:v>
                      </c:pt>
                      <c:pt idx="564">
                        <c:v>2.29</c:v>
                      </c:pt>
                      <c:pt idx="565">
                        <c:v>2.63</c:v>
                      </c:pt>
                      <c:pt idx="566">
                        <c:v>1.87</c:v>
                      </c:pt>
                      <c:pt idx="567">
                        <c:v>2.1800000000000002</c:v>
                      </c:pt>
                      <c:pt idx="568">
                        <c:v>1.58</c:v>
                      </c:pt>
                      <c:pt idx="569">
                        <c:v>1.94</c:v>
                      </c:pt>
                      <c:pt idx="570">
                        <c:v>1.43</c:v>
                      </c:pt>
                      <c:pt idx="571">
                        <c:v>2.2999999999999998</c:v>
                      </c:pt>
                      <c:pt idx="572">
                        <c:v>1.92</c:v>
                      </c:pt>
                      <c:pt idx="573">
                        <c:v>2.23</c:v>
                      </c:pt>
                      <c:pt idx="574">
                        <c:v>1.68</c:v>
                      </c:pt>
                      <c:pt idx="575">
                        <c:v>2.15</c:v>
                      </c:pt>
                      <c:pt idx="576">
                        <c:v>1.62</c:v>
                      </c:pt>
                      <c:pt idx="577">
                        <c:v>2.14</c:v>
                      </c:pt>
                      <c:pt idx="578">
                        <c:v>1.68</c:v>
                      </c:pt>
                      <c:pt idx="579">
                        <c:v>2.02</c:v>
                      </c:pt>
                      <c:pt idx="580">
                        <c:v>1.52</c:v>
                      </c:pt>
                      <c:pt idx="581">
                        <c:v>1.97</c:v>
                      </c:pt>
                      <c:pt idx="582">
                        <c:v>1.5</c:v>
                      </c:pt>
                      <c:pt idx="583">
                        <c:v>1.96</c:v>
                      </c:pt>
                      <c:pt idx="584">
                        <c:v>1.52</c:v>
                      </c:pt>
                      <c:pt idx="585">
                        <c:v>2.4900000000000002</c:v>
                      </c:pt>
                      <c:pt idx="586">
                        <c:v>2.14</c:v>
                      </c:pt>
                      <c:pt idx="587">
                        <c:v>2.86</c:v>
                      </c:pt>
                      <c:pt idx="588">
                        <c:v>2.62</c:v>
                      </c:pt>
                      <c:pt idx="589">
                        <c:v>2.67</c:v>
                      </c:pt>
                      <c:pt idx="590">
                        <c:v>2.1</c:v>
                      </c:pt>
                      <c:pt idx="591">
                        <c:v>2.16</c:v>
                      </c:pt>
                      <c:pt idx="592">
                        <c:v>1.68</c:v>
                      </c:pt>
                      <c:pt idx="593">
                        <c:v>1.95</c:v>
                      </c:pt>
                      <c:pt idx="594">
                        <c:v>1.52</c:v>
                      </c:pt>
                      <c:pt idx="595">
                        <c:v>1.96</c:v>
                      </c:pt>
                      <c:pt idx="596">
                        <c:v>1.44</c:v>
                      </c:pt>
                      <c:pt idx="597">
                        <c:v>1.84</c:v>
                      </c:pt>
                      <c:pt idx="598">
                        <c:v>1.56</c:v>
                      </c:pt>
                      <c:pt idx="599">
                        <c:v>2.2999999999999998</c:v>
                      </c:pt>
                      <c:pt idx="600">
                        <c:v>2.5299999999999998</c:v>
                      </c:pt>
                      <c:pt idx="601">
                        <c:v>2.35</c:v>
                      </c:pt>
                      <c:pt idx="602">
                        <c:v>1.89</c:v>
                      </c:pt>
                      <c:pt idx="603">
                        <c:v>2.4300000000000002</c:v>
                      </c:pt>
                      <c:pt idx="604">
                        <c:v>2.2799999999999998</c:v>
                      </c:pt>
                      <c:pt idx="605">
                        <c:v>3.12</c:v>
                      </c:pt>
                      <c:pt idx="606">
                        <c:v>2.82</c:v>
                      </c:pt>
                      <c:pt idx="607">
                        <c:v>2.91</c:v>
                      </c:pt>
                      <c:pt idx="608">
                        <c:v>2.78</c:v>
                      </c:pt>
                      <c:pt idx="609">
                        <c:v>2.64</c:v>
                      </c:pt>
                      <c:pt idx="610">
                        <c:v>2.09</c:v>
                      </c:pt>
                      <c:pt idx="611">
                        <c:v>2.19</c:v>
                      </c:pt>
                      <c:pt idx="612">
                        <c:v>1.76</c:v>
                      </c:pt>
                      <c:pt idx="613">
                        <c:v>2.2000000000000002</c:v>
                      </c:pt>
                      <c:pt idx="614">
                        <c:v>1.72</c:v>
                      </c:pt>
                      <c:pt idx="615">
                        <c:v>2.09</c:v>
                      </c:pt>
                      <c:pt idx="616">
                        <c:v>1.6</c:v>
                      </c:pt>
                      <c:pt idx="617">
                        <c:v>2.02</c:v>
                      </c:pt>
                      <c:pt idx="618">
                        <c:v>1.58</c:v>
                      </c:pt>
                      <c:pt idx="619">
                        <c:v>2.02</c:v>
                      </c:pt>
                      <c:pt idx="620">
                        <c:v>1.73</c:v>
                      </c:pt>
                      <c:pt idx="621">
                        <c:v>2.25</c:v>
                      </c:pt>
                      <c:pt idx="622">
                        <c:v>1.94</c:v>
                      </c:pt>
                      <c:pt idx="623">
                        <c:v>2.9</c:v>
                      </c:pt>
                      <c:pt idx="624">
                        <c:v>2.61</c:v>
                      </c:pt>
                      <c:pt idx="625">
                        <c:v>2.67</c:v>
                      </c:pt>
                      <c:pt idx="626">
                        <c:v>2.16</c:v>
                      </c:pt>
                      <c:pt idx="627">
                        <c:v>2.48</c:v>
                      </c:pt>
                      <c:pt idx="628">
                        <c:v>2.46</c:v>
                      </c:pt>
                      <c:pt idx="629">
                        <c:v>2.86</c:v>
                      </c:pt>
                      <c:pt idx="630">
                        <c:v>2.52</c:v>
                      </c:pt>
                      <c:pt idx="631">
                        <c:v>3.2</c:v>
                      </c:pt>
                      <c:pt idx="632">
                        <c:v>3.12</c:v>
                      </c:pt>
                      <c:pt idx="633">
                        <c:v>3.4</c:v>
                      </c:pt>
                      <c:pt idx="634">
                        <c:v>2.7</c:v>
                      </c:pt>
                      <c:pt idx="635">
                        <c:v>2.96</c:v>
                      </c:pt>
                      <c:pt idx="636">
                        <c:v>2.83</c:v>
                      </c:pt>
                      <c:pt idx="637">
                        <c:v>3.42</c:v>
                      </c:pt>
                      <c:pt idx="638">
                        <c:v>2.91</c:v>
                      </c:pt>
                      <c:pt idx="639">
                        <c:v>3.02</c:v>
                      </c:pt>
                      <c:pt idx="640">
                        <c:v>2.48</c:v>
                      </c:pt>
                      <c:pt idx="641">
                        <c:v>2.78</c:v>
                      </c:pt>
                      <c:pt idx="642">
                        <c:v>2.29</c:v>
                      </c:pt>
                      <c:pt idx="643">
                        <c:v>2.64</c:v>
                      </c:pt>
                      <c:pt idx="644">
                        <c:v>2.17</c:v>
                      </c:pt>
                      <c:pt idx="645">
                        <c:v>2.57</c:v>
                      </c:pt>
                      <c:pt idx="646">
                        <c:v>2.14</c:v>
                      </c:pt>
                      <c:pt idx="647">
                        <c:v>2.68</c:v>
                      </c:pt>
                      <c:pt idx="648">
                        <c:v>2.58</c:v>
                      </c:pt>
                      <c:pt idx="649">
                        <c:v>3.52</c:v>
                      </c:pt>
                      <c:pt idx="650">
                        <c:v>3.88</c:v>
                      </c:pt>
                      <c:pt idx="651">
                        <c:v>3.99</c:v>
                      </c:pt>
                      <c:pt idx="652">
                        <c:v>3.38</c:v>
                      </c:pt>
                      <c:pt idx="653">
                        <c:v>3.47</c:v>
                      </c:pt>
                      <c:pt idx="654">
                        <c:v>2.82</c:v>
                      </c:pt>
                      <c:pt idx="655">
                        <c:v>3.02</c:v>
                      </c:pt>
                      <c:pt idx="656">
                        <c:v>3.48</c:v>
                      </c:pt>
                      <c:pt idx="657">
                        <c:v>4.46</c:v>
                      </c:pt>
                      <c:pt idx="658">
                        <c:v>4</c:v>
                      </c:pt>
                      <c:pt idx="659">
                        <c:v>3.84</c:v>
                      </c:pt>
                      <c:pt idx="660">
                        <c:v>3.23</c:v>
                      </c:pt>
                      <c:pt idx="661">
                        <c:v>3.52</c:v>
                      </c:pt>
                      <c:pt idx="662">
                        <c:v>2.88</c:v>
                      </c:pt>
                      <c:pt idx="663">
                        <c:v>3.14</c:v>
                      </c:pt>
                      <c:pt idx="664">
                        <c:v>2.7</c:v>
                      </c:pt>
                      <c:pt idx="665">
                        <c:v>3.6</c:v>
                      </c:pt>
                      <c:pt idx="666">
                        <c:v>3.54</c:v>
                      </c:pt>
                      <c:pt idx="667">
                        <c:v>4.07</c:v>
                      </c:pt>
                      <c:pt idx="668">
                        <c:v>3.44</c:v>
                      </c:pt>
                      <c:pt idx="669">
                        <c:v>3.51</c:v>
                      </c:pt>
                      <c:pt idx="670">
                        <c:v>3.18</c:v>
                      </c:pt>
                      <c:pt idx="671">
                        <c:v>4.3600000000000003</c:v>
                      </c:pt>
                      <c:pt idx="672">
                        <c:v>3.84</c:v>
                      </c:pt>
                      <c:pt idx="673">
                        <c:v>4.46</c:v>
                      </c:pt>
                      <c:pt idx="674">
                        <c:v>4.3899999999999997</c:v>
                      </c:pt>
                      <c:pt idx="675">
                        <c:v>4.24</c:v>
                      </c:pt>
                      <c:pt idx="676">
                        <c:v>3.74</c:v>
                      </c:pt>
                      <c:pt idx="677">
                        <c:v>3.78</c:v>
                      </c:pt>
                      <c:pt idx="678">
                        <c:v>3.36</c:v>
                      </c:pt>
                      <c:pt idx="679">
                        <c:v>3.62</c:v>
                      </c:pt>
                      <c:pt idx="680">
                        <c:v>3.46</c:v>
                      </c:pt>
                      <c:pt idx="681">
                        <c:v>3.88</c:v>
                      </c:pt>
                      <c:pt idx="682">
                        <c:v>3.42</c:v>
                      </c:pt>
                      <c:pt idx="683">
                        <c:v>3.61</c:v>
                      </c:pt>
                      <c:pt idx="684">
                        <c:v>3.3</c:v>
                      </c:pt>
                      <c:pt idx="685">
                        <c:v>3.42</c:v>
                      </c:pt>
                      <c:pt idx="686">
                        <c:v>3</c:v>
                      </c:pt>
                      <c:pt idx="687">
                        <c:v>3.27</c:v>
                      </c:pt>
                      <c:pt idx="688">
                        <c:v>2.88</c:v>
                      </c:pt>
                      <c:pt idx="689">
                        <c:v>3.21</c:v>
                      </c:pt>
                      <c:pt idx="690">
                        <c:v>2.44</c:v>
                      </c:pt>
                      <c:pt idx="691">
                        <c:v>2.92</c:v>
                      </c:pt>
                      <c:pt idx="692">
                        <c:v>2.33</c:v>
                      </c:pt>
                      <c:pt idx="693">
                        <c:v>2.78</c:v>
                      </c:pt>
                      <c:pt idx="694">
                        <c:v>2.66</c:v>
                      </c:pt>
                      <c:pt idx="695">
                        <c:v>2.97</c:v>
                      </c:pt>
                      <c:pt idx="696">
                        <c:v>2.8</c:v>
                      </c:pt>
                      <c:pt idx="697">
                        <c:v>3.26</c:v>
                      </c:pt>
                      <c:pt idx="698">
                        <c:v>2.82</c:v>
                      </c:pt>
                      <c:pt idx="699">
                        <c:v>3.14</c:v>
                      </c:pt>
                      <c:pt idx="700">
                        <c:v>2.61</c:v>
                      </c:pt>
                      <c:pt idx="701">
                        <c:v>3</c:v>
                      </c:pt>
                      <c:pt idx="702">
                        <c:v>2.68</c:v>
                      </c:pt>
                      <c:pt idx="703">
                        <c:v>3.04</c:v>
                      </c:pt>
                      <c:pt idx="704">
                        <c:v>2.98</c:v>
                      </c:pt>
                      <c:pt idx="705">
                        <c:v>3.23</c:v>
                      </c:pt>
                      <c:pt idx="706">
                        <c:v>3.21</c:v>
                      </c:pt>
                      <c:pt idx="707">
                        <c:v>3.17</c:v>
                      </c:pt>
                      <c:pt idx="708">
                        <c:v>2.42</c:v>
                      </c:pt>
                      <c:pt idx="709">
                        <c:v>2.62</c:v>
                      </c:pt>
                      <c:pt idx="710">
                        <c:v>2.19</c:v>
                      </c:pt>
                      <c:pt idx="711">
                        <c:v>2.57</c:v>
                      </c:pt>
                      <c:pt idx="712">
                        <c:v>2.2200000000000002</c:v>
                      </c:pt>
                      <c:pt idx="713">
                        <c:v>2.5099999999999998</c:v>
                      </c:pt>
                      <c:pt idx="714">
                        <c:v>2.4700000000000002</c:v>
                      </c:pt>
                      <c:pt idx="715">
                        <c:v>2.66</c:v>
                      </c:pt>
                      <c:pt idx="716">
                        <c:v>2.52</c:v>
                      </c:pt>
                      <c:pt idx="717">
                        <c:v>2.82</c:v>
                      </c:pt>
                      <c:pt idx="718">
                        <c:v>2.7</c:v>
                      </c:pt>
                      <c:pt idx="719">
                        <c:v>2.97</c:v>
                      </c:pt>
                      <c:pt idx="720">
                        <c:v>2.78</c:v>
                      </c:pt>
                      <c:pt idx="721">
                        <c:v>3.36</c:v>
                      </c:pt>
                      <c:pt idx="722">
                        <c:v>3.3</c:v>
                      </c:pt>
                      <c:pt idx="723">
                        <c:v>3.55</c:v>
                      </c:pt>
                      <c:pt idx="724">
                        <c:v>3.13</c:v>
                      </c:pt>
                      <c:pt idx="725">
                        <c:v>3.18</c:v>
                      </c:pt>
                    </c:numCache>
                  </c:numRef>
                </c:val>
                <c:smooth val="1"/>
                <c:extLst xmlns:c15="http://schemas.microsoft.com/office/drawing/2012/chart">
                  <c:ext xmlns:c16="http://schemas.microsoft.com/office/drawing/2014/chart" uri="{C3380CC4-5D6E-409C-BE32-E72D297353CC}">
                    <c16:uniqueId val="{0000000D-9035-4649-8864-FD3FB14D1724}"/>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DATOS!$AA$3:$AA$730</c15:sqref>
                        </c15:formulaRef>
                      </c:ext>
                    </c:extLst>
                    <c:numCache>
                      <c:formatCode>0.00</c:formatCode>
                      <c:ptCount val="728"/>
                      <c:pt idx="0">
                        <c:v>2.82</c:v>
                      </c:pt>
                      <c:pt idx="1">
                        <c:v>3.01</c:v>
                      </c:pt>
                      <c:pt idx="2">
                        <c:v>2.4500000000000002</c:v>
                      </c:pt>
                      <c:pt idx="3">
                        <c:v>2.72</c:v>
                      </c:pt>
                      <c:pt idx="4">
                        <c:v>2.34</c:v>
                      </c:pt>
                      <c:pt idx="5">
                        <c:v>2.66</c:v>
                      </c:pt>
                      <c:pt idx="6">
                        <c:v>2.2599999999999998</c:v>
                      </c:pt>
                      <c:pt idx="7">
                        <c:v>2.62</c:v>
                      </c:pt>
                      <c:pt idx="8">
                        <c:v>2.2599999999999998</c:v>
                      </c:pt>
                      <c:pt idx="9">
                        <c:v>2.68</c:v>
                      </c:pt>
                      <c:pt idx="10">
                        <c:v>3</c:v>
                      </c:pt>
                      <c:pt idx="11">
                        <c:v>3.5</c:v>
                      </c:pt>
                      <c:pt idx="12">
                        <c:v>3.52</c:v>
                      </c:pt>
                      <c:pt idx="13">
                        <c:v>3.74</c:v>
                      </c:pt>
                      <c:pt idx="14">
                        <c:v>4.22</c:v>
                      </c:pt>
                      <c:pt idx="15">
                        <c:v>4.26</c:v>
                      </c:pt>
                      <c:pt idx="16">
                        <c:v>3.54</c:v>
                      </c:pt>
                      <c:pt idx="17">
                        <c:v>3.62</c:v>
                      </c:pt>
                      <c:pt idx="18">
                        <c:v>3.16</c:v>
                      </c:pt>
                      <c:pt idx="19">
                        <c:v>3.56</c:v>
                      </c:pt>
                      <c:pt idx="20">
                        <c:v>3.24</c:v>
                      </c:pt>
                      <c:pt idx="21">
                        <c:v>3.46</c:v>
                      </c:pt>
                      <c:pt idx="22">
                        <c:v>2.76</c:v>
                      </c:pt>
                      <c:pt idx="23">
                        <c:v>2.72</c:v>
                      </c:pt>
                      <c:pt idx="24">
                        <c:v>2.34</c:v>
                      </c:pt>
                      <c:pt idx="25">
                        <c:v>2.36</c:v>
                      </c:pt>
                      <c:pt idx="26">
                        <c:v>2.0499999999999998</c:v>
                      </c:pt>
                      <c:pt idx="27">
                        <c:v>2.16</c:v>
                      </c:pt>
                      <c:pt idx="28">
                        <c:v>2.2000000000000002</c:v>
                      </c:pt>
                      <c:pt idx="29">
                        <c:v>2.8</c:v>
                      </c:pt>
                      <c:pt idx="30">
                        <c:v>2.72</c:v>
                      </c:pt>
                      <c:pt idx="31">
                        <c:v>2.54</c:v>
                      </c:pt>
                      <c:pt idx="32">
                        <c:v>2.78</c:v>
                      </c:pt>
                      <c:pt idx="33">
                        <c:v>4.7</c:v>
                      </c:pt>
                      <c:pt idx="34">
                        <c:v>3.63</c:v>
                      </c:pt>
                      <c:pt idx="35">
                        <c:v>3.42</c:v>
                      </c:pt>
                      <c:pt idx="36">
                        <c:v>3</c:v>
                      </c:pt>
                      <c:pt idx="37">
                        <c:v>3.12</c:v>
                      </c:pt>
                      <c:pt idx="38">
                        <c:v>2.81</c:v>
                      </c:pt>
                      <c:pt idx="39">
                        <c:v>2.97</c:v>
                      </c:pt>
                      <c:pt idx="40">
                        <c:v>2.94</c:v>
                      </c:pt>
                      <c:pt idx="41">
                        <c:v>3.14</c:v>
                      </c:pt>
                      <c:pt idx="42">
                        <c:v>3.52</c:v>
                      </c:pt>
                      <c:pt idx="43">
                        <c:v>4.41</c:v>
                      </c:pt>
                      <c:pt idx="44">
                        <c:v>4.79</c:v>
                      </c:pt>
                      <c:pt idx="45">
                        <c:v>4.62</c:v>
                      </c:pt>
                      <c:pt idx="46">
                        <c:v>4.08</c:v>
                      </c:pt>
                      <c:pt idx="47">
                        <c:v>4</c:v>
                      </c:pt>
                      <c:pt idx="48">
                        <c:v>3.82</c:v>
                      </c:pt>
                      <c:pt idx="49">
                        <c:v>2.87</c:v>
                      </c:pt>
                      <c:pt idx="50">
                        <c:v>3.95</c:v>
                      </c:pt>
                      <c:pt idx="51">
                        <c:v>3.92</c:v>
                      </c:pt>
                      <c:pt idx="52">
                        <c:v>3.32</c:v>
                      </c:pt>
                      <c:pt idx="53">
                        <c:v>3.18</c:v>
                      </c:pt>
                      <c:pt idx="54">
                        <c:v>3.08</c:v>
                      </c:pt>
                      <c:pt idx="55">
                        <c:v>3.42</c:v>
                      </c:pt>
                      <c:pt idx="56">
                        <c:v>3.68</c:v>
                      </c:pt>
                      <c:pt idx="57">
                        <c:v>3.74</c:v>
                      </c:pt>
                      <c:pt idx="58">
                        <c:v>3.52</c:v>
                      </c:pt>
                      <c:pt idx="59">
                        <c:v>3.41</c:v>
                      </c:pt>
                      <c:pt idx="60">
                        <c:v>3.62</c:v>
                      </c:pt>
                      <c:pt idx="61">
                        <c:v>3.4</c:v>
                      </c:pt>
                      <c:pt idx="62">
                        <c:v>2.52</c:v>
                      </c:pt>
                      <c:pt idx="63">
                        <c:v>2.72</c:v>
                      </c:pt>
                      <c:pt idx="64">
                        <c:v>2.2599999999999998</c:v>
                      </c:pt>
                      <c:pt idx="65">
                        <c:v>2.64</c:v>
                      </c:pt>
                      <c:pt idx="66">
                        <c:v>2.48</c:v>
                      </c:pt>
                      <c:pt idx="67">
                        <c:v>2.66</c:v>
                      </c:pt>
                      <c:pt idx="68">
                        <c:v>2.41</c:v>
                      </c:pt>
                      <c:pt idx="69">
                        <c:v>2.62</c:v>
                      </c:pt>
                      <c:pt idx="70">
                        <c:v>2.38</c:v>
                      </c:pt>
                      <c:pt idx="71">
                        <c:v>2.58</c:v>
                      </c:pt>
                      <c:pt idx="72">
                        <c:v>2.34</c:v>
                      </c:pt>
                      <c:pt idx="73">
                        <c:v>2.5499999999999998</c:v>
                      </c:pt>
                      <c:pt idx="74">
                        <c:v>2.2999999999999998</c:v>
                      </c:pt>
                      <c:pt idx="75">
                        <c:v>2.52</c:v>
                      </c:pt>
                      <c:pt idx="76">
                        <c:v>2.19</c:v>
                      </c:pt>
                      <c:pt idx="77">
                        <c:v>2.8</c:v>
                      </c:pt>
                      <c:pt idx="78">
                        <c:v>3.26</c:v>
                      </c:pt>
                      <c:pt idx="79">
                        <c:v>3.45</c:v>
                      </c:pt>
                      <c:pt idx="80">
                        <c:v>3.26</c:v>
                      </c:pt>
                      <c:pt idx="81">
                        <c:v>3.04</c:v>
                      </c:pt>
                      <c:pt idx="82">
                        <c:v>2.87</c:v>
                      </c:pt>
                      <c:pt idx="83">
                        <c:v>3.03</c:v>
                      </c:pt>
                      <c:pt idx="84">
                        <c:v>2.86</c:v>
                      </c:pt>
                      <c:pt idx="85">
                        <c:v>3.17</c:v>
                      </c:pt>
                      <c:pt idx="86">
                        <c:v>2.68</c:v>
                      </c:pt>
                      <c:pt idx="87">
                        <c:v>2.89</c:v>
                      </c:pt>
                      <c:pt idx="88">
                        <c:v>2.2999999999999998</c:v>
                      </c:pt>
                      <c:pt idx="89">
                        <c:v>2.64</c:v>
                      </c:pt>
                      <c:pt idx="90">
                        <c:v>2.1800000000000002</c:v>
                      </c:pt>
                      <c:pt idx="91">
                        <c:v>2.76</c:v>
                      </c:pt>
                      <c:pt idx="92">
                        <c:v>2.74</c:v>
                      </c:pt>
                      <c:pt idx="93">
                        <c:v>3.05</c:v>
                      </c:pt>
                      <c:pt idx="94">
                        <c:v>2.33</c:v>
                      </c:pt>
                      <c:pt idx="95">
                        <c:v>2.62</c:v>
                      </c:pt>
                      <c:pt idx="96">
                        <c:v>1.98</c:v>
                      </c:pt>
                      <c:pt idx="97">
                        <c:v>2.5</c:v>
                      </c:pt>
                      <c:pt idx="98">
                        <c:v>2.7</c:v>
                      </c:pt>
                      <c:pt idx="99">
                        <c:v>2.74</c:v>
                      </c:pt>
                      <c:pt idx="100">
                        <c:v>1.68</c:v>
                      </c:pt>
                      <c:pt idx="101">
                        <c:v>2.46</c:v>
                      </c:pt>
                      <c:pt idx="102">
                        <c:v>1.8</c:v>
                      </c:pt>
                      <c:pt idx="103">
                        <c:v>2.38</c:v>
                      </c:pt>
                      <c:pt idx="104">
                        <c:v>1.62</c:v>
                      </c:pt>
                      <c:pt idx="105">
                        <c:v>2.25</c:v>
                      </c:pt>
                      <c:pt idx="106">
                        <c:v>1.54</c:v>
                      </c:pt>
                      <c:pt idx="107">
                        <c:v>2.2599999999999998</c:v>
                      </c:pt>
                      <c:pt idx="108">
                        <c:v>1.8</c:v>
                      </c:pt>
                      <c:pt idx="109">
                        <c:v>2.64</c:v>
                      </c:pt>
                      <c:pt idx="110">
                        <c:v>2.06</c:v>
                      </c:pt>
                      <c:pt idx="111">
                        <c:v>2.52</c:v>
                      </c:pt>
                      <c:pt idx="112">
                        <c:v>1.66</c:v>
                      </c:pt>
                      <c:pt idx="113">
                        <c:v>2.12</c:v>
                      </c:pt>
                      <c:pt idx="114">
                        <c:v>1.4</c:v>
                      </c:pt>
                      <c:pt idx="115">
                        <c:v>2.04</c:v>
                      </c:pt>
                      <c:pt idx="116">
                        <c:v>1.36</c:v>
                      </c:pt>
                      <c:pt idx="117">
                        <c:v>2</c:v>
                      </c:pt>
                      <c:pt idx="118">
                        <c:v>1.24</c:v>
                      </c:pt>
                      <c:pt idx="119">
                        <c:v>1.96</c:v>
                      </c:pt>
                      <c:pt idx="120">
                        <c:v>1.23</c:v>
                      </c:pt>
                      <c:pt idx="121">
                        <c:v>1.92</c:v>
                      </c:pt>
                      <c:pt idx="122">
                        <c:v>1.21</c:v>
                      </c:pt>
                      <c:pt idx="123">
                        <c:v>2.38</c:v>
                      </c:pt>
                      <c:pt idx="124">
                        <c:v>2.3199999999999998</c:v>
                      </c:pt>
                      <c:pt idx="125">
                        <c:v>2.5499999999999998</c:v>
                      </c:pt>
                      <c:pt idx="126">
                        <c:v>1.32</c:v>
                      </c:pt>
                      <c:pt idx="127">
                        <c:v>1.92</c:v>
                      </c:pt>
                      <c:pt idx="128">
                        <c:v>1.17</c:v>
                      </c:pt>
                      <c:pt idx="129">
                        <c:v>1.86</c:v>
                      </c:pt>
                      <c:pt idx="130">
                        <c:v>1.2</c:v>
                      </c:pt>
                      <c:pt idx="131">
                        <c:v>2.1800000000000002</c:v>
                      </c:pt>
                      <c:pt idx="132">
                        <c:v>1.62</c:v>
                      </c:pt>
                      <c:pt idx="133">
                        <c:v>2.2400000000000002</c:v>
                      </c:pt>
                      <c:pt idx="134">
                        <c:v>1.48</c:v>
                      </c:pt>
                      <c:pt idx="135">
                        <c:v>2.06</c:v>
                      </c:pt>
                      <c:pt idx="136">
                        <c:v>1.3</c:v>
                      </c:pt>
                      <c:pt idx="137">
                        <c:v>1.94</c:v>
                      </c:pt>
                      <c:pt idx="138">
                        <c:v>1.2</c:v>
                      </c:pt>
                      <c:pt idx="139">
                        <c:v>1.9</c:v>
                      </c:pt>
                      <c:pt idx="140">
                        <c:v>1.2</c:v>
                      </c:pt>
                      <c:pt idx="141">
                        <c:v>2.06</c:v>
                      </c:pt>
                      <c:pt idx="142">
                        <c:v>1.24</c:v>
                      </c:pt>
                      <c:pt idx="143">
                        <c:v>2.08</c:v>
                      </c:pt>
                      <c:pt idx="144">
                        <c:v>1.22</c:v>
                      </c:pt>
                      <c:pt idx="145">
                        <c:v>2.06</c:v>
                      </c:pt>
                      <c:pt idx="146">
                        <c:v>1.18</c:v>
                      </c:pt>
                      <c:pt idx="147">
                        <c:v>2.02</c:v>
                      </c:pt>
                      <c:pt idx="148">
                        <c:v>1.1599999999999999</c:v>
                      </c:pt>
                      <c:pt idx="149">
                        <c:v>2</c:v>
                      </c:pt>
                      <c:pt idx="150">
                        <c:v>1.1200000000000001</c:v>
                      </c:pt>
                      <c:pt idx="151">
                        <c:v>2</c:v>
                      </c:pt>
                      <c:pt idx="152">
                        <c:v>1.1100000000000001</c:v>
                      </c:pt>
                      <c:pt idx="153">
                        <c:v>1.98</c:v>
                      </c:pt>
                      <c:pt idx="154">
                        <c:v>1.1200000000000001</c:v>
                      </c:pt>
                      <c:pt idx="155">
                        <c:v>1.96</c:v>
                      </c:pt>
                      <c:pt idx="156">
                        <c:v>1.08</c:v>
                      </c:pt>
                      <c:pt idx="157">
                        <c:v>1.94</c:v>
                      </c:pt>
                      <c:pt idx="158">
                        <c:v>1.08</c:v>
                      </c:pt>
                      <c:pt idx="159">
                        <c:v>1.88</c:v>
                      </c:pt>
                      <c:pt idx="160">
                        <c:v>1.1000000000000001</c:v>
                      </c:pt>
                      <c:pt idx="161">
                        <c:v>1.86</c:v>
                      </c:pt>
                      <c:pt idx="162">
                        <c:v>1</c:v>
                      </c:pt>
                      <c:pt idx="163">
                        <c:v>1.72</c:v>
                      </c:pt>
                      <c:pt idx="164">
                        <c:v>1.06</c:v>
                      </c:pt>
                      <c:pt idx="165">
                        <c:v>1.66</c:v>
                      </c:pt>
                      <c:pt idx="166">
                        <c:v>0.96</c:v>
                      </c:pt>
                      <c:pt idx="167">
                        <c:v>1.66</c:v>
                      </c:pt>
                      <c:pt idx="168">
                        <c:v>0.94</c:v>
                      </c:pt>
                      <c:pt idx="169">
                        <c:v>1.7</c:v>
                      </c:pt>
                      <c:pt idx="170">
                        <c:v>0.96</c:v>
                      </c:pt>
                      <c:pt idx="171">
                        <c:v>1.64</c:v>
                      </c:pt>
                      <c:pt idx="172">
                        <c:v>1.04</c:v>
                      </c:pt>
                      <c:pt idx="173">
                        <c:v>1.66</c:v>
                      </c:pt>
                      <c:pt idx="174">
                        <c:v>1.06</c:v>
                      </c:pt>
                      <c:pt idx="175">
                        <c:v>1.84</c:v>
                      </c:pt>
                      <c:pt idx="176">
                        <c:v>1.72</c:v>
                      </c:pt>
                      <c:pt idx="177">
                        <c:v>2.02</c:v>
                      </c:pt>
                      <c:pt idx="178">
                        <c:v>1.32</c:v>
                      </c:pt>
                      <c:pt idx="179">
                        <c:v>1.76</c:v>
                      </c:pt>
                      <c:pt idx="180">
                        <c:v>1.17</c:v>
                      </c:pt>
                      <c:pt idx="181">
                        <c:v>1.87</c:v>
                      </c:pt>
                      <c:pt idx="182">
                        <c:v>1.1200000000000001</c:v>
                      </c:pt>
                      <c:pt idx="183">
                        <c:v>1.82</c:v>
                      </c:pt>
                      <c:pt idx="184">
                        <c:v>1.36</c:v>
                      </c:pt>
                      <c:pt idx="185">
                        <c:v>1.82</c:v>
                      </c:pt>
                      <c:pt idx="186">
                        <c:v>1.22</c:v>
                      </c:pt>
                      <c:pt idx="187">
                        <c:v>2</c:v>
                      </c:pt>
                      <c:pt idx="188">
                        <c:v>2.1</c:v>
                      </c:pt>
                      <c:pt idx="189">
                        <c:v>2.66</c:v>
                      </c:pt>
                      <c:pt idx="190">
                        <c:v>1.72</c:v>
                      </c:pt>
                      <c:pt idx="191">
                        <c:v>2</c:v>
                      </c:pt>
                      <c:pt idx="192">
                        <c:v>1.34</c:v>
                      </c:pt>
                      <c:pt idx="193">
                        <c:v>1.9</c:v>
                      </c:pt>
                      <c:pt idx="194">
                        <c:v>1.26</c:v>
                      </c:pt>
                      <c:pt idx="195">
                        <c:v>1.76</c:v>
                      </c:pt>
                      <c:pt idx="196">
                        <c:v>1.22</c:v>
                      </c:pt>
                      <c:pt idx="197">
                        <c:v>1.75</c:v>
                      </c:pt>
                      <c:pt idx="198">
                        <c:v>1.1399999999999999</c:v>
                      </c:pt>
                      <c:pt idx="199">
                        <c:v>1.26</c:v>
                      </c:pt>
                      <c:pt idx="200">
                        <c:v>1</c:v>
                      </c:pt>
                      <c:pt idx="201">
                        <c:v>1.26</c:v>
                      </c:pt>
                      <c:pt idx="202">
                        <c:v>1.222</c:v>
                      </c:pt>
                      <c:pt idx="203">
                        <c:v>1.3</c:v>
                      </c:pt>
                      <c:pt idx="204">
                        <c:v>1.06</c:v>
                      </c:pt>
                      <c:pt idx="205">
                        <c:v>1.37</c:v>
                      </c:pt>
                      <c:pt idx="206">
                        <c:v>1.06</c:v>
                      </c:pt>
                      <c:pt idx="207">
                        <c:v>1.93</c:v>
                      </c:pt>
                      <c:pt idx="208">
                        <c:v>2.1</c:v>
                      </c:pt>
                      <c:pt idx="209">
                        <c:v>2.6</c:v>
                      </c:pt>
                      <c:pt idx="210">
                        <c:v>2.38</c:v>
                      </c:pt>
                      <c:pt idx="211">
                        <c:v>2.97</c:v>
                      </c:pt>
                      <c:pt idx="212">
                        <c:v>3.3</c:v>
                      </c:pt>
                      <c:pt idx="213">
                        <c:v>3.32</c:v>
                      </c:pt>
                      <c:pt idx="214">
                        <c:v>2.74</c:v>
                      </c:pt>
                      <c:pt idx="215">
                        <c:v>2.95</c:v>
                      </c:pt>
                      <c:pt idx="216">
                        <c:v>2.62</c:v>
                      </c:pt>
                      <c:pt idx="217">
                        <c:v>3.44</c:v>
                      </c:pt>
                      <c:pt idx="218">
                        <c:v>3.18</c:v>
                      </c:pt>
                      <c:pt idx="219">
                        <c:v>2.92</c:v>
                      </c:pt>
                      <c:pt idx="220">
                        <c:v>2.64</c:v>
                      </c:pt>
                      <c:pt idx="221">
                        <c:v>3.06</c:v>
                      </c:pt>
                      <c:pt idx="222">
                        <c:v>2.56</c:v>
                      </c:pt>
                      <c:pt idx="223">
                        <c:v>3.06</c:v>
                      </c:pt>
                      <c:pt idx="224">
                        <c:v>2.2400000000000002</c:v>
                      </c:pt>
                      <c:pt idx="225">
                        <c:v>3.16</c:v>
                      </c:pt>
                      <c:pt idx="226">
                        <c:v>2.9</c:v>
                      </c:pt>
                      <c:pt idx="227">
                        <c:v>3.28</c:v>
                      </c:pt>
                      <c:pt idx="228">
                        <c:v>2.5</c:v>
                      </c:pt>
                      <c:pt idx="229">
                        <c:v>3.16</c:v>
                      </c:pt>
                      <c:pt idx="230">
                        <c:v>2.84</c:v>
                      </c:pt>
                      <c:pt idx="231">
                        <c:v>3.64</c:v>
                      </c:pt>
                      <c:pt idx="232">
                        <c:v>2.88</c:v>
                      </c:pt>
                      <c:pt idx="233">
                        <c:v>3.04</c:v>
                      </c:pt>
                      <c:pt idx="234">
                        <c:v>2.2999999999999998</c:v>
                      </c:pt>
                      <c:pt idx="235">
                        <c:v>2.94</c:v>
                      </c:pt>
                      <c:pt idx="236">
                        <c:v>2.2599999999999998</c:v>
                      </c:pt>
                      <c:pt idx="237">
                        <c:v>2.84</c:v>
                      </c:pt>
                      <c:pt idx="238">
                        <c:v>2.2000000000000002</c:v>
                      </c:pt>
                      <c:pt idx="239">
                        <c:v>2.82</c:v>
                      </c:pt>
                      <c:pt idx="240">
                        <c:v>2.16</c:v>
                      </c:pt>
                      <c:pt idx="241">
                        <c:v>2.67</c:v>
                      </c:pt>
                      <c:pt idx="242">
                        <c:v>2.1</c:v>
                      </c:pt>
                      <c:pt idx="243">
                        <c:v>2.66</c:v>
                      </c:pt>
                      <c:pt idx="244">
                        <c:v>1.95</c:v>
                      </c:pt>
                      <c:pt idx="245">
                        <c:v>2.36</c:v>
                      </c:pt>
                      <c:pt idx="246">
                        <c:v>2.2200000000000002</c:v>
                      </c:pt>
                      <c:pt idx="247">
                        <c:v>2.76</c:v>
                      </c:pt>
                      <c:pt idx="248">
                        <c:v>2.7</c:v>
                      </c:pt>
                      <c:pt idx="249">
                        <c:v>2.98</c:v>
                      </c:pt>
                      <c:pt idx="250">
                        <c:v>2.29</c:v>
                      </c:pt>
                      <c:pt idx="251">
                        <c:v>2.72</c:v>
                      </c:pt>
                      <c:pt idx="252">
                        <c:v>2.3199999999999998</c:v>
                      </c:pt>
                      <c:pt idx="253">
                        <c:v>2.72</c:v>
                      </c:pt>
                      <c:pt idx="254">
                        <c:v>2.12</c:v>
                      </c:pt>
                      <c:pt idx="255">
                        <c:v>2.4</c:v>
                      </c:pt>
                      <c:pt idx="256">
                        <c:v>2.86</c:v>
                      </c:pt>
                      <c:pt idx="257">
                        <c:v>3.2</c:v>
                      </c:pt>
                      <c:pt idx="258">
                        <c:v>2.86</c:v>
                      </c:pt>
                      <c:pt idx="259">
                        <c:v>2.9</c:v>
                      </c:pt>
                      <c:pt idx="260">
                        <c:v>2.2000000000000002</c:v>
                      </c:pt>
                      <c:pt idx="261">
                        <c:v>2.7</c:v>
                      </c:pt>
                      <c:pt idx="262">
                        <c:v>2.0299999999999998</c:v>
                      </c:pt>
                      <c:pt idx="263">
                        <c:v>2.76</c:v>
                      </c:pt>
                      <c:pt idx="264">
                        <c:v>2.0499999999999998</c:v>
                      </c:pt>
                      <c:pt idx="265">
                        <c:v>2.5099999999999998</c:v>
                      </c:pt>
                      <c:pt idx="266">
                        <c:v>1.86</c:v>
                      </c:pt>
                      <c:pt idx="267">
                        <c:v>2.66</c:v>
                      </c:pt>
                      <c:pt idx="268">
                        <c:v>3.34</c:v>
                      </c:pt>
                      <c:pt idx="269">
                        <c:v>3.68</c:v>
                      </c:pt>
                      <c:pt idx="270">
                        <c:v>2.2000000000000002</c:v>
                      </c:pt>
                      <c:pt idx="271">
                        <c:v>1.3</c:v>
                      </c:pt>
                      <c:pt idx="272">
                        <c:v>1.62</c:v>
                      </c:pt>
                      <c:pt idx="273">
                        <c:v>2.06</c:v>
                      </c:pt>
                      <c:pt idx="274">
                        <c:v>2.41</c:v>
                      </c:pt>
                      <c:pt idx="275">
                        <c:v>2.72</c:v>
                      </c:pt>
                      <c:pt idx="276">
                        <c:v>2.74</c:v>
                      </c:pt>
                      <c:pt idx="277">
                        <c:v>3.64</c:v>
                      </c:pt>
                      <c:pt idx="278">
                        <c:v>3.02</c:v>
                      </c:pt>
                      <c:pt idx="279">
                        <c:v>2.93</c:v>
                      </c:pt>
                      <c:pt idx="280">
                        <c:v>2.48</c:v>
                      </c:pt>
                      <c:pt idx="281">
                        <c:v>2.42</c:v>
                      </c:pt>
                      <c:pt idx="282">
                        <c:v>2.2000000000000002</c:v>
                      </c:pt>
                      <c:pt idx="283">
                        <c:v>2.52</c:v>
                      </c:pt>
                      <c:pt idx="284">
                        <c:v>2.4700000000000002</c:v>
                      </c:pt>
                      <c:pt idx="285">
                        <c:v>2.42</c:v>
                      </c:pt>
                      <c:pt idx="286">
                        <c:v>2.14</c:v>
                      </c:pt>
                      <c:pt idx="287">
                        <c:v>2.2799999999999998</c:v>
                      </c:pt>
                      <c:pt idx="288">
                        <c:v>1.98</c:v>
                      </c:pt>
                      <c:pt idx="289">
                        <c:v>2.02</c:v>
                      </c:pt>
                      <c:pt idx="290">
                        <c:v>1.86</c:v>
                      </c:pt>
                      <c:pt idx="291">
                        <c:v>2.2599999999999998</c:v>
                      </c:pt>
                      <c:pt idx="292">
                        <c:v>2.1</c:v>
                      </c:pt>
                      <c:pt idx="293">
                        <c:v>2.08</c:v>
                      </c:pt>
                      <c:pt idx="294">
                        <c:v>1.92</c:v>
                      </c:pt>
                      <c:pt idx="295">
                        <c:v>2.2599999999999998</c:v>
                      </c:pt>
                      <c:pt idx="296">
                        <c:v>2</c:v>
                      </c:pt>
                      <c:pt idx="297">
                        <c:v>2.2200000000000002</c:v>
                      </c:pt>
                      <c:pt idx="298">
                        <c:v>1.98</c:v>
                      </c:pt>
                      <c:pt idx="299">
                        <c:v>2.06</c:v>
                      </c:pt>
                      <c:pt idx="300">
                        <c:v>1.77</c:v>
                      </c:pt>
                      <c:pt idx="301">
                        <c:v>1.92</c:v>
                      </c:pt>
                      <c:pt idx="302">
                        <c:v>1.74</c:v>
                      </c:pt>
                      <c:pt idx="303">
                        <c:v>2.04</c:v>
                      </c:pt>
                      <c:pt idx="304">
                        <c:v>1.72</c:v>
                      </c:pt>
                      <c:pt idx="305">
                        <c:v>1.84</c:v>
                      </c:pt>
                      <c:pt idx="306">
                        <c:v>1.58</c:v>
                      </c:pt>
                      <c:pt idx="307">
                        <c:v>1.91</c:v>
                      </c:pt>
                      <c:pt idx="308">
                        <c:v>1.74</c:v>
                      </c:pt>
                      <c:pt idx="309">
                        <c:v>1.84</c:v>
                      </c:pt>
                      <c:pt idx="310">
                        <c:v>1.53</c:v>
                      </c:pt>
                      <c:pt idx="311">
                        <c:v>2</c:v>
                      </c:pt>
                      <c:pt idx="312">
                        <c:v>1.92</c:v>
                      </c:pt>
                      <c:pt idx="313">
                        <c:v>2.16</c:v>
                      </c:pt>
                      <c:pt idx="314">
                        <c:v>1.76</c:v>
                      </c:pt>
                      <c:pt idx="315">
                        <c:v>1.84</c:v>
                      </c:pt>
                      <c:pt idx="316">
                        <c:v>1.51</c:v>
                      </c:pt>
                      <c:pt idx="317">
                        <c:v>1.69</c:v>
                      </c:pt>
                      <c:pt idx="318">
                        <c:v>1.52</c:v>
                      </c:pt>
                      <c:pt idx="319">
                        <c:v>1.88</c:v>
                      </c:pt>
                      <c:pt idx="320">
                        <c:v>1.49</c:v>
                      </c:pt>
                      <c:pt idx="321">
                        <c:v>1.67</c:v>
                      </c:pt>
                      <c:pt idx="322">
                        <c:v>1.36</c:v>
                      </c:pt>
                      <c:pt idx="323">
                        <c:v>1.75</c:v>
                      </c:pt>
                      <c:pt idx="324">
                        <c:v>1.34</c:v>
                      </c:pt>
                      <c:pt idx="325">
                        <c:v>1.53</c:v>
                      </c:pt>
                      <c:pt idx="326">
                        <c:v>1.24</c:v>
                      </c:pt>
                      <c:pt idx="327">
                        <c:v>1.66</c:v>
                      </c:pt>
                      <c:pt idx="328">
                        <c:v>1.42</c:v>
                      </c:pt>
                      <c:pt idx="329">
                        <c:v>1.6</c:v>
                      </c:pt>
                      <c:pt idx="330">
                        <c:v>1.24</c:v>
                      </c:pt>
                      <c:pt idx="331">
                        <c:v>1.47</c:v>
                      </c:pt>
                      <c:pt idx="332">
                        <c:v>1.1599999999999999</c:v>
                      </c:pt>
                      <c:pt idx="333">
                        <c:v>1.54</c:v>
                      </c:pt>
                      <c:pt idx="334">
                        <c:v>1.18</c:v>
                      </c:pt>
                      <c:pt idx="335">
                        <c:v>1.58</c:v>
                      </c:pt>
                      <c:pt idx="336">
                        <c:v>1.2</c:v>
                      </c:pt>
                      <c:pt idx="337">
                        <c:v>1.53</c:v>
                      </c:pt>
                      <c:pt idx="338">
                        <c:v>1.1599999999999999</c:v>
                      </c:pt>
                      <c:pt idx="339">
                        <c:v>1.48</c:v>
                      </c:pt>
                      <c:pt idx="340">
                        <c:v>1.2</c:v>
                      </c:pt>
                      <c:pt idx="341">
                        <c:v>1.56</c:v>
                      </c:pt>
                      <c:pt idx="342">
                        <c:v>1.2</c:v>
                      </c:pt>
                      <c:pt idx="343">
                        <c:v>1.52</c:v>
                      </c:pt>
                      <c:pt idx="344">
                        <c:v>1.1599999999999999</c:v>
                      </c:pt>
                      <c:pt idx="345">
                        <c:v>1.36</c:v>
                      </c:pt>
                      <c:pt idx="346">
                        <c:v>1.1000000000000001</c:v>
                      </c:pt>
                      <c:pt idx="347">
                        <c:v>1.28</c:v>
                      </c:pt>
                      <c:pt idx="348">
                        <c:v>1</c:v>
                      </c:pt>
                      <c:pt idx="349">
                        <c:v>1.22</c:v>
                      </c:pt>
                      <c:pt idx="350">
                        <c:v>0.96</c:v>
                      </c:pt>
                      <c:pt idx="351">
                        <c:v>1.22</c:v>
                      </c:pt>
                      <c:pt idx="352">
                        <c:v>0.96</c:v>
                      </c:pt>
                      <c:pt idx="353">
                        <c:v>1.22</c:v>
                      </c:pt>
                      <c:pt idx="354">
                        <c:v>0.94</c:v>
                      </c:pt>
                      <c:pt idx="355">
                        <c:v>1.2</c:v>
                      </c:pt>
                      <c:pt idx="356">
                        <c:v>0.92</c:v>
                      </c:pt>
                      <c:pt idx="357">
                        <c:v>1.1499999999999999</c:v>
                      </c:pt>
                      <c:pt idx="358">
                        <c:v>0.9</c:v>
                      </c:pt>
                      <c:pt idx="359">
                        <c:v>1.28</c:v>
                      </c:pt>
                      <c:pt idx="360">
                        <c:v>0.98</c:v>
                      </c:pt>
                      <c:pt idx="361">
                        <c:v>1.1599999999999999</c:v>
                      </c:pt>
                      <c:pt idx="362">
                        <c:v>0.86</c:v>
                      </c:pt>
                      <c:pt idx="363">
                        <c:v>1.1499999999999999</c:v>
                      </c:pt>
                      <c:pt idx="364">
                        <c:v>0.94</c:v>
                      </c:pt>
                      <c:pt idx="365">
                        <c:v>1.1599999999999999</c:v>
                      </c:pt>
                      <c:pt idx="366">
                        <c:v>0.87</c:v>
                      </c:pt>
                      <c:pt idx="367">
                        <c:v>1.1599999999999999</c:v>
                      </c:pt>
                      <c:pt idx="368">
                        <c:v>0.87</c:v>
                      </c:pt>
                      <c:pt idx="369">
                        <c:v>1.34</c:v>
                      </c:pt>
                      <c:pt idx="370">
                        <c:v>1.04</c:v>
                      </c:pt>
                      <c:pt idx="371">
                        <c:v>1.2</c:v>
                      </c:pt>
                      <c:pt idx="372">
                        <c:v>0.92</c:v>
                      </c:pt>
                      <c:pt idx="373">
                        <c:v>1.2</c:v>
                      </c:pt>
                      <c:pt idx="374">
                        <c:v>0.98</c:v>
                      </c:pt>
                      <c:pt idx="375">
                        <c:v>1.27</c:v>
                      </c:pt>
                      <c:pt idx="376">
                        <c:v>1.06</c:v>
                      </c:pt>
                      <c:pt idx="377">
                        <c:v>1.22</c:v>
                      </c:pt>
                      <c:pt idx="378">
                        <c:v>0.94</c:v>
                      </c:pt>
                      <c:pt idx="379">
                        <c:v>1.1399999999999999</c:v>
                      </c:pt>
                      <c:pt idx="380">
                        <c:v>0.96</c:v>
                      </c:pt>
                      <c:pt idx="381">
                        <c:v>1.24</c:v>
                      </c:pt>
                      <c:pt idx="382">
                        <c:v>1.1599999999999999</c:v>
                      </c:pt>
                      <c:pt idx="383">
                        <c:v>1.3</c:v>
                      </c:pt>
                      <c:pt idx="384">
                        <c:v>1.06</c:v>
                      </c:pt>
                      <c:pt idx="385">
                        <c:v>1.17</c:v>
                      </c:pt>
                      <c:pt idx="386">
                        <c:v>1</c:v>
                      </c:pt>
                      <c:pt idx="387">
                        <c:v>1.2</c:v>
                      </c:pt>
                      <c:pt idx="388">
                        <c:v>1.26</c:v>
                      </c:pt>
                      <c:pt idx="389">
                        <c:v>1.36</c:v>
                      </c:pt>
                      <c:pt idx="390">
                        <c:v>1.18</c:v>
                      </c:pt>
                      <c:pt idx="391">
                        <c:v>1.54</c:v>
                      </c:pt>
                      <c:pt idx="392">
                        <c:v>1.3</c:v>
                      </c:pt>
                      <c:pt idx="393">
                        <c:v>1.32</c:v>
                      </c:pt>
                      <c:pt idx="394">
                        <c:v>1.1200000000000001</c:v>
                      </c:pt>
                      <c:pt idx="395">
                        <c:v>1.22</c:v>
                      </c:pt>
                      <c:pt idx="396">
                        <c:v>1.02</c:v>
                      </c:pt>
                      <c:pt idx="397">
                        <c:v>1.1599999999999999</c:v>
                      </c:pt>
                      <c:pt idx="398">
                        <c:v>1</c:v>
                      </c:pt>
                      <c:pt idx="399">
                        <c:v>1.1299999999999999</c:v>
                      </c:pt>
                      <c:pt idx="400">
                        <c:v>0.94</c:v>
                      </c:pt>
                      <c:pt idx="401">
                        <c:v>1.1200000000000001</c:v>
                      </c:pt>
                      <c:pt idx="402">
                        <c:v>1.1200000000000001</c:v>
                      </c:pt>
                      <c:pt idx="403">
                        <c:v>1.08</c:v>
                      </c:pt>
                      <c:pt idx="404">
                        <c:v>0.9</c:v>
                      </c:pt>
                      <c:pt idx="405">
                        <c:v>1.07</c:v>
                      </c:pt>
                      <c:pt idx="406">
                        <c:v>0.96</c:v>
                      </c:pt>
                      <c:pt idx="407">
                        <c:v>1.43</c:v>
                      </c:pt>
                      <c:pt idx="408">
                        <c:v>1.2</c:v>
                      </c:pt>
                      <c:pt idx="409">
                        <c:v>1.24</c:v>
                      </c:pt>
                      <c:pt idx="410">
                        <c:v>1.08</c:v>
                      </c:pt>
                      <c:pt idx="411">
                        <c:v>1.22</c:v>
                      </c:pt>
                      <c:pt idx="412">
                        <c:v>1.02</c:v>
                      </c:pt>
                      <c:pt idx="413">
                        <c:v>1.1399999999999999</c:v>
                      </c:pt>
                      <c:pt idx="414">
                        <c:v>0.88</c:v>
                      </c:pt>
                      <c:pt idx="415">
                        <c:v>1.1000000000000001</c:v>
                      </c:pt>
                      <c:pt idx="416">
                        <c:v>1.08</c:v>
                      </c:pt>
                      <c:pt idx="417">
                        <c:v>1.24</c:v>
                      </c:pt>
                      <c:pt idx="418">
                        <c:v>1.08</c:v>
                      </c:pt>
                      <c:pt idx="419">
                        <c:v>1.26</c:v>
                      </c:pt>
                      <c:pt idx="420">
                        <c:v>1.08</c:v>
                      </c:pt>
                      <c:pt idx="421">
                        <c:v>1.3</c:v>
                      </c:pt>
                      <c:pt idx="422">
                        <c:v>1.1200000000000001</c:v>
                      </c:pt>
                      <c:pt idx="423">
                        <c:v>1.18</c:v>
                      </c:pt>
                      <c:pt idx="424">
                        <c:v>0.98</c:v>
                      </c:pt>
                      <c:pt idx="425">
                        <c:v>1.22</c:v>
                      </c:pt>
                      <c:pt idx="426">
                        <c:v>0.98</c:v>
                      </c:pt>
                      <c:pt idx="427">
                        <c:v>1.1200000000000001</c:v>
                      </c:pt>
                      <c:pt idx="428">
                        <c:v>0.92</c:v>
                      </c:pt>
                      <c:pt idx="429">
                        <c:v>1.04</c:v>
                      </c:pt>
                      <c:pt idx="430">
                        <c:v>0.86</c:v>
                      </c:pt>
                      <c:pt idx="431">
                        <c:v>1.01</c:v>
                      </c:pt>
                      <c:pt idx="432">
                        <c:v>0.84</c:v>
                      </c:pt>
                      <c:pt idx="433">
                        <c:v>1.02</c:v>
                      </c:pt>
                      <c:pt idx="434">
                        <c:v>0.9</c:v>
                      </c:pt>
                      <c:pt idx="435">
                        <c:v>1.1200000000000001</c:v>
                      </c:pt>
                      <c:pt idx="436">
                        <c:v>0.9</c:v>
                      </c:pt>
                      <c:pt idx="437">
                        <c:v>1.04</c:v>
                      </c:pt>
                      <c:pt idx="438">
                        <c:v>0.86</c:v>
                      </c:pt>
                      <c:pt idx="439">
                        <c:v>1</c:v>
                      </c:pt>
                      <c:pt idx="440">
                        <c:v>0.9</c:v>
                      </c:pt>
                      <c:pt idx="441">
                        <c:v>1.02</c:v>
                      </c:pt>
                      <c:pt idx="442">
                        <c:v>0.8</c:v>
                      </c:pt>
                      <c:pt idx="443">
                        <c:v>1</c:v>
                      </c:pt>
                      <c:pt idx="444">
                        <c:v>0.75</c:v>
                      </c:pt>
                      <c:pt idx="445">
                        <c:v>0.98</c:v>
                      </c:pt>
                      <c:pt idx="446">
                        <c:v>0.75</c:v>
                      </c:pt>
                      <c:pt idx="447">
                        <c:v>0.94</c:v>
                      </c:pt>
                      <c:pt idx="448">
                        <c:v>0.69</c:v>
                      </c:pt>
                      <c:pt idx="449">
                        <c:v>1</c:v>
                      </c:pt>
                      <c:pt idx="450">
                        <c:v>0.8</c:v>
                      </c:pt>
                      <c:pt idx="451">
                        <c:v>1.22</c:v>
                      </c:pt>
                      <c:pt idx="452">
                        <c:v>0.86</c:v>
                      </c:pt>
                      <c:pt idx="453">
                        <c:v>1.33</c:v>
                      </c:pt>
                      <c:pt idx="454">
                        <c:v>0.9</c:v>
                      </c:pt>
                      <c:pt idx="455">
                        <c:v>1.33</c:v>
                      </c:pt>
                      <c:pt idx="456">
                        <c:v>0.96</c:v>
                      </c:pt>
                      <c:pt idx="457">
                        <c:v>1.33</c:v>
                      </c:pt>
                      <c:pt idx="458">
                        <c:v>0.85</c:v>
                      </c:pt>
                      <c:pt idx="459">
                        <c:v>1.32</c:v>
                      </c:pt>
                      <c:pt idx="460">
                        <c:v>0.84</c:v>
                      </c:pt>
                      <c:pt idx="461">
                        <c:v>1.32</c:v>
                      </c:pt>
                      <c:pt idx="462">
                        <c:v>0.82</c:v>
                      </c:pt>
                      <c:pt idx="463">
                        <c:v>1.3</c:v>
                      </c:pt>
                      <c:pt idx="464">
                        <c:v>0.9</c:v>
                      </c:pt>
                      <c:pt idx="465">
                        <c:v>1.33</c:v>
                      </c:pt>
                      <c:pt idx="466">
                        <c:v>0.88</c:v>
                      </c:pt>
                      <c:pt idx="467">
                        <c:v>1.3</c:v>
                      </c:pt>
                      <c:pt idx="468">
                        <c:v>0.86</c:v>
                      </c:pt>
                      <c:pt idx="469">
                        <c:v>1.26</c:v>
                      </c:pt>
                      <c:pt idx="470">
                        <c:v>0.8</c:v>
                      </c:pt>
                      <c:pt idx="471">
                        <c:v>1.26</c:v>
                      </c:pt>
                      <c:pt idx="472">
                        <c:v>0.8</c:v>
                      </c:pt>
                      <c:pt idx="473">
                        <c:v>1.3</c:v>
                      </c:pt>
                      <c:pt idx="474">
                        <c:v>0.76</c:v>
                      </c:pt>
                      <c:pt idx="475">
                        <c:v>1.38</c:v>
                      </c:pt>
                      <c:pt idx="476">
                        <c:v>0.8</c:v>
                      </c:pt>
                      <c:pt idx="477">
                        <c:v>1.38</c:v>
                      </c:pt>
                      <c:pt idx="478">
                        <c:v>0.8</c:v>
                      </c:pt>
                      <c:pt idx="479">
                        <c:v>1.4</c:v>
                      </c:pt>
                      <c:pt idx="480">
                        <c:v>0.92</c:v>
                      </c:pt>
                      <c:pt idx="481">
                        <c:v>1.5</c:v>
                      </c:pt>
                      <c:pt idx="482">
                        <c:v>0.98</c:v>
                      </c:pt>
                      <c:pt idx="483">
                        <c:v>1.42</c:v>
                      </c:pt>
                      <c:pt idx="484">
                        <c:v>0.86</c:v>
                      </c:pt>
                      <c:pt idx="485">
                        <c:v>1.38</c:v>
                      </c:pt>
                      <c:pt idx="486">
                        <c:v>0.8</c:v>
                      </c:pt>
                      <c:pt idx="487">
                        <c:v>1.36</c:v>
                      </c:pt>
                      <c:pt idx="488">
                        <c:v>0.8</c:v>
                      </c:pt>
                      <c:pt idx="489">
                        <c:v>1.4</c:v>
                      </c:pt>
                      <c:pt idx="490">
                        <c:v>0.8</c:v>
                      </c:pt>
                      <c:pt idx="491">
                        <c:v>1.42</c:v>
                      </c:pt>
                      <c:pt idx="492">
                        <c:v>0.84</c:v>
                      </c:pt>
                      <c:pt idx="493">
                        <c:v>1.44</c:v>
                      </c:pt>
                      <c:pt idx="494">
                        <c:v>0.8</c:v>
                      </c:pt>
                      <c:pt idx="495">
                        <c:v>1.42</c:v>
                      </c:pt>
                      <c:pt idx="496">
                        <c:v>0.96</c:v>
                      </c:pt>
                      <c:pt idx="497">
                        <c:v>1.3</c:v>
                      </c:pt>
                      <c:pt idx="498">
                        <c:v>0.86</c:v>
                      </c:pt>
                      <c:pt idx="499">
                        <c:v>1.32</c:v>
                      </c:pt>
                      <c:pt idx="500">
                        <c:v>0.88</c:v>
                      </c:pt>
                      <c:pt idx="501">
                        <c:v>1.58</c:v>
                      </c:pt>
                      <c:pt idx="502">
                        <c:v>1.28</c:v>
                      </c:pt>
                      <c:pt idx="503">
                        <c:v>1.8</c:v>
                      </c:pt>
                      <c:pt idx="504">
                        <c:v>1.18</c:v>
                      </c:pt>
                      <c:pt idx="505">
                        <c:v>1.96</c:v>
                      </c:pt>
                      <c:pt idx="506">
                        <c:v>1.5</c:v>
                      </c:pt>
                      <c:pt idx="507">
                        <c:v>1.82</c:v>
                      </c:pt>
                      <c:pt idx="508">
                        <c:v>1.26</c:v>
                      </c:pt>
                      <c:pt idx="509">
                        <c:v>1.64</c:v>
                      </c:pt>
                      <c:pt idx="510">
                        <c:v>1.1000000000000001</c:v>
                      </c:pt>
                      <c:pt idx="511">
                        <c:v>1.54</c:v>
                      </c:pt>
                      <c:pt idx="512">
                        <c:v>1</c:v>
                      </c:pt>
                      <c:pt idx="513">
                        <c:v>1.48</c:v>
                      </c:pt>
                      <c:pt idx="514">
                        <c:v>0.96</c:v>
                      </c:pt>
                      <c:pt idx="515">
                        <c:v>1.44</c:v>
                      </c:pt>
                      <c:pt idx="516">
                        <c:v>0.94</c:v>
                      </c:pt>
                      <c:pt idx="517">
                        <c:v>1.42</c:v>
                      </c:pt>
                      <c:pt idx="518">
                        <c:v>0.9</c:v>
                      </c:pt>
                      <c:pt idx="519">
                        <c:v>1.4</c:v>
                      </c:pt>
                      <c:pt idx="520">
                        <c:v>0.92</c:v>
                      </c:pt>
                      <c:pt idx="521">
                        <c:v>1.4</c:v>
                      </c:pt>
                      <c:pt idx="522">
                        <c:v>0.88</c:v>
                      </c:pt>
                      <c:pt idx="523">
                        <c:v>1.4</c:v>
                      </c:pt>
                      <c:pt idx="524">
                        <c:v>0.9</c:v>
                      </c:pt>
                      <c:pt idx="525">
                        <c:v>1.54</c:v>
                      </c:pt>
                      <c:pt idx="526">
                        <c:v>1.06</c:v>
                      </c:pt>
                      <c:pt idx="527">
                        <c:v>1.6</c:v>
                      </c:pt>
                      <c:pt idx="528">
                        <c:v>1.07</c:v>
                      </c:pt>
                      <c:pt idx="529">
                        <c:v>1.02</c:v>
                      </c:pt>
                      <c:pt idx="530">
                        <c:v>0.98</c:v>
                      </c:pt>
                      <c:pt idx="531">
                        <c:v>1.44</c:v>
                      </c:pt>
                      <c:pt idx="532">
                        <c:v>0.92</c:v>
                      </c:pt>
                      <c:pt idx="533">
                        <c:v>1.52</c:v>
                      </c:pt>
                      <c:pt idx="534">
                        <c:v>0.96</c:v>
                      </c:pt>
                      <c:pt idx="535">
                        <c:v>1.4</c:v>
                      </c:pt>
                      <c:pt idx="536">
                        <c:v>0.98</c:v>
                      </c:pt>
                      <c:pt idx="537">
                        <c:v>1.64</c:v>
                      </c:pt>
                      <c:pt idx="538">
                        <c:v>1.1599999999999999</c:v>
                      </c:pt>
                      <c:pt idx="539">
                        <c:v>1.56</c:v>
                      </c:pt>
                      <c:pt idx="540">
                        <c:v>1.05</c:v>
                      </c:pt>
                      <c:pt idx="541">
                        <c:v>1.48</c:v>
                      </c:pt>
                      <c:pt idx="542">
                        <c:v>1</c:v>
                      </c:pt>
                      <c:pt idx="543">
                        <c:v>1.47</c:v>
                      </c:pt>
                      <c:pt idx="544">
                        <c:v>1</c:v>
                      </c:pt>
                      <c:pt idx="545">
                        <c:v>1.1499999999999999</c:v>
                      </c:pt>
                      <c:pt idx="546">
                        <c:v>1.27</c:v>
                      </c:pt>
                      <c:pt idx="547">
                        <c:v>1.84</c:v>
                      </c:pt>
                      <c:pt idx="548">
                        <c:v>1.32</c:v>
                      </c:pt>
                      <c:pt idx="549">
                        <c:v>1.64</c:v>
                      </c:pt>
                      <c:pt idx="550">
                        <c:v>1.1000000000000001</c:v>
                      </c:pt>
                      <c:pt idx="551">
                        <c:v>1.54</c:v>
                      </c:pt>
                      <c:pt idx="552">
                        <c:v>1.04</c:v>
                      </c:pt>
                      <c:pt idx="553">
                        <c:v>1.36</c:v>
                      </c:pt>
                      <c:pt idx="554">
                        <c:v>1.1200000000000001</c:v>
                      </c:pt>
                      <c:pt idx="555">
                        <c:v>1.74</c:v>
                      </c:pt>
                      <c:pt idx="556">
                        <c:v>1.28</c:v>
                      </c:pt>
                      <c:pt idx="557">
                        <c:v>1.98</c:v>
                      </c:pt>
                      <c:pt idx="558">
                        <c:v>1.7</c:v>
                      </c:pt>
                      <c:pt idx="559">
                        <c:v>2.48</c:v>
                      </c:pt>
                      <c:pt idx="560">
                        <c:v>2.4300000000000002</c:v>
                      </c:pt>
                      <c:pt idx="561">
                        <c:v>2.5</c:v>
                      </c:pt>
                      <c:pt idx="562">
                        <c:v>1.84</c:v>
                      </c:pt>
                      <c:pt idx="563">
                        <c:v>2.2000000000000002</c:v>
                      </c:pt>
                      <c:pt idx="564">
                        <c:v>1.6</c:v>
                      </c:pt>
                      <c:pt idx="565">
                        <c:v>1.74</c:v>
                      </c:pt>
                      <c:pt idx="566">
                        <c:v>1.98</c:v>
                      </c:pt>
                      <c:pt idx="567">
                        <c:v>2.1</c:v>
                      </c:pt>
                      <c:pt idx="568">
                        <c:v>1.82</c:v>
                      </c:pt>
                      <c:pt idx="569">
                        <c:v>2.83</c:v>
                      </c:pt>
                      <c:pt idx="570">
                        <c:v>2.62</c:v>
                      </c:pt>
                      <c:pt idx="571">
                        <c:v>2.58</c:v>
                      </c:pt>
                      <c:pt idx="572">
                        <c:v>1.91</c:v>
                      </c:pt>
                      <c:pt idx="573">
                        <c:v>2.1800000000000002</c:v>
                      </c:pt>
                      <c:pt idx="574">
                        <c:v>1.64</c:v>
                      </c:pt>
                      <c:pt idx="575">
                        <c:v>2.1</c:v>
                      </c:pt>
                      <c:pt idx="576">
                        <c:v>1.58</c:v>
                      </c:pt>
                      <c:pt idx="577">
                        <c:v>1.98</c:v>
                      </c:pt>
                      <c:pt idx="578">
                        <c:v>1.45</c:v>
                      </c:pt>
                      <c:pt idx="579">
                        <c:v>1.8</c:v>
                      </c:pt>
                      <c:pt idx="580">
                        <c:v>1.84</c:v>
                      </c:pt>
                      <c:pt idx="581">
                        <c:v>2.12</c:v>
                      </c:pt>
                      <c:pt idx="582">
                        <c:v>1.7</c:v>
                      </c:pt>
                      <c:pt idx="583">
                        <c:v>1.86</c:v>
                      </c:pt>
                      <c:pt idx="584">
                        <c:v>1.94</c:v>
                      </c:pt>
                      <c:pt idx="585">
                        <c:v>2.46</c:v>
                      </c:pt>
                      <c:pt idx="586">
                        <c:v>2.71</c:v>
                      </c:pt>
                      <c:pt idx="587">
                        <c:v>2.73</c:v>
                      </c:pt>
                      <c:pt idx="588">
                        <c:v>2.76</c:v>
                      </c:pt>
                      <c:pt idx="589">
                        <c:v>2.68</c:v>
                      </c:pt>
                      <c:pt idx="590">
                        <c:v>2.2200000000000002</c:v>
                      </c:pt>
                      <c:pt idx="591">
                        <c:v>3.08</c:v>
                      </c:pt>
                      <c:pt idx="592">
                        <c:v>3.24</c:v>
                      </c:pt>
                      <c:pt idx="593">
                        <c:v>3.18</c:v>
                      </c:pt>
                      <c:pt idx="594">
                        <c:v>2.4700000000000002</c:v>
                      </c:pt>
                      <c:pt idx="595">
                        <c:v>2.2799999999999998</c:v>
                      </c:pt>
                      <c:pt idx="596">
                        <c:v>2.12</c:v>
                      </c:pt>
                      <c:pt idx="597">
                        <c:v>2.4</c:v>
                      </c:pt>
                      <c:pt idx="598">
                        <c:v>1.98</c:v>
                      </c:pt>
                      <c:pt idx="599">
                        <c:v>2.02</c:v>
                      </c:pt>
                      <c:pt idx="600">
                        <c:v>1.82</c:v>
                      </c:pt>
                      <c:pt idx="601">
                        <c:v>2</c:v>
                      </c:pt>
                      <c:pt idx="602">
                        <c:v>1.82</c:v>
                      </c:pt>
                      <c:pt idx="603">
                        <c:v>2.38</c:v>
                      </c:pt>
                      <c:pt idx="604">
                        <c:v>2.06</c:v>
                      </c:pt>
                      <c:pt idx="605">
                        <c:v>2.14</c:v>
                      </c:pt>
                      <c:pt idx="606">
                        <c:v>2.2000000000000002</c:v>
                      </c:pt>
                      <c:pt idx="607">
                        <c:v>2.46</c:v>
                      </c:pt>
                      <c:pt idx="608">
                        <c:v>2.2000000000000002</c:v>
                      </c:pt>
                      <c:pt idx="609">
                        <c:v>2.06</c:v>
                      </c:pt>
                      <c:pt idx="610">
                        <c:v>1.96</c:v>
                      </c:pt>
                      <c:pt idx="611">
                        <c:v>2.38</c:v>
                      </c:pt>
                      <c:pt idx="612">
                        <c:v>2.2999999999999998</c:v>
                      </c:pt>
                      <c:pt idx="613">
                        <c:v>2.16</c:v>
                      </c:pt>
                      <c:pt idx="614">
                        <c:v>2.04</c:v>
                      </c:pt>
                      <c:pt idx="615">
                        <c:v>2.16</c:v>
                      </c:pt>
                      <c:pt idx="616">
                        <c:v>2.0499999999999998</c:v>
                      </c:pt>
                      <c:pt idx="617">
                        <c:v>2.14</c:v>
                      </c:pt>
                      <c:pt idx="618">
                        <c:v>2.75</c:v>
                      </c:pt>
                      <c:pt idx="619">
                        <c:v>2.7</c:v>
                      </c:pt>
                      <c:pt idx="620">
                        <c:v>2.38</c:v>
                      </c:pt>
                      <c:pt idx="621">
                        <c:v>2.5</c:v>
                      </c:pt>
                      <c:pt idx="622">
                        <c:v>2.2000000000000002</c:v>
                      </c:pt>
                      <c:pt idx="623">
                        <c:v>2.95</c:v>
                      </c:pt>
                      <c:pt idx="624">
                        <c:v>3.4</c:v>
                      </c:pt>
                      <c:pt idx="625">
                        <c:v>3.92</c:v>
                      </c:pt>
                      <c:pt idx="626">
                        <c:v>4.18</c:v>
                      </c:pt>
                      <c:pt idx="627">
                        <c:v>4.8</c:v>
                      </c:pt>
                      <c:pt idx="628">
                        <c:v>4.32</c:v>
                      </c:pt>
                      <c:pt idx="629">
                        <c:v>3.84</c:v>
                      </c:pt>
                      <c:pt idx="630">
                        <c:v>3.16</c:v>
                      </c:pt>
                      <c:pt idx="631">
                        <c:v>3.26</c:v>
                      </c:pt>
                      <c:pt idx="632">
                        <c:v>3.6</c:v>
                      </c:pt>
                      <c:pt idx="633">
                        <c:v>3.75</c:v>
                      </c:pt>
                      <c:pt idx="634">
                        <c:v>3.44</c:v>
                      </c:pt>
                      <c:pt idx="635">
                        <c:v>3.98</c:v>
                      </c:pt>
                      <c:pt idx="636">
                        <c:v>4.04</c:v>
                      </c:pt>
                      <c:pt idx="637">
                        <c:v>4.26</c:v>
                      </c:pt>
                      <c:pt idx="638">
                        <c:v>3.9</c:v>
                      </c:pt>
                      <c:pt idx="639">
                        <c:v>3.83</c:v>
                      </c:pt>
                      <c:pt idx="640">
                        <c:v>3.57</c:v>
                      </c:pt>
                      <c:pt idx="641">
                        <c:v>3.55</c:v>
                      </c:pt>
                      <c:pt idx="642">
                        <c:v>3.28</c:v>
                      </c:pt>
                      <c:pt idx="643">
                        <c:v>3.6</c:v>
                      </c:pt>
                      <c:pt idx="644">
                        <c:v>3.7</c:v>
                      </c:pt>
                      <c:pt idx="645">
                        <c:v>3.85</c:v>
                      </c:pt>
                      <c:pt idx="646">
                        <c:v>3.64</c:v>
                      </c:pt>
                      <c:pt idx="647">
                        <c:v>4.4000000000000004</c:v>
                      </c:pt>
                      <c:pt idx="648">
                        <c:v>4.08</c:v>
                      </c:pt>
                      <c:pt idx="649">
                        <c:v>3.87</c:v>
                      </c:pt>
                      <c:pt idx="650">
                        <c:v>3.5</c:v>
                      </c:pt>
                      <c:pt idx="651">
                        <c:v>3.54</c:v>
                      </c:pt>
                      <c:pt idx="652">
                        <c:v>3.19</c:v>
                      </c:pt>
                      <c:pt idx="653">
                        <c:v>3.28</c:v>
                      </c:pt>
                      <c:pt idx="654">
                        <c:v>2.98</c:v>
                      </c:pt>
                      <c:pt idx="655">
                        <c:v>3.12</c:v>
                      </c:pt>
                      <c:pt idx="656">
                        <c:v>3.02</c:v>
                      </c:pt>
                      <c:pt idx="657">
                        <c:v>3.68</c:v>
                      </c:pt>
                      <c:pt idx="658">
                        <c:v>3.82</c:v>
                      </c:pt>
                      <c:pt idx="659">
                        <c:v>4.24</c:v>
                      </c:pt>
                      <c:pt idx="660">
                        <c:v>3.8</c:v>
                      </c:pt>
                      <c:pt idx="661">
                        <c:v>3.75</c:v>
                      </c:pt>
                      <c:pt idx="662">
                        <c:v>3.28</c:v>
                      </c:pt>
                      <c:pt idx="663">
                        <c:v>3.81</c:v>
                      </c:pt>
                      <c:pt idx="664">
                        <c:v>3.66</c:v>
                      </c:pt>
                      <c:pt idx="665">
                        <c:v>3.8</c:v>
                      </c:pt>
                      <c:pt idx="666">
                        <c:v>2.56</c:v>
                      </c:pt>
                      <c:pt idx="667">
                        <c:v>3.68</c:v>
                      </c:pt>
                      <c:pt idx="668">
                        <c:v>3.48</c:v>
                      </c:pt>
                      <c:pt idx="669">
                        <c:v>3.6</c:v>
                      </c:pt>
                      <c:pt idx="670">
                        <c:v>3.74</c:v>
                      </c:pt>
                      <c:pt idx="671">
                        <c:v>3.75</c:v>
                      </c:pt>
                      <c:pt idx="672">
                        <c:v>3.56</c:v>
                      </c:pt>
                      <c:pt idx="673">
                        <c:v>3.52</c:v>
                      </c:pt>
                      <c:pt idx="674">
                        <c:v>3.6</c:v>
                      </c:pt>
                      <c:pt idx="675">
                        <c:v>3.52</c:v>
                      </c:pt>
                      <c:pt idx="676">
                        <c:v>3.41</c:v>
                      </c:pt>
                      <c:pt idx="677">
                        <c:v>3.34</c:v>
                      </c:pt>
                      <c:pt idx="678">
                        <c:v>3.28</c:v>
                      </c:pt>
                      <c:pt idx="679">
                        <c:v>3.3</c:v>
                      </c:pt>
                      <c:pt idx="680">
                        <c:v>3.29</c:v>
                      </c:pt>
                      <c:pt idx="681">
                        <c:v>3.25</c:v>
                      </c:pt>
                      <c:pt idx="682">
                        <c:v>3.26</c:v>
                      </c:pt>
                      <c:pt idx="683">
                        <c:v>3.82</c:v>
                      </c:pt>
                      <c:pt idx="684">
                        <c:v>3.38</c:v>
                      </c:pt>
                      <c:pt idx="685">
                        <c:v>3.4</c:v>
                      </c:pt>
                      <c:pt idx="686">
                        <c:v>3.4</c:v>
                      </c:pt>
                      <c:pt idx="687">
                        <c:v>3.56</c:v>
                      </c:pt>
                      <c:pt idx="688">
                        <c:v>3.6</c:v>
                      </c:pt>
                      <c:pt idx="689">
                        <c:v>4.1900000000000004</c:v>
                      </c:pt>
                      <c:pt idx="690">
                        <c:v>3.98</c:v>
                      </c:pt>
                      <c:pt idx="691">
                        <c:v>3.74</c:v>
                      </c:pt>
                      <c:pt idx="692">
                        <c:v>3.16</c:v>
                      </c:pt>
                      <c:pt idx="693">
                        <c:v>3.43</c:v>
                      </c:pt>
                      <c:pt idx="694">
                        <c:v>3.54</c:v>
                      </c:pt>
                      <c:pt idx="695">
                        <c:v>3.58</c:v>
                      </c:pt>
                      <c:pt idx="696">
                        <c:v>3.92</c:v>
                      </c:pt>
                      <c:pt idx="697">
                        <c:v>3.95</c:v>
                      </c:pt>
                      <c:pt idx="698">
                        <c:v>4.0999999999999996</c:v>
                      </c:pt>
                      <c:pt idx="699">
                        <c:v>4.54</c:v>
                      </c:pt>
                      <c:pt idx="700">
                        <c:v>4.3</c:v>
                      </c:pt>
                      <c:pt idx="701">
                        <c:v>4.18</c:v>
                      </c:pt>
                      <c:pt idx="702">
                        <c:v>4.28</c:v>
                      </c:pt>
                      <c:pt idx="703">
                        <c:v>4.3499999999999996</c:v>
                      </c:pt>
                      <c:pt idx="704">
                        <c:v>4.2</c:v>
                      </c:pt>
                      <c:pt idx="705">
                        <c:v>4.1399999999999997</c:v>
                      </c:pt>
                      <c:pt idx="706">
                        <c:v>3.76</c:v>
                      </c:pt>
                      <c:pt idx="707">
                        <c:v>3.72</c:v>
                      </c:pt>
                      <c:pt idx="708">
                        <c:v>3.76</c:v>
                      </c:pt>
                      <c:pt idx="709">
                        <c:v>3.84</c:v>
                      </c:pt>
                      <c:pt idx="710">
                        <c:v>3.76</c:v>
                      </c:pt>
                      <c:pt idx="711">
                        <c:v>3.78</c:v>
                      </c:pt>
                      <c:pt idx="712">
                        <c:v>3.56</c:v>
                      </c:pt>
                      <c:pt idx="713">
                        <c:v>3.56</c:v>
                      </c:pt>
                      <c:pt idx="714">
                        <c:v>3.6</c:v>
                      </c:pt>
                      <c:pt idx="715">
                        <c:v>3.75</c:v>
                      </c:pt>
                      <c:pt idx="716">
                        <c:v>3.2</c:v>
                      </c:pt>
                      <c:pt idx="717">
                        <c:v>3.38</c:v>
                      </c:pt>
                      <c:pt idx="718">
                        <c:v>2.82</c:v>
                      </c:pt>
                      <c:pt idx="719">
                        <c:v>3</c:v>
                      </c:pt>
                      <c:pt idx="720">
                        <c:v>2.6</c:v>
                      </c:pt>
                      <c:pt idx="721">
                        <c:v>2.94</c:v>
                      </c:pt>
                      <c:pt idx="722">
                        <c:v>2.64</c:v>
                      </c:pt>
                      <c:pt idx="723">
                        <c:v>2.84</c:v>
                      </c:pt>
                      <c:pt idx="724">
                        <c:v>2.68</c:v>
                      </c:pt>
                      <c:pt idx="725">
                        <c:v>3.08</c:v>
                      </c:pt>
                      <c:pt idx="726">
                        <c:v>2.86</c:v>
                      </c:pt>
                      <c:pt idx="727">
                        <c:v>2.9</c:v>
                      </c:pt>
                    </c:numCache>
                  </c:numRef>
                </c:val>
                <c:smooth val="1"/>
                <c:extLst xmlns:c15="http://schemas.microsoft.com/office/drawing/2012/chart">
                  <c:ext xmlns:c16="http://schemas.microsoft.com/office/drawing/2014/chart" uri="{C3380CC4-5D6E-409C-BE32-E72D297353CC}">
                    <c16:uniqueId val="{0000000E-9035-4649-8864-FD3FB14D1724}"/>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DATOS!$AB$3:$AB$732</c15:sqref>
                        </c15:formulaRef>
                      </c:ext>
                    </c:extLst>
                    <c:numCache>
                      <c:formatCode>0.00</c:formatCode>
                      <c:ptCount val="730"/>
                      <c:pt idx="0">
                        <c:v>2.2000000000000002</c:v>
                      </c:pt>
                      <c:pt idx="1">
                        <c:v>2.44</c:v>
                      </c:pt>
                      <c:pt idx="2">
                        <c:v>2.02</c:v>
                      </c:pt>
                      <c:pt idx="3">
                        <c:v>2.16</c:v>
                      </c:pt>
                      <c:pt idx="4">
                        <c:v>1.92</c:v>
                      </c:pt>
                      <c:pt idx="5">
                        <c:v>2.1</c:v>
                      </c:pt>
                      <c:pt idx="6">
                        <c:v>1.96</c:v>
                      </c:pt>
                      <c:pt idx="7">
                        <c:v>2.33</c:v>
                      </c:pt>
                      <c:pt idx="8">
                        <c:v>2.08</c:v>
                      </c:pt>
                      <c:pt idx="9">
                        <c:v>2.5</c:v>
                      </c:pt>
                      <c:pt idx="10">
                        <c:v>2.2000000000000002</c:v>
                      </c:pt>
                      <c:pt idx="11">
                        <c:v>2.68</c:v>
                      </c:pt>
                      <c:pt idx="12">
                        <c:v>2.46</c:v>
                      </c:pt>
                      <c:pt idx="13">
                        <c:v>2.74</c:v>
                      </c:pt>
                      <c:pt idx="14">
                        <c:v>2.48</c:v>
                      </c:pt>
                      <c:pt idx="15">
                        <c:v>2.72</c:v>
                      </c:pt>
                      <c:pt idx="16">
                        <c:v>2.36</c:v>
                      </c:pt>
                      <c:pt idx="17">
                        <c:v>2.86</c:v>
                      </c:pt>
                      <c:pt idx="18">
                        <c:v>2.76</c:v>
                      </c:pt>
                      <c:pt idx="19">
                        <c:v>3.38</c:v>
                      </c:pt>
                      <c:pt idx="20">
                        <c:v>2.72</c:v>
                      </c:pt>
                      <c:pt idx="21">
                        <c:v>2.8</c:v>
                      </c:pt>
                      <c:pt idx="22">
                        <c:v>2.6</c:v>
                      </c:pt>
                      <c:pt idx="23">
                        <c:v>3</c:v>
                      </c:pt>
                      <c:pt idx="24">
                        <c:v>2.84</c:v>
                      </c:pt>
                      <c:pt idx="25">
                        <c:v>2.94</c:v>
                      </c:pt>
                      <c:pt idx="26">
                        <c:v>2.56</c:v>
                      </c:pt>
                      <c:pt idx="27">
                        <c:v>2.82</c:v>
                      </c:pt>
                      <c:pt idx="28">
                        <c:v>2.74</c:v>
                      </c:pt>
                      <c:pt idx="29">
                        <c:v>3.26</c:v>
                      </c:pt>
                      <c:pt idx="30">
                        <c:v>2.7</c:v>
                      </c:pt>
                      <c:pt idx="31">
                        <c:v>2.8</c:v>
                      </c:pt>
                      <c:pt idx="32">
                        <c:v>2.2599999999999998</c:v>
                      </c:pt>
                      <c:pt idx="33">
                        <c:v>2.9</c:v>
                      </c:pt>
                      <c:pt idx="34">
                        <c:v>2.95</c:v>
                      </c:pt>
                      <c:pt idx="35">
                        <c:v>3</c:v>
                      </c:pt>
                      <c:pt idx="36">
                        <c:v>2.7</c:v>
                      </c:pt>
                      <c:pt idx="37">
                        <c:v>2.76</c:v>
                      </c:pt>
                      <c:pt idx="38">
                        <c:v>2.7</c:v>
                      </c:pt>
                      <c:pt idx="39">
                        <c:v>3.49</c:v>
                      </c:pt>
                      <c:pt idx="40">
                        <c:v>3.75</c:v>
                      </c:pt>
                      <c:pt idx="41">
                        <c:v>3.72</c:v>
                      </c:pt>
                      <c:pt idx="42">
                        <c:v>3.2</c:v>
                      </c:pt>
                      <c:pt idx="43">
                        <c:v>3.23</c:v>
                      </c:pt>
                      <c:pt idx="44">
                        <c:v>2.88</c:v>
                      </c:pt>
                      <c:pt idx="45">
                        <c:v>2.95</c:v>
                      </c:pt>
                      <c:pt idx="46">
                        <c:v>2.5499999999999998</c:v>
                      </c:pt>
                      <c:pt idx="47">
                        <c:v>3.08</c:v>
                      </c:pt>
                      <c:pt idx="48">
                        <c:v>3.06</c:v>
                      </c:pt>
                      <c:pt idx="49">
                        <c:v>3.46</c:v>
                      </c:pt>
                      <c:pt idx="50">
                        <c:v>3</c:v>
                      </c:pt>
                      <c:pt idx="51">
                        <c:v>3.06</c:v>
                      </c:pt>
                      <c:pt idx="52">
                        <c:v>2.76</c:v>
                      </c:pt>
                      <c:pt idx="53">
                        <c:v>2.88</c:v>
                      </c:pt>
                      <c:pt idx="54">
                        <c:v>2.62</c:v>
                      </c:pt>
                      <c:pt idx="55">
                        <c:v>2.9</c:v>
                      </c:pt>
                      <c:pt idx="56">
                        <c:v>2.66</c:v>
                      </c:pt>
                      <c:pt idx="57">
                        <c:v>2.86</c:v>
                      </c:pt>
                      <c:pt idx="58">
                        <c:v>2.8</c:v>
                      </c:pt>
                      <c:pt idx="59">
                        <c:v>3.38</c:v>
                      </c:pt>
                      <c:pt idx="60">
                        <c:v>3.3</c:v>
                      </c:pt>
                      <c:pt idx="61">
                        <c:v>3.27</c:v>
                      </c:pt>
                      <c:pt idx="62">
                        <c:v>3.09</c:v>
                      </c:pt>
                      <c:pt idx="63">
                        <c:v>3.06</c:v>
                      </c:pt>
                      <c:pt idx="64">
                        <c:v>2.96</c:v>
                      </c:pt>
                      <c:pt idx="65">
                        <c:v>2.97</c:v>
                      </c:pt>
                      <c:pt idx="66">
                        <c:v>2.82</c:v>
                      </c:pt>
                      <c:pt idx="67">
                        <c:v>3.2</c:v>
                      </c:pt>
                      <c:pt idx="68">
                        <c:v>2.96</c:v>
                      </c:pt>
                      <c:pt idx="69">
                        <c:v>3.14</c:v>
                      </c:pt>
                      <c:pt idx="70">
                        <c:v>2.82</c:v>
                      </c:pt>
                      <c:pt idx="71">
                        <c:v>3.1</c:v>
                      </c:pt>
                      <c:pt idx="72">
                        <c:v>2.8</c:v>
                      </c:pt>
                      <c:pt idx="73">
                        <c:v>3.02</c:v>
                      </c:pt>
                      <c:pt idx="74">
                        <c:v>2.42</c:v>
                      </c:pt>
                      <c:pt idx="75">
                        <c:v>2.62</c:v>
                      </c:pt>
                      <c:pt idx="76">
                        <c:v>2.42</c:v>
                      </c:pt>
                      <c:pt idx="77">
                        <c:v>2.7</c:v>
                      </c:pt>
                      <c:pt idx="78">
                        <c:v>2.5</c:v>
                      </c:pt>
                      <c:pt idx="79">
                        <c:v>3.02</c:v>
                      </c:pt>
                      <c:pt idx="80">
                        <c:v>2.94</c:v>
                      </c:pt>
                      <c:pt idx="81">
                        <c:v>2.96</c:v>
                      </c:pt>
                      <c:pt idx="82">
                        <c:v>2.74</c:v>
                      </c:pt>
                      <c:pt idx="83">
                        <c:v>3.42</c:v>
                      </c:pt>
                      <c:pt idx="84">
                        <c:v>3.8</c:v>
                      </c:pt>
                      <c:pt idx="85">
                        <c:v>4.32</c:v>
                      </c:pt>
                      <c:pt idx="86">
                        <c:v>4.5999999999999996</c:v>
                      </c:pt>
                      <c:pt idx="87">
                        <c:v>4.84</c:v>
                      </c:pt>
                      <c:pt idx="88">
                        <c:v>4.24</c:v>
                      </c:pt>
                      <c:pt idx="89">
                        <c:v>4.04</c:v>
                      </c:pt>
                      <c:pt idx="90">
                        <c:v>3.68</c:v>
                      </c:pt>
                      <c:pt idx="91">
                        <c:v>3.67</c:v>
                      </c:pt>
                      <c:pt idx="92">
                        <c:v>3.32</c:v>
                      </c:pt>
                      <c:pt idx="93">
                        <c:v>3.57</c:v>
                      </c:pt>
                      <c:pt idx="94">
                        <c:v>3.58</c:v>
                      </c:pt>
                      <c:pt idx="95">
                        <c:v>4.01</c:v>
                      </c:pt>
                      <c:pt idx="96">
                        <c:v>4.03</c:v>
                      </c:pt>
                      <c:pt idx="97">
                        <c:v>4</c:v>
                      </c:pt>
                      <c:pt idx="98">
                        <c:v>3.72</c:v>
                      </c:pt>
                      <c:pt idx="99">
                        <c:v>3.74</c:v>
                      </c:pt>
                      <c:pt idx="100">
                        <c:v>3.54</c:v>
                      </c:pt>
                      <c:pt idx="101">
                        <c:v>3.66</c:v>
                      </c:pt>
                      <c:pt idx="102">
                        <c:v>3.42</c:v>
                      </c:pt>
                      <c:pt idx="103">
                        <c:v>3.55</c:v>
                      </c:pt>
                      <c:pt idx="104">
                        <c:v>3.32</c:v>
                      </c:pt>
                      <c:pt idx="105">
                        <c:v>3.57</c:v>
                      </c:pt>
                      <c:pt idx="106">
                        <c:v>3.43</c:v>
                      </c:pt>
                      <c:pt idx="107">
                        <c:v>3.5</c:v>
                      </c:pt>
                      <c:pt idx="108">
                        <c:v>3.44</c:v>
                      </c:pt>
                      <c:pt idx="109">
                        <c:v>3.62</c:v>
                      </c:pt>
                      <c:pt idx="110">
                        <c:v>3.48</c:v>
                      </c:pt>
                      <c:pt idx="111">
                        <c:v>3.54</c:v>
                      </c:pt>
                      <c:pt idx="112">
                        <c:v>3.4</c:v>
                      </c:pt>
                      <c:pt idx="113">
                        <c:v>3.53</c:v>
                      </c:pt>
                      <c:pt idx="114">
                        <c:v>3.3</c:v>
                      </c:pt>
                      <c:pt idx="115">
                        <c:v>3.49</c:v>
                      </c:pt>
                      <c:pt idx="116">
                        <c:v>2.84</c:v>
                      </c:pt>
                      <c:pt idx="117">
                        <c:v>3.1</c:v>
                      </c:pt>
                      <c:pt idx="118">
                        <c:v>3.3</c:v>
                      </c:pt>
                      <c:pt idx="119">
                        <c:v>4.04</c:v>
                      </c:pt>
                      <c:pt idx="120">
                        <c:v>3.76</c:v>
                      </c:pt>
                      <c:pt idx="121">
                        <c:v>3.8</c:v>
                      </c:pt>
                      <c:pt idx="122">
                        <c:v>2.96</c:v>
                      </c:pt>
                      <c:pt idx="123">
                        <c:v>3</c:v>
                      </c:pt>
                      <c:pt idx="124">
                        <c:v>2.76</c:v>
                      </c:pt>
                      <c:pt idx="125">
                        <c:v>3.48</c:v>
                      </c:pt>
                      <c:pt idx="126">
                        <c:v>3.34</c:v>
                      </c:pt>
                      <c:pt idx="127">
                        <c:v>3.76</c:v>
                      </c:pt>
                      <c:pt idx="128">
                        <c:v>3.16</c:v>
                      </c:pt>
                      <c:pt idx="129">
                        <c:v>3.18</c:v>
                      </c:pt>
                      <c:pt idx="130">
                        <c:v>3.22</c:v>
                      </c:pt>
                      <c:pt idx="131">
                        <c:v>3.82</c:v>
                      </c:pt>
                      <c:pt idx="132">
                        <c:v>3.92</c:v>
                      </c:pt>
                      <c:pt idx="133">
                        <c:v>4.26</c:v>
                      </c:pt>
                      <c:pt idx="134">
                        <c:v>4.13</c:v>
                      </c:pt>
                      <c:pt idx="135">
                        <c:v>4.38</c:v>
                      </c:pt>
                      <c:pt idx="136">
                        <c:v>4.1399999999999997</c:v>
                      </c:pt>
                      <c:pt idx="137">
                        <c:v>4.45</c:v>
                      </c:pt>
                      <c:pt idx="138">
                        <c:v>4.24</c:v>
                      </c:pt>
                      <c:pt idx="139">
                        <c:v>4.1399999999999997</c:v>
                      </c:pt>
                      <c:pt idx="140">
                        <c:v>3.6</c:v>
                      </c:pt>
                      <c:pt idx="141">
                        <c:v>3.32</c:v>
                      </c:pt>
                      <c:pt idx="142">
                        <c:v>3.16</c:v>
                      </c:pt>
                      <c:pt idx="143">
                        <c:v>3.18</c:v>
                      </c:pt>
                      <c:pt idx="144">
                        <c:v>3.1</c:v>
                      </c:pt>
                      <c:pt idx="145">
                        <c:v>3.14</c:v>
                      </c:pt>
                      <c:pt idx="146">
                        <c:v>3.16</c:v>
                      </c:pt>
                      <c:pt idx="147">
                        <c:v>3.27</c:v>
                      </c:pt>
                      <c:pt idx="148">
                        <c:v>3.1</c:v>
                      </c:pt>
                      <c:pt idx="149">
                        <c:v>3.49</c:v>
                      </c:pt>
                      <c:pt idx="150">
                        <c:v>3.56</c:v>
                      </c:pt>
                      <c:pt idx="151">
                        <c:v>3.75</c:v>
                      </c:pt>
                      <c:pt idx="152">
                        <c:v>3.6</c:v>
                      </c:pt>
                      <c:pt idx="153">
                        <c:v>3.96</c:v>
                      </c:pt>
                      <c:pt idx="154">
                        <c:v>4.12</c:v>
                      </c:pt>
                      <c:pt idx="155">
                        <c:v>4.22</c:v>
                      </c:pt>
                      <c:pt idx="156">
                        <c:v>3.84</c:v>
                      </c:pt>
                      <c:pt idx="157">
                        <c:v>3.88</c:v>
                      </c:pt>
                      <c:pt idx="158">
                        <c:v>3.74</c:v>
                      </c:pt>
                      <c:pt idx="159">
                        <c:v>4.07</c:v>
                      </c:pt>
                      <c:pt idx="160">
                        <c:v>3.94</c:v>
                      </c:pt>
                      <c:pt idx="161">
                        <c:v>3.96</c:v>
                      </c:pt>
                      <c:pt idx="162">
                        <c:v>3</c:v>
                      </c:pt>
                      <c:pt idx="163">
                        <c:v>3.01</c:v>
                      </c:pt>
                      <c:pt idx="164">
                        <c:v>2.68</c:v>
                      </c:pt>
                      <c:pt idx="165">
                        <c:v>2.91</c:v>
                      </c:pt>
                      <c:pt idx="166">
                        <c:v>2.84</c:v>
                      </c:pt>
                      <c:pt idx="167">
                        <c:v>3.14</c:v>
                      </c:pt>
                      <c:pt idx="168">
                        <c:v>2.8</c:v>
                      </c:pt>
                      <c:pt idx="169">
                        <c:v>2.84</c:v>
                      </c:pt>
                      <c:pt idx="170">
                        <c:v>2.76</c:v>
                      </c:pt>
                      <c:pt idx="171">
                        <c:v>3.1</c:v>
                      </c:pt>
                      <c:pt idx="172">
                        <c:v>3.08</c:v>
                      </c:pt>
                      <c:pt idx="173">
                        <c:v>3.06</c:v>
                      </c:pt>
                      <c:pt idx="174">
                        <c:v>3.12</c:v>
                      </c:pt>
                      <c:pt idx="175">
                        <c:v>3.44</c:v>
                      </c:pt>
                      <c:pt idx="176">
                        <c:v>3.84</c:v>
                      </c:pt>
                      <c:pt idx="177">
                        <c:v>3.96</c:v>
                      </c:pt>
                      <c:pt idx="178">
                        <c:v>4.04</c:v>
                      </c:pt>
                      <c:pt idx="179">
                        <c:v>4.17</c:v>
                      </c:pt>
                      <c:pt idx="180">
                        <c:v>4</c:v>
                      </c:pt>
                      <c:pt idx="181">
                        <c:v>4.16</c:v>
                      </c:pt>
                      <c:pt idx="182">
                        <c:v>3.58</c:v>
                      </c:pt>
                      <c:pt idx="183">
                        <c:v>3.88</c:v>
                      </c:pt>
                      <c:pt idx="184">
                        <c:v>3.7</c:v>
                      </c:pt>
                      <c:pt idx="185">
                        <c:v>4.01</c:v>
                      </c:pt>
                      <c:pt idx="186">
                        <c:v>3.8</c:v>
                      </c:pt>
                      <c:pt idx="187">
                        <c:v>4.0199999999999996</c:v>
                      </c:pt>
                      <c:pt idx="188">
                        <c:v>3.62</c:v>
                      </c:pt>
                      <c:pt idx="189">
                        <c:v>3.96</c:v>
                      </c:pt>
                      <c:pt idx="190">
                        <c:v>3.68</c:v>
                      </c:pt>
                      <c:pt idx="191">
                        <c:v>3.96</c:v>
                      </c:pt>
                      <c:pt idx="192">
                        <c:v>3.44</c:v>
                      </c:pt>
                      <c:pt idx="193">
                        <c:v>3.76</c:v>
                      </c:pt>
                      <c:pt idx="194">
                        <c:v>3.6</c:v>
                      </c:pt>
                      <c:pt idx="195">
                        <c:v>4.04</c:v>
                      </c:pt>
                      <c:pt idx="196">
                        <c:v>3.46</c:v>
                      </c:pt>
                      <c:pt idx="197">
                        <c:v>3.64</c:v>
                      </c:pt>
                      <c:pt idx="198">
                        <c:v>3.22</c:v>
                      </c:pt>
                      <c:pt idx="199">
                        <c:v>3.55</c:v>
                      </c:pt>
                      <c:pt idx="200">
                        <c:v>2.76</c:v>
                      </c:pt>
                      <c:pt idx="201">
                        <c:v>2.99</c:v>
                      </c:pt>
                      <c:pt idx="202">
                        <c:v>3.04</c:v>
                      </c:pt>
                      <c:pt idx="203">
                        <c:v>3.37</c:v>
                      </c:pt>
                      <c:pt idx="204">
                        <c:v>2.96</c:v>
                      </c:pt>
                      <c:pt idx="205">
                        <c:v>3.3</c:v>
                      </c:pt>
                      <c:pt idx="206">
                        <c:v>2.7</c:v>
                      </c:pt>
                      <c:pt idx="207">
                        <c:v>2.94</c:v>
                      </c:pt>
                      <c:pt idx="208">
                        <c:v>2.34</c:v>
                      </c:pt>
                      <c:pt idx="209">
                        <c:v>2.78</c:v>
                      </c:pt>
                      <c:pt idx="210">
                        <c:v>2.2400000000000002</c:v>
                      </c:pt>
                      <c:pt idx="211">
                        <c:v>2.74</c:v>
                      </c:pt>
                      <c:pt idx="212">
                        <c:v>2.16</c:v>
                      </c:pt>
                      <c:pt idx="213">
                        <c:v>2.62</c:v>
                      </c:pt>
                      <c:pt idx="214">
                        <c:v>1.95</c:v>
                      </c:pt>
                      <c:pt idx="215">
                        <c:v>2.2999999999999998</c:v>
                      </c:pt>
                      <c:pt idx="216">
                        <c:v>2.04</c:v>
                      </c:pt>
                      <c:pt idx="217">
                        <c:v>2.58</c:v>
                      </c:pt>
                      <c:pt idx="218">
                        <c:v>2.0699999999999998</c:v>
                      </c:pt>
                      <c:pt idx="219">
                        <c:v>2.95</c:v>
                      </c:pt>
                      <c:pt idx="220">
                        <c:v>2.94</c:v>
                      </c:pt>
                      <c:pt idx="221">
                        <c:v>3.62</c:v>
                      </c:pt>
                      <c:pt idx="222">
                        <c:v>2.9</c:v>
                      </c:pt>
                      <c:pt idx="223">
                        <c:v>2.96</c:v>
                      </c:pt>
                      <c:pt idx="224">
                        <c:v>2.2599999999999998</c:v>
                      </c:pt>
                      <c:pt idx="225">
                        <c:v>2.88</c:v>
                      </c:pt>
                      <c:pt idx="226">
                        <c:v>2.52</c:v>
                      </c:pt>
                      <c:pt idx="227">
                        <c:v>3.56</c:v>
                      </c:pt>
                      <c:pt idx="228">
                        <c:v>2.7</c:v>
                      </c:pt>
                      <c:pt idx="229">
                        <c:v>2.82</c:v>
                      </c:pt>
                      <c:pt idx="230">
                        <c:v>2.6</c:v>
                      </c:pt>
                      <c:pt idx="231">
                        <c:v>3.06</c:v>
                      </c:pt>
                      <c:pt idx="232">
                        <c:v>2.62</c:v>
                      </c:pt>
                      <c:pt idx="233">
                        <c:v>2.84</c:v>
                      </c:pt>
                      <c:pt idx="234">
                        <c:v>2.6</c:v>
                      </c:pt>
                      <c:pt idx="235">
                        <c:v>2.82</c:v>
                      </c:pt>
                      <c:pt idx="236">
                        <c:v>2.48</c:v>
                      </c:pt>
                      <c:pt idx="237">
                        <c:v>2.84</c:v>
                      </c:pt>
                      <c:pt idx="238">
                        <c:v>2.48</c:v>
                      </c:pt>
                      <c:pt idx="239">
                        <c:v>2.96</c:v>
                      </c:pt>
                      <c:pt idx="240">
                        <c:v>2.48</c:v>
                      </c:pt>
                      <c:pt idx="241">
                        <c:v>2.68</c:v>
                      </c:pt>
                      <c:pt idx="242">
                        <c:v>2.34</c:v>
                      </c:pt>
                      <c:pt idx="243">
                        <c:v>2.52</c:v>
                      </c:pt>
                      <c:pt idx="244">
                        <c:v>2.9</c:v>
                      </c:pt>
                      <c:pt idx="245">
                        <c:v>3.39</c:v>
                      </c:pt>
                      <c:pt idx="246">
                        <c:v>2.84</c:v>
                      </c:pt>
                      <c:pt idx="247">
                        <c:v>3.1</c:v>
                      </c:pt>
                      <c:pt idx="248">
                        <c:v>2.68</c:v>
                      </c:pt>
                      <c:pt idx="249">
                        <c:v>3.02</c:v>
                      </c:pt>
                      <c:pt idx="250">
                        <c:v>2.82</c:v>
                      </c:pt>
                      <c:pt idx="251">
                        <c:v>3.16</c:v>
                      </c:pt>
                      <c:pt idx="252">
                        <c:v>2.82</c:v>
                      </c:pt>
                      <c:pt idx="253">
                        <c:v>2.92</c:v>
                      </c:pt>
                      <c:pt idx="254">
                        <c:v>2.3199999999999998</c:v>
                      </c:pt>
                      <c:pt idx="255">
                        <c:v>2.54</c:v>
                      </c:pt>
                      <c:pt idx="256">
                        <c:v>2.2999999999999998</c:v>
                      </c:pt>
                      <c:pt idx="257">
                        <c:v>2.2799999999999998</c:v>
                      </c:pt>
                      <c:pt idx="258">
                        <c:v>2.2599999999999998</c:v>
                      </c:pt>
                      <c:pt idx="259">
                        <c:v>2.88</c:v>
                      </c:pt>
                      <c:pt idx="260">
                        <c:v>2.86</c:v>
                      </c:pt>
                      <c:pt idx="261">
                        <c:v>3</c:v>
                      </c:pt>
                      <c:pt idx="262">
                        <c:v>3.24</c:v>
                      </c:pt>
                      <c:pt idx="263">
                        <c:v>3.04</c:v>
                      </c:pt>
                      <c:pt idx="264">
                        <c:v>2.1800000000000002</c:v>
                      </c:pt>
                      <c:pt idx="265">
                        <c:v>2.16</c:v>
                      </c:pt>
                      <c:pt idx="266">
                        <c:v>1.98</c:v>
                      </c:pt>
                      <c:pt idx="267">
                        <c:v>2.46</c:v>
                      </c:pt>
                      <c:pt idx="268">
                        <c:v>2.16</c:v>
                      </c:pt>
                      <c:pt idx="269">
                        <c:v>2.82</c:v>
                      </c:pt>
                      <c:pt idx="270">
                        <c:v>3.02</c:v>
                      </c:pt>
                      <c:pt idx="271">
                        <c:v>3.7</c:v>
                      </c:pt>
                      <c:pt idx="272">
                        <c:v>3.82</c:v>
                      </c:pt>
                      <c:pt idx="273">
                        <c:v>3.44</c:v>
                      </c:pt>
                      <c:pt idx="274">
                        <c:v>3.57</c:v>
                      </c:pt>
                      <c:pt idx="275">
                        <c:v>4.0599999999999996</c:v>
                      </c:pt>
                      <c:pt idx="276">
                        <c:v>3.48</c:v>
                      </c:pt>
                      <c:pt idx="277">
                        <c:v>3.1</c:v>
                      </c:pt>
                      <c:pt idx="278">
                        <c:v>2.8</c:v>
                      </c:pt>
                      <c:pt idx="279">
                        <c:v>2.66</c:v>
                      </c:pt>
                      <c:pt idx="280">
                        <c:v>2.42</c:v>
                      </c:pt>
                      <c:pt idx="281">
                        <c:v>2.44</c:v>
                      </c:pt>
                      <c:pt idx="282">
                        <c:v>2.2599999999999998</c:v>
                      </c:pt>
                      <c:pt idx="283">
                        <c:v>2.2799999999999998</c:v>
                      </c:pt>
                      <c:pt idx="284">
                        <c:v>2.16</c:v>
                      </c:pt>
                      <c:pt idx="285">
                        <c:v>2.62</c:v>
                      </c:pt>
                      <c:pt idx="286">
                        <c:v>2.98</c:v>
                      </c:pt>
                      <c:pt idx="287">
                        <c:v>2.7</c:v>
                      </c:pt>
                      <c:pt idx="288">
                        <c:v>2.3199999999999998</c:v>
                      </c:pt>
                      <c:pt idx="289">
                        <c:v>2.3199999999999998</c:v>
                      </c:pt>
                      <c:pt idx="290">
                        <c:v>2.08</c:v>
                      </c:pt>
                      <c:pt idx="291">
                        <c:v>2.16</c:v>
                      </c:pt>
                      <c:pt idx="292">
                        <c:v>1.96</c:v>
                      </c:pt>
                      <c:pt idx="293">
                        <c:v>2.2000000000000002</c:v>
                      </c:pt>
                      <c:pt idx="294">
                        <c:v>1.98</c:v>
                      </c:pt>
                      <c:pt idx="295">
                        <c:v>2.06</c:v>
                      </c:pt>
                      <c:pt idx="296">
                        <c:v>1.88</c:v>
                      </c:pt>
                      <c:pt idx="297">
                        <c:v>2.02</c:v>
                      </c:pt>
                      <c:pt idx="298">
                        <c:v>1.84</c:v>
                      </c:pt>
                      <c:pt idx="299">
                        <c:v>1.98</c:v>
                      </c:pt>
                      <c:pt idx="300">
                        <c:v>1.82</c:v>
                      </c:pt>
                      <c:pt idx="301">
                        <c:v>1.92</c:v>
                      </c:pt>
                      <c:pt idx="302">
                        <c:v>1.86</c:v>
                      </c:pt>
                      <c:pt idx="303">
                        <c:v>1.94</c:v>
                      </c:pt>
                      <c:pt idx="304">
                        <c:v>1.7</c:v>
                      </c:pt>
                      <c:pt idx="305">
                        <c:v>1.92</c:v>
                      </c:pt>
                      <c:pt idx="306">
                        <c:v>1.72</c:v>
                      </c:pt>
                      <c:pt idx="307">
                        <c:v>1.89</c:v>
                      </c:pt>
                      <c:pt idx="308">
                        <c:v>1.65</c:v>
                      </c:pt>
                      <c:pt idx="309">
                        <c:v>1.82</c:v>
                      </c:pt>
                      <c:pt idx="310">
                        <c:v>1.74</c:v>
                      </c:pt>
                      <c:pt idx="311">
                        <c:v>2</c:v>
                      </c:pt>
                      <c:pt idx="312">
                        <c:v>1.96</c:v>
                      </c:pt>
                      <c:pt idx="313">
                        <c:v>2.2400000000000002</c:v>
                      </c:pt>
                      <c:pt idx="314">
                        <c:v>1.98</c:v>
                      </c:pt>
                      <c:pt idx="315">
                        <c:v>2.2799999999999998</c:v>
                      </c:pt>
                      <c:pt idx="316">
                        <c:v>2.02</c:v>
                      </c:pt>
                      <c:pt idx="317">
                        <c:v>2</c:v>
                      </c:pt>
                      <c:pt idx="318">
                        <c:v>1.96</c:v>
                      </c:pt>
                      <c:pt idx="319">
                        <c:v>2.08</c:v>
                      </c:pt>
                      <c:pt idx="320">
                        <c:v>1.72</c:v>
                      </c:pt>
                      <c:pt idx="321">
                        <c:v>1.87</c:v>
                      </c:pt>
                      <c:pt idx="322">
                        <c:v>1.62</c:v>
                      </c:pt>
                      <c:pt idx="323">
                        <c:v>1.8</c:v>
                      </c:pt>
                      <c:pt idx="324">
                        <c:v>1.64</c:v>
                      </c:pt>
                      <c:pt idx="325">
                        <c:v>2.36</c:v>
                      </c:pt>
                      <c:pt idx="326">
                        <c:v>2.06</c:v>
                      </c:pt>
                      <c:pt idx="327">
                        <c:v>2</c:v>
                      </c:pt>
                      <c:pt idx="328">
                        <c:v>1.74</c:v>
                      </c:pt>
                      <c:pt idx="329">
                        <c:v>1.96</c:v>
                      </c:pt>
                      <c:pt idx="330">
                        <c:v>1.72</c:v>
                      </c:pt>
                      <c:pt idx="331">
                        <c:v>1.86</c:v>
                      </c:pt>
                      <c:pt idx="332">
                        <c:v>1.66</c:v>
                      </c:pt>
                      <c:pt idx="333">
                        <c:v>1.78</c:v>
                      </c:pt>
                      <c:pt idx="334">
                        <c:v>1.56</c:v>
                      </c:pt>
                      <c:pt idx="335">
                        <c:v>1.7</c:v>
                      </c:pt>
                      <c:pt idx="336">
                        <c:v>1.46</c:v>
                      </c:pt>
                      <c:pt idx="337">
                        <c:v>1.68</c:v>
                      </c:pt>
                      <c:pt idx="338">
                        <c:v>1.44</c:v>
                      </c:pt>
                      <c:pt idx="339">
                        <c:v>1.64</c:v>
                      </c:pt>
                      <c:pt idx="340">
                        <c:v>1.38</c:v>
                      </c:pt>
                      <c:pt idx="341">
                        <c:v>1.64</c:v>
                      </c:pt>
                      <c:pt idx="342">
                        <c:v>1.5</c:v>
                      </c:pt>
                      <c:pt idx="343">
                        <c:v>1.7</c:v>
                      </c:pt>
                      <c:pt idx="344">
                        <c:v>1.66</c:v>
                      </c:pt>
                      <c:pt idx="345">
                        <c:v>1.9</c:v>
                      </c:pt>
                      <c:pt idx="346">
                        <c:v>1.56</c:v>
                      </c:pt>
                      <c:pt idx="347">
                        <c:v>1.7</c:v>
                      </c:pt>
                      <c:pt idx="348">
                        <c:v>1.42</c:v>
                      </c:pt>
                      <c:pt idx="349">
                        <c:v>1.64</c:v>
                      </c:pt>
                      <c:pt idx="350">
                        <c:v>1.34</c:v>
                      </c:pt>
                      <c:pt idx="351">
                        <c:v>1.58</c:v>
                      </c:pt>
                      <c:pt idx="352">
                        <c:v>1.28</c:v>
                      </c:pt>
                      <c:pt idx="353">
                        <c:v>1.5</c:v>
                      </c:pt>
                      <c:pt idx="354">
                        <c:v>1.28</c:v>
                      </c:pt>
                      <c:pt idx="355">
                        <c:v>1.52</c:v>
                      </c:pt>
                      <c:pt idx="356">
                        <c:v>1.3</c:v>
                      </c:pt>
                      <c:pt idx="357">
                        <c:v>1.58</c:v>
                      </c:pt>
                      <c:pt idx="358">
                        <c:v>1.4</c:v>
                      </c:pt>
                      <c:pt idx="359">
                        <c:v>1.58</c:v>
                      </c:pt>
                      <c:pt idx="360">
                        <c:v>1.88</c:v>
                      </c:pt>
                      <c:pt idx="361">
                        <c:v>2.02</c:v>
                      </c:pt>
                      <c:pt idx="362">
                        <c:v>1.64</c:v>
                      </c:pt>
                      <c:pt idx="363">
                        <c:v>1.74</c:v>
                      </c:pt>
                      <c:pt idx="364">
                        <c:v>1.56</c:v>
                      </c:pt>
                      <c:pt idx="365">
                        <c:v>1.64</c:v>
                      </c:pt>
                      <c:pt idx="366">
                        <c:v>1.34</c:v>
                      </c:pt>
                      <c:pt idx="367">
                        <c:v>1.5</c:v>
                      </c:pt>
                      <c:pt idx="368">
                        <c:v>1.26</c:v>
                      </c:pt>
                      <c:pt idx="369">
                        <c:v>1.49</c:v>
                      </c:pt>
                      <c:pt idx="370">
                        <c:v>1.28</c:v>
                      </c:pt>
                      <c:pt idx="371">
                        <c:v>1.5</c:v>
                      </c:pt>
                      <c:pt idx="372">
                        <c:v>1.52</c:v>
                      </c:pt>
                      <c:pt idx="373">
                        <c:v>1.54</c:v>
                      </c:pt>
                      <c:pt idx="374">
                        <c:v>1.3</c:v>
                      </c:pt>
                      <c:pt idx="375">
                        <c:v>1.46</c:v>
                      </c:pt>
                      <c:pt idx="376">
                        <c:v>1.2</c:v>
                      </c:pt>
                      <c:pt idx="377">
                        <c:v>1.4</c:v>
                      </c:pt>
                      <c:pt idx="378">
                        <c:v>1.1599999999999999</c:v>
                      </c:pt>
                      <c:pt idx="379">
                        <c:v>1.41</c:v>
                      </c:pt>
                      <c:pt idx="380">
                        <c:v>1.1599999999999999</c:v>
                      </c:pt>
                      <c:pt idx="381">
                        <c:v>1.36</c:v>
                      </c:pt>
                      <c:pt idx="382">
                        <c:v>1.1200000000000001</c:v>
                      </c:pt>
                      <c:pt idx="383">
                        <c:v>1.32</c:v>
                      </c:pt>
                      <c:pt idx="384">
                        <c:v>1.08</c:v>
                      </c:pt>
                      <c:pt idx="385">
                        <c:v>1.3</c:v>
                      </c:pt>
                      <c:pt idx="386">
                        <c:v>1.03</c:v>
                      </c:pt>
                      <c:pt idx="387">
                        <c:v>1.3</c:v>
                      </c:pt>
                      <c:pt idx="388">
                        <c:v>1.02</c:v>
                      </c:pt>
                      <c:pt idx="389">
                        <c:v>1.3</c:v>
                      </c:pt>
                      <c:pt idx="390">
                        <c:v>1.1399999999999999</c:v>
                      </c:pt>
                      <c:pt idx="391">
                        <c:v>1.38</c:v>
                      </c:pt>
                      <c:pt idx="392">
                        <c:v>1.1599999999999999</c:v>
                      </c:pt>
                      <c:pt idx="393">
                        <c:v>1.3</c:v>
                      </c:pt>
                      <c:pt idx="394">
                        <c:v>1.06</c:v>
                      </c:pt>
                      <c:pt idx="395">
                        <c:v>1.26</c:v>
                      </c:pt>
                      <c:pt idx="396">
                        <c:v>1.1200000000000001</c:v>
                      </c:pt>
                      <c:pt idx="397">
                        <c:v>1.3</c:v>
                      </c:pt>
                      <c:pt idx="398">
                        <c:v>1.1000000000000001</c:v>
                      </c:pt>
                      <c:pt idx="399">
                        <c:v>1.54</c:v>
                      </c:pt>
                      <c:pt idx="400">
                        <c:v>1.38</c:v>
                      </c:pt>
                      <c:pt idx="401">
                        <c:v>1.74</c:v>
                      </c:pt>
                      <c:pt idx="402">
                        <c:v>1.44</c:v>
                      </c:pt>
                      <c:pt idx="403">
                        <c:v>1.54</c:v>
                      </c:pt>
                      <c:pt idx="404">
                        <c:v>1.26</c:v>
                      </c:pt>
                      <c:pt idx="405">
                        <c:v>1.4</c:v>
                      </c:pt>
                      <c:pt idx="406">
                        <c:v>1.1200000000000001</c:v>
                      </c:pt>
                      <c:pt idx="407">
                        <c:v>1.33</c:v>
                      </c:pt>
                      <c:pt idx="408">
                        <c:v>1.06</c:v>
                      </c:pt>
                      <c:pt idx="409">
                        <c:v>1.3</c:v>
                      </c:pt>
                      <c:pt idx="410">
                        <c:v>1.02</c:v>
                      </c:pt>
                      <c:pt idx="411">
                        <c:v>1.3</c:v>
                      </c:pt>
                      <c:pt idx="412">
                        <c:v>1.02</c:v>
                      </c:pt>
                      <c:pt idx="413">
                        <c:v>1.24</c:v>
                      </c:pt>
                      <c:pt idx="414">
                        <c:v>0.95</c:v>
                      </c:pt>
                      <c:pt idx="415">
                        <c:v>1.18</c:v>
                      </c:pt>
                      <c:pt idx="416">
                        <c:v>0.92</c:v>
                      </c:pt>
                      <c:pt idx="417">
                        <c:v>1.19</c:v>
                      </c:pt>
                      <c:pt idx="418">
                        <c:v>0.92</c:v>
                      </c:pt>
                      <c:pt idx="419">
                        <c:v>1.19</c:v>
                      </c:pt>
                      <c:pt idx="420">
                        <c:v>0.92</c:v>
                      </c:pt>
                      <c:pt idx="421">
                        <c:v>1.18</c:v>
                      </c:pt>
                      <c:pt idx="422">
                        <c:v>0.92</c:v>
                      </c:pt>
                      <c:pt idx="423">
                        <c:v>1.2</c:v>
                      </c:pt>
                      <c:pt idx="424">
                        <c:v>0.94</c:v>
                      </c:pt>
                      <c:pt idx="425">
                        <c:v>1.18</c:v>
                      </c:pt>
                      <c:pt idx="426">
                        <c:v>0.91</c:v>
                      </c:pt>
                      <c:pt idx="427">
                        <c:v>1.2</c:v>
                      </c:pt>
                      <c:pt idx="428">
                        <c:v>0.89</c:v>
                      </c:pt>
                      <c:pt idx="429">
                        <c:v>1.1000000000000001</c:v>
                      </c:pt>
                      <c:pt idx="430">
                        <c:v>0.89</c:v>
                      </c:pt>
                      <c:pt idx="431">
                        <c:v>1.1399999999999999</c:v>
                      </c:pt>
                      <c:pt idx="432">
                        <c:v>0.96</c:v>
                      </c:pt>
                      <c:pt idx="433">
                        <c:v>1.1599999999999999</c:v>
                      </c:pt>
                      <c:pt idx="434">
                        <c:v>0.95</c:v>
                      </c:pt>
                      <c:pt idx="435">
                        <c:v>1.18</c:v>
                      </c:pt>
                      <c:pt idx="436">
                        <c:v>0.88</c:v>
                      </c:pt>
                      <c:pt idx="437">
                        <c:v>1.1299999999999999</c:v>
                      </c:pt>
                      <c:pt idx="438">
                        <c:v>0.84</c:v>
                      </c:pt>
                      <c:pt idx="439">
                        <c:v>1.08</c:v>
                      </c:pt>
                      <c:pt idx="440">
                        <c:v>0.88</c:v>
                      </c:pt>
                      <c:pt idx="441">
                        <c:v>1.2</c:v>
                      </c:pt>
                      <c:pt idx="442">
                        <c:v>0.89</c:v>
                      </c:pt>
                      <c:pt idx="443">
                        <c:v>1.1399999999999999</c:v>
                      </c:pt>
                      <c:pt idx="444">
                        <c:v>0.86</c:v>
                      </c:pt>
                      <c:pt idx="445">
                        <c:v>1.1000000000000001</c:v>
                      </c:pt>
                      <c:pt idx="446">
                        <c:v>0.88</c:v>
                      </c:pt>
                      <c:pt idx="447">
                        <c:v>1.1399999999999999</c:v>
                      </c:pt>
                      <c:pt idx="448">
                        <c:v>0.79</c:v>
                      </c:pt>
                      <c:pt idx="449">
                        <c:v>1.0900000000000001</c:v>
                      </c:pt>
                      <c:pt idx="450">
                        <c:v>0.76</c:v>
                      </c:pt>
                      <c:pt idx="451">
                        <c:v>1.1000000000000001</c:v>
                      </c:pt>
                      <c:pt idx="452">
                        <c:v>0.8</c:v>
                      </c:pt>
                      <c:pt idx="453">
                        <c:v>1.1000000000000001</c:v>
                      </c:pt>
                      <c:pt idx="454">
                        <c:v>0.84</c:v>
                      </c:pt>
                      <c:pt idx="455">
                        <c:v>1.1599999999999999</c:v>
                      </c:pt>
                      <c:pt idx="456">
                        <c:v>0.82</c:v>
                      </c:pt>
                      <c:pt idx="457">
                        <c:v>1.2</c:v>
                      </c:pt>
                      <c:pt idx="458">
                        <c:v>0.92</c:v>
                      </c:pt>
                      <c:pt idx="459">
                        <c:v>1.21</c:v>
                      </c:pt>
                      <c:pt idx="460">
                        <c:v>0.87</c:v>
                      </c:pt>
                      <c:pt idx="461">
                        <c:v>1.1200000000000001</c:v>
                      </c:pt>
                      <c:pt idx="462">
                        <c:v>0.88</c:v>
                      </c:pt>
                      <c:pt idx="463">
                        <c:v>1.24</c:v>
                      </c:pt>
                      <c:pt idx="464">
                        <c:v>0.84</c:v>
                      </c:pt>
                      <c:pt idx="465">
                        <c:v>1.1599999999999999</c:v>
                      </c:pt>
                      <c:pt idx="466">
                        <c:v>0.8</c:v>
                      </c:pt>
                      <c:pt idx="467">
                        <c:v>1.1000000000000001</c:v>
                      </c:pt>
                      <c:pt idx="468">
                        <c:v>0.78</c:v>
                      </c:pt>
                      <c:pt idx="469">
                        <c:v>1.17</c:v>
                      </c:pt>
                      <c:pt idx="470">
                        <c:v>1.22</c:v>
                      </c:pt>
                      <c:pt idx="471">
                        <c:v>1.5</c:v>
                      </c:pt>
                      <c:pt idx="472">
                        <c:v>1.1200000000000001</c:v>
                      </c:pt>
                      <c:pt idx="473">
                        <c:v>1.4</c:v>
                      </c:pt>
                      <c:pt idx="474">
                        <c:v>1.02</c:v>
                      </c:pt>
                      <c:pt idx="475">
                        <c:v>1.26</c:v>
                      </c:pt>
                      <c:pt idx="476">
                        <c:v>0.89</c:v>
                      </c:pt>
                      <c:pt idx="477">
                        <c:v>1.18</c:v>
                      </c:pt>
                      <c:pt idx="478">
                        <c:v>0.86</c:v>
                      </c:pt>
                      <c:pt idx="479">
                        <c:v>1.1599999999999999</c:v>
                      </c:pt>
                      <c:pt idx="480">
                        <c:v>0.82</c:v>
                      </c:pt>
                      <c:pt idx="481">
                        <c:v>1.1399999999999999</c:v>
                      </c:pt>
                      <c:pt idx="482">
                        <c:v>0.8</c:v>
                      </c:pt>
                      <c:pt idx="483">
                        <c:v>1.1000000000000001</c:v>
                      </c:pt>
                      <c:pt idx="484">
                        <c:v>0.78</c:v>
                      </c:pt>
                      <c:pt idx="485">
                        <c:v>1.2</c:v>
                      </c:pt>
                      <c:pt idx="486">
                        <c:v>0.95</c:v>
                      </c:pt>
                      <c:pt idx="487">
                        <c:v>1.22</c:v>
                      </c:pt>
                      <c:pt idx="488">
                        <c:v>0.86</c:v>
                      </c:pt>
                      <c:pt idx="489">
                        <c:v>1.61</c:v>
                      </c:pt>
                      <c:pt idx="490">
                        <c:v>0.96</c:v>
                      </c:pt>
                      <c:pt idx="491">
                        <c:v>1.64</c:v>
                      </c:pt>
                      <c:pt idx="492">
                        <c:v>0.96</c:v>
                      </c:pt>
                      <c:pt idx="493">
                        <c:v>1.64</c:v>
                      </c:pt>
                      <c:pt idx="494">
                        <c:v>1.04</c:v>
                      </c:pt>
                      <c:pt idx="495">
                        <c:v>1.2</c:v>
                      </c:pt>
                      <c:pt idx="496">
                        <c:v>0.84</c:v>
                      </c:pt>
                      <c:pt idx="497">
                        <c:v>1.62</c:v>
                      </c:pt>
                      <c:pt idx="498">
                        <c:v>0.94</c:v>
                      </c:pt>
                      <c:pt idx="499">
                        <c:v>1.65</c:v>
                      </c:pt>
                      <c:pt idx="500">
                        <c:v>1.1000000000000001</c:v>
                      </c:pt>
                      <c:pt idx="501">
                        <c:v>1.76</c:v>
                      </c:pt>
                      <c:pt idx="502">
                        <c:v>0.98</c:v>
                      </c:pt>
                      <c:pt idx="503">
                        <c:v>1.66</c:v>
                      </c:pt>
                      <c:pt idx="504">
                        <c:v>0.96</c:v>
                      </c:pt>
                      <c:pt idx="505">
                        <c:v>1.65</c:v>
                      </c:pt>
                      <c:pt idx="506">
                        <c:v>1</c:v>
                      </c:pt>
                      <c:pt idx="507">
                        <c:v>1.18</c:v>
                      </c:pt>
                      <c:pt idx="508">
                        <c:v>0.84</c:v>
                      </c:pt>
                      <c:pt idx="509">
                        <c:v>1.1599999999999999</c:v>
                      </c:pt>
                      <c:pt idx="510">
                        <c:v>0.8</c:v>
                      </c:pt>
                      <c:pt idx="511">
                        <c:v>1.1399999999999999</c:v>
                      </c:pt>
                      <c:pt idx="512">
                        <c:v>0.79</c:v>
                      </c:pt>
                      <c:pt idx="513">
                        <c:v>1.1200000000000001</c:v>
                      </c:pt>
                      <c:pt idx="514">
                        <c:v>0.87</c:v>
                      </c:pt>
                      <c:pt idx="515">
                        <c:v>1.1200000000000001</c:v>
                      </c:pt>
                      <c:pt idx="516">
                        <c:v>0.98</c:v>
                      </c:pt>
                      <c:pt idx="517">
                        <c:v>1.27</c:v>
                      </c:pt>
                      <c:pt idx="518">
                        <c:v>0.84</c:v>
                      </c:pt>
                      <c:pt idx="519">
                        <c:v>1.1499999999999999</c:v>
                      </c:pt>
                      <c:pt idx="520">
                        <c:v>0.78</c:v>
                      </c:pt>
                      <c:pt idx="521">
                        <c:v>1.1399999999999999</c:v>
                      </c:pt>
                      <c:pt idx="522">
                        <c:v>0.76</c:v>
                      </c:pt>
                      <c:pt idx="523">
                        <c:v>1.1399999999999999</c:v>
                      </c:pt>
                      <c:pt idx="524">
                        <c:v>0.76</c:v>
                      </c:pt>
                      <c:pt idx="525">
                        <c:v>1.1200000000000001</c:v>
                      </c:pt>
                      <c:pt idx="526">
                        <c:v>0.78</c:v>
                      </c:pt>
                      <c:pt idx="527">
                        <c:v>1.1599999999999999</c:v>
                      </c:pt>
                      <c:pt idx="528">
                        <c:v>0.83</c:v>
                      </c:pt>
                      <c:pt idx="529">
                        <c:v>1.19</c:v>
                      </c:pt>
                      <c:pt idx="530">
                        <c:v>0.86</c:v>
                      </c:pt>
                      <c:pt idx="531">
                        <c:v>1.36</c:v>
                      </c:pt>
                      <c:pt idx="532">
                        <c:v>1.5</c:v>
                      </c:pt>
                      <c:pt idx="533">
                        <c:v>1.74</c:v>
                      </c:pt>
                      <c:pt idx="534">
                        <c:v>1.5</c:v>
                      </c:pt>
                      <c:pt idx="535">
                        <c:v>1.58</c:v>
                      </c:pt>
                      <c:pt idx="536">
                        <c:v>1.18</c:v>
                      </c:pt>
                      <c:pt idx="537">
                        <c:v>1.82</c:v>
                      </c:pt>
                      <c:pt idx="538">
                        <c:v>1.85</c:v>
                      </c:pt>
                      <c:pt idx="539">
                        <c:v>1.96</c:v>
                      </c:pt>
                      <c:pt idx="540">
                        <c:v>1.5</c:v>
                      </c:pt>
                      <c:pt idx="541">
                        <c:v>1.74</c:v>
                      </c:pt>
                      <c:pt idx="542">
                        <c:v>1.4</c:v>
                      </c:pt>
                      <c:pt idx="543">
                        <c:v>1.62</c:v>
                      </c:pt>
                      <c:pt idx="544">
                        <c:v>1.31</c:v>
                      </c:pt>
                      <c:pt idx="545">
                        <c:v>1.8</c:v>
                      </c:pt>
                      <c:pt idx="546">
                        <c:v>1.7</c:v>
                      </c:pt>
                      <c:pt idx="547">
                        <c:v>1.73</c:v>
                      </c:pt>
                      <c:pt idx="548">
                        <c:v>1.18</c:v>
                      </c:pt>
                      <c:pt idx="549">
                        <c:v>1.3</c:v>
                      </c:pt>
                      <c:pt idx="550">
                        <c:v>1.02</c:v>
                      </c:pt>
                      <c:pt idx="551">
                        <c:v>1.47</c:v>
                      </c:pt>
                      <c:pt idx="552">
                        <c:v>1.28</c:v>
                      </c:pt>
                      <c:pt idx="553">
                        <c:v>1.48</c:v>
                      </c:pt>
                      <c:pt idx="554">
                        <c:v>1.06</c:v>
                      </c:pt>
                      <c:pt idx="555">
                        <c:v>1.36</c:v>
                      </c:pt>
                      <c:pt idx="556">
                        <c:v>1.1000000000000001</c:v>
                      </c:pt>
                      <c:pt idx="557">
                        <c:v>1.57</c:v>
                      </c:pt>
                      <c:pt idx="558">
                        <c:v>1.52</c:v>
                      </c:pt>
                      <c:pt idx="559">
                        <c:v>1.58</c:v>
                      </c:pt>
                      <c:pt idx="560">
                        <c:v>1.1599999999999999</c:v>
                      </c:pt>
                      <c:pt idx="561">
                        <c:v>1.41</c:v>
                      </c:pt>
                      <c:pt idx="562">
                        <c:v>1.06</c:v>
                      </c:pt>
                      <c:pt idx="563">
                        <c:v>1.64</c:v>
                      </c:pt>
                      <c:pt idx="564">
                        <c:v>1.54</c:v>
                      </c:pt>
                      <c:pt idx="565">
                        <c:v>1.96</c:v>
                      </c:pt>
                      <c:pt idx="566">
                        <c:v>1.64</c:v>
                      </c:pt>
                      <c:pt idx="567">
                        <c:v>1.72</c:v>
                      </c:pt>
                      <c:pt idx="568">
                        <c:v>1.44</c:v>
                      </c:pt>
                      <c:pt idx="569">
                        <c:v>1.98</c:v>
                      </c:pt>
                      <c:pt idx="570">
                        <c:v>2.16</c:v>
                      </c:pt>
                      <c:pt idx="571">
                        <c:v>1.92</c:v>
                      </c:pt>
                      <c:pt idx="572">
                        <c:v>1.54</c:v>
                      </c:pt>
                      <c:pt idx="573">
                        <c:v>1.66</c:v>
                      </c:pt>
                      <c:pt idx="574">
                        <c:v>1.42</c:v>
                      </c:pt>
                      <c:pt idx="575">
                        <c:v>2.2799999999999998</c:v>
                      </c:pt>
                      <c:pt idx="576">
                        <c:v>1.8</c:v>
                      </c:pt>
                      <c:pt idx="577">
                        <c:v>1.8</c:v>
                      </c:pt>
                      <c:pt idx="578">
                        <c:v>1.43</c:v>
                      </c:pt>
                      <c:pt idx="579">
                        <c:v>1.68</c:v>
                      </c:pt>
                      <c:pt idx="580">
                        <c:v>1.42</c:v>
                      </c:pt>
                      <c:pt idx="581">
                        <c:v>1.64</c:v>
                      </c:pt>
                      <c:pt idx="582">
                        <c:v>1.64</c:v>
                      </c:pt>
                      <c:pt idx="583">
                        <c:v>1.72</c:v>
                      </c:pt>
                      <c:pt idx="584">
                        <c:v>1.3</c:v>
                      </c:pt>
                      <c:pt idx="585">
                        <c:v>1.86</c:v>
                      </c:pt>
                      <c:pt idx="586">
                        <c:v>1.62</c:v>
                      </c:pt>
                      <c:pt idx="587">
                        <c:v>2.2999999999999998</c:v>
                      </c:pt>
                      <c:pt idx="588">
                        <c:v>2.12</c:v>
                      </c:pt>
                      <c:pt idx="589">
                        <c:v>2.88</c:v>
                      </c:pt>
                      <c:pt idx="590">
                        <c:v>1.66</c:v>
                      </c:pt>
                      <c:pt idx="591">
                        <c:v>2.68</c:v>
                      </c:pt>
                      <c:pt idx="592">
                        <c:v>1.72</c:v>
                      </c:pt>
                      <c:pt idx="593">
                        <c:v>1.91</c:v>
                      </c:pt>
                      <c:pt idx="594">
                        <c:v>3.02</c:v>
                      </c:pt>
                      <c:pt idx="595">
                        <c:v>2.87</c:v>
                      </c:pt>
                      <c:pt idx="596">
                        <c:v>2.67</c:v>
                      </c:pt>
                      <c:pt idx="597">
                        <c:v>2.81</c:v>
                      </c:pt>
                      <c:pt idx="598">
                        <c:v>2.2999999999999998</c:v>
                      </c:pt>
                      <c:pt idx="599">
                        <c:v>2.2400000000000002</c:v>
                      </c:pt>
                      <c:pt idx="600">
                        <c:v>1.92</c:v>
                      </c:pt>
                      <c:pt idx="601">
                        <c:v>2.04</c:v>
                      </c:pt>
                      <c:pt idx="602">
                        <c:v>2.08</c:v>
                      </c:pt>
                      <c:pt idx="603">
                        <c:v>2.16</c:v>
                      </c:pt>
                      <c:pt idx="604">
                        <c:v>1.8</c:v>
                      </c:pt>
                      <c:pt idx="605">
                        <c:v>2.14</c:v>
                      </c:pt>
                      <c:pt idx="606">
                        <c:v>1.82</c:v>
                      </c:pt>
                      <c:pt idx="607">
                        <c:v>2.48</c:v>
                      </c:pt>
                      <c:pt idx="608">
                        <c:v>2.3199999999999998</c:v>
                      </c:pt>
                      <c:pt idx="609">
                        <c:v>2.2400000000000002</c:v>
                      </c:pt>
                      <c:pt idx="610">
                        <c:v>2</c:v>
                      </c:pt>
                      <c:pt idx="611">
                        <c:v>2.12</c:v>
                      </c:pt>
                      <c:pt idx="612">
                        <c:v>1.82</c:v>
                      </c:pt>
                      <c:pt idx="613">
                        <c:v>1.93</c:v>
                      </c:pt>
                      <c:pt idx="614">
                        <c:v>1.76</c:v>
                      </c:pt>
                      <c:pt idx="615">
                        <c:v>1.9</c:v>
                      </c:pt>
                      <c:pt idx="616">
                        <c:v>1.68</c:v>
                      </c:pt>
                      <c:pt idx="617">
                        <c:v>1.86</c:v>
                      </c:pt>
                      <c:pt idx="618">
                        <c:v>1.6</c:v>
                      </c:pt>
                      <c:pt idx="619">
                        <c:v>1.78</c:v>
                      </c:pt>
                      <c:pt idx="620">
                        <c:v>1.74</c:v>
                      </c:pt>
                      <c:pt idx="621">
                        <c:v>2.0099999999999998</c:v>
                      </c:pt>
                      <c:pt idx="622">
                        <c:v>1.64</c:v>
                      </c:pt>
                      <c:pt idx="623">
                        <c:v>1.88</c:v>
                      </c:pt>
                      <c:pt idx="624">
                        <c:v>2</c:v>
                      </c:pt>
                      <c:pt idx="625">
                        <c:v>2.66</c:v>
                      </c:pt>
                      <c:pt idx="626">
                        <c:v>2.5299999999999998</c:v>
                      </c:pt>
                      <c:pt idx="627">
                        <c:v>2.94</c:v>
                      </c:pt>
                      <c:pt idx="628">
                        <c:v>2.86</c:v>
                      </c:pt>
                      <c:pt idx="629">
                        <c:v>3.38</c:v>
                      </c:pt>
                      <c:pt idx="630">
                        <c:v>3.96</c:v>
                      </c:pt>
                      <c:pt idx="631">
                        <c:v>3.86</c:v>
                      </c:pt>
                      <c:pt idx="632">
                        <c:v>3.3</c:v>
                      </c:pt>
                      <c:pt idx="633">
                        <c:v>3.22</c:v>
                      </c:pt>
                      <c:pt idx="634">
                        <c:v>3.1</c:v>
                      </c:pt>
                      <c:pt idx="635">
                        <c:v>2.9</c:v>
                      </c:pt>
                      <c:pt idx="636">
                        <c:v>2.7</c:v>
                      </c:pt>
                      <c:pt idx="637">
                        <c:v>2.6</c:v>
                      </c:pt>
                      <c:pt idx="638">
                        <c:v>2.38</c:v>
                      </c:pt>
                      <c:pt idx="639">
                        <c:v>2.48</c:v>
                      </c:pt>
                      <c:pt idx="640">
                        <c:v>2.4300000000000002</c:v>
                      </c:pt>
                      <c:pt idx="641">
                        <c:v>2.78</c:v>
                      </c:pt>
                      <c:pt idx="642">
                        <c:v>2.62</c:v>
                      </c:pt>
                      <c:pt idx="643">
                        <c:v>2.64</c:v>
                      </c:pt>
                      <c:pt idx="644">
                        <c:v>2.7</c:v>
                      </c:pt>
                      <c:pt idx="645">
                        <c:v>2.86</c:v>
                      </c:pt>
                      <c:pt idx="646">
                        <c:v>2.44</c:v>
                      </c:pt>
                      <c:pt idx="647">
                        <c:v>2.64</c:v>
                      </c:pt>
                      <c:pt idx="648">
                        <c:v>2.35</c:v>
                      </c:pt>
                      <c:pt idx="649">
                        <c:v>2.36</c:v>
                      </c:pt>
                      <c:pt idx="650">
                        <c:v>2.42</c:v>
                      </c:pt>
                      <c:pt idx="651">
                        <c:v>3.95</c:v>
                      </c:pt>
                      <c:pt idx="652">
                        <c:v>4.54</c:v>
                      </c:pt>
                      <c:pt idx="653">
                        <c:v>4.46</c:v>
                      </c:pt>
                      <c:pt idx="654">
                        <c:v>3.94</c:v>
                      </c:pt>
                      <c:pt idx="655">
                        <c:v>3.58</c:v>
                      </c:pt>
                      <c:pt idx="656">
                        <c:v>3.04</c:v>
                      </c:pt>
                      <c:pt idx="657">
                        <c:v>3.02</c:v>
                      </c:pt>
                      <c:pt idx="658">
                        <c:v>2.9</c:v>
                      </c:pt>
                      <c:pt idx="659">
                        <c:v>3.04</c:v>
                      </c:pt>
                      <c:pt idx="660">
                        <c:v>2.74</c:v>
                      </c:pt>
                      <c:pt idx="661">
                        <c:v>2.92</c:v>
                      </c:pt>
                      <c:pt idx="662">
                        <c:v>2.96</c:v>
                      </c:pt>
                      <c:pt idx="663">
                        <c:v>2.8</c:v>
                      </c:pt>
                      <c:pt idx="664">
                        <c:v>2.46</c:v>
                      </c:pt>
                      <c:pt idx="665">
                        <c:v>2.74</c:v>
                      </c:pt>
                      <c:pt idx="666">
                        <c:v>2.4300000000000002</c:v>
                      </c:pt>
                      <c:pt idx="667">
                        <c:v>2.68</c:v>
                      </c:pt>
                      <c:pt idx="668">
                        <c:v>2.38</c:v>
                      </c:pt>
                      <c:pt idx="669">
                        <c:v>2.62</c:v>
                      </c:pt>
                      <c:pt idx="670">
                        <c:v>2.2799999999999998</c:v>
                      </c:pt>
                      <c:pt idx="671">
                        <c:v>2.52</c:v>
                      </c:pt>
                      <c:pt idx="672">
                        <c:v>2.2000000000000002</c:v>
                      </c:pt>
                      <c:pt idx="673">
                        <c:v>2.4500000000000002</c:v>
                      </c:pt>
                      <c:pt idx="674">
                        <c:v>1.94</c:v>
                      </c:pt>
                      <c:pt idx="675">
                        <c:v>2.5</c:v>
                      </c:pt>
                      <c:pt idx="676">
                        <c:v>2.62</c:v>
                      </c:pt>
                      <c:pt idx="677">
                        <c:v>2.84</c:v>
                      </c:pt>
                      <c:pt idx="678">
                        <c:v>3</c:v>
                      </c:pt>
                      <c:pt idx="679">
                        <c:v>3.9</c:v>
                      </c:pt>
                      <c:pt idx="680">
                        <c:v>3.25</c:v>
                      </c:pt>
                      <c:pt idx="681">
                        <c:v>3.06</c:v>
                      </c:pt>
                      <c:pt idx="682">
                        <c:v>3.12</c:v>
                      </c:pt>
                      <c:pt idx="683">
                        <c:v>3.33</c:v>
                      </c:pt>
                      <c:pt idx="684">
                        <c:v>3.26</c:v>
                      </c:pt>
                      <c:pt idx="685">
                        <c:v>3.4</c:v>
                      </c:pt>
                      <c:pt idx="686">
                        <c:v>3.18</c:v>
                      </c:pt>
                      <c:pt idx="687">
                        <c:v>3.2</c:v>
                      </c:pt>
                      <c:pt idx="688">
                        <c:v>3.01</c:v>
                      </c:pt>
                      <c:pt idx="689">
                        <c:v>3.1</c:v>
                      </c:pt>
                      <c:pt idx="690">
                        <c:v>2.96</c:v>
                      </c:pt>
                      <c:pt idx="691">
                        <c:v>3.06</c:v>
                      </c:pt>
                      <c:pt idx="692">
                        <c:v>2.86</c:v>
                      </c:pt>
                      <c:pt idx="693">
                        <c:v>3</c:v>
                      </c:pt>
                      <c:pt idx="694">
                        <c:v>2.88</c:v>
                      </c:pt>
                      <c:pt idx="695">
                        <c:v>3.55</c:v>
                      </c:pt>
                      <c:pt idx="696">
                        <c:v>3.67</c:v>
                      </c:pt>
                      <c:pt idx="697">
                        <c:v>3.78</c:v>
                      </c:pt>
                      <c:pt idx="698">
                        <c:v>4.0199999999999996</c:v>
                      </c:pt>
                      <c:pt idx="699">
                        <c:v>4</c:v>
                      </c:pt>
                      <c:pt idx="700">
                        <c:v>3.78</c:v>
                      </c:pt>
                      <c:pt idx="701">
                        <c:v>3.83</c:v>
                      </c:pt>
                      <c:pt idx="702">
                        <c:v>3.57</c:v>
                      </c:pt>
                      <c:pt idx="703">
                        <c:v>3.76</c:v>
                      </c:pt>
                      <c:pt idx="704">
                        <c:v>3.56</c:v>
                      </c:pt>
                      <c:pt idx="705">
                        <c:v>4</c:v>
                      </c:pt>
                      <c:pt idx="706">
                        <c:v>4.08</c:v>
                      </c:pt>
                      <c:pt idx="707">
                        <c:v>4.12</c:v>
                      </c:pt>
                      <c:pt idx="708">
                        <c:v>4.04</c:v>
                      </c:pt>
                      <c:pt idx="709">
                        <c:v>4.04</c:v>
                      </c:pt>
                      <c:pt idx="710">
                        <c:v>4</c:v>
                      </c:pt>
                      <c:pt idx="711">
                        <c:v>4.46</c:v>
                      </c:pt>
                      <c:pt idx="712">
                        <c:v>4.3</c:v>
                      </c:pt>
                      <c:pt idx="713">
                        <c:v>4.46</c:v>
                      </c:pt>
                      <c:pt idx="714">
                        <c:v>4.66</c:v>
                      </c:pt>
                      <c:pt idx="715">
                        <c:v>4.62</c:v>
                      </c:pt>
                      <c:pt idx="716">
                        <c:v>4.88</c:v>
                      </c:pt>
                      <c:pt idx="717">
                        <c:v>5.0999999999999996</c:v>
                      </c:pt>
                      <c:pt idx="718">
                        <c:v>5.16</c:v>
                      </c:pt>
                      <c:pt idx="719">
                        <c:v>5.29</c:v>
                      </c:pt>
                      <c:pt idx="720">
                        <c:v>5.0999999999999996</c:v>
                      </c:pt>
                      <c:pt idx="721">
                        <c:v>4.96</c:v>
                      </c:pt>
                      <c:pt idx="722">
                        <c:v>4.87</c:v>
                      </c:pt>
                      <c:pt idx="723">
                        <c:v>4.8</c:v>
                      </c:pt>
                      <c:pt idx="724">
                        <c:v>4.6500000000000004</c:v>
                      </c:pt>
                      <c:pt idx="725">
                        <c:v>4.58</c:v>
                      </c:pt>
                      <c:pt idx="726">
                        <c:v>4.5199999999999996</c:v>
                      </c:pt>
                      <c:pt idx="727">
                        <c:v>4.4400000000000004</c:v>
                      </c:pt>
                      <c:pt idx="728">
                        <c:v>4.32</c:v>
                      </c:pt>
                      <c:pt idx="729">
                        <c:v>4.3</c:v>
                      </c:pt>
                    </c:numCache>
                  </c:numRef>
                </c:val>
                <c:smooth val="1"/>
                <c:extLst xmlns:c15="http://schemas.microsoft.com/office/drawing/2012/chart">
                  <c:ext xmlns:c16="http://schemas.microsoft.com/office/drawing/2014/chart" uri="{C3380CC4-5D6E-409C-BE32-E72D297353CC}">
                    <c16:uniqueId val="{0000000F-9035-4649-8864-FD3FB14D1724}"/>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DATOS!$AC$3:$AC$732</c15:sqref>
                        </c15:formulaRef>
                      </c:ext>
                    </c:extLst>
                    <c:numCache>
                      <c:formatCode>0.00</c:formatCode>
                      <c:ptCount val="730"/>
                      <c:pt idx="0">
                        <c:v>4.2</c:v>
                      </c:pt>
                      <c:pt idx="1">
                        <c:v>4.1399999999999997</c:v>
                      </c:pt>
                      <c:pt idx="2">
                        <c:v>4.0999999999999996</c:v>
                      </c:pt>
                      <c:pt idx="3">
                        <c:v>4.08</c:v>
                      </c:pt>
                      <c:pt idx="4">
                        <c:v>4.04</c:v>
                      </c:pt>
                      <c:pt idx="5">
                        <c:v>3.97</c:v>
                      </c:pt>
                      <c:pt idx="6">
                        <c:v>3.94</c:v>
                      </c:pt>
                      <c:pt idx="7">
                        <c:v>4.4400000000000004</c:v>
                      </c:pt>
                      <c:pt idx="8">
                        <c:v>4.5</c:v>
                      </c:pt>
                      <c:pt idx="9">
                        <c:v>4.49</c:v>
                      </c:pt>
                      <c:pt idx="10">
                        <c:v>4.4800000000000004</c:v>
                      </c:pt>
                      <c:pt idx="11">
                        <c:v>4.6500000000000004</c:v>
                      </c:pt>
                      <c:pt idx="12">
                        <c:v>4.46</c:v>
                      </c:pt>
                      <c:pt idx="13">
                        <c:v>4.5599999999999996</c:v>
                      </c:pt>
                      <c:pt idx="14">
                        <c:v>4.6399999999999997</c:v>
                      </c:pt>
                      <c:pt idx="15">
                        <c:v>4.7300000000000004</c:v>
                      </c:pt>
                      <c:pt idx="16">
                        <c:v>4.74</c:v>
                      </c:pt>
                      <c:pt idx="17">
                        <c:v>4.3600000000000003</c:v>
                      </c:pt>
                      <c:pt idx="18">
                        <c:v>4.2</c:v>
                      </c:pt>
                      <c:pt idx="19">
                        <c:v>4.12</c:v>
                      </c:pt>
                      <c:pt idx="20">
                        <c:v>4</c:v>
                      </c:pt>
                      <c:pt idx="21">
                        <c:v>4.22</c:v>
                      </c:pt>
                      <c:pt idx="22">
                        <c:v>4.3899999999999997</c:v>
                      </c:pt>
                      <c:pt idx="23">
                        <c:v>4.4000000000000004</c:v>
                      </c:pt>
                      <c:pt idx="24">
                        <c:v>4.16</c:v>
                      </c:pt>
                      <c:pt idx="25">
                        <c:v>4.0999999999999996</c:v>
                      </c:pt>
                      <c:pt idx="26">
                        <c:v>3.82</c:v>
                      </c:pt>
                      <c:pt idx="27">
                        <c:v>3.82</c:v>
                      </c:pt>
                      <c:pt idx="28">
                        <c:v>3.76</c:v>
                      </c:pt>
                      <c:pt idx="29">
                        <c:v>4.0199999999999996</c:v>
                      </c:pt>
                      <c:pt idx="30">
                        <c:v>4</c:v>
                      </c:pt>
                      <c:pt idx="31">
                        <c:v>4.58</c:v>
                      </c:pt>
                      <c:pt idx="32">
                        <c:v>4.3</c:v>
                      </c:pt>
                      <c:pt idx="33">
                        <c:v>4.4400000000000004</c:v>
                      </c:pt>
                      <c:pt idx="34">
                        <c:v>4.04</c:v>
                      </c:pt>
                      <c:pt idx="35">
                        <c:v>4.04</c:v>
                      </c:pt>
                      <c:pt idx="36">
                        <c:v>3.7</c:v>
                      </c:pt>
                      <c:pt idx="37">
                        <c:v>4</c:v>
                      </c:pt>
                      <c:pt idx="38">
                        <c:v>3.7</c:v>
                      </c:pt>
                      <c:pt idx="39">
                        <c:v>3.86</c:v>
                      </c:pt>
                      <c:pt idx="40">
                        <c:v>3.66</c:v>
                      </c:pt>
                      <c:pt idx="41">
                        <c:v>3.91</c:v>
                      </c:pt>
                      <c:pt idx="42">
                        <c:v>3.7</c:v>
                      </c:pt>
                      <c:pt idx="43">
                        <c:v>3.76</c:v>
                      </c:pt>
                      <c:pt idx="44">
                        <c:v>3.47</c:v>
                      </c:pt>
                      <c:pt idx="45">
                        <c:v>3.68</c:v>
                      </c:pt>
                      <c:pt idx="46">
                        <c:v>3.62</c:v>
                      </c:pt>
                      <c:pt idx="47">
                        <c:v>3.82</c:v>
                      </c:pt>
                      <c:pt idx="48">
                        <c:v>3.8</c:v>
                      </c:pt>
                      <c:pt idx="49">
                        <c:v>3.8</c:v>
                      </c:pt>
                      <c:pt idx="50">
                        <c:v>3.66</c:v>
                      </c:pt>
                      <c:pt idx="51">
                        <c:v>3.64</c:v>
                      </c:pt>
                      <c:pt idx="52">
                        <c:v>3.58</c:v>
                      </c:pt>
                      <c:pt idx="53">
                        <c:v>3.6</c:v>
                      </c:pt>
                      <c:pt idx="54">
                        <c:v>3.56</c:v>
                      </c:pt>
                      <c:pt idx="55">
                        <c:v>4.0199999999999996</c:v>
                      </c:pt>
                      <c:pt idx="56">
                        <c:v>3.68</c:v>
                      </c:pt>
                      <c:pt idx="57">
                        <c:v>4.04</c:v>
                      </c:pt>
                      <c:pt idx="58">
                        <c:v>4.2300000000000004</c:v>
                      </c:pt>
                      <c:pt idx="59">
                        <c:v>4.54</c:v>
                      </c:pt>
                      <c:pt idx="60">
                        <c:v>3.64</c:v>
                      </c:pt>
                      <c:pt idx="61">
                        <c:v>3.84</c:v>
                      </c:pt>
                      <c:pt idx="62">
                        <c:v>3.28</c:v>
                      </c:pt>
                      <c:pt idx="63">
                        <c:v>3.9</c:v>
                      </c:pt>
                      <c:pt idx="64">
                        <c:v>3.28</c:v>
                      </c:pt>
                      <c:pt idx="65">
                        <c:v>4.0999999999999996</c:v>
                      </c:pt>
                      <c:pt idx="66">
                        <c:v>3.58</c:v>
                      </c:pt>
                      <c:pt idx="67">
                        <c:v>3.66</c:v>
                      </c:pt>
                      <c:pt idx="68">
                        <c:v>3.3</c:v>
                      </c:pt>
                      <c:pt idx="69">
                        <c:v>3.81</c:v>
                      </c:pt>
                      <c:pt idx="70">
                        <c:v>4.0199999999999996</c:v>
                      </c:pt>
                      <c:pt idx="71">
                        <c:v>4.66</c:v>
                      </c:pt>
                      <c:pt idx="72">
                        <c:v>4.6399999999999997</c:v>
                      </c:pt>
                      <c:pt idx="73">
                        <c:v>4.87</c:v>
                      </c:pt>
                      <c:pt idx="74">
                        <c:v>4.26</c:v>
                      </c:pt>
                      <c:pt idx="75">
                        <c:v>4.22</c:v>
                      </c:pt>
                      <c:pt idx="76">
                        <c:v>4.03</c:v>
                      </c:pt>
                      <c:pt idx="77">
                        <c:v>4.5999999999999996</c:v>
                      </c:pt>
                      <c:pt idx="78">
                        <c:v>4.68</c:v>
                      </c:pt>
                      <c:pt idx="79">
                        <c:v>4.67</c:v>
                      </c:pt>
                      <c:pt idx="80">
                        <c:v>4.3600000000000003</c:v>
                      </c:pt>
                      <c:pt idx="81">
                        <c:v>4.33</c:v>
                      </c:pt>
                      <c:pt idx="82">
                        <c:v>3.92</c:v>
                      </c:pt>
                      <c:pt idx="83">
                        <c:v>4.0599999999999996</c:v>
                      </c:pt>
                      <c:pt idx="84">
                        <c:v>3.6</c:v>
                      </c:pt>
                      <c:pt idx="85">
                        <c:v>3.84</c:v>
                      </c:pt>
                      <c:pt idx="86">
                        <c:v>3.48</c:v>
                      </c:pt>
                      <c:pt idx="87">
                        <c:v>3.6</c:v>
                      </c:pt>
                      <c:pt idx="88">
                        <c:v>3.54</c:v>
                      </c:pt>
                      <c:pt idx="89">
                        <c:v>3.71</c:v>
                      </c:pt>
                      <c:pt idx="90">
                        <c:v>3.38</c:v>
                      </c:pt>
                      <c:pt idx="91">
                        <c:v>3.53</c:v>
                      </c:pt>
                      <c:pt idx="92">
                        <c:v>3.28</c:v>
                      </c:pt>
                      <c:pt idx="93">
                        <c:v>3.44</c:v>
                      </c:pt>
                      <c:pt idx="94">
                        <c:v>3.32</c:v>
                      </c:pt>
                      <c:pt idx="95">
                        <c:v>3.54</c:v>
                      </c:pt>
                      <c:pt idx="96">
                        <c:v>3.08</c:v>
                      </c:pt>
                      <c:pt idx="97">
                        <c:v>3.4</c:v>
                      </c:pt>
                      <c:pt idx="98">
                        <c:v>3.26</c:v>
                      </c:pt>
                      <c:pt idx="99">
                        <c:v>3.52</c:v>
                      </c:pt>
                      <c:pt idx="100">
                        <c:v>3.94</c:v>
                      </c:pt>
                      <c:pt idx="101">
                        <c:v>3.42</c:v>
                      </c:pt>
                      <c:pt idx="102">
                        <c:v>3.24</c:v>
                      </c:pt>
                      <c:pt idx="103">
                        <c:v>3.5</c:v>
                      </c:pt>
                      <c:pt idx="104">
                        <c:v>3.22</c:v>
                      </c:pt>
                      <c:pt idx="105">
                        <c:v>3.54</c:v>
                      </c:pt>
                      <c:pt idx="106">
                        <c:v>3.24</c:v>
                      </c:pt>
                      <c:pt idx="107">
                        <c:v>3.43</c:v>
                      </c:pt>
                      <c:pt idx="108">
                        <c:v>3.26</c:v>
                      </c:pt>
                      <c:pt idx="109">
                        <c:v>3.5</c:v>
                      </c:pt>
                      <c:pt idx="110">
                        <c:v>3.3</c:v>
                      </c:pt>
                      <c:pt idx="111">
                        <c:v>3.74</c:v>
                      </c:pt>
                      <c:pt idx="112">
                        <c:v>2.94</c:v>
                      </c:pt>
                      <c:pt idx="113">
                        <c:v>3.2</c:v>
                      </c:pt>
                      <c:pt idx="114">
                        <c:v>2.76</c:v>
                      </c:pt>
                      <c:pt idx="115">
                        <c:v>3.53</c:v>
                      </c:pt>
                      <c:pt idx="116">
                        <c:v>3.3</c:v>
                      </c:pt>
                      <c:pt idx="117">
                        <c:v>3.56</c:v>
                      </c:pt>
                      <c:pt idx="118">
                        <c:v>3.22</c:v>
                      </c:pt>
                      <c:pt idx="119">
                        <c:v>3.44</c:v>
                      </c:pt>
                      <c:pt idx="120">
                        <c:v>3.08</c:v>
                      </c:pt>
                      <c:pt idx="121">
                        <c:v>3.52</c:v>
                      </c:pt>
                      <c:pt idx="122">
                        <c:v>3.42</c:v>
                      </c:pt>
                      <c:pt idx="123">
                        <c:v>3.64</c:v>
                      </c:pt>
                      <c:pt idx="124">
                        <c:v>3.3</c:v>
                      </c:pt>
                      <c:pt idx="125">
                        <c:v>3.56</c:v>
                      </c:pt>
                      <c:pt idx="126">
                        <c:v>2.83</c:v>
                      </c:pt>
                      <c:pt idx="127">
                        <c:v>3.14</c:v>
                      </c:pt>
                      <c:pt idx="128">
                        <c:v>2.66</c:v>
                      </c:pt>
                      <c:pt idx="129">
                        <c:v>3.22</c:v>
                      </c:pt>
                      <c:pt idx="130">
                        <c:v>2.76</c:v>
                      </c:pt>
                      <c:pt idx="131">
                        <c:v>3.28</c:v>
                      </c:pt>
                      <c:pt idx="132">
                        <c:v>3.22</c:v>
                      </c:pt>
                      <c:pt idx="133">
                        <c:v>4.0999999999999996</c:v>
                      </c:pt>
                      <c:pt idx="134">
                        <c:v>4.0599999999999996</c:v>
                      </c:pt>
                      <c:pt idx="135">
                        <c:v>4.22</c:v>
                      </c:pt>
                      <c:pt idx="136">
                        <c:v>4.04</c:v>
                      </c:pt>
                      <c:pt idx="137">
                        <c:v>4.4000000000000004</c:v>
                      </c:pt>
                      <c:pt idx="138">
                        <c:v>4.0599999999999996</c:v>
                      </c:pt>
                      <c:pt idx="139">
                        <c:v>4.16</c:v>
                      </c:pt>
                      <c:pt idx="140">
                        <c:v>4</c:v>
                      </c:pt>
                      <c:pt idx="141">
                        <c:v>4.03</c:v>
                      </c:pt>
                      <c:pt idx="142">
                        <c:v>4.12</c:v>
                      </c:pt>
                      <c:pt idx="143">
                        <c:v>4.82</c:v>
                      </c:pt>
                      <c:pt idx="144">
                        <c:v>4.25</c:v>
                      </c:pt>
                      <c:pt idx="145">
                        <c:v>4.62</c:v>
                      </c:pt>
                      <c:pt idx="146">
                        <c:v>4.4400000000000004</c:v>
                      </c:pt>
                      <c:pt idx="147">
                        <c:v>5.31</c:v>
                      </c:pt>
                      <c:pt idx="148">
                        <c:v>4.9000000000000004</c:v>
                      </c:pt>
                      <c:pt idx="149">
                        <c:v>4.5999999999999996</c:v>
                      </c:pt>
                      <c:pt idx="150">
                        <c:v>4.03</c:v>
                      </c:pt>
                      <c:pt idx="151">
                        <c:v>4.3899999999999997</c:v>
                      </c:pt>
                      <c:pt idx="152">
                        <c:v>4.3899999999999997</c:v>
                      </c:pt>
                      <c:pt idx="153">
                        <c:v>4.4000000000000004</c:v>
                      </c:pt>
                      <c:pt idx="154">
                        <c:v>4.54</c:v>
                      </c:pt>
                      <c:pt idx="155">
                        <c:v>4.3600000000000003</c:v>
                      </c:pt>
                      <c:pt idx="156">
                        <c:v>4.17</c:v>
                      </c:pt>
                      <c:pt idx="157">
                        <c:v>4</c:v>
                      </c:pt>
                      <c:pt idx="158">
                        <c:v>3.93</c:v>
                      </c:pt>
                      <c:pt idx="159">
                        <c:v>4.12</c:v>
                      </c:pt>
                      <c:pt idx="160">
                        <c:v>3.9</c:v>
                      </c:pt>
                      <c:pt idx="161">
                        <c:v>4.18</c:v>
                      </c:pt>
                      <c:pt idx="162">
                        <c:v>4.2</c:v>
                      </c:pt>
                      <c:pt idx="163">
                        <c:v>4.78</c:v>
                      </c:pt>
                      <c:pt idx="164">
                        <c:v>4.66</c:v>
                      </c:pt>
                      <c:pt idx="165">
                        <c:v>5.16</c:v>
                      </c:pt>
                      <c:pt idx="166">
                        <c:v>6.08</c:v>
                      </c:pt>
                      <c:pt idx="167">
                        <c:v>6.08</c:v>
                      </c:pt>
                      <c:pt idx="168">
                        <c:v>5.36</c:v>
                      </c:pt>
                      <c:pt idx="169">
                        <c:v>5.18</c:v>
                      </c:pt>
                      <c:pt idx="170">
                        <c:v>4.54</c:v>
                      </c:pt>
                      <c:pt idx="171">
                        <c:v>4.42</c:v>
                      </c:pt>
                      <c:pt idx="172">
                        <c:v>4.17</c:v>
                      </c:pt>
                      <c:pt idx="173">
                        <c:v>4.3</c:v>
                      </c:pt>
                      <c:pt idx="174">
                        <c:v>3.92</c:v>
                      </c:pt>
                      <c:pt idx="175">
                        <c:v>3.84</c:v>
                      </c:pt>
                      <c:pt idx="176">
                        <c:v>3.6</c:v>
                      </c:pt>
                      <c:pt idx="177">
                        <c:v>3.81</c:v>
                      </c:pt>
                      <c:pt idx="178">
                        <c:v>3.88</c:v>
                      </c:pt>
                      <c:pt idx="179">
                        <c:v>3.8</c:v>
                      </c:pt>
                      <c:pt idx="180">
                        <c:v>3.56</c:v>
                      </c:pt>
                      <c:pt idx="181">
                        <c:v>3.8</c:v>
                      </c:pt>
                      <c:pt idx="182">
                        <c:v>3.68</c:v>
                      </c:pt>
                      <c:pt idx="183">
                        <c:v>3.82</c:v>
                      </c:pt>
                      <c:pt idx="184">
                        <c:v>3.8</c:v>
                      </c:pt>
                      <c:pt idx="185">
                        <c:v>3.82</c:v>
                      </c:pt>
                      <c:pt idx="186">
                        <c:v>3.76</c:v>
                      </c:pt>
                      <c:pt idx="187">
                        <c:v>4.3600000000000003</c:v>
                      </c:pt>
                      <c:pt idx="188">
                        <c:v>4.8600000000000003</c:v>
                      </c:pt>
                      <c:pt idx="189">
                        <c:v>5</c:v>
                      </c:pt>
                      <c:pt idx="190">
                        <c:v>4.9800000000000004</c:v>
                      </c:pt>
                      <c:pt idx="191">
                        <c:v>5</c:v>
                      </c:pt>
                      <c:pt idx="192">
                        <c:v>4.5999999999999996</c:v>
                      </c:pt>
                      <c:pt idx="193">
                        <c:v>4.79</c:v>
                      </c:pt>
                      <c:pt idx="194">
                        <c:v>4.82</c:v>
                      </c:pt>
                      <c:pt idx="195">
                        <c:v>5.08</c:v>
                      </c:pt>
                      <c:pt idx="196">
                        <c:v>4.84</c:v>
                      </c:pt>
                      <c:pt idx="197">
                        <c:v>4.8899999999999997</c:v>
                      </c:pt>
                      <c:pt idx="198">
                        <c:v>4.8499999999999996</c:v>
                      </c:pt>
                      <c:pt idx="199">
                        <c:v>4.76</c:v>
                      </c:pt>
                      <c:pt idx="200">
                        <c:v>4.5</c:v>
                      </c:pt>
                      <c:pt idx="201">
                        <c:v>4.38</c:v>
                      </c:pt>
                      <c:pt idx="202">
                        <c:v>4.3600000000000003</c:v>
                      </c:pt>
                      <c:pt idx="203">
                        <c:v>5.62</c:v>
                      </c:pt>
                      <c:pt idx="204">
                        <c:v>6.64</c:v>
                      </c:pt>
                      <c:pt idx="205">
                        <c:v>6.8</c:v>
                      </c:pt>
                      <c:pt idx="206">
                        <c:v>6.22</c:v>
                      </c:pt>
                      <c:pt idx="207">
                        <c:v>6.46</c:v>
                      </c:pt>
                      <c:pt idx="208">
                        <c:v>5.84</c:v>
                      </c:pt>
                      <c:pt idx="209">
                        <c:v>5.22</c:v>
                      </c:pt>
                      <c:pt idx="210">
                        <c:v>4.43</c:v>
                      </c:pt>
                      <c:pt idx="211">
                        <c:v>4.3</c:v>
                      </c:pt>
                      <c:pt idx="212">
                        <c:v>3.88</c:v>
                      </c:pt>
                      <c:pt idx="213">
                        <c:v>3.92</c:v>
                      </c:pt>
                      <c:pt idx="214">
                        <c:v>3.56</c:v>
                      </c:pt>
                      <c:pt idx="215">
                        <c:v>3.94</c:v>
                      </c:pt>
                      <c:pt idx="216">
                        <c:v>3.72</c:v>
                      </c:pt>
                      <c:pt idx="217">
                        <c:v>4</c:v>
                      </c:pt>
                      <c:pt idx="218">
                        <c:v>3.5</c:v>
                      </c:pt>
                      <c:pt idx="219">
                        <c:v>3.72</c:v>
                      </c:pt>
                      <c:pt idx="220">
                        <c:v>3.5</c:v>
                      </c:pt>
                      <c:pt idx="221">
                        <c:v>4</c:v>
                      </c:pt>
                      <c:pt idx="222">
                        <c:v>3.46</c:v>
                      </c:pt>
                      <c:pt idx="223">
                        <c:v>3.72</c:v>
                      </c:pt>
                      <c:pt idx="224">
                        <c:v>3.16</c:v>
                      </c:pt>
                      <c:pt idx="225">
                        <c:v>3.44</c:v>
                      </c:pt>
                      <c:pt idx="226">
                        <c:v>3.14</c:v>
                      </c:pt>
                      <c:pt idx="227">
                        <c:v>3.84</c:v>
                      </c:pt>
                      <c:pt idx="228">
                        <c:v>3.58</c:v>
                      </c:pt>
                      <c:pt idx="229">
                        <c:v>4.3</c:v>
                      </c:pt>
                      <c:pt idx="230">
                        <c:v>4.07</c:v>
                      </c:pt>
                      <c:pt idx="231">
                        <c:v>4.7</c:v>
                      </c:pt>
                      <c:pt idx="232">
                        <c:v>4.5599999999999996</c:v>
                      </c:pt>
                      <c:pt idx="233">
                        <c:v>4.5199999999999996</c:v>
                      </c:pt>
                      <c:pt idx="234">
                        <c:v>4.0999999999999996</c:v>
                      </c:pt>
                      <c:pt idx="235">
                        <c:v>4.0999999999999996</c:v>
                      </c:pt>
                      <c:pt idx="236">
                        <c:v>3.72</c:v>
                      </c:pt>
                      <c:pt idx="237">
                        <c:v>3.82</c:v>
                      </c:pt>
                      <c:pt idx="238">
                        <c:v>3.94</c:v>
                      </c:pt>
                      <c:pt idx="239">
                        <c:v>5.46</c:v>
                      </c:pt>
                      <c:pt idx="240">
                        <c:v>5.78</c:v>
                      </c:pt>
                      <c:pt idx="241">
                        <c:v>5.28</c:v>
                      </c:pt>
                      <c:pt idx="242">
                        <c:v>4.58</c:v>
                      </c:pt>
                      <c:pt idx="243">
                        <c:v>4.42</c:v>
                      </c:pt>
                      <c:pt idx="244">
                        <c:v>4.16</c:v>
                      </c:pt>
                      <c:pt idx="245">
                        <c:v>4.2300000000000004</c:v>
                      </c:pt>
                      <c:pt idx="246">
                        <c:v>4.04</c:v>
                      </c:pt>
                      <c:pt idx="247">
                        <c:v>4.4000000000000004</c:v>
                      </c:pt>
                      <c:pt idx="248">
                        <c:v>4.2</c:v>
                      </c:pt>
                      <c:pt idx="249">
                        <c:v>4.57</c:v>
                      </c:pt>
                      <c:pt idx="250">
                        <c:v>4.71</c:v>
                      </c:pt>
                      <c:pt idx="251">
                        <c:v>4.68</c:v>
                      </c:pt>
                      <c:pt idx="252">
                        <c:v>4.5599999999999996</c:v>
                      </c:pt>
                      <c:pt idx="253">
                        <c:v>4.97</c:v>
                      </c:pt>
                      <c:pt idx="254">
                        <c:v>4.82</c:v>
                      </c:pt>
                      <c:pt idx="255">
                        <c:v>4.92</c:v>
                      </c:pt>
                      <c:pt idx="256">
                        <c:v>5.0599999999999996</c:v>
                      </c:pt>
                      <c:pt idx="257">
                        <c:v>5.32</c:v>
                      </c:pt>
                      <c:pt idx="258">
                        <c:v>5.12</c:v>
                      </c:pt>
                      <c:pt idx="259">
                        <c:v>5.14</c:v>
                      </c:pt>
                      <c:pt idx="260">
                        <c:v>4.68</c:v>
                      </c:pt>
                      <c:pt idx="261">
                        <c:v>4.9000000000000004</c:v>
                      </c:pt>
                      <c:pt idx="262">
                        <c:v>4.82</c:v>
                      </c:pt>
                      <c:pt idx="263">
                        <c:v>4.78</c:v>
                      </c:pt>
                      <c:pt idx="264">
                        <c:v>4.6399999999999997</c:v>
                      </c:pt>
                      <c:pt idx="265">
                        <c:v>4.1399999999999997</c:v>
                      </c:pt>
                      <c:pt idx="266">
                        <c:v>3.84</c:v>
                      </c:pt>
                      <c:pt idx="267">
                        <c:v>3.72</c:v>
                      </c:pt>
                      <c:pt idx="268">
                        <c:v>3.5</c:v>
                      </c:pt>
                      <c:pt idx="269">
                        <c:v>3.6</c:v>
                      </c:pt>
                      <c:pt idx="270">
                        <c:v>3.32</c:v>
                      </c:pt>
                      <c:pt idx="271">
                        <c:v>3.37</c:v>
                      </c:pt>
                      <c:pt idx="272">
                        <c:v>3.2</c:v>
                      </c:pt>
                      <c:pt idx="273">
                        <c:v>4</c:v>
                      </c:pt>
                      <c:pt idx="274">
                        <c:v>3.74</c:v>
                      </c:pt>
                      <c:pt idx="275">
                        <c:v>3.6</c:v>
                      </c:pt>
                      <c:pt idx="276">
                        <c:v>3.24</c:v>
                      </c:pt>
                      <c:pt idx="277">
                        <c:v>3.62</c:v>
                      </c:pt>
                      <c:pt idx="278">
                        <c:v>3.32</c:v>
                      </c:pt>
                      <c:pt idx="279">
                        <c:v>3.36</c:v>
                      </c:pt>
                      <c:pt idx="280">
                        <c:v>3.04</c:v>
                      </c:pt>
                      <c:pt idx="281">
                        <c:v>3.35</c:v>
                      </c:pt>
                      <c:pt idx="282">
                        <c:v>3.06</c:v>
                      </c:pt>
                      <c:pt idx="283">
                        <c:v>3.29</c:v>
                      </c:pt>
                      <c:pt idx="284">
                        <c:v>2.96</c:v>
                      </c:pt>
                      <c:pt idx="285">
                        <c:v>3.2</c:v>
                      </c:pt>
                      <c:pt idx="286">
                        <c:v>2.84</c:v>
                      </c:pt>
                      <c:pt idx="287">
                        <c:v>3.03</c:v>
                      </c:pt>
                      <c:pt idx="288">
                        <c:v>2.56</c:v>
                      </c:pt>
                      <c:pt idx="289">
                        <c:v>2.96</c:v>
                      </c:pt>
                      <c:pt idx="290">
                        <c:v>2.64</c:v>
                      </c:pt>
                      <c:pt idx="291">
                        <c:v>3.35</c:v>
                      </c:pt>
                      <c:pt idx="292">
                        <c:v>2.9</c:v>
                      </c:pt>
                      <c:pt idx="293">
                        <c:v>3.2</c:v>
                      </c:pt>
                      <c:pt idx="294">
                        <c:v>2.7</c:v>
                      </c:pt>
                      <c:pt idx="295">
                        <c:v>3.04</c:v>
                      </c:pt>
                      <c:pt idx="296">
                        <c:v>2.58</c:v>
                      </c:pt>
                      <c:pt idx="297">
                        <c:v>3.28</c:v>
                      </c:pt>
                      <c:pt idx="298">
                        <c:v>3.22</c:v>
                      </c:pt>
                      <c:pt idx="299">
                        <c:v>3.24</c:v>
                      </c:pt>
                      <c:pt idx="300">
                        <c:v>2.74</c:v>
                      </c:pt>
                      <c:pt idx="301">
                        <c:v>3.48</c:v>
                      </c:pt>
                      <c:pt idx="302">
                        <c:v>3.02</c:v>
                      </c:pt>
                      <c:pt idx="303">
                        <c:v>3.24</c:v>
                      </c:pt>
                      <c:pt idx="304">
                        <c:v>3.08</c:v>
                      </c:pt>
                      <c:pt idx="305">
                        <c:v>3.6</c:v>
                      </c:pt>
                      <c:pt idx="306">
                        <c:v>3</c:v>
                      </c:pt>
                      <c:pt idx="307">
                        <c:v>3.16</c:v>
                      </c:pt>
                      <c:pt idx="308">
                        <c:v>2.8</c:v>
                      </c:pt>
                      <c:pt idx="309">
                        <c:v>3.34</c:v>
                      </c:pt>
                      <c:pt idx="310">
                        <c:v>3.38</c:v>
                      </c:pt>
                      <c:pt idx="311">
                        <c:v>3.54</c:v>
                      </c:pt>
                      <c:pt idx="312">
                        <c:v>3.24</c:v>
                      </c:pt>
                      <c:pt idx="313">
                        <c:v>3.72</c:v>
                      </c:pt>
                      <c:pt idx="314">
                        <c:v>3.8</c:v>
                      </c:pt>
                      <c:pt idx="315">
                        <c:v>3.88</c:v>
                      </c:pt>
                      <c:pt idx="316">
                        <c:v>3.78</c:v>
                      </c:pt>
                      <c:pt idx="317">
                        <c:v>4.2</c:v>
                      </c:pt>
                      <c:pt idx="318">
                        <c:v>3.98</c:v>
                      </c:pt>
                      <c:pt idx="319">
                        <c:v>4.84</c:v>
                      </c:pt>
                      <c:pt idx="320">
                        <c:v>4.66</c:v>
                      </c:pt>
                      <c:pt idx="321">
                        <c:v>4.92</c:v>
                      </c:pt>
                      <c:pt idx="322">
                        <c:v>4.13</c:v>
                      </c:pt>
                      <c:pt idx="323">
                        <c:v>4.24</c:v>
                      </c:pt>
                      <c:pt idx="324">
                        <c:v>4.01</c:v>
                      </c:pt>
                      <c:pt idx="325">
                        <c:v>4.12</c:v>
                      </c:pt>
                      <c:pt idx="326">
                        <c:v>3.61</c:v>
                      </c:pt>
                      <c:pt idx="327">
                        <c:v>3.66</c:v>
                      </c:pt>
                      <c:pt idx="328">
                        <c:v>3.42</c:v>
                      </c:pt>
                      <c:pt idx="329">
                        <c:v>3.51</c:v>
                      </c:pt>
                      <c:pt idx="330">
                        <c:v>3.04</c:v>
                      </c:pt>
                      <c:pt idx="331">
                        <c:v>3.31</c:v>
                      </c:pt>
                      <c:pt idx="332">
                        <c:v>2.9</c:v>
                      </c:pt>
                      <c:pt idx="333">
                        <c:v>3.26</c:v>
                      </c:pt>
                      <c:pt idx="334">
                        <c:v>3.26</c:v>
                      </c:pt>
                      <c:pt idx="335">
                        <c:v>2.82</c:v>
                      </c:pt>
                      <c:pt idx="336">
                        <c:v>3.1</c:v>
                      </c:pt>
                      <c:pt idx="337">
                        <c:v>2.56</c:v>
                      </c:pt>
                      <c:pt idx="338">
                        <c:v>2.16</c:v>
                      </c:pt>
                      <c:pt idx="339">
                        <c:v>2.5</c:v>
                      </c:pt>
                      <c:pt idx="340">
                        <c:v>2.72</c:v>
                      </c:pt>
                      <c:pt idx="341">
                        <c:v>2.62</c:v>
                      </c:pt>
                      <c:pt idx="342">
                        <c:v>2.64</c:v>
                      </c:pt>
                      <c:pt idx="343">
                        <c:v>2.68</c:v>
                      </c:pt>
                      <c:pt idx="344">
                        <c:v>2.4</c:v>
                      </c:pt>
                      <c:pt idx="345">
                        <c:v>2.7</c:v>
                      </c:pt>
                      <c:pt idx="346">
                        <c:v>2.42</c:v>
                      </c:pt>
                      <c:pt idx="347">
                        <c:v>2.78</c:v>
                      </c:pt>
                      <c:pt idx="348">
                        <c:v>2.48</c:v>
                      </c:pt>
                      <c:pt idx="349">
                        <c:v>2.63</c:v>
                      </c:pt>
                      <c:pt idx="350">
                        <c:v>2.1</c:v>
                      </c:pt>
                      <c:pt idx="351">
                        <c:v>2.54</c:v>
                      </c:pt>
                      <c:pt idx="352">
                        <c:v>2.04</c:v>
                      </c:pt>
                      <c:pt idx="353">
                        <c:v>2.2200000000000002</c:v>
                      </c:pt>
                      <c:pt idx="354">
                        <c:v>1.9</c:v>
                      </c:pt>
                      <c:pt idx="355">
                        <c:v>2.2200000000000002</c:v>
                      </c:pt>
                      <c:pt idx="356">
                        <c:v>2.02</c:v>
                      </c:pt>
                      <c:pt idx="357">
                        <c:v>2.38</c:v>
                      </c:pt>
                      <c:pt idx="358">
                        <c:v>2.06</c:v>
                      </c:pt>
                      <c:pt idx="359">
                        <c:v>2.36</c:v>
                      </c:pt>
                      <c:pt idx="360">
                        <c:v>2</c:v>
                      </c:pt>
                      <c:pt idx="361">
                        <c:v>2.38</c:v>
                      </c:pt>
                      <c:pt idx="362">
                        <c:v>1.98</c:v>
                      </c:pt>
                      <c:pt idx="363">
                        <c:v>2.2999999999999998</c:v>
                      </c:pt>
                      <c:pt idx="364">
                        <c:v>1.94</c:v>
                      </c:pt>
                      <c:pt idx="365">
                        <c:v>2.2599999999999998</c:v>
                      </c:pt>
                      <c:pt idx="366">
                        <c:v>2.08</c:v>
                      </c:pt>
                      <c:pt idx="367">
                        <c:v>2.46</c:v>
                      </c:pt>
                      <c:pt idx="368">
                        <c:v>2.2000000000000002</c:v>
                      </c:pt>
                      <c:pt idx="369">
                        <c:v>2.66</c:v>
                      </c:pt>
                      <c:pt idx="370">
                        <c:v>2.1</c:v>
                      </c:pt>
                      <c:pt idx="371">
                        <c:v>2.2999999999999998</c:v>
                      </c:pt>
                      <c:pt idx="372">
                        <c:v>1.7</c:v>
                      </c:pt>
                      <c:pt idx="373">
                        <c:v>2.02</c:v>
                      </c:pt>
                      <c:pt idx="374">
                        <c:v>1.86</c:v>
                      </c:pt>
                      <c:pt idx="375">
                        <c:v>2.2000000000000002</c:v>
                      </c:pt>
                      <c:pt idx="376">
                        <c:v>1.88</c:v>
                      </c:pt>
                      <c:pt idx="377">
                        <c:v>1.87</c:v>
                      </c:pt>
                      <c:pt idx="378">
                        <c:v>1.5</c:v>
                      </c:pt>
                      <c:pt idx="379">
                        <c:v>1.88</c:v>
                      </c:pt>
                      <c:pt idx="380">
                        <c:v>1.46</c:v>
                      </c:pt>
                      <c:pt idx="381">
                        <c:v>1.84</c:v>
                      </c:pt>
                      <c:pt idx="382">
                        <c:v>1.48</c:v>
                      </c:pt>
                      <c:pt idx="383">
                        <c:v>1.84</c:v>
                      </c:pt>
                      <c:pt idx="384">
                        <c:v>1.42</c:v>
                      </c:pt>
                      <c:pt idx="385">
                        <c:v>1.8</c:v>
                      </c:pt>
                      <c:pt idx="386">
                        <c:v>1.37</c:v>
                      </c:pt>
                      <c:pt idx="387">
                        <c:v>2</c:v>
                      </c:pt>
                      <c:pt idx="388">
                        <c:v>1.48</c:v>
                      </c:pt>
                      <c:pt idx="389">
                        <c:v>2.04</c:v>
                      </c:pt>
                      <c:pt idx="390">
                        <c:v>1.48</c:v>
                      </c:pt>
                      <c:pt idx="391">
                        <c:v>2.04</c:v>
                      </c:pt>
                      <c:pt idx="392">
                        <c:v>1.38</c:v>
                      </c:pt>
                      <c:pt idx="393">
                        <c:v>1.82</c:v>
                      </c:pt>
                      <c:pt idx="394">
                        <c:v>1.34</c:v>
                      </c:pt>
                      <c:pt idx="395">
                        <c:v>1.76</c:v>
                      </c:pt>
                      <c:pt idx="396">
                        <c:v>1.48</c:v>
                      </c:pt>
                      <c:pt idx="397">
                        <c:v>2</c:v>
                      </c:pt>
                      <c:pt idx="398">
                        <c:v>1.3</c:v>
                      </c:pt>
                      <c:pt idx="399">
                        <c:v>1.84</c:v>
                      </c:pt>
                      <c:pt idx="400">
                        <c:v>1.4</c:v>
                      </c:pt>
                      <c:pt idx="401">
                        <c:v>1.7</c:v>
                      </c:pt>
                      <c:pt idx="402">
                        <c:v>1.35</c:v>
                      </c:pt>
                      <c:pt idx="403">
                        <c:v>1.68</c:v>
                      </c:pt>
                      <c:pt idx="404">
                        <c:v>1.34</c:v>
                      </c:pt>
                      <c:pt idx="405">
                        <c:v>1.68</c:v>
                      </c:pt>
                      <c:pt idx="406">
                        <c:v>1.34</c:v>
                      </c:pt>
                      <c:pt idx="407">
                        <c:v>1.74</c:v>
                      </c:pt>
                      <c:pt idx="408">
                        <c:v>1.4</c:v>
                      </c:pt>
                      <c:pt idx="409">
                        <c:v>1.7</c:v>
                      </c:pt>
                      <c:pt idx="410">
                        <c:v>1.5</c:v>
                      </c:pt>
                      <c:pt idx="411">
                        <c:v>2.12</c:v>
                      </c:pt>
                      <c:pt idx="412">
                        <c:v>1.58</c:v>
                      </c:pt>
                      <c:pt idx="413">
                        <c:v>2.1800000000000002</c:v>
                      </c:pt>
                      <c:pt idx="414">
                        <c:v>2</c:v>
                      </c:pt>
                      <c:pt idx="415">
                        <c:v>2.2999999999999998</c:v>
                      </c:pt>
                      <c:pt idx="416">
                        <c:v>2.3199999999999998</c:v>
                      </c:pt>
                      <c:pt idx="417">
                        <c:v>2.44</c:v>
                      </c:pt>
                      <c:pt idx="418">
                        <c:v>2.36</c:v>
                      </c:pt>
                      <c:pt idx="419">
                        <c:v>2.66</c:v>
                      </c:pt>
                      <c:pt idx="420">
                        <c:v>1.88</c:v>
                      </c:pt>
                      <c:pt idx="421">
                        <c:v>2.2200000000000002</c:v>
                      </c:pt>
                      <c:pt idx="422">
                        <c:v>1.7</c:v>
                      </c:pt>
                      <c:pt idx="423">
                        <c:v>1.74</c:v>
                      </c:pt>
                      <c:pt idx="424">
                        <c:v>1.4</c:v>
                      </c:pt>
                      <c:pt idx="425">
                        <c:v>2.02</c:v>
                      </c:pt>
                      <c:pt idx="426">
                        <c:v>1.52</c:v>
                      </c:pt>
                      <c:pt idx="427">
                        <c:v>2.02</c:v>
                      </c:pt>
                      <c:pt idx="428">
                        <c:v>1.42</c:v>
                      </c:pt>
                      <c:pt idx="429">
                        <c:v>2.02</c:v>
                      </c:pt>
                      <c:pt idx="430">
                        <c:v>1.33</c:v>
                      </c:pt>
                      <c:pt idx="431">
                        <c:v>1.96</c:v>
                      </c:pt>
                      <c:pt idx="432">
                        <c:v>1.3</c:v>
                      </c:pt>
                      <c:pt idx="433">
                        <c:v>1.76</c:v>
                      </c:pt>
                      <c:pt idx="434">
                        <c:v>1.21</c:v>
                      </c:pt>
                      <c:pt idx="435">
                        <c:v>1.54</c:v>
                      </c:pt>
                      <c:pt idx="436">
                        <c:v>1.1000000000000001</c:v>
                      </c:pt>
                      <c:pt idx="437">
                        <c:v>1.51</c:v>
                      </c:pt>
                      <c:pt idx="438">
                        <c:v>1.06</c:v>
                      </c:pt>
                      <c:pt idx="439">
                        <c:v>1.22</c:v>
                      </c:pt>
                      <c:pt idx="440">
                        <c:v>0.96</c:v>
                      </c:pt>
                      <c:pt idx="441">
                        <c:v>1.46</c:v>
                      </c:pt>
                      <c:pt idx="442">
                        <c:v>1.1000000000000001</c:v>
                      </c:pt>
                      <c:pt idx="443">
                        <c:v>1.9</c:v>
                      </c:pt>
                      <c:pt idx="444">
                        <c:v>1.31</c:v>
                      </c:pt>
                      <c:pt idx="445">
                        <c:v>1.98</c:v>
                      </c:pt>
                      <c:pt idx="446">
                        <c:v>1.48</c:v>
                      </c:pt>
                      <c:pt idx="447">
                        <c:v>1.02</c:v>
                      </c:pt>
                      <c:pt idx="448">
                        <c:v>1.28</c:v>
                      </c:pt>
                      <c:pt idx="449">
                        <c:v>1.67</c:v>
                      </c:pt>
                      <c:pt idx="450">
                        <c:v>1.1399999999999999</c:v>
                      </c:pt>
                      <c:pt idx="451">
                        <c:v>1.6</c:v>
                      </c:pt>
                      <c:pt idx="452">
                        <c:v>1.18</c:v>
                      </c:pt>
                      <c:pt idx="453">
                        <c:v>1.88</c:v>
                      </c:pt>
                      <c:pt idx="454">
                        <c:v>1.21</c:v>
                      </c:pt>
                      <c:pt idx="455">
                        <c:v>1.9</c:v>
                      </c:pt>
                      <c:pt idx="456">
                        <c:v>1.24</c:v>
                      </c:pt>
                      <c:pt idx="457">
                        <c:v>1.66</c:v>
                      </c:pt>
                      <c:pt idx="458">
                        <c:v>1.24</c:v>
                      </c:pt>
                      <c:pt idx="459">
                        <c:v>1.68</c:v>
                      </c:pt>
                      <c:pt idx="460">
                        <c:v>1.2</c:v>
                      </c:pt>
                      <c:pt idx="461">
                        <c:v>1.68</c:v>
                      </c:pt>
                      <c:pt idx="462">
                        <c:v>1.28</c:v>
                      </c:pt>
                      <c:pt idx="463">
                        <c:v>1.6</c:v>
                      </c:pt>
                      <c:pt idx="464">
                        <c:v>1.2</c:v>
                      </c:pt>
                      <c:pt idx="465">
                        <c:v>1.6</c:v>
                      </c:pt>
                      <c:pt idx="466">
                        <c:v>1.22</c:v>
                      </c:pt>
                      <c:pt idx="467">
                        <c:v>1.62</c:v>
                      </c:pt>
                      <c:pt idx="468">
                        <c:v>1.2</c:v>
                      </c:pt>
                      <c:pt idx="469">
                        <c:v>1.59</c:v>
                      </c:pt>
                      <c:pt idx="470">
                        <c:v>1.1599999999999999</c:v>
                      </c:pt>
                      <c:pt idx="471">
                        <c:v>1.59</c:v>
                      </c:pt>
                      <c:pt idx="472">
                        <c:v>1.1599999999999999</c:v>
                      </c:pt>
                      <c:pt idx="473">
                        <c:v>1.56</c:v>
                      </c:pt>
                      <c:pt idx="474">
                        <c:v>1.28</c:v>
                      </c:pt>
                      <c:pt idx="475">
                        <c:v>1.58</c:v>
                      </c:pt>
                      <c:pt idx="476">
                        <c:v>1.32</c:v>
                      </c:pt>
                      <c:pt idx="477">
                        <c:v>1.59</c:v>
                      </c:pt>
                      <c:pt idx="478">
                        <c:v>1.32</c:v>
                      </c:pt>
                      <c:pt idx="479">
                        <c:v>1.58</c:v>
                      </c:pt>
                      <c:pt idx="480">
                        <c:v>1.29</c:v>
                      </c:pt>
                      <c:pt idx="481">
                        <c:v>1.7</c:v>
                      </c:pt>
                      <c:pt idx="482">
                        <c:v>1.33</c:v>
                      </c:pt>
                      <c:pt idx="483">
                        <c:v>1.72</c:v>
                      </c:pt>
                      <c:pt idx="484">
                        <c:v>1.32</c:v>
                      </c:pt>
                      <c:pt idx="485">
                        <c:v>1.72</c:v>
                      </c:pt>
                      <c:pt idx="486">
                        <c:v>1.54</c:v>
                      </c:pt>
                      <c:pt idx="487">
                        <c:v>2.14</c:v>
                      </c:pt>
                      <c:pt idx="488">
                        <c:v>1.64</c:v>
                      </c:pt>
                      <c:pt idx="489">
                        <c:v>2.1800000000000002</c:v>
                      </c:pt>
                      <c:pt idx="490">
                        <c:v>1.46</c:v>
                      </c:pt>
                      <c:pt idx="491">
                        <c:v>1.91</c:v>
                      </c:pt>
                      <c:pt idx="492">
                        <c:v>1.44</c:v>
                      </c:pt>
                      <c:pt idx="493">
                        <c:v>1.68</c:v>
                      </c:pt>
                      <c:pt idx="494">
                        <c:v>1.4</c:v>
                      </c:pt>
                      <c:pt idx="495">
                        <c:v>2.1</c:v>
                      </c:pt>
                      <c:pt idx="496">
                        <c:v>1.62</c:v>
                      </c:pt>
                      <c:pt idx="497">
                        <c:v>2.2000000000000002</c:v>
                      </c:pt>
                      <c:pt idx="498">
                        <c:v>1.7</c:v>
                      </c:pt>
                      <c:pt idx="499">
                        <c:v>2.2999999999999998</c:v>
                      </c:pt>
                      <c:pt idx="500">
                        <c:v>2.13</c:v>
                      </c:pt>
                      <c:pt idx="501">
                        <c:v>2.4300000000000002</c:v>
                      </c:pt>
                      <c:pt idx="502">
                        <c:v>1.81</c:v>
                      </c:pt>
                      <c:pt idx="503">
                        <c:v>2.36</c:v>
                      </c:pt>
                      <c:pt idx="504">
                        <c:v>1.8</c:v>
                      </c:pt>
                      <c:pt idx="505">
                        <c:v>2.4</c:v>
                      </c:pt>
                      <c:pt idx="506">
                        <c:v>1.8</c:v>
                      </c:pt>
                      <c:pt idx="507">
                        <c:v>2.42</c:v>
                      </c:pt>
                      <c:pt idx="508">
                        <c:v>1.94</c:v>
                      </c:pt>
                      <c:pt idx="509">
                        <c:v>2.54</c:v>
                      </c:pt>
                      <c:pt idx="510">
                        <c:v>1.94</c:v>
                      </c:pt>
                      <c:pt idx="511">
                        <c:v>2.46</c:v>
                      </c:pt>
                      <c:pt idx="512">
                        <c:v>1.92</c:v>
                      </c:pt>
                      <c:pt idx="513">
                        <c:v>2.52</c:v>
                      </c:pt>
                      <c:pt idx="514">
                        <c:v>2</c:v>
                      </c:pt>
                      <c:pt idx="515">
                        <c:v>2.54</c:v>
                      </c:pt>
                      <c:pt idx="516">
                        <c:v>1.7</c:v>
                      </c:pt>
                      <c:pt idx="517">
                        <c:v>2.04</c:v>
                      </c:pt>
                      <c:pt idx="518">
                        <c:v>1.7</c:v>
                      </c:pt>
                      <c:pt idx="519">
                        <c:v>2.16</c:v>
                      </c:pt>
                      <c:pt idx="520">
                        <c:v>1.62</c:v>
                      </c:pt>
                      <c:pt idx="521">
                        <c:v>1.72</c:v>
                      </c:pt>
                      <c:pt idx="522">
                        <c:v>1.74</c:v>
                      </c:pt>
                      <c:pt idx="523">
                        <c:v>2.12</c:v>
                      </c:pt>
                      <c:pt idx="524">
                        <c:v>1.76</c:v>
                      </c:pt>
                      <c:pt idx="525">
                        <c:v>2.1</c:v>
                      </c:pt>
                      <c:pt idx="526">
                        <c:v>1.76</c:v>
                      </c:pt>
                      <c:pt idx="527">
                        <c:v>2.1</c:v>
                      </c:pt>
                      <c:pt idx="528">
                        <c:v>1.74</c:v>
                      </c:pt>
                      <c:pt idx="529">
                        <c:v>2.1</c:v>
                      </c:pt>
                      <c:pt idx="530">
                        <c:v>1.6</c:v>
                      </c:pt>
                      <c:pt idx="531">
                        <c:v>2</c:v>
                      </c:pt>
                      <c:pt idx="532">
                        <c:v>1.38</c:v>
                      </c:pt>
                      <c:pt idx="533">
                        <c:v>1.68</c:v>
                      </c:pt>
                      <c:pt idx="534">
                        <c:v>1.36</c:v>
                      </c:pt>
                      <c:pt idx="535">
                        <c:v>1.5</c:v>
                      </c:pt>
                      <c:pt idx="536">
                        <c:v>1.6</c:v>
                      </c:pt>
                      <c:pt idx="537">
                        <c:v>1.54</c:v>
                      </c:pt>
                      <c:pt idx="538">
                        <c:v>1.24</c:v>
                      </c:pt>
                      <c:pt idx="539">
                        <c:v>1.32</c:v>
                      </c:pt>
                      <c:pt idx="540">
                        <c:v>1.1399999999999999</c:v>
                      </c:pt>
                      <c:pt idx="541">
                        <c:v>1.28</c:v>
                      </c:pt>
                      <c:pt idx="542">
                        <c:v>1.1200000000000001</c:v>
                      </c:pt>
                      <c:pt idx="543">
                        <c:v>1.2</c:v>
                      </c:pt>
                      <c:pt idx="544">
                        <c:v>1.52</c:v>
                      </c:pt>
                      <c:pt idx="545">
                        <c:v>1.42</c:v>
                      </c:pt>
                      <c:pt idx="546">
                        <c:v>1.1200000000000001</c:v>
                      </c:pt>
                      <c:pt idx="547">
                        <c:v>1.26</c:v>
                      </c:pt>
                      <c:pt idx="548">
                        <c:v>1.24</c:v>
                      </c:pt>
                      <c:pt idx="549">
                        <c:v>1.31</c:v>
                      </c:pt>
                      <c:pt idx="550">
                        <c:v>1.52</c:v>
                      </c:pt>
                      <c:pt idx="551">
                        <c:v>1.42</c:v>
                      </c:pt>
                      <c:pt idx="552">
                        <c:v>1.25</c:v>
                      </c:pt>
                      <c:pt idx="553">
                        <c:v>1.52</c:v>
                      </c:pt>
                      <c:pt idx="554">
                        <c:v>1.26</c:v>
                      </c:pt>
                      <c:pt idx="555">
                        <c:v>1.34</c:v>
                      </c:pt>
                      <c:pt idx="556">
                        <c:v>1.1599999999999999</c:v>
                      </c:pt>
                      <c:pt idx="557">
                        <c:v>1.28</c:v>
                      </c:pt>
                      <c:pt idx="558">
                        <c:v>1.2</c:v>
                      </c:pt>
                      <c:pt idx="559">
                        <c:v>1.26</c:v>
                      </c:pt>
                      <c:pt idx="560">
                        <c:v>1.08</c:v>
                      </c:pt>
                      <c:pt idx="561">
                        <c:v>1.18</c:v>
                      </c:pt>
                      <c:pt idx="562">
                        <c:v>0.93</c:v>
                      </c:pt>
                      <c:pt idx="563">
                        <c:v>0.98</c:v>
                      </c:pt>
                      <c:pt idx="564">
                        <c:v>0.8</c:v>
                      </c:pt>
                      <c:pt idx="565">
                        <c:v>0.94</c:v>
                      </c:pt>
                      <c:pt idx="566">
                        <c:v>0.84</c:v>
                      </c:pt>
                      <c:pt idx="567">
                        <c:v>1.1200000000000001</c:v>
                      </c:pt>
                      <c:pt idx="568">
                        <c:v>1.1200000000000001</c:v>
                      </c:pt>
                      <c:pt idx="569">
                        <c:v>1.3</c:v>
                      </c:pt>
                      <c:pt idx="570">
                        <c:v>1.1200000000000001</c:v>
                      </c:pt>
                      <c:pt idx="571">
                        <c:v>1.32</c:v>
                      </c:pt>
                      <c:pt idx="572">
                        <c:v>1.22</c:v>
                      </c:pt>
                      <c:pt idx="573">
                        <c:v>2.2999999999999998</c:v>
                      </c:pt>
                      <c:pt idx="574">
                        <c:v>2.2000000000000002</c:v>
                      </c:pt>
                      <c:pt idx="575">
                        <c:v>2.04</c:v>
                      </c:pt>
                      <c:pt idx="576">
                        <c:v>1.8</c:v>
                      </c:pt>
                      <c:pt idx="577">
                        <c:v>2.14</c:v>
                      </c:pt>
                      <c:pt idx="578">
                        <c:v>1.78</c:v>
                      </c:pt>
                      <c:pt idx="579">
                        <c:v>1.84</c:v>
                      </c:pt>
                      <c:pt idx="580">
                        <c:v>1.48</c:v>
                      </c:pt>
                      <c:pt idx="581">
                        <c:v>1.78</c:v>
                      </c:pt>
                      <c:pt idx="582">
                        <c:v>1.44</c:v>
                      </c:pt>
                      <c:pt idx="583">
                        <c:v>1.46</c:v>
                      </c:pt>
                      <c:pt idx="584">
                        <c:v>1.2</c:v>
                      </c:pt>
                      <c:pt idx="585">
                        <c:v>1.3</c:v>
                      </c:pt>
                      <c:pt idx="586">
                        <c:v>1.18</c:v>
                      </c:pt>
                      <c:pt idx="587">
                        <c:v>1.3</c:v>
                      </c:pt>
                      <c:pt idx="588">
                        <c:v>1.06</c:v>
                      </c:pt>
                      <c:pt idx="589">
                        <c:v>1.2</c:v>
                      </c:pt>
                      <c:pt idx="590">
                        <c:v>1.01</c:v>
                      </c:pt>
                      <c:pt idx="591">
                        <c:v>1.2</c:v>
                      </c:pt>
                      <c:pt idx="592">
                        <c:v>0.99</c:v>
                      </c:pt>
                      <c:pt idx="593">
                        <c:v>1.18</c:v>
                      </c:pt>
                      <c:pt idx="594">
                        <c:v>1</c:v>
                      </c:pt>
                      <c:pt idx="595">
                        <c:v>1.1499999999999999</c:v>
                      </c:pt>
                      <c:pt idx="596">
                        <c:v>0.94</c:v>
                      </c:pt>
                      <c:pt idx="597">
                        <c:v>1.1499999999999999</c:v>
                      </c:pt>
                      <c:pt idx="598">
                        <c:v>0.96</c:v>
                      </c:pt>
                      <c:pt idx="599">
                        <c:v>1.2</c:v>
                      </c:pt>
                      <c:pt idx="600">
                        <c:v>1.1000000000000001</c:v>
                      </c:pt>
                      <c:pt idx="601">
                        <c:v>1.2</c:v>
                      </c:pt>
                      <c:pt idx="602">
                        <c:v>1.1599999999999999</c:v>
                      </c:pt>
                      <c:pt idx="603">
                        <c:v>1.44</c:v>
                      </c:pt>
                      <c:pt idx="604">
                        <c:v>1.32</c:v>
                      </c:pt>
                      <c:pt idx="605">
                        <c:v>1.68</c:v>
                      </c:pt>
                      <c:pt idx="606">
                        <c:v>2.14</c:v>
                      </c:pt>
                      <c:pt idx="607">
                        <c:v>2.1</c:v>
                      </c:pt>
                      <c:pt idx="608">
                        <c:v>1.72</c:v>
                      </c:pt>
                      <c:pt idx="609">
                        <c:v>1.87</c:v>
                      </c:pt>
                      <c:pt idx="610">
                        <c:v>1.08</c:v>
                      </c:pt>
                      <c:pt idx="611">
                        <c:v>2.12</c:v>
                      </c:pt>
                      <c:pt idx="612">
                        <c:v>1.86</c:v>
                      </c:pt>
                      <c:pt idx="613">
                        <c:v>1.84</c:v>
                      </c:pt>
                      <c:pt idx="614">
                        <c:v>1.58</c:v>
                      </c:pt>
                      <c:pt idx="615">
                        <c:v>1.75</c:v>
                      </c:pt>
                      <c:pt idx="616">
                        <c:v>1.68</c:v>
                      </c:pt>
                      <c:pt idx="617">
                        <c:v>1.86</c:v>
                      </c:pt>
                      <c:pt idx="618">
                        <c:v>2.14</c:v>
                      </c:pt>
                      <c:pt idx="619">
                        <c:v>2.2599999999999998</c:v>
                      </c:pt>
                      <c:pt idx="620">
                        <c:v>2.16</c:v>
                      </c:pt>
                      <c:pt idx="621">
                        <c:v>2.92</c:v>
                      </c:pt>
                      <c:pt idx="622">
                        <c:v>1.64</c:v>
                      </c:pt>
                      <c:pt idx="623">
                        <c:v>3.26</c:v>
                      </c:pt>
                      <c:pt idx="624">
                        <c:v>3.4</c:v>
                      </c:pt>
                      <c:pt idx="625">
                        <c:v>3.92</c:v>
                      </c:pt>
                      <c:pt idx="626">
                        <c:v>3.26</c:v>
                      </c:pt>
                      <c:pt idx="627">
                        <c:v>2.76</c:v>
                      </c:pt>
                      <c:pt idx="628">
                        <c:v>2.48</c:v>
                      </c:pt>
                      <c:pt idx="629">
                        <c:v>2.3199999999999998</c:v>
                      </c:pt>
                      <c:pt idx="630">
                        <c:v>2.34</c:v>
                      </c:pt>
                      <c:pt idx="631">
                        <c:v>2.2000000000000002</c:v>
                      </c:pt>
                      <c:pt idx="632">
                        <c:v>2.48</c:v>
                      </c:pt>
                      <c:pt idx="633">
                        <c:v>2.78</c:v>
                      </c:pt>
                      <c:pt idx="634">
                        <c:v>2.6</c:v>
                      </c:pt>
                      <c:pt idx="635">
                        <c:v>2.56</c:v>
                      </c:pt>
                      <c:pt idx="636">
                        <c:v>2.64</c:v>
                      </c:pt>
                      <c:pt idx="637">
                        <c:v>2.74</c:v>
                      </c:pt>
                      <c:pt idx="638">
                        <c:v>2.48</c:v>
                      </c:pt>
                      <c:pt idx="639">
                        <c:v>2.2000000000000002</c:v>
                      </c:pt>
                      <c:pt idx="640">
                        <c:v>1.78</c:v>
                      </c:pt>
                      <c:pt idx="641">
                        <c:v>1.94</c:v>
                      </c:pt>
                      <c:pt idx="642">
                        <c:v>1.74</c:v>
                      </c:pt>
                      <c:pt idx="643">
                        <c:v>2.2000000000000002</c:v>
                      </c:pt>
                      <c:pt idx="644">
                        <c:v>2.06</c:v>
                      </c:pt>
                      <c:pt idx="645">
                        <c:v>2.3199999999999998</c:v>
                      </c:pt>
                      <c:pt idx="646">
                        <c:v>2.1800000000000002</c:v>
                      </c:pt>
                      <c:pt idx="647">
                        <c:v>2.52</c:v>
                      </c:pt>
                      <c:pt idx="648">
                        <c:v>2.9</c:v>
                      </c:pt>
                      <c:pt idx="649">
                        <c:v>2.62</c:v>
                      </c:pt>
                      <c:pt idx="650">
                        <c:v>2.1</c:v>
                      </c:pt>
                      <c:pt idx="651">
                        <c:v>2.4700000000000002</c:v>
                      </c:pt>
                      <c:pt idx="652">
                        <c:v>2.2999999999999998</c:v>
                      </c:pt>
                      <c:pt idx="653">
                        <c:v>2.2999999999999998</c:v>
                      </c:pt>
                      <c:pt idx="654">
                        <c:v>2.38</c:v>
                      </c:pt>
                      <c:pt idx="655">
                        <c:v>2.2999999999999998</c:v>
                      </c:pt>
                      <c:pt idx="656">
                        <c:v>2.2999999999999998</c:v>
                      </c:pt>
                      <c:pt idx="657">
                        <c:v>2.36</c:v>
                      </c:pt>
                      <c:pt idx="658">
                        <c:v>2.2799999999999998</c:v>
                      </c:pt>
                      <c:pt idx="659">
                        <c:v>2.5299999999999998</c:v>
                      </c:pt>
                      <c:pt idx="660">
                        <c:v>2.62</c:v>
                      </c:pt>
                      <c:pt idx="661">
                        <c:v>2.44</c:v>
                      </c:pt>
                      <c:pt idx="662">
                        <c:v>2.14</c:v>
                      </c:pt>
                      <c:pt idx="663">
                        <c:v>2.2599999999999998</c:v>
                      </c:pt>
                      <c:pt idx="664">
                        <c:v>2.1800000000000002</c:v>
                      </c:pt>
                      <c:pt idx="665">
                        <c:v>2.52</c:v>
                      </c:pt>
                      <c:pt idx="666">
                        <c:v>2.56</c:v>
                      </c:pt>
                      <c:pt idx="667">
                        <c:v>2.44</c:v>
                      </c:pt>
                      <c:pt idx="668">
                        <c:v>2.1</c:v>
                      </c:pt>
                      <c:pt idx="669">
                        <c:v>2</c:v>
                      </c:pt>
                      <c:pt idx="670">
                        <c:v>1.8</c:v>
                      </c:pt>
                      <c:pt idx="671">
                        <c:v>1.8</c:v>
                      </c:pt>
                      <c:pt idx="672">
                        <c:v>1.76</c:v>
                      </c:pt>
                      <c:pt idx="673">
                        <c:v>1.98</c:v>
                      </c:pt>
                      <c:pt idx="674">
                        <c:v>1.82</c:v>
                      </c:pt>
                      <c:pt idx="675">
                        <c:v>1.76</c:v>
                      </c:pt>
                      <c:pt idx="676">
                        <c:v>1.62</c:v>
                      </c:pt>
                      <c:pt idx="677">
                        <c:v>1.81</c:v>
                      </c:pt>
                      <c:pt idx="678">
                        <c:v>2.04</c:v>
                      </c:pt>
                      <c:pt idx="679">
                        <c:v>2.57</c:v>
                      </c:pt>
                      <c:pt idx="680">
                        <c:v>2.86</c:v>
                      </c:pt>
                      <c:pt idx="681">
                        <c:v>3.88</c:v>
                      </c:pt>
                      <c:pt idx="682">
                        <c:v>4</c:v>
                      </c:pt>
                      <c:pt idx="683">
                        <c:v>3.64</c:v>
                      </c:pt>
                      <c:pt idx="684">
                        <c:v>3.22</c:v>
                      </c:pt>
                      <c:pt idx="685">
                        <c:v>3.4</c:v>
                      </c:pt>
                      <c:pt idx="686">
                        <c:v>3.66</c:v>
                      </c:pt>
                      <c:pt idx="687">
                        <c:v>3.84</c:v>
                      </c:pt>
                      <c:pt idx="688">
                        <c:v>3.28</c:v>
                      </c:pt>
                      <c:pt idx="689">
                        <c:v>2.95</c:v>
                      </c:pt>
                      <c:pt idx="690">
                        <c:v>2.84</c:v>
                      </c:pt>
                      <c:pt idx="691">
                        <c:v>3.6</c:v>
                      </c:pt>
                      <c:pt idx="692">
                        <c:v>3.72</c:v>
                      </c:pt>
                      <c:pt idx="693">
                        <c:v>3.41</c:v>
                      </c:pt>
                      <c:pt idx="694">
                        <c:v>2.4300000000000002</c:v>
                      </c:pt>
                      <c:pt idx="695">
                        <c:v>3.44</c:v>
                      </c:pt>
                      <c:pt idx="696">
                        <c:v>3.24</c:v>
                      </c:pt>
                      <c:pt idx="697">
                        <c:v>3.28</c:v>
                      </c:pt>
                      <c:pt idx="698">
                        <c:v>3</c:v>
                      </c:pt>
                      <c:pt idx="699">
                        <c:v>3.16</c:v>
                      </c:pt>
                      <c:pt idx="700">
                        <c:v>2.82</c:v>
                      </c:pt>
                      <c:pt idx="701">
                        <c:v>3.1</c:v>
                      </c:pt>
                      <c:pt idx="702">
                        <c:v>2.68</c:v>
                      </c:pt>
                      <c:pt idx="703">
                        <c:v>2.76</c:v>
                      </c:pt>
                      <c:pt idx="704">
                        <c:v>2.67</c:v>
                      </c:pt>
                      <c:pt idx="705">
                        <c:v>3.33</c:v>
                      </c:pt>
                      <c:pt idx="706">
                        <c:v>3.38</c:v>
                      </c:pt>
                      <c:pt idx="707">
                        <c:v>3.62</c:v>
                      </c:pt>
                      <c:pt idx="708">
                        <c:v>4.22</c:v>
                      </c:pt>
                      <c:pt idx="709">
                        <c:v>4.8</c:v>
                      </c:pt>
                      <c:pt idx="710">
                        <c:v>4.47</c:v>
                      </c:pt>
                      <c:pt idx="711">
                        <c:v>4.18</c:v>
                      </c:pt>
                      <c:pt idx="712">
                        <c:v>3.9</c:v>
                      </c:pt>
                      <c:pt idx="713">
                        <c:v>3.93</c:v>
                      </c:pt>
                      <c:pt idx="714">
                        <c:v>3.68</c:v>
                      </c:pt>
                      <c:pt idx="715">
                        <c:v>3.72</c:v>
                      </c:pt>
                      <c:pt idx="716">
                        <c:v>3.72</c:v>
                      </c:pt>
                      <c:pt idx="717">
                        <c:v>3.76</c:v>
                      </c:pt>
                      <c:pt idx="718">
                        <c:v>3.68</c:v>
                      </c:pt>
                      <c:pt idx="719">
                        <c:v>4.3499999999999996</c:v>
                      </c:pt>
                      <c:pt idx="720">
                        <c:v>4.42</c:v>
                      </c:pt>
                      <c:pt idx="721">
                        <c:v>4.7</c:v>
                      </c:pt>
                      <c:pt idx="722">
                        <c:v>4.5599999999999996</c:v>
                      </c:pt>
                      <c:pt idx="723">
                        <c:v>4.46</c:v>
                      </c:pt>
                      <c:pt idx="724">
                        <c:v>4.28</c:v>
                      </c:pt>
                      <c:pt idx="725">
                        <c:v>4.3</c:v>
                      </c:pt>
                      <c:pt idx="726">
                        <c:v>3.74</c:v>
                      </c:pt>
                      <c:pt idx="727">
                        <c:v>3.94</c:v>
                      </c:pt>
                      <c:pt idx="728">
                        <c:v>3.4</c:v>
                      </c:pt>
                      <c:pt idx="729">
                        <c:v>3.49</c:v>
                      </c:pt>
                    </c:numCache>
                  </c:numRef>
                </c:val>
                <c:smooth val="1"/>
                <c:extLst xmlns:c15="http://schemas.microsoft.com/office/drawing/2012/chart">
                  <c:ext xmlns:c16="http://schemas.microsoft.com/office/drawing/2014/chart" uri="{C3380CC4-5D6E-409C-BE32-E72D297353CC}">
                    <c16:uniqueId val="{00000010-9035-4649-8864-FD3FB14D1724}"/>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DATOS!$AD$3:$AD$732</c15:sqref>
                        </c15:formulaRef>
                      </c:ext>
                    </c:extLst>
                    <c:numCache>
                      <c:formatCode>0.00</c:formatCode>
                      <c:ptCount val="730"/>
                      <c:pt idx="0">
                        <c:v>3.3</c:v>
                      </c:pt>
                      <c:pt idx="1">
                        <c:v>3.62</c:v>
                      </c:pt>
                      <c:pt idx="2">
                        <c:v>3.2</c:v>
                      </c:pt>
                      <c:pt idx="3">
                        <c:v>3.58</c:v>
                      </c:pt>
                      <c:pt idx="4">
                        <c:v>3.14</c:v>
                      </c:pt>
                      <c:pt idx="5">
                        <c:v>3.52</c:v>
                      </c:pt>
                      <c:pt idx="6">
                        <c:v>2.68</c:v>
                      </c:pt>
                      <c:pt idx="7">
                        <c:v>2.72</c:v>
                      </c:pt>
                      <c:pt idx="8">
                        <c:v>2.36</c:v>
                      </c:pt>
                      <c:pt idx="9">
                        <c:v>2.52</c:v>
                      </c:pt>
                      <c:pt idx="10">
                        <c:v>2.2599999999999998</c:v>
                      </c:pt>
                      <c:pt idx="11">
                        <c:v>2.44</c:v>
                      </c:pt>
                      <c:pt idx="12">
                        <c:v>2.16</c:v>
                      </c:pt>
                      <c:pt idx="13">
                        <c:v>2.38</c:v>
                      </c:pt>
                      <c:pt idx="14">
                        <c:v>2.16</c:v>
                      </c:pt>
                      <c:pt idx="15">
                        <c:v>2.67</c:v>
                      </c:pt>
                      <c:pt idx="16">
                        <c:v>2.2599999999999998</c:v>
                      </c:pt>
                      <c:pt idx="17">
                        <c:v>2.73</c:v>
                      </c:pt>
                      <c:pt idx="18">
                        <c:v>2.82</c:v>
                      </c:pt>
                      <c:pt idx="19">
                        <c:v>2.98</c:v>
                      </c:pt>
                      <c:pt idx="20">
                        <c:v>2.94</c:v>
                      </c:pt>
                      <c:pt idx="21">
                        <c:v>2.88</c:v>
                      </c:pt>
                      <c:pt idx="22">
                        <c:v>2.66</c:v>
                      </c:pt>
                      <c:pt idx="23">
                        <c:v>2.72</c:v>
                      </c:pt>
                      <c:pt idx="24">
                        <c:v>2.56</c:v>
                      </c:pt>
                      <c:pt idx="25">
                        <c:v>2.68</c:v>
                      </c:pt>
                      <c:pt idx="26">
                        <c:v>2.62</c:v>
                      </c:pt>
                      <c:pt idx="27">
                        <c:v>2.85</c:v>
                      </c:pt>
                      <c:pt idx="28">
                        <c:v>2.7</c:v>
                      </c:pt>
                      <c:pt idx="29">
                        <c:v>2.7</c:v>
                      </c:pt>
                      <c:pt idx="30">
                        <c:v>2.52</c:v>
                      </c:pt>
                      <c:pt idx="31">
                        <c:v>2.68</c:v>
                      </c:pt>
                      <c:pt idx="32">
                        <c:v>2.54</c:v>
                      </c:pt>
                      <c:pt idx="33">
                        <c:v>2.1800000000000002</c:v>
                      </c:pt>
                      <c:pt idx="34">
                        <c:v>2.46</c:v>
                      </c:pt>
                      <c:pt idx="35">
                        <c:v>2.64</c:v>
                      </c:pt>
                      <c:pt idx="36">
                        <c:v>2.44</c:v>
                      </c:pt>
                      <c:pt idx="37">
                        <c:v>2.76</c:v>
                      </c:pt>
                      <c:pt idx="38">
                        <c:v>3</c:v>
                      </c:pt>
                      <c:pt idx="39">
                        <c:v>3.14</c:v>
                      </c:pt>
                      <c:pt idx="40">
                        <c:v>3.2</c:v>
                      </c:pt>
                      <c:pt idx="41">
                        <c:v>3.2</c:v>
                      </c:pt>
                      <c:pt idx="42">
                        <c:v>2.68</c:v>
                      </c:pt>
                      <c:pt idx="43">
                        <c:v>3.16</c:v>
                      </c:pt>
                      <c:pt idx="44">
                        <c:v>2.72</c:v>
                      </c:pt>
                      <c:pt idx="45">
                        <c:v>2.99</c:v>
                      </c:pt>
                      <c:pt idx="46">
                        <c:v>2.6</c:v>
                      </c:pt>
                      <c:pt idx="47">
                        <c:v>2.88</c:v>
                      </c:pt>
                      <c:pt idx="48">
                        <c:v>2.44</c:v>
                      </c:pt>
                      <c:pt idx="49">
                        <c:v>2.94</c:v>
                      </c:pt>
                      <c:pt idx="50">
                        <c:v>3.02</c:v>
                      </c:pt>
                      <c:pt idx="51">
                        <c:v>4.46</c:v>
                      </c:pt>
                      <c:pt idx="52">
                        <c:v>4.5</c:v>
                      </c:pt>
                      <c:pt idx="53">
                        <c:v>4.2</c:v>
                      </c:pt>
                      <c:pt idx="54">
                        <c:v>3.64</c:v>
                      </c:pt>
                      <c:pt idx="55">
                        <c:v>3.62</c:v>
                      </c:pt>
                      <c:pt idx="56">
                        <c:v>3.16</c:v>
                      </c:pt>
                      <c:pt idx="57">
                        <c:v>3.32</c:v>
                      </c:pt>
                      <c:pt idx="58">
                        <c:v>2.88</c:v>
                      </c:pt>
                      <c:pt idx="59">
                        <c:v>3.14</c:v>
                      </c:pt>
                      <c:pt idx="60">
                        <c:v>2.72</c:v>
                      </c:pt>
                      <c:pt idx="61">
                        <c:v>3.04</c:v>
                      </c:pt>
                      <c:pt idx="62">
                        <c:v>2.62</c:v>
                      </c:pt>
                      <c:pt idx="63">
                        <c:v>2.0299999999999998</c:v>
                      </c:pt>
                      <c:pt idx="64">
                        <c:v>1.52</c:v>
                      </c:pt>
                      <c:pt idx="65">
                        <c:v>2.86</c:v>
                      </c:pt>
                      <c:pt idx="66">
                        <c:v>2.94</c:v>
                      </c:pt>
                      <c:pt idx="67">
                        <c:v>3.4</c:v>
                      </c:pt>
                      <c:pt idx="68">
                        <c:v>3.24</c:v>
                      </c:pt>
                      <c:pt idx="69">
                        <c:v>2.86</c:v>
                      </c:pt>
                      <c:pt idx="70">
                        <c:v>2.48</c:v>
                      </c:pt>
                      <c:pt idx="71">
                        <c:v>2.52</c:v>
                      </c:pt>
                      <c:pt idx="72">
                        <c:v>2.34</c:v>
                      </c:pt>
                      <c:pt idx="73">
                        <c:v>2.52</c:v>
                      </c:pt>
                      <c:pt idx="74">
                        <c:v>2.46</c:v>
                      </c:pt>
                      <c:pt idx="75">
                        <c:v>2.62</c:v>
                      </c:pt>
                      <c:pt idx="76">
                        <c:v>2.8</c:v>
                      </c:pt>
                      <c:pt idx="77">
                        <c:v>2.95</c:v>
                      </c:pt>
                      <c:pt idx="78">
                        <c:v>2.82</c:v>
                      </c:pt>
                      <c:pt idx="79">
                        <c:v>2.2400000000000002</c:v>
                      </c:pt>
                      <c:pt idx="80">
                        <c:v>1.92</c:v>
                      </c:pt>
                      <c:pt idx="81">
                        <c:v>1.42</c:v>
                      </c:pt>
                      <c:pt idx="82">
                        <c:v>2.14</c:v>
                      </c:pt>
                      <c:pt idx="83">
                        <c:v>2.54</c:v>
                      </c:pt>
                      <c:pt idx="84">
                        <c:v>2.02</c:v>
                      </c:pt>
                      <c:pt idx="85">
                        <c:v>2.4300000000000002</c:v>
                      </c:pt>
                      <c:pt idx="86">
                        <c:v>1.98</c:v>
                      </c:pt>
                      <c:pt idx="87">
                        <c:v>2.44</c:v>
                      </c:pt>
                      <c:pt idx="88">
                        <c:v>2.1</c:v>
                      </c:pt>
                      <c:pt idx="89">
                        <c:v>2.5</c:v>
                      </c:pt>
                      <c:pt idx="90">
                        <c:v>1.7</c:v>
                      </c:pt>
                      <c:pt idx="91">
                        <c:v>2.2400000000000002</c:v>
                      </c:pt>
                      <c:pt idx="92">
                        <c:v>1.78</c:v>
                      </c:pt>
                      <c:pt idx="93">
                        <c:v>2.52</c:v>
                      </c:pt>
                      <c:pt idx="94">
                        <c:v>2.46</c:v>
                      </c:pt>
                      <c:pt idx="95">
                        <c:v>2.76</c:v>
                      </c:pt>
                      <c:pt idx="96">
                        <c:v>2.84</c:v>
                      </c:pt>
                      <c:pt idx="97">
                        <c:v>2.42</c:v>
                      </c:pt>
                      <c:pt idx="98">
                        <c:v>1.98</c:v>
                      </c:pt>
                      <c:pt idx="99">
                        <c:v>2.46</c:v>
                      </c:pt>
                      <c:pt idx="100">
                        <c:v>2.72</c:v>
                      </c:pt>
                      <c:pt idx="101">
                        <c:v>2.8</c:v>
                      </c:pt>
                      <c:pt idx="102">
                        <c:v>2.02</c:v>
                      </c:pt>
                      <c:pt idx="103">
                        <c:v>2.48</c:v>
                      </c:pt>
                      <c:pt idx="104">
                        <c:v>2.04</c:v>
                      </c:pt>
                      <c:pt idx="105">
                        <c:v>2.2200000000000002</c:v>
                      </c:pt>
                      <c:pt idx="106">
                        <c:v>1.78</c:v>
                      </c:pt>
                      <c:pt idx="107">
                        <c:v>2.08</c:v>
                      </c:pt>
                      <c:pt idx="108">
                        <c:v>1.66</c:v>
                      </c:pt>
                      <c:pt idx="109">
                        <c:v>2</c:v>
                      </c:pt>
                      <c:pt idx="110">
                        <c:v>1.6</c:v>
                      </c:pt>
                      <c:pt idx="111">
                        <c:v>1.94</c:v>
                      </c:pt>
                      <c:pt idx="112">
                        <c:v>1.64</c:v>
                      </c:pt>
                      <c:pt idx="113">
                        <c:v>2.2000000000000002</c:v>
                      </c:pt>
                      <c:pt idx="114">
                        <c:v>1.68</c:v>
                      </c:pt>
                      <c:pt idx="115">
                        <c:v>2.16</c:v>
                      </c:pt>
                      <c:pt idx="116">
                        <c:v>1.54</c:v>
                      </c:pt>
                      <c:pt idx="117">
                        <c:v>2.12</c:v>
                      </c:pt>
                      <c:pt idx="118">
                        <c:v>1.88</c:v>
                      </c:pt>
                      <c:pt idx="119">
                        <c:v>2.2799999999999998</c:v>
                      </c:pt>
                      <c:pt idx="120">
                        <c:v>1.52</c:v>
                      </c:pt>
                      <c:pt idx="121">
                        <c:v>2.04</c:v>
                      </c:pt>
                      <c:pt idx="122">
                        <c:v>1.46</c:v>
                      </c:pt>
                      <c:pt idx="123">
                        <c:v>2.08</c:v>
                      </c:pt>
                      <c:pt idx="124">
                        <c:v>1.44</c:v>
                      </c:pt>
                      <c:pt idx="125">
                        <c:v>2.02</c:v>
                      </c:pt>
                      <c:pt idx="126">
                        <c:v>1.48</c:v>
                      </c:pt>
                      <c:pt idx="127">
                        <c:v>1.69</c:v>
                      </c:pt>
                      <c:pt idx="128">
                        <c:v>1.46</c:v>
                      </c:pt>
                      <c:pt idx="129">
                        <c:v>2.12</c:v>
                      </c:pt>
                      <c:pt idx="130">
                        <c:v>1.46</c:v>
                      </c:pt>
                      <c:pt idx="131">
                        <c:v>2.2999999999999998</c:v>
                      </c:pt>
                      <c:pt idx="132">
                        <c:v>1.58</c:v>
                      </c:pt>
                      <c:pt idx="133">
                        <c:v>2.08</c:v>
                      </c:pt>
                      <c:pt idx="134">
                        <c:v>2.5</c:v>
                      </c:pt>
                      <c:pt idx="135">
                        <c:v>2.06</c:v>
                      </c:pt>
                      <c:pt idx="136">
                        <c:v>1.1399999999999999</c:v>
                      </c:pt>
                      <c:pt idx="137">
                        <c:v>2.04</c:v>
                      </c:pt>
                      <c:pt idx="138">
                        <c:v>1.6</c:v>
                      </c:pt>
                      <c:pt idx="139">
                        <c:v>1.94</c:v>
                      </c:pt>
                      <c:pt idx="140">
                        <c:v>1.86</c:v>
                      </c:pt>
                      <c:pt idx="141">
                        <c:v>1.94</c:v>
                      </c:pt>
                      <c:pt idx="142">
                        <c:v>1.54</c:v>
                      </c:pt>
                      <c:pt idx="143">
                        <c:v>2.14</c:v>
                      </c:pt>
                      <c:pt idx="144">
                        <c:v>1.93</c:v>
                      </c:pt>
                      <c:pt idx="145">
                        <c:v>2.2999999999999998</c:v>
                      </c:pt>
                      <c:pt idx="146">
                        <c:v>1.74</c:v>
                      </c:pt>
                      <c:pt idx="147">
                        <c:v>2</c:v>
                      </c:pt>
                      <c:pt idx="148">
                        <c:v>1.8</c:v>
                      </c:pt>
                      <c:pt idx="149">
                        <c:v>2.39</c:v>
                      </c:pt>
                      <c:pt idx="150">
                        <c:v>2.42</c:v>
                      </c:pt>
                      <c:pt idx="151">
                        <c:v>2.9</c:v>
                      </c:pt>
                      <c:pt idx="152">
                        <c:v>2.58</c:v>
                      </c:pt>
                      <c:pt idx="153">
                        <c:v>1.84</c:v>
                      </c:pt>
                      <c:pt idx="154">
                        <c:v>2.1</c:v>
                      </c:pt>
                      <c:pt idx="155">
                        <c:v>2.44</c:v>
                      </c:pt>
                      <c:pt idx="156">
                        <c:v>1.84</c:v>
                      </c:pt>
                      <c:pt idx="157">
                        <c:v>2.4</c:v>
                      </c:pt>
                      <c:pt idx="158">
                        <c:v>2.2000000000000002</c:v>
                      </c:pt>
                      <c:pt idx="159">
                        <c:v>2.66</c:v>
                      </c:pt>
                      <c:pt idx="160">
                        <c:v>2.1800000000000002</c:v>
                      </c:pt>
                      <c:pt idx="161">
                        <c:v>2.7</c:v>
                      </c:pt>
                      <c:pt idx="162">
                        <c:v>2.8</c:v>
                      </c:pt>
                      <c:pt idx="163">
                        <c:v>3.56</c:v>
                      </c:pt>
                      <c:pt idx="164">
                        <c:v>3.22</c:v>
                      </c:pt>
                      <c:pt idx="165">
                        <c:v>3.2</c:v>
                      </c:pt>
                      <c:pt idx="166">
                        <c:v>2.72</c:v>
                      </c:pt>
                      <c:pt idx="167">
                        <c:v>3.34</c:v>
                      </c:pt>
                      <c:pt idx="168">
                        <c:v>3.62</c:v>
                      </c:pt>
                      <c:pt idx="169">
                        <c:v>3.6</c:v>
                      </c:pt>
                      <c:pt idx="170">
                        <c:v>3.66</c:v>
                      </c:pt>
                      <c:pt idx="171">
                        <c:v>4.26</c:v>
                      </c:pt>
                      <c:pt idx="172">
                        <c:v>4.0199999999999996</c:v>
                      </c:pt>
                      <c:pt idx="173">
                        <c:v>3.88</c:v>
                      </c:pt>
                      <c:pt idx="174">
                        <c:v>3.24</c:v>
                      </c:pt>
                      <c:pt idx="175">
                        <c:v>3.74</c:v>
                      </c:pt>
                      <c:pt idx="176">
                        <c:v>3.34</c:v>
                      </c:pt>
                      <c:pt idx="177">
                        <c:v>3.64</c:v>
                      </c:pt>
                      <c:pt idx="178">
                        <c:v>3.54</c:v>
                      </c:pt>
                      <c:pt idx="179">
                        <c:v>3.85</c:v>
                      </c:pt>
                      <c:pt idx="180">
                        <c:v>3.8</c:v>
                      </c:pt>
                      <c:pt idx="181">
                        <c:v>3.86</c:v>
                      </c:pt>
                      <c:pt idx="182">
                        <c:v>3.46</c:v>
                      </c:pt>
                      <c:pt idx="183">
                        <c:v>3.66</c:v>
                      </c:pt>
                      <c:pt idx="184">
                        <c:v>3.24</c:v>
                      </c:pt>
                      <c:pt idx="185">
                        <c:v>3.58</c:v>
                      </c:pt>
                      <c:pt idx="186">
                        <c:v>3.56</c:v>
                      </c:pt>
                      <c:pt idx="187">
                        <c:v>3.62</c:v>
                      </c:pt>
                      <c:pt idx="188">
                        <c:v>3.64</c:v>
                      </c:pt>
                      <c:pt idx="189">
                        <c:v>4.22</c:v>
                      </c:pt>
                      <c:pt idx="190">
                        <c:v>4.0599999999999996</c:v>
                      </c:pt>
                      <c:pt idx="191">
                        <c:v>3.69</c:v>
                      </c:pt>
                      <c:pt idx="192">
                        <c:v>3.2</c:v>
                      </c:pt>
                      <c:pt idx="193">
                        <c:v>3.28</c:v>
                      </c:pt>
                      <c:pt idx="194">
                        <c:v>2.92</c:v>
                      </c:pt>
                      <c:pt idx="195">
                        <c:v>3.3</c:v>
                      </c:pt>
                      <c:pt idx="196">
                        <c:v>3.1</c:v>
                      </c:pt>
                      <c:pt idx="197">
                        <c:v>3.4</c:v>
                      </c:pt>
                      <c:pt idx="198">
                        <c:v>3.3</c:v>
                      </c:pt>
                      <c:pt idx="199">
                        <c:v>3.55</c:v>
                      </c:pt>
                      <c:pt idx="200">
                        <c:v>3.42</c:v>
                      </c:pt>
                      <c:pt idx="201">
                        <c:v>3.9</c:v>
                      </c:pt>
                      <c:pt idx="202">
                        <c:v>3.54</c:v>
                      </c:pt>
                      <c:pt idx="203">
                        <c:v>3.76</c:v>
                      </c:pt>
                      <c:pt idx="204">
                        <c:v>3.38</c:v>
                      </c:pt>
                      <c:pt idx="205">
                        <c:v>3.62</c:v>
                      </c:pt>
                      <c:pt idx="206">
                        <c:v>3.3</c:v>
                      </c:pt>
                      <c:pt idx="207">
                        <c:v>3.4</c:v>
                      </c:pt>
                      <c:pt idx="208">
                        <c:v>2.94</c:v>
                      </c:pt>
                      <c:pt idx="209">
                        <c:v>3.36</c:v>
                      </c:pt>
                      <c:pt idx="210">
                        <c:v>2.7</c:v>
                      </c:pt>
                      <c:pt idx="211">
                        <c:v>3.36</c:v>
                      </c:pt>
                      <c:pt idx="212">
                        <c:v>2.6</c:v>
                      </c:pt>
                      <c:pt idx="213">
                        <c:v>3.21</c:v>
                      </c:pt>
                      <c:pt idx="214">
                        <c:v>2.76</c:v>
                      </c:pt>
                      <c:pt idx="215">
                        <c:v>3.64</c:v>
                      </c:pt>
                      <c:pt idx="216">
                        <c:v>3.26</c:v>
                      </c:pt>
                      <c:pt idx="217">
                        <c:v>4.72</c:v>
                      </c:pt>
                      <c:pt idx="218">
                        <c:v>4.5599999999999996</c:v>
                      </c:pt>
                      <c:pt idx="219">
                        <c:v>4.8</c:v>
                      </c:pt>
                      <c:pt idx="220">
                        <c:v>4.7</c:v>
                      </c:pt>
                      <c:pt idx="221">
                        <c:v>5.3</c:v>
                      </c:pt>
                      <c:pt idx="222">
                        <c:v>5.3</c:v>
                      </c:pt>
                      <c:pt idx="223">
                        <c:v>5.46</c:v>
                      </c:pt>
                      <c:pt idx="224">
                        <c:v>4.95</c:v>
                      </c:pt>
                      <c:pt idx="225">
                        <c:v>4.74</c:v>
                      </c:pt>
                      <c:pt idx="226">
                        <c:v>4.45</c:v>
                      </c:pt>
                      <c:pt idx="227">
                        <c:v>4.3600000000000003</c:v>
                      </c:pt>
                      <c:pt idx="228">
                        <c:v>4.8600000000000003</c:v>
                      </c:pt>
                      <c:pt idx="229">
                        <c:v>1.94</c:v>
                      </c:pt>
                      <c:pt idx="230">
                        <c:v>4.9800000000000004</c:v>
                      </c:pt>
                      <c:pt idx="231">
                        <c:v>4.9800000000000004</c:v>
                      </c:pt>
                      <c:pt idx="232">
                        <c:v>4.9800000000000004</c:v>
                      </c:pt>
                      <c:pt idx="233">
                        <c:v>4.67</c:v>
                      </c:pt>
                      <c:pt idx="234">
                        <c:v>4.38</c:v>
                      </c:pt>
                      <c:pt idx="235">
                        <c:v>4.33</c:v>
                      </c:pt>
                      <c:pt idx="236">
                        <c:v>4.34</c:v>
                      </c:pt>
                      <c:pt idx="237">
                        <c:v>4.46</c:v>
                      </c:pt>
                      <c:pt idx="238">
                        <c:v>4.38</c:v>
                      </c:pt>
                      <c:pt idx="239">
                        <c:v>4.2699999999999996</c:v>
                      </c:pt>
                      <c:pt idx="240">
                        <c:v>4.26</c:v>
                      </c:pt>
                      <c:pt idx="241">
                        <c:v>4.4800000000000004</c:v>
                      </c:pt>
                      <c:pt idx="242">
                        <c:v>4.6399999999999997</c:v>
                      </c:pt>
                      <c:pt idx="243">
                        <c:v>4.88</c:v>
                      </c:pt>
                      <c:pt idx="244">
                        <c:v>4.5</c:v>
                      </c:pt>
                      <c:pt idx="245">
                        <c:v>4.6100000000000003</c:v>
                      </c:pt>
                      <c:pt idx="246">
                        <c:v>4.21</c:v>
                      </c:pt>
                      <c:pt idx="247">
                        <c:v>4.28</c:v>
                      </c:pt>
                      <c:pt idx="248">
                        <c:v>3.94</c:v>
                      </c:pt>
                      <c:pt idx="249">
                        <c:v>4.0999999999999996</c:v>
                      </c:pt>
                      <c:pt idx="250">
                        <c:v>3.78</c:v>
                      </c:pt>
                      <c:pt idx="251">
                        <c:v>4.0199999999999996</c:v>
                      </c:pt>
                      <c:pt idx="252">
                        <c:v>3.5</c:v>
                      </c:pt>
                      <c:pt idx="253">
                        <c:v>3.64</c:v>
                      </c:pt>
                      <c:pt idx="254">
                        <c:v>3.46</c:v>
                      </c:pt>
                      <c:pt idx="255">
                        <c:v>4.2</c:v>
                      </c:pt>
                      <c:pt idx="256">
                        <c:v>3.8</c:v>
                      </c:pt>
                      <c:pt idx="257">
                        <c:v>3.74</c:v>
                      </c:pt>
                      <c:pt idx="258">
                        <c:v>3.44</c:v>
                      </c:pt>
                      <c:pt idx="259">
                        <c:v>3.8</c:v>
                      </c:pt>
                      <c:pt idx="260">
                        <c:v>3.34</c:v>
                      </c:pt>
                      <c:pt idx="261">
                        <c:v>3.56</c:v>
                      </c:pt>
                      <c:pt idx="262">
                        <c:v>3.18</c:v>
                      </c:pt>
                      <c:pt idx="263">
                        <c:v>3.48</c:v>
                      </c:pt>
                      <c:pt idx="264">
                        <c:v>3.16</c:v>
                      </c:pt>
                      <c:pt idx="265">
                        <c:v>3.52</c:v>
                      </c:pt>
                      <c:pt idx="266">
                        <c:v>3.16</c:v>
                      </c:pt>
                      <c:pt idx="267">
                        <c:v>3.61</c:v>
                      </c:pt>
                      <c:pt idx="268">
                        <c:v>2.9</c:v>
                      </c:pt>
                      <c:pt idx="269">
                        <c:v>2.99</c:v>
                      </c:pt>
                      <c:pt idx="270">
                        <c:v>2.34</c:v>
                      </c:pt>
                      <c:pt idx="271">
                        <c:v>2.84</c:v>
                      </c:pt>
                      <c:pt idx="272">
                        <c:v>2.58</c:v>
                      </c:pt>
                      <c:pt idx="273">
                        <c:v>3</c:v>
                      </c:pt>
                      <c:pt idx="274">
                        <c:v>2.56</c:v>
                      </c:pt>
                      <c:pt idx="275">
                        <c:v>4.0599999999999996</c:v>
                      </c:pt>
                      <c:pt idx="276">
                        <c:v>4.03</c:v>
                      </c:pt>
                      <c:pt idx="277">
                        <c:v>3.68</c:v>
                      </c:pt>
                      <c:pt idx="278">
                        <c:v>3.1</c:v>
                      </c:pt>
                      <c:pt idx="279">
                        <c:v>3.2</c:v>
                      </c:pt>
                      <c:pt idx="280">
                        <c:v>2.88</c:v>
                      </c:pt>
                      <c:pt idx="281">
                        <c:v>3.24</c:v>
                      </c:pt>
                      <c:pt idx="282">
                        <c:v>3.74</c:v>
                      </c:pt>
                      <c:pt idx="283">
                        <c:v>4.5999999999999996</c:v>
                      </c:pt>
                      <c:pt idx="284">
                        <c:v>4.1399999999999997</c:v>
                      </c:pt>
                      <c:pt idx="285">
                        <c:v>3.84</c:v>
                      </c:pt>
                      <c:pt idx="286">
                        <c:v>3.6</c:v>
                      </c:pt>
                      <c:pt idx="287">
                        <c:v>3.68</c:v>
                      </c:pt>
                      <c:pt idx="288">
                        <c:v>3.32</c:v>
                      </c:pt>
                      <c:pt idx="289">
                        <c:v>3.3</c:v>
                      </c:pt>
                      <c:pt idx="290">
                        <c:v>5.12</c:v>
                      </c:pt>
                      <c:pt idx="291">
                        <c:v>4.78</c:v>
                      </c:pt>
                      <c:pt idx="292">
                        <c:v>4.28</c:v>
                      </c:pt>
                      <c:pt idx="293">
                        <c:v>4.0999999999999996</c:v>
                      </c:pt>
                      <c:pt idx="294">
                        <c:v>3.86</c:v>
                      </c:pt>
                      <c:pt idx="295">
                        <c:v>4.4000000000000004</c:v>
                      </c:pt>
                      <c:pt idx="296">
                        <c:v>4.4000000000000004</c:v>
                      </c:pt>
                      <c:pt idx="297">
                        <c:v>4.5199999999999996</c:v>
                      </c:pt>
                      <c:pt idx="298">
                        <c:v>4.03</c:v>
                      </c:pt>
                      <c:pt idx="299">
                        <c:v>4</c:v>
                      </c:pt>
                      <c:pt idx="300">
                        <c:v>4.0199999999999996</c:v>
                      </c:pt>
                      <c:pt idx="301">
                        <c:v>4.5999999999999996</c:v>
                      </c:pt>
                      <c:pt idx="302">
                        <c:v>4.8600000000000003</c:v>
                      </c:pt>
                      <c:pt idx="303">
                        <c:v>5.0999999999999996</c:v>
                      </c:pt>
                      <c:pt idx="304">
                        <c:v>4.66</c:v>
                      </c:pt>
                      <c:pt idx="305">
                        <c:v>5.41</c:v>
                      </c:pt>
                      <c:pt idx="306">
                        <c:v>5.2</c:v>
                      </c:pt>
                      <c:pt idx="307">
                        <c:v>5.08</c:v>
                      </c:pt>
                      <c:pt idx="308">
                        <c:v>4.5</c:v>
                      </c:pt>
                      <c:pt idx="309">
                        <c:v>4.4000000000000004</c:v>
                      </c:pt>
                      <c:pt idx="310">
                        <c:v>4.0199999999999996</c:v>
                      </c:pt>
                      <c:pt idx="311">
                        <c:v>4.3</c:v>
                      </c:pt>
                      <c:pt idx="312">
                        <c:v>4.0999999999999996</c:v>
                      </c:pt>
                      <c:pt idx="313">
                        <c:v>4.22</c:v>
                      </c:pt>
                      <c:pt idx="314">
                        <c:v>3.94</c:v>
                      </c:pt>
                      <c:pt idx="315">
                        <c:v>4.1399999999999997</c:v>
                      </c:pt>
                      <c:pt idx="316">
                        <c:v>3.6</c:v>
                      </c:pt>
                      <c:pt idx="317">
                        <c:v>4.1399999999999997</c:v>
                      </c:pt>
                      <c:pt idx="318">
                        <c:v>3.6</c:v>
                      </c:pt>
                      <c:pt idx="319">
                        <c:v>3.92</c:v>
                      </c:pt>
                      <c:pt idx="320">
                        <c:v>3.52</c:v>
                      </c:pt>
                      <c:pt idx="321">
                        <c:v>3.5</c:v>
                      </c:pt>
                      <c:pt idx="322">
                        <c:v>3.04</c:v>
                      </c:pt>
                      <c:pt idx="323">
                        <c:v>3.12</c:v>
                      </c:pt>
                      <c:pt idx="324">
                        <c:v>2.76</c:v>
                      </c:pt>
                      <c:pt idx="325">
                        <c:v>2.98</c:v>
                      </c:pt>
                      <c:pt idx="326">
                        <c:v>2.76</c:v>
                      </c:pt>
                      <c:pt idx="327">
                        <c:v>3.06</c:v>
                      </c:pt>
                      <c:pt idx="328">
                        <c:v>2.72</c:v>
                      </c:pt>
                      <c:pt idx="329">
                        <c:v>3</c:v>
                      </c:pt>
                      <c:pt idx="330">
                        <c:v>2.74</c:v>
                      </c:pt>
                      <c:pt idx="331">
                        <c:v>3</c:v>
                      </c:pt>
                      <c:pt idx="332">
                        <c:v>2.64</c:v>
                      </c:pt>
                      <c:pt idx="333">
                        <c:v>2.86</c:v>
                      </c:pt>
                      <c:pt idx="334">
                        <c:v>2.96</c:v>
                      </c:pt>
                      <c:pt idx="335">
                        <c:v>3.24</c:v>
                      </c:pt>
                      <c:pt idx="336">
                        <c:v>3.04</c:v>
                      </c:pt>
                      <c:pt idx="337">
                        <c:v>3.28</c:v>
                      </c:pt>
                      <c:pt idx="338">
                        <c:v>3.16</c:v>
                      </c:pt>
                      <c:pt idx="339">
                        <c:v>3.34</c:v>
                      </c:pt>
                      <c:pt idx="340">
                        <c:v>3.2</c:v>
                      </c:pt>
                      <c:pt idx="341">
                        <c:v>3.4</c:v>
                      </c:pt>
                      <c:pt idx="342">
                        <c:v>2.68</c:v>
                      </c:pt>
                      <c:pt idx="343">
                        <c:v>2.64</c:v>
                      </c:pt>
                      <c:pt idx="344">
                        <c:v>2.6</c:v>
                      </c:pt>
                      <c:pt idx="345">
                        <c:v>2.56</c:v>
                      </c:pt>
                      <c:pt idx="346">
                        <c:v>2.68</c:v>
                      </c:pt>
                      <c:pt idx="347">
                        <c:v>3.26</c:v>
                      </c:pt>
                      <c:pt idx="348">
                        <c:v>3.16</c:v>
                      </c:pt>
                      <c:pt idx="349">
                        <c:v>3</c:v>
                      </c:pt>
                      <c:pt idx="350">
                        <c:v>2.5</c:v>
                      </c:pt>
                      <c:pt idx="351">
                        <c:v>2.78</c:v>
                      </c:pt>
                      <c:pt idx="352">
                        <c:v>2.52</c:v>
                      </c:pt>
                      <c:pt idx="353">
                        <c:v>2.8</c:v>
                      </c:pt>
                      <c:pt idx="354">
                        <c:v>2.6</c:v>
                      </c:pt>
                      <c:pt idx="355">
                        <c:v>3.07</c:v>
                      </c:pt>
                      <c:pt idx="356">
                        <c:v>2.66</c:v>
                      </c:pt>
                      <c:pt idx="357">
                        <c:v>2.78</c:v>
                      </c:pt>
                      <c:pt idx="358">
                        <c:v>2.4</c:v>
                      </c:pt>
                      <c:pt idx="359">
                        <c:v>2.84</c:v>
                      </c:pt>
                      <c:pt idx="360">
                        <c:v>2.56</c:v>
                      </c:pt>
                      <c:pt idx="361">
                        <c:v>2.96</c:v>
                      </c:pt>
                      <c:pt idx="362">
                        <c:v>2.4</c:v>
                      </c:pt>
                      <c:pt idx="363">
                        <c:v>2.66</c:v>
                      </c:pt>
                      <c:pt idx="364">
                        <c:v>2</c:v>
                      </c:pt>
                      <c:pt idx="365">
                        <c:v>2.4</c:v>
                      </c:pt>
                      <c:pt idx="366">
                        <c:v>1.86</c:v>
                      </c:pt>
                      <c:pt idx="367">
                        <c:v>2.2200000000000002</c:v>
                      </c:pt>
                      <c:pt idx="368">
                        <c:v>2.2200000000000002</c:v>
                      </c:pt>
                      <c:pt idx="369">
                        <c:v>2.46</c:v>
                      </c:pt>
                      <c:pt idx="370">
                        <c:v>2.1</c:v>
                      </c:pt>
                      <c:pt idx="371">
                        <c:v>2.4</c:v>
                      </c:pt>
                      <c:pt idx="372">
                        <c:v>2.1</c:v>
                      </c:pt>
                      <c:pt idx="373">
                        <c:v>2.4</c:v>
                      </c:pt>
                      <c:pt idx="374">
                        <c:v>2.02</c:v>
                      </c:pt>
                      <c:pt idx="375">
                        <c:v>2.36</c:v>
                      </c:pt>
                      <c:pt idx="376">
                        <c:v>2.1</c:v>
                      </c:pt>
                      <c:pt idx="377">
                        <c:v>2.44</c:v>
                      </c:pt>
                      <c:pt idx="378">
                        <c:v>1.66</c:v>
                      </c:pt>
                      <c:pt idx="379">
                        <c:v>2.1800000000000002</c:v>
                      </c:pt>
                      <c:pt idx="380">
                        <c:v>1.52</c:v>
                      </c:pt>
                      <c:pt idx="381">
                        <c:v>2.16</c:v>
                      </c:pt>
                      <c:pt idx="382">
                        <c:v>1.64</c:v>
                      </c:pt>
                      <c:pt idx="383">
                        <c:v>2.06</c:v>
                      </c:pt>
                      <c:pt idx="384">
                        <c:v>1.56</c:v>
                      </c:pt>
                      <c:pt idx="385">
                        <c:v>1.82</c:v>
                      </c:pt>
                      <c:pt idx="386">
                        <c:v>1.34</c:v>
                      </c:pt>
                      <c:pt idx="387">
                        <c:v>1.78</c:v>
                      </c:pt>
                      <c:pt idx="388">
                        <c:v>1.2</c:v>
                      </c:pt>
                      <c:pt idx="389">
                        <c:v>1.6</c:v>
                      </c:pt>
                      <c:pt idx="390">
                        <c:v>1.22</c:v>
                      </c:pt>
                      <c:pt idx="391">
                        <c:v>1.44</c:v>
                      </c:pt>
                      <c:pt idx="392">
                        <c:v>1.26</c:v>
                      </c:pt>
                      <c:pt idx="393">
                        <c:v>1.54</c:v>
                      </c:pt>
                      <c:pt idx="394">
                        <c:v>1.44</c:v>
                      </c:pt>
                      <c:pt idx="395">
                        <c:v>1.72</c:v>
                      </c:pt>
                      <c:pt idx="396">
                        <c:v>1.88</c:v>
                      </c:pt>
                      <c:pt idx="397">
                        <c:v>1.8</c:v>
                      </c:pt>
                      <c:pt idx="398">
                        <c:v>1.44</c:v>
                      </c:pt>
                      <c:pt idx="399">
                        <c:v>1.54</c:v>
                      </c:pt>
                      <c:pt idx="400">
                        <c:v>1.52</c:v>
                      </c:pt>
                      <c:pt idx="401">
                        <c:v>2.16</c:v>
                      </c:pt>
                      <c:pt idx="402">
                        <c:v>1.9</c:v>
                      </c:pt>
                      <c:pt idx="403">
                        <c:v>2.5</c:v>
                      </c:pt>
                      <c:pt idx="404">
                        <c:v>1.72</c:v>
                      </c:pt>
                      <c:pt idx="405">
                        <c:v>2.1800000000000002</c:v>
                      </c:pt>
                      <c:pt idx="406">
                        <c:v>2.2999999999999998</c:v>
                      </c:pt>
                      <c:pt idx="407">
                        <c:v>2.98</c:v>
                      </c:pt>
                      <c:pt idx="408">
                        <c:v>3</c:v>
                      </c:pt>
                      <c:pt idx="409">
                        <c:v>3.12</c:v>
                      </c:pt>
                      <c:pt idx="410">
                        <c:v>2.66</c:v>
                      </c:pt>
                      <c:pt idx="411">
                        <c:v>2.9</c:v>
                      </c:pt>
                      <c:pt idx="412">
                        <c:v>2.56</c:v>
                      </c:pt>
                      <c:pt idx="413">
                        <c:v>2.88</c:v>
                      </c:pt>
                      <c:pt idx="414">
                        <c:v>2.1</c:v>
                      </c:pt>
                      <c:pt idx="415">
                        <c:v>2.52</c:v>
                      </c:pt>
                      <c:pt idx="416">
                        <c:v>2.04</c:v>
                      </c:pt>
                      <c:pt idx="417">
                        <c:v>2.56</c:v>
                      </c:pt>
                      <c:pt idx="418">
                        <c:v>1.92</c:v>
                      </c:pt>
                      <c:pt idx="419">
                        <c:v>2.36</c:v>
                      </c:pt>
                      <c:pt idx="420">
                        <c:v>1.74</c:v>
                      </c:pt>
                      <c:pt idx="421">
                        <c:v>2.29</c:v>
                      </c:pt>
                      <c:pt idx="422">
                        <c:v>1.72</c:v>
                      </c:pt>
                      <c:pt idx="423">
                        <c:v>2.1</c:v>
                      </c:pt>
                      <c:pt idx="424">
                        <c:v>1.56</c:v>
                      </c:pt>
                      <c:pt idx="425">
                        <c:v>1.86</c:v>
                      </c:pt>
                      <c:pt idx="426">
                        <c:v>1.82</c:v>
                      </c:pt>
                      <c:pt idx="427">
                        <c:v>2.29</c:v>
                      </c:pt>
                      <c:pt idx="428">
                        <c:v>1.94</c:v>
                      </c:pt>
                      <c:pt idx="429">
                        <c:v>2.36</c:v>
                      </c:pt>
                      <c:pt idx="430">
                        <c:v>1.96</c:v>
                      </c:pt>
                      <c:pt idx="431">
                        <c:v>2.2200000000000002</c:v>
                      </c:pt>
                      <c:pt idx="432">
                        <c:v>1.54</c:v>
                      </c:pt>
                      <c:pt idx="433">
                        <c:v>1.84</c:v>
                      </c:pt>
                      <c:pt idx="434">
                        <c:v>1.38</c:v>
                      </c:pt>
                      <c:pt idx="435">
                        <c:v>1.8</c:v>
                      </c:pt>
                      <c:pt idx="436">
                        <c:v>1.28</c:v>
                      </c:pt>
                      <c:pt idx="437">
                        <c:v>1.74</c:v>
                      </c:pt>
                      <c:pt idx="438">
                        <c:v>1.32</c:v>
                      </c:pt>
                      <c:pt idx="439">
                        <c:v>1.8</c:v>
                      </c:pt>
                      <c:pt idx="440">
                        <c:v>1.48</c:v>
                      </c:pt>
                      <c:pt idx="441">
                        <c:v>1.8</c:v>
                      </c:pt>
                      <c:pt idx="442">
                        <c:v>1.42</c:v>
                      </c:pt>
                      <c:pt idx="443">
                        <c:v>1.8</c:v>
                      </c:pt>
                      <c:pt idx="444">
                        <c:v>1.36</c:v>
                      </c:pt>
                      <c:pt idx="445">
                        <c:v>1.74</c:v>
                      </c:pt>
                      <c:pt idx="446">
                        <c:v>1.3</c:v>
                      </c:pt>
                      <c:pt idx="447">
                        <c:v>1.74</c:v>
                      </c:pt>
                      <c:pt idx="448">
                        <c:v>1.3</c:v>
                      </c:pt>
                      <c:pt idx="449">
                        <c:v>1.52</c:v>
                      </c:pt>
                      <c:pt idx="450">
                        <c:v>1.3</c:v>
                      </c:pt>
                      <c:pt idx="451">
                        <c:v>1.78</c:v>
                      </c:pt>
                      <c:pt idx="452">
                        <c:v>1.32</c:v>
                      </c:pt>
                      <c:pt idx="453">
                        <c:v>1.92</c:v>
                      </c:pt>
                      <c:pt idx="454">
                        <c:v>1.6</c:v>
                      </c:pt>
                      <c:pt idx="455">
                        <c:v>1.94</c:v>
                      </c:pt>
                      <c:pt idx="456">
                        <c:v>1.5</c:v>
                      </c:pt>
                      <c:pt idx="457">
                        <c:v>1.9</c:v>
                      </c:pt>
                      <c:pt idx="458">
                        <c:v>1.52</c:v>
                      </c:pt>
                      <c:pt idx="459">
                        <c:v>2</c:v>
                      </c:pt>
                      <c:pt idx="460">
                        <c:v>1.54</c:v>
                      </c:pt>
                      <c:pt idx="461">
                        <c:v>1.84</c:v>
                      </c:pt>
                      <c:pt idx="462">
                        <c:v>1.36</c:v>
                      </c:pt>
                      <c:pt idx="463">
                        <c:v>1.74</c:v>
                      </c:pt>
                      <c:pt idx="464">
                        <c:v>1.32</c:v>
                      </c:pt>
                      <c:pt idx="465">
                        <c:v>1.8</c:v>
                      </c:pt>
                      <c:pt idx="466">
                        <c:v>1.36</c:v>
                      </c:pt>
                      <c:pt idx="467">
                        <c:v>1.84</c:v>
                      </c:pt>
                      <c:pt idx="468">
                        <c:v>1.42</c:v>
                      </c:pt>
                      <c:pt idx="469">
                        <c:v>1.8</c:v>
                      </c:pt>
                      <c:pt idx="470">
                        <c:v>1.58</c:v>
                      </c:pt>
                      <c:pt idx="471">
                        <c:v>2.04</c:v>
                      </c:pt>
                      <c:pt idx="472">
                        <c:v>1.8</c:v>
                      </c:pt>
                      <c:pt idx="473">
                        <c:v>2.2200000000000002</c:v>
                      </c:pt>
                      <c:pt idx="474">
                        <c:v>2.16</c:v>
                      </c:pt>
                      <c:pt idx="475">
                        <c:v>2.2000000000000002</c:v>
                      </c:pt>
                      <c:pt idx="476">
                        <c:v>1.86</c:v>
                      </c:pt>
                      <c:pt idx="477">
                        <c:v>2.08</c:v>
                      </c:pt>
                      <c:pt idx="478">
                        <c:v>1.68</c:v>
                      </c:pt>
                      <c:pt idx="479">
                        <c:v>1.9</c:v>
                      </c:pt>
                      <c:pt idx="480">
                        <c:v>1.5</c:v>
                      </c:pt>
                      <c:pt idx="481">
                        <c:v>1.88</c:v>
                      </c:pt>
                      <c:pt idx="482">
                        <c:v>1.9</c:v>
                      </c:pt>
                      <c:pt idx="483">
                        <c:v>2.62</c:v>
                      </c:pt>
                      <c:pt idx="484">
                        <c:v>2.44</c:v>
                      </c:pt>
                      <c:pt idx="485">
                        <c:v>2.8</c:v>
                      </c:pt>
                      <c:pt idx="486">
                        <c:v>1.92</c:v>
                      </c:pt>
                      <c:pt idx="487">
                        <c:v>2.2200000000000002</c:v>
                      </c:pt>
                      <c:pt idx="488">
                        <c:v>1.6</c:v>
                      </c:pt>
                      <c:pt idx="489">
                        <c:v>1.86</c:v>
                      </c:pt>
                      <c:pt idx="490">
                        <c:v>1.4</c:v>
                      </c:pt>
                      <c:pt idx="491">
                        <c:v>1.8</c:v>
                      </c:pt>
                      <c:pt idx="492">
                        <c:v>1.76</c:v>
                      </c:pt>
                      <c:pt idx="493">
                        <c:v>2.5</c:v>
                      </c:pt>
                      <c:pt idx="494">
                        <c:v>1.92</c:v>
                      </c:pt>
                      <c:pt idx="495">
                        <c:v>2.6</c:v>
                      </c:pt>
                      <c:pt idx="496">
                        <c:v>1.92</c:v>
                      </c:pt>
                      <c:pt idx="497">
                        <c:v>2.2999999999999998</c:v>
                      </c:pt>
                      <c:pt idx="498">
                        <c:v>2.06</c:v>
                      </c:pt>
                      <c:pt idx="499">
                        <c:v>1.46</c:v>
                      </c:pt>
                      <c:pt idx="500">
                        <c:v>1.72</c:v>
                      </c:pt>
                      <c:pt idx="501">
                        <c:v>1.88</c:v>
                      </c:pt>
                      <c:pt idx="502">
                        <c:v>1.4</c:v>
                      </c:pt>
                      <c:pt idx="503">
                        <c:v>1.74</c:v>
                      </c:pt>
                      <c:pt idx="504">
                        <c:v>1.3</c:v>
                      </c:pt>
                      <c:pt idx="505">
                        <c:v>1.7</c:v>
                      </c:pt>
                      <c:pt idx="506">
                        <c:v>1.23</c:v>
                      </c:pt>
                      <c:pt idx="507">
                        <c:v>1.35</c:v>
                      </c:pt>
                      <c:pt idx="508">
                        <c:v>1.1200000000000001</c:v>
                      </c:pt>
                      <c:pt idx="509">
                        <c:v>1.34</c:v>
                      </c:pt>
                      <c:pt idx="510">
                        <c:v>1.1000000000000001</c:v>
                      </c:pt>
                      <c:pt idx="511">
                        <c:v>1.33</c:v>
                      </c:pt>
                      <c:pt idx="512">
                        <c:v>1.1000000000000001</c:v>
                      </c:pt>
                      <c:pt idx="513">
                        <c:v>1.36</c:v>
                      </c:pt>
                      <c:pt idx="514">
                        <c:v>1.18</c:v>
                      </c:pt>
                      <c:pt idx="515">
                        <c:v>1.74</c:v>
                      </c:pt>
                      <c:pt idx="516">
                        <c:v>1.46</c:v>
                      </c:pt>
                      <c:pt idx="517">
                        <c:v>1.74</c:v>
                      </c:pt>
                      <c:pt idx="518">
                        <c:v>1.42</c:v>
                      </c:pt>
                      <c:pt idx="519">
                        <c:v>1.52</c:v>
                      </c:pt>
                      <c:pt idx="520">
                        <c:v>1.2</c:v>
                      </c:pt>
                      <c:pt idx="521">
                        <c:v>1.42</c:v>
                      </c:pt>
                      <c:pt idx="522">
                        <c:v>1.36</c:v>
                      </c:pt>
                      <c:pt idx="523">
                        <c:v>1.92</c:v>
                      </c:pt>
                      <c:pt idx="524">
                        <c:v>1.32</c:v>
                      </c:pt>
                      <c:pt idx="525">
                        <c:v>1.68</c:v>
                      </c:pt>
                      <c:pt idx="526">
                        <c:v>1.26</c:v>
                      </c:pt>
                      <c:pt idx="527">
                        <c:v>1.7</c:v>
                      </c:pt>
                      <c:pt idx="528">
                        <c:v>1.3</c:v>
                      </c:pt>
                      <c:pt idx="529">
                        <c:v>1.8</c:v>
                      </c:pt>
                      <c:pt idx="530">
                        <c:v>1.38</c:v>
                      </c:pt>
                      <c:pt idx="531">
                        <c:v>1.46</c:v>
                      </c:pt>
                      <c:pt idx="532">
                        <c:v>1.2</c:v>
                      </c:pt>
                      <c:pt idx="533">
                        <c:v>1.82</c:v>
                      </c:pt>
                      <c:pt idx="534">
                        <c:v>1.4</c:v>
                      </c:pt>
                      <c:pt idx="535">
                        <c:v>1.78</c:v>
                      </c:pt>
                      <c:pt idx="536">
                        <c:v>1.58</c:v>
                      </c:pt>
                      <c:pt idx="537">
                        <c:v>1.94</c:v>
                      </c:pt>
                      <c:pt idx="538">
                        <c:v>1.58</c:v>
                      </c:pt>
                      <c:pt idx="539">
                        <c:v>1.8</c:v>
                      </c:pt>
                      <c:pt idx="540">
                        <c:v>1.52</c:v>
                      </c:pt>
                      <c:pt idx="541">
                        <c:v>1.6</c:v>
                      </c:pt>
                      <c:pt idx="542">
                        <c:v>1.34</c:v>
                      </c:pt>
                      <c:pt idx="543">
                        <c:v>1.5</c:v>
                      </c:pt>
                      <c:pt idx="544">
                        <c:v>1.28</c:v>
                      </c:pt>
                      <c:pt idx="545">
                        <c:v>1.46</c:v>
                      </c:pt>
                      <c:pt idx="546">
                        <c:v>1.22</c:v>
                      </c:pt>
                      <c:pt idx="547">
                        <c:v>1.54</c:v>
                      </c:pt>
                      <c:pt idx="548">
                        <c:v>1.24</c:v>
                      </c:pt>
                      <c:pt idx="549">
                        <c:v>1.52</c:v>
                      </c:pt>
                      <c:pt idx="550">
                        <c:v>1.24</c:v>
                      </c:pt>
                      <c:pt idx="551">
                        <c:v>1.44</c:v>
                      </c:pt>
                      <c:pt idx="552">
                        <c:v>1.2</c:v>
                      </c:pt>
                      <c:pt idx="553">
                        <c:v>1.62</c:v>
                      </c:pt>
                      <c:pt idx="554">
                        <c:v>1.38</c:v>
                      </c:pt>
                      <c:pt idx="555">
                        <c:v>1.8</c:v>
                      </c:pt>
                      <c:pt idx="556">
                        <c:v>1.38</c:v>
                      </c:pt>
                      <c:pt idx="557">
                        <c:v>2</c:v>
                      </c:pt>
                      <c:pt idx="558">
                        <c:v>2.2200000000000002</c:v>
                      </c:pt>
                      <c:pt idx="559">
                        <c:v>2.54</c:v>
                      </c:pt>
                      <c:pt idx="560">
                        <c:v>2.58</c:v>
                      </c:pt>
                      <c:pt idx="561">
                        <c:v>2.62</c:v>
                      </c:pt>
                      <c:pt idx="562">
                        <c:v>1.84</c:v>
                      </c:pt>
                      <c:pt idx="563">
                        <c:v>3.1</c:v>
                      </c:pt>
                      <c:pt idx="564">
                        <c:v>3.62</c:v>
                      </c:pt>
                      <c:pt idx="565">
                        <c:v>3.16</c:v>
                      </c:pt>
                      <c:pt idx="566">
                        <c:v>2.2000000000000002</c:v>
                      </c:pt>
                      <c:pt idx="567">
                        <c:v>2.34</c:v>
                      </c:pt>
                      <c:pt idx="568">
                        <c:v>2.2400000000000002</c:v>
                      </c:pt>
                      <c:pt idx="569">
                        <c:v>2.98</c:v>
                      </c:pt>
                      <c:pt idx="570">
                        <c:v>2.3199999999999998</c:v>
                      </c:pt>
                      <c:pt idx="571">
                        <c:v>2.62</c:v>
                      </c:pt>
                      <c:pt idx="572">
                        <c:v>2.14</c:v>
                      </c:pt>
                      <c:pt idx="573">
                        <c:v>1.92</c:v>
                      </c:pt>
                      <c:pt idx="574">
                        <c:v>2.04</c:v>
                      </c:pt>
                      <c:pt idx="575">
                        <c:v>2.91</c:v>
                      </c:pt>
                      <c:pt idx="576">
                        <c:v>2.78</c:v>
                      </c:pt>
                      <c:pt idx="577">
                        <c:v>3.77</c:v>
                      </c:pt>
                      <c:pt idx="578">
                        <c:v>3.5</c:v>
                      </c:pt>
                      <c:pt idx="579">
                        <c:v>3.2</c:v>
                      </c:pt>
                      <c:pt idx="580">
                        <c:v>2.54</c:v>
                      </c:pt>
                      <c:pt idx="581">
                        <c:v>2.87</c:v>
                      </c:pt>
                      <c:pt idx="582">
                        <c:v>3.34</c:v>
                      </c:pt>
                      <c:pt idx="583">
                        <c:v>3.87</c:v>
                      </c:pt>
                      <c:pt idx="584">
                        <c:v>3.24</c:v>
                      </c:pt>
                      <c:pt idx="585">
                        <c:v>4.6399999999999997</c:v>
                      </c:pt>
                      <c:pt idx="586">
                        <c:v>4.78</c:v>
                      </c:pt>
                      <c:pt idx="587">
                        <c:v>4.7</c:v>
                      </c:pt>
                      <c:pt idx="588">
                        <c:v>4.46</c:v>
                      </c:pt>
                      <c:pt idx="589">
                        <c:v>4.8</c:v>
                      </c:pt>
                      <c:pt idx="590">
                        <c:v>4.0999999999999996</c:v>
                      </c:pt>
                      <c:pt idx="591">
                        <c:v>4</c:v>
                      </c:pt>
                      <c:pt idx="592">
                        <c:v>3.48</c:v>
                      </c:pt>
                      <c:pt idx="593">
                        <c:v>3.68</c:v>
                      </c:pt>
                      <c:pt idx="594">
                        <c:v>3.56</c:v>
                      </c:pt>
                      <c:pt idx="595">
                        <c:v>3.6</c:v>
                      </c:pt>
                      <c:pt idx="596">
                        <c:v>3.46</c:v>
                      </c:pt>
                      <c:pt idx="597">
                        <c:v>3.54</c:v>
                      </c:pt>
                      <c:pt idx="598">
                        <c:v>2.8</c:v>
                      </c:pt>
                      <c:pt idx="599">
                        <c:v>4.09</c:v>
                      </c:pt>
                      <c:pt idx="600">
                        <c:v>3.68</c:v>
                      </c:pt>
                      <c:pt idx="601">
                        <c:v>4.8</c:v>
                      </c:pt>
                      <c:pt idx="602">
                        <c:v>4.8600000000000003</c:v>
                      </c:pt>
                      <c:pt idx="603">
                        <c:v>4.5999999999999996</c:v>
                      </c:pt>
                      <c:pt idx="604">
                        <c:v>3.9</c:v>
                      </c:pt>
                      <c:pt idx="605">
                        <c:v>4.12</c:v>
                      </c:pt>
                      <c:pt idx="606">
                        <c:v>4</c:v>
                      </c:pt>
                      <c:pt idx="607">
                        <c:v>4.18</c:v>
                      </c:pt>
                      <c:pt idx="608">
                        <c:v>3.92</c:v>
                      </c:pt>
                      <c:pt idx="609">
                        <c:v>5.44</c:v>
                      </c:pt>
                      <c:pt idx="610">
                        <c:v>5.68</c:v>
                      </c:pt>
                      <c:pt idx="611">
                        <c:v>5.72</c:v>
                      </c:pt>
                      <c:pt idx="612">
                        <c:v>4.9400000000000004</c:v>
                      </c:pt>
                      <c:pt idx="613">
                        <c:v>4.82</c:v>
                      </c:pt>
                      <c:pt idx="614">
                        <c:v>4.7</c:v>
                      </c:pt>
                      <c:pt idx="615">
                        <c:v>4.7</c:v>
                      </c:pt>
                      <c:pt idx="616">
                        <c:v>4.2</c:v>
                      </c:pt>
                      <c:pt idx="617">
                        <c:v>4.3600000000000003</c:v>
                      </c:pt>
                      <c:pt idx="618">
                        <c:v>4.0599999999999996</c:v>
                      </c:pt>
                      <c:pt idx="619">
                        <c:v>4.12</c:v>
                      </c:pt>
                      <c:pt idx="620">
                        <c:v>3.86</c:v>
                      </c:pt>
                      <c:pt idx="621">
                        <c:v>4</c:v>
                      </c:pt>
                      <c:pt idx="622">
                        <c:v>3.84</c:v>
                      </c:pt>
                      <c:pt idx="623">
                        <c:v>4.2</c:v>
                      </c:pt>
                      <c:pt idx="624">
                        <c:v>4.12</c:v>
                      </c:pt>
                      <c:pt idx="625">
                        <c:v>5.0599999999999996</c:v>
                      </c:pt>
                      <c:pt idx="626">
                        <c:v>4.96</c:v>
                      </c:pt>
                      <c:pt idx="627">
                        <c:v>5.34</c:v>
                      </c:pt>
                      <c:pt idx="628">
                        <c:v>5</c:v>
                      </c:pt>
                      <c:pt idx="629">
                        <c:v>5.0599999999999996</c:v>
                      </c:pt>
                      <c:pt idx="630">
                        <c:v>4.7</c:v>
                      </c:pt>
                      <c:pt idx="631">
                        <c:v>4.5599999999999996</c:v>
                      </c:pt>
                      <c:pt idx="632">
                        <c:v>4.3</c:v>
                      </c:pt>
                      <c:pt idx="633">
                        <c:v>4.4000000000000004</c:v>
                      </c:pt>
                      <c:pt idx="634">
                        <c:v>4.3499999999999996</c:v>
                      </c:pt>
                      <c:pt idx="635">
                        <c:v>4.66</c:v>
                      </c:pt>
                      <c:pt idx="636">
                        <c:v>4.5</c:v>
                      </c:pt>
                      <c:pt idx="637">
                        <c:v>4.5199999999999996</c:v>
                      </c:pt>
                      <c:pt idx="638">
                        <c:v>4.32</c:v>
                      </c:pt>
                      <c:pt idx="639">
                        <c:v>4.4000000000000004</c:v>
                      </c:pt>
                      <c:pt idx="640">
                        <c:v>4.24</c:v>
                      </c:pt>
                      <c:pt idx="641">
                        <c:v>4.34</c:v>
                      </c:pt>
                      <c:pt idx="642">
                        <c:v>4.0199999999999996</c:v>
                      </c:pt>
                      <c:pt idx="643">
                        <c:v>4.0199999999999996</c:v>
                      </c:pt>
                      <c:pt idx="644">
                        <c:v>3.56</c:v>
                      </c:pt>
                      <c:pt idx="645">
                        <c:v>3.66</c:v>
                      </c:pt>
                      <c:pt idx="646">
                        <c:v>3.38</c:v>
                      </c:pt>
                      <c:pt idx="647">
                        <c:v>3.46</c:v>
                      </c:pt>
                      <c:pt idx="648">
                        <c:v>3.18</c:v>
                      </c:pt>
                      <c:pt idx="649">
                        <c:v>3.18</c:v>
                      </c:pt>
                      <c:pt idx="650">
                        <c:v>2.62</c:v>
                      </c:pt>
                      <c:pt idx="651">
                        <c:v>3</c:v>
                      </c:pt>
                      <c:pt idx="652">
                        <c:v>2.78</c:v>
                      </c:pt>
                      <c:pt idx="653">
                        <c:v>3.42</c:v>
                      </c:pt>
                      <c:pt idx="654">
                        <c:v>3.6</c:v>
                      </c:pt>
                      <c:pt idx="655">
                        <c:v>3.7</c:v>
                      </c:pt>
                      <c:pt idx="656">
                        <c:v>3.08</c:v>
                      </c:pt>
                      <c:pt idx="657">
                        <c:v>3.24</c:v>
                      </c:pt>
                      <c:pt idx="658">
                        <c:v>2.76</c:v>
                      </c:pt>
                      <c:pt idx="659">
                        <c:v>3</c:v>
                      </c:pt>
                      <c:pt idx="660">
                        <c:v>2.6</c:v>
                      </c:pt>
                      <c:pt idx="661">
                        <c:v>2.82</c:v>
                      </c:pt>
                      <c:pt idx="662">
                        <c:v>2.8</c:v>
                      </c:pt>
                      <c:pt idx="663">
                        <c:v>3.2</c:v>
                      </c:pt>
                      <c:pt idx="664">
                        <c:v>3.24</c:v>
                      </c:pt>
                      <c:pt idx="665">
                        <c:v>3.74</c:v>
                      </c:pt>
                      <c:pt idx="666">
                        <c:v>3.5</c:v>
                      </c:pt>
                      <c:pt idx="667">
                        <c:v>3.76</c:v>
                      </c:pt>
                      <c:pt idx="668">
                        <c:v>4.28</c:v>
                      </c:pt>
                      <c:pt idx="669">
                        <c:v>5.33</c:v>
                      </c:pt>
                      <c:pt idx="670">
                        <c:v>5.24</c:v>
                      </c:pt>
                      <c:pt idx="671">
                        <c:v>4.72</c:v>
                      </c:pt>
                      <c:pt idx="672">
                        <c:v>4.66</c:v>
                      </c:pt>
                      <c:pt idx="673">
                        <c:v>5.24</c:v>
                      </c:pt>
                      <c:pt idx="674">
                        <c:v>5.0999999999999996</c:v>
                      </c:pt>
                      <c:pt idx="675">
                        <c:v>5.14</c:v>
                      </c:pt>
                      <c:pt idx="676">
                        <c:v>4.72</c:v>
                      </c:pt>
                      <c:pt idx="677">
                        <c:v>4.5999999999999996</c:v>
                      </c:pt>
                      <c:pt idx="678">
                        <c:v>4.38</c:v>
                      </c:pt>
                      <c:pt idx="679">
                        <c:v>4.4000000000000004</c:v>
                      </c:pt>
                      <c:pt idx="680">
                        <c:v>4.26</c:v>
                      </c:pt>
                      <c:pt idx="681">
                        <c:v>4.4400000000000004</c:v>
                      </c:pt>
                      <c:pt idx="682">
                        <c:v>4.3</c:v>
                      </c:pt>
                      <c:pt idx="683">
                        <c:v>4.38</c:v>
                      </c:pt>
                      <c:pt idx="684">
                        <c:v>4.0199999999999996</c:v>
                      </c:pt>
                      <c:pt idx="685">
                        <c:v>3.92</c:v>
                      </c:pt>
                      <c:pt idx="686">
                        <c:v>3.7</c:v>
                      </c:pt>
                      <c:pt idx="687">
                        <c:v>2.86</c:v>
                      </c:pt>
                      <c:pt idx="688">
                        <c:v>4.0999999999999996</c:v>
                      </c:pt>
                      <c:pt idx="689">
                        <c:v>4.26</c:v>
                      </c:pt>
                      <c:pt idx="690">
                        <c:v>3.8</c:v>
                      </c:pt>
                      <c:pt idx="691">
                        <c:v>3.8</c:v>
                      </c:pt>
                      <c:pt idx="692">
                        <c:v>3.44</c:v>
                      </c:pt>
                      <c:pt idx="693">
                        <c:v>3.56</c:v>
                      </c:pt>
                      <c:pt idx="694">
                        <c:v>3.28</c:v>
                      </c:pt>
                      <c:pt idx="695">
                        <c:v>3.94</c:v>
                      </c:pt>
                      <c:pt idx="696">
                        <c:v>4.32</c:v>
                      </c:pt>
                      <c:pt idx="697">
                        <c:v>4.84</c:v>
                      </c:pt>
                      <c:pt idx="698">
                        <c:v>4.76</c:v>
                      </c:pt>
                      <c:pt idx="699">
                        <c:v>5.72</c:v>
                      </c:pt>
                      <c:pt idx="700">
                        <c:v>6.24</c:v>
                      </c:pt>
                      <c:pt idx="701">
                        <c:v>6.94</c:v>
                      </c:pt>
                      <c:pt idx="702">
                        <c:v>7.14</c:v>
                      </c:pt>
                      <c:pt idx="703">
                        <c:v>7.06</c:v>
                      </c:pt>
                      <c:pt idx="704">
                        <c:v>6.46</c:v>
                      </c:pt>
                      <c:pt idx="705">
                        <c:v>5.96</c:v>
                      </c:pt>
                      <c:pt idx="706">
                        <c:v>5.84</c:v>
                      </c:pt>
                      <c:pt idx="707">
                        <c:v>6.16</c:v>
                      </c:pt>
                      <c:pt idx="708">
                        <c:v>6.37</c:v>
                      </c:pt>
                      <c:pt idx="709">
                        <c:v>6.38</c:v>
                      </c:pt>
                      <c:pt idx="710">
                        <c:v>6.2</c:v>
                      </c:pt>
                      <c:pt idx="711">
                        <c:v>5.94</c:v>
                      </c:pt>
                      <c:pt idx="712">
                        <c:v>5.84</c:v>
                      </c:pt>
                      <c:pt idx="713">
                        <c:v>5.82</c:v>
                      </c:pt>
                      <c:pt idx="714">
                        <c:v>5.83</c:v>
                      </c:pt>
                      <c:pt idx="715">
                        <c:v>5.92</c:v>
                      </c:pt>
                      <c:pt idx="716">
                        <c:v>6.08</c:v>
                      </c:pt>
                      <c:pt idx="717">
                        <c:v>6.14</c:v>
                      </c:pt>
                      <c:pt idx="718">
                        <c:v>6.14</c:v>
                      </c:pt>
                      <c:pt idx="719">
                        <c:v>6.12</c:v>
                      </c:pt>
                      <c:pt idx="720">
                        <c:v>6.42</c:v>
                      </c:pt>
                      <c:pt idx="721">
                        <c:v>6.58</c:v>
                      </c:pt>
                      <c:pt idx="722">
                        <c:v>6.68</c:v>
                      </c:pt>
                      <c:pt idx="723">
                        <c:v>6.52</c:v>
                      </c:pt>
                      <c:pt idx="724">
                        <c:v>6.16</c:v>
                      </c:pt>
                      <c:pt idx="725">
                        <c:v>5.74</c:v>
                      </c:pt>
                      <c:pt idx="726">
                        <c:v>5.38</c:v>
                      </c:pt>
                      <c:pt idx="727">
                        <c:v>5.12</c:v>
                      </c:pt>
                      <c:pt idx="728">
                        <c:v>4.9400000000000004</c:v>
                      </c:pt>
                      <c:pt idx="729">
                        <c:v>4.9000000000000004</c:v>
                      </c:pt>
                    </c:numCache>
                  </c:numRef>
                </c:val>
                <c:smooth val="1"/>
                <c:extLst xmlns:c15="http://schemas.microsoft.com/office/drawing/2012/chart">
                  <c:ext xmlns:c16="http://schemas.microsoft.com/office/drawing/2014/chart" uri="{C3380CC4-5D6E-409C-BE32-E72D297353CC}">
                    <c16:uniqueId val="{00000011-9035-4649-8864-FD3FB14D1724}"/>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DATOS!$AE$3:$AE$734</c15:sqref>
                        </c15:formulaRef>
                      </c:ext>
                    </c:extLst>
                    <c:numCache>
                      <c:formatCode>0.00</c:formatCode>
                      <c:ptCount val="732"/>
                      <c:pt idx="0">
                        <c:v>4.76</c:v>
                      </c:pt>
                      <c:pt idx="1">
                        <c:v>4.66</c:v>
                      </c:pt>
                      <c:pt idx="2">
                        <c:v>4.6399999999999997</c:v>
                      </c:pt>
                      <c:pt idx="3">
                        <c:v>4.74</c:v>
                      </c:pt>
                      <c:pt idx="4">
                        <c:v>4.96</c:v>
                      </c:pt>
                      <c:pt idx="5">
                        <c:v>5.26</c:v>
                      </c:pt>
                      <c:pt idx="6">
                        <c:v>5.04</c:v>
                      </c:pt>
                      <c:pt idx="7">
                        <c:v>4.84</c:v>
                      </c:pt>
                      <c:pt idx="8">
                        <c:v>4.72</c:v>
                      </c:pt>
                      <c:pt idx="9">
                        <c:v>4.62</c:v>
                      </c:pt>
                      <c:pt idx="10">
                        <c:v>4.54</c:v>
                      </c:pt>
                      <c:pt idx="11">
                        <c:v>4.32</c:v>
                      </c:pt>
                      <c:pt idx="12">
                        <c:v>3.52</c:v>
                      </c:pt>
                      <c:pt idx="13">
                        <c:v>3.8</c:v>
                      </c:pt>
                      <c:pt idx="14">
                        <c:v>3.28</c:v>
                      </c:pt>
                      <c:pt idx="15">
                        <c:v>3.72</c:v>
                      </c:pt>
                      <c:pt idx="16">
                        <c:v>4.18</c:v>
                      </c:pt>
                      <c:pt idx="17">
                        <c:v>5.26</c:v>
                      </c:pt>
                      <c:pt idx="18">
                        <c:v>5.34</c:v>
                      </c:pt>
                      <c:pt idx="19">
                        <c:v>5.56</c:v>
                      </c:pt>
                      <c:pt idx="20">
                        <c:v>5.12</c:v>
                      </c:pt>
                      <c:pt idx="21">
                        <c:v>4.84</c:v>
                      </c:pt>
                      <c:pt idx="22">
                        <c:v>4.75</c:v>
                      </c:pt>
                      <c:pt idx="23">
                        <c:v>4.3</c:v>
                      </c:pt>
                      <c:pt idx="24">
                        <c:v>3.94</c:v>
                      </c:pt>
                      <c:pt idx="25">
                        <c:v>3.87</c:v>
                      </c:pt>
                      <c:pt idx="26">
                        <c:v>3.68</c:v>
                      </c:pt>
                      <c:pt idx="27">
                        <c:v>3.9</c:v>
                      </c:pt>
                      <c:pt idx="28">
                        <c:v>3.9</c:v>
                      </c:pt>
                      <c:pt idx="29">
                        <c:v>4.08</c:v>
                      </c:pt>
                      <c:pt idx="30">
                        <c:v>4.08</c:v>
                      </c:pt>
                      <c:pt idx="31">
                        <c:v>4.5</c:v>
                      </c:pt>
                      <c:pt idx="32">
                        <c:v>4.0999999999999996</c:v>
                      </c:pt>
                      <c:pt idx="33">
                        <c:v>4.4400000000000004</c:v>
                      </c:pt>
                      <c:pt idx="34">
                        <c:v>4.08</c:v>
                      </c:pt>
                      <c:pt idx="35">
                        <c:v>4.32</c:v>
                      </c:pt>
                      <c:pt idx="36">
                        <c:v>4.28</c:v>
                      </c:pt>
                      <c:pt idx="37">
                        <c:v>4.22</c:v>
                      </c:pt>
                      <c:pt idx="38">
                        <c:v>4.0999999999999996</c:v>
                      </c:pt>
                      <c:pt idx="39">
                        <c:v>4.0599999999999996</c:v>
                      </c:pt>
                      <c:pt idx="40">
                        <c:v>4</c:v>
                      </c:pt>
                      <c:pt idx="41">
                        <c:v>4.22</c:v>
                      </c:pt>
                      <c:pt idx="42">
                        <c:v>3.64</c:v>
                      </c:pt>
                      <c:pt idx="43">
                        <c:v>3.71</c:v>
                      </c:pt>
                      <c:pt idx="44">
                        <c:v>3.38</c:v>
                      </c:pt>
                      <c:pt idx="45">
                        <c:v>3.6</c:v>
                      </c:pt>
                      <c:pt idx="46">
                        <c:v>3.3</c:v>
                      </c:pt>
                      <c:pt idx="47">
                        <c:v>3.64</c:v>
                      </c:pt>
                      <c:pt idx="48">
                        <c:v>3.34</c:v>
                      </c:pt>
                      <c:pt idx="49">
                        <c:v>3.82</c:v>
                      </c:pt>
                      <c:pt idx="50">
                        <c:v>3.86</c:v>
                      </c:pt>
                      <c:pt idx="51">
                        <c:v>4.62</c:v>
                      </c:pt>
                      <c:pt idx="52">
                        <c:v>4.32</c:v>
                      </c:pt>
                      <c:pt idx="53">
                        <c:v>4.24</c:v>
                      </c:pt>
                      <c:pt idx="54">
                        <c:v>3.54</c:v>
                      </c:pt>
                      <c:pt idx="55">
                        <c:v>3.74</c:v>
                      </c:pt>
                      <c:pt idx="56">
                        <c:v>4.16</c:v>
                      </c:pt>
                      <c:pt idx="57">
                        <c:v>4.5199999999999996</c:v>
                      </c:pt>
                      <c:pt idx="58">
                        <c:v>4.84</c:v>
                      </c:pt>
                      <c:pt idx="59">
                        <c:v>4.54</c:v>
                      </c:pt>
                      <c:pt idx="60">
                        <c:v>4.22</c:v>
                      </c:pt>
                      <c:pt idx="61">
                        <c:v>4.22</c:v>
                      </c:pt>
                      <c:pt idx="62">
                        <c:v>4.18</c:v>
                      </c:pt>
                      <c:pt idx="63">
                        <c:v>4.2</c:v>
                      </c:pt>
                      <c:pt idx="64">
                        <c:v>4.58</c:v>
                      </c:pt>
                      <c:pt idx="65">
                        <c:v>4.51</c:v>
                      </c:pt>
                      <c:pt idx="66">
                        <c:v>4.2</c:v>
                      </c:pt>
                      <c:pt idx="67">
                        <c:v>4.3600000000000003</c:v>
                      </c:pt>
                      <c:pt idx="68">
                        <c:v>4.5599999999999996</c:v>
                      </c:pt>
                      <c:pt idx="69">
                        <c:v>4.5999999999999996</c:v>
                      </c:pt>
                      <c:pt idx="70">
                        <c:v>4.5599999999999996</c:v>
                      </c:pt>
                      <c:pt idx="71">
                        <c:v>4.5199999999999996</c:v>
                      </c:pt>
                      <c:pt idx="72">
                        <c:v>4.5</c:v>
                      </c:pt>
                      <c:pt idx="73">
                        <c:v>4.4400000000000004</c:v>
                      </c:pt>
                      <c:pt idx="74">
                        <c:v>4.4000000000000004</c:v>
                      </c:pt>
                      <c:pt idx="75">
                        <c:v>4.38</c:v>
                      </c:pt>
                      <c:pt idx="76">
                        <c:v>4.34</c:v>
                      </c:pt>
                      <c:pt idx="77">
                        <c:v>4.0999999999999996</c:v>
                      </c:pt>
                      <c:pt idx="78">
                        <c:v>3.92</c:v>
                      </c:pt>
                      <c:pt idx="79">
                        <c:v>3.78</c:v>
                      </c:pt>
                      <c:pt idx="80">
                        <c:v>3.76</c:v>
                      </c:pt>
                      <c:pt idx="81">
                        <c:v>4</c:v>
                      </c:pt>
                      <c:pt idx="82">
                        <c:v>4.0199999999999996</c:v>
                      </c:pt>
                      <c:pt idx="83">
                        <c:v>4.4400000000000004</c:v>
                      </c:pt>
                      <c:pt idx="84">
                        <c:v>4.38</c:v>
                      </c:pt>
                      <c:pt idx="85">
                        <c:v>4.24</c:v>
                      </c:pt>
                      <c:pt idx="86">
                        <c:v>4.2</c:v>
                      </c:pt>
                      <c:pt idx="87">
                        <c:v>4.26</c:v>
                      </c:pt>
                      <c:pt idx="88">
                        <c:v>4.22</c:v>
                      </c:pt>
                      <c:pt idx="89">
                        <c:v>4.22</c:v>
                      </c:pt>
                      <c:pt idx="90">
                        <c:v>4.04</c:v>
                      </c:pt>
                      <c:pt idx="91">
                        <c:v>3.98</c:v>
                      </c:pt>
                      <c:pt idx="92">
                        <c:v>3.9</c:v>
                      </c:pt>
                      <c:pt idx="93">
                        <c:v>4.32</c:v>
                      </c:pt>
                      <c:pt idx="94">
                        <c:v>4.76</c:v>
                      </c:pt>
                      <c:pt idx="95">
                        <c:v>5.5</c:v>
                      </c:pt>
                      <c:pt idx="96">
                        <c:v>5.16</c:v>
                      </c:pt>
                      <c:pt idx="97">
                        <c:v>5.26</c:v>
                      </c:pt>
                      <c:pt idx="98">
                        <c:v>5.26</c:v>
                      </c:pt>
                      <c:pt idx="99">
                        <c:v>5.92</c:v>
                      </c:pt>
                      <c:pt idx="100">
                        <c:v>6.1</c:v>
                      </c:pt>
                      <c:pt idx="101">
                        <c:v>6.5</c:v>
                      </c:pt>
                      <c:pt idx="102">
                        <c:v>7.06</c:v>
                      </c:pt>
                      <c:pt idx="103">
                        <c:v>7.12</c:v>
                      </c:pt>
                      <c:pt idx="104">
                        <c:v>6.9</c:v>
                      </c:pt>
                      <c:pt idx="105">
                        <c:v>6.72</c:v>
                      </c:pt>
                      <c:pt idx="106">
                        <c:v>6.48</c:v>
                      </c:pt>
                      <c:pt idx="107">
                        <c:v>6.3</c:v>
                      </c:pt>
                      <c:pt idx="108">
                        <c:v>5.66</c:v>
                      </c:pt>
                      <c:pt idx="109">
                        <c:v>5.26</c:v>
                      </c:pt>
                      <c:pt idx="110">
                        <c:v>4.8600000000000003</c:v>
                      </c:pt>
                      <c:pt idx="111">
                        <c:v>4.88</c:v>
                      </c:pt>
                      <c:pt idx="112">
                        <c:v>4.9800000000000004</c:v>
                      </c:pt>
                      <c:pt idx="113">
                        <c:v>4.92</c:v>
                      </c:pt>
                      <c:pt idx="114">
                        <c:v>4.68</c:v>
                      </c:pt>
                      <c:pt idx="115">
                        <c:v>4.7</c:v>
                      </c:pt>
                      <c:pt idx="116">
                        <c:v>4.38</c:v>
                      </c:pt>
                      <c:pt idx="117">
                        <c:v>4.68</c:v>
                      </c:pt>
                      <c:pt idx="118">
                        <c:v>4.88</c:v>
                      </c:pt>
                      <c:pt idx="119">
                        <c:v>4.84</c:v>
                      </c:pt>
                      <c:pt idx="120">
                        <c:v>4.58</c:v>
                      </c:pt>
                      <c:pt idx="121">
                        <c:v>4.4800000000000004</c:v>
                      </c:pt>
                      <c:pt idx="122">
                        <c:v>4.24</c:v>
                      </c:pt>
                      <c:pt idx="123">
                        <c:v>4.26</c:v>
                      </c:pt>
                      <c:pt idx="124">
                        <c:v>4.18</c:v>
                      </c:pt>
                      <c:pt idx="125">
                        <c:v>4.34</c:v>
                      </c:pt>
                      <c:pt idx="126">
                        <c:v>4.1399999999999997</c:v>
                      </c:pt>
                      <c:pt idx="127">
                        <c:v>4.7</c:v>
                      </c:pt>
                      <c:pt idx="128">
                        <c:v>4.72</c:v>
                      </c:pt>
                      <c:pt idx="129">
                        <c:v>4.92</c:v>
                      </c:pt>
                      <c:pt idx="130">
                        <c:v>4.8600000000000003</c:v>
                      </c:pt>
                      <c:pt idx="131">
                        <c:v>5.86</c:v>
                      </c:pt>
                      <c:pt idx="132">
                        <c:v>6.38</c:v>
                      </c:pt>
                      <c:pt idx="133">
                        <c:v>6.64</c:v>
                      </c:pt>
                      <c:pt idx="134">
                        <c:v>6.14</c:v>
                      </c:pt>
                      <c:pt idx="135">
                        <c:v>5.78</c:v>
                      </c:pt>
                      <c:pt idx="136">
                        <c:v>5.56</c:v>
                      </c:pt>
                      <c:pt idx="137">
                        <c:v>5.42</c:v>
                      </c:pt>
                      <c:pt idx="138">
                        <c:v>5.2</c:v>
                      </c:pt>
                      <c:pt idx="139">
                        <c:v>5.34</c:v>
                      </c:pt>
                      <c:pt idx="140">
                        <c:v>5.66</c:v>
                      </c:pt>
                      <c:pt idx="141">
                        <c:v>6.3</c:v>
                      </c:pt>
                      <c:pt idx="142">
                        <c:v>6.08</c:v>
                      </c:pt>
                      <c:pt idx="143">
                        <c:v>5.76</c:v>
                      </c:pt>
                      <c:pt idx="144">
                        <c:v>5.54</c:v>
                      </c:pt>
                      <c:pt idx="145">
                        <c:v>6.22</c:v>
                      </c:pt>
                      <c:pt idx="146">
                        <c:v>6.18</c:v>
                      </c:pt>
                      <c:pt idx="147">
                        <c:v>6.1</c:v>
                      </c:pt>
                      <c:pt idx="148">
                        <c:v>6.72</c:v>
                      </c:pt>
                      <c:pt idx="149">
                        <c:v>5.66</c:v>
                      </c:pt>
                      <c:pt idx="150">
                        <c:v>5.46</c:v>
                      </c:pt>
                      <c:pt idx="151">
                        <c:v>5.34</c:v>
                      </c:pt>
                      <c:pt idx="152">
                        <c:v>5.26</c:v>
                      </c:pt>
                      <c:pt idx="153">
                        <c:v>5.16</c:v>
                      </c:pt>
                      <c:pt idx="154">
                        <c:v>4.9800000000000004</c:v>
                      </c:pt>
                      <c:pt idx="155">
                        <c:v>4.92</c:v>
                      </c:pt>
                      <c:pt idx="156">
                        <c:v>4.76</c:v>
                      </c:pt>
                      <c:pt idx="157">
                        <c:v>4.5999999999999996</c:v>
                      </c:pt>
                      <c:pt idx="158">
                        <c:v>4.5</c:v>
                      </c:pt>
                      <c:pt idx="159">
                        <c:v>4.5599999999999996</c:v>
                      </c:pt>
                      <c:pt idx="160">
                        <c:v>4.0999999999999996</c:v>
                      </c:pt>
                      <c:pt idx="161">
                        <c:v>4.1399999999999997</c:v>
                      </c:pt>
                      <c:pt idx="162">
                        <c:v>3.94</c:v>
                      </c:pt>
                      <c:pt idx="163">
                        <c:v>4.04</c:v>
                      </c:pt>
                      <c:pt idx="164">
                        <c:v>3.71</c:v>
                      </c:pt>
                      <c:pt idx="165">
                        <c:v>3.92</c:v>
                      </c:pt>
                      <c:pt idx="166">
                        <c:v>3.76</c:v>
                      </c:pt>
                      <c:pt idx="167">
                        <c:v>4</c:v>
                      </c:pt>
                      <c:pt idx="168">
                        <c:v>3.64</c:v>
                      </c:pt>
                      <c:pt idx="169">
                        <c:v>3.68</c:v>
                      </c:pt>
                      <c:pt idx="170">
                        <c:v>3.96</c:v>
                      </c:pt>
                      <c:pt idx="171">
                        <c:v>4.22</c:v>
                      </c:pt>
                      <c:pt idx="172">
                        <c:v>3.94</c:v>
                      </c:pt>
                      <c:pt idx="173">
                        <c:v>3.88</c:v>
                      </c:pt>
                      <c:pt idx="174">
                        <c:v>4.0999999999999996</c:v>
                      </c:pt>
                      <c:pt idx="175">
                        <c:v>4.3600000000000003</c:v>
                      </c:pt>
                      <c:pt idx="176">
                        <c:v>3.98</c:v>
                      </c:pt>
                      <c:pt idx="177">
                        <c:v>4.0599999999999996</c:v>
                      </c:pt>
                      <c:pt idx="178">
                        <c:v>3.8</c:v>
                      </c:pt>
                      <c:pt idx="179">
                        <c:v>4.22</c:v>
                      </c:pt>
                      <c:pt idx="180">
                        <c:v>4.4000000000000004</c:v>
                      </c:pt>
                      <c:pt idx="181">
                        <c:v>4.84</c:v>
                      </c:pt>
                      <c:pt idx="182">
                        <c:v>5.0199999999999996</c:v>
                      </c:pt>
                      <c:pt idx="183">
                        <c:v>5.24</c:v>
                      </c:pt>
                      <c:pt idx="184">
                        <c:v>4.82</c:v>
                      </c:pt>
                      <c:pt idx="185">
                        <c:v>4.5599999999999996</c:v>
                      </c:pt>
                      <c:pt idx="186">
                        <c:v>4.22</c:v>
                      </c:pt>
                      <c:pt idx="187">
                        <c:v>4.16</c:v>
                      </c:pt>
                      <c:pt idx="188">
                        <c:v>4</c:v>
                      </c:pt>
                      <c:pt idx="189">
                        <c:v>4.04</c:v>
                      </c:pt>
                      <c:pt idx="190">
                        <c:v>3.8</c:v>
                      </c:pt>
                      <c:pt idx="191">
                        <c:v>3.84</c:v>
                      </c:pt>
                      <c:pt idx="192">
                        <c:v>3.46</c:v>
                      </c:pt>
                      <c:pt idx="193">
                        <c:v>3.4</c:v>
                      </c:pt>
                      <c:pt idx="194">
                        <c:v>3.36</c:v>
                      </c:pt>
                      <c:pt idx="195">
                        <c:v>3.82</c:v>
                      </c:pt>
                      <c:pt idx="196">
                        <c:v>3.82</c:v>
                      </c:pt>
                      <c:pt idx="197">
                        <c:v>4.28</c:v>
                      </c:pt>
                      <c:pt idx="198">
                        <c:v>3.88</c:v>
                      </c:pt>
                      <c:pt idx="199">
                        <c:v>4</c:v>
                      </c:pt>
                      <c:pt idx="200">
                        <c:v>3.82</c:v>
                      </c:pt>
                      <c:pt idx="201">
                        <c:v>3.74</c:v>
                      </c:pt>
                      <c:pt idx="202">
                        <c:v>4.16</c:v>
                      </c:pt>
                      <c:pt idx="203">
                        <c:v>4.38</c:v>
                      </c:pt>
                      <c:pt idx="204">
                        <c:v>3.96</c:v>
                      </c:pt>
                      <c:pt idx="205">
                        <c:v>4.42</c:v>
                      </c:pt>
                      <c:pt idx="206">
                        <c:v>4.3</c:v>
                      </c:pt>
                      <c:pt idx="207">
                        <c:v>5.28</c:v>
                      </c:pt>
                      <c:pt idx="208">
                        <c:v>5.3</c:v>
                      </c:pt>
                      <c:pt idx="209">
                        <c:v>4.96</c:v>
                      </c:pt>
                      <c:pt idx="210">
                        <c:v>4.8600000000000003</c:v>
                      </c:pt>
                      <c:pt idx="211">
                        <c:v>5.42</c:v>
                      </c:pt>
                      <c:pt idx="212">
                        <c:v>4.96</c:v>
                      </c:pt>
                      <c:pt idx="213">
                        <c:v>4.74</c:v>
                      </c:pt>
                      <c:pt idx="214">
                        <c:v>4.3</c:v>
                      </c:pt>
                      <c:pt idx="215">
                        <c:v>4.38</c:v>
                      </c:pt>
                      <c:pt idx="216">
                        <c:v>3.92</c:v>
                      </c:pt>
                      <c:pt idx="217">
                        <c:v>4.03</c:v>
                      </c:pt>
                      <c:pt idx="218">
                        <c:v>3.82</c:v>
                      </c:pt>
                      <c:pt idx="219">
                        <c:v>3.96</c:v>
                      </c:pt>
                      <c:pt idx="220">
                        <c:v>3.82</c:v>
                      </c:pt>
                      <c:pt idx="221">
                        <c:v>4.16</c:v>
                      </c:pt>
                      <c:pt idx="222">
                        <c:v>3.96</c:v>
                      </c:pt>
                      <c:pt idx="223">
                        <c:v>4.5999999999999996</c:v>
                      </c:pt>
                      <c:pt idx="224">
                        <c:v>4.54</c:v>
                      </c:pt>
                      <c:pt idx="225">
                        <c:v>4.38</c:v>
                      </c:pt>
                      <c:pt idx="226">
                        <c:v>3.98</c:v>
                      </c:pt>
                      <c:pt idx="227">
                        <c:v>4.62</c:v>
                      </c:pt>
                      <c:pt idx="228">
                        <c:v>5.22</c:v>
                      </c:pt>
                      <c:pt idx="229">
                        <c:v>5.72</c:v>
                      </c:pt>
                      <c:pt idx="230">
                        <c:v>5.2</c:v>
                      </c:pt>
                      <c:pt idx="231">
                        <c:v>5.86</c:v>
                      </c:pt>
                      <c:pt idx="232">
                        <c:v>5.87</c:v>
                      </c:pt>
                      <c:pt idx="233">
                        <c:v>5.6</c:v>
                      </c:pt>
                      <c:pt idx="234">
                        <c:v>5</c:v>
                      </c:pt>
                      <c:pt idx="235">
                        <c:v>5.04</c:v>
                      </c:pt>
                      <c:pt idx="236">
                        <c:v>4.84</c:v>
                      </c:pt>
                      <c:pt idx="237">
                        <c:v>5.24</c:v>
                      </c:pt>
                      <c:pt idx="238">
                        <c:v>4.72</c:v>
                      </c:pt>
                      <c:pt idx="239">
                        <c:v>4.5599999999999996</c:v>
                      </c:pt>
                      <c:pt idx="240">
                        <c:v>4.1399999999999997</c:v>
                      </c:pt>
                      <c:pt idx="241">
                        <c:v>4.24</c:v>
                      </c:pt>
                      <c:pt idx="242">
                        <c:v>4.5199999999999996</c:v>
                      </c:pt>
                      <c:pt idx="243">
                        <c:v>4.76</c:v>
                      </c:pt>
                      <c:pt idx="244">
                        <c:v>4.8</c:v>
                      </c:pt>
                      <c:pt idx="245">
                        <c:v>4.8</c:v>
                      </c:pt>
                      <c:pt idx="246">
                        <c:v>4.88</c:v>
                      </c:pt>
                      <c:pt idx="247">
                        <c:v>5.56</c:v>
                      </c:pt>
                      <c:pt idx="248">
                        <c:v>5.34</c:v>
                      </c:pt>
                      <c:pt idx="249">
                        <c:v>5.46</c:v>
                      </c:pt>
                      <c:pt idx="250">
                        <c:v>5.04</c:v>
                      </c:pt>
                      <c:pt idx="251">
                        <c:v>5.38</c:v>
                      </c:pt>
                      <c:pt idx="252">
                        <c:v>5.0199999999999996</c:v>
                      </c:pt>
                      <c:pt idx="253">
                        <c:v>5.2</c:v>
                      </c:pt>
                      <c:pt idx="254">
                        <c:v>5.0599999999999996</c:v>
                      </c:pt>
                      <c:pt idx="255">
                        <c:v>4.92</c:v>
                      </c:pt>
                      <c:pt idx="256">
                        <c:v>4.62</c:v>
                      </c:pt>
                      <c:pt idx="257">
                        <c:v>4.5199999999999996</c:v>
                      </c:pt>
                      <c:pt idx="258">
                        <c:v>4.32</c:v>
                      </c:pt>
                      <c:pt idx="259">
                        <c:v>4.58</c:v>
                      </c:pt>
                      <c:pt idx="260">
                        <c:v>4.0999999999999996</c:v>
                      </c:pt>
                      <c:pt idx="261">
                        <c:v>4.5</c:v>
                      </c:pt>
                      <c:pt idx="262">
                        <c:v>3.7</c:v>
                      </c:pt>
                      <c:pt idx="263">
                        <c:v>3.8</c:v>
                      </c:pt>
                      <c:pt idx="264">
                        <c:v>3.6</c:v>
                      </c:pt>
                      <c:pt idx="265">
                        <c:v>4.04</c:v>
                      </c:pt>
                      <c:pt idx="266">
                        <c:v>3.6</c:v>
                      </c:pt>
                      <c:pt idx="267">
                        <c:v>3.62</c:v>
                      </c:pt>
                      <c:pt idx="268">
                        <c:v>3.46</c:v>
                      </c:pt>
                      <c:pt idx="269">
                        <c:v>3.64</c:v>
                      </c:pt>
                      <c:pt idx="270">
                        <c:v>3.64</c:v>
                      </c:pt>
                      <c:pt idx="271">
                        <c:v>3.9</c:v>
                      </c:pt>
                      <c:pt idx="272">
                        <c:v>3.48</c:v>
                      </c:pt>
                      <c:pt idx="273">
                        <c:v>3.72</c:v>
                      </c:pt>
                      <c:pt idx="274">
                        <c:v>3.52</c:v>
                      </c:pt>
                      <c:pt idx="275">
                        <c:v>4.54</c:v>
                      </c:pt>
                      <c:pt idx="276">
                        <c:v>4.0599999999999996</c:v>
                      </c:pt>
                      <c:pt idx="277">
                        <c:v>4.22</c:v>
                      </c:pt>
                      <c:pt idx="278">
                        <c:v>3.82</c:v>
                      </c:pt>
                      <c:pt idx="279">
                        <c:v>4.04</c:v>
                      </c:pt>
                      <c:pt idx="280">
                        <c:v>3.84</c:v>
                      </c:pt>
                      <c:pt idx="281">
                        <c:v>4.3600000000000003</c:v>
                      </c:pt>
                      <c:pt idx="282">
                        <c:v>4.54</c:v>
                      </c:pt>
                      <c:pt idx="283">
                        <c:v>4.76</c:v>
                      </c:pt>
                      <c:pt idx="284">
                        <c:v>4.12</c:v>
                      </c:pt>
                      <c:pt idx="285">
                        <c:v>4.16</c:v>
                      </c:pt>
                      <c:pt idx="286">
                        <c:v>4.6500000000000004</c:v>
                      </c:pt>
                      <c:pt idx="287">
                        <c:v>5.8</c:v>
                      </c:pt>
                      <c:pt idx="288">
                        <c:v>5.94</c:v>
                      </c:pt>
                      <c:pt idx="289">
                        <c:v>5.76</c:v>
                      </c:pt>
                      <c:pt idx="290">
                        <c:v>5.64</c:v>
                      </c:pt>
                      <c:pt idx="291">
                        <c:v>5.8</c:v>
                      </c:pt>
                      <c:pt idx="292">
                        <c:v>5</c:v>
                      </c:pt>
                      <c:pt idx="293">
                        <c:v>4.8</c:v>
                      </c:pt>
                      <c:pt idx="294">
                        <c:v>4.5199999999999996</c:v>
                      </c:pt>
                      <c:pt idx="295">
                        <c:v>4.96</c:v>
                      </c:pt>
                      <c:pt idx="296">
                        <c:v>5.48</c:v>
                      </c:pt>
                      <c:pt idx="297">
                        <c:v>5.74</c:v>
                      </c:pt>
                      <c:pt idx="298">
                        <c:v>5.54</c:v>
                      </c:pt>
                      <c:pt idx="299">
                        <c:v>5.82</c:v>
                      </c:pt>
                      <c:pt idx="300">
                        <c:v>6.1</c:v>
                      </c:pt>
                      <c:pt idx="301">
                        <c:v>5.7</c:v>
                      </c:pt>
                      <c:pt idx="302">
                        <c:v>5.38</c:v>
                      </c:pt>
                      <c:pt idx="303">
                        <c:v>5.12</c:v>
                      </c:pt>
                      <c:pt idx="304">
                        <c:v>4.76</c:v>
                      </c:pt>
                      <c:pt idx="305">
                        <c:v>4.5</c:v>
                      </c:pt>
                      <c:pt idx="306">
                        <c:v>4.34</c:v>
                      </c:pt>
                      <c:pt idx="307">
                        <c:v>4.4000000000000004</c:v>
                      </c:pt>
                      <c:pt idx="308">
                        <c:v>4.84</c:v>
                      </c:pt>
                      <c:pt idx="309">
                        <c:v>4.8600000000000003</c:v>
                      </c:pt>
                      <c:pt idx="310">
                        <c:v>4.46</c:v>
                      </c:pt>
                      <c:pt idx="311">
                        <c:v>4.3</c:v>
                      </c:pt>
                      <c:pt idx="312">
                        <c:v>4.16</c:v>
                      </c:pt>
                      <c:pt idx="313">
                        <c:v>4.16</c:v>
                      </c:pt>
                      <c:pt idx="314">
                        <c:v>4</c:v>
                      </c:pt>
                      <c:pt idx="315">
                        <c:v>3.9</c:v>
                      </c:pt>
                      <c:pt idx="316">
                        <c:v>3.88</c:v>
                      </c:pt>
                      <c:pt idx="317">
                        <c:v>3.92</c:v>
                      </c:pt>
                      <c:pt idx="318">
                        <c:v>4.24</c:v>
                      </c:pt>
                      <c:pt idx="319">
                        <c:v>3.98</c:v>
                      </c:pt>
                      <c:pt idx="320">
                        <c:v>3.82</c:v>
                      </c:pt>
                      <c:pt idx="321">
                        <c:v>4</c:v>
                      </c:pt>
                      <c:pt idx="322">
                        <c:v>3.86</c:v>
                      </c:pt>
                      <c:pt idx="323">
                        <c:v>3.92</c:v>
                      </c:pt>
                      <c:pt idx="324">
                        <c:v>3.76</c:v>
                      </c:pt>
                      <c:pt idx="325">
                        <c:v>4.12</c:v>
                      </c:pt>
                      <c:pt idx="326">
                        <c:v>4.34</c:v>
                      </c:pt>
                      <c:pt idx="327">
                        <c:v>4.0199999999999996</c:v>
                      </c:pt>
                      <c:pt idx="328">
                        <c:v>3.8</c:v>
                      </c:pt>
                      <c:pt idx="329">
                        <c:v>3.88</c:v>
                      </c:pt>
                      <c:pt idx="330">
                        <c:v>3.62</c:v>
                      </c:pt>
                      <c:pt idx="331">
                        <c:v>3.58</c:v>
                      </c:pt>
                      <c:pt idx="332">
                        <c:v>3.46</c:v>
                      </c:pt>
                      <c:pt idx="333">
                        <c:v>3.84</c:v>
                      </c:pt>
                      <c:pt idx="334">
                        <c:v>3.36</c:v>
                      </c:pt>
                      <c:pt idx="335">
                        <c:v>3.4</c:v>
                      </c:pt>
                      <c:pt idx="336">
                        <c:v>3.14</c:v>
                      </c:pt>
                      <c:pt idx="337">
                        <c:v>3.38</c:v>
                      </c:pt>
                      <c:pt idx="338">
                        <c:v>3.16</c:v>
                      </c:pt>
                      <c:pt idx="339">
                        <c:v>3.42</c:v>
                      </c:pt>
                      <c:pt idx="340">
                        <c:v>3</c:v>
                      </c:pt>
                      <c:pt idx="341">
                        <c:v>3.64</c:v>
                      </c:pt>
                      <c:pt idx="342">
                        <c:v>3.74</c:v>
                      </c:pt>
                      <c:pt idx="343">
                        <c:v>3.86</c:v>
                      </c:pt>
                      <c:pt idx="344">
                        <c:v>3.5</c:v>
                      </c:pt>
                      <c:pt idx="345">
                        <c:v>3.62</c:v>
                      </c:pt>
                      <c:pt idx="346">
                        <c:v>3.3</c:v>
                      </c:pt>
                      <c:pt idx="347">
                        <c:v>3.73</c:v>
                      </c:pt>
                      <c:pt idx="348">
                        <c:v>3.48</c:v>
                      </c:pt>
                      <c:pt idx="349">
                        <c:v>3.94</c:v>
                      </c:pt>
                      <c:pt idx="350">
                        <c:v>3.54</c:v>
                      </c:pt>
                      <c:pt idx="351">
                        <c:v>3.83</c:v>
                      </c:pt>
                      <c:pt idx="352">
                        <c:v>3.62</c:v>
                      </c:pt>
                      <c:pt idx="353">
                        <c:v>4.2</c:v>
                      </c:pt>
                      <c:pt idx="354">
                        <c:v>3.56</c:v>
                      </c:pt>
                      <c:pt idx="355">
                        <c:v>3.34</c:v>
                      </c:pt>
                      <c:pt idx="356">
                        <c:v>3</c:v>
                      </c:pt>
                      <c:pt idx="357">
                        <c:v>3.06</c:v>
                      </c:pt>
                      <c:pt idx="358">
                        <c:v>2.68</c:v>
                      </c:pt>
                      <c:pt idx="359">
                        <c:v>2.5</c:v>
                      </c:pt>
                      <c:pt idx="360">
                        <c:v>2.42</c:v>
                      </c:pt>
                      <c:pt idx="361">
                        <c:v>2.42</c:v>
                      </c:pt>
                      <c:pt idx="362">
                        <c:v>2.42</c:v>
                      </c:pt>
                      <c:pt idx="363">
                        <c:v>2.44</c:v>
                      </c:pt>
                      <c:pt idx="364">
                        <c:v>2.2999999999999998</c:v>
                      </c:pt>
                      <c:pt idx="365">
                        <c:v>2.2999999999999998</c:v>
                      </c:pt>
                      <c:pt idx="366">
                        <c:v>2.2400000000000002</c:v>
                      </c:pt>
                      <c:pt idx="367">
                        <c:v>3.2</c:v>
                      </c:pt>
                      <c:pt idx="368">
                        <c:v>3.54</c:v>
                      </c:pt>
                      <c:pt idx="369">
                        <c:v>4.08</c:v>
                      </c:pt>
                      <c:pt idx="370">
                        <c:v>3.83</c:v>
                      </c:pt>
                      <c:pt idx="371">
                        <c:v>3.84</c:v>
                      </c:pt>
                      <c:pt idx="372">
                        <c:v>3.64</c:v>
                      </c:pt>
                      <c:pt idx="373">
                        <c:v>3.7</c:v>
                      </c:pt>
                      <c:pt idx="374">
                        <c:v>3.28</c:v>
                      </c:pt>
                      <c:pt idx="375">
                        <c:v>3.4</c:v>
                      </c:pt>
                      <c:pt idx="376">
                        <c:v>2.82</c:v>
                      </c:pt>
                      <c:pt idx="377">
                        <c:v>3.26</c:v>
                      </c:pt>
                      <c:pt idx="378">
                        <c:v>2.84</c:v>
                      </c:pt>
                      <c:pt idx="379">
                        <c:v>3.42</c:v>
                      </c:pt>
                      <c:pt idx="380">
                        <c:v>3.44</c:v>
                      </c:pt>
                      <c:pt idx="381">
                        <c:v>3.74</c:v>
                      </c:pt>
                      <c:pt idx="382">
                        <c:v>3.62</c:v>
                      </c:pt>
                      <c:pt idx="383">
                        <c:v>3.64</c:v>
                      </c:pt>
                      <c:pt idx="384">
                        <c:v>3</c:v>
                      </c:pt>
                      <c:pt idx="385">
                        <c:v>3.46</c:v>
                      </c:pt>
                      <c:pt idx="386">
                        <c:v>2.9</c:v>
                      </c:pt>
                      <c:pt idx="387">
                        <c:v>3.48</c:v>
                      </c:pt>
                      <c:pt idx="388">
                        <c:v>3.74</c:v>
                      </c:pt>
                      <c:pt idx="389">
                        <c:v>3.8</c:v>
                      </c:pt>
                      <c:pt idx="390">
                        <c:v>3.34</c:v>
                      </c:pt>
                      <c:pt idx="391">
                        <c:v>3.6</c:v>
                      </c:pt>
                      <c:pt idx="392">
                        <c:v>3.68</c:v>
                      </c:pt>
                      <c:pt idx="393">
                        <c:v>3.78</c:v>
                      </c:pt>
                      <c:pt idx="394">
                        <c:v>3.42</c:v>
                      </c:pt>
                      <c:pt idx="395">
                        <c:v>3.52</c:v>
                      </c:pt>
                      <c:pt idx="396">
                        <c:v>3.54</c:v>
                      </c:pt>
                      <c:pt idx="397">
                        <c:v>3.62</c:v>
                      </c:pt>
                      <c:pt idx="398">
                        <c:v>3.22</c:v>
                      </c:pt>
                      <c:pt idx="399">
                        <c:v>3.42</c:v>
                      </c:pt>
                      <c:pt idx="400">
                        <c:v>3.46</c:v>
                      </c:pt>
                      <c:pt idx="401">
                        <c:v>3.52</c:v>
                      </c:pt>
                      <c:pt idx="402">
                        <c:v>3.15</c:v>
                      </c:pt>
                      <c:pt idx="403">
                        <c:v>3.3</c:v>
                      </c:pt>
                      <c:pt idx="404">
                        <c:v>3.06</c:v>
                      </c:pt>
                      <c:pt idx="405">
                        <c:v>3.28</c:v>
                      </c:pt>
                      <c:pt idx="406">
                        <c:v>3</c:v>
                      </c:pt>
                      <c:pt idx="407">
                        <c:v>3.28</c:v>
                      </c:pt>
                      <c:pt idx="408">
                        <c:v>2.98</c:v>
                      </c:pt>
                      <c:pt idx="409">
                        <c:v>3.4</c:v>
                      </c:pt>
                      <c:pt idx="410">
                        <c:v>3.48</c:v>
                      </c:pt>
                      <c:pt idx="411">
                        <c:v>3.22</c:v>
                      </c:pt>
                      <c:pt idx="412">
                        <c:v>2.64</c:v>
                      </c:pt>
                      <c:pt idx="413">
                        <c:v>2.96</c:v>
                      </c:pt>
                      <c:pt idx="414">
                        <c:v>2.36</c:v>
                      </c:pt>
                      <c:pt idx="415">
                        <c:v>2.7</c:v>
                      </c:pt>
                      <c:pt idx="416">
                        <c:v>2.34</c:v>
                      </c:pt>
                      <c:pt idx="417">
                        <c:v>2.66</c:v>
                      </c:pt>
                      <c:pt idx="418">
                        <c:v>2.1</c:v>
                      </c:pt>
                      <c:pt idx="419">
                        <c:v>2.2999999999999998</c:v>
                      </c:pt>
                      <c:pt idx="420">
                        <c:v>2.16</c:v>
                      </c:pt>
                      <c:pt idx="421">
                        <c:v>2.6</c:v>
                      </c:pt>
                      <c:pt idx="422">
                        <c:v>2.2000000000000002</c:v>
                      </c:pt>
                      <c:pt idx="423">
                        <c:v>2.78</c:v>
                      </c:pt>
                      <c:pt idx="424">
                        <c:v>2.84</c:v>
                      </c:pt>
                      <c:pt idx="425">
                        <c:v>3</c:v>
                      </c:pt>
                      <c:pt idx="426">
                        <c:v>2.4</c:v>
                      </c:pt>
                      <c:pt idx="427">
                        <c:v>2.72</c:v>
                      </c:pt>
                      <c:pt idx="428">
                        <c:v>2.2799999999999998</c:v>
                      </c:pt>
                      <c:pt idx="429">
                        <c:v>2.62</c:v>
                      </c:pt>
                      <c:pt idx="430">
                        <c:v>2.16</c:v>
                      </c:pt>
                      <c:pt idx="431">
                        <c:v>2.5</c:v>
                      </c:pt>
                      <c:pt idx="432">
                        <c:v>2.04</c:v>
                      </c:pt>
                      <c:pt idx="433">
                        <c:v>2.46</c:v>
                      </c:pt>
                      <c:pt idx="434">
                        <c:v>2.06</c:v>
                      </c:pt>
                      <c:pt idx="435">
                        <c:v>2.46</c:v>
                      </c:pt>
                      <c:pt idx="436">
                        <c:v>2.62</c:v>
                      </c:pt>
                      <c:pt idx="437">
                        <c:v>2.9</c:v>
                      </c:pt>
                      <c:pt idx="438">
                        <c:v>2.1</c:v>
                      </c:pt>
                      <c:pt idx="439">
                        <c:v>2.44</c:v>
                      </c:pt>
                      <c:pt idx="440">
                        <c:v>1.76</c:v>
                      </c:pt>
                      <c:pt idx="441">
                        <c:v>2.02</c:v>
                      </c:pt>
                      <c:pt idx="442">
                        <c:v>1.76</c:v>
                      </c:pt>
                      <c:pt idx="443">
                        <c:v>2.16</c:v>
                      </c:pt>
                      <c:pt idx="444">
                        <c:v>1.66</c:v>
                      </c:pt>
                      <c:pt idx="445">
                        <c:v>1.94</c:v>
                      </c:pt>
                      <c:pt idx="446">
                        <c:v>1.62</c:v>
                      </c:pt>
                      <c:pt idx="447">
                        <c:v>1.88</c:v>
                      </c:pt>
                      <c:pt idx="448">
                        <c:v>1.9</c:v>
                      </c:pt>
                      <c:pt idx="449">
                        <c:v>1.88</c:v>
                      </c:pt>
                      <c:pt idx="450">
                        <c:v>2.2200000000000002</c:v>
                      </c:pt>
                      <c:pt idx="451">
                        <c:v>2.42</c:v>
                      </c:pt>
                      <c:pt idx="452">
                        <c:v>2.6</c:v>
                      </c:pt>
                      <c:pt idx="453">
                        <c:v>2.44</c:v>
                      </c:pt>
                      <c:pt idx="454">
                        <c:v>2.08</c:v>
                      </c:pt>
                      <c:pt idx="455">
                        <c:v>2.3199999999999998</c:v>
                      </c:pt>
                      <c:pt idx="456">
                        <c:v>1.88</c:v>
                      </c:pt>
                      <c:pt idx="457">
                        <c:v>2.14</c:v>
                      </c:pt>
                      <c:pt idx="458">
                        <c:v>1.72</c:v>
                      </c:pt>
                      <c:pt idx="459">
                        <c:v>1.94</c:v>
                      </c:pt>
                      <c:pt idx="460">
                        <c:v>1.62</c:v>
                      </c:pt>
                      <c:pt idx="461">
                        <c:v>2</c:v>
                      </c:pt>
                      <c:pt idx="462">
                        <c:v>1.68</c:v>
                      </c:pt>
                      <c:pt idx="463">
                        <c:v>2.3199999999999998</c:v>
                      </c:pt>
                      <c:pt idx="464">
                        <c:v>1.96</c:v>
                      </c:pt>
                      <c:pt idx="465">
                        <c:v>2.2000000000000002</c:v>
                      </c:pt>
                      <c:pt idx="466">
                        <c:v>2.08</c:v>
                      </c:pt>
                      <c:pt idx="467">
                        <c:v>2.44</c:v>
                      </c:pt>
                      <c:pt idx="468">
                        <c:v>2.68</c:v>
                      </c:pt>
                      <c:pt idx="469">
                        <c:v>2.96</c:v>
                      </c:pt>
                      <c:pt idx="470">
                        <c:v>2.6</c:v>
                      </c:pt>
                      <c:pt idx="471">
                        <c:v>3.26</c:v>
                      </c:pt>
                      <c:pt idx="472">
                        <c:v>2.98</c:v>
                      </c:pt>
                      <c:pt idx="473">
                        <c:v>3.32</c:v>
                      </c:pt>
                      <c:pt idx="474">
                        <c:v>2.66</c:v>
                      </c:pt>
                      <c:pt idx="475">
                        <c:v>3.02</c:v>
                      </c:pt>
                      <c:pt idx="476">
                        <c:v>3.5</c:v>
                      </c:pt>
                      <c:pt idx="477">
                        <c:v>3.64</c:v>
                      </c:pt>
                      <c:pt idx="478">
                        <c:v>3.2</c:v>
                      </c:pt>
                      <c:pt idx="479">
                        <c:v>3.4</c:v>
                      </c:pt>
                      <c:pt idx="480">
                        <c:v>3.06</c:v>
                      </c:pt>
                      <c:pt idx="481">
                        <c:v>3.3</c:v>
                      </c:pt>
                      <c:pt idx="482">
                        <c:v>3.38</c:v>
                      </c:pt>
                      <c:pt idx="483">
                        <c:v>4</c:v>
                      </c:pt>
                      <c:pt idx="484">
                        <c:v>4.04</c:v>
                      </c:pt>
                      <c:pt idx="485">
                        <c:v>4.0199999999999996</c:v>
                      </c:pt>
                      <c:pt idx="486">
                        <c:v>3.34</c:v>
                      </c:pt>
                      <c:pt idx="487">
                        <c:v>3.32</c:v>
                      </c:pt>
                      <c:pt idx="488">
                        <c:v>2.92</c:v>
                      </c:pt>
                      <c:pt idx="489">
                        <c:v>3.52</c:v>
                      </c:pt>
                      <c:pt idx="490">
                        <c:v>3.42</c:v>
                      </c:pt>
                      <c:pt idx="491">
                        <c:v>3.38</c:v>
                      </c:pt>
                      <c:pt idx="492">
                        <c:v>3.63</c:v>
                      </c:pt>
                      <c:pt idx="493">
                        <c:v>4.12</c:v>
                      </c:pt>
                      <c:pt idx="494">
                        <c:v>4.4000000000000004</c:v>
                      </c:pt>
                      <c:pt idx="495">
                        <c:v>4.42</c:v>
                      </c:pt>
                      <c:pt idx="496">
                        <c:v>4</c:v>
                      </c:pt>
                      <c:pt idx="497">
                        <c:v>3.84</c:v>
                      </c:pt>
                      <c:pt idx="498">
                        <c:v>3.64</c:v>
                      </c:pt>
                      <c:pt idx="499">
                        <c:v>3.62</c:v>
                      </c:pt>
                      <c:pt idx="500">
                        <c:v>3.08</c:v>
                      </c:pt>
                      <c:pt idx="501">
                        <c:v>3.16</c:v>
                      </c:pt>
                      <c:pt idx="502">
                        <c:v>2.82</c:v>
                      </c:pt>
                      <c:pt idx="503">
                        <c:v>3.18</c:v>
                      </c:pt>
                      <c:pt idx="504">
                        <c:v>2.74</c:v>
                      </c:pt>
                      <c:pt idx="505">
                        <c:v>2.96</c:v>
                      </c:pt>
                      <c:pt idx="506">
                        <c:v>2.6</c:v>
                      </c:pt>
                      <c:pt idx="507">
                        <c:v>2.88</c:v>
                      </c:pt>
                      <c:pt idx="508">
                        <c:v>2.52</c:v>
                      </c:pt>
                      <c:pt idx="509">
                        <c:v>2.76</c:v>
                      </c:pt>
                      <c:pt idx="510">
                        <c:v>2.76</c:v>
                      </c:pt>
                      <c:pt idx="511">
                        <c:v>3.12</c:v>
                      </c:pt>
                      <c:pt idx="512">
                        <c:v>2.8</c:v>
                      </c:pt>
                      <c:pt idx="513">
                        <c:v>3.08</c:v>
                      </c:pt>
                      <c:pt idx="514">
                        <c:v>2.78</c:v>
                      </c:pt>
                      <c:pt idx="515">
                        <c:v>3.1</c:v>
                      </c:pt>
                      <c:pt idx="516">
                        <c:v>2.2799999999999998</c:v>
                      </c:pt>
                      <c:pt idx="517">
                        <c:v>2.66</c:v>
                      </c:pt>
                      <c:pt idx="518">
                        <c:v>2.2000000000000002</c:v>
                      </c:pt>
                      <c:pt idx="519">
                        <c:v>2.9</c:v>
                      </c:pt>
                      <c:pt idx="520">
                        <c:v>2.46</c:v>
                      </c:pt>
                      <c:pt idx="521">
                        <c:v>3.1</c:v>
                      </c:pt>
                      <c:pt idx="522">
                        <c:v>3.52</c:v>
                      </c:pt>
                      <c:pt idx="523">
                        <c:v>2.92</c:v>
                      </c:pt>
                      <c:pt idx="524">
                        <c:v>2.4</c:v>
                      </c:pt>
                      <c:pt idx="525">
                        <c:v>2.86</c:v>
                      </c:pt>
                      <c:pt idx="526">
                        <c:v>2.88</c:v>
                      </c:pt>
                      <c:pt idx="527">
                        <c:v>2.84</c:v>
                      </c:pt>
                      <c:pt idx="528">
                        <c:v>2.16</c:v>
                      </c:pt>
                      <c:pt idx="529">
                        <c:v>2.5</c:v>
                      </c:pt>
                      <c:pt idx="530">
                        <c:v>2.04</c:v>
                      </c:pt>
                      <c:pt idx="531">
                        <c:v>2.58</c:v>
                      </c:pt>
                      <c:pt idx="532">
                        <c:v>2.92</c:v>
                      </c:pt>
                      <c:pt idx="533">
                        <c:v>3</c:v>
                      </c:pt>
                      <c:pt idx="534">
                        <c:v>2.2799999999999998</c:v>
                      </c:pt>
                      <c:pt idx="535">
                        <c:v>2.36</c:v>
                      </c:pt>
                      <c:pt idx="536">
                        <c:v>2</c:v>
                      </c:pt>
                      <c:pt idx="537">
                        <c:v>2.74</c:v>
                      </c:pt>
                      <c:pt idx="538">
                        <c:v>2.5</c:v>
                      </c:pt>
                      <c:pt idx="539">
                        <c:v>2.54</c:v>
                      </c:pt>
                      <c:pt idx="540">
                        <c:v>2.06</c:v>
                      </c:pt>
                      <c:pt idx="541">
                        <c:v>2.48</c:v>
                      </c:pt>
                      <c:pt idx="542">
                        <c:v>1.94</c:v>
                      </c:pt>
                      <c:pt idx="543">
                        <c:v>2.1</c:v>
                      </c:pt>
                      <c:pt idx="544">
                        <c:v>1.9</c:v>
                      </c:pt>
                      <c:pt idx="545">
                        <c:v>2.06</c:v>
                      </c:pt>
                      <c:pt idx="546">
                        <c:v>1.82</c:v>
                      </c:pt>
                      <c:pt idx="547">
                        <c:v>2.2599999999999998</c:v>
                      </c:pt>
                      <c:pt idx="548">
                        <c:v>1.94</c:v>
                      </c:pt>
                      <c:pt idx="549">
                        <c:v>1.9</c:v>
                      </c:pt>
                      <c:pt idx="550">
                        <c:v>1.85</c:v>
                      </c:pt>
                      <c:pt idx="551">
                        <c:v>2.36</c:v>
                      </c:pt>
                      <c:pt idx="552">
                        <c:v>1.98</c:v>
                      </c:pt>
                      <c:pt idx="553">
                        <c:v>2.7</c:v>
                      </c:pt>
                      <c:pt idx="554">
                        <c:v>2.3199999999999998</c:v>
                      </c:pt>
                      <c:pt idx="555">
                        <c:v>2.92</c:v>
                      </c:pt>
                      <c:pt idx="556">
                        <c:v>2.08</c:v>
                      </c:pt>
                      <c:pt idx="557">
                        <c:v>2.2599999999999998</c:v>
                      </c:pt>
                      <c:pt idx="558">
                        <c:v>1.96</c:v>
                      </c:pt>
                      <c:pt idx="559">
                        <c:v>2.44</c:v>
                      </c:pt>
                      <c:pt idx="560">
                        <c:v>2.2000000000000002</c:v>
                      </c:pt>
                      <c:pt idx="561">
                        <c:v>2.6</c:v>
                      </c:pt>
                      <c:pt idx="562">
                        <c:v>2.14</c:v>
                      </c:pt>
                      <c:pt idx="563">
                        <c:v>2.4</c:v>
                      </c:pt>
                      <c:pt idx="564">
                        <c:v>2.7</c:v>
                      </c:pt>
                      <c:pt idx="565">
                        <c:v>3.22</c:v>
                      </c:pt>
                      <c:pt idx="566">
                        <c:v>3</c:v>
                      </c:pt>
                      <c:pt idx="567">
                        <c:v>3.53</c:v>
                      </c:pt>
                      <c:pt idx="568">
                        <c:v>3.46</c:v>
                      </c:pt>
                      <c:pt idx="569">
                        <c:v>3.76</c:v>
                      </c:pt>
                      <c:pt idx="570">
                        <c:v>3</c:v>
                      </c:pt>
                      <c:pt idx="571">
                        <c:v>3.4</c:v>
                      </c:pt>
                      <c:pt idx="572">
                        <c:v>3.14</c:v>
                      </c:pt>
                      <c:pt idx="573">
                        <c:v>3.2</c:v>
                      </c:pt>
                      <c:pt idx="574">
                        <c:v>2.72</c:v>
                      </c:pt>
                      <c:pt idx="575">
                        <c:v>3.04</c:v>
                      </c:pt>
                      <c:pt idx="576">
                        <c:v>3.3</c:v>
                      </c:pt>
                      <c:pt idx="577">
                        <c:v>3.56</c:v>
                      </c:pt>
                      <c:pt idx="578">
                        <c:v>3.48</c:v>
                      </c:pt>
                      <c:pt idx="579">
                        <c:v>4.04</c:v>
                      </c:pt>
                      <c:pt idx="580">
                        <c:v>4.0999999999999996</c:v>
                      </c:pt>
                      <c:pt idx="581">
                        <c:v>4.0599999999999996</c:v>
                      </c:pt>
                      <c:pt idx="582">
                        <c:v>3.66</c:v>
                      </c:pt>
                      <c:pt idx="583">
                        <c:v>3.9</c:v>
                      </c:pt>
                      <c:pt idx="584">
                        <c:v>3.3</c:v>
                      </c:pt>
                      <c:pt idx="585">
                        <c:v>3.5</c:v>
                      </c:pt>
                      <c:pt idx="586">
                        <c:v>3.14</c:v>
                      </c:pt>
                      <c:pt idx="587">
                        <c:v>3.26</c:v>
                      </c:pt>
                      <c:pt idx="588">
                        <c:v>3.44</c:v>
                      </c:pt>
                      <c:pt idx="589">
                        <c:v>3.98</c:v>
                      </c:pt>
                      <c:pt idx="590">
                        <c:v>3.64</c:v>
                      </c:pt>
                      <c:pt idx="591">
                        <c:v>3.82</c:v>
                      </c:pt>
                      <c:pt idx="592">
                        <c:v>3.5</c:v>
                      </c:pt>
                      <c:pt idx="593">
                        <c:v>3.76</c:v>
                      </c:pt>
                      <c:pt idx="594">
                        <c:v>3.26</c:v>
                      </c:pt>
                      <c:pt idx="595">
                        <c:v>3.46</c:v>
                      </c:pt>
                      <c:pt idx="596">
                        <c:v>3.08</c:v>
                      </c:pt>
                      <c:pt idx="597">
                        <c:v>3.12</c:v>
                      </c:pt>
                      <c:pt idx="598">
                        <c:v>2.54</c:v>
                      </c:pt>
                      <c:pt idx="599">
                        <c:v>2.94</c:v>
                      </c:pt>
                      <c:pt idx="600">
                        <c:v>2.2799999999999998</c:v>
                      </c:pt>
                      <c:pt idx="601">
                        <c:v>2.48</c:v>
                      </c:pt>
                      <c:pt idx="602">
                        <c:v>2.7</c:v>
                      </c:pt>
                      <c:pt idx="603">
                        <c:v>3.58</c:v>
                      </c:pt>
                      <c:pt idx="604">
                        <c:v>3.08</c:v>
                      </c:pt>
                      <c:pt idx="605">
                        <c:v>3.06</c:v>
                      </c:pt>
                      <c:pt idx="606">
                        <c:v>2.96</c:v>
                      </c:pt>
                      <c:pt idx="607">
                        <c:v>2.98</c:v>
                      </c:pt>
                      <c:pt idx="608">
                        <c:v>2.78</c:v>
                      </c:pt>
                      <c:pt idx="609">
                        <c:v>3.44</c:v>
                      </c:pt>
                      <c:pt idx="610">
                        <c:v>3.22</c:v>
                      </c:pt>
                      <c:pt idx="611">
                        <c:v>4.3600000000000003</c:v>
                      </c:pt>
                      <c:pt idx="612">
                        <c:v>4.5599999999999996</c:v>
                      </c:pt>
                      <c:pt idx="613">
                        <c:v>4.4400000000000004</c:v>
                      </c:pt>
                      <c:pt idx="614">
                        <c:v>3.8</c:v>
                      </c:pt>
                      <c:pt idx="615">
                        <c:v>3.9</c:v>
                      </c:pt>
                      <c:pt idx="616">
                        <c:v>3.48</c:v>
                      </c:pt>
                      <c:pt idx="617">
                        <c:v>3.55</c:v>
                      </c:pt>
                      <c:pt idx="618">
                        <c:v>3.58</c:v>
                      </c:pt>
                      <c:pt idx="619">
                        <c:v>3.84</c:v>
                      </c:pt>
                      <c:pt idx="620">
                        <c:v>3.44</c:v>
                      </c:pt>
                      <c:pt idx="621">
                        <c:v>3.62</c:v>
                      </c:pt>
                      <c:pt idx="622">
                        <c:v>2.92</c:v>
                      </c:pt>
                      <c:pt idx="623">
                        <c:v>3.24</c:v>
                      </c:pt>
                      <c:pt idx="624">
                        <c:v>2.86</c:v>
                      </c:pt>
                      <c:pt idx="625">
                        <c:v>3.32</c:v>
                      </c:pt>
                      <c:pt idx="626">
                        <c:v>2.68</c:v>
                      </c:pt>
                      <c:pt idx="627">
                        <c:v>2.72</c:v>
                      </c:pt>
                      <c:pt idx="628">
                        <c:v>2.3199999999999998</c:v>
                      </c:pt>
                      <c:pt idx="629">
                        <c:v>2.58</c:v>
                      </c:pt>
                      <c:pt idx="630">
                        <c:v>2.48</c:v>
                      </c:pt>
                      <c:pt idx="631">
                        <c:v>2.98</c:v>
                      </c:pt>
                      <c:pt idx="632">
                        <c:v>2.64</c:v>
                      </c:pt>
                      <c:pt idx="633">
                        <c:v>3.12</c:v>
                      </c:pt>
                      <c:pt idx="634">
                        <c:v>2.62</c:v>
                      </c:pt>
                      <c:pt idx="635">
                        <c:v>3.7</c:v>
                      </c:pt>
                      <c:pt idx="636">
                        <c:v>3.98</c:v>
                      </c:pt>
                      <c:pt idx="637">
                        <c:v>4</c:v>
                      </c:pt>
                      <c:pt idx="638">
                        <c:v>3.88</c:v>
                      </c:pt>
                      <c:pt idx="639">
                        <c:v>4.8</c:v>
                      </c:pt>
                      <c:pt idx="640">
                        <c:v>4.2</c:v>
                      </c:pt>
                      <c:pt idx="641">
                        <c:v>4.38</c:v>
                      </c:pt>
                      <c:pt idx="642">
                        <c:v>3.74</c:v>
                      </c:pt>
                      <c:pt idx="643">
                        <c:v>4.04</c:v>
                      </c:pt>
                      <c:pt idx="644">
                        <c:v>3.78</c:v>
                      </c:pt>
                      <c:pt idx="645">
                        <c:v>4.04</c:v>
                      </c:pt>
                      <c:pt idx="646">
                        <c:v>4</c:v>
                      </c:pt>
                      <c:pt idx="647">
                        <c:v>4.16</c:v>
                      </c:pt>
                      <c:pt idx="648">
                        <c:v>4.24</c:v>
                      </c:pt>
                      <c:pt idx="649">
                        <c:v>5.0199999999999996</c:v>
                      </c:pt>
                      <c:pt idx="650">
                        <c:v>4.96</c:v>
                      </c:pt>
                      <c:pt idx="651">
                        <c:v>5.28</c:v>
                      </c:pt>
                      <c:pt idx="652">
                        <c:v>5</c:v>
                      </c:pt>
                      <c:pt idx="653">
                        <c:v>4.9000000000000004</c:v>
                      </c:pt>
                      <c:pt idx="654">
                        <c:v>4.58</c:v>
                      </c:pt>
                      <c:pt idx="655">
                        <c:v>5.24</c:v>
                      </c:pt>
                      <c:pt idx="656">
                        <c:v>5.54</c:v>
                      </c:pt>
                      <c:pt idx="657">
                        <c:v>5.68</c:v>
                      </c:pt>
                      <c:pt idx="658">
                        <c:v>5.54</c:v>
                      </c:pt>
                      <c:pt idx="659">
                        <c:v>6.2</c:v>
                      </c:pt>
                      <c:pt idx="660">
                        <c:v>6.9</c:v>
                      </c:pt>
                      <c:pt idx="661">
                        <c:v>7.42</c:v>
                      </c:pt>
                      <c:pt idx="662">
                        <c:v>7.56</c:v>
                      </c:pt>
                      <c:pt idx="663">
                        <c:v>7.5</c:v>
                      </c:pt>
                      <c:pt idx="664">
                        <c:v>7.3</c:v>
                      </c:pt>
                      <c:pt idx="665">
                        <c:v>7</c:v>
                      </c:pt>
                      <c:pt idx="666">
                        <c:v>6.34</c:v>
                      </c:pt>
                      <c:pt idx="667">
                        <c:v>5.86</c:v>
                      </c:pt>
                      <c:pt idx="668">
                        <c:v>5.52</c:v>
                      </c:pt>
                      <c:pt idx="669">
                        <c:v>5.22</c:v>
                      </c:pt>
                      <c:pt idx="670">
                        <c:v>5.25</c:v>
                      </c:pt>
                      <c:pt idx="671">
                        <c:v>5.36</c:v>
                      </c:pt>
                      <c:pt idx="672">
                        <c:v>5.56</c:v>
                      </c:pt>
                      <c:pt idx="673">
                        <c:v>5.86</c:v>
                      </c:pt>
                      <c:pt idx="674">
                        <c:v>6.14</c:v>
                      </c:pt>
                      <c:pt idx="675">
                        <c:v>6.1</c:v>
                      </c:pt>
                      <c:pt idx="676">
                        <c:v>6.12</c:v>
                      </c:pt>
                      <c:pt idx="677">
                        <c:v>6.4</c:v>
                      </c:pt>
                      <c:pt idx="678">
                        <c:v>6.48</c:v>
                      </c:pt>
                      <c:pt idx="679">
                        <c:v>6.16</c:v>
                      </c:pt>
                      <c:pt idx="680">
                        <c:v>5.82</c:v>
                      </c:pt>
                      <c:pt idx="681">
                        <c:v>5.56</c:v>
                      </c:pt>
                      <c:pt idx="682">
                        <c:v>5.3</c:v>
                      </c:pt>
                      <c:pt idx="683">
                        <c:v>5.16</c:v>
                      </c:pt>
                      <c:pt idx="684">
                        <c:v>5</c:v>
                      </c:pt>
                      <c:pt idx="685">
                        <c:v>4.9400000000000004</c:v>
                      </c:pt>
                      <c:pt idx="686">
                        <c:v>4.8600000000000003</c:v>
                      </c:pt>
                      <c:pt idx="687">
                        <c:v>4.78</c:v>
                      </c:pt>
                      <c:pt idx="688">
                        <c:v>4.7</c:v>
                      </c:pt>
                      <c:pt idx="689">
                        <c:v>4.62</c:v>
                      </c:pt>
                      <c:pt idx="690">
                        <c:v>4.5599999999999996</c:v>
                      </c:pt>
                      <c:pt idx="691">
                        <c:v>4.54</c:v>
                      </c:pt>
                      <c:pt idx="692">
                        <c:v>4.62</c:v>
                      </c:pt>
                      <c:pt idx="693">
                        <c:v>4.7</c:v>
                      </c:pt>
                      <c:pt idx="694">
                        <c:v>4.5999999999999996</c:v>
                      </c:pt>
                      <c:pt idx="695">
                        <c:v>4.5999999999999996</c:v>
                      </c:pt>
                      <c:pt idx="696">
                        <c:v>4.7</c:v>
                      </c:pt>
                      <c:pt idx="697">
                        <c:v>4.8600000000000003</c:v>
                      </c:pt>
                      <c:pt idx="698">
                        <c:v>4.9400000000000004</c:v>
                      </c:pt>
                      <c:pt idx="699">
                        <c:v>4.9000000000000004</c:v>
                      </c:pt>
                      <c:pt idx="700">
                        <c:v>4.9000000000000004</c:v>
                      </c:pt>
                      <c:pt idx="701">
                        <c:v>5.2</c:v>
                      </c:pt>
                      <c:pt idx="702">
                        <c:v>5.12</c:v>
                      </c:pt>
                      <c:pt idx="703">
                        <c:v>5.04</c:v>
                      </c:pt>
                      <c:pt idx="704">
                        <c:v>4.74</c:v>
                      </c:pt>
                      <c:pt idx="705">
                        <c:v>4.62</c:v>
                      </c:pt>
                      <c:pt idx="706">
                        <c:v>4.6399999999999997</c:v>
                      </c:pt>
                      <c:pt idx="707">
                        <c:v>4.92</c:v>
                      </c:pt>
                      <c:pt idx="708">
                        <c:v>4.84</c:v>
                      </c:pt>
                      <c:pt idx="709">
                        <c:v>5.6</c:v>
                      </c:pt>
                      <c:pt idx="710">
                        <c:v>5.24</c:v>
                      </c:pt>
                      <c:pt idx="711">
                        <c:v>5.68</c:v>
                      </c:pt>
                      <c:pt idx="712">
                        <c:v>5.58</c:v>
                      </c:pt>
                    </c:numCache>
                  </c:numRef>
                </c:val>
                <c:smooth val="1"/>
                <c:extLst xmlns:c15="http://schemas.microsoft.com/office/drawing/2012/chart">
                  <c:ext xmlns:c16="http://schemas.microsoft.com/office/drawing/2014/chart" uri="{C3380CC4-5D6E-409C-BE32-E72D297353CC}">
                    <c16:uniqueId val="{00000012-9035-4649-8864-FD3FB14D1724}"/>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DATOS!$AF$3:$AF$734</c15:sqref>
                        </c15:formulaRef>
                      </c:ext>
                    </c:extLst>
                    <c:numCache>
                      <c:formatCode>General</c:formatCode>
                      <c:ptCount val="732"/>
                      <c:pt idx="46" formatCode="0.00">
                        <c:v>4.92</c:v>
                      </c:pt>
                      <c:pt idx="47" formatCode="0.00">
                        <c:v>4.92</c:v>
                      </c:pt>
                      <c:pt idx="48" formatCode="0.00">
                        <c:v>4.8600000000000003</c:v>
                      </c:pt>
                      <c:pt idx="49" formatCode="0.00">
                        <c:v>4.76</c:v>
                      </c:pt>
                      <c:pt idx="50" formatCode="0.00">
                        <c:v>4.5999999999999996</c:v>
                      </c:pt>
                      <c:pt idx="51" formatCode="0.00">
                        <c:v>4.6399999999999997</c:v>
                      </c:pt>
                      <c:pt idx="52" formatCode="0.00">
                        <c:v>4.54</c:v>
                      </c:pt>
                      <c:pt idx="53" formatCode="0.00">
                        <c:v>4.66</c:v>
                      </c:pt>
                      <c:pt idx="54" formatCode="0.00">
                        <c:v>4.6399999999999997</c:v>
                      </c:pt>
                      <c:pt idx="55" formatCode="0.00">
                        <c:v>4.5999999999999996</c:v>
                      </c:pt>
                      <c:pt idx="56" formatCode="0.00">
                        <c:v>4.5999999999999996</c:v>
                      </c:pt>
                      <c:pt idx="57" formatCode="0.00">
                        <c:v>4.9000000000000004</c:v>
                      </c:pt>
                      <c:pt idx="58" formatCode="0.00">
                        <c:v>5.16</c:v>
                      </c:pt>
                      <c:pt idx="59" formatCode="0.00">
                        <c:v>5.29</c:v>
                      </c:pt>
                      <c:pt idx="60" formatCode="0.00">
                        <c:v>5.43</c:v>
                      </c:pt>
                      <c:pt idx="61" formatCode="0.00">
                        <c:v>5.67</c:v>
                      </c:pt>
                      <c:pt idx="62" formatCode="0.00">
                        <c:v>5.84</c:v>
                      </c:pt>
                      <c:pt idx="63" formatCode="0.00">
                        <c:v>4.8600000000000003</c:v>
                      </c:pt>
                      <c:pt idx="64" formatCode="0.00">
                        <c:v>4.68</c:v>
                      </c:pt>
                      <c:pt idx="65" formatCode="0.00">
                        <c:v>4.74</c:v>
                      </c:pt>
                      <c:pt idx="66" formatCode="0.00">
                        <c:v>4.5</c:v>
                      </c:pt>
                      <c:pt idx="67" formatCode="0.00">
                        <c:v>4.42</c:v>
                      </c:pt>
                      <c:pt idx="68" formatCode="0.00">
                        <c:v>4.24</c:v>
                      </c:pt>
                      <c:pt idx="69" formatCode="0.00">
                        <c:v>4.2</c:v>
                      </c:pt>
                      <c:pt idx="70" formatCode="0.00">
                        <c:v>4.0599999999999996</c:v>
                      </c:pt>
                      <c:pt idx="71" formatCode="0.00">
                        <c:v>4.04</c:v>
                      </c:pt>
                      <c:pt idx="72" formatCode="0.00">
                        <c:v>3.86</c:v>
                      </c:pt>
                      <c:pt idx="73" formatCode="0.00">
                        <c:v>3.83</c:v>
                      </c:pt>
                      <c:pt idx="74" formatCode="0.00">
                        <c:v>3.88</c:v>
                      </c:pt>
                      <c:pt idx="75" formatCode="0.00">
                        <c:v>4.08</c:v>
                      </c:pt>
                      <c:pt idx="76" formatCode="0.00">
                        <c:v>4.12</c:v>
                      </c:pt>
                      <c:pt idx="77" formatCode="0.00">
                        <c:v>4.32</c:v>
                      </c:pt>
                      <c:pt idx="78" formatCode="0.00">
                        <c:v>4.2</c:v>
                      </c:pt>
                      <c:pt idx="79" formatCode="0.00">
                        <c:v>4.12</c:v>
                      </c:pt>
                      <c:pt idx="80" formatCode="0.00">
                        <c:v>3.84</c:v>
                      </c:pt>
                      <c:pt idx="81" formatCode="0.00">
                        <c:v>3.87</c:v>
                      </c:pt>
                      <c:pt idx="82" formatCode="0.00">
                        <c:v>3.46</c:v>
                      </c:pt>
                      <c:pt idx="83" formatCode="0.00">
                        <c:v>3.58</c:v>
                      </c:pt>
                      <c:pt idx="84" formatCode="0.00">
                        <c:v>3.54</c:v>
                      </c:pt>
                      <c:pt idx="85" formatCode="0.00">
                        <c:v>4.28</c:v>
                      </c:pt>
                      <c:pt idx="86" formatCode="0.00">
                        <c:v>4.28</c:v>
                      </c:pt>
                      <c:pt idx="87" formatCode="0.00">
                        <c:v>4.0999999999999996</c:v>
                      </c:pt>
                      <c:pt idx="88" formatCode="0.00">
                        <c:v>3.74</c:v>
                      </c:pt>
                      <c:pt idx="89" formatCode="0.00">
                        <c:v>5.14</c:v>
                      </c:pt>
                      <c:pt idx="90" formatCode="0.00">
                        <c:v>5.94</c:v>
                      </c:pt>
                      <c:pt idx="91" formatCode="0.00">
                        <c:v>5.64</c:v>
                      </c:pt>
                      <c:pt idx="92" formatCode="0.00">
                        <c:v>4.7</c:v>
                      </c:pt>
                      <c:pt idx="93" formatCode="0.00">
                        <c:v>5.24</c:v>
                      </c:pt>
                      <c:pt idx="94" formatCode="0.00">
                        <c:v>5.46</c:v>
                      </c:pt>
                      <c:pt idx="95" formatCode="0.00">
                        <c:v>5.28</c:v>
                      </c:pt>
                      <c:pt idx="96" formatCode="0.00">
                        <c:v>4.8</c:v>
                      </c:pt>
                      <c:pt idx="97" formatCode="0.00">
                        <c:v>4.74</c:v>
                      </c:pt>
                      <c:pt idx="98" formatCode="0.00">
                        <c:v>4.92</c:v>
                      </c:pt>
                      <c:pt idx="99" formatCode="0.00">
                        <c:v>5.0199999999999996</c:v>
                      </c:pt>
                      <c:pt idx="100" formatCode="0.00">
                        <c:v>5.04</c:v>
                      </c:pt>
                      <c:pt idx="101" formatCode="0.00">
                        <c:v>4.9400000000000004</c:v>
                      </c:pt>
                      <c:pt idx="102" formatCode="0.00">
                        <c:v>4.96</c:v>
                      </c:pt>
                      <c:pt idx="103" formatCode="0.00">
                        <c:v>4.62</c:v>
                      </c:pt>
                      <c:pt idx="104" formatCode="0.00">
                        <c:v>3.74</c:v>
                      </c:pt>
                      <c:pt idx="105" formatCode="0.00">
                        <c:v>3.62</c:v>
                      </c:pt>
                      <c:pt idx="106" formatCode="0.00">
                        <c:v>3.94</c:v>
                      </c:pt>
                      <c:pt idx="107" formatCode="0.00">
                        <c:v>4.0599999999999996</c:v>
                      </c:pt>
                      <c:pt idx="108" formatCode="0.00">
                        <c:v>4.12</c:v>
                      </c:pt>
                      <c:pt idx="109" formatCode="0.00">
                        <c:v>4.6399999999999997</c:v>
                      </c:pt>
                      <c:pt idx="110" formatCode="0.00">
                        <c:v>4.42</c:v>
                      </c:pt>
                      <c:pt idx="111" formatCode="0.00">
                        <c:v>4.24</c:v>
                      </c:pt>
                      <c:pt idx="112" formatCode="0.00">
                        <c:v>4.0999999999999996</c:v>
                      </c:pt>
                      <c:pt idx="113" formatCode="0.00">
                        <c:v>4.26</c:v>
                      </c:pt>
                      <c:pt idx="114" formatCode="0.00">
                        <c:v>4.3</c:v>
                      </c:pt>
                      <c:pt idx="115" formatCode="0.00">
                        <c:v>4.76</c:v>
                      </c:pt>
                      <c:pt idx="116" formatCode="0.00">
                        <c:v>4.66</c:v>
                      </c:pt>
                      <c:pt idx="117" formatCode="0.00">
                        <c:v>4.54</c:v>
                      </c:pt>
                      <c:pt idx="118" formatCode="0.00">
                        <c:v>4.22</c:v>
                      </c:pt>
                      <c:pt idx="119" formatCode="0.00">
                        <c:v>4.28</c:v>
                      </c:pt>
                      <c:pt idx="120" formatCode="0.00">
                        <c:v>4.0599999999999996</c:v>
                      </c:pt>
                      <c:pt idx="121" formatCode="0.00">
                        <c:v>4.12</c:v>
                      </c:pt>
                      <c:pt idx="122" formatCode="0.00">
                        <c:v>3.5</c:v>
                      </c:pt>
                      <c:pt idx="123" formatCode="0.00">
                        <c:v>3.68</c:v>
                      </c:pt>
                      <c:pt idx="124" formatCode="0.00">
                        <c:v>3.28</c:v>
                      </c:pt>
                      <c:pt idx="125" formatCode="0.00">
                        <c:v>3.64</c:v>
                      </c:pt>
                      <c:pt idx="126" formatCode="0.00">
                        <c:v>3.2</c:v>
                      </c:pt>
                      <c:pt idx="127" formatCode="0.00">
                        <c:v>3.58</c:v>
                      </c:pt>
                      <c:pt idx="128" formatCode="0.00">
                        <c:v>3.18</c:v>
                      </c:pt>
                      <c:pt idx="129" formatCode="0.00">
                        <c:v>3.3</c:v>
                      </c:pt>
                      <c:pt idx="130" formatCode="0.00">
                        <c:v>3.42</c:v>
                      </c:pt>
                      <c:pt idx="131" formatCode="0.00">
                        <c:v>3.9</c:v>
                      </c:pt>
                      <c:pt idx="132" formatCode="0.00">
                        <c:v>3.42</c:v>
                      </c:pt>
                      <c:pt idx="133" formatCode="0.00">
                        <c:v>3.58</c:v>
                      </c:pt>
                      <c:pt idx="134" formatCode="0.00">
                        <c:v>2.44</c:v>
                      </c:pt>
                      <c:pt idx="135" formatCode="0.00">
                        <c:v>3.84</c:v>
                      </c:pt>
                      <c:pt idx="136" formatCode="0.00">
                        <c:v>3.58</c:v>
                      </c:pt>
                      <c:pt idx="137" formatCode="0.00">
                        <c:v>3.68</c:v>
                      </c:pt>
                      <c:pt idx="138" formatCode="0.00">
                        <c:v>3.08</c:v>
                      </c:pt>
                      <c:pt idx="139" formatCode="0.00">
                        <c:v>3.34</c:v>
                      </c:pt>
                      <c:pt idx="140" formatCode="0.00">
                        <c:v>3.2</c:v>
                      </c:pt>
                      <c:pt idx="141" formatCode="0.00">
                        <c:v>2.56</c:v>
                      </c:pt>
                      <c:pt idx="142" formatCode="0.00">
                        <c:v>3.16</c:v>
                      </c:pt>
                      <c:pt idx="143" formatCode="0.00">
                        <c:v>3.56</c:v>
                      </c:pt>
                      <c:pt idx="144" formatCode="0.00">
                        <c:v>3.26</c:v>
                      </c:pt>
                      <c:pt idx="145" formatCode="0.00">
                        <c:v>3.6</c:v>
                      </c:pt>
                      <c:pt idx="146" formatCode="0.00">
                        <c:v>3.26</c:v>
                      </c:pt>
                      <c:pt idx="147" formatCode="0.00">
                        <c:v>3.52</c:v>
                      </c:pt>
                      <c:pt idx="148" formatCode="0.00">
                        <c:v>3.16</c:v>
                      </c:pt>
                      <c:pt idx="149" formatCode="0.00">
                        <c:v>3.5</c:v>
                      </c:pt>
                      <c:pt idx="150" formatCode="0.00">
                        <c:v>3.4</c:v>
                      </c:pt>
                      <c:pt idx="151" formatCode="0.00">
                        <c:v>3.8</c:v>
                      </c:pt>
                      <c:pt idx="152" formatCode="0.00">
                        <c:v>3.72</c:v>
                      </c:pt>
                      <c:pt idx="153" formatCode="0.00">
                        <c:v>4.0599999999999996</c:v>
                      </c:pt>
                      <c:pt idx="154" formatCode="0.00">
                        <c:v>3.9</c:v>
                      </c:pt>
                      <c:pt idx="155" formatCode="0.00">
                        <c:v>4.76</c:v>
                      </c:pt>
                      <c:pt idx="156" formatCode="0.00">
                        <c:v>4.5</c:v>
                      </c:pt>
                      <c:pt idx="157" formatCode="0.00">
                        <c:v>4.62</c:v>
                      </c:pt>
                      <c:pt idx="158" formatCode="0.00">
                        <c:v>4.28</c:v>
                      </c:pt>
                      <c:pt idx="159" formatCode="0.00">
                        <c:v>4.22</c:v>
                      </c:pt>
                      <c:pt idx="160" formatCode="0.00">
                        <c:v>3.92</c:v>
                      </c:pt>
                      <c:pt idx="161" formatCode="0.00">
                        <c:v>4.3</c:v>
                      </c:pt>
                      <c:pt idx="162" formatCode="0.00">
                        <c:v>4.1399999999999997</c:v>
                      </c:pt>
                      <c:pt idx="163" formatCode="0.00">
                        <c:v>5.64</c:v>
                      </c:pt>
                      <c:pt idx="164" formatCode="0.00">
                        <c:v>5.22</c:v>
                      </c:pt>
                      <c:pt idx="165" formatCode="0.00">
                        <c:v>5.12</c:v>
                      </c:pt>
                      <c:pt idx="166" formatCode="0.00">
                        <c:v>4.5999999999999996</c:v>
                      </c:pt>
                      <c:pt idx="167" formatCode="0.00">
                        <c:v>5.4</c:v>
                      </c:pt>
                      <c:pt idx="168" formatCode="0.00">
                        <c:v>5.58</c:v>
                      </c:pt>
                      <c:pt idx="169" formatCode="0.00">
                        <c:v>6.16</c:v>
                      </c:pt>
                      <c:pt idx="170" formatCode="0.00">
                        <c:v>5.94</c:v>
                      </c:pt>
                      <c:pt idx="171" formatCode="0.00">
                        <c:v>5.72</c:v>
                      </c:pt>
                      <c:pt idx="172" formatCode="0.00">
                        <c:v>5.62</c:v>
                      </c:pt>
                      <c:pt idx="173" formatCode="0.00">
                        <c:v>5.48</c:v>
                      </c:pt>
                      <c:pt idx="174" formatCode="0.00">
                        <c:v>4.6399999999999997</c:v>
                      </c:pt>
                      <c:pt idx="175" formatCode="0.00">
                        <c:v>5.86</c:v>
                      </c:pt>
                      <c:pt idx="176" formatCode="0.00">
                        <c:v>5.82</c:v>
                      </c:pt>
                      <c:pt idx="177" formatCode="0.00">
                        <c:v>5</c:v>
                      </c:pt>
                      <c:pt idx="178" formatCode="0.00">
                        <c:v>4.76</c:v>
                      </c:pt>
                      <c:pt idx="179" formatCode="0.00">
                        <c:v>5.56</c:v>
                      </c:pt>
                      <c:pt idx="180" formatCode="0.00">
                        <c:v>5.4</c:v>
                      </c:pt>
                      <c:pt idx="181" formatCode="0.00">
                        <c:v>5.34</c:v>
                      </c:pt>
                      <c:pt idx="182" formatCode="0.00">
                        <c:v>5.76</c:v>
                      </c:pt>
                      <c:pt idx="183" formatCode="0.00">
                        <c:v>5.7</c:v>
                      </c:pt>
                      <c:pt idx="184" formatCode="0.00">
                        <c:v>5.26</c:v>
                      </c:pt>
                      <c:pt idx="185" formatCode="0.00">
                        <c:v>4.7</c:v>
                      </c:pt>
                      <c:pt idx="186" formatCode="0.00">
                        <c:v>4.54</c:v>
                      </c:pt>
                      <c:pt idx="187" formatCode="0.00">
                        <c:v>4.4400000000000004</c:v>
                      </c:pt>
                      <c:pt idx="188" formatCode="0.00">
                        <c:v>4.4000000000000004</c:v>
                      </c:pt>
                      <c:pt idx="189" formatCode="0.00">
                        <c:v>4.24</c:v>
                      </c:pt>
                      <c:pt idx="190" formatCode="0.00">
                        <c:v>4.0999999999999996</c:v>
                      </c:pt>
                      <c:pt idx="191" formatCode="0.00">
                        <c:v>4.0199999999999996</c:v>
                      </c:pt>
                      <c:pt idx="192" formatCode="0.00">
                        <c:v>3.94</c:v>
                      </c:pt>
                      <c:pt idx="193" formatCode="0.00">
                        <c:v>3.88</c:v>
                      </c:pt>
                      <c:pt idx="194" formatCode="0.00">
                        <c:v>3.98</c:v>
                      </c:pt>
                      <c:pt idx="195" formatCode="0.00">
                        <c:v>5.14</c:v>
                      </c:pt>
                      <c:pt idx="196" formatCode="0.00">
                        <c:v>5.2</c:v>
                      </c:pt>
                      <c:pt idx="197" formatCode="0.00">
                        <c:v>4.8600000000000003</c:v>
                      </c:pt>
                      <c:pt idx="198" formatCode="0.00">
                        <c:v>4.8</c:v>
                      </c:pt>
                      <c:pt idx="199" formatCode="0.00">
                        <c:v>4.7</c:v>
                      </c:pt>
                      <c:pt idx="200" formatCode="0.00">
                        <c:v>4.5999999999999996</c:v>
                      </c:pt>
                      <c:pt idx="201" formatCode="0.00">
                        <c:v>5.0999999999999996</c:v>
                      </c:pt>
                      <c:pt idx="202" formatCode="0.00">
                        <c:v>5.04</c:v>
                      </c:pt>
                      <c:pt idx="203" formatCode="0.00">
                        <c:v>5.22</c:v>
                      </c:pt>
                      <c:pt idx="204" formatCode="0.00">
                        <c:v>5.26</c:v>
                      </c:pt>
                      <c:pt idx="205" formatCode="0.00">
                        <c:v>4.9000000000000004</c:v>
                      </c:pt>
                      <c:pt idx="206" formatCode="0.00">
                        <c:v>4.8600000000000003</c:v>
                      </c:pt>
                      <c:pt idx="207" formatCode="0.00">
                        <c:v>4.76</c:v>
                      </c:pt>
                      <c:pt idx="208" formatCode="0.00">
                        <c:v>4.66</c:v>
                      </c:pt>
                      <c:pt idx="209" formatCode="0.00">
                        <c:v>4.9400000000000004</c:v>
                      </c:pt>
                      <c:pt idx="210" formatCode="0.00">
                        <c:v>4.76</c:v>
                      </c:pt>
                      <c:pt idx="211" formatCode="0.00">
                        <c:v>4.4800000000000004</c:v>
                      </c:pt>
                      <c:pt idx="212" formatCode="0.00">
                        <c:v>4.32</c:v>
                      </c:pt>
                      <c:pt idx="213" formatCode="0.00">
                        <c:v>4.26</c:v>
                      </c:pt>
                      <c:pt idx="214" formatCode="0.00">
                        <c:v>4.0599999999999996</c:v>
                      </c:pt>
                      <c:pt idx="215" formatCode="0.00">
                        <c:v>4.0199999999999996</c:v>
                      </c:pt>
                      <c:pt idx="216" formatCode="0.00">
                        <c:v>3.88</c:v>
                      </c:pt>
                      <c:pt idx="217" formatCode="0.00">
                        <c:v>3.82</c:v>
                      </c:pt>
                      <c:pt idx="218" formatCode="0.00">
                        <c:v>4.0599999999999996</c:v>
                      </c:pt>
                      <c:pt idx="219" formatCode="0.00">
                        <c:v>4.32</c:v>
                      </c:pt>
                      <c:pt idx="220" formatCode="0.00">
                        <c:v>4.4000000000000004</c:v>
                      </c:pt>
                      <c:pt idx="221" formatCode="0.00">
                        <c:v>4.42</c:v>
                      </c:pt>
                      <c:pt idx="222" formatCode="0.00">
                        <c:v>4.54</c:v>
                      </c:pt>
                      <c:pt idx="223" formatCode="0.00">
                        <c:v>4.34</c:v>
                      </c:pt>
                      <c:pt idx="224" formatCode="0.00">
                        <c:v>3.92</c:v>
                      </c:pt>
                      <c:pt idx="225" formatCode="0.00">
                        <c:v>3.88</c:v>
                      </c:pt>
                      <c:pt idx="226" formatCode="0.00">
                        <c:v>3.72</c:v>
                      </c:pt>
                      <c:pt idx="227" formatCode="0.00">
                        <c:v>3.82</c:v>
                      </c:pt>
                      <c:pt idx="228" formatCode="0.00">
                        <c:v>3.64</c:v>
                      </c:pt>
                      <c:pt idx="229" formatCode="0.00">
                        <c:v>3.92</c:v>
                      </c:pt>
                      <c:pt idx="230" formatCode="0.00">
                        <c:v>4.34</c:v>
                      </c:pt>
                      <c:pt idx="231" formatCode="0.00">
                        <c:v>3.76</c:v>
                      </c:pt>
                      <c:pt idx="232" formatCode="0.00">
                        <c:v>3.16</c:v>
                      </c:pt>
                      <c:pt idx="233" formatCode="0.00">
                        <c:v>2.96</c:v>
                      </c:pt>
                      <c:pt idx="234" formatCode="0.00">
                        <c:v>2.8</c:v>
                      </c:pt>
                      <c:pt idx="235" formatCode="0.00">
                        <c:v>2.88</c:v>
                      </c:pt>
                      <c:pt idx="236" formatCode="0.00">
                        <c:v>2.84</c:v>
                      </c:pt>
                      <c:pt idx="237" formatCode="0.00">
                        <c:v>3.58</c:v>
                      </c:pt>
                      <c:pt idx="238" formatCode="0.00">
                        <c:v>3.38</c:v>
                      </c:pt>
                      <c:pt idx="239" formatCode="0.00">
                        <c:v>3.66</c:v>
                      </c:pt>
                      <c:pt idx="240" formatCode="0.00">
                        <c:v>3.42</c:v>
                      </c:pt>
                      <c:pt idx="241" formatCode="0.00">
                        <c:v>3.44</c:v>
                      </c:pt>
                      <c:pt idx="242" formatCode="0.00">
                        <c:v>3.14</c:v>
                      </c:pt>
                      <c:pt idx="243" formatCode="0.00">
                        <c:v>3.7</c:v>
                      </c:pt>
                      <c:pt idx="244" formatCode="0.00">
                        <c:v>3.46</c:v>
                      </c:pt>
                      <c:pt idx="245" formatCode="0.00">
                        <c:v>4.4000000000000004</c:v>
                      </c:pt>
                      <c:pt idx="246" formatCode="0.00">
                        <c:v>4.12</c:v>
                      </c:pt>
                      <c:pt idx="247" formatCode="0.00">
                        <c:v>4.96</c:v>
                      </c:pt>
                      <c:pt idx="248" formatCode="0.00">
                        <c:v>5.04</c:v>
                      </c:pt>
                      <c:pt idx="249" formatCode="0.00">
                        <c:v>4.4400000000000004</c:v>
                      </c:pt>
                      <c:pt idx="250" formatCode="0.00">
                        <c:v>4.84</c:v>
                      </c:pt>
                      <c:pt idx="251" formatCode="0.00">
                        <c:v>4.24</c:v>
                      </c:pt>
                      <c:pt idx="252" formatCode="0.00">
                        <c:v>4.18</c:v>
                      </c:pt>
                      <c:pt idx="253" formatCode="0.00">
                        <c:v>3.86</c:v>
                      </c:pt>
                      <c:pt idx="254" formatCode="0.00">
                        <c:v>3.5</c:v>
                      </c:pt>
                      <c:pt idx="255" formatCode="0.00">
                        <c:v>3.78</c:v>
                      </c:pt>
                      <c:pt idx="256" formatCode="0.00">
                        <c:v>3.74</c:v>
                      </c:pt>
                      <c:pt idx="257" formatCode="0.00">
                        <c:v>3.64</c:v>
                      </c:pt>
                      <c:pt idx="258" formatCode="0.00">
                        <c:v>3.48</c:v>
                      </c:pt>
                      <c:pt idx="259" formatCode="0.00">
                        <c:v>3.5</c:v>
                      </c:pt>
                      <c:pt idx="260" formatCode="0.00">
                        <c:v>3</c:v>
                      </c:pt>
                      <c:pt idx="261" formatCode="0.00">
                        <c:v>3.68</c:v>
                      </c:pt>
                      <c:pt idx="262" formatCode="0.00">
                        <c:v>3.22</c:v>
                      </c:pt>
                      <c:pt idx="263" formatCode="0.00">
                        <c:v>3.36</c:v>
                      </c:pt>
                      <c:pt idx="264" formatCode="0.00">
                        <c:v>3.14</c:v>
                      </c:pt>
                      <c:pt idx="265" formatCode="0.00">
                        <c:v>4.0199999999999996</c:v>
                      </c:pt>
                      <c:pt idx="266" formatCode="0.00">
                        <c:v>4.8</c:v>
                      </c:pt>
                      <c:pt idx="267" formatCode="0.00">
                        <c:v>3.66</c:v>
                      </c:pt>
                      <c:pt idx="268" formatCode="0.00">
                        <c:v>3.2</c:v>
                      </c:pt>
                      <c:pt idx="269" formatCode="0.00">
                        <c:v>3.42</c:v>
                      </c:pt>
                      <c:pt idx="270" formatCode="0.00">
                        <c:v>3.04</c:v>
                      </c:pt>
                      <c:pt idx="271" formatCode="0.00">
                        <c:v>3.26</c:v>
                      </c:pt>
                      <c:pt idx="272" formatCode="0.00">
                        <c:v>2.8</c:v>
                      </c:pt>
                      <c:pt idx="273" formatCode="0.00">
                        <c:v>3.2</c:v>
                      </c:pt>
                      <c:pt idx="274" formatCode="0.00">
                        <c:v>2.6</c:v>
                      </c:pt>
                      <c:pt idx="275" formatCode="0.00">
                        <c:v>2.64</c:v>
                      </c:pt>
                      <c:pt idx="276" formatCode="0.00">
                        <c:v>2.34</c:v>
                      </c:pt>
                      <c:pt idx="277" formatCode="0.00">
                        <c:v>2.9</c:v>
                      </c:pt>
                      <c:pt idx="278" formatCode="0.00">
                        <c:v>2.42</c:v>
                      </c:pt>
                      <c:pt idx="279" formatCode="0.00">
                        <c:v>2.76</c:v>
                      </c:pt>
                      <c:pt idx="280" formatCode="0.00">
                        <c:v>2.2000000000000002</c:v>
                      </c:pt>
                      <c:pt idx="281" formatCode="0.00">
                        <c:v>2.4</c:v>
                      </c:pt>
                      <c:pt idx="282" formatCode="0.00">
                        <c:v>2.04</c:v>
                      </c:pt>
                      <c:pt idx="283" formatCode="0.00">
                        <c:v>2.2999999999999998</c:v>
                      </c:pt>
                      <c:pt idx="284" formatCode="0.00">
                        <c:v>2.34</c:v>
                      </c:pt>
                      <c:pt idx="285" formatCode="0.00">
                        <c:v>2.2999999999999998</c:v>
                      </c:pt>
                      <c:pt idx="286" formatCode="0.00">
                        <c:v>1.92</c:v>
                      </c:pt>
                      <c:pt idx="287" formatCode="0.00">
                        <c:v>2.2999999999999998</c:v>
                      </c:pt>
                      <c:pt idx="288" formatCode="0.00">
                        <c:v>1.98</c:v>
                      </c:pt>
                      <c:pt idx="289" formatCode="0.00">
                        <c:v>2.54</c:v>
                      </c:pt>
                      <c:pt idx="290" formatCode="0.00">
                        <c:v>2.16</c:v>
                      </c:pt>
                      <c:pt idx="291" formatCode="0.00">
                        <c:v>2.2599999999999998</c:v>
                      </c:pt>
                      <c:pt idx="292" formatCode="0.00">
                        <c:v>1.92</c:v>
                      </c:pt>
                      <c:pt idx="293" formatCode="0.00">
                        <c:v>2.14</c:v>
                      </c:pt>
                      <c:pt idx="294" formatCode="0.00">
                        <c:v>2.02</c:v>
                      </c:pt>
                      <c:pt idx="295" formatCode="0.00">
                        <c:v>2.46</c:v>
                      </c:pt>
                      <c:pt idx="296" formatCode="0.00">
                        <c:v>2.34</c:v>
                      </c:pt>
                      <c:pt idx="297" formatCode="0.00">
                        <c:v>3.66</c:v>
                      </c:pt>
                      <c:pt idx="298" formatCode="0.00">
                        <c:v>3.3</c:v>
                      </c:pt>
                      <c:pt idx="299" formatCode="0.00">
                        <c:v>2.96</c:v>
                      </c:pt>
                      <c:pt idx="300" formatCode="0.00">
                        <c:v>2.3199999999999998</c:v>
                      </c:pt>
                      <c:pt idx="301" formatCode="0.00">
                        <c:v>2.76</c:v>
                      </c:pt>
                      <c:pt idx="302" formatCode="0.00">
                        <c:v>2.34</c:v>
                      </c:pt>
                      <c:pt idx="303" formatCode="0.00">
                        <c:v>2.2400000000000002</c:v>
                      </c:pt>
                      <c:pt idx="304" formatCode="0.00">
                        <c:v>1.96</c:v>
                      </c:pt>
                      <c:pt idx="305" formatCode="0.00">
                        <c:v>2.2999999999999998</c:v>
                      </c:pt>
                      <c:pt idx="306" formatCode="0.00">
                        <c:v>1.86</c:v>
                      </c:pt>
                      <c:pt idx="307" formatCode="0.00">
                        <c:v>2.2000000000000002</c:v>
                      </c:pt>
                      <c:pt idx="308" formatCode="0.00">
                        <c:v>1.8</c:v>
                      </c:pt>
                      <c:pt idx="309" formatCode="0.00">
                        <c:v>2.14</c:v>
                      </c:pt>
                      <c:pt idx="310" formatCode="0.00">
                        <c:v>1.78</c:v>
                      </c:pt>
                      <c:pt idx="311" formatCode="0.00">
                        <c:v>2.2599999999999998</c:v>
                      </c:pt>
                      <c:pt idx="312" formatCode="0.00">
                        <c:v>2.2599999999999998</c:v>
                      </c:pt>
                      <c:pt idx="313" formatCode="0.00">
                        <c:v>2.5</c:v>
                      </c:pt>
                      <c:pt idx="314" formatCode="0.00">
                        <c:v>2.12</c:v>
                      </c:pt>
                      <c:pt idx="315" formatCode="0.00">
                        <c:v>2.42</c:v>
                      </c:pt>
                      <c:pt idx="316" formatCode="0.00">
                        <c:v>1.88</c:v>
                      </c:pt>
                      <c:pt idx="317" formatCode="0.00">
                        <c:v>2.38</c:v>
                      </c:pt>
                      <c:pt idx="318" formatCode="0.00">
                        <c:v>2.06</c:v>
                      </c:pt>
                      <c:pt idx="319" formatCode="0.00">
                        <c:v>2.2999999999999998</c:v>
                      </c:pt>
                      <c:pt idx="320" formatCode="0.00">
                        <c:v>2.02</c:v>
                      </c:pt>
                      <c:pt idx="321" formatCode="0.00">
                        <c:v>2.94</c:v>
                      </c:pt>
                      <c:pt idx="322" formatCode="0.00">
                        <c:v>3.58</c:v>
                      </c:pt>
                      <c:pt idx="323" formatCode="0.00">
                        <c:v>3.14</c:v>
                      </c:pt>
                      <c:pt idx="324" formatCode="0.00">
                        <c:v>2.5</c:v>
                      </c:pt>
                      <c:pt idx="325" formatCode="0.00">
                        <c:v>2.58</c:v>
                      </c:pt>
                      <c:pt idx="326" formatCode="0.00">
                        <c:v>2.12</c:v>
                      </c:pt>
                      <c:pt idx="327" formatCode="0.00">
                        <c:v>2.4</c:v>
                      </c:pt>
                      <c:pt idx="328" formatCode="0.00">
                        <c:v>2.02</c:v>
                      </c:pt>
                      <c:pt idx="329" formatCode="0.00">
                        <c:v>2.52</c:v>
                      </c:pt>
                      <c:pt idx="330" formatCode="0.00">
                        <c:v>2.08</c:v>
                      </c:pt>
                      <c:pt idx="331" formatCode="0.00">
                        <c:v>2.46</c:v>
                      </c:pt>
                      <c:pt idx="332" formatCode="0.00">
                        <c:v>1.96</c:v>
                      </c:pt>
                      <c:pt idx="333" formatCode="0.00">
                        <c:v>2.04</c:v>
                      </c:pt>
                      <c:pt idx="334" formatCode="0.00">
                        <c:v>1.78</c:v>
                      </c:pt>
                      <c:pt idx="335" formatCode="0.00">
                        <c:v>1.96</c:v>
                      </c:pt>
                      <c:pt idx="336" formatCode="0.00">
                        <c:v>1.76</c:v>
                      </c:pt>
                      <c:pt idx="337" formatCode="0.00">
                        <c:v>2</c:v>
                      </c:pt>
                      <c:pt idx="338" formatCode="0.00">
                        <c:v>1.66</c:v>
                      </c:pt>
                      <c:pt idx="339" formatCode="0.00">
                        <c:v>1.84</c:v>
                      </c:pt>
                      <c:pt idx="340" formatCode="0.00">
                        <c:v>1.66</c:v>
                      </c:pt>
                      <c:pt idx="341" formatCode="0.00">
                        <c:v>1.8</c:v>
                      </c:pt>
                      <c:pt idx="342" formatCode="0.00">
                        <c:v>1.54</c:v>
                      </c:pt>
                      <c:pt idx="343" formatCode="0.00">
                        <c:v>1.72</c:v>
                      </c:pt>
                      <c:pt idx="344" formatCode="0.00">
                        <c:v>1.7</c:v>
                      </c:pt>
                      <c:pt idx="345" formatCode="0.00">
                        <c:v>2.66</c:v>
                      </c:pt>
                      <c:pt idx="346" formatCode="0.00">
                        <c:v>3.34</c:v>
                      </c:pt>
                      <c:pt idx="347" formatCode="0.00">
                        <c:v>3</c:v>
                      </c:pt>
                      <c:pt idx="348" formatCode="0.00">
                        <c:v>2.38</c:v>
                      </c:pt>
                      <c:pt idx="349" formatCode="0.00">
                        <c:v>2.2400000000000002</c:v>
                      </c:pt>
                      <c:pt idx="350" formatCode="0.00">
                        <c:v>2.14</c:v>
                      </c:pt>
                      <c:pt idx="351" formatCode="0.00">
                        <c:v>2.34</c:v>
                      </c:pt>
                      <c:pt idx="352" formatCode="0.00">
                        <c:v>1.9</c:v>
                      </c:pt>
                      <c:pt idx="353" formatCode="0.00">
                        <c:v>1.96</c:v>
                      </c:pt>
                      <c:pt idx="354" formatCode="0.00">
                        <c:v>1.7</c:v>
                      </c:pt>
                      <c:pt idx="355" formatCode="0.00">
                        <c:v>1.82</c:v>
                      </c:pt>
                      <c:pt idx="356" formatCode="0.00">
                        <c:v>1.64</c:v>
                      </c:pt>
                      <c:pt idx="357" formatCode="0.00">
                        <c:v>1.8</c:v>
                      </c:pt>
                      <c:pt idx="358" formatCode="0.00">
                        <c:v>1.55</c:v>
                      </c:pt>
                      <c:pt idx="359" formatCode="0.00">
                        <c:v>1.72</c:v>
                      </c:pt>
                      <c:pt idx="360" formatCode="0.00">
                        <c:v>1.54</c:v>
                      </c:pt>
                      <c:pt idx="361" formatCode="0.00">
                        <c:v>2.12</c:v>
                      </c:pt>
                      <c:pt idx="362" formatCode="0.00">
                        <c:v>1.6</c:v>
                      </c:pt>
                      <c:pt idx="363" formatCode="0.00">
                        <c:v>1.8</c:v>
                      </c:pt>
                      <c:pt idx="364" formatCode="0.00">
                        <c:v>1.62</c:v>
                      </c:pt>
                      <c:pt idx="365" formatCode="0.00">
                        <c:v>1.9</c:v>
                      </c:pt>
                      <c:pt idx="366" formatCode="0.00">
                        <c:v>1.64</c:v>
                      </c:pt>
                      <c:pt idx="367" formatCode="0.00">
                        <c:v>1.84</c:v>
                      </c:pt>
                      <c:pt idx="368" formatCode="0.00">
                        <c:v>1.8</c:v>
                      </c:pt>
                      <c:pt idx="369" formatCode="0.00">
                        <c:v>2.12</c:v>
                      </c:pt>
                      <c:pt idx="370" formatCode="0.00">
                        <c:v>1.86</c:v>
                      </c:pt>
                      <c:pt idx="371" formatCode="0.00">
                        <c:v>2.1</c:v>
                      </c:pt>
                      <c:pt idx="372" formatCode="0.00">
                        <c:v>1.78</c:v>
                      </c:pt>
                      <c:pt idx="373" formatCode="0.00">
                        <c:v>2.04</c:v>
                      </c:pt>
                      <c:pt idx="374" formatCode="0.00">
                        <c:v>1.64</c:v>
                      </c:pt>
                      <c:pt idx="375" formatCode="0.00">
                        <c:v>1.76</c:v>
                      </c:pt>
                      <c:pt idx="376" formatCode="0.00">
                        <c:v>1.46</c:v>
                      </c:pt>
                      <c:pt idx="377" formatCode="0.00">
                        <c:v>1.94</c:v>
                      </c:pt>
                      <c:pt idx="378" formatCode="0.00">
                        <c:v>1.52</c:v>
                      </c:pt>
                      <c:pt idx="379" formatCode="0.00">
                        <c:v>1.74</c:v>
                      </c:pt>
                      <c:pt idx="380" formatCode="0.00">
                        <c:v>1.44</c:v>
                      </c:pt>
                      <c:pt idx="381" formatCode="0.00">
                        <c:v>1.7</c:v>
                      </c:pt>
                      <c:pt idx="382" formatCode="0.00">
                        <c:v>1.36</c:v>
                      </c:pt>
                      <c:pt idx="383" formatCode="0.00">
                        <c:v>1.9</c:v>
                      </c:pt>
                      <c:pt idx="384" formatCode="0.00">
                        <c:v>1.38</c:v>
                      </c:pt>
                      <c:pt idx="385" formatCode="0.00">
                        <c:v>1.68</c:v>
                      </c:pt>
                      <c:pt idx="386" formatCode="0.00">
                        <c:v>1.28</c:v>
                      </c:pt>
                      <c:pt idx="387" formatCode="0.00">
                        <c:v>1.6</c:v>
                      </c:pt>
                      <c:pt idx="388" formatCode="0.00">
                        <c:v>1.22</c:v>
                      </c:pt>
                      <c:pt idx="389" formatCode="0.00">
                        <c:v>1.56</c:v>
                      </c:pt>
                      <c:pt idx="390" formatCode="0.00">
                        <c:v>1.1599999999999999</c:v>
                      </c:pt>
                      <c:pt idx="391" formatCode="0.00">
                        <c:v>1.456</c:v>
                      </c:pt>
                      <c:pt idx="392" formatCode="0.00">
                        <c:v>1.1599999999999999</c:v>
                      </c:pt>
                      <c:pt idx="393" formatCode="0.00">
                        <c:v>1.46</c:v>
                      </c:pt>
                      <c:pt idx="394" formatCode="0.00">
                        <c:v>1.1200000000000001</c:v>
                      </c:pt>
                      <c:pt idx="395" formatCode="0.00">
                        <c:v>1.74</c:v>
                      </c:pt>
                      <c:pt idx="396" formatCode="0.00">
                        <c:v>1.2</c:v>
                      </c:pt>
                      <c:pt idx="397" formatCode="0.00">
                        <c:v>1.68</c:v>
                      </c:pt>
                      <c:pt idx="398" formatCode="0.00">
                        <c:v>1.1200000000000001</c:v>
                      </c:pt>
                      <c:pt idx="399" formatCode="0.00">
                        <c:v>1.68</c:v>
                      </c:pt>
                      <c:pt idx="400" formatCode="0.00">
                        <c:v>1.32</c:v>
                      </c:pt>
                      <c:pt idx="401" formatCode="0.00">
                        <c:v>1.88</c:v>
                      </c:pt>
                      <c:pt idx="402" formatCode="0.00">
                        <c:v>1.34</c:v>
                      </c:pt>
                      <c:pt idx="403" formatCode="0.00">
                        <c:v>1.84</c:v>
                      </c:pt>
                      <c:pt idx="404" formatCode="0.00">
                        <c:v>1.32</c:v>
                      </c:pt>
                      <c:pt idx="405" formatCode="0.00">
                        <c:v>1.78</c:v>
                      </c:pt>
                      <c:pt idx="406" formatCode="0.00">
                        <c:v>1.6</c:v>
                      </c:pt>
                      <c:pt idx="407" formatCode="0.00">
                        <c:v>1.9</c:v>
                      </c:pt>
                      <c:pt idx="408" formatCode="0.00">
                        <c:v>1.36</c:v>
                      </c:pt>
                      <c:pt idx="409" formatCode="0.00">
                        <c:v>1.78</c:v>
                      </c:pt>
                      <c:pt idx="410" formatCode="0.00">
                        <c:v>1.26</c:v>
                      </c:pt>
                      <c:pt idx="411" formatCode="0.00">
                        <c:v>1.9</c:v>
                      </c:pt>
                      <c:pt idx="412" formatCode="0.00">
                        <c:v>1.26</c:v>
                      </c:pt>
                      <c:pt idx="413" formatCode="0.00">
                        <c:v>1.98</c:v>
                      </c:pt>
                      <c:pt idx="414" formatCode="0.00">
                        <c:v>1.26</c:v>
                      </c:pt>
                      <c:pt idx="415" formatCode="0.00">
                        <c:v>1.86</c:v>
                      </c:pt>
                      <c:pt idx="416" formatCode="0.00">
                        <c:v>1.2</c:v>
                      </c:pt>
                      <c:pt idx="417" formatCode="0.00">
                        <c:v>1.82</c:v>
                      </c:pt>
                      <c:pt idx="418" formatCode="0.00">
                        <c:v>1.2</c:v>
                      </c:pt>
                      <c:pt idx="419" formatCode="0.00">
                        <c:v>1.64</c:v>
                      </c:pt>
                      <c:pt idx="420" formatCode="0.00">
                        <c:v>1.1200000000000001</c:v>
                      </c:pt>
                      <c:pt idx="421" formatCode="0.00">
                        <c:v>1.64</c:v>
                      </c:pt>
                      <c:pt idx="422" formatCode="0.00">
                        <c:v>1.1000000000000001</c:v>
                      </c:pt>
                      <c:pt idx="423" formatCode="0.00">
                        <c:v>1.62</c:v>
                      </c:pt>
                      <c:pt idx="424" formatCode="0.00">
                        <c:v>1.1200000000000001</c:v>
                      </c:pt>
                      <c:pt idx="425" formatCode="0.00">
                        <c:v>1.64</c:v>
                      </c:pt>
                      <c:pt idx="426" formatCode="0.00">
                        <c:v>1.1000000000000001</c:v>
                      </c:pt>
                      <c:pt idx="427" formatCode="0.00">
                        <c:v>1.28</c:v>
                      </c:pt>
                      <c:pt idx="428" formatCode="0.00">
                        <c:v>1</c:v>
                      </c:pt>
                      <c:pt idx="429" formatCode="0.00">
                        <c:v>1.58</c:v>
                      </c:pt>
                      <c:pt idx="430" formatCode="0.00">
                        <c:v>0.78</c:v>
                      </c:pt>
                      <c:pt idx="431" formatCode="0.00">
                        <c:v>1.4</c:v>
                      </c:pt>
                      <c:pt idx="432" formatCode="0.00">
                        <c:v>1.02</c:v>
                      </c:pt>
                      <c:pt idx="433" formatCode="0.00">
                        <c:v>1.18</c:v>
                      </c:pt>
                      <c:pt idx="434" formatCode="0.00">
                        <c:v>0.96</c:v>
                      </c:pt>
                      <c:pt idx="435" formatCode="0.00">
                        <c:v>1.34</c:v>
                      </c:pt>
                      <c:pt idx="436" formatCode="0.00">
                        <c:v>1.26</c:v>
                      </c:pt>
                      <c:pt idx="437" formatCode="0.00">
                        <c:v>1.72</c:v>
                      </c:pt>
                      <c:pt idx="438" formatCode="0.00">
                        <c:v>1.32</c:v>
                      </c:pt>
                      <c:pt idx="439" formatCode="0.00">
                        <c:v>1.66</c:v>
                      </c:pt>
                      <c:pt idx="440" formatCode="0.00">
                        <c:v>1.3</c:v>
                      </c:pt>
                      <c:pt idx="441" formatCode="0.00">
                        <c:v>1.94</c:v>
                      </c:pt>
                      <c:pt idx="442" formatCode="0.00">
                        <c:v>1.42</c:v>
                      </c:pt>
                      <c:pt idx="443" formatCode="0.00">
                        <c:v>1.7</c:v>
                      </c:pt>
                      <c:pt idx="444" formatCode="0.00">
                        <c:v>1.34</c:v>
                      </c:pt>
                      <c:pt idx="445" formatCode="0.00">
                        <c:v>1.84</c:v>
                      </c:pt>
                      <c:pt idx="446" formatCode="0.00">
                        <c:v>1.42</c:v>
                      </c:pt>
                      <c:pt idx="447" formatCode="0.00">
                        <c:v>1.88</c:v>
                      </c:pt>
                      <c:pt idx="448" formatCode="0.00">
                        <c:v>1.42</c:v>
                      </c:pt>
                      <c:pt idx="449" formatCode="0.00">
                        <c:v>1.28</c:v>
                      </c:pt>
                      <c:pt idx="450" formatCode="0.00">
                        <c:v>1.1399999999999999</c:v>
                      </c:pt>
                      <c:pt idx="451" formatCode="0.00">
                        <c:v>1.26</c:v>
                      </c:pt>
                      <c:pt idx="452" formatCode="0.00">
                        <c:v>1.1000000000000001</c:v>
                      </c:pt>
                      <c:pt idx="453" formatCode="0.00">
                        <c:v>1.26</c:v>
                      </c:pt>
                      <c:pt idx="454" formatCode="0.00">
                        <c:v>1.24</c:v>
                      </c:pt>
                      <c:pt idx="455" formatCode="0.00">
                        <c:v>1.94</c:v>
                      </c:pt>
                      <c:pt idx="456" formatCode="0.00">
                        <c:v>1.68</c:v>
                      </c:pt>
                      <c:pt idx="457" formatCode="0.00">
                        <c:v>2.48</c:v>
                      </c:pt>
                      <c:pt idx="458" formatCode="0.00">
                        <c:v>1.88</c:v>
                      </c:pt>
                      <c:pt idx="459" formatCode="0.00">
                        <c:v>2.2599999999999998</c:v>
                      </c:pt>
                      <c:pt idx="460" formatCode="0.00">
                        <c:v>1.4</c:v>
                      </c:pt>
                      <c:pt idx="461" formatCode="0.00">
                        <c:v>1.68</c:v>
                      </c:pt>
                      <c:pt idx="462" formatCode="0.00">
                        <c:v>1.26</c:v>
                      </c:pt>
                      <c:pt idx="463" formatCode="0.00">
                        <c:v>1.68</c:v>
                      </c:pt>
                      <c:pt idx="464" formatCode="0.00">
                        <c:v>1.26</c:v>
                      </c:pt>
                      <c:pt idx="465" formatCode="0.00">
                        <c:v>1.68</c:v>
                      </c:pt>
                      <c:pt idx="466" formatCode="0.00">
                        <c:v>1.36</c:v>
                      </c:pt>
                      <c:pt idx="467" formatCode="0.00">
                        <c:v>1.44</c:v>
                      </c:pt>
                      <c:pt idx="468" formatCode="0.00">
                        <c:v>1.22</c:v>
                      </c:pt>
                      <c:pt idx="469" formatCode="0.00">
                        <c:v>1.34</c:v>
                      </c:pt>
                      <c:pt idx="470" formatCode="0.00">
                        <c:v>1.2</c:v>
                      </c:pt>
                      <c:pt idx="471" formatCode="0.00">
                        <c:v>1.5</c:v>
                      </c:pt>
                      <c:pt idx="472" formatCode="0.00">
                        <c:v>1.3</c:v>
                      </c:pt>
                      <c:pt idx="473" formatCode="0.00">
                        <c:v>1.82</c:v>
                      </c:pt>
                      <c:pt idx="474" formatCode="0.00">
                        <c:v>1.46</c:v>
                      </c:pt>
                      <c:pt idx="475" formatCode="0.00">
                        <c:v>2.2000000000000002</c:v>
                      </c:pt>
                      <c:pt idx="476" formatCode="0.00">
                        <c:v>1.9</c:v>
                      </c:pt>
                      <c:pt idx="477" formatCode="0.00">
                        <c:v>1.9</c:v>
                      </c:pt>
                      <c:pt idx="478" formatCode="0.00">
                        <c:v>1.74</c:v>
                      </c:pt>
                      <c:pt idx="479" formatCode="0.00">
                        <c:v>2.42</c:v>
                      </c:pt>
                      <c:pt idx="480" formatCode="0.00">
                        <c:v>1.38</c:v>
                      </c:pt>
                      <c:pt idx="481" formatCode="0.00">
                        <c:v>1.24</c:v>
                      </c:pt>
                      <c:pt idx="482" formatCode="0.00">
                        <c:v>1.1000000000000001</c:v>
                      </c:pt>
                      <c:pt idx="483" formatCode="0.00">
                        <c:v>1.2</c:v>
                      </c:pt>
                      <c:pt idx="484" formatCode="0.00">
                        <c:v>1.08</c:v>
                      </c:pt>
                      <c:pt idx="485" formatCode="0.00">
                        <c:v>1.08</c:v>
                      </c:pt>
                      <c:pt idx="486" formatCode="0.00">
                        <c:v>1.04</c:v>
                      </c:pt>
                      <c:pt idx="487" formatCode="0.00">
                        <c:v>1.1399999999999999</c:v>
                      </c:pt>
                      <c:pt idx="488" formatCode="0.00">
                        <c:v>1</c:v>
                      </c:pt>
                      <c:pt idx="489" formatCode="0.00">
                        <c:v>1.42</c:v>
                      </c:pt>
                      <c:pt idx="490" formatCode="0.00">
                        <c:v>1.08</c:v>
                      </c:pt>
                      <c:pt idx="491" formatCode="0.00">
                        <c:v>1.68</c:v>
                      </c:pt>
                      <c:pt idx="492" formatCode="0.00">
                        <c:v>1.2</c:v>
                      </c:pt>
                      <c:pt idx="493" formatCode="0.00">
                        <c:v>1.82</c:v>
                      </c:pt>
                      <c:pt idx="494" formatCode="0.00">
                        <c:v>1.46</c:v>
                      </c:pt>
                      <c:pt idx="495" formatCode="0.00">
                        <c:v>1.66</c:v>
                      </c:pt>
                      <c:pt idx="496" formatCode="0.00">
                        <c:v>1.1399999999999999</c:v>
                      </c:pt>
                      <c:pt idx="497" formatCode="0.00">
                        <c:v>1.58</c:v>
                      </c:pt>
                      <c:pt idx="498" formatCode="0.00">
                        <c:v>1.1399999999999999</c:v>
                      </c:pt>
                      <c:pt idx="499" formatCode="0.00">
                        <c:v>1.46</c:v>
                      </c:pt>
                      <c:pt idx="500" formatCode="0.00">
                        <c:v>1.08</c:v>
                      </c:pt>
                      <c:pt idx="501" formatCode="0.00">
                        <c:v>1.48</c:v>
                      </c:pt>
                      <c:pt idx="502" formatCode="0.00">
                        <c:v>1.06</c:v>
                      </c:pt>
                      <c:pt idx="503" formatCode="0.00">
                        <c:v>1.48</c:v>
                      </c:pt>
                      <c:pt idx="504" formatCode="0.00">
                        <c:v>1.1000000000000001</c:v>
                      </c:pt>
                      <c:pt idx="505" formatCode="0.00">
                        <c:v>1.52</c:v>
                      </c:pt>
                      <c:pt idx="506" formatCode="0.00">
                        <c:v>1.08</c:v>
                      </c:pt>
                      <c:pt idx="507" formatCode="0.00">
                        <c:v>1.46</c:v>
                      </c:pt>
                      <c:pt idx="508" formatCode="0.00">
                        <c:v>1</c:v>
                      </c:pt>
                      <c:pt idx="509" formatCode="0.00">
                        <c:v>1.4</c:v>
                      </c:pt>
                      <c:pt idx="510" formatCode="0.00">
                        <c:v>1</c:v>
                      </c:pt>
                      <c:pt idx="511" formatCode="0.00">
                        <c:v>1.06</c:v>
                      </c:pt>
                      <c:pt idx="512" formatCode="0.00">
                        <c:v>0.88</c:v>
                      </c:pt>
                      <c:pt idx="513" formatCode="0.00">
                        <c:v>1.06</c:v>
                      </c:pt>
                      <c:pt idx="514" formatCode="0.00">
                        <c:v>0.96</c:v>
                      </c:pt>
                      <c:pt idx="515" formatCode="0.00">
                        <c:v>1.1000000000000001</c:v>
                      </c:pt>
                      <c:pt idx="516" formatCode="0.00">
                        <c:v>1.38</c:v>
                      </c:pt>
                      <c:pt idx="517" formatCode="0.00">
                        <c:v>1.43</c:v>
                      </c:pt>
                      <c:pt idx="518" formatCode="0.00">
                        <c:v>1.22</c:v>
                      </c:pt>
                      <c:pt idx="519" formatCode="0.00">
                        <c:v>1.52</c:v>
                      </c:pt>
                      <c:pt idx="520" formatCode="0.00">
                        <c:v>1.24</c:v>
                      </c:pt>
                      <c:pt idx="521" formatCode="0.00">
                        <c:v>1.34</c:v>
                      </c:pt>
                      <c:pt idx="522" formatCode="0.00">
                        <c:v>1.24</c:v>
                      </c:pt>
                      <c:pt idx="523" formatCode="0.00">
                        <c:v>1.34</c:v>
                      </c:pt>
                      <c:pt idx="524" formatCode="0.00">
                        <c:v>1.04</c:v>
                      </c:pt>
                      <c:pt idx="525" formatCode="0.00">
                        <c:v>1.18</c:v>
                      </c:pt>
                      <c:pt idx="526" formatCode="0.00">
                        <c:v>0.98</c:v>
                      </c:pt>
                      <c:pt idx="527" formatCode="0.00">
                        <c:v>1.1599999999999999</c:v>
                      </c:pt>
                      <c:pt idx="528" formatCode="0.00">
                        <c:v>1.06</c:v>
                      </c:pt>
                      <c:pt idx="529" formatCode="0.00">
                        <c:v>1.34</c:v>
                      </c:pt>
                      <c:pt idx="530" formatCode="0.00">
                        <c:v>1.24</c:v>
                      </c:pt>
                      <c:pt idx="531" formatCode="0.00">
                        <c:v>1.24</c:v>
                      </c:pt>
                      <c:pt idx="532" formatCode="0.00">
                        <c:v>0.98</c:v>
                      </c:pt>
                      <c:pt idx="533" formatCode="0.00">
                        <c:v>1.1599999999999999</c:v>
                      </c:pt>
                      <c:pt idx="534" formatCode="0.00">
                        <c:v>0.92</c:v>
                      </c:pt>
                      <c:pt idx="535" formatCode="0.00">
                        <c:v>1.22</c:v>
                      </c:pt>
                      <c:pt idx="536" formatCode="0.00">
                        <c:v>0.9</c:v>
                      </c:pt>
                      <c:pt idx="537" formatCode="0.00">
                        <c:v>1.28</c:v>
                      </c:pt>
                      <c:pt idx="538" formatCode="0.00">
                        <c:v>0.84</c:v>
                      </c:pt>
                      <c:pt idx="539" formatCode="0.00">
                        <c:v>1.08</c:v>
                      </c:pt>
                      <c:pt idx="540" formatCode="0.00">
                        <c:v>0.8</c:v>
                      </c:pt>
                      <c:pt idx="541" formatCode="0.00">
                        <c:v>1.06</c:v>
                      </c:pt>
                      <c:pt idx="542" formatCode="0.00">
                        <c:v>0.8</c:v>
                      </c:pt>
                      <c:pt idx="543" formatCode="0.00">
                        <c:v>1.06</c:v>
                      </c:pt>
                      <c:pt idx="544" formatCode="0.00">
                        <c:v>0.76</c:v>
                      </c:pt>
                      <c:pt idx="545" formatCode="0.00">
                        <c:v>1.1200000000000001</c:v>
                      </c:pt>
                      <c:pt idx="546" formatCode="0.00">
                        <c:v>0.74</c:v>
                      </c:pt>
                      <c:pt idx="547" formatCode="0.00">
                        <c:v>0.98</c:v>
                      </c:pt>
                      <c:pt idx="548" formatCode="0.00">
                        <c:v>0.72</c:v>
                      </c:pt>
                      <c:pt idx="549" formatCode="0.00">
                        <c:v>0.9</c:v>
                      </c:pt>
                      <c:pt idx="550" formatCode="0.00">
                        <c:v>0.7</c:v>
                      </c:pt>
                      <c:pt idx="551" formatCode="0.00">
                        <c:v>0.96</c:v>
                      </c:pt>
                      <c:pt idx="552" formatCode="0.00">
                        <c:v>0.82</c:v>
                      </c:pt>
                      <c:pt idx="553" formatCode="0.00">
                        <c:v>1.02</c:v>
                      </c:pt>
                      <c:pt idx="554" formatCode="0.00">
                        <c:v>1.84</c:v>
                      </c:pt>
                      <c:pt idx="555" formatCode="0.00">
                        <c:v>0.86</c:v>
                      </c:pt>
                      <c:pt idx="556" formatCode="0.00">
                        <c:v>0.72</c:v>
                      </c:pt>
                      <c:pt idx="557" formatCode="0.00">
                        <c:v>0.84</c:v>
                      </c:pt>
                      <c:pt idx="558" formatCode="0.00">
                        <c:v>0.7</c:v>
                      </c:pt>
                      <c:pt idx="559" formatCode="0.00">
                        <c:v>0.82</c:v>
                      </c:pt>
                      <c:pt idx="560" formatCode="0.00">
                        <c:v>0.7</c:v>
                      </c:pt>
                      <c:pt idx="561" formatCode="0.00">
                        <c:v>0.82</c:v>
                      </c:pt>
                      <c:pt idx="562" formatCode="0.00">
                        <c:v>0.57999999999999996</c:v>
                      </c:pt>
                      <c:pt idx="563" formatCode="0.00">
                        <c:v>0.8</c:v>
                      </c:pt>
                      <c:pt idx="564" formatCode="0.00">
                        <c:v>0.5</c:v>
                      </c:pt>
                      <c:pt idx="565" formatCode="0.00">
                        <c:v>0.76</c:v>
                      </c:pt>
                      <c:pt idx="566" formatCode="0.00">
                        <c:v>0.5</c:v>
                      </c:pt>
                      <c:pt idx="567" formatCode="0.00">
                        <c:v>0.76</c:v>
                      </c:pt>
                      <c:pt idx="568" formatCode="0.00">
                        <c:v>0.5</c:v>
                      </c:pt>
                      <c:pt idx="569" formatCode="0.00">
                        <c:v>1.06</c:v>
                      </c:pt>
                      <c:pt idx="570" formatCode="0.00">
                        <c:v>1.02</c:v>
                      </c:pt>
                      <c:pt idx="571" formatCode="0.00">
                        <c:v>1.42</c:v>
                      </c:pt>
                      <c:pt idx="572" formatCode="0.00">
                        <c:v>1.1399999999999999</c:v>
                      </c:pt>
                      <c:pt idx="573" formatCode="0.00">
                        <c:v>1.38</c:v>
                      </c:pt>
                      <c:pt idx="574" formatCode="0.00">
                        <c:v>1.1200000000000001</c:v>
                      </c:pt>
                      <c:pt idx="575" formatCode="0.00">
                        <c:v>1.46</c:v>
                      </c:pt>
                      <c:pt idx="576" formatCode="0.00">
                        <c:v>1.3</c:v>
                      </c:pt>
                      <c:pt idx="577" formatCode="0.00">
                        <c:v>1.24</c:v>
                      </c:pt>
                      <c:pt idx="578" formatCode="0.00">
                        <c:v>0.94</c:v>
                      </c:pt>
                      <c:pt idx="579" formatCode="0.00">
                        <c:v>1.06</c:v>
                      </c:pt>
                      <c:pt idx="580" formatCode="0.00">
                        <c:v>0.84</c:v>
                      </c:pt>
                      <c:pt idx="581" formatCode="0.00">
                        <c:v>1.24</c:v>
                      </c:pt>
                      <c:pt idx="582" formatCode="0.00">
                        <c:v>1.4</c:v>
                      </c:pt>
                      <c:pt idx="583" formatCode="0.00">
                        <c:v>1.74</c:v>
                      </c:pt>
                      <c:pt idx="584" formatCode="0.00">
                        <c:v>1.7</c:v>
                      </c:pt>
                      <c:pt idx="585" formatCode="0.00">
                        <c:v>1.98</c:v>
                      </c:pt>
                      <c:pt idx="586" formatCode="0.00">
                        <c:v>2.08</c:v>
                      </c:pt>
                      <c:pt idx="587" formatCode="0.00">
                        <c:v>1.8</c:v>
                      </c:pt>
                      <c:pt idx="588" formatCode="0.00">
                        <c:v>1.2</c:v>
                      </c:pt>
                      <c:pt idx="589" formatCode="0.00">
                        <c:v>1.22</c:v>
                      </c:pt>
                      <c:pt idx="590" formatCode="0.00">
                        <c:v>1.04</c:v>
                      </c:pt>
                      <c:pt idx="591" formatCode="0.00">
                        <c:v>1.76</c:v>
                      </c:pt>
                      <c:pt idx="592" formatCode="0.00">
                        <c:v>0.94</c:v>
                      </c:pt>
                      <c:pt idx="593" formatCode="0.00">
                        <c:v>1.1000000000000001</c:v>
                      </c:pt>
                      <c:pt idx="594" formatCode="0.00">
                        <c:v>0.92</c:v>
                      </c:pt>
                      <c:pt idx="595" formatCode="0.00">
                        <c:v>1.1000000000000001</c:v>
                      </c:pt>
                      <c:pt idx="596" formatCode="0.00">
                        <c:v>0.84</c:v>
                      </c:pt>
                      <c:pt idx="597" formatCode="0.00">
                        <c:v>1</c:v>
                      </c:pt>
                      <c:pt idx="598" formatCode="0.00">
                        <c:v>0.8</c:v>
                      </c:pt>
                      <c:pt idx="666" formatCode="0.00">
                        <c:v>2.14</c:v>
                      </c:pt>
                      <c:pt idx="667" formatCode="0.00">
                        <c:v>2.52</c:v>
                      </c:pt>
                      <c:pt idx="668" formatCode="0.00">
                        <c:v>2.2400000000000002</c:v>
                      </c:pt>
                      <c:pt idx="669" formatCode="0.00">
                        <c:v>2.92</c:v>
                      </c:pt>
                      <c:pt idx="670" formatCode="0.00">
                        <c:v>2.04</c:v>
                      </c:pt>
                      <c:pt idx="671" formatCode="0.00">
                        <c:v>2</c:v>
                      </c:pt>
                      <c:pt idx="672" formatCode="0.00">
                        <c:v>1.76</c:v>
                      </c:pt>
                      <c:pt idx="673" formatCode="0.00">
                        <c:v>1.78</c:v>
                      </c:pt>
                      <c:pt idx="674" formatCode="0.00">
                        <c:v>1.66</c:v>
                      </c:pt>
                      <c:pt idx="675" formatCode="0.00">
                        <c:v>1.86</c:v>
                      </c:pt>
                      <c:pt idx="676" formatCode="0.00">
                        <c:v>1.46</c:v>
                      </c:pt>
                      <c:pt idx="677" formatCode="0.00">
                        <c:v>1.64</c:v>
                      </c:pt>
                      <c:pt idx="678" formatCode="0.00">
                        <c:v>1.3</c:v>
                      </c:pt>
                      <c:pt idx="679" formatCode="0.00">
                        <c:v>1.42</c:v>
                      </c:pt>
                      <c:pt idx="680" formatCode="0.00">
                        <c:v>1.2</c:v>
                      </c:pt>
                      <c:pt idx="681" formatCode="0.00">
                        <c:v>1.42</c:v>
                      </c:pt>
                      <c:pt idx="682" formatCode="0.00">
                        <c:v>1.3</c:v>
                      </c:pt>
                      <c:pt idx="683" formatCode="0.00">
                        <c:v>2.02</c:v>
                      </c:pt>
                      <c:pt idx="684" formatCode="0.00">
                        <c:v>1.74</c:v>
                      </c:pt>
                      <c:pt idx="685" formatCode="0.00">
                        <c:v>1.78</c:v>
                      </c:pt>
                      <c:pt idx="686" formatCode="0.00">
                        <c:v>1.42</c:v>
                      </c:pt>
                      <c:pt idx="687" formatCode="0.00">
                        <c:v>2.4</c:v>
                      </c:pt>
                      <c:pt idx="688" formatCode="0.00">
                        <c:v>1.66</c:v>
                      </c:pt>
                      <c:pt idx="689" formatCode="0.00">
                        <c:v>1.72</c:v>
                      </c:pt>
                      <c:pt idx="690" formatCode="0.00">
                        <c:v>1.36</c:v>
                      </c:pt>
                      <c:pt idx="691" formatCode="0.00">
                        <c:v>1.86</c:v>
                      </c:pt>
                      <c:pt idx="692" formatCode="0.00">
                        <c:v>1.64</c:v>
                      </c:pt>
                      <c:pt idx="693" formatCode="0.00">
                        <c:v>1.76</c:v>
                      </c:pt>
                      <c:pt idx="694" formatCode="0.00">
                        <c:v>1.23</c:v>
                      </c:pt>
                      <c:pt idx="695" formatCode="0.00">
                        <c:v>1.48</c:v>
                      </c:pt>
                      <c:pt idx="696" formatCode="0.00">
                        <c:v>1.2</c:v>
                      </c:pt>
                      <c:pt idx="697" formatCode="0.00">
                        <c:v>1.5</c:v>
                      </c:pt>
                      <c:pt idx="698" formatCode="0.00">
                        <c:v>1.18</c:v>
                      </c:pt>
                      <c:pt idx="699" formatCode="0.00">
                        <c:v>1.62</c:v>
                      </c:pt>
                      <c:pt idx="700" formatCode="0.00">
                        <c:v>1.1599999999999999</c:v>
                      </c:pt>
                      <c:pt idx="701" formatCode="0.00">
                        <c:v>1.6</c:v>
                      </c:pt>
                      <c:pt idx="702" formatCode="0.00">
                        <c:v>1.1000000000000001</c:v>
                      </c:pt>
                      <c:pt idx="703" formatCode="0.00">
                        <c:v>1.94</c:v>
                      </c:pt>
                      <c:pt idx="704" formatCode="0.00">
                        <c:v>2.38</c:v>
                      </c:pt>
                      <c:pt idx="705" formatCode="0.00">
                        <c:v>2.2200000000000002</c:v>
                      </c:pt>
                      <c:pt idx="706" formatCode="0.00">
                        <c:v>1.64</c:v>
                      </c:pt>
                      <c:pt idx="707" formatCode="0.00">
                        <c:v>2.16</c:v>
                      </c:pt>
                      <c:pt idx="708" formatCode="0.00">
                        <c:v>1.96</c:v>
                      </c:pt>
                      <c:pt idx="709" formatCode="0.00">
                        <c:v>2.2400000000000002</c:v>
                      </c:pt>
                      <c:pt idx="710" formatCode="0.00">
                        <c:v>1.86</c:v>
                      </c:pt>
                      <c:pt idx="711" formatCode="0.00">
                        <c:v>2.06</c:v>
                      </c:pt>
                      <c:pt idx="712" formatCode="0.00">
                        <c:v>1.68</c:v>
                      </c:pt>
                      <c:pt idx="713" formatCode="0.00">
                        <c:v>2.08</c:v>
                      </c:pt>
                      <c:pt idx="714" formatCode="0.00">
                        <c:v>1.6</c:v>
                      </c:pt>
                      <c:pt idx="715" formatCode="0.00">
                        <c:v>2</c:v>
                      </c:pt>
                      <c:pt idx="716" formatCode="0.00">
                        <c:v>1.38</c:v>
                      </c:pt>
                      <c:pt idx="717" formatCode="0.00">
                        <c:v>1.86</c:v>
                      </c:pt>
                      <c:pt idx="718" formatCode="0.00">
                        <c:v>1.82</c:v>
                      </c:pt>
                      <c:pt idx="719" formatCode="0.00">
                        <c:v>2.1800000000000002</c:v>
                      </c:pt>
                      <c:pt idx="720" formatCode="0.00">
                        <c:v>2.6</c:v>
                      </c:pt>
                      <c:pt idx="721" formatCode="0.00">
                        <c:v>2.6</c:v>
                      </c:pt>
                      <c:pt idx="722" formatCode="0.00">
                        <c:v>3.1</c:v>
                      </c:pt>
                      <c:pt idx="723" formatCode="0.00">
                        <c:v>3</c:v>
                      </c:pt>
                      <c:pt idx="724" formatCode="0.00">
                        <c:v>2.42</c:v>
                      </c:pt>
                      <c:pt idx="725" formatCode="0.00">
                        <c:v>2.68</c:v>
                      </c:pt>
                      <c:pt idx="726" formatCode="0.00">
                        <c:v>2.42</c:v>
                      </c:pt>
                      <c:pt idx="727" formatCode="0.00">
                        <c:v>2.74</c:v>
                      </c:pt>
                      <c:pt idx="728" formatCode="0.00">
                        <c:v>2.2400000000000002</c:v>
                      </c:pt>
                      <c:pt idx="729" formatCode="0.00">
                        <c:v>2.62</c:v>
                      </c:pt>
                      <c:pt idx="730" formatCode="0.00">
                        <c:v>4.8600000000000003</c:v>
                      </c:pt>
                      <c:pt idx="731" formatCode="0.00">
                        <c:v>4.82</c:v>
                      </c:pt>
                    </c:numCache>
                  </c:numRef>
                </c:val>
                <c:smooth val="1"/>
                <c:extLst xmlns:c15="http://schemas.microsoft.com/office/drawing/2012/chart">
                  <c:ext xmlns:c16="http://schemas.microsoft.com/office/drawing/2014/chart" uri="{C3380CC4-5D6E-409C-BE32-E72D297353CC}">
                    <c16:uniqueId val="{00000013-9035-4649-8864-FD3FB14D1724}"/>
                  </c:ext>
                </c:extLst>
              </c15:ser>
            </c15:filteredLineSeries>
          </c:ext>
        </c:extLst>
      </c:lineChart>
      <c:dateAx>
        <c:axId val="834263504"/>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NIVEL (mts)</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834263896"/>
        <c:crossesAt val="0"/>
        <c:auto val="0"/>
        <c:lblOffset val="100"/>
        <c:baseTimeUnit val="days"/>
        <c:majorUnit val="1"/>
        <c:majorTimeUnit val="months"/>
        <c:minorUnit val="1"/>
        <c:minorTimeUnit val="months"/>
      </c:dateAx>
      <c:valAx>
        <c:axId val="834263896"/>
        <c:scaling>
          <c:orientation val="minMax"/>
          <c:max val="8"/>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834263504"/>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7458371308899485"/>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VIRGINIA - RIO CAUCA </a:t>
            </a:r>
            <a:r>
              <a:rPr lang="en-US" b="0" i="1">
                <a:solidFill>
                  <a:schemeClr val="accent1">
                    <a:lumMod val="75000"/>
                  </a:schemeClr>
                </a:solidFill>
              </a:rPr>
              <a:t>(Municipio de LA VIRGINIA -- Risaralda) </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1.65</c:v>
                </c:pt>
                <c:pt idx="1">
                  <c:v>1.56</c:v>
                </c:pt>
                <c:pt idx="2">
                  <c:v>1.54</c:v>
                </c:pt>
                <c:pt idx="3">
                  <c:v>1.5</c:v>
                </c:pt>
                <c:pt idx="4">
                  <c:v>1.44</c:v>
                </c:pt>
                <c:pt idx="5">
                  <c:v>1.4</c:v>
                </c:pt>
                <c:pt idx="6">
                  <c:v>1.35</c:v>
                </c:pt>
                <c:pt idx="7">
                  <c:v>1.33</c:v>
                </c:pt>
                <c:pt idx="8">
                  <c:v>1.3</c:v>
                </c:pt>
                <c:pt idx="9">
                  <c:v>1.29</c:v>
                </c:pt>
                <c:pt idx="10">
                  <c:v>1.27</c:v>
                </c:pt>
                <c:pt idx="11">
                  <c:v>1.25</c:v>
                </c:pt>
                <c:pt idx="12">
                  <c:v>1.22</c:v>
                </c:pt>
                <c:pt idx="13">
                  <c:v>1.2</c:v>
                </c:pt>
                <c:pt idx="14">
                  <c:v>1.18</c:v>
                </c:pt>
                <c:pt idx="15">
                  <c:v>1.1499999999999999</c:v>
                </c:pt>
                <c:pt idx="16">
                  <c:v>1.1200000000000001</c:v>
                </c:pt>
                <c:pt idx="17">
                  <c:v>1.08</c:v>
                </c:pt>
                <c:pt idx="18">
                  <c:v>1.03</c:v>
                </c:pt>
                <c:pt idx="19">
                  <c:v>1</c:v>
                </c:pt>
                <c:pt idx="20">
                  <c:v>0.98</c:v>
                </c:pt>
                <c:pt idx="21">
                  <c:v>0.96</c:v>
                </c:pt>
                <c:pt idx="22">
                  <c:v>0.94</c:v>
                </c:pt>
                <c:pt idx="23">
                  <c:v>0.96</c:v>
                </c:pt>
                <c:pt idx="24">
                  <c:v>0.94</c:v>
                </c:pt>
                <c:pt idx="25">
                  <c:v>0.84</c:v>
                </c:pt>
                <c:pt idx="26">
                  <c:v>0.82</c:v>
                </c:pt>
                <c:pt idx="27">
                  <c:v>0.79</c:v>
                </c:pt>
                <c:pt idx="28">
                  <c:v>0.75</c:v>
                </c:pt>
                <c:pt idx="29">
                  <c:v>0.72</c:v>
                </c:pt>
                <c:pt idx="30">
                  <c:v>0.7</c:v>
                </c:pt>
                <c:pt idx="31">
                  <c:v>0.65</c:v>
                </c:pt>
                <c:pt idx="32">
                  <c:v>0.6</c:v>
                </c:pt>
                <c:pt idx="33">
                  <c:v>0.55000000000000004</c:v>
                </c:pt>
                <c:pt idx="34">
                  <c:v>0.53</c:v>
                </c:pt>
                <c:pt idx="35">
                  <c:v>0.53</c:v>
                </c:pt>
                <c:pt idx="36">
                  <c:v>0.5</c:v>
                </c:pt>
                <c:pt idx="37">
                  <c:v>0.5</c:v>
                </c:pt>
                <c:pt idx="38">
                  <c:v>0.48</c:v>
                </c:pt>
                <c:pt idx="39">
                  <c:v>0.48</c:v>
                </c:pt>
                <c:pt idx="40">
                  <c:v>0.47</c:v>
                </c:pt>
                <c:pt idx="41">
                  <c:v>0.46</c:v>
                </c:pt>
                <c:pt idx="42">
                  <c:v>0.45</c:v>
                </c:pt>
                <c:pt idx="43">
                  <c:v>0.44</c:v>
                </c:pt>
                <c:pt idx="44">
                  <c:v>0.42</c:v>
                </c:pt>
                <c:pt idx="45">
                  <c:v>0.52</c:v>
                </c:pt>
                <c:pt idx="46">
                  <c:v>0.5</c:v>
                </c:pt>
                <c:pt idx="47">
                  <c:v>0.49</c:v>
                </c:pt>
                <c:pt idx="48">
                  <c:v>0.47</c:v>
                </c:pt>
                <c:pt idx="49">
                  <c:v>0.47</c:v>
                </c:pt>
                <c:pt idx="50">
                  <c:v>0.46</c:v>
                </c:pt>
                <c:pt idx="51">
                  <c:v>0.46</c:v>
                </c:pt>
                <c:pt idx="52">
                  <c:v>0.47</c:v>
                </c:pt>
                <c:pt idx="53">
                  <c:v>0.45</c:v>
                </c:pt>
                <c:pt idx="54">
                  <c:v>0.42</c:v>
                </c:pt>
                <c:pt idx="55">
                  <c:v>0.41</c:v>
                </c:pt>
                <c:pt idx="56">
                  <c:v>0.4</c:v>
                </c:pt>
                <c:pt idx="57">
                  <c:v>0.39</c:v>
                </c:pt>
                <c:pt idx="58">
                  <c:v>0.38</c:v>
                </c:pt>
                <c:pt idx="59">
                  <c:v>0.4</c:v>
                </c:pt>
                <c:pt idx="60">
                  <c:v>0.45</c:v>
                </c:pt>
                <c:pt idx="61">
                  <c:v>0.45</c:v>
                </c:pt>
                <c:pt idx="62">
                  <c:v>0.44</c:v>
                </c:pt>
                <c:pt idx="63">
                  <c:v>0.43</c:v>
                </c:pt>
                <c:pt idx="64">
                  <c:v>0.41</c:v>
                </c:pt>
                <c:pt idx="65">
                  <c:v>0.4</c:v>
                </c:pt>
                <c:pt idx="66">
                  <c:v>0.38</c:v>
                </c:pt>
                <c:pt idx="67">
                  <c:v>0.38</c:v>
                </c:pt>
                <c:pt idx="68">
                  <c:v>0.37</c:v>
                </c:pt>
                <c:pt idx="69">
                  <c:v>0.37</c:v>
                </c:pt>
                <c:pt idx="70">
                  <c:v>0.36</c:v>
                </c:pt>
                <c:pt idx="71">
                  <c:v>0.38</c:v>
                </c:pt>
                <c:pt idx="72">
                  <c:v>0.42</c:v>
                </c:pt>
                <c:pt idx="73">
                  <c:v>0.5</c:v>
                </c:pt>
                <c:pt idx="74">
                  <c:v>0.62</c:v>
                </c:pt>
                <c:pt idx="75">
                  <c:v>0.57999999999999996</c:v>
                </c:pt>
                <c:pt idx="76">
                  <c:v>0.56000000000000005</c:v>
                </c:pt>
                <c:pt idx="77">
                  <c:v>0.56000000000000005</c:v>
                </c:pt>
                <c:pt idx="78">
                  <c:v>0.54</c:v>
                </c:pt>
                <c:pt idx="79">
                  <c:v>0.98</c:v>
                </c:pt>
                <c:pt idx="80">
                  <c:v>1.2</c:v>
                </c:pt>
                <c:pt idx="81">
                  <c:v>1.1399999999999999</c:v>
                </c:pt>
                <c:pt idx="82">
                  <c:v>0.88</c:v>
                </c:pt>
                <c:pt idx="83">
                  <c:v>0.88</c:v>
                </c:pt>
                <c:pt idx="84">
                  <c:v>0.8</c:v>
                </c:pt>
                <c:pt idx="85">
                  <c:v>0.78</c:v>
                </c:pt>
                <c:pt idx="86">
                  <c:v>0.75</c:v>
                </c:pt>
                <c:pt idx="87">
                  <c:v>0.7</c:v>
                </c:pt>
                <c:pt idx="88">
                  <c:v>0.75</c:v>
                </c:pt>
                <c:pt idx="89">
                  <c:v>0.62</c:v>
                </c:pt>
                <c:pt idx="90">
                  <c:v>0.6</c:v>
                </c:pt>
                <c:pt idx="91">
                  <c:v>0.63</c:v>
                </c:pt>
                <c:pt idx="92">
                  <c:v>0.66</c:v>
                </c:pt>
                <c:pt idx="93">
                  <c:v>0.64</c:v>
                </c:pt>
                <c:pt idx="94">
                  <c:v>0.6</c:v>
                </c:pt>
                <c:pt idx="95">
                  <c:v>0.6</c:v>
                </c:pt>
                <c:pt idx="96">
                  <c:v>0.57999999999999996</c:v>
                </c:pt>
                <c:pt idx="97">
                  <c:v>0.57999999999999996</c:v>
                </c:pt>
                <c:pt idx="98">
                  <c:v>0.56999999999999995</c:v>
                </c:pt>
                <c:pt idx="99">
                  <c:v>0.55000000000000004</c:v>
                </c:pt>
                <c:pt idx="100">
                  <c:v>0.54</c:v>
                </c:pt>
                <c:pt idx="101">
                  <c:v>0.6</c:v>
                </c:pt>
                <c:pt idx="102">
                  <c:v>0.64</c:v>
                </c:pt>
                <c:pt idx="103">
                  <c:v>0.66</c:v>
                </c:pt>
                <c:pt idx="104">
                  <c:v>0.68</c:v>
                </c:pt>
                <c:pt idx="105">
                  <c:v>0.68</c:v>
                </c:pt>
                <c:pt idx="106">
                  <c:v>0.7</c:v>
                </c:pt>
                <c:pt idx="107">
                  <c:v>0.84</c:v>
                </c:pt>
                <c:pt idx="108">
                  <c:v>0.75</c:v>
                </c:pt>
                <c:pt idx="109">
                  <c:v>0.6</c:v>
                </c:pt>
                <c:pt idx="110">
                  <c:v>0.55000000000000004</c:v>
                </c:pt>
                <c:pt idx="111">
                  <c:v>0.76</c:v>
                </c:pt>
                <c:pt idx="112">
                  <c:v>0.74</c:v>
                </c:pt>
                <c:pt idx="113">
                  <c:v>0.76</c:v>
                </c:pt>
                <c:pt idx="114">
                  <c:v>0.74</c:v>
                </c:pt>
                <c:pt idx="115">
                  <c:v>0.7</c:v>
                </c:pt>
                <c:pt idx="116">
                  <c:v>0.68</c:v>
                </c:pt>
                <c:pt idx="117">
                  <c:v>0.66</c:v>
                </c:pt>
                <c:pt idx="118">
                  <c:v>0.66</c:v>
                </c:pt>
                <c:pt idx="119">
                  <c:v>0.65</c:v>
                </c:pt>
                <c:pt idx="120">
                  <c:v>0.64</c:v>
                </c:pt>
                <c:pt idx="121">
                  <c:v>0.62</c:v>
                </c:pt>
                <c:pt idx="122">
                  <c:v>0.6</c:v>
                </c:pt>
                <c:pt idx="123">
                  <c:v>0.64</c:v>
                </c:pt>
                <c:pt idx="124">
                  <c:v>0.62</c:v>
                </c:pt>
                <c:pt idx="125">
                  <c:v>0.6</c:v>
                </c:pt>
                <c:pt idx="126">
                  <c:v>0.57999999999999996</c:v>
                </c:pt>
                <c:pt idx="127">
                  <c:v>0.57999999999999996</c:v>
                </c:pt>
                <c:pt idx="128">
                  <c:v>0.56999999999999995</c:v>
                </c:pt>
                <c:pt idx="129">
                  <c:v>0.55000000000000004</c:v>
                </c:pt>
                <c:pt idx="130">
                  <c:v>0.54</c:v>
                </c:pt>
                <c:pt idx="131">
                  <c:v>0.53</c:v>
                </c:pt>
                <c:pt idx="132">
                  <c:v>0.5</c:v>
                </c:pt>
                <c:pt idx="133">
                  <c:v>0.6</c:v>
                </c:pt>
                <c:pt idx="134">
                  <c:v>0.56999999999999995</c:v>
                </c:pt>
                <c:pt idx="135">
                  <c:v>0.59</c:v>
                </c:pt>
                <c:pt idx="136">
                  <c:v>0.54</c:v>
                </c:pt>
                <c:pt idx="137">
                  <c:v>0.49</c:v>
                </c:pt>
                <c:pt idx="138">
                  <c:v>0.48</c:v>
                </c:pt>
                <c:pt idx="139">
                  <c:v>0.45</c:v>
                </c:pt>
                <c:pt idx="140">
                  <c:v>0.56000000000000005</c:v>
                </c:pt>
                <c:pt idx="141">
                  <c:v>0.52</c:v>
                </c:pt>
                <c:pt idx="142">
                  <c:v>0.47</c:v>
                </c:pt>
                <c:pt idx="143">
                  <c:v>0.5</c:v>
                </c:pt>
                <c:pt idx="144">
                  <c:v>0.53</c:v>
                </c:pt>
                <c:pt idx="145">
                  <c:v>0.6</c:v>
                </c:pt>
                <c:pt idx="146">
                  <c:v>0.5</c:v>
                </c:pt>
                <c:pt idx="147">
                  <c:v>0.54</c:v>
                </c:pt>
                <c:pt idx="148">
                  <c:v>0.6</c:v>
                </c:pt>
                <c:pt idx="149">
                  <c:v>0.6</c:v>
                </c:pt>
                <c:pt idx="150">
                  <c:v>0.5</c:v>
                </c:pt>
                <c:pt idx="151">
                  <c:v>0.5</c:v>
                </c:pt>
                <c:pt idx="152">
                  <c:v>0.49</c:v>
                </c:pt>
                <c:pt idx="153">
                  <c:v>0.8</c:v>
                </c:pt>
                <c:pt idx="154">
                  <c:v>1.2</c:v>
                </c:pt>
                <c:pt idx="155">
                  <c:v>0.92</c:v>
                </c:pt>
                <c:pt idx="156">
                  <c:v>0.75</c:v>
                </c:pt>
                <c:pt idx="157">
                  <c:v>0.7</c:v>
                </c:pt>
                <c:pt idx="158">
                  <c:v>0.62</c:v>
                </c:pt>
                <c:pt idx="159">
                  <c:v>0.52</c:v>
                </c:pt>
                <c:pt idx="160">
                  <c:v>0.5</c:v>
                </c:pt>
                <c:pt idx="161">
                  <c:v>0.49</c:v>
                </c:pt>
                <c:pt idx="162">
                  <c:v>0.48</c:v>
                </c:pt>
                <c:pt idx="163">
                  <c:v>0.48</c:v>
                </c:pt>
                <c:pt idx="164">
                  <c:v>0.46</c:v>
                </c:pt>
                <c:pt idx="165">
                  <c:v>0.45</c:v>
                </c:pt>
                <c:pt idx="166">
                  <c:v>0.4</c:v>
                </c:pt>
                <c:pt idx="167">
                  <c:v>0.36</c:v>
                </c:pt>
                <c:pt idx="168">
                  <c:v>0.34</c:v>
                </c:pt>
                <c:pt idx="169">
                  <c:v>0.35</c:v>
                </c:pt>
                <c:pt idx="170">
                  <c:v>0.32</c:v>
                </c:pt>
                <c:pt idx="171">
                  <c:v>0.28000000000000003</c:v>
                </c:pt>
                <c:pt idx="172">
                  <c:v>0.26</c:v>
                </c:pt>
                <c:pt idx="173">
                  <c:v>0.3</c:v>
                </c:pt>
                <c:pt idx="174">
                  <c:v>0.28000000000000003</c:v>
                </c:pt>
                <c:pt idx="175">
                  <c:v>0.26</c:v>
                </c:pt>
                <c:pt idx="176">
                  <c:v>0.25</c:v>
                </c:pt>
                <c:pt idx="177">
                  <c:v>0.25</c:v>
                </c:pt>
                <c:pt idx="178">
                  <c:v>0.25</c:v>
                </c:pt>
                <c:pt idx="179">
                  <c:v>0.23</c:v>
                </c:pt>
                <c:pt idx="180">
                  <c:v>0.22</c:v>
                </c:pt>
                <c:pt idx="181">
                  <c:v>0.24</c:v>
                </c:pt>
                <c:pt idx="182">
                  <c:v>0.26</c:v>
                </c:pt>
                <c:pt idx="183">
                  <c:v>0.28000000000000003</c:v>
                </c:pt>
                <c:pt idx="184">
                  <c:v>0.34</c:v>
                </c:pt>
                <c:pt idx="185">
                  <c:v>0.28000000000000003</c:v>
                </c:pt>
                <c:pt idx="186">
                  <c:v>0.36</c:v>
                </c:pt>
                <c:pt idx="187">
                  <c:v>0.63</c:v>
                </c:pt>
                <c:pt idx="188">
                  <c:v>0.54</c:v>
                </c:pt>
                <c:pt idx="189">
                  <c:v>0.74</c:v>
                </c:pt>
                <c:pt idx="190">
                  <c:v>0.72</c:v>
                </c:pt>
                <c:pt idx="191">
                  <c:v>0.7</c:v>
                </c:pt>
                <c:pt idx="192">
                  <c:v>0.69</c:v>
                </c:pt>
                <c:pt idx="193">
                  <c:v>1.1100000000000001</c:v>
                </c:pt>
                <c:pt idx="194">
                  <c:v>1.33</c:v>
                </c:pt>
                <c:pt idx="195">
                  <c:v>1.39</c:v>
                </c:pt>
                <c:pt idx="196">
                  <c:v>1.33</c:v>
                </c:pt>
                <c:pt idx="197">
                  <c:v>1.64</c:v>
                </c:pt>
                <c:pt idx="198">
                  <c:v>1.52</c:v>
                </c:pt>
                <c:pt idx="199">
                  <c:v>1.7</c:v>
                </c:pt>
                <c:pt idx="200">
                  <c:v>1.79</c:v>
                </c:pt>
                <c:pt idx="201">
                  <c:v>1.84</c:v>
                </c:pt>
                <c:pt idx="202">
                  <c:v>2.0099999999999998</c:v>
                </c:pt>
                <c:pt idx="203">
                  <c:v>2.38</c:v>
                </c:pt>
                <c:pt idx="204">
                  <c:v>2.44</c:v>
                </c:pt>
                <c:pt idx="205">
                  <c:v>2.44</c:v>
                </c:pt>
                <c:pt idx="206">
                  <c:v>2.33</c:v>
                </c:pt>
                <c:pt idx="207">
                  <c:v>2.34</c:v>
                </c:pt>
                <c:pt idx="208">
                  <c:v>2.2999999999999998</c:v>
                </c:pt>
                <c:pt idx="209">
                  <c:v>2.5</c:v>
                </c:pt>
                <c:pt idx="210">
                  <c:v>2.5499999999999998</c:v>
                </c:pt>
                <c:pt idx="211">
                  <c:v>2.72</c:v>
                </c:pt>
                <c:pt idx="212">
                  <c:v>2.82</c:v>
                </c:pt>
                <c:pt idx="213">
                  <c:v>2.58</c:v>
                </c:pt>
                <c:pt idx="214">
                  <c:v>2.4</c:v>
                </c:pt>
                <c:pt idx="215">
                  <c:v>2.38</c:v>
                </c:pt>
                <c:pt idx="216">
                  <c:v>2.2999999999999998</c:v>
                </c:pt>
                <c:pt idx="217">
                  <c:v>2.19</c:v>
                </c:pt>
                <c:pt idx="218">
                  <c:v>2.06</c:v>
                </c:pt>
                <c:pt idx="219">
                  <c:v>2.1</c:v>
                </c:pt>
                <c:pt idx="220">
                  <c:v>2.06</c:v>
                </c:pt>
                <c:pt idx="221">
                  <c:v>2.02</c:v>
                </c:pt>
                <c:pt idx="222">
                  <c:v>1.92</c:v>
                </c:pt>
                <c:pt idx="223">
                  <c:v>1.86</c:v>
                </c:pt>
                <c:pt idx="224">
                  <c:v>1.7</c:v>
                </c:pt>
                <c:pt idx="225">
                  <c:v>1.7</c:v>
                </c:pt>
                <c:pt idx="226">
                  <c:v>1.68</c:v>
                </c:pt>
                <c:pt idx="227">
                  <c:v>1.6</c:v>
                </c:pt>
                <c:pt idx="228">
                  <c:v>1.6</c:v>
                </c:pt>
                <c:pt idx="229">
                  <c:v>1.58</c:v>
                </c:pt>
                <c:pt idx="230">
                  <c:v>1.52</c:v>
                </c:pt>
                <c:pt idx="231">
                  <c:v>1.51</c:v>
                </c:pt>
                <c:pt idx="232">
                  <c:v>1.67</c:v>
                </c:pt>
                <c:pt idx="233">
                  <c:v>2.1</c:v>
                </c:pt>
                <c:pt idx="234">
                  <c:v>2.19</c:v>
                </c:pt>
                <c:pt idx="235">
                  <c:v>2</c:v>
                </c:pt>
                <c:pt idx="236">
                  <c:v>2.02</c:v>
                </c:pt>
                <c:pt idx="237">
                  <c:v>1.97</c:v>
                </c:pt>
                <c:pt idx="238">
                  <c:v>2.6</c:v>
                </c:pt>
                <c:pt idx="239">
                  <c:v>3.33</c:v>
                </c:pt>
                <c:pt idx="240">
                  <c:v>3.03</c:v>
                </c:pt>
                <c:pt idx="241">
                  <c:v>2.91</c:v>
                </c:pt>
                <c:pt idx="242">
                  <c:v>2.63</c:v>
                </c:pt>
                <c:pt idx="243">
                  <c:v>2.68</c:v>
                </c:pt>
                <c:pt idx="244">
                  <c:v>2.9</c:v>
                </c:pt>
                <c:pt idx="245">
                  <c:v>2.99</c:v>
                </c:pt>
                <c:pt idx="246">
                  <c:v>3.02</c:v>
                </c:pt>
                <c:pt idx="247">
                  <c:v>3.2</c:v>
                </c:pt>
                <c:pt idx="248">
                  <c:v>3.65</c:v>
                </c:pt>
                <c:pt idx="249">
                  <c:v>4.55</c:v>
                </c:pt>
                <c:pt idx="250">
                  <c:v>4.2</c:v>
                </c:pt>
                <c:pt idx="251">
                  <c:v>3.92</c:v>
                </c:pt>
                <c:pt idx="252">
                  <c:v>3.82</c:v>
                </c:pt>
                <c:pt idx="253">
                  <c:v>3.87</c:v>
                </c:pt>
                <c:pt idx="254">
                  <c:v>3.79</c:v>
                </c:pt>
                <c:pt idx="255">
                  <c:v>3.6</c:v>
                </c:pt>
                <c:pt idx="256">
                  <c:v>3.52</c:v>
                </c:pt>
                <c:pt idx="257">
                  <c:v>3.42</c:v>
                </c:pt>
                <c:pt idx="258">
                  <c:v>3.3</c:v>
                </c:pt>
                <c:pt idx="259">
                  <c:v>3.32</c:v>
                </c:pt>
                <c:pt idx="260">
                  <c:v>3.18</c:v>
                </c:pt>
                <c:pt idx="261">
                  <c:v>3.09</c:v>
                </c:pt>
                <c:pt idx="262">
                  <c:v>3.16</c:v>
                </c:pt>
                <c:pt idx="263">
                  <c:v>2.92</c:v>
                </c:pt>
                <c:pt idx="264">
                  <c:v>3.09</c:v>
                </c:pt>
                <c:pt idx="265">
                  <c:v>2.93</c:v>
                </c:pt>
                <c:pt idx="266">
                  <c:v>2.96</c:v>
                </c:pt>
                <c:pt idx="267">
                  <c:v>2.78</c:v>
                </c:pt>
                <c:pt idx="268">
                  <c:v>2.5099999999999998</c:v>
                </c:pt>
                <c:pt idx="269">
                  <c:v>2.38</c:v>
                </c:pt>
                <c:pt idx="270">
                  <c:v>2.27</c:v>
                </c:pt>
                <c:pt idx="271">
                  <c:v>2.3199999999999998</c:v>
                </c:pt>
                <c:pt idx="272">
                  <c:v>2.1800000000000002</c:v>
                </c:pt>
                <c:pt idx="273">
                  <c:v>2.08</c:v>
                </c:pt>
                <c:pt idx="274">
                  <c:v>2.02</c:v>
                </c:pt>
                <c:pt idx="275">
                  <c:v>1.98</c:v>
                </c:pt>
                <c:pt idx="276">
                  <c:v>1.89</c:v>
                </c:pt>
                <c:pt idx="277">
                  <c:v>1.82</c:v>
                </c:pt>
                <c:pt idx="278">
                  <c:v>1.86</c:v>
                </c:pt>
                <c:pt idx="279">
                  <c:v>1.78</c:v>
                </c:pt>
                <c:pt idx="280">
                  <c:v>1.84</c:v>
                </c:pt>
                <c:pt idx="281">
                  <c:v>1.79</c:v>
                </c:pt>
                <c:pt idx="282">
                  <c:v>1.94</c:v>
                </c:pt>
                <c:pt idx="283">
                  <c:v>2.23</c:v>
                </c:pt>
                <c:pt idx="284">
                  <c:v>2.06</c:v>
                </c:pt>
                <c:pt idx="285">
                  <c:v>2.06</c:v>
                </c:pt>
                <c:pt idx="286">
                  <c:v>2.0499999999999998</c:v>
                </c:pt>
                <c:pt idx="287">
                  <c:v>2.2999999999999998</c:v>
                </c:pt>
                <c:pt idx="288">
                  <c:v>2.3199999999999998</c:v>
                </c:pt>
                <c:pt idx="289">
                  <c:v>2.33</c:v>
                </c:pt>
                <c:pt idx="290">
                  <c:v>2.25</c:v>
                </c:pt>
                <c:pt idx="291">
                  <c:v>2.11</c:v>
                </c:pt>
                <c:pt idx="292">
                  <c:v>2.4300000000000002</c:v>
                </c:pt>
                <c:pt idx="293">
                  <c:v>2.73</c:v>
                </c:pt>
                <c:pt idx="294">
                  <c:v>2.66</c:v>
                </c:pt>
                <c:pt idx="295">
                  <c:v>2.56</c:v>
                </c:pt>
                <c:pt idx="296">
                  <c:v>2.4700000000000002</c:v>
                </c:pt>
                <c:pt idx="297">
                  <c:v>2.39</c:v>
                </c:pt>
                <c:pt idx="298">
                  <c:v>2.29</c:v>
                </c:pt>
                <c:pt idx="299">
                  <c:v>2.19</c:v>
                </c:pt>
                <c:pt idx="300">
                  <c:v>2.0299999999999998</c:v>
                </c:pt>
                <c:pt idx="301">
                  <c:v>1.98</c:v>
                </c:pt>
                <c:pt idx="302">
                  <c:v>2.02</c:v>
                </c:pt>
                <c:pt idx="303">
                  <c:v>2.2799999999999998</c:v>
                </c:pt>
                <c:pt idx="304">
                  <c:v>2.4900000000000002</c:v>
                </c:pt>
                <c:pt idx="305">
                  <c:v>2.2000000000000002</c:v>
                </c:pt>
                <c:pt idx="306">
                  <c:v>2.2400000000000002</c:v>
                </c:pt>
                <c:pt idx="307">
                  <c:v>2.14</c:v>
                </c:pt>
                <c:pt idx="308">
                  <c:v>2.44</c:v>
                </c:pt>
                <c:pt idx="309">
                  <c:v>2.58</c:v>
                </c:pt>
                <c:pt idx="310">
                  <c:v>2.48</c:v>
                </c:pt>
                <c:pt idx="311">
                  <c:v>2.5</c:v>
                </c:pt>
                <c:pt idx="312">
                  <c:v>2.5499999999999998</c:v>
                </c:pt>
                <c:pt idx="313">
                  <c:v>2.5</c:v>
                </c:pt>
                <c:pt idx="314">
                  <c:v>2.54</c:v>
                </c:pt>
                <c:pt idx="315">
                  <c:v>2.38</c:v>
                </c:pt>
                <c:pt idx="316">
                  <c:v>2.2200000000000002</c:v>
                </c:pt>
                <c:pt idx="317">
                  <c:v>2.1</c:v>
                </c:pt>
                <c:pt idx="318">
                  <c:v>2.0099999999999998</c:v>
                </c:pt>
                <c:pt idx="319">
                  <c:v>1.92</c:v>
                </c:pt>
                <c:pt idx="320">
                  <c:v>1.95</c:v>
                </c:pt>
                <c:pt idx="321">
                  <c:v>1.87</c:v>
                </c:pt>
                <c:pt idx="322">
                  <c:v>1.85</c:v>
                </c:pt>
                <c:pt idx="323">
                  <c:v>1.8</c:v>
                </c:pt>
                <c:pt idx="324">
                  <c:v>1.75</c:v>
                </c:pt>
                <c:pt idx="325">
                  <c:v>1.62</c:v>
                </c:pt>
                <c:pt idx="326">
                  <c:v>1.6</c:v>
                </c:pt>
                <c:pt idx="327">
                  <c:v>1.75</c:v>
                </c:pt>
                <c:pt idx="328">
                  <c:v>1.67</c:v>
                </c:pt>
                <c:pt idx="329">
                  <c:v>1.66</c:v>
                </c:pt>
                <c:pt idx="330">
                  <c:v>1.74</c:v>
                </c:pt>
                <c:pt idx="331">
                  <c:v>1.77</c:v>
                </c:pt>
                <c:pt idx="332">
                  <c:v>1.82</c:v>
                </c:pt>
                <c:pt idx="333">
                  <c:v>2.06</c:v>
                </c:pt>
                <c:pt idx="334">
                  <c:v>1.9</c:v>
                </c:pt>
                <c:pt idx="335">
                  <c:v>2.1</c:v>
                </c:pt>
                <c:pt idx="336">
                  <c:v>1.95</c:v>
                </c:pt>
                <c:pt idx="337">
                  <c:v>1.82</c:v>
                </c:pt>
                <c:pt idx="338">
                  <c:v>1.73</c:v>
                </c:pt>
                <c:pt idx="339">
                  <c:v>1.76</c:v>
                </c:pt>
                <c:pt idx="340">
                  <c:v>1.88</c:v>
                </c:pt>
                <c:pt idx="341">
                  <c:v>1.8</c:v>
                </c:pt>
                <c:pt idx="342">
                  <c:v>2.54</c:v>
                </c:pt>
                <c:pt idx="343">
                  <c:v>3.37</c:v>
                </c:pt>
                <c:pt idx="344">
                  <c:v>3.1</c:v>
                </c:pt>
                <c:pt idx="345">
                  <c:v>2.8</c:v>
                </c:pt>
                <c:pt idx="346">
                  <c:v>2.8</c:v>
                </c:pt>
                <c:pt idx="347">
                  <c:v>3.2</c:v>
                </c:pt>
                <c:pt idx="348">
                  <c:v>3.19</c:v>
                </c:pt>
                <c:pt idx="349">
                  <c:v>3</c:v>
                </c:pt>
                <c:pt idx="350">
                  <c:v>2.85</c:v>
                </c:pt>
                <c:pt idx="351">
                  <c:v>2.73</c:v>
                </c:pt>
                <c:pt idx="352">
                  <c:v>2.56</c:v>
                </c:pt>
                <c:pt idx="353">
                  <c:v>2.5</c:v>
                </c:pt>
                <c:pt idx="354">
                  <c:v>2.44</c:v>
                </c:pt>
                <c:pt idx="355">
                  <c:v>2.36</c:v>
                </c:pt>
                <c:pt idx="356">
                  <c:v>2.54</c:v>
                </c:pt>
                <c:pt idx="357">
                  <c:v>2.38</c:v>
                </c:pt>
                <c:pt idx="358">
                  <c:v>2.35</c:v>
                </c:pt>
                <c:pt idx="359">
                  <c:v>2.2000000000000002</c:v>
                </c:pt>
                <c:pt idx="360">
                  <c:v>2.19</c:v>
                </c:pt>
                <c:pt idx="361">
                  <c:v>2.1800000000000002</c:v>
                </c:pt>
                <c:pt idx="362">
                  <c:v>2.34</c:v>
                </c:pt>
                <c:pt idx="363">
                  <c:v>2.2000000000000002</c:v>
                </c:pt>
                <c:pt idx="364">
                  <c:v>2.13</c:v>
                </c:pt>
                <c:pt idx="365">
                  <c:v>2.2000000000000002</c:v>
                </c:pt>
                <c:pt idx="366">
                  <c:v>2.13</c:v>
                </c:pt>
                <c:pt idx="367">
                  <c:v>2.35</c:v>
                </c:pt>
                <c:pt idx="368">
                  <c:v>2.37</c:v>
                </c:pt>
                <c:pt idx="369">
                  <c:v>2.44</c:v>
                </c:pt>
                <c:pt idx="370">
                  <c:v>2.56</c:v>
                </c:pt>
                <c:pt idx="371">
                  <c:v>2.63</c:v>
                </c:pt>
                <c:pt idx="372">
                  <c:v>2.87</c:v>
                </c:pt>
                <c:pt idx="373">
                  <c:v>2.8</c:v>
                </c:pt>
                <c:pt idx="374">
                  <c:v>2.98</c:v>
                </c:pt>
                <c:pt idx="375">
                  <c:v>3.24</c:v>
                </c:pt>
                <c:pt idx="376">
                  <c:v>3.22</c:v>
                </c:pt>
                <c:pt idx="377">
                  <c:v>3.16</c:v>
                </c:pt>
                <c:pt idx="378">
                  <c:v>3.09</c:v>
                </c:pt>
                <c:pt idx="379">
                  <c:v>3.1</c:v>
                </c:pt>
                <c:pt idx="380">
                  <c:v>3.08</c:v>
                </c:pt>
                <c:pt idx="381">
                  <c:v>3.1</c:v>
                </c:pt>
                <c:pt idx="382">
                  <c:v>3.28</c:v>
                </c:pt>
                <c:pt idx="383">
                  <c:v>3.35</c:v>
                </c:pt>
                <c:pt idx="384">
                  <c:v>3.44</c:v>
                </c:pt>
                <c:pt idx="385">
                  <c:v>3.35</c:v>
                </c:pt>
                <c:pt idx="386">
                  <c:v>3.54</c:v>
                </c:pt>
                <c:pt idx="387">
                  <c:v>3.65</c:v>
                </c:pt>
                <c:pt idx="388">
                  <c:v>3.75</c:v>
                </c:pt>
                <c:pt idx="389">
                  <c:v>3.77</c:v>
                </c:pt>
                <c:pt idx="390">
                  <c:v>3.56</c:v>
                </c:pt>
                <c:pt idx="391">
                  <c:v>3.6</c:v>
                </c:pt>
                <c:pt idx="392">
                  <c:v>3.6</c:v>
                </c:pt>
                <c:pt idx="393">
                  <c:v>4.4800000000000004</c:v>
                </c:pt>
                <c:pt idx="394">
                  <c:v>4.8</c:v>
                </c:pt>
                <c:pt idx="395">
                  <c:v>4.5</c:v>
                </c:pt>
                <c:pt idx="396">
                  <c:v>4.4000000000000004</c:v>
                </c:pt>
                <c:pt idx="397">
                  <c:v>4.22</c:v>
                </c:pt>
                <c:pt idx="398">
                  <c:v>4.45</c:v>
                </c:pt>
                <c:pt idx="399">
                  <c:v>4.0999999999999996</c:v>
                </c:pt>
                <c:pt idx="400">
                  <c:v>3.9</c:v>
                </c:pt>
                <c:pt idx="401">
                  <c:v>3.7</c:v>
                </c:pt>
                <c:pt idx="402">
                  <c:v>3.63</c:v>
                </c:pt>
                <c:pt idx="403">
                  <c:v>3.53</c:v>
                </c:pt>
                <c:pt idx="404">
                  <c:v>3.53</c:v>
                </c:pt>
                <c:pt idx="405">
                  <c:v>3.45</c:v>
                </c:pt>
                <c:pt idx="406">
                  <c:v>3.34</c:v>
                </c:pt>
                <c:pt idx="407">
                  <c:v>3.2</c:v>
                </c:pt>
                <c:pt idx="408">
                  <c:v>3.18</c:v>
                </c:pt>
                <c:pt idx="409">
                  <c:v>3.04</c:v>
                </c:pt>
                <c:pt idx="410">
                  <c:v>3</c:v>
                </c:pt>
                <c:pt idx="411">
                  <c:v>2.85</c:v>
                </c:pt>
                <c:pt idx="412">
                  <c:v>2.8</c:v>
                </c:pt>
                <c:pt idx="413">
                  <c:v>2.7</c:v>
                </c:pt>
                <c:pt idx="414">
                  <c:v>2.75</c:v>
                </c:pt>
                <c:pt idx="415">
                  <c:v>2.77</c:v>
                </c:pt>
                <c:pt idx="416">
                  <c:v>2.57</c:v>
                </c:pt>
                <c:pt idx="417">
                  <c:v>2.58</c:v>
                </c:pt>
                <c:pt idx="418">
                  <c:v>2.77</c:v>
                </c:pt>
                <c:pt idx="419">
                  <c:v>2.56</c:v>
                </c:pt>
                <c:pt idx="420">
                  <c:v>2.57</c:v>
                </c:pt>
                <c:pt idx="421">
                  <c:v>2.4900000000000002</c:v>
                </c:pt>
                <c:pt idx="422">
                  <c:v>2.64</c:v>
                </c:pt>
                <c:pt idx="423">
                  <c:v>2.65</c:v>
                </c:pt>
                <c:pt idx="424">
                  <c:v>2.94</c:v>
                </c:pt>
                <c:pt idx="425">
                  <c:v>3.5</c:v>
                </c:pt>
                <c:pt idx="426">
                  <c:v>3.38</c:v>
                </c:pt>
                <c:pt idx="427">
                  <c:v>3.5</c:v>
                </c:pt>
                <c:pt idx="428">
                  <c:v>3</c:v>
                </c:pt>
                <c:pt idx="429">
                  <c:v>2.94</c:v>
                </c:pt>
                <c:pt idx="430">
                  <c:v>2.85</c:v>
                </c:pt>
                <c:pt idx="431">
                  <c:v>2.98</c:v>
                </c:pt>
                <c:pt idx="432">
                  <c:v>3.08</c:v>
                </c:pt>
                <c:pt idx="433">
                  <c:v>2.85</c:v>
                </c:pt>
                <c:pt idx="434">
                  <c:v>2.73</c:v>
                </c:pt>
                <c:pt idx="435">
                  <c:v>2.7</c:v>
                </c:pt>
                <c:pt idx="436">
                  <c:v>2.65</c:v>
                </c:pt>
                <c:pt idx="437">
                  <c:v>2.7</c:v>
                </c:pt>
                <c:pt idx="438">
                  <c:v>2.8</c:v>
                </c:pt>
                <c:pt idx="439">
                  <c:v>2.84</c:v>
                </c:pt>
                <c:pt idx="440">
                  <c:v>3.13</c:v>
                </c:pt>
                <c:pt idx="441">
                  <c:v>2.9</c:v>
                </c:pt>
                <c:pt idx="442">
                  <c:v>2.89</c:v>
                </c:pt>
                <c:pt idx="443">
                  <c:v>2.7</c:v>
                </c:pt>
                <c:pt idx="444">
                  <c:v>2.48</c:v>
                </c:pt>
                <c:pt idx="445">
                  <c:v>2.4</c:v>
                </c:pt>
                <c:pt idx="446">
                  <c:v>2.2999999999999998</c:v>
                </c:pt>
                <c:pt idx="447">
                  <c:v>2.27</c:v>
                </c:pt>
                <c:pt idx="448">
                  <c:v>2.2200000000000002</c:v>
                </c:pt>
                <c:pt idx="449">
                  <c:v>2.2799999999999998</c:v>
                </c:pt>
                <c:pt idx="450">
                  <c:v>2.8</c:v>
                </c:pt>
                <c:pt idx="451">
                  <c:v>2.68</c:v>
                </c:pt>
                <c:pt idx="452">
                  <c:v>2.6</c:v>
                </c:pt>
                <c:pt idx="453">
                  <c:v>2.5</c:v>
                </c:pt>
                <c:pt idx="454">
                  <c:v>2.33</c:v>
                </c:pt>
                <c:pt idx="455">
                  <c:v>2.2000000000000002</c:v>
                </c:pt>
                <c:pt idx="456">
                  <c:v>2.78</c:v>
                </c:pt>
                <c:pt idx="457">
                  <c:v>2.4</c:v>
                </c:pt>
                <c:pt idx="458">
                  <c:v>2.2599999999999998</c:v>
                </c:pt>
                <c:pt idx="459">
                  <c:v>2.1</c:v>
                </c:pt>
                <c:pt idx="460">
                  <c:v>2.02</c:v>
                </c:pt>
                <c:pt idx="461">
                  <c:v>2.16</c:v>
                </c:pt>
                <c:pt idx="462">
                  <c:v>2.04</c:v>
                </c:pt>
                <c:pt idx="463">
                  <c:v>2.15</c:v>
                </c:pt>
                <c:pt idx="464">
                  <c:v>2.2000000000000002</c:v>
                </c:pt>
                <c:pt idx="465">
                  <c:v>2.1800000000000002</c:v>
                </c:pt>
                <c:pt idx="466">
                  <c:v>2.14</c:v>
                </c:pt>
                <c:pt idx="467">
                  <c:v>2.0299999999999998</c:v>
                </c:pt>
                <c:pt idx="468">
                  <c:v>2</c:v>
                </c:pt>
                <c:pt idx="469">
                  <c:v>2</c:v>
                </c:pt>
                <c:pt idx="470">
                  <c:v>1.95</c:v>
                </c:pt>
                <c:pt idx="471">
                  <c:v>1.85</c:v>
                </c:pt>
                <c:pt idx="472">
                  <c:v>1.76</c:v>
                </c:pt>
                <c:pt idx="473">
                  <c:v>1.68</c:v>
                </c:pt>
                <c:pt idx="474">
                  <c:v>1.71</c:v>
                </c:pt>
                <c:pt idx="475">
                  <c:v>1.61</c:v>
                </c:pt>
                <c:pt idx="476">
                  <c:v>1.65</c:v>
                </c:pt>
                <c:pt idx="477">
                  <c:v>1.6</c:v>
                </c:pt>
                <c:pt idx="478">
                  <c:v>1.91</c:v>
                </c:pt>
                <c:pt idx="479">
                  <c:v>2</c:v>
                </c:pt>
                <c:pt idx="480">
                  <c:v>2</c:v>
                </c:pt>
                <c:pt idx="481">
                  <c:v>1.9</c:v>
                </c:pt>
                <c:pt idx="482">
                  <c:v>1.86</c:v>
                </c:pt>
                <c:pt idx="483">
                  <c:v>2.0099999999999998</c:v>
                </c:pt>
                <c:pt idx="484">
                  <c:v>2.11</c:v>
                </c:pt>
                <c:pt idx="485">
                  <c:v>2.12</c:v>
                </c:pt>
                <c:pt idx="486">
                  <c:v>2.06</c:v>
                </c:pt>
                <c:pt idx="487">
                  <c:v>2.06</c:v>
                </c:pt>
                <c:pt idx="488">
                  <c:v>2.23</c:v>
                </c:pt>
                <c:pt idx="489">
                  <c:v>2.5299999999999998</c:v>
                </c:pt>
                <c:pt idx="490">
                  <c:v>2.64</c:v>
                </c:pt>
                <c:pt idx="491">
                  <c:v>2.38</c:v>
                </c:pt>
                <c:pt idx="492">
                  <c:v>2.4</c:v>
                </c:pt>
                <c:pt idx="493">
                  <c:v>2.5499999999999998</c:v>
                </c:pt>
                <c:pt idx="494">
                  <c:v>2.5499999999999998</c:v>
                </c:pt>
                <c:pt idx="495">
                  <c:v>2.5299999999999998</c:v>
                </c:pt>
                <c:pt idx="496">
                  <c:v>2.7</c:v>
                </c:pt>
                <c:pt idx="497">
                  <c:v>2.58</c:v>
                </c:pt>
                <c:pt idx="498">
                  <c:v>2.46</c:v>
                </c:pt>
                <c:pt idx="499">
                  <c:v>2.46</c:v>
                </c:pt>
                <c:pt idx="500">
                  <c:v>2.46</c:v>
                </c:pt>
                <c:pt idx="501">
                  <c:v>2.5499999999999998</c:v>
                </c:pt>
                <c:pt idx="502">
                  <c:v>2.44</c:v>
                </c:pt>
                <c:pt idx="503">
                  <c:v>2.73</c:v>
                </c:pt>
                <c:pt idx="504">
                  <c:v>2.72</c:v>
                </c:pt>
                <c:pt idx="505">
                  <c:v>2.64</c:v>
                </c:pt>
                <c:pt idx="506">
                  <c:v>2.68</c:v>
                </c:pt>
                <c:pt idx="507">
                  <c:v>2.68</c:v>
                </c:pt>
                <c:pt idx="508">
                  <c:v>2.59</c:v>
                </c:pt>
                <c:pt idx="509">
                  <c:v>2.46</c:v>
                </c:pt>
                <c:pt idx="510">
                  <c:v>2.34</c:v>
                </c:pt>
                <c:pt idx="511">
                  <c:v>2.41</c:v>
                </c:pt>
                <c:pt idx="512">
                  <c:v>2.3199999999999998</c:v>
                </c:pt>
                <c:pt idx="513">
                  <c:v>2.4700000000000002</c:v>
                </c:pt>
                <c:pt idx="514">
                  <c:v>2.34</c:v>
                </c:pt>
                <c:pt idx="515">
                  <c:v>2.2000000000000002</c:v>
                </c:pt>
                <c:pt idx="516">
                  <c:v>2.12</c:v>
                </c:pt>
                <c:pt idx="517">
                  <c:v>2.14</c:v>
                </c:pt>
                <c:pt idx="518">
                  <c:v>2.13</c:v>
                </c:pt>
                <c:pt idx="519">
                  <c:v>2.1</c:v>
                </c:pt>
                <c:pt idx="520">
                  <c:v>2.12</c:v>
                </c:pt>
                <c:pt idx="521">
                  <c:v>2.1</c:v>
                </c:pt>
                <c:pt idx="522">
                  <c:v>2.1</c:v>
                </c:pt>
                <c:pt idx="523">
                  <c:v>2.1800000000000002</c:v>
                </c:pt>
                <c:pt idx="524">
                  <c:v>2.2599999999999998</c:v>
                </c:pt>
                <c:pt idx="525">
                  <c:v>2.17</c:v>
                </c:pt>
                <c:pt idx="526">
                  <c:v>2.2000000000000002</c:v>
                </c:pt>
                <c:pt idx="527">
                  <c:v>2.2200000000000002</c:v>
                </c:pt>
                <c:pt idx="528">
                  <c:v>2.38</c:v>
                </c:pt>
                <c:pt idx="529">
                  <c:v>2.23</c:v>
                </c:pt>
                <c:pt idx="530">
                  <c:v>2.02</c:v>
                </c:pt>
                <c:pt idx="531">
                  <c:v>1.98</c:v>
                </c:pt>
                <c:pt idx="532">
                  <c:v>1.9</c:v>
                </c:pt>
                <c:pt idx="533">
                  <c:v>1.98</c:v>
                </c:pt>
                <c:pt idx="534">
                  <c:v>2.6</c:v>
                </c:pt>
                <c:pt idx="535">
                  <c:v>2.4500000000000002</c:v>
                </c:pt>
                <c:pt idx="536">
                  <c:v>2.2999999999999998</c:v>
                </c:pt>
                <c:pt idx="537">
                  <c:v>2.2999999999999998</c:v>
                </c:pt>
                <c:pt idx="538">
                  <c:v>2.5</c:v>
                </c:pt>
                <c:pt idx="539">
                  <c:v>2.44</c:v>
                </c:pt>
                <c:pt idx="540">
                  <c:v>2.3199999999999998</c:v>
                </c:pt>
                <c:pt idx="541">
                  <c:v>2.44</c:v>
                </c:pt>
                <c:pt idx="542">
                  <c:v>2.42</c:v>
                </c:pt>
                <c:pt idx="543">
                  <c:v>2.2999999999999998</c:v>
                </c:pt>
                <c:pt idx="544">
                  <c:v>2.23</c:v>
                </c:pt>
                <c:pt idx="545">
                  <c:v>2.68</c:v>
                </c:pt>
                <c:pt idx="546">
                  <c:v>2.37</c:v>
                </c:pt>
                <c:pt idx="547">
                  <c:v>2.37</c:v>
                </c:pt>
                <c:pt idx="548">
                  <c:v>2.93</c:v>
                </c:pt>
                <c:pt idx="549">
                  <c:v>2.6</c:v>
                </c:pt>
                <c:pt idx="550">
                  <c:v>2.67</c:v>
                </c:pt>
                <c:pt idx="551">
                  <c:v>2.5</c:v>
                </c:pt>
                <c:pt idx="552">
                  <c:v>2.42</c:v>
                </c:pt>
                <c:pt idx="553">
                  <c:v>2.46</c:v>
                </c:pt>
                <c:pt idx="554">
                  <c:v>2.56</c:v>
                </c:pt>
                <c:pt idx="555">
                  <c:v>2.82</c:v>
                </c:pt>
                <c:pt idx="556">
                  <c:v>2.88</c:v>
                </c:pt>
                <c:pt idx="557">
                  <c:v>2.9</c:v>
                </c:pt>
                <c:pt idx="558">
                  <c:v>2.86</c:v>
                </c:pt>
                <c:pt idx="559">
                  <c:v>3.42</c:v>
                </c:pt>
                <c:pt idx="560">
                  <c:v>3.62</c:v>
                </c:pt>
                <c:pt idx="561">
                  <c:v>3.34</c:v>
                </c:pt>
                <c:pt idx="562">
                  <c:v>3.14</c:v>
                </c:pt>
                <c:pt idx="563">
                  <c:v>3.24</c:v>
                </c:pt>
                <c:pt idx="564">
                  <c:v>3.15</c:v>
                </c:pt>
                <c:pt idx="565">
                  <c:v>2.95</c:v>
                </c:pt>
                <c:pt idx="566">
                  <c:v>2.66</c:v>
                </c:pt>
                <c:pt idx="567">
                  <c:v>2.5</c:v>
                </c:pt>
                <c:pt idx="568">
                  <c:v>2.38</c:v>
                </c:pt>
                <c:pt idx="569">
                  <c:v>2.2799999999999998</c:v>
                </c:pt>
                <c:pt idx="570">
                  <c:v>2.2000000000000002</c:v>
                </c:pt>
                <c:pt idx="571">
                  <c:v>2.12</c:v>
                </c:pt>
                <c:pt idx="572">
                  <c:v>2.0499999999999998</c:v>
                </c:pt>
                <c:pt idx="573">
                  <c:v>1.98</c:v>
                </c:pt>
                <c:pt idx="574">
                  <c:v>1.93</c:v>
                </c:pt>
                <c:pt idx="575">
                  <c:v>2</c:v>
                </c:pt>
                <c:pt idx="576">
                  <c:v>2</c:v>
                </c:pt>
                <c:pt idx="577">
                  <c:v>2.08</c:v>
                </c:pt>
                <c:pt idx="578">
                  <c:v>2.0499999999999998</c:v>
                </c:pt>
                <c:pt idx="579">
                  <c:v>1.9</c:v>
                </c:pt>
                <c:pt idx="580">
                  <c:v>1.94</c:v>
                </c:pt>
                <c:pt idx="581">
                  <c:v>1.94</c:v>
                </c:pt>
                <c:pt idx="582">
                  <c:v>1.94</c:v>
                </c:pt>
                <c:pt idx="583">
                  <c:v>2</c:v>
                </c:pt>
                <c:pt idx="584">
                  <c:v>1.95</c:v>
                </c:pt>
                <c:pt idx="585">
                  <c:v>2</c:v>
                </c:pt>
                <c:pt idx="586">
                  <c:v>2.1800000000000002</c:v>
                </c:pt>
                <c:pt idx="587">
                  <c:v>2.46</c:v>
                </c:pt>
                <c:pt idx="588">
                  <c:v>2.2999999999999998</c:v>
                </c:pt>
                <c:pt idx="589">
                  <c:v>2.25</c:v>
                </c:pt>
                <c:pt idx="590">
                  <c:v>2.34</c:v>
                </c:pt>
                <c:pt idx="591">
                  <c:v>2.88</c:v>
                </c:pt>
                <c:pt idx="592">
                  <c:v>2.67</c:v>
                </c:pt>
                <c:pt idx="593">
                  <c:v>3.02</c:v>
                </c:pt>
                <c:pt idx="594">
                  <c:v>2.95</c:v>
                </c:pt>
                <c:pt idx="595">
                  <c:v>2.96</c:v>
                </c:pt>
                <c:pt idx="596">
                  <c:v>2.97</c:v>
                </c:pt>
                <c:pt idx="597">
                  <c:v>3.13</c:v>
                </c:pt>
                <c:pt idx="598">
                  <c:v>3.48</c:v>
                </c:pt>
                <c:pt idx="599">
                  <c:v>3.49</c:v>
                </c:pt>
                <c:pt idx="600">
                  <c:v>3.3</c:v>
                </c:pt>
                <c:pt idx="601">
                  <c:v>3.16</c:v>
                </c:pt>
                <c:pt idx="602">
                  <c:v>3.43</c:v>
                </c:pt>
                <c:pt idx="603">
                  <c:v>3.8</c:v>
                </c:pt>
                <c:pt idx="604">
                  <c:v>3.64</c:v>
                </c:pt>
                <c:pt idx="605">
                  <c:v>3.74</c:v>
                </c:pt>
                <c:pt idx="606">
                  <c:v>3.8</c:v>
                </c:pt>
                <c:pt idx="607">
                  <c:v>4.3</c:v>
                </c:pt>
                <c:pt idx="608">
                  <c:v>4.3</c:v>
                </c:pt>
                <c:pt idx="609">
                  <c:v>4.18</c:v>
                </c:pt>
                <c:pt idx="610">
                  <c:v>4.2</c:v>
                </c:pt>
                <c:pt idx="611">
                  <c:v>4.5199999999999996</c:v>
                </c:pt>
                <c:pt idx="612">
                  <c:v>4.5999999999999996</c:v>
                </c:pt>
                <c:pt idx="613">
                  <c:v>4.46</c:v>
                </c:pt>
                <c:pt idx="614">
                  <c:v>4.5999999999999996</c:v>
                </c:pt>
                <c:pt idx="615">
                  <c:v>5.26</c:v>
                </c:pt>
                <c:pt idx="616">
                  <c:v>5.0199999999999996</c:v>
                </c:pt>
                <c:pt idx="617">
                  <c:v>4.9000000000000004</c:v>
                </c:pt>
                <c:pt idx="618">
                  <c:v>4.8</c:v>
                </c:pt>
                <c:pt idx="619">
                  <c:v>4.7</c:v>
                </c:pt>
                <c:pt idx="620">
                  <c:v>4.6500000000000004</c:v>
                </c:pt>
                <c:pt idx="621">
                  <c:v>4.9400000000000004</c:v>
                </c:pt>
                <c:pt idx="622">
                  <c:v>4.9800000000000004</c:v>
                </c:pt>
                <c:pt idx="623">
                  <c:v>5.0199999999999996</c:v>
                </c:pt>
                <c:pt idx="624">
                  <c:v>5.2</c:v>
                </c:pt>
                <c:pt idx="625">
                  <c:v>5.44</c:v>
                </c:pt>
                <c:pt idx="626">
                  <c:v>5.34</c:v>
                </c:pt>
                <c:pt idx="627">
                  <c:v>5.18</c:v>
                </c:pt>
                <c:pt idx="628">
                  <c:v>5.38</c:v>
                </c:pt>
                <c:pt idx="629">
                  <c:v>5.54</c:v>
                </c:pt>
                <c:pt idx="630">
                  <c:v>5.39</c:v>
                </c:pt>
                <c:pt idx="631">
                  <c:v>5.7</c:v>
                </c:pt>
                <c:pt idx="632">
                  <c:v>5.56</c:v>
                </c:pt>
                <c:pt idx="633">
                  <c:v>5.7</c:v>
                </c:pt>
                <c:pt idx="634">
                  <c:v>5.9</c:v>
                </c:pt>
                <c:pt idx="635">
                  <c:v>6.18</c:v>
                </c:pt>
                <c:pt idx="636">
                  <c:v>6.3</c:v>
                </c:pt>
                <c:pt idx="637">
                  <c:v>6.32</c:v>
                </c:pt>
                <c:pt idx="638">
                  <c:v>6.19</c:v>
                </c:pt>
                <c:pt idx="639">
                  <c:v>6</c:v>
                </c:pt>
                <c:pt idx="640">
                  <c:v>6.02</c:v>
                </c:pt>
                <c:pt idx="641">
                  <c:v>6</c:v>
                </c:pt>
                <c:pt idx="642">
                  <c:v>6.26</c:v>
                </c:pt>
                <c:pt idx="643">
                  <c:v>6.48</c:v>
                </c:pt>
                <c:pt idx="644">
                  <c:v>6.44</c:v>
                </c:pt>
                <c:pt idx="645">
                  <c:v>6.4</c:v>
                </c:pt>
                <c:pt idx="646">
                  <c:v>6.26</c:v>
                </c:pt>
                <c:pt idx="647">
                  <c:v>6.27</c:v>
                </c:pt>
                <c:pt idx="648">
                  <c:v>6.4</c:v>
                </c:pt>
                <c:pt idx="649">
                  <c:v>6.6</c:v>
                </c:pt>
                <c:pt idx="650">
                  <c:v>6.29</c:v>
                </c:pt>
                <c:pt idx="651">
                  <c:v>6.18</c:v>
                </c:pt>
                <c:pt idx="652">
                  <c:v>6.27</c:v>
                </c:pt>
                <c:pt idx="653">
                  <c:v>6.5</c:v>
                </c:pt>
                <c:pt idx="654">
                  <c:v>6.28</c:v>
                </c:pt>
                <c:pt idx="655">
                  <c:v>6.24</c:v>
                </c:pt>
                <c:pt idx="656">
                  <c:v>6.28</c:v>
                </c:pt>
                <c:pt idx="657">
                  <c:v>6.3</c:v>
                </c:pt>
                <c:pt idx="658">
                  <c:v>6.32</c:v>
                </c:pt>
                <c:pt idx="659">
                  <c:v>6.2</c:v>
                </c:pt>
                <c:pt idx="660">
                  <c:v>6.28</c:v>
                </c:pt>
                <c:pt idx="661">
                  <c:v>6.09</c:v>
                </c:pt>
                <c:pt idx="662">
                  <c:v>6</c:v>
                </c:pt>
                <c:pt idx="663">
                  <c:v>5.96</c:v>
                </c:pt>
                <c:pt idx="664">
                  <c:v>6.02</c:v>
                </c:pt>
                <c:pt idx="665">
                  <c:v>6.26</c:v>
                </c:pt>
                <c:pt idx="666">
                  <c:v>6.16</c:v>
                </c:pt>
                <c:pt idx="667">
                  <c:v>6</c:v>
                </c:pt>
                <c:pt idx="668">
                  <c:v>5.94</c:v>
                </c:pt>
                <c:pt idx="669">
                  <c:v>5.9</c:v>
                </c:pt>
                <c:pt idx="670">
                  <c:v>6.1</c:v>
                </c:pt>
                <c:pt idx="671">
                  <c:v>6.18</c:v>
                </c:pt>
                <c:pt idx="672">
                  <c:v>6</c:v>
                </c:pt>
                <c:pt idx="673">
                  <c:v>6.1</c:v>
                </c:pt>
                <c:pt idx="674">
                  <c:v>6.5</c:v>
                </c:pt>
                <c:pt idx="675">
                  <c:v>6.5</c:v>
                </c:pt>
                <c:pt idx="676">
                  <c:v>6.68</c:v>
                </c:pt>
                <c:pt idx="677">
                  <c:v>6.98</c:v>
                </c:pt>
                <c:pt idx="678">
                  <c:v>7.02</c:v>
                </c:pt>
                <c:pt idx="679">
                  <c:v>6.74</c:v>
                </c:pt>
                <c:pt idx="680">
                  <c:v>6.34</c:v>
                </c:pt>
                <c:pt idx="681">
                  <c:v>6.18</c:v>
                </c:pt>
                <c:pt idx="682">
                  <c:v>6</c:v>
                </c:pt>
                <c:pt idx="683">
                  <c:v>5.94</c:v>
                </c:pt>
                <c:pt idx="684">
                  <c:v>6</c:v>
                </c:pt>
                <c:pt idx="685">
                  <c:v>5.84</c:v>
                </c:pt>
                <c:pt idx="686">
                  <c:v>5.8</c:v>
                </c:pt>
                <c:pt idx="687">
                  <c:v>5.8</c:v>
                </c:pt>
                <c:pt idx="688">
                  <c:v>5.8</c:v>
                </c:pt>
                <c:pt idx="689">
                  <c:v>5.88</c:v>
                </c:pt>
                <c:pt idx="690">
                  <c:v>5.7</c:v>
                </c:pt>
                <c:pt idx="691">
                  <c:v>5.58</c:v>
                </c:pt>
                <c:pt idx="692">
                  <c:v>5.56</c:v>
                </c:pt>
                <c:pt idx="693">
                  <c:v>5.52</c:v>
                </c:pt>
                <c:pt idx="694">
                  <c:v>5.68</c:v>
                </c:pt>
                <c:pt idx="695">
                  <c:v>6.06</c:v>
                </c:pt>
                <c:pt idx="696">
                  <c:v>6.02</c:v>
                </c:pt>
                <c:pt idx="697">
                  <c:v>5.76</c:v>
                </c:pt>
                <c:pt idx="698">
                  <c:v>5.64</c:v>
                </c:pt>
                <c:pt idx="699">
                  <c:v>5.84</c:v>
                </c:pt>
                <c:pt idx="700">
                  <c:v>6.34</c:v>
                </c:pt>
                <c:pt idx="701">
                  <c:v>6.36</c:v>
                </c:pt>
                <c:pt idx="702">
                  <c:v>6.04</c:v>
                </c:pt>
                <c:pt idx="703">
                  <c:v>6</c:v>
                </c:pt>
                <c:pt idx="704">
                  <c:v>5.96</c:v>
                </c:pt>
                <c:pt idx="705">
                  <c:v>6.06</c:v>
                </c:pt>
                <c:pt idx="706">
                  <c:v>5.9</c:v>
                </c:pt>
                <c:pt idx="707">
                  <c:v>5.84</c:v>
                </c:pt>
                <c:pt idx="708">
                  <c:v>5.9</c:v>
                </c:pt>
                <c:pt idx="709">
                  <c:v>5.88</c:v>
                </c:pt>
                <c:pt idx="710">
                  <c:v>5.77</c:v>
                </c:pt>
                <c:pt idx="711">
                  <c:v>5.6</c:v>
                </c:pt>
                <c:pt idx="712">
                  <c:v>5.58</c:v>
                </c:pt>
                <c:pt idx="713">
                  <c:v>5.54</c:v>
                </c:pt>
                <c:pt idx="714">
                  <c:v>5.45</c:v>
                </c:pt>
                <c:pt idx="715">
                  <c:v>5.42</c:v>
                </c:pt>
                <c:pt idx="716">
                  <c:v>5.38</c:v>
                </c:pt>
                <c:pt idx="717">
                  <c:v>5.36</c:v>
                </c:pt>
                <c:pt idx="718">
                  <c:v>5.3</c:v>
                </c:pt>
                <c:pt idx="719">
                  <c:v>5.24</c:v>
                </c:pt>
                <c:pt idx="720">
                  <c:v>5.64</c:v>
                </c:pt>
                <c:pt idx="721">
                  <c:v>5.34</c:v>
                </c:pt>
                <c:pt idx="722">
                  <c:v>5.29</c:v>
                </c:pt>
                <c:pt idx="723">
                  <c:v>5.22</c:v>
                </c:pt>
                <c:pt idx="724">
                  <c:v>5.2</c:v>
                </c:pt>
                <c:pt idx="725">
                  <c:v>5.18</c:v>
                </c:pt>
                <c:pt idx="726">
                  <c:v>5.44</c:v>
                </c:pt>
                <c:pt idx="727">
                  <c:v>5.08</c:v>
                </c:pt>
                <c:pt idx="728">
                  <c:v>5</c:v>
                </c:pt>
                <c:pt idx="729">
                  <c:v>4.9000000000000004</c:v>
                </c:pt>
                <c:pt idx="730">
                  <c:v>4.9000000000000004</c:v>
                </c:pt>
                <c:pt idx="731">
                  <c:v>4.8600000000000003</c:v>
                </c:pt>
              </c:numCache>
            </c:numRef>
          </c:val>
          <c:smooth val="1"/>
          <c:extLst>
            <c:ext xmlns:c16="http://schemas.microsoft.com/office/drawing/2014/chart" uri="{C3380CC4-5D6E-409C-BE32-E72D297353CC}">
              <c16:uniqueId val="{00000000-F62F-495E-A366-4CF7EF09F92C}"/>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4.7</c:v>
                </c:pt>
                <c:pt idx="1">
                  <c:v>4.66</c:v>
                </c:pt>
                <c:pt idx="2">
                  <c:v>4.5999999999999996</c:v>
                </c:pt>
                <c:pt idx="3">
                  <c:v>4.54</c:v>
                </c:pt>
                <c:pt idx="4">
                  <c:v>4.5</c:v>
                </c:pt>
                <c:pt idx="5">
                  <c:v>4.38</c:v>
                </c:pt>
                <c:pt idx="6">
                  <c:v>4.5199999999999996</c:v>
                </c:pt>
                <c:pt idx="7">
                  <c:v>4.9000000000000004</c:v>
                </c:pt>
                <c:pt idx="8">
                  <c:v>4.6900000000000004</c:v>
                </c:pt>
                <c:pt idx="9">
                  <c:v>4.6500000000000004</c:v>
                </c:pt>
                <c:pt idx="10">
                  <c:v>4.5</c:v>
                </c:pt>
                <c:pt idx="11">
                  <c:v>4.37</c:v>
                </c:pt>
                <c:pt idx="12">
                  <c:v>4.3600000000000003</c:v>
                </c:pt>
                <c:pt idx="13">
                  <c:v>4.3899999999999997</c:v>
                </c:pt>
                <c:pt idx="14">
                  <c:v>4.42</c:v>
                </c:pt>
                <c:pt idx="15">
                  <c:v>4.3499999999999996</c:v>
                </c:pt>
                <c:pt idx="16">
                  <c:v>4.22</c:v>
                </c:pt>
                <c:pt idx="17">
                  <c:v>4.2</c:v>
                </c:pt>
                <c:pt idx="18">
                  <c:v>4.16</c:v>
                </c:pt>
                <c:pt idx="19">
                  <c:v>4.1399999999999997</c:v>
                </c:pt>
                <c:pt idx="20">
                  <c:v>4.0199999999999996</c:v>
                </c:pt>
                <c:pt idx="21">
                  <c:v>4</c:v>
                </c:pt>
                <c:pt idx="22">
                  <c:v>3.95</c:v>
                </c:pt>
                <c:pt idx="23">
                  <c:v>3.85</c:v>
                </c:pt>
                <c:pt idx="24">
                  <c:v>3.89</c:v>
                </c:pt>
                <c:pt idx="25">
                  <c:v>3.74</c:v>
                </c:pt>
                <c:pt idx="26">
                  <c:v>3.65</c:v>
                </c:pt>
                <c:pt idx="27">
                  <c:v>3.49</c:v>
                </c:pt>
                <c:pt idx="28">
                  <c:v>3.4</c:v>
                </c:pt>
                <c:pt idx="29">
                  <c:v>3.45</c:v>
                </c:pt>
                <c:pt idx="30">
                  <c:v>3.36</c:v>
                </c:pt>
                <c:pt idx="31">
                  <c:v>3.34</c:v>
                </c:pt>
                <c:pt idx="32">
                  <c:v>3.24</c:v>
                </c:pt>
                <c:pt idx="33">
                  <c:v>3.19</c:v>
                </c:pt>
                <c:pt idx="34">
                  <c:v>3.2</c:v>
                </c:pt>
                <c:pt idx="35">
                  <c:v>3.23</c:v>
                </c:pt>
                <c:pt idx="36">
                  <c:v>3.1</c:v>
                </c:pt>
                <c:pt idx="37">
                  <c:v>3</c:v>
                </c:pt>
                <c:pt idx="38">
                  <c:v>2.98</c:v>
                </c:pt>
                <c:pt idx="39">
                  <c:v>3</c:v>
                </c:pt>
                <c:pt idx="40">
                  <c:v>2.96</c:v>
                </c:pt>
                <c:pt idx="41">
                  <c:v>2.94</c:v>
                </c:pt>
                <c:pt idx="42">
                  <c:v>2.9</c:v>
                </c:pt>
                <c:pt idx="43">
                  <c:v>2.93</c:v>
                </c:pt>
                <c:pt idx="44">
                  <c:v>2.88</c:v>
                </c:pt>
                <c:pt idx="45">
                  <c:v>2.85</c:v>
                </c:pt>
                <c:pt idx="46">
                  <c:v>2.78</c:v>
                </c:pt>
                <c:pt idx="47">
                  <c:v>2.75</c:v>
                </c:pt>
                <c:pt idx="48">
                  <c:v>2.7</c:v>
                </c:pt>
                <c:pt idx="49">
                  <c:v>2.69</c:v>
                </c:pt>
                <c:pt idx="50">
                  <c:v>2.69</c:v>
                </c:pt>
                <c:pt idx="51">
                  <c:v>2.6</c:v>
                </c:pt>
                <c:pt idx="52">
                  <c:v>2.57</c:v>
                </c:pt>
                <c:pt idx="53">
                  <c:v>2.58</c:v>
                </c:pt>
                <c:pt idx="54">
                  <c:v>2.59</c:v>
                </c:pt>
                <c:pt idx="55">
                  <c:v>2.54</c:v>
                </c:pt>
                <c:pt idx="56">
                  <c:v>2.5299999999999998</c:v>
                </c:pt>
                <c:pt idx="57">
                  <c:v>2.57</c:v>
                </c:pt>
                <c:pt idx="58">
                  <c:v>2.4700000000000002</c:v>
                </c:pt>
                <c:pt idx="59">
                  <c:v>2.4500000000000002</c:v>
                </c:pt>
                <c:pt idx="60">
                  <c:v>2.5</c:v>
                </c:pt>
                <c:pt idx="61">
                  <c:v>2.5299999999999998</c:v>
                </c:pt>
                <c:pt idx="62">
                  <c:v>2.4500000000000002</c:v>
                </c:pt>
                <c:pt idx="63">
                  <c:v>2.4300000000000002</c:v>
                </c:pt>
                <c:pt idx="64">
                  <c:v>2.36</c:v>
                </c:pt>
                <c:pt idx="65">
                  <c:v>2.2999999999999998</c:v>
                </c:pt>
                <c:pt idx="66">
                  <c:v>2.25</c:v>
                </c:pt>
                <c:pt idx="67">
                  <c:v>2.2000000000000002</c:v>
                </c:pt>
                <c:pt idx="68">
                  <c:v>2.1800000000000002</c:v>
                </c:pt>
                <c:pt idx="69">
                  <c:v>2.17</c:v>
                </c:pt>
                <c:pt idx="70">
                  <c:v>2.16</c:v>
                </c:pt>
                <c:pt idx="71">
                  <c:v>2.23</c:v>
                </c:pt>
                <c:pt idx="72">
                  <c:v>2.23</c:v>
                </c:pt>
                <c:pt idx="73">
                  <c:v>2.29</c:v>
                </c:pt>
                <c:pt idx="74">
                  <c:v>2.4</c:v>
                </c:pt>
                <c:pt idx="75">
                  <c:v>2.95</c:v>
                </c:pt>
                <c:pt idx="76">
                  <c:v>2.9</c:v>
                </c:pt>
                <c:pt idx="77">
                  <c:v>2.88</c:v>
                </c:pt>
                <c:pt idx="78">
                  <c:v>3.01</c:v>
                </c:pt>
                <c:pt idx="79">
                  <c:v>3.44</c:v>
                </c:pt>
                <c:pt idx="80">
                  <c:v>3.38</c:v>
                </c:pt>
                <c:pt idx="81">
                  <c:v>3.24</c:v>
                </c:pt>
                <c:pt idx="82">
                  <c:v>3.23</c:v>
                </c:pt>
                <c:pt idx="83">
                  <c:v>3.23</c:v>
                </c:pt>
                <c:pt idx="84">
                  <c:v>3.21</c:v>
                </c:pt>
                <c:pt idx="85">
                  <c:v>3.23</c:v>
                </c:pt>
                <c:pt idx="86">
                  <c:v>3.18</c:v>
                </c:pt>
                <c:pt idx="87">
                  <c:v>3.2</c:v>
                </c:pt>
                <c:pt idx="88">
                  <c:v>3.26</c:v>
                </c:pt>
                <c:pt idx="89">
                  <c:v>3.55</c:v>
                </c:pt>
                <c:pt idx="90">
                  <c:v>3.49</c:v>
                </c:pt>
                <c:pt idx="91">
                  <c:v>3.4</c:v>
                </c:pt>
                <c:pt idx="92">
                  <c:v>3.39</c:v>
                </c:pt>
                <c:pt idx="93">
                  <c:v>3.53</c:v>
                </c:pt>
                <c:pt idx="94">
                  <c:v>3.63</c:v>
                </c:pt>
                <c:pt idx="95">
                  <c:v>3.76</c:v>
                </c:pt>
                <c:pt idx="96">
                  <c:v>3.68</c:v>
                </c:pt>
                <c:pt idx="97">
                  <c:v>3.66</c:v>
                </c:pt>
                <c:pt idx="98">
                  <c:v>3.78</c:v>
                </c:pt>
                <c:pt idx="99">
                  <c:v>3.84</c:v>
                </c:pt>
                <c:pt idx="100">
                  <c:v>3.82</c:v>
                </c:pt>
                <c:pt idx="101">
                  <c:v>3.73</c:v>
                </c:pt>
                <c:pt idx="102">
                  <c:v>3.7</c:v>
                </c:pt>
                <c:pt idx="103">
                  <c:v>3.5</c:v>
                </c:pt>
                <c:pt idx="104">
                  <c:v>3.42</c:v>
                </c:pt>
                <c:pt idx="105">
                  <c:v>3.38</c:v>
                </c:pt>
                <c:pt idx="106">
                  <c:v>3.3</c:v>
                </c:pt>
                <c:pt idx="107">
                  <c:v>3.39</c:v>
                </c:pt>
                <c:pt idx="108">
                  <c:v>3.5</c:v>
                </c:pt>
                <c:pt idx="109">
                  <c:v>4.0999999999999996</c:v>
                </c:pt>
                <c:pt idx="110">
                  <c:v>4.21</c:v>
                </c:pt>
                <c:pt idx="111">
                  <c:v>4.1900000000000004</c:v>
                </c:pt>
                <c:pt idx="112">
                  <c:v>4.0999999999999996</c:v>
                </c:pt>
                <c:pt idx="113">
                  <c:v>4</c:v>
                </c:pt>
                <c:pt idx="114">
                  <c:v>4.0599999999999996</c:v>
                </c:pt>
                <c:pt idx="115">
                  <c:v>4.05</c:v>
                </c:pt>
                <c:pt idx="116">
                  <c:v>4.05</c:v>
                </c:pt>
                <c:pt idx="117">
                  <c:v>4.0599999999999996</c:v>
                </c:pt>
                <c:pt idx="118">
                  <c:v>4.29</c:v>
                </c:pt>
                <c:pt idx="119">
                  <c:v>4.55</c:v>
                </c:pt>
                <c:pt idx="120">
                  <c:v>4.3</c:v>
                </c:pt>
                <c:pt idx="121">
                  <c:v>4.8</c:v>
                </c:pt>
                <c:pt idx="122">
                  <c:v>4.76</c:v>
                </c:pt>
                <c:pt idx="123">
                  <c:v>4.92</c:v>
                </c:pt>
                <c:pt idx="124">
                  <c:v>4.8600000000000003</c:v>
                </c:pt>
                <c:pt idx="125">
                  <c:v>4.76</c:v>
                </c:pt>
                <c:pt idx="126">
                  <c:v>4.5599999999999996</c:v>
                </c:pt>
                <c:pt idx="127">
                  <c:v>4.7</c:v>
                </c:pt>
                <c:pt idx="128">
                  <c:v>4.54</c:v>
                </c:pt>
                <c:pt idx="129">
                  <c:v>4.6399999999999997</c:v>
                </c:pt>
                <c:pt idx="130">
                  <c:v>4.62</c:v>
                </c:pt>
                <c:pt idx="131">
                  <c:v>4.6900000000000004</c:v>
                </c:pt>
                <c:pt idx="132">
                  <c:v>4.63</c:v>
                </c:pt>
                <c:pt idx="133">
                  <c:v>4.57</c:v>
                </c:pt>
                <c:pt idx="134">
                  <c:v>4.47</c:v>
                </c:pt>
                <c:pt idx="135">
                  <c:v>4.5599999999999996</c:v>
                </c:pt>
                <c:pt idx="136">
                  <c:v>4.46</c:v>
                </c:pt>
                <c:pt idx="137">
                  <c:v>4.8600000000000003</c:v>
                </c:pt>
                <c:pt idx="138">
                  <c:v>4.9800000000000004</c:v>
                </c:pt>
                <c:pt idx="139">
                  <c:v>4.96</c:v>
                </c:pt>
                <c:pt idx="140">
                  <c:v>4.49</c:v>
                </c:pt>
                <c:pt idx="141">
                  <c:v>4.4000000000000004</c:v>
                </c:pt>
                <c:pt idx="142">
                  <c:v>4.3</c:v>
                </c:pt>
                <c:pt idx="143">
                  <c:v>4.29</c:v>
                </c:pt>
                <c:pt idx="144">
                  <c:v>4.28</c:v>
                </c:pt>
                <c:pt idx="145">
                  <c:v>4.26</c:v>
                </c:pt>
                <c:pt idx="146">
                  <c:v>4.22</c:v>
                </c:pt>
                <c:pt idx="147">
                  <c:v>4.2</c:v>
                </c:pt>
                <c:pt idx="148">
                  <c:v>4.0599999999999996</c:v>
                </c:pt>
                <c:pt idx="149">
                  <c:v>3.9</c:v>
                </c:pt>
                <c:pt idx="150">
                  <c:v>3.88</c:v>
                </c:pt>
                <c:pt idx="151">
                  <c:v>3.82</c:v>
                </c:pt>
                <c:pt idx="152">
                  <c:v>3.72</c:v>
                </c:pt>
                <c:pt idx="153">
                  <c:v>3.68</c:v>
                </c:pt>
                <c:pt idx="154">
                  <c:v>3.6</c:v>
                </c:pt>
                <c:pt idx="155">
                  <c:v>3.52</c:v>
                </c:pt>
                <c:pt idx="156">
                  <c:v>3.57</c:v>
                </c:pt>
                <c:pt idx="157">
                  <c:v>3.5</c:v>
                </c:pt>
                <c:pt idx="158">
                  <c:v>3.6</c:v>
                </c:pt>
                <c:pt idx="159">
                  <c:v>4.03</c:v>
                </c:pt>
                <c:pt idx="160">
                  <c:v>3.78</c:v>
                </c:pt>
                <c:pt idx="161">
                  <c:v>3.62</c:v>
                </c:pt>
                <c:pt idx="162">
                  <c:v>3.8</c:v>
                </c:pt>
                <c:pt idx="163">
                  <c:v>3.8</c:v>
                </c:pt>
                <c:pt idx="164">
                  <c:v>3.86</c:v>
                </c:pt>
                <c:pt idx="165">
                  <c:v>3.9</c:v>
                </c:pt>
                <c:pt idx="166">
                  <c:v>4.1900000000000004</c:v>
                </c:pt>
                <c:pt idx="167">
                  <c:v>4.05</c:v>
                </c:pt>
                <c:pt idx="168">
                  <c:v>4.08</c:v>
                </c:pt>
                <c:pt idx="169">
                  <c:v>4.1399999999999997</c:v>
                </c:pt>
                <c:pt idx="170">
                  <c:v>3.92</c:v>
                </c:pt>
                <c:pt idx="171">
                  <c:v>3.85</c:v>
                </c:pt>
                <c:pt idx="172">
                  <c:v>3.84</c:v>
                </c:pt>
                <c:pt idx="173">
                  <c:v>3.7</c:v>
                </c:pt>
                <c:pt idx="174">
                  <c:v>3.62</c:v>
                </c:pt>
                <c:pt idx="175">
                  <c:v>3.63</c:v>
                </c:pt>
                <c:pt idx="176">
                  <c:v>3.7</c:v>
                </c:pt>
                <c:pt idx="177">
                  <c:v>3.58</c:v>
                </c:pt>
                <c:pt idx="178">
                  <c:v>3.44</c:v>
                </c:pt>
                <c:pt idx="179">
                  <c:v>3.38</c:v>
                </c:pt>
                <c:pt idx="180">
                  <c:v>3.3</c:v>
                </c:pt>
                <c:pt idx="181">
                  <c:v>3.3</c:v>
                </c:pt>
                <c:pt idx="182">
                  <c:v>3.55</c:v>
                </c:pt>
                <c:pt idx="183">
                  <c:v>3.1</c:v>
                </c:pt>
                <c:pt idx="184">
                  <c:v>3.45</c:v>
                </c:pt>
                <c:pt idx="185">
                  <c:v>3.24</c:v>
                </c:pt>
                <c:pt idx="186">
                  <c:v>3.17</c:v>
                </c:pt>
                <c:pt idx="187">
                  <c:v>3.1</c:v>
                </c:pt>
                <c:pt idx="188">
                  <c:v>3.2</c:v>
                </c:pt>
                <c:pt idx="189">
                  <c:v>3.4</c:v>
                </c:pt>
                <c:pt idx="190">
                  <c:v>3.46</c:v>
                </c:pt>
                <c:pt idx="191">
                  <c:v>3.72</c:v>
                </c:pt>
                <c:pt idx="192">
                  <c:v>3.7</c:v>
                </c:pt>
                <c:pt idx="193">
                  <c:v>3.67</c:v>
                </c:pt>
                <c:pt idx="194">
                  <c:v>3.87</c:v>
                </c:pt>
                <c:pt idx="195">
                  <c:v>4.3600000000000003</c:v>
                </c:pt>
                <c:pt idx="196">
                  <c:v>4.16</c:v>
                </c:pt>
                <c:pt idx="197">
                  <c:v>4.46</c:v>
                </c:pt>
                <c:pt idx="198">
                  <c:v>4.5599999999999996</c:v>
                </c:pt>
                <c:pt idx="199">
                  <c:v>4.4000000000000004</c:v>
                </c:pt>
                <c:pt idx="200">
                  <c:v>4.8</c:v>
                </c:pt>
                <c:pt idx="201">
                  <c:v>5.72</c:v>
                </c:pt>
                <c:pt idx="202">
                  <c:v>5.56</c:v>
                </c:pt>
                <c:pt idx="203">
                  <c:v>5.37</c:v>
                </c:pt>
                <c:pt idx="204">
                  <c:v>5.24</c:v>
                </c:pt>
                <c:pt idx="205">
                  <c:v>5.38</c:v>
                </c:pt>
                <c:pt idx="206">
                  <c:v>5.54</c:v>
                </c:pt>
                <c:pt idx="207">
                  <c:v>5.7</c:v>
                </c:pt>
                <c:pt idx="208">
                  <c:v>5.46</c:v>
                </c:pt>
                <c:pt idx="209">
                  <c:v>5.45</c:v>
                </c:pt>
                <c:pt idx="210">
                  <c:v>5.4</c:v>
                </c:pt>
                <c:pt idx="211">
                  <c:v>5.48</c:v>
                </c:pt>
                <c:pt idx="212">
                  <c:v>5.88</c:v>
                </c:pt>
                <c:pt idx="213">
                  <c:v>5.89</c:v>
                </c:pt>
                <c:pt idx="214">
                  <c:v>5.87</c:v>
                </c:pt>
                <c:pt idx="215">
                  <c:v>5.7</c:v>
                </c:pt>
                <c:pt idx="216">
                  <c:v>5.36</c:v>
                </c:pt>
                <c:pt idx="217">
                  <c:v>5.72</c:v>
                </c:pt>
                <c:pt idx="218">
                  <c:v>5.92</c:v>
                </c:pt>
                <c:pt idx="219">
                  <c:v>5.9</c:v>
                </c:pt>
                <c:pt idx="220">
                  <c:v>6.16</c:v>
                </c:pt>
                <c:pt idx="221">
                  <c:v>6.56</c:v>
                </c:pt>
                <c:pt idx="222">
                  <c:v>6.48</c:v>
                </c:pt>
                <c:pt idx="223">
                  <c:v>6.48</c:v>
                </c:pt>
                <c:pt idx="224">
                  <c:v>6.32</c:v>
                </c:pt>
                <c:pt idx="225">
                  <c:v>6.58</c:v>
                </c:pt>
                <c:pt idx="226">
                  <c:v>6.6</c:v>
                </c:pt>
                <c:pt idx="227">
                  <c:v>6.36</c:v>
                </c:pt>
                <c:pt idx="228">
                  <c:v>6.28</c:v>
                </c:pt>
                <c:pt idx="229">
                  <c:v>6.19</c:v>
                </c:pt>
                <c:pt idx="230">
                  <c:v>6.18</c:v>
                </c:pt>
                <c:pt idx="231">
                  <c:v>6.27</c:v>
                </c:pt>
                <c:pt idx="232">
                  <c:v>6.02</c:v>
                </c:pt>
                <c:pt idx="233">
                  <c:v>5.94</c:v>
                </c:pt>
                <c:pt idx="234">
                  <c:v>6.04</c:v>
                </c:pt>
                <c:pt idx="235">
                  <c:v>5.92</c:v>
                </c:pt>
                <c:pt idx="236">
                  <c:v>6.04</c:v>
                </c:pt>
                <c:pt idx="237">
                  <c:v>6.24</c:v>
                </c:pt>
                <c:pt idx="238">
                  <c:v>6.08</c:v>
                </c:pt>
                <c:pt idx="239">
                  <c:v>5.98</c:v>
                </c:pt>
                <c:pt idx="240">
                  <c:v>5.84</c:v>
                </c:pt>
                <c:pt idx="241">
                  <c:v>5.7</c:v>
                </c:pt>
                <c:pt idx="242">
                  <c:v>5.52</c:v>
                </c:pt>
                <c:pt idx="243">
                  <c:v>5.52</c:v>
                </c:pt>
                <c:pt idx="244">
                  <c:v>5.48</c:v>
                </c:pt>
                <c:pt idx="245">
                  <c:v>5.3</c:v>
                </c:pt>
                <c:pt idx="246">
                  <c:v>5.2</c:v>
                </c:pt>
                <c:pt idx="247">
                  <c:v>5.0999999999999996</c:v>
                </c:pt>
                <c:pt idx="248">
                  <c:v>5.0599999999999996</c:v>
                </c:pt>
                <c:pt idx="249">
                  <c:v>4.9800000000000004</c:v>
                </c:pt>
                <c:pt idx="250">
                  <c:v>4.9000000000000004</c:v>
                </c:pt>
                <c:pt idx="251">
                  <c:v>4.8</c:v>
                </c:pt>
                <c:pt idx="252">
                  <c:v>4.72</c:v>
                </c:pt>
                <c:pt idx="253">
                  <c:v>4.5999999999999996</c:v>
                </c:pt>
                <c:pt idx="254">
                  <c:v>4.4800000000000004</c:v>
                </c:pt>
                <c:pt idx="255">
                  <c:v>4.4800000000000004</c:v>
                </c:pt>
                <c:pt idx="256">
                  <c:v>4.28</c:v>
                </c:pt>
                <c:pt idx="257">
                  <c:v>4.1500000000000004</c:v>
                </c:pt>
                <c:pt idx="258">
                  <c:v>4.1900000000000004</c:v>
                </c:pt>
                <c:pt idx="259">
                  <c:v>4.0999999999999996</c:v>
                </c:pt>
                <c:pt idx="260">
                  <c:v>4.25</c:v>
                </c:pt>
                <c:pt idx="261">
                  <c:v>4.12</c:v>
                </c:pt>
                <c:pt idx="262">
                  <c:v>4</c:v>
                </c:pt>
                <c:pt idx="263">
                  <c:v>3.95</c:v>
                </c:pt>
                <c:pt idx="264">
                  <c:v>3.99</c:v>
                </c:pt>
                <c:pt idx="265">
                  <c:v>3.84</c:v>
                </c:pt>
                <c:pt idx="266">
                  <c:v>4.04</c:v>
                </c:pt>
                <c:pt idx="267">
                  <c:v>4.2</c:v>
                </c:pt>
                <c:pt idx="268">
                  <c:v>4.66</c:v>
                </c:pt>
                <c:pt idx="269">
                  <c:v>5.4</c:v>
                </c:pt>
                <c:pt idx="270">
                  <c:v>5.14</c:v>
                </c:pt>
                <c:pt idx="271">
                  <c:v>4.74</c:v>
                </c:pt>
                <c:pt idx="272">
                  <c:v>4.57</c:v>
                </c:pt>
                <c:pt idx="273">
                  <c:v>4.49</c:v>
                </c:pt>
                <c:pt idx="274">
                  <c:v>4.3499999999999996</c:v>
                </c:pt>
                <c:pt idx="275">
                  <c:v>4.4000000000000004</c:v>
                </c:pt>
                <c:pt idx="276">
                  <c:v>4.2</c:v>
                </c:pt>
                <c:pt idx="277">
                  <c:v>4.17</c:v>
                </c:pt>
                <c:pt idx="278">
                  <c:v>4.07</c:v>
                </c:pt>
                <c:pt idx="279">
                  <c:v>4.0599999999999996</c:v>
                </c:pt>
                <c:pt idx="280">
                  <c:v>4</c:v>
                </c:pt>
                <c:pt idx="281">
                  <c:v>3.96</c:v>
                </c:pt>
                <c:pt idx="282">
                  <c:v>3.95</c:v>
                </c:pt>
                <c:pt idx="283">
                  <c:v>3.96</c:v>
                </c:pt>
                <c:pt idx="284">
                  <c:v>4.2</c:v>
                </c:pt>
                <c:pt idx="285">
                  <c:v>4.04</c:v>
                </c:pt>
                <c:pt idx="286">
                  <c:v>4.08</c:v>
                </c:pt>
                <c:pt idx="287">
                  <c:v>3.9</c:v>
                </c:pt>
                <c:pt idx="288">
                  <c:v>3.8</c:v>
                </c:pt>
                <c:pt idx="289">
                  <c:v>3.9</c:v>
                </c:pt>
                <c:pt idx="290">
                  <c:v>4.16</c:v>
                </c:pt>
                <c:pt idx="291">
                  <c:v>4.26</c:v>
                </c:pt>
                <c:pt idx="292">
                  <c:v>4.2</c:v>
                </c:pt>
                <c:pt idx="293">
                  <c:v>4.04</c:v>
                </c:pt>
                <c:pt idx="294">
                  <c:v>3.97</c:v>
                </c:pt>
                <c:pt idx="295">
                  <c:v>3.78</c:v>
                </c:pt>
                <c:pt idx="296">
                  <c:v>3.71</c:v>
                </c:pt>
                <c:pt idx="297">
                  <c:v>3.6</c:v>
                </c:pt>
                <c:pt idx="298">
                  <c:v>3.59</c:v>
                </c:pt>
                <c:pt idx="299">
                  <c:v>3.54</c:v>
                </c:pt>
                <c:pt idx="300">
                  <c:v>3.52</c:v>
                </c:pt>
                <c:pt idx="301">
                  <c:v>3.52</c:v>
                </c:pt>
                <c:pt idx="302">
                  <c:v>3.45</c:v>
                </c:pt>
                <c:pt idx="303">
                  <c:v>3.44</c:v>
                </c:pt>
                <c:pt idx="304">
                  <c:v>3.44</c:v>
                </c:pt>
                <c:pt idx="305">
                  <c:v>3.48</c:v>
                </c:pt>
                <c:pt idx="306">
                  <c:v>3.6</c:v>
                </c:pt>
                <c:pt idx="307">
                  <c:v>4.5999999999999996</c:v>
                </c:pt>
                <c:pt idx="308">
                  <c:v>4.3600000000000003</c:v>
                </c:pt>
                <c:pt idx="309">
                  <c:v>3.85</c:v>
                </c:pt>
                <c:pt idx="310">
                  <c:v>3.85</c:v>
                </c:pt>
                <c:pt idx="311">
                  <c:v>4.3499999999999996</c:v>
                </c:pt>
                <c:pt idx="312">
                  <c:v>4.08</c:v>
                </c:pt>
                <c:pt idx="313">
                  <c:v>3.86</c:v>
                </c:pt>
                <c:pt idx="314">
                  <c:v>3.74</c:v>
                </c:pt>
                <c:pt idx="315">
                  <c:v>3.67</c:v>
                </c:pt>
                <c:pt idx="316">
                  <c:v>3.6</c:v>
                </c:pt>
                <c:pt idx="317">
                  <c:v>3.52</c:v>
                </c:pt>
                <c:pt idx="318">
                  <c:v>3.42</c:v>
                </c:pt>
                <c:pt idx="319">
                  <c:v>3.3</c:v>
                </c:pt>
                <c:pt idx="320">
                  <c:v>3.2</c:v>
                </c:pt>
                <c:pt idx="321">
                  <c:v>3.08</c:v>
                </c:pt>
                <c:pt idx="322">
                  <c:v>3</c:v>
                </c:pt>
                <c:pt idx="323">
                  <c:v>3</c:v>
                </c:pt>
                <c:pt idx="324">
                  <c:v>3.05</c:v>
                </c:pt>
                <c:pt idx="325">
                  <c:v>3.04</c:v>
                </c:pt>
                <c:pt idx="326">
                  <c:v>2.94</c:v>
                </c:pt>
                <c:pt idx="327">
                  <c:v>2.89</c:v>
                </c:pt>
                <c:pt idx="328">
                  <c:v>2.75</c:v>
                </c:pt>
                <c:pt idx="329">
                  <c:v>2.7</c:v>
                </c:pt>
                <c:pt idx="330">
                  <c:v>2.62</c:v>
                </c:pt>
                <c:pt idx="331">
                  <c:v>2.6</c:v>
                </c:pt>
                <c:pt idx="332">
                  <c:v>2.5</c:v>
                </c:pt>
                <c:pt idx="333">
                  <c:v>2.46</c:v>
                </c:pt>
                <c:pt idx="334">
                  <c:v>2.4500000000000002</c:v>
                </c:pt>
                <c:pt idx="335">
                  <c:v>2.48</c:v>
                </c:pt>
                <c:pt idx="336">
                  <c:v>2.5</c:v>
                </c:pt>
                <c:pt idx="337">
                  <c:v>2.42</c:v>
                </c:pt>
                <c:pt idx="338">
                  <c:v>2.4</c:v>
                </c:pt>
                <c:pt idx="339">
                  <c:v>2.4</c:v>
                </c:pt>
                <c:pt idx="340">
                  <c:v>2.5</c:v>
                </c:pt>
                <c:pt idx="341">
                  <c:v>2.4500000000000002</c:v>
                </c:pt>
                <c:pt idx="342">
                  <c:v>2.5</c:v>
                </c:pt>
                <c:pt idx="343">
                  <c:v>2.4500000000000002</c:v>
                </c:pt>
                <c:pt idx="344">
                  <c:v>2.4500000000000002</c:v>
                </c:pt>
                <c:pt idx="345">
                  <c:v>2.38</c:v>
                </c:pt>
                <c:pt idx="346">
                  <c:v>2.33</c:v>
                </c:pt>
                <c:pt idx="347">
                  <c:v>2.2999999999999998</c:v>
                </c:pt>
                <c:pt idx="348">
                  <c:v>2.2999999999999998</c:v>
                </c:pt>
                <c:pt idx="349">
                  <c:v>2.42</c:v>
                </c:pt>
                <c:pt idx="350">
                  <c:v>2.34</c:v>
                </c:pt>
                <c:pt idx="351">
                  <c:v>2.2999999999999998</c:v>
                </c:pt>
                <c:pt idx="352">
                  <c:v>2.2999999999999998</c:v>
                </c:pt>
                <c:pt idx="353">
                  <c:v>2.86</c:v>
                </c:pt>
                <c:pt idx="354">
                  <c:v>2.64</c:v>
                </c:pt>
                <c:pt idx="355">
                  <c:v>2.5299999999999998</c:v>
                </c:pt>
                <c:pt idx="356">
                  <c:v>2.69</c:v>
                </c:pt>
                <c:pt idx="357">
                  <c:v>2.65</c:v>
                </c:pt>
                <c:pt idx="358">
                  <c:v>2.4700000000000002</c:v>
                </c:pt>
                <c:pt idx="359">
                  <c:v>2.4</c:v>
                </c:pt>
                <c:pt idx="360">
                  <c:v>2.27</c:v>
                </c:pt>
                <c:pt idx="361">
                  <c:v>2.27</c:v>
                </c:pt>
                <c:pt idx="362">
                  <c:v>2.33</c:v>
                </c:pt>
                <c:pt idx="363">
                  <c:v>2.2799999999999998</c:v>
                </c:pt>
                <c:pt idx="364">
                  <c:v>2.5099999999999998</c:v>
                </c:pt>
                <c:pt idx="365">
                  <c:v>2.4700000000000002</c:v>
                </c:pt>
                <c:pt idx="366">
                  <c:v>2.2999999999999998</c:v>
                </c:pt>
                <c:pt idx="367">
                  <c:v>2.31</c:v>
                </c:pt>
                <c:pt idx="368">
                  <c:v>2.37</c:v>
                </c:pt>
                <c:pt idx="369">
                  <c:v>2.4300000000000002</c:v>
                </c:pt>
                <c:pt idx="370">
                  <c:v>2.4</c:v>
                </c:pt>
                <c:pt idx="371">
                  <c:v>2.2999999999999998</c:v>
                </c:pt>
                <c:pt idx="372">
                  <c:v>2.2000000000000002</c:v>
                </c:pt>
                <c:pt idx="373">
                  <c:v>2.2000000000000002</c:v>
                </c:pt>
                <c:pt idx="374">
                  <c:v>2.1800000000000002</c:v>
                </c:pt>
                <c:pt idx="375">
                  <c:v>2.14</c:v>
                </c:pt>
                <c:pt idx="376">
                  <c:v>2.2000000000000002</c:v>
                </c:pt>
                <c:pt idx="377">
                  <c:v>2.21</c:v>
                </c:pt>
                <c:pt idx="378">
                  <c:v>2.2200000000000002</c:v>
                </c:pt>
                <c:pt idx="379">
                  <c:v>2.2999999999999998</c:v>
                </c:pt>
                <c:pt idx="380">
                  <c:v>2.25</c:v>
                </c:pt>
                <c:pt idx="381">
                  <c:v>2.14</c:v>
                </c:pt>
                <c:pt idx="382">
                  <c:v>2.12</c:v>
                </c:pt>
                <c:pt idx="383">
                  <c:v>2.1</c:v>
                </c:pt>
                <c:pt idx="384">
                  <c:v>2.02</c:v>
                </c:pt>
                <c:pt idx="385">
                  <c:v>2</c:v>
                </c:pt>
                <c:pt idx="386">
                  <c:v>2.0299999999999998</c:v>
                </c:pt>
                <c:pt idx="387">
                  <c:v>1.9</c:v>
                </c:pt>
                <c:pt idx="388">
                  <c:v>2.1</c:v>
                </c:pt>
                <c:pt idx="389">
                  <c:v>2.1800000000000002</c:v>
                </c:pt>
                <c:pt idx="390">
                  <c:v>2.19</c:v>
                </c:pt>
                <c:pt idx="391">
                  <c:v>2.1800000000000002</c:v>
                </c:pt>
                <c:pt idx="392">
                  <c:v>2.5499999999999998</c:v>
                </c:pt>
                <c:pt idx="393">
                  <c:v>2.98</c:v>
                </c:pt>
                <c:pt idx="394">
                  <c:v>2.92</c:v>
                </c:pt>
                <c:pt idx="395">
                  <c:v>2.85</c:v>
                </c:pt>
                <c:pt idx="396">
                  <c:v>2.86</c:v>
                </c:pt>
                <c:pt idx="397">
                  <c:v>2.82</c:v>
                </c:pt>
                <c:pt idx="398">
                  <c:v>2.78</c:v>
                </c:pt>
                <c:pt idx="399">
                  <c:v>2.84</c:v>
                </c:pt>
                <c:pt idx="400">
                  <c:v>2.95</c:v>
                </c:pt>
                <c:pt idx="401">
                  <c:v>2.6</c:v>
                </c:pt>
                <c:pt idx="402">
                  <c:v>2.46</c:v>
                </c:pt>
                <c:pt idx="403">
                  <c:v>2.41</c:v>
                </c:pt>
                <c:pt idx="404">
                  <c:v>2.38</c:v>
                </c:pt>
                <c:pt idx="405">
                  <c:v>2.35</c:v>
                </c:pt>
                <c:pt idx="406">
                  <c:v>2.29</c:v>
                </c:pt>
                <c:pt idx="407">
                  <c:v>2.25</c:v>
                </c:pt>
                <c:pt idx="408">
                  <c:v>2.2000000000000002</c:v>
                </c:pt>
                <c:pt idx="409">
                  <c:v>2.2000000000000002</c:v>
                </c:pt>
                <c:pt idx="410">
                  <c:v>2.15</c:v>
                </c:pt>
                <c:pt idx="411">
                  <c:v>2.15</c:v>
                </c:pt>
                <c:pt idx="412">
                  <c:v>2.1</c:v>
                </c:pt>
                <c:pt idx="413">
                  <c:v>2.1</c:v>
                </c:pt>
                <c:pt idx="414">
                  <c:v>2.09</c:v>
                </c:pt>
                <c:pt idx="415">
                  <c:v>2.14</c:v>
                </c:pt>
                <c:pt idx="416">
                  <c:v>2.2000000000000002</c:v>
                </c:pt>
                <c:pt idx="417">
                  <c:v>2.08</c:v>
                </c:pt>
                <c:pt idx="418">
                  <c:v>2.06</c:v>
                </c:pt>
                <c:pt idx="419">
                  <c:v>2.08</c:v>
                </c:pt>
                <c:pt idx="420">
                  <c:v>2.67</c:v>
                </c:pt>
                <c:pt idx="421">
                  <c:v>2.8</c:v>
                </c:pt>
                <c:pt idx="422">
                  <c:v>2.9</c:v>
                </c:pt>
                <c:pt idx="423">
                  <c:v>2.9</c:v>
                </c:pt>
                <c:pt idx="424">
                  <c:v>2.84</c:v>
                </c:pt>
                <c:pt idx="425">
                  <c:v>2.92</c:v>
                </c:pt>
                <c:pt idx="426">
                  <c:v>2.92</c:v>
                </c:pt>
                <c:pt idx="427">
                  <c:v>2.87</c:v>
                </c:pt>
                <c:pt idx="428">
                  <c:v>2.75</c:v>
                </c:pt>
                <c:pt idx="429">
                  <c:v>2.7</c:v>
                </c:pt>
                <c:pt idx="430">
                  <c:v>2.62</c:v>
                </c:pt>
                <c:pt idx="431">
                  <c:v>2.54</c:v>
                </c:pt>
                <c:pt idx="432">
                  <c:v>2.63</c:v>
                </c:pt>
                <c:pt idx="433">
                  <c:v>2.5</c:v>
                </c:pt>
                <c:pt idx="434">
                  <c:v>2.4</c:v>
                </c:pt>
                <c:pt idx="435">
                  <c:v>2.2200000000000002</c:v>
                </c:pt>
                <c:pt idx="436">
                  <c:v>2.1800000000000002</c:v>
                </c:pt>
                <c:pt idx="437">
                  <c:v>2.1</c:v>
                </c:pt>
                <c:pt idx="438">
                  <c:v>2.08</c:v>
                </c:pt>
                <c:pt idx="439">
                  <c:v>1.95</c:v>
                </c:pt>
                <c:pt idx="440">
                  <c:v>1.9</c:v>
                </c:pt>
                <c:pt idx="441">
                  <c:v>1.92</c:v>
                </c:pt>
                <c:pt idx="442">
                  <c:v>1.9</c:v>
                </c:pt>
                <c:pt idx="443">
                  <c:v>1.9</c:v>
                </c:pt>
                <c:pt idx="444">
                  <c:v>1.88</c:v>
                </c:pt>
                <c:pt idx="445">
                  <c:v>1.86</c:v>
                </c:pt>
                <c:pt idx="446">
                  <c:v>1.73</c:v>
                </c:pt>
                <c:pt idx="447">
                  <c:v>1.87</c:v>
                </c:pt>
                <c:pt idx="448">
                  <c:v>1.87</c:v>
                </c:pt>
                <c:pt idx="449">
                  <c:v>1.86</c:v>
                </c:pt>
                <c:pt idx="450">
                  <c:v>1.67</c:v>
                </c:pt>
                <c:pt idx="451">
                  <c:v>1.75</c:v>
                </c:pt>
                <c:pt idx="452">
                  <c:v>1.73</c:v>
                </c:pt>
                <c:pt idx="453">
                  <c:v>1.75</c:v>
                </c:pt>
                <c:pt idx="454">
                  <c:v>1.76</c:v>
                </c:pt>
                <c:pt idx="455">
                  <c:v>1.84</c:v>
                </c:pt>
                <c:pt idx="456">
                  <c:v>1.88</c:v>
                </c:pt>
                <c:pt idx="457">
                  <c:v>1.9</c:v>
                </c:pt>
                <c:pt idx="458">
                  <c:v>1.85</c:v>
                </c:pt>
                <c:pt idx="459">
                  <c:v>1.66</c:v>
                </c:pt>
                <c:pt idx="460">
                  <c:v>1.7</c:v>
                </c:pt>
                <c:pt idx="461">
                  <c:v>1.55</c:v>
                </c:pt>
                <c:pt idx="462">
                  <c:v>1.4</c:v>
                </c:pt>
                <c:pt idx="463">
                  <c:v>1.55</c:v>
                </c:pt>
                <c:pt idx="464">
                  <c:v>1.5</c:v>
                </c:pt>
                <c:pt idx="465">
                  <c:v>1.6</c:v>
                </c:pt>
                <c:pt idx="466">
                  <c:v>1.7</c:v>
                </c:pt>
                <c:pt idx="467">
                  <c:v>1.64</c:v>
                </c:pt>
                <c:pt idx="468">
                  <c:v>1.59</c:v>
                </c:pt>
                <c:pt idx="469">
                  <c:v>1.67</c:v>
                </c:pt>
                <c:pt idx="470">
                  <c:v>1.77</c:v>
                </c:pt>
                <c:pt idx="471">
                  <c:v>1.76</c:v>
                </c:pt>
                <c:pt idx="472">
                  <c:v>1.8</c:v>
                </c:pt>
                <c:pt idx="473">
                  <c:v>1.84</c:v>
                </c:pt>
                <c:pt idx="474">
                  <c:v>1.75</c:v>
                </c:pt>
                <c:pt idx="475">
                  <c:v>1.67</c:v>
                </c:pt>
                <c:pt idx="476">
                  <c:v>1.75</c:v>
                </c:pt>
                <c:pt idx="477">
                  <c:v>1.92</c:v>
                </c:pt>
                <c:pt idx="478">
                  <c:v>2</c:v>
                </c:pt>
                <c:pt idx="479">
                  <c:v>1.95</c:v>
                </c:pt>
                <c:pt idx="480">
                  <c:v>1.85</c:v>
                </c:pt>
                <c:pt idx="481">
                  <c:v>2.04</c:v>
                </c:pt>
                <c:pt idx="482">
                  <c:v>1.8</c:v>
                </c:pt>
                <c:pt idx="483">
                  <c:v>1.84</c:v>
                </c:pt>
                <c:pt idx="484">
                  <c:v>1.72</c:v>
                </c:pt>
                <c:pt idx="485">
                  <c:v>1.5</c:v>
                </c:pt>
                <c:pt idx="486">
                  <c:v>1.45</c:v>
                </c:pt>
                <c:pt idx="487">
                  <c:v>1.43</c:v>
                </c:pt>
                <c:pt idx="488">
                  <c:v>1.4</c:v>
                </c:pt>
                <c:pt idx="489">
                  <c:v>1.38</c:v>
                </c:pt>
                <c:pt idx="490">
                  <c:v>1.36</c:v>
                </c:pt>
                <c:pt idx="491">
                  <c:v>1.45</c:v>
                </c:pt>
                <c:pt idx="492">
                  <c:v>1.42</c:v>
                </c:pt>
                <c:pt idx="493">
                  <c:v>1.41</c:v>
                </c:pt>
                <c:pt idx="494">
                  <c:v>1.4</c:v>
                </c:pt>
                <c:pt idx="495">
                  <c:v>1.38</c:v>
                </c:pt>
                <c:pt idx="496">
                  <c:v>1.35</c:v>
                </c:pt>
                <c:pt idx="497">
                  <c:v>1.4</c:v>
                </c:pt>
                <c:pt idx="498">
                  <c:v>1.39</c:v>
                </c:pt>
                <c:pt idx="499">
                  <c:v>1.35</c:v>
                </c:pt>
                <c:pt idx="500">
                  <c:v>1.3</c:v>
                </c:pt>
                <c:pt idx="501">
                  <c:v>1.3</c:v>
                </c:pt>
                <c:pt idx="502">
                  <c:v>1.28</c:v>
                </c:pt>
                <c:pt idx="503">
                  <c:v>1.2</c:v>
                </c:pt>
                <c:pt idx="504">
                  <c:v>1.3</c:v>
                </c:pt>
                <c:pt idx="505">
                  <c:v>1.6</c:v>
                </c:pt>
                <c:pt idx="506">
                  <c:v>1.7</c:v>
                </c:pt>
                <c:pt idx="507">
                  <c:v>2.04</c:v>
                </c:pt>
                <c:pt idx="508">
                  <c:v>2.09</c:v>
                </c:pt>
                <c:pt idx="509">
                  <c:v>2.19</c:v>
                </c:pt>
                <c:pt idx="510">
                  <c:v>1.9</c:v>
                </c:pt>
                <c:pt idx="511">
                  <c:v>1.82</c:v>
                </c:pt>
                <c:pt idx="512">
                  <c:v>1.65</c:v>
                </c:pt>
                <c:pt idx="513">
                  <c:v>1.58</c:v>
                </c:pt>
                <c:pt idx="514">
                  <c:v>1.5</c:v>
                </c:pt>
                <c:pt idx="515">
                  <c:v>1.4</c:v>
                </c:pt>
                <c:pt idx="516">
                  <c:v>1.34</c:v>
                </c:pt>
                <c:pt idx="517">
                  <c:v>1.39</c:v>
                </c:pt>
                <c:pt idx="518">
                  <c:v>1.4</c:v>
                </c:pt>
                <c:pt idx="519">
                  <c:v>1.4</c:v>
                </c:pt>
                <c:pt idx="520">
                  <c:v>1.4</c:v>
                </c:pt>
                <c:pt idx="521">
                  <c:v>1.46</c:v>
                </c:pt>
                <c:pt idx="522">
                  <c:v>1.6</c:v>
                </c:pt>
                <c:pt idx="523">
                  <c:v>1.8</c:v>
                </c:pt>
                <c:pt idx="524">
                  <c:v>1.9</c:v>
                </c:pt>
                <c:pt idx="525">
                  <c:v>1.9</c:v>
                </c:pt>
                <c:pt idx="526">
                  <c:v>2</c:v>
                </c:pt>
                <c:pt idx="527">
                  <c:v>1.94</c:v>
                </c:pt>
                <c:pt idx="528">
                  <c:v>1.9</c:v>
                </c:pt>
                <c:pt idx="529">
                  <c:v>1.74</c:v>
                </c:pt>
                <c:pt idx="530">
                  <c:v>1.74</c:v>
                </c:pt>
                <c:pt idx="531">
                  <c:v>1.73</c:v>
                </c:pt>
                <c:pt idx="532">
                  <c:v>1.75</c:v>
                </c:pt>
                <c:pt idx="533">
                  <c:v>1.7</c:v>
                </c:pt>
                <c:pt idx="534">
                  <c:v>1.71</c:v>
                </c:pt>
                <c:pt idx="535">
                  <c:v>1.84</c:v>
                </c:pt>
                <c:pt idx="536">
                  <c:v>1.9</c:v>
                </c:pt>
                <c:pt idx="537">
                  <c:v>1.7</c:v>
                </c:pt>
                <c:pt idx="538">
                  <c:v>1.73</c:v>
                </c:pt>
                <c:pt idx="539">
                  <c:v>1.6</c:v>
                </c:pt>
                <c:pt idx="540">
                  <c:v>1.56</c:v>
                </c:pt>
                <c:pt idx="541">
                  <c:v>1.54</c:v>
                </c:pt>
                <c:pt idx="542">
                  <c:v>1.4</c:v>
                </c:pt>
                <c:pt idx="543">
                  <c:v>1.34</c:v>
                </c:pt>
                <c:pt idx="544">
                  <c:v>1.3</c:v>
                </c:pt>
                <c:pt idx="545">
                  <c:v>1.3</c:v>
                </c:pt>
                <c:pt idx="546">
                  <c:v>1.6</c:v>
                </c:pt>
                <c:pt idx="547">
                  <c:v>1.58</c:v>
                </c:pt>
                <c:pt idx="548">
                  <c:v>1.4</c:v>
                </c:pt>
                <c:pt idx="549">
                  <c:v>1.58</c:v>
                </c:pt>
                <c:pt idx="550">
                  <c:v>1.78</c:v>
                </c:pt>
                <c:pt idx="551">
                  <c:v>1.68</c:v>
                </c:pt>
                <c:pt idx="552">
                  <c:v>1.86</c:v>
                </c:pt>
                <c:pt idx="553">
                  <c:v>1.98</c:v>
                </c:pt>
                <c:pt idx="554">
                  <c:v>2</c:v>
                </c:pt>
                <c:pt idx="555">
                  <c:v>3.04</c:v>
                </c:pt>
                <c:pt idx="556">
                  <c:v>2.75</c:v>
                </c:pt>
                <c:pt idx="557">
                  <c:v>2.4500000000000002</c:v>
                </c:pt>
                <c:pt idx="558">
                  <c:v>2.42</c:v>
                </c:pt>
                <c:pt idx="559">
                  <c:v>3</c:v>
                </c:pt>
                <c:pt idx="560">
                  <c:v>2.78</c:v>
                </c:pt>
                <c:pt idx="561">
                  <c:v>2.78</c:v>
                </c:pt>
                <c:pt idx="562">
                  <c:v>2.69</c:v>
                </c:pt>
                <c:pt idx="563">
                  <c:v>2.85</c:v>
                </c:pt>
                <c:pt idx="564">
                  <c:v>2.76</c:v>
                </c:pt>
                <c:pt idx="565">
                  <c:v>2.75</c:v>
                </c:pt>
                <c:pt idx="566">
                  <c:v>2.9</c:v>
                </c:pt>
                <c:pt idx="567">
                  <c:v>3</c:v>
                </c:pt>
                <c:pt idx="568">
                  <c:v>3.04</c:v>
                </c:pt>
                <c:pt idx="569">
                  <c:v>3.12</c:v>
                </c:pt>
                <c:pt idx="570">
                  <c:v>2.98</c:v>
                </c:pt>
                <c:pt idx="571">
                  <c:v>3.9</c:v>
                </c:pt>
                <c:pt idx="572">
                  <c:v>3.7</c:v>
                </c:pt>
                <c:pt idx="573">
                  <c:v>3.6</c:v>
                </c:pt>
                <c:pt idx="574">
                  <c:v>3.43</c:v>
                </c:pt>
                <c:pt idx="575">
                  <c:v>3.72</c:v>
                </c:pt>
                <c:pt idx="576">
                  <c:v>4.3499999999999996</c:v>
                </c:pt>
                <c:pt idx="577">
                  <c:v>3.92</c:v>
                </c:pt>
                <c:pt idx="578">
                  <c:v>4.08</c:v>
                </c:pt>
                <c:pt idx="579">
                  <c:v>4.4000000000000004</c:v>
                </c:pt>
                <c:pt idx="580">
                  <c:v>5.09</c:v>
                </c:pt>
                <c:pt idx="581">
                  <c:v>5.04</c:v>
                </c:pt>
                <c:pt idx="582">
                  <c:v>5.18</c:v>
                </c:pt>
                <c:pt idx="583">
                  <c:v>5.78</c:v>
                </c:pt>
                <c:pt idx="584">
                  <c:v>5.5</c:v>
                </c:pt>
                <c:pt idx="585">
                  <c:v>5.22</c:v>
                </c:pt>
                <c:pt idx="586">
                  <c:v>5</c:v>
                </c:pt>
                <c:pt idx="587">
                  <c:v>4.84</c:v>
                </c:pt>
                <c:pt idx="588">
                  <c:v>4.7699999999999996</c:v>
                </c:pt>
                <c:pt idx="589">
                  <c:v>4.5199999999999996</c:v>
                </c:pt>
                <c:pt idx="590">
                  <c:v>4.24</c:v>
                </c:pt>
                <c:pt idx="591">
                  <c:v>4.04</c:v>
                </c:pt>
                <c:pt idx="592">
                  <c:v>3.77</c:v>
                </c:pt>
                <c:pt idx="593">
                  <c:v>3.72</c:v>
                </c:pt>
                <c:pt idx="594">
                  <c:v>3.42</c:v>
                </c:pt>
                <c:pt idx="595">
                  <c:v>3.26</c:v>
                </c:pt>
                <c:pt idx="596">
                  <c:v>3.25</c:v>
                </c:pt>
                <c:pt idx="597">
                  <c:v>3.2</c:v>
                </c:pt>
                <c:pt idx="598">
                  <c:v>3.06</c:v>
                </c:pt>
                <c:pt idx="599">
                  <c:v>3.06</c:v>
                </c:pt>
                <c:pt idx="600">
                  <c:v>2.9</c:v>
                </c:pt>
                <c:pt idx="601">
                  <c:v>2.65</c:v>
                </c:pt>
                <c:pt idx="602">
                  <c:v>2.68</c:v>
                </c:pt>
                <c:pt idx="603">
                  <c:v>3.04</c:v>
                </c:pt>
                <c:pt idx="604">
                  <c:v>3.52</c:v>
                </c:pt>
                <c:pt idx="605">
                  <c:v>3.19</c:v>
                </c:pt>
                <c:pt idx="606">
                  <c:v>3.18</c:v>
                </c:pt>
                <c:pt idx="607">
                  <c:v>3.38</c:v>
                </c:pt>
                <c:pt idx="608">
                  <c:v>3.52</c:v>
                </c:pt>
                <c:pt idx="609">
                  <c:v>3.4</c:v>
                </c:pt>
                <c:pt idx="610">
                  <c:v>3.2</c:v>
                </c:pt>
                <c:pt idx="611">
                  <c:v>3.1</c:v>
                </c:pt>
                <c:pt idx="612">
                  <c:v>3.05</c:v>
                </c:pt>
                <c:pt idx="613">
                  <c:v>3</c:v>
                </c:pt>
                <c:pt idx="614">
                  <c:v>2.9</c:v>
                </c:pt>
                <c:pt idx="615">
                  <c:v>2.88</c:v>
                </c:pt>
                <c:pt idx="616">
                  <c:v>2.7</c:v>
                </c:pt>
                <c:pt idx="617">
                  <c:v>2.6</c:v>
                </c:pt>
                <c:pt idx="618">
                  <c:v>2.62</c:v>
                </c:pt>
                <c:pt idx="619">
                  <c:v>2.5</c:v>
                </c:pt>
                <c:pt idx="620">
                  <c:v>2.4500000000000002</c:v>
                </c:pt>
                <c:pt idx="621">
                  <c:v>2.68</c:v>
                </c:pt>
                <c:pt idx="622">
                  <c:v>2.4700000000000002</c:v>
                </c:pt>
                <c:pt idx="623">
                  <c:v>2.4700000000000002</c:v>
                </c:pt>
                <c:pt idx="624">
                  <c:v>2.95</c:v>
                </c:pt>
                <c:pt idx="625">
                  <c:v>3.66</c:v>
                </c:pt>
                <c:pt idx="626">
                  <c:v>3.88</c:v>
                </c:pt>
                <c:pt idx="627">
                  <c:v>3.58</c:v>
                </c:pt>
                <c:pt idx="628">
                  <c:v>3.58</c:v>
                </c:pt>
                <c:pt idx="629">
                  <c:v>4.2</c:v>
                </c:pt>
                <c:pt idx="630">
                  <c:v>4.82</c:v>
                </c:pt>
                <c:pt idx="631">
                  <c:v>4.5199999999999996</c:v>
                </c:pt>
                <c:pt idx="632">
                  <c:v>5.0199999999999996</c:v>
                </c:pt>
                <c:pt idx="633">
                  <c:v>5.55</c:v>
                </c:pt>
                <c:pt idx="634">
                  <c:v>6.18</c:v>
                </c:pt>
                <c:pt idx="635">
                  <c:v>6.02</c:v>
                </c:pt>
                <c:pt idx="636">
                  <c:v>5.7</c:v>
                </c:pt>
                <c:pt idx="637">
                  <c:v>5.52</c:v>
                </c:pt>
                <c:pt idx="638">
                  <c:v>5.36</c:v>
                </c:pt>
                <c:pt idx="639">
                  <c:v>5.37</c:v>
                </c:pt>
                <c:pt idx="640">
                  <c:v>5.5</c:v>
                </c:pt>
                <c:pt idx="641">
                  <c:v>5.34</c:v>
                </c:pt>
                <c:pt idx="642">
                  <c:v>5.62</c:v>
                </c:pt>
                <c:pt idx="643">
                  <c:v>5.25</c:v>
                </c:pt>
                <c:pt idx="644">
                  <c:v>5.08</c:v>
                </c:pt>
                <c:pt idx="645">
                  <c:v>5.66</c:v>
                </c:pt>
                <c:pt idx="646">
                  <c:v>5.7</c:v>
                </c:pt>
                <c:pt idx="647">
                  <c:v>5.64</c:v>
                </c:pt>
                <c:pt idx="648">
                  <c:v>5.37</c:v>
                </c:pt>
                <c:pt idx="649">
                  <c:v>5.48</c:v>
                </c:pt>
                <c:pt idx="650">
                  <c:v>5.54</c:v>
                </c:pt>
                <c:pt idx="651">
                  <c:v>5.44</c:v>
                </c:pt>
                <c:pt idx="652">
                  <c:v>5.32</c:v>
                </c:pt>
                <c:pt idx="653">
                  <c:v>5.66</c:v>
                </c:pt>
                <c:pt idx="654">
                  <c:v>5.42</c:v>
                </c:pt>
                <c:pt idx="655">
                  <c:v>5.34</c:v>
                </c:pt>
                <c:pt idx="656">
                  <c:v>5.3</c:v>
                </c:pt>
                <c:pt idx="657">
                  <c:v>5.9</c:v>
                </c:pt>
                <c:pt idx="658">
                  <c:v>5.58</c:v>
                </c:pt>
                <c:pt idx="659">
                  <c:v>5.24</c:v>
                </c:pt>
                <c:pt idx="660">
                  <c:v>5.05</c:v>
                </c:pt>
                <c:pt idx="661">
                  <c:v>4.8899999999999997</c:v>
                </c:pt>
                <c:pt idx="662">
                  <c:v>4.72</c:v>
                </c:pt>
                <c:pt idx="663">
                  <c:v>4.66</c:v>
                </c:pt>
                <c:pt idx="664">
                  <c:v>4.9400000000000004</c:v>
                </c:pt>
                <c:pt idx="665">
                  <c:v>4.7300000000000004</c:v>
                </c:pt>
                <c:pt idx="666">
                  <c:v>4.66</c:v>
                </c:pt>
                <c:pt idx="667">
                  <c:v>4.58</c:v>
                </c:pt>
                <c:pt idx="668">
                  <c:v>4.9800000000000004</c:v>
                </c:pt>
                <c:pt idx="669">
                  <c:v>4.8</c:v>
                </c:pt>
                <c:pt idx="670">
                  <c:v>4.9800000000000004</c:v>
                </c:pt>
                <c:pt idx="671">
                  <c:v>5.22</c:v>
                </c:pt>
                <c:pt idx="672">
                  <c:v>5</c:v>
                </c:pt>
                <c:pt idx="673">
                  <c:v>4.92</c:v>
                </c:pt>
                <c:pt idx="674">
                  <c:v>5.08</c:v>
                </c:pt>
                <c:pt idx="675">
                  <c:v>5.83</c:v>
                </c:pt>
                <c:pt idx="676">
                  <c:v>5.26</c:v>
                </c:pt>
                <c:pt idx="677">
                  <c:v>5.12</c:v>
                </c:pt>
                <c:pt idx="678">
                  <c:v>5.52</c:v>
                </c:pt>
                <c:pt idx="679">
                  <c:v>5.59</c:v>
                </c:pt>
                <c:pt idx="680">
                  <c:v>5.8</c:v>
                </c:pt>
                <c:pt idx="681">
                  <c:v>6</c:v>
                </c:pt>
                <c:pt idx="682">
                  <c:v>6.12</c:v>
                </c:pt>
                <c:pt idx="683">
                  <c:v>6.12</c:v>
                </c:pt>
                <c:pt idx="684">
                  <c:v>6.65</c:v>
                </c:pt>
                <c:pt idx="685">
                  <c:v>6.6</c:v>
                </c:pt>
                <c:pt idx="686">
                  <c:v>6.3</c:v>
                </c:pt>
                <c:pt idx="687">
                  <c:v>6.22</c:v>
                </c:pt>
                <c:pt idx="688">
                  <c:v>6.02</c:v>
                </c:pt>
                <c:pt idx="689">
                  <c:v>5.96</c:v>
                </c:pt>
                <c:pt idx="690">
                  <c:v>5.92</c:v>
                </c:pt>
                <c:pt idx="691">
                  <c:v>5.98</c:v>
                </c:pt>
                <c:pt idx="692">
                  <c:v>6.02</c:v>
                </c:pt>
                <c:pt idx="693">
                  <c:v>6.3</c:v>
                </c:pt>
                <c:pt idx="694">
                  <c:v>6.28</c:v>
                </c:pt>
                <c:pt idx="695">
                  <c:v>6.18</c:v>
                </c:pt>
                <c:pt idx="696">
                  <c:v>6.3</c:v>
                </c:pt>
                <c:pt idx="697">
                  <c:v>6.76</c:v>
                </c:pt>
                <c:pt idx="698">
                  <c:v>6.84</c:v>
                </c:pt>
                <c:pt idx="699">
                  <c:v>7.08</c:v>
                </c:pt>
                <c:pt idx="700">
                  <c:v>7.1</c:v>
                </c:pt>
                <c:pt idx="701">
                  <c:v>7.28</c:v>
                </c:pt>
                <c:pt idx="702">
                  <c:v>7.26</c:v>
                </c:pt>
                <c:pt idx="703">
                  <c:v>7</c:v>
                </c:pt>
                <c:pt idx="704">
                  <c:v>6.72</c:v>
                </c:pt>
                <c:pt idx="705">
                  <c:v>6.58</c:v>
                </c:pt>
                <c:pt idx="706">
                  <c:v>6.68</c:v>
                </c:pt>
                <c:pt idx="707">
                  <c:v>7</c:v>
                </c:pt>
                <c:pt idx="708">
                  <c:v>7.1</c:v>
                </c:pt>
                <c:pt idx="709">
                  <c:v>6.93</c:v>
                </c:pt>
                <c:pt idx="710">
                  <c:v>6.6</c:v>
                </c:pt>
                <c:pt idx="711">
                  <c:v>6.38</c:v>
                </c:pt>
                <c:pt idx="712">
                  <c:v>6.3</c:v>
                </c:pt>
                <c:pt idx="713">
                  <c:v>6.1</c:v>
                </c:pt>
                <c:pt idx="714">
                  <c:v>6.02</c:v>
                </c:pt>
                <c:pt idx="715">
                  <c:v>5.9</c:v>
                </c:pt>
                <c:pt idx="716">
                  <c:v>5.82</c:v>
                </c:pt>
                <c:pt idx="717">
                  <c:v>5.9</c:v>
                </c:pt>
                <c:pt idx="718">
                  <c:v>5.7</c:v>
                </c:pt>
                <c:pt idx="719">
                  <c:v>5.64</c:v>
                </c:pt>
                <c:pt idx="720">
                  <c:v>5.48</c:v>
                </c:pt>
                <c:pt idx="721">
                  <c:v>5.46</c:v>
                </c:pt>
                <c:pt idx="722">
                  <c:v>5.33</c:v>
                </c:pt>
                <c:pt idx="723">
                  <c:v>5.28</c:v>
                </c:pt>
                <c:pt idx="724">
                  <c:v>5.2</c:v>
                </c:pt>
                <c:pt idx="725">
                  <c:v>5.14</c:v>
                </c:pt>
                <c:pt idx="726">
                  <c:v>5.04</c:v>
                </c:pt>
                <c:pt idx="727">
                  <c:v>4.9800000000000004</c:v>
                </c:pt>
                <c:pt idx="728">
                  <c:v>5.0599999999999996</c:v>
                </c:pt>
                <c:pt idx="729">
                  <c:v>4.9000000000000004</c:v>
                </c:pt>
                <c:pt idx="730">
                  <c:v>4.74</c:v>
                </c:pt>
                <c:pt idx="731">
                  <c:v>4.7</c:v>
                </c:pt>
              </c:numCache>
            </c:numRef>
          </c:val>
          <c:smooth val="1"/>
          <c:extLst>
            <c:ext xmlns:c16="http://schemas.microsoft.com/office/drawing/2014/chart" uri="{C3380CC4-5D6E-409C-BE32-E72D297353CC}">
              <c16:uniqueId val="{00000001-F62F-495E-A366-4CF7EF09F92C}"/>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4.5</c:v>
                </c:pt>
                <c:pt idx="1">
                  <c:v>4.43</c:v>
                </c:pt>
                <c:pt idx="2">
                  <c:v>4.3</c:v>
                </c:pt>
                <c:pt idx="3">
                  <c:v>4.2699999999999996</c:v>
                </c:pt>
                <c:pt idx="4">
                  <c:v>4.26</c:v>
                </c:pt>
                <c:pt idx="5">
                  <c:v>4.18</c:v>
                </c:pt>
                <c:pt idx="6">
                  <c:v>4.24</c:v>
                </c:pt>
                <c:pt idx="7">
                  <c:v>4.1900000000000004</c:v>
                </c:pt>
                <c:pt idx="8">
                  <c:v>4.25</c:v>
                </c:pt>
                <c:pt idx="9">
                  <c:v>4.5999999999999996</c:v>
                </c:pt>
                <c:pt idx="10">
                  <c:v>4.34</c:v>
                </c:pt>
                <c:pt idx="11">
                  <c:v>4.78</c:v>
                </c:pt>
                <c:pt idx="12">
                  <c:v>4.43</c:v>
                </c:pt>
                <c:pt idx="13">
                  <c:v>4.3499999999999996</c:v>
                </c:pt>
                <c:pt idx="14">
                  <c:v>4.24</c:v>
                </c:pt>
                <c:pt idx="15">
                  <c:v>4.24</c:v>
                </c:pt>
                <c:pt idx="16">
                  <c:v>4.18</c:v>
                </c:pt>
                <c:pt idx="17">
                  <c:v>4.1900000000000004</c:v>
                </c:pt>
                <c:pt idx="18">
                  <c:v>4.0999999999999996</c:v>
                </c:pt>
                <c:pt idx="19">
                  <c:v>4.07</c:v>
                </c:pt>
                <c:pt idx="20">
                  <c:v>4</c:v>
                </c:pt>
                <c:pt idx="21">
                  <c:v>4.0999999999999996</c:v>
                </c:pt>
                <c:pt idx="22">
                  <c:v>3.98</c:v>
                </c:pt>
                <c:pt idx="23">
                  <c:v>3.92</c:v>
                </c:pt>
                <c:pt idx="24">
                  <c:v>3.84</c:v>
                </c:pt>
                <c:pt idx="25">
                  <c:v>3.8</c:v>
                </c:pt>
                <c:pt idx="26">
                  <c:v>3.76</c:v>
                </c:pt>
                <c:pt idx="27">
                  <c:v>3.84</c:v>
                </c:pt>
                <c:pt idx="28">
                  <c:v>3.7</c:v>
                </c:pt>
                <c:pt idx="29">
                  <c:v>3.69</c:v>
                </c:pt>
                <c:pt idx="30">
                  <c:v>3.56</c:v>
                </c:pt>
                <c:pt idx="31">
                  <c:v>3.51</c:v>
                </c:pt>
                <c:pt idx="32">
                  <c:v>3.46</c:v>
                </c:pt>
                <c:pt idx="33">
                  <c:v>3.49</c:v>
                </c:pt>
                <c:pt idx="34">
                  <c:v>3.65</c:v>
                </c:pt>
                <c:pt idx="35">
                  <c:v>3.83</c:v>
                </c:pt>
                <c:pt idx="36">
                  <c:v>3.7</c:v>
                </c:pt>
                <c:pt idx="37">
                  <c:v>3.85</c:v>
                </c:pt>
                <c:pt idx="38">
                  <c:v>3.84</c:v>
                </c:pt>
                <c:pt idx="39">
                  <c:v>3.85</c:v>
                </c:pt>
                <c:pt idx="40">
                  <c:v>3.85</c:v>
                </c:pt>
                <c:pt idx="41">
                  <c:v>4.07</c:v>
                </c:pt>
                <c:pt idx="42">
                  <c:v>4.08</c:v>
                </c:pt>
                <c:pt idx="43">
                  <c:v>4.34</c:v>
                </c:pt>
                <c:pt idx="44">
                  <c:v>4.5</c:v>
                </c:pt>
                <c:pt idx="45">
                  <c:v>4.78</c:v>
                </c:pt>
                <c:pt idx="46">
                  <c:v>4.57</c:v>
                </c:pt>
                <c:pt idx="47">
                  <c:v>5.04</c:v>
                </c:pt>
                <c:pt idx="48">
                  <c:v>5.55</c:v>
                </c:pt>
                <c:pt idx="49">
                  <c:v>5.34</c:v>
                </c:pt>
                <c:pt idx="50">
                  <c:v>5</c:v>
                </c:pt>
                <c:pt idx="51">
                  <c:v>4.96</c:v>
                </c:pt>
                <c:pt idx="52">
                  <c:v>4.9000000000000004</c:v>
                </c:pt>
                <c:pt idx="53">
                  <c:v>4.87</c:v>
                </c:pt>
                <c:pt idx="54">
                  <c:v>4.8600000000000003</c:v>
                </c:pt>
                <c:pt idx="55">
                  <c:v>4.8600000000000003</c:v>
                </c:pt>
                <c:pt idx="56">
                  <c:v>4.9400000000000004</c:v>
                </c:pt>
                <c:pt idx="57">
                  <c:v>4.84</c:v>
                </c:pt>
                <c:pt idx="58">
                  <c:v>4.95</c:v>
                </c:pt>
                <c:pt idx="59">
                  <c:v>4.93</c:v>
                </c:pt>
                <c:pt idx="60">
                  <c:v>4.97</c:v>
                </c:pt>
                <c:pt idx="61">
                  <c:v>5</c:v>
                </c:pt>
                <c:pt idx="62">
                  <c:v>4.88</c:v>
                </c:pt>
                <c:pt idx="63">
                  <c:v>5.07</c:v>
                </c:pt>
                <c:pt idx="64">
                  <c:v>4.8</c:v>
                </c:pt>
                <c:pt idx="65">
                  <c:v>4.71</c:v>
                </c:pt>
                <c:pt idx="66">
                  <c:v>4.63</c:v>
                </c:pt>
                <c:pt idx="67">
                  <c:v>4.6100000000000003</c:v>
                </c:pt>
                <c:pt idx="68">
                  <c:v>4.43</c:v>
                </c:pt>
                <c:pt idx="69">
                  <c:v>4.3600000000000003</c:v>
                </c:pt>
                <c:pt idx="70">
                  <c:v>4.28</c:v>
                </c:pt>
                <c:pt idx="71">
                  <c:v>4.2300000000000004</c:v>
                </c:pt>
                <c:pt idx="72">
                  <c:v>4.2</c:v>
                </c:pt>
                <c:pt idx="73">
                  <c:v>4.2</c:v>
                </c:pt>
                <c:pt idx="74">
                  <c:v>4.24</c:v>
                </c:pt>
                <c:pt idx="75">
                  <c:v>4.18</c:v>
                </c:pt>
                <c:pt idx="76">
                  <c:v>4.0599999999999996</c:v>
                </c:pt>
                <c:pt idx="77">
                  <c:v>4.12</c:v>
                </c:pt>
                <c:pt idx="78">
                  <c:v>4.1100000000000003</c:v>
                </c:pt>
                <c:pt idx="79">
                  <c:v>4.0999999999999996</c:v>
                </c:pt>
                <c:pt idx="80">
                  <c:v>4.05</c:v>
                </c:pt>
                <c:pt idx="81">
                  <c:v>4.0999999999999996</c:v>
                </c:pt>
                <c:pt idx="82">
                  <c:v>4</c:v>
                </c:pt>
                <c:pt idx="83">
                  <c:v>4.0199999999999996</c:v>
                </c:pt>
                <c:pt idx="84">
                  <c:v>4.0199999999999996</c:v>
                </c:pt>
                <c:pt idx="85">
                  <c:v>4.07</c:v>
                </c:pt>
                <c:pt idx="86">
                  <c:v>4.0999999999999996</c:v>
                </c:pt>
                <c:pt idx="87">
                  <c:v>4.08</c:v>
                </c:pt>
                <c:pt idx="88">
                  <c:v>3.98</c:v>
                </c:pt>
                <c:pt idx="89">
                  <c:v>3.96</c:v>
                </c:pt>
                <c:pt idx="90">
                  <c:v>3.95</c:v>
                </c:pt>
                <c:pt idx="91">
                  <c:v>3.84</c:v>
                </c:pt>
                <c:pt idx="92">
                  <c:v>3.8</c:v>
                </c:pt>
                <c:pt idx="93">
                  <c:v>3.84</c:v>
                </c:pt>
                <c:pt idx="94">
                  <c:v>3.74</c:v>
                </c:pt>
                <c:pt idx="95">
                  <c:v>3.75</c:v>
                </c:pt>
                <c:pt idx="96">
                  <c:v>3.7</c:v>
                </c:pt>
                <c:pt idx="97">
                  <c:v>3.7</c:v>
                </c:pt>
                <c:pt idx="98">
                  <c:v>3.69</c:v>
                </c:pt>
                <c:pt idx="99">
                  <c:v>3.68</c:v>
                </c:pt>
                <c:pt idx="100">
                  <c:v>3.68</c:v>
                </c:pt>
                <c:pt idx="101">
                  <c:v>3.6</c:v>
                </c:pt>
                <c:pt idx="102">
                  <c:v>3.57</c:v>
                </c:pt>
                <c:pt idx="103">
                  <c:v>3.52</c:v>
                </c:pt>
                <c:pt idx="104">
                  <c:v>3.43</c:v>
                </c:pt>
                <c:pt idx="105">
                  <c:v>3.4</c:v>
                </c:pt>
                <c:pt idx="106">
                  <c:v>3.33</c:v>
                </c:pt>
                <c:pt idx="107">
                  <c:v>3.3</c:v>
                </c:pt>
                <c:pt idx="108">
                  <c:v>3.2</c:v>
                </c:pt>
                <c:pt idx="109">
                  <c:v>3.19</c:v>
                </c:pt>
                <c:pt idx="110">
                  <c:v>3.17</c:v>
                </c:pt>
                <c:pt idx="111">
                  <c:v>3.15</c:v>
                </c:pt>
                <c:pt idx="112">
                  <c:v>3.16</c:v>
                </c:pt>
                <c:pt idx="113">
                  <c:v>3.25</c:v>
                </c:pt>
                <c:pt idx="114">
                  <c:v>3.28</c:v>
                </c:pt>
                <c:pt idx="115">
                  <c:v>3.23</c:v>
                </c:pt>
                <c:pt idx="116">
                  <c:v>3.1</c:v>
                </c:pt>
                <c:pt idx="117">
                  <c:v>3.2</c:v>
                </c:pt>
                <c:pt idx="118">
                  <c:v>3.2</c:v>
                </c:pt>
                <c:pt idx="119">
                  <c:v>3.35</c:v>
                </c:pt>
                <c:pt idx="120">
                  <c:v>3.3</c:v>
                </c:pt>
                <c:pt idx="121">
                  <c:v>3.3</c:v>
                </c:pt>
                <c:pt idx="122">
                  <c:v>3.28</c:v>
                </c:pt>
                <c:pt idx="123">
                  <c:v>3.27</c:v>
                </c:pt>
                <c:pt idx="124">
                  <c:v>3.27</c:v>
                </c:pt>
                <c:pt idx="125">
                  <c:v>3.28</c:v>
                </c:pt>
                <c:pt idx="126">
                  <c:v>3.35</c:v>
                </c:pt>
                <c:pt idx="127">
                  <c:v>3.14</c:v>
                </c:pt>
                <c:pt idx="128">
                  <c:v>3.28</c:v>
                </c:pt>
                <c:pt idx="129">
                  <c:v>3.17</c:v>
                </c:pt>
                <c:pt idx="130">
                  <c:v>2.98</c:v>
                </c:pt>
                <c:pt idx="131">
                  <c:v>3.02</c:v>
                </c:pt>
                <c:pt idx="132">
                  <c:v>3</c:v>
                </c:pt>
                <c:pt idx="133">
                  <c:v>2.88</c:v>
                </c:pt>
                <c:pt idx="134">
                  <c:v>2.84</c:v>
                </c:pt>
                <c:pt idx="135">
                  <c:v>2.84</c:v>
                </c:pt>
                <c:pt idx="136">
                  <c:v>2.85</c:v>
                </c:pt>
                <c:pt idx="137">
                  <c:v>2.85</c:v>
                </c:pt>
                <c:pt idx="138">
                  <c:v>2.98</c:v>
                </c:pt>
                <c:pt idx="139">
                  <c:v>2.93</c:v>
                </c:pt>
                <c:pt idx="140">
                  <c:v>2.86</c:v>
                </c:pt>
                <c:pt idx="141">
                  <c:v>2.8</c:v>
                </c:pt>
                <c:pt idx="142">
                  <c:v>2.8</c:v>
                </c:pt>
                <c:pt idx="143">
                  <c:v>2.77</c:v>
                </c:pt>
                <c:pt idx="144">
                  <c:v>2.93</c:v>
                </c:pt>
                <c:pt idx="145">
                  <c:v>3.32</c:v>
                </c:pt>
                <c:pt idx="146">
                  <c:v>2.65</c:v>
                </c:pt>
                <c:pt idx="147">
                  <c:v>2.62</c:v>
                </c:pt>
                <c:pt idx="148">
                  <c:v>2.5</c:v>
                </c:pt>
                <c:pt idx="149">
                  <c:v>2.52</c:v>
                </c:pt>
                <c:pt idx="150">
                  <c:v>2.52</c:v>
                </c:pt>
                <c:pt idx="151">
                  <c:v>2.54</c:v>
                </c:pt>
                <c:pt idx="152">
                  <c:v>2.5499999999999998</c:v>
                </c:pt>
                <c:pt idx="153">
                  <c:v>2.5</c:v>
                </c:pt>
                <c:pt idx="154">
                  <c:v>2.4700000000000002</c:v>
                </c:pt>
                <c:pt idx="155">
                  <c:v>2.4700000000000002</c:v>
                </c:pt>
                <c:pt idx="156">
                  <c:v>2.56</c:v>
                </c:pt>
                <c:pt idx="157">
                  <c:v>3.3</c:v>
                </c:pt>
                <c:pt idx="158">
                  <c:v>2.96</c:v>
                </c:pt>
                <c:pt idx="159">
                  <c:v>2.75</c:v>
                </c:pt>
                <c:pt idx="160">
                  <c:v>2.66</c:v>
                </c:pt>
                <c:pt idx="161">
                  <c:v>2.8</c:v>
                </c:pt>
                <c:pt idx="162">
                  <c:v>2.98</c:v>
                </c:pt>
                <c:pt idx="163">
                  <c:v>3.98</c:v>
                </c:pt>
                <c:pt idx="164">
                  <c:v>3.46</c:v>
                </c:pt>
                <c:pt idx="165">
                  <c:v>3.08</c:v>
                </c:pt>
                <c:pt idx="166">
                  <c:v>2.92</c:v>
                </c:pt>
                <c:pt idx="167">
                  <c:v>3.7</c:v>
                </c:pt>
                <c:pt idx="168">
                  <c:v>3.63</c:v>
                </c:pt>
                <c:pt idx="169">
                  <c:v>3.43</c:v>
                </c:pt>
                <c:pt idx="170">
                  <c:v>3.36</c:v>
                </c:pt>
                <c:pt idx="171">
                  <c:v>3.82</c:v>
                </c:pt>
                <c:pt idx="172">
                  <c:v>3.8</c:v>
                </c:pt>
                <c:pt idx="173">
                  <c:v>3.7</c:v>
                </c:pt>
                <c:pt idx="174">
                  <c:v>3.56</c:v>
                </c:pt>
                <c:pt idx="175">
                  <c:v>3.46</c:v>
                </c:pt>
                <c:pt idx="176">
                  <c:v>3.35</c:v>
                </c:pt>
                <c:pt idx="177">
                  <c:v>3.3</c:v>
                </c:pt>
                <c:pt idx="178">
                  <c:v>3.17</c:v>
                </c:pt>
                <c:pt idx="179">
                  <c:v>3.28</c:v>
                </c:pt>
                <c:pt idx="180">
                  <c:v>3.1</c:v>
                </c:pt>
                <c:pt idx="181">
                  <c:v>3.05</c:v>
                </c:pt>
                <c:pt idx="182">
                  <c:v>3</c:v>
                </c:pt>
                <c:pt idx="183">
                  <c:v>2.95</c:v>
                </c:pt>
                <c:pt idx="184">
                  <c:v>2.97</c:v>
                </c:pt>
                <c:pt idx="185">
                  <c:v>2.86</c:v>
                </c:pt>
                <c:pt idx="186">
                  <c:v>2.75</c:v>
                </c:pt>
                <c:pt idx="187">
                  <c:v>2.65</c:v>
                </c:pt>
                <c:pt idx="188">
                  <c:v>2.58</c:v>
                </c:pt>
                <c:pt idx="189">
                  <c:v>2.48</c:v>
                </c:pt>
                <c:pt idx="190">
                  <c:v>2.36</c:v>
                </c:pt>
                <c:pt idx="191">
                  <c:v>2.6</c:v>
                </c:pt>
                <c:pt idx="192">
                  <c:v>2.85</c:v>
                </c:pt>
                <c:pt idx="193">
                  <c:v>2.76</c:v>
                </c:pt>
                <c:pt idx="194">
                  <c:v>3.37</c:v>
                </c:pt>
                <c:pt idx="195">
                  <c:v>3.74</c:v>
                </c:pt>
                <c:pt idx="196">
                  <c:v>3.24</c:v>
                </c:pt>
                <c:pt idx="197">
                  <c:v>3.1</c:v>
                </c:pt>
                <c:pt idx="198">
                  <c:v>3.54</c:v>
                </c:pt>
                <c:pt idx="199">
                  <c:v>3.94</c:v>
                </c:pt>
                <c:pt idx="200">
                  <c:v>3.48</c:v>
                </c:pt>
                <c:pt idx="201">
                  <c:v>3.46</c:v>
                </c:pt>
                <c:pt idx="202">
                  <c:v>3.84</c:v>
                </c:pt>
                <c:pt idx="203">
                  <c:v>3.56</c:v>
                </c:pt>
                <c:pt idx="204">
                  <c:v>3.82</c:v>
                </c:pt>
                <c:pt idx="205">
                  <c:v>4.25</c:v>
                </c:pt>
                <c:pt idx="206">
                  <c:v>4</c:v>
                </c:pt>
                <c:pt idx="207">
                  <c:v>3.8</c:v>
                </c:pt>
                <c:pt idx="208">
                  <c:v>3.78</c:v>
                </c:pt>
                <c:pt idx="209">
                  <c:v>3.76</c:v>
                </c:pt>
                <c:pt idx="210">
                  <c:v>3.89</c:v>
                </c:pt>
                <c:pt idx="211">
                  <c:v>3.89</c:v>
                </c:pt>
                <c:pt idx="212">
                  <c:v>3.98</c:v>
                </c:pt>
                <c:pt idx="213">
                  <c:v>3.59</c:v>
                </c:pt>
                <c:pt idx="214">
                  <c:v>3.7</c:v>
                </c:pt>
                <c:pt idx="215">
                  <c:v>3.76</c:v>
                </c:pt>
                <c:pt idx="216">
                  <c:v>3.7</c:v>
                </c:pt>
                <c:pt idx="217">
                  <c:v>3.68</c:v>
                </c:pt>
                <c:pt idx="218">
                  <c:v>3.64</c:v>
                </c:pt>
                <c:pt idx="219">
                  <c:v>4.58</c:v>
                </c:pt>
                <c:pt idx="220">
                  <c:v>4.17</c:v>
                </c:pt>
                <c:pt idx="221">
                  <c:v>4.0199999999999996</c:v>
                </c:pt>
                <c:pt idx="222">
                  <c:v>4.01</c:v>
                </c:pt>
                <c:pt idx="223">
                  <c:v>4.38</c:v>
                </c:pt>
                <c:pt idx="224">
                  <c:v>4.12</c:v>
                </c:pt>
                <c:pt idx="225">
                  <c:v>4.32</c:v>
                </c:pt>
                <c:pt idx="226">
                  <c:v>4.1399999999999997</c:v>
                </c:pt>
                <c:pt idx="227">
                  <c:v>4.0199999999999996</c:v>
                </c:pt>
                <c:pt idx="228">
                  <c:v>4.0999999999999996</c:v>
                </c:pt>
                <c:pt idx="229">
                  <c:v>3.95</c:v>
                </c:pt>
                <c:pt idx="230">
                  <c:v>3.93</c:v>
                </c:pt>
                <c:pt idx="231">
                  <c:v>3.8</c:v>
                </c:pt>
                <c:pt idx="232">
                  <c:v>3.69</c:v>
                </c:pt>
                <c:pt idx="233">
                  <c:v>3.57</c:v>
                </c:pt>
                <c:pt idx="234">
                  <c:v>3.58</c:v>
                </c:pt>
                <c:pt idx="235">
                  <c:v>3.5</c:v>
                </c:pt>
                <c:pt idx="236">
                  <c:v>3.66</c:v>
                </c:pt>
                <c:pt idx="237">
                  <c:v>4.13</c:v>
                </c:pt>
                <c:pt idx="238">
                  <c:v>3.94</c:v>
                </c:pt>
                <c:pt idx="239">
                  <c:v>3.8</c:v>
                </c:pt>
                <c:pt idx="240">
                  <c:v>3.74</c:v>
                </c:pt>
                <c:pt idx="241">
                  <c:v>3.8</c:v>
                </c:pt>
                <c:pt idx="242">
                  <c:v>3.86</c:v>
                </c:pt>
                <c:pt idx="243">
                  <c:v>4.3</c:v>
                </c:pt>
                <c:pt idx="244">
                  <c:v>4.0999999999999996</c:v>
                </c:pt>
                <c:pt idx="245">
                  <c:v>4.12</c:v>
                </c:pt>
                <c:pt idx="246">
                  <c:v>4.16</c:v>
                </c:pt>
                <c:pt idx="247">
                  <c:v>4.03</c:v>
                </c:pt>
                <c:pt idx="248">
                  <c:v>4</c:v>
                </c:pt>
                <c:pt idx="249">
                  <c:v>4.03</c:v>
                </c:pt>
                <c:pt idx="250">
                  <c:v>4.32</c:v>
                </c:pt>
                <c:pt idx="251">
                  <c:v>4.16</c:v>
                </c:pt>
                <c:pt idx="252">
                  <c:v>4.26</c:v>
                </c:pt>
                <c:pt idx="253">
                  <c:v>4.09</c:v>
                </c:pt>
                <c:pt idx="254">
                  <c:v>4.12</c:v>
                </c:pt>
                <c:pt idx="255">
                  <c:v>4.5</c:v>
                </c:pt>
                <c:pt idx="256">
                  <c:v>4.5199999999999996</c:v>
                </c:pt>
                <c:pt idx="257">
                  <c:v>4.5199999999999996</c:v>
                </c:pt>
                <c:pt idx="258">
                  <c:v>4.12</c:v>
                </c:pt>
                <c:pt idx="259">
                  <c:v>3.97</c:v>
                </c:pt>
                <c:pt idx="260">
                  <c:v>3.85</c:v>
                </c:pt>
                <c:pt idx="261">
                  <c:v>3.68</c:v>
                </c:pt>
                <c:pt idx="262">
                  <c:v>3.67</c:v>
                </c:pt>
                <c:pt idx="263">
                  <c:v>3.65</c:v>
                </c:pt>
                <c:pt idx="264">
                  <c:v>3.64</c:v>
                </c:pt>
                <c:pt idx="265">
                  <c:v>3.78</c:v>
                </c:pt>
                <c:pt idx="266">
                  <c:v>3.48</c:v>
                </c:pt>
                <c:pt idx="267">
                  <c:v>3.5</c:v>
                </c:pt>
                <c:pt idx="268">
                  <c:v>3.2</c:v>
                </c:pt>
                <c:pt idx="269">
                  <c:v>3.21</c:v>
                </c:pt>
                <c:pt idx="270">
                  <c:v>3.14</c:v>
                </c:pt>
                <c:pt idx="271">
                  <c:v>3</c:v>
                </c:pt>
                <c:pt idx="272">
                  <c:v>2.9</c:v>
                </c:pt>
                <c:pt idx="273">
                  <c:v>2.87</c:v>
                </c:pt>
                <c:pt idx="274">
                  <c:v>2.86</c:v>
                </c:pt>
                <c:pt idx="275">
                  <c:v>2.82</c:v>
                </c:pt>
                <c:pt idx="276">
                  <c:v>2.78</c:v>
                </c:pt>
                <c:pt idx="277">
                  <c:v>2.8</c:v>
                </c:pt>
                <c:pt idx="278">
                  <c:v>2.68</c:v>
                </c:pt>
                <c:pt idx="279">
                  <c:v>3.2</c:v>
                </c:pt>
                <c:pt idx="280">
                  <c:v>3.45</c:v>
                </c:pt>
                <c:pt idx="281">
                  <c:v>3.18</c:v>
                </c:pt>
                <c:pt idx="282">
                  <c:v>3.05</c:v>
                </c:pt>
                <c:pt idx="283">
                  <c:v>3.05</c:v>
                </c:pt>
                <c:pt idx="284">
                  <c:v>3.18</c:v>
                </c:pt>
                <c:pt idx="285">
                  <c:v>3.1</c:v>
                </c:pt>
                <c:pt idx="286">
                  <c:v>3.1</c:v>
                </c:pt>
                <c:pt idx="287">
                  <c:v>3.09</c:v>
                </c:pt>
                <c:pt idx="288">
                  <c:v>2.83</c:v>
                </c:pt>
                <c:pt idx="289">
                  <c:v>2.87</c:v>
                </c:pt>
                <c:pt idx="290">
                  <c:v>2.66</c:v>
                </c:pt>
                <c:pt idx="291">
                  <c:v>2.57</c:v>
                </c:pt>
                <c:pt idx="292">
                  <c:v>2.5</c:v>
                </c:pt>
                <c:pt idx="293">
                  <c:v>2.4700000000000002</c:v>
                </c:pt>
                <c:pt idx="294">
                  <c:v>2.46</c:v>
                </c:pt>
                <c:pt idx="295">
                  <c:v>2.35</c:v>
                </c:pt>
                <c:pt idx="296">
                  <c:v>2.27</c:v>
                </c:pt>
                <c:pt idx="297">
                  <c:v>2.27</c:v>
                </c:pt>
                <c:pt idx="298">
                  <c:v>2.19</c:v>
                </c:pt>
                <c:pt idx="299">
                  <c:v>2.14</c:v>
                </c:pt>
                <c:pt idx="300">
                  <c:v>2.0699999999999998</c:v>
                </c:pt>
                <c:pt idx="301">
                  <c:v>2.06</c:v>
                </c:pt>
                <c:pt idx="302">
                  <c:v>2.1</c:v>
                </c:pt>
                <c:pt idx="303">
                  <c:v>2.0299999999999998</c:v>
                </c:pt>
                <c:pt idx="304">
                  <c:v>1.98</c:v>
                </c:pt>
                <c:pt idx="305">
                  <c:v>1.92</c:v>
                </c:pt>
                <c:pt idx="306">
                  <c:v>1.9</c:v>
                </c:pt>
                <c:pt idx="307">
                  <c:v>1.97</c:v>
                </c:pt>
                <c:pt idx="308">
                  <c:v>1.96</c:v>
                </c:pt>
                <c:pt idx="309">
                  <c:v>1.95</c:v>
                </c:pt>
                <c:pt idx="310">
                  <c:v>1.87</c:v>
                </c:pt>
                <c:pt idx="311">
                  <c:v>1.82</c:v>
                </c:pt>
                <c:pt idx="312">
                  <c:v>1.78</c:v>
                </c:pt>
                <c:pt idx="313">
                  <c:v>1.79</c:v>
                </c:pt>
                <c:pt idx="314">
                  <c:v>1.75</c:v>
                </c:pt>
                <c:pt idx="315">
                  <c:v>1.73</c:v>
                </c:pt>
                <c:pt idx="316">
                  <c:v>1.77</c:v>
                </c:pt>
                <c:pt idx="317">
                  <c:v>1.75</c:v>
                </c:pt>
                <c:pt idx="318">
                  <c:v>1.79</c:v>
                </c:pt>
                <c:pt idx="319">
                  <c:v>1.7</c:v>
                </c:pt>
                <c:pt idx="320">
                  <c:v>1.57</c:v>
                </c:pt>
                <c:pt idx="321">
                  <c:v>1.56</c:v>
                </c:pt>
                <c:pt idx="322">
                  <c:v>1.52</c:v>
                </c:pt>
                <c:pt idx="323">
                  <c:v>1.5</c:v>
                </c:pt>
                <c:pt idx="324">
                  <c:v>1.46</c:v>
                </c:pt>
                <c:pt idx="325">
                  <c:v>1.52</c:v>
                </c:pt>
                <c:pt idx="326">
                  <c:v>1.5</c:v>
                </c:pt>
                <c:pt idx="327">
                  <c:v>1.54</c:v>
                </c:pt>
                <c:pt idx="328">
                  <c:v>1.61</c:v>
                </c:pt>
                <c:pt idx="329">
                  <c:v>1.65</c:v>
                </c:pt>
                <c:pt idx="330">
                  <c:v>1.72</c:v>
                </c:pt>
                <c:pt idx="331">
                  <c:v>1.75</c:v>
                </c:pt>
                <c:pt idx="332">
                  <c:v>1.77</c:v>
                </c:pt>
                <c:pt idx="333">
                  <c:v>1.64</c:v>
                </c:pt>
                <c:pt idx="334">
                  <c:v>1.57</c:v>
                </c:pt>
                <c:pt idx="335">
                  <c:v>1.75</c:v>
                </c:pt>
                <c:pt idx="336">
                  <c:v>1.65</c:v>
                </c:pt>
                <c:pt idx="337">
                  <c:v>1.66</c:v>
                </c:pt>
                <c:pt idx="338">
                  <c:v>1.64</c:v>
                </c:pt>
                <c:pt idx="339">
                  <c:v>1.62</c:v>
                </c:pt>
                <c:pt idx="340">
                  <c:v>1.64</c:v>
                </c:pt>
                <c:pt idx="341">
                  <c:v>1.65</c:v>
                </c:pt>
                <c:pt idx="342">
                  <c:v>1.62</c:v>
                </c:pt>
                <c:pt idx="343">
                  <c:v>1.62</c:v>
                </c:pt>
                <c:pt idx="344">
                  <c:v>1.55</c:v>
                </c:pt>
                <c:pt idx="345">
                  <c:v>1.54</c:v>
                </c:pt>
                <c:pt idx="346">
                  <c:v>1.45</c:v>
                </c:pt>
                <c:pt idx="347">
                  <c:v>1.43</c:v>
                </c:pt>
                <c:pt idx="348">
                  <c:v>1.4</c:v>
                </c:pt>
                <c:pt idx="349">
                  <c:v>1.35</c:v>
                </c:pt>
                <c:pt idx="350">
                  <c:v>1.34</c:v>
                </c:pt>
                <c:pt idx="351">
                  <c:v>1.33</c:v>
                </c:pt>
                <c:pt idx="352">
                  <c:v>1.31</c:v>
                </c:pt>
                <c:pt idx="353">
                  <c:v>1.27</c:v>
                </c:pt>
                <c:pt idx="354">
                  <c:v>1.24</c:v>
                </c:pt>
                <c:pt idx="355">
                  <c:v>1.22</c:v>
                </c:pt>
                <c:pt idx="356">
                  <c:v>1.19</c:v>
                </c:pt>
                <c:pt idx="357">
                  <c:v>1.19</c:v>
                </c:pt>
                <c:pt idx="358">
                  <c:v>1.19</c:v>
                </c:pt>
                <c:pt idx="359">
                  <c:v>1.1499999999999999</c:v>
                </c:pt>
                <c:pt idx="360">
                  <c:v>1.1200000000000001</c:v>
                </c:pt>
                <c:pt idx="361">
                  <c:v>1.1200000000000001</c:v>
                </c:pt>
                <c:pt idx="362">
                  <c:v>1.1200000000000001</c:v>
                </c:pt>
                <c:pt idx="363">
                  <c:v>1.1200000000000001</c:v>
                </c:pt>
                <c:pt idx="364">
                  <c:v>1.1399999999999999</c:v>
                </c:pt>
                <c:pt idx="365">
                  <c:v>1.17</c:v>
                </c:pt>
                <c:pt idx="366">
                  <c:v>1.1599999999999999</c:v>
                </c:pt>
                <c:pt idx="367">
                  <c:v>1.22</c:v>
                </c:pt>
                <c:pt idx="368">
                  <c:v>1.2</c:v>
                </c:pt>
                <c:pt idx="369">
                  <c:v>1.25</c:v>
                </c:pt>
                <c:pt idx="370">
                  <c:v>1.24</c:v>
                </c:pt>
                <c:pt idx="371">
                  <c:v>1.24</c:v>
                </c:pt>
                <c:pt idx="372">
                  <c:v>1.1499999999999999</c:v>
                </c:pt>
                <c:pt idx="373">
                  <c:v>1.2</c:v>
                </c:pt>
                <c:pt idx="374">
                  <c:v>1.1399999999999999</c:v>
                </c:pt>
                <c:pt idx="375">
                  <c:v>1.1299999999999999</c:v>
                </c:pt>
                <c:pt idx="376">
                  <c:v>1.1000000000000001</c:v>
                </c:pt>
                <c:pt idx="377">
                  <c:v>1.05</c:v>
                </c:pt>
                <c:pt idx="378">
                  <c:v>1.03</c:v>
                </c:pt>
                <c:pt idx="379">
                  <c:v>1.03</c:v>
                </c:pt>
                <c:pt idx="380">
                  <c:v>1.02</c:v>
                </c:pt>
                <c:pt idx="381">
                  <c:v>1</c:v>
                </c:pt>
                <c:pt idx="382">
                  <c:v>0.98</c:v>
                </c:pt>
                <c:pt idx="383">
                  <c:v>0.95</c:v>
                </c:pt>
                <c:pt idx="384">
                  <c:v>0.95</c:v>
                </c:pt>
                <c:pt idx="385">
                  <c:v>1.05</c:v>
                </c:pt>
                <c:pt idx="386">
                  <c:v>1.03</c:v>
                </c:pt>
                <c:pt idx="387">
                  <c:v>1.0900000000000001</c:v>
                </c:pt>
                <c:pt idx="388">
                  <c:v>1.26</c:v>
                </c:pt>
                <c:pt idx="389">
                  <c:v>1.19</c:v>
                </c:pt>
                <c:pt idx="390">
                  <c:v>1.1100000000000001</c:v>
                </c:pt>
                <c:pt idx="391">
                  <c:v>1.1200000000000001</c:v>
                </c:pt>
                <c:pt idx="392">
                  <c:v>1.25</c:v>
                </c:pt>
                <c:pt idx="393">
                  <c:v>1.17</c:v>
                </c:pt>
                <c:pt idx="394">
                  <c:v>1.08</c:v>
                </c:pt>
                <c:pt idx="395">
                  <c:v>1.1000000000000001</c:v>
                </c:pt>
                <c:pt idx="396">
                  <c:v>1.05</c:v>
                </c:pt>
                <c:pt idx="397">
                  <c:v>0.98</c:v>
                </c:pt>
                <c:pt idx="398">
                  <c:v>0.98</c:v>
                </c:pt>
                <c:pt idx="399">
                  <c:v>0.95</c:v>
                </c:pt>
                <c:pt idx="400">
                  <c:v>0.9</c:v>
                </c:pt>
                <c:pt idx="401">
                  <c:v>1</c:v>
                </c:pt>
                <c:pt idx="402">
                  <c:v>0.95</c:v>
                </c:pt>
                <c:pt idx="403">
                  <c:v>0.94</c:v>
                </c:pt>
                <c:pt idx="404">
                  <c:v>0.9</c:v>
                </c:pt>
                <c:pt idx="405">
                  <c:v>0.88</c:v>
                </c:pt>
                <c:pt idx="406">
                  <c:v>0.87</c:v>
                </c:pt>
                <c:pt idx="407">
                  <c:v>0.86</c:v>
                </c:pt>
                <c:pt idx="408">
                  <c:v>0.85</c:v>
                </c:pt>
                <c:pt idx="409">
                  <c:v>0.82</c:v>
                </c:pt>
                <c:pt idx="410">
                  <c:v>0.8</c:v>
                </c:pt>
                <c:pt idx="411">
                  <c:v>0.8</c:v>
                </c:pt>
                <c:pt idx="412">
                  <c:v>0.79</c:v>
                </c:pt>
                <c:pt idx="413">
                  <c:v>0.75</c:v>
                </c:pt>
                <c:pt idx="414">
                  <c:v>0.74</c:v>
                </c:pt>
                <c:pt idx="415">
                  <c:v>0.82</c:v>
                </c:pt>
                <c:pt idx="416">
                  <c:v>0.8</c:v>
                </c:pt>
                <c:pt idx="417">
                  <c:v>0.78</c:v>
                </c:pt>
                <c:pt idx="418">
                  <c:v>0.78</c:v>
                </c:pt>
                <c:pt idx="419">
                  <c:v>0.78</c:v>
                </c:pt>
                <c:pt idx="420">
                  <c:v>0.77</c:v>
                </c:pt>
                <c:pt idx="421">
                  <c:v>0.74</c:v>
                </c:pt>
                <c:pt idx="422">
                  <c:v>0.74</c:v>
                </c:pt>
                <c:pt idx="423">
                  <c:v>0.97</c:v>
                </c:pt>
                <c:pt idx="424">
                  <c:v>0.98</c:v>
                </c:pt>
                <c:pt idx="425">
                  <c:v>0.92</c:v>
                </c:pt>
                <c:pt idx="426">
                  <c:v>0.98</c:v>
                </c:pt>
                <c:pt idx="427">
                  <c:v>0.98</c:v>
                </c:pt>
                <c:pt idx="428">
                  <c:v>0.98</c:v>
                </c:pt>
                <c:pt idx="429">
                  <c:v>0.96</c:v>
                </c:pt>
                <c:pt idx="430">
                  <c:v>0.98</c:v>
                </c:pt>
                <c:pt idx="431">
                  <c:v>0.96</c:v>
                </c:pt>
                <c:pt idx="432">
                  <c:v>0.94</c:v>
                </c:pt>
                <c:pt idx="433">
                  <c:v>0.96</c:v>
                </c:pt>
                <c:pt idx="434">
                  <c:v>0.98</c:v>
                </c:pt>
                <c:pt idx="435">
                  <c:v>1</c:v>
                </c:pt>
                <c:pt idx="436">
                  <c:v>1.05</c:v>
                </c:pt>
                <c:pt idx="437">
                  <c:v>0.94</c:v>
                </c:pt>
                <c:pt idx="438">
                  <c:v>0.94</c:v>
                </c:pt>
                <c:pt idx="439">
                  <c:v>0.9</c:v>
                </c:pt>
                <c:pt idx="440">
                  <c:v>0.88</c:v>
                </c:pt>
                <c:pt idx="441">
                  <c:v>0.86</c:v>
                </c:pt>
                <c:pt idx="442">
                  <c:v>0.85</c:v>
                </c:pt>
                <c:pt idx="443">
                  <c:v>0.92</c:v>
                </c:pt>
                <c:pt idx="444">
                  <c:v>0.91</c:v>
                </c:pt>
                <c:pt idx="445">
                  <c:v>0.94</c:v>
                </c:pt>
                <c:pt idx="446">
                  <c:v>0.92</c:v>
                </c:pt>
                <c:pt idx="447">
                  <c:v>0.92</c:v>
                </c:pt>
                <c:pt idx="448">
                  <c:v>0.9</c:v>
                </c:pt>
                <c:pt idx="449">
                  <c:v>0.9</c:v>
                </c:pt>
                <c:pt idx="450">
                  <c:v>0.88</c:v>
                </c:pt>
                <c:pt idx="451">
                  <c:v>1</c:v>
                </c:pt>
                <c:pt idx="452">
                  <c:v>1.02</c:v>
                </c:pt>
                <c:pt idx="453">
                  <c:v>0.93</c:v>
                </c:pt>
                <c:pt idx="454">
                  <c:v>0.86</c:v>
                </c:pt>
                <c:pt idx="455">
                  <c:v>0.82</c:v>
                </c:pt>
                <c:pt idx="456">
                  <c:v>0.8</c:v>
                </c:pt>
                <c:pt idx="457">
                  <c:v>0.88</c:v>
                </c:pt>
                <c:pt idx="458">
                  <c:v>0.91</c:v>
                </c:pt>
                <c:pt idx="459">
                  <c:v>0.92</c:v>
                </c:pt>
                <c:pt idx="460">
                  <c:v>1</c:v>
                </c:pt>
                <c:pt idx="461">
                  <c:v>0.96</c:v>
                </c:pt>
                <c:pt idx="462">
                  <c:v>0.9</c:v>
                </c:pt>
                <c:pt idx="463">
                  <c:v>0.88</c:v>
                </c:pt>
                <c:pt idx="464">
                  <c:v>0.86</c:v>
                </c:pt>
                <c:pt idx="465">
                  <c:v>0.9</c:v>
                </c:pt>
                <c:pt idx="466">
                  <c:v>0.92</c:v>
                </c:pt>
                <c:pt idx="467">
                  <c:v>0.98</c:v>
                </c:pt>
                <c:pt idx="468">
                  <c:v>0.97</c:v>
                </c:pt>
                <c:pt idx="469">
                  <c:v>0.94</c:v>
                </c:pt>
                <c:pt idx="470">
                  <c:v>0.98</c:v>
                </c:pt>
                <c:pt idx="471">
                  <c:v>0.96</c:v>
                </c:pt>
                <c:pt idx="472">
                  <c:v>0.94</c:v>
                </c:pt>
                <c:pt idx="473">
                  <c:v>0.97</c:v>
                </c:pt>
                <c:pt idx="474">
                  <c:v>0.95</c:v>
                </c:pt>
                <c:pt idx="475">
                  <c:v>0.95</c:v>
                </c:pt>
                <c:pt idx="476">
                  <c:v>0.93</c:v>
                </c:pt>
                <c:pt idx="477">
                  <c:v>0.94</c:v>
                </c:pt>
                <c:pt idx="478">
                  <c:v>0.96</c:v>
                </c:pt>
                <c:pt idx="479">
                  <c:v>0.92</c:v>
                </c:pt>
                <c:pt idx="480">
                  <c:v>0.88</c:v>
                </c:pt>
                <c:pt idx="481">
                  <c:v>0.88</c:v>
                </c:pt>
                <c:pt idx="482">
                  <c:v>0.86</c:v>
                </c:pt>
                <c:pt idx="483">
                  <c:v>0.86</c:v>
                </c:pt>
                <c:pt idx="484">
                  <c:v>0.85</c:v>
                </c:pt>
                <c:pt idx="485">
                  <c:v>0.83</c:v>
                </c:pt>
                <c:pt idx="486">
                  <c:v>0.94</c:v>
                </c:pt>
                <c:pt idx="487">
                  <c:v>0.92</c:v>
                </c:pt>
                <c:pt idx="488">
                  <c:v>0.9</c:v>
                </c:pt>
                <c:pt idx="489">
                  <c:v>0.95</c:v>
                </c:pt>
                <c:pt idx="490">
                  <c:v>1</c:v>
                </c:pt>
                <c:pt idx="491">
                  <c:v>1.05</c:v>
                </c:pt>
                <c:pt idx="492">
                  <c:v>1.03</c:v>
                </c:pt>
                <c:pt idx="493">
                  <c:v>1.1399999999999999</c:v>
                </c:pt>
                <c:pt idx="494">
                  <c:v>1.1200000000000001</c:v>
                </c:pt>
                <c:pt idx="495">
                  <c:v>1.08</c:v>
                </c:pt>
                <c:pt idx="496">
                  <c:v>1.05</c:v>
                </c:pt>
                <c:pt idx="497">
                  <c:v>0.98</c:v>
                </c:pt>
                <c:pt idx="498">
                  <c:v>0.97</c:v>
                </c:pt>
                <c:pt idx="499">
                  <c:v>0.94</c:v>
                </c:pt>
                <c:pt idx="500">
                  <c:v>0.92</c:v>
                </c:pt>
                <c:pt idx="501">
                  <c:v>0.9</c:v>
                </c:pt>
                <c:pt idx="502">
                  <c:v>0.87</c:v>
                </c:pt>
                <c:pt idx="503">
                  <c:v>0.84</c:v>
                </c:pt>
                <c:pt idx="504">
                  <c:v>0.8</c:v>
                </c:pt>
                <c:pt idx="505">
                  <c:v>0.8</c:v>
                </c:pt>
                <c:pt idx="506">
                  <c:v>0.78</c:v>
                </c:pt>
                <c:pt idx="507">
                  <c:v>0.72</c:v>
                </c:pt>
                <c:pt idx="508">
                  <c:v>0.7</c:v>
                </c:pt>
                <c:pt idx="509">
                  <c:v>0.7</c:v>
                </c:pt>
                <c:pt idx="510">
                  <c:v>0.68</c:v>
                </c:pt>
                <c:pt idx="511">
                  <c:v>0.67</c:v>
                </c:pt>
                <c:pt idx="512">
                  <c:v>0.66</c:v>
                </c:pt>
                <c:pt idx="513">
                  <c:v>0.64</c:v>
                </c:pt>
                <c:pt idx="514">
                  <c:v>0.63</c:v>
                </c:pt>
                <c:pt idx="515">
                  <c:v>0.66</c:v>
                </c:pt>
                <c:pt idx="516">
                  <c:v>0.67</c:v>
                </c:pt>
                <c:pt idx="517">
                  <c:v>0.64</c:v>
                </c:pt>
                <c:pt idx="518">
                  <c:v>0.64</c:v>
                </c:pt>
                <c:pt idx="519">
                  <c:v>0.6</c:v>
                </c:pt>
                <c:pt idx="520">
                  <c:v>0.6</c:v>
                </c:pt>
                <c:pt idx="521">
                  <c:v>0.64</c:v>
                </c:pt>
                <c:pt idx="522">
                  <c:v>0.72</c:v>
                </c:pt>
                <c:pt idx="523">
                  <c:v>0.7</c:v>
                </c:pt>
                <c:pt idx="524">
                  <c:v>0.71</c:v>
                </c:pt>
                <c:pt idx="525">
                  <c:v>0.7</c:v>
                </c:pt>
                <c:pt idx="526">
                  <c:v>0.64</c:v>
                </c:pt>
                <c:pt idx="527">
                  <c:v>0.63</c:v>
                </c:pt>
                <c:pt idx="528">
                  <c:v>0.63</c:v>
                </c:pt>
                <c:pt idx="529">
                  <c:v>0.68</c:v>
                </c:pt>
                <c:pt idx="530">
                  <c:v>0.65</c:v>
                </c:pt>
                <c:pt idx="531">
                  <c:v>0.66</c:v>
                </c:pt>
                <c:pt idx="532">
                  <c:v>0.7</c:v>
                </c:pt>
                <c:pt idx="533">
                  <c:v>0.72</c:v>
                </c:pt>
                <c:pt idx="534">
                  <c:v>0.68</c:v>
                </c:pt>
                <c:pt idx="535">
                  <c:v>0.69</c:v>
                </c:pt>
                <c:pt idx="536">
                  <c:v>0.7</c:v>
                </c:pt>
                <c:pt idx="537">
                  <c:v>0.81</c:v>
                </c:pt>
                <c:pt idx="538">
                  <c:v>0.86</c:v>
                </c:pt>
                <c:pt idx="539">
                  <c:v>0.84</c:v>
                </c:pt>
                <c:pt idx="540">
                  <c:v>0.82</c:v>
                </c:pt>
                <c:pt idx="541">
                  <c:v>0.85</c:v>
                </c:pt>
                <c:pt idx="542">
                  <c:v>0.8</c:v>
                </c:pt>
                <c:pt idx="543">
                  <c:v>0.92</c:v>
                </c:pt>
                <c:pt idx="544">
                  <c:v>0.87</c:v>
                </c:pt>
                <c:pt idx="545">
                  <c:v>0.79</c:v>
                </c:pt>
                <c:pt idx="546">
                  <c:v>0.74</c:v>
                </c:pt>
                <c:pt idx="547">
                  <c:v>0.8</c:v>
                </c:pt>
                <c:pt idx="548">
                  <c:v>0.78</c:v>
                </c:pt>
                <c:pt idx="549">
                  <c:v>0.75</c:v>
                </c:pt>
                <c:pt idx="550">
                  <c:v>0.74</c:v>
                </c:pt>
                <c:pt idx="551">
                  <c:v>0.74</c:v>
                </c:pt>
                <c:pt idx="552">
                  <c:v>0.73</c:v>
                </c:pt>
                <c:pt idx="553">
                  <c:v>0.7</c:v>
                </c:pt>
                <c:pt idx="554">
                  <c:v>0.7</c:v>
                </c:pt>
                <c:pt idx="555">
                  <c:v>0.72</c:v>
                </c:pt>
                <c:pt idx="556">
                  <c:v>0.68</c:v>
                </c:pt>
                <c:pt idx="557">
                  <c:v>0.65</c:v>
                </c:pt>
                <c:pt idx="558">
                  <c:v>0.95</c:v>
                </c:pt>
                <c:pt idx="559">
                  <c:v>0.98</c:v>
                </c:pt>
                <c:pt idx="560">
                  <c:v>1</c:v>
                </c:pt>
                <c:pt idx="561">
                  <c:v>1.1399999999999999</c:v>
                </c:pt>
                <c:pt idx="562">
                  <c:v>1.24</c:v>
                </c:pt>
                <c:pt idx="563">
                  <c:v>1.1000000000000001</c:v>
                </c:pt>
                <c:pt idx="564">
                  <c:v>1.1000000000000001</c:v>
                </c:pt>
                <c:pt idx="565">
                  <c:v>1.0900000000000001</c:v>
                </c:pt>
                <c:pt idx="566">
                  <c:v>1</c:v>
                </c:pt>
                <c:pt idx="567">
                  <c:v>1</c:v>
                </c:pt>
                <c:pt idx="568">
                  <c:v>0.98</c:v>
                </c:pt>
                <c:pt idx="569">
                  <c:v>0.98</c:v>
                </c:pt>
                <c:pt idx="570">
                  <c:v>0.98</c:v>
                </c:pt>
                <c:pt idx="571">
                  <c:v>1</c:v>
                </c:pt>
                <c:pt idx="572">
                  <c:v>0.99</c:v>
                </c:pt>
                <c:pt idx="573">
                  <c:v>0.89</c:v>
                </c:pt>
                <c:pt idx="574">
                  <c:v>0.88</c:v>
                </c:pt>
                <c:pt idx="575">
                  <c:v>0.94</c:v>
                </c:pt>
                <c:pt idx="576">
                  <c:v>0.98</c:v>
                </c:pt>
                <c:pt idx="577">
                  <c:v>0.99</c:v>
                </c:pt>
                <c:pt idx="578">
                  <c:v>0.98</c:v>
                </c:pt>
                <c:pt idx="579">
                  <c:v>1.25</c:v>
                </c:pt>
                <c:pt idx="580">
                  <c:v>1.57</c:v>
                </c:pt>
                <c:pt idx="581">
                  <c:v>1.98</c:v>
                </c:pt>
                <c:pt idx="582">
                  <c:v>1.63</c:v>
                </c:pt>
                <c:pt idx="583">
                  <c:v>1.73</c:v>
                </c:pt>
                <c:pt idx="584">
                  <c:v>2.11</c:v>
                </c:pt>
                <c:pt idx="585">
                  <c:v>2.1800000000000002</c:v>
                </c:pt>
                <c:pt idx="586">
                  <c:v>2.2000000000000002</c:v>
                </c:pt>
                <c:pt idx="587">
                  <c:v>2.02</c:v>
                </c:pt>
                <c:pt idx="588">
                  <c:v>1.86</c:v>
                </c:pt>
                <c:pt idx="589">
                  <c:v>1.87</c:v>
                </c:pt>
                <c:pt idx="590">
                  <c:v>1.85</c:v>
                </c:pt>
                <c:pt idx="591">
                  <c:v>1.73</c:v>
                </c:pt>
                <c:pt idx="592">
                  <c:v>1.95</c:v>
                </c:pt>
                <c:pt idx="593">
                  <c:v>1.95</c:v>
                </c:pt>
                <c:pt idx="594">
                  <c:v>1.9</c:v>
                </c:pt>
                <c:pt idx="595">
                  <c:v>1.89</c:v>
                </c:pt>
                <c:pt idx="596">
                  <c:v>2.02</c:v>
                </c:pt>
                <c:pt idx="597">
                  <c:v>2.2000000000000002</c:v>
                </c:pt>
                <c:pt idx="598">
                  <c:v>2.08</c:v>
                </c:pt>
                <c:pt idx="599">
                  <c:v>1.88</c:v>
                </c:pt>
                <c:pt idx="600">
                  <c:v>1.79</c:v>
                </c:pt>
                <c:pt idx="601">
                  <c:v>1.68</c:v>
                </c:pt>
                <c:pt idx="602">
                  <c:v>1.62</c:v>
                </c:pt>
                <c:pt idx="603">
                  <c:v>1.5</c:v>
                </c:pt>
                <c:pt idx="604">
                  <c:v>1.38</c:v>
                </c:pt>
                <c:pt idx="605">
                  <c:v>1.28</c:v>
                </c:pt>
                <c:pt idx="606">
                  <c:v>1.28</c:v>
                </c:pt>
                <c:pt idx="607">
                  <c:v>1.25</c:v>
                </c:pt>
                <c:pt idx="608">
                  <c:v>1.26</c:v>
                </c:pt>
                <c:pt idx="609">
                  <c:v>1.35</c:v>
                </c:pt>
                <c:pt idx="610">
                  <c:v>1.1000000000000001</c:v>
                </c:pt>
                <c:pt idx="611">
                  <c:v>1</c:v>
                </c:pt>
                <c:pt idx="612">
                  <c:v>0.95</c:v>
                </c:pt>
                <c:pt idx="613">
                  <c:v>1</c:v>
                </c:pt>
                <c:pt idx="614">
                  <c:v>1.56</c:v>
                </c:pt>
                <c:pt idx="615">
                  <c:v>1.67</c:v>
                </c:pt>
                <c:pt idx="616">
                  <c:v>1.48</c:v>
                </c:pt>
                <c:pt idx="617">
                  <c:v>1.4</c:v>
                </c:pt>
                <c:pt idx="618">
                  <c:v>1.42</c:v>
                </c:pt>
                <c:pt idx="619">
                  <c:v>1.42</c:v>
                </c:pt>
                <c:pt idx="620">
                  <c:v>1.46</c:v>
                </c:pt>
                <c:pt idx="621">
                  <c:v>1.38</c:v>
                </c:pt>
                <c:pt idx="622">
                  <c:v>1.26</c:v>
                </c:pt>
                <c:pt idx="623">
                  <c:v>1.18</c:v>
                </c:pt>
                <c:pt idx="624">
                  <c:v>1.17</c:v>
                </c:pt>
                <c:pt idx="625">
                  <c:v>1.18</c:v>
                </c:pt>
                <c:pt idx="626">
                  <c:v>1.28</c:v>
                </c:pt>
                <c:pt idx="627">
                  <c:v>1.18</c:v>
                </c:pt>
                <c:pt idx="628">
                  <c:v>1.1000000000000001</c:v>
                </c:pt>
                <c:pt idx="629">
                  <c:v>1.1000000000000001</c:v>
                </c:pt>
                <c:pt idx="630">
                  <c:v>1.08</c:v>
                </c:pt>
                <c:pt idx="631">
                  <c:v>1.3</c:v>
                </c:pt>
                <c:pt idx="632">
                  <c:v>1.2</c:v>
                </c:pt>
                <c:pt idx="633">
                  <c:v>1.1000000000000001</c:v>
                </c:pt>
                <c:pt idx="634">
                  <c:v>1.05</c:v>
                </c:pt>
                <c:pt idx="635">
                  <c:v>1</c:v>
                </c:pt>
                <c:pt idx="636">
                  <c:v>0.98</c:v>
                </c:pt>
                <c:pt idx="637">
                  <c:v>1.08</c:v>
                </c:pt>
                <c:pt idx="638">
                  <c:v>1.32</c:v>
                </c:pt>
                <c:pt idx="639">
                  <c:v>2.62</c:v>
                </c:pt>
                <c:pt idx="640">
                  <c:v>2.42</c:v>
                </c:pt>
                <c:pt idx="641">
                  <c:v>2.2400000000000002</c:v>
                </c:pt>
                <c:pt idx="642">
                  <c:v>2</c:v>
                </c:pt>
                <c:pt idx="643">
                  <c:v>2</c:v>
                </c:pt>
                <c:pt idx="644">
                  <c:v>1.98</c:v>
                </c:pt>
                <c:pt idx="645">
                  <c:v>2.02</c:v>
                </c:pt>
                <c:pt idx="646">
                  <c:v>2.1800000000000002</c:v>
                </c:pt>
                <c:pt idx="647">
                  <c:v>1.93</c:v>
                </c:pt>
                <c:pt idx="648">
                  <c:v>1.8</c:v>
                </c:pt>
                <c:pt idx="649">
                  <c:v>1.78</c:v>
                </c:pt>
                <c:pt idx="650">
                  <c:v>1.72</c:v>
                </c:pt>
                <c:pt idx="651">
                  <c:v>1.74</c:v>
                </c:pt>
                <c:pt idx="652">
                  <c:v>1.6</c:v>
                </c:pt>
                <c:pt idx="653">
                  <c:v>1.6</c:v>
                </c:pt>
                <c:pt idx="654">
                  <c:v>1.7</c:v>
                </c:pt>
                <c:pt idx="655">
                  <c:v>1.54</c:v>
                </c:pt>
                <c:pt idx="656">
                  <c:v>1.49</c:v>
                </c:pt>
                <c:pt idx="657">
                  <c:v>1.49</c:v>
                </c:pt>
                <c:pt idx="658">
                  <c:v>1.4</c:v>
                </c:pt>
                <c:pt idx="659">
                  <c:v>1.4</c:v>
                </c:pt>
                <c:pt idx="660">
                  <c:v>1.35</c:v>
                </c:pt>
                <c:pt idx="661">
                  <c:v>1.36</c:v>
                </c:pt>
                <c:pt idx="662">
                  <c:v>1.3</c:v>
                </c:pt>
                <c:pt idx="663">
                  <c:v>1.25</c:v>
                </c:pt>
                <c:pt idx="664">
                  <c:v>1.3</c:v>
                </c:pt>
                <c:pt idx="665">
                  <c:v>1.3</c:v>
                </c:pt>
                <c:pt idx="666">
                  <c:v>1.55</c:v>
                </c:pt>
                <c:pt idx="667">
                  <c:v>1.59</c:v>
                </c:pt>
                <c:pt idx="668">
                  <c:v>1.6</c:v>
                </c:pt>
                <c:pt idx="669">
                  <c:v>1.62</c:v>
                </c:pt>
                <c:pt idx="670">
                  <c:v>1.85</c:v>
                </c:pt>
                <c:pt idx="671">
                  <c:v>1.92</c:v>
                </c:pt>
                <c:pt idx="672">
                  <c:v>1.94</c:v>
                </c:pt>
                <c:pt idx="673">
                  <c:v>1.92</c:v>
                </c:pt>
                <c:pt idx="674">
                  <c:v>1.9</c:v>
                </c:pt>
                <c:pt idx="675">
                  <c:v>1.9</c:v>
                </c:pt>
                <c:pt idx="676">
                  <c:v>2.1</c:v>
                </c:pt>
                <c:pt idx="677">
                  <c:v>2.04</c:v>
                </c:pt>
                <c:pt idx="678">
                  <c:v>1.94</c:v>
                </c:pt>
                <c:pt idx="679">
                  <c:v>2</c:v>
                </c:pt>
                <c:pt idx="680">
                  <c:v>2.0499999999999998</c:v>
                </c:pt>
                <c:pt idx="681">
                  <c:v>2.27</c:v>
                </c:pt>
                <c:pt idx="682">
                  <c:v>2.14</c:v>
                </c:pt>
                <c:pt idx="683">
                  <c:v>2.16</c:v>
                </c:pt>
                <c:pt idx="684">
                  <c:v>2.06</c:v>
                </c:pt>
                <c:pt idx="685">
                  <c:v>2.06</c:v>
                </c:pt>
                <c:pt idx="686">
                  <c:v>2.0499999999999998</c:v>
                </c:pt>
                <c:pt idx="687">
                  <c:v>2</c:v>
                </c:pt>
                <c:pt idx="688">
                  <c:v>1.82</c:v>
                </c:pt>
                <c:pt idx="689">
                  <c:v>1.7</c:v>
                </c:pt>
                <c:pt idx="690">
                  <c:v>1.6</c:v>
                </c:pt>
                <c:pt idx="691">
                  <c:v>1.54</c:v>
                </c:pt>
                <c:pt idx="692">
                  <c:v>1.5</c:v>
                </c:pt>
                <c:pt idx="693">
                  <c:v>1.52</c:v>
                </c:pt>
                <c:pt idx="694">
                  <c:v>1.4</c:v>
                </c:pt>
                <c:pt idx="695">
                  <c:v>1.89</c:v>
                </c:pt>
                <c:pt idx="696">
                  <c:v>2</c:v>
                </c:pt>
                <c:pt idx="697">
                  <c:v>1.96</c:v>
                </c:pt>
                <c:pt idx="698">
                  <c:v>1.96</c:v>
                </c:pt>
                <c:pt idx="699">
                  <c:v>2.4</c:v>
                </c:pt>
                <c:pt idx="700">
                  <c:v>2.14</c:v>
                </c:pt>
                <c:pt idx="701">
                  <c:v>2.3199999999999998</c:v>
                </c:pt>
                <c:pt idx="702">
                  <c:v>2.2799999999999998</c:v>
                </c:pt>
                <c:pt idx="703">
                  <c:v>2.44</c:v>
                </c:pt>
                <c:pt idx="704">
                  <c:v>2.59</c:v>
                </c:pt>
                <c:pt idx="705">
                  <c:v>2.78</c:v>
                </c:pt>
                <c:pt idx="706">
                  <c:v>2.64</c:v>
                </c:pt>
                <c:pt idx="707">
                  <c:v>2.4900000000000002</c:v>
                </c:pt>
                <c:pt idx="708">
                  <c:v>2.46</c:v>
                </c:pt>
                <c:pt idx="709">
                  <c:v>2.4900000000000002</c:v>
                </c:pt>
                <c:pt idx="710">
                  <c:v>2.4700000000000002</c:v>
                </c:pt>
                <c:pt idx="711">
                  <c:v>2.46</c:v>
                </c:pt>
                <c:pt idx="712">
                  <c:v>2.35</c:v>
                </c:pt>
                <c:pt idx="713">
                  <c:v>2.25</c:v>
                </c:pt>
                <c:pt idx="714">
                  <c:v>2.04</c:v>
                </c:pt>
                <c:pt idx="715">
                  <c:v>2</c:v>
                </c:pt>
                <c:pt idx="716">
                  <c:v>1.9</c:v>
                </c:pt>
                <c:pt idx="717">
                  <c:v>1.84</c:v>
                </c:pt>
                <c:pt idx="718">
                  <c:v>1.8</c:v>
                </c:pt>
                <c:pt idx="719">
                  <c:v>1.75</c:v>
                </c:pt>
                <c:pt idx="720">
                  <c:v>1.79</c:v>
                </c:pt>
                <c:pt idx="721">
                  <c:v>1.75</c:v>
                </c:pt>
                <c:pt idx="722">
                  <c:v>1.64</c:v>
                </c:pt>
                <c:pt idx="723">
                  <c:v>1.6</c:v>
                </c:pt>
                <c:pt idx="724">
                  <c:v>1.56</c:v>
                </c:pt>
                <c:pt idx="725">
                  <c:v>1.57</c:v>
                </c:pt>
                <c:pt idx="726">
                  <c:v>1.55</c:v>
                </c:pt>
                <c:pt idx="727">
                  <c:v>1.6</c:v>
                </c:pt>
                <c:pt idx="728">
                  <c:v>1.5</c:v>
                </c:pt>
                <c:pt idx="729">
                  <c:v>1.4</c:v>
                </c:pt>
                <c:pt idx="730">
                  <c:v>1.3</c:v>
                </c:pt>
                <c:pt idx="731">
                  <c:v>1.3</c:v>
                </c:pt>
              </c:numCache>
            </c:numRef>
          </c:val>
          <c:smooth val="1"/>
          <c:extLst>
            <c:ext xmlns:c16="http://schemas.microsoft.com/office/drawing/2014/chart" uri="{C3380CC4-5D6E-409C-BE32-E72D297353CC}">
              <c16:uniqueId val="{00000002-F62F-495E-A366-4CF7EF09F92C}"/>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1.28</c:v>
                </c:pt>
                <c:pt idx="1">
                  <c:v>1.26</c:v>
                </c:pt>
                <c:pt idx="2">
                  <c:v>1.24</c:v>
                </c:pt>
                <c:pt idx="3">
                  <c:v>1.1599999999999999</c:v>
                </c:pt>
                <c:pt idx="4">
                  <c:v>1.1499999999999999</c:v>
                </c:pt>
                <c:pt idx="5">
                  <c:v>1.1399999999999999</c:v>
                </c:pt>
                <c:pt idx="6">
                  <c:v>1.1499999999999999</c:v>
                </c:pt>
                <c:pt idx="7">
                  <c:v>1.1200000000000001</c:v>
                </c:pt>
                <c:pt idx="8">
                  <c:v>1.1000000000000001</c:v>
                </c:pt>
                <c:pt idx="9">
                  <c:v>1.05</c:v>
                </c:pt>
                <c:pt idx="10">
                  <c:v>1</c:v>
                </c:pt>
                <c:pt idx="11">
                  <c:v>0.98</c:v>
                </c:pt>
                <c:pt idx="12">
                  <c:v>0.98</c:v>
                </c:pt>
                <c:pt idx="13">
                  <c:v>0.97</c:v>
                </c:pt>
                <c:pt idx="14">
                  <c:v>0.95</c:v>
                </c:pt>
                <c:pt idx="15">
                  <c:v>0.94</c:v>
                </c:pt>
                <c:pt idx="16">
                  <c:v>0.92</c:v>
                </c:pt>
                <c:pt idx="17">
                  <c:v>0.92</c:v>
                </c:pt>
                <c:pt idx="18">
                  <c:v>0.92</c:v>
                </c:pt>
                <c:pt idx="19">
                  <c:v>0.91</c:v>
                </c:pt>
                <c:pt idx="20">
                  <c:v>0.9</c:v>
                </c:pt>
                <c:pt idx="21">
                  <c:v>0.9</c:v>
                </c:pt>
                <c:pt idx="22">
                  <c:v>0.89</c:v>
                </c:pt>
                <c:pt idx="23">
                  <c:v>0.88</c:v>
                </c:pt>
                <c:pt idx="24">
                  <c:v>0.87</c:v>
                </c:pt>
                <c:pt idx="25">
                  <c:v>0.85</c:v>
                </c:pt>
                <c:pt idx="26">
                  <c:v>0.83</c:v>
                </c:pt>
                <c:pt idx="27">
                  <c:v>0.8</c:v>
                </c:pt>
                <c:pt idx="28">
                  <c:v>0.79</c:v>
                </c:pt>
                <c:pt idx="29">
                  <c:v>0.79</c:v>
                </c:pt>
                <c:pt idx="30">
                  <c:v>0.78</c:v>
                </c:pt>
                <c:pt idx="31">
                  <c:v>0.76</c:v>
                </c:pt>
                <c:pt idx="32">
                  <c:v>0.75</c:v>
                </c:pt>
                <c:pt idx="33">
                  <c:v>0.85</c:v>
                </c:pt>
                <c:pt idx="34">
                  <c:v>1</c:v>
                </c:pt>
                <c:pt idx="35">
                  <c:v>0.99</c:v>
                </c:pt>
                <c:pt idx="36">
                  <c:v>0.98</c:v>
                </c:pt>
                <c:pt idx="37">
                  <c:v>0.98</c:v>
                </c:pt>
                <c:pt idx="38">
                  <c:v>0.97</c:v>
                </c:pt>
                <c:pt idx="39">
                  <c:v>0.96</c:v>
                </c:pt>
                <c:pt idx="40">
                  <c:v>0.94</c:v>
                </c:pt>
                <c:pt idx="41">
                  <c:v>0.94</c:v>
                </c:pt>
                <c:pt idx="42">
                  <c:v>0.93</c:v>
                </c:pt>
                <c:pt idx="43">
                  <c:v>0.94</c:v>
                </c:pt>
                <c:pt idx="44">
                  <c:v>0.94</c:v>
                </c:pt>
                <c:pt idx="45">
                  <c:v>0.94</c:v>
                </c:pt>
                <c:pt idx="46">
                  <c:v>0.94</c:v>
                </c:pt>
                <c:pt idx="47">
                  <c:v>0.93</c:v>
                </c:pt>
                <c:pt idx="48">
                  <c:v>0.9</c:v>
                </c:pt>
                <c:pt idx="49">
                  <c:v>0.9</c:v>
                </c:pt>
                <c:pt idx="50">
                  <c:v>0.95</c:v>
                </c:pt>
                <c:pt idx="51">
                  <c:v>0.94</c:v>
                </c:pt>
                <c:pt idx="52">
                  <c:v>0.94</c:v>
                </c:pt>
                <c:pt idx="53">
                  <c:v>0.93</c:v>
                </c:pt>
                <c:pt idx="54">
                  <c:v>0.9</c:v>
                </c:pt>
                <c:pt idx="55">
                  <c:v>0.94</c:v>
                </c:pt>
                <c:pt idx="56">
                  <c:v>0.96</c:v>
                </c:pt>
                <c:pt idx="57">
                  <c:v>0.94</c:v>
                </c:pt>
                <c:pt idx="58">
                  <c:v>0.92</c:v>
                </c:pt>
                <c:pt idx="59">
                  <c:v>0.92</c:v>
                </c:pt>
                <c:pt idx="60">
                  <c:v>0.9</c:v>
                </c:pt>
                <c:pt idx="61">
                  <c:v>0.9</c:v>
                </c:pt>
                <c:pt idx="62">
                  <c:v>0.89</c:v>
                </c:pt>
                <c:pt idx="63">
                  <c:v>0.9</c:v>
                </c:pt>
                <c:pt idx="64">
                  <c:v>0.92</c:v>
                </c:pt>
                <c:pt idx="65">
                  <c:v>1.04</c:v>
                </c:pt>
                <c:pt idx="66">
                  <c:v>1.01</c:v>
                </c:pt>
                <c:pt idx="67">
                  <c:v>1.04</c:v>
                </c:pt>
                <c:pt idx="68">
                  <c:v>1.06</c:v>
                </c:pt>
                <c:pt idx="69">
                  <c:v>1.39</c:v>
                </c:pt>
                <c:pt idx="70">
                  <c:v>1.4</c:v>
                </c:pt>
                <c:pt idx="71">
                  <c:v>1.7</c:v>
                </c:pt>
                <c:pt idx="72">
                  <c:v>1.65</c:v>
                </c:pt>
                <c:pt idx="73">
                  <c:v>1.54</c:v>
                </c:pt>
                <c:pt idx="74">
                  <c:v>1.54</c:v>
                </c:pt>
                <c:pt idx="75">
                  <c:v>1.6</c:v>
                </c:pt>
                <c:pt idx="76">
                  <c:v>1.63</c:v>
                </c:pt>
                <c:pt idx="77">
                  <c:v>1.73</c:v>
                </c:pt>
                <c:pt idx="78">
                  <c:v>2</c:v>
                </c:pt>
                <c:pt idx="79">
                  <c:v>2.0499999999999998</c:v>
                </c:pt>
                <c:pt idx="80">
                  <c:v>2.08</c:v>
                </c:pt>
                <c:pt idx="81">
                  <c:v>2.2000000000000002</c:v>
                </c:pt>
                <c:pt idx="82">
                  <c:v>2.21</c:v>
                </c:pt>
                <c:pt idx="83">
                  <c:v>2.1</c:v>
                </c:pt>
                <c:pt idx="84">
                  <c:v>2.25</c:v>
                </c:pt>
                <c:pt idx="85">
                  <c:v>2.36</c:v>
                </c:pt>
                <c:pt idx="86">
                  <c:v>2.84</c:v>
                </c:pt>
                <c:pt idx="87">
                  <c:v>2.66</c:v>
                </c:pt>
                <c:pt idx="88">
                  <c:v>2.54</c:v>
                </c:pt>
                <c:pt idx="89">
                  <c:v>2.74</c:v>
                </c:pt>
                <c:pt idx="90">
                  <c:v>2.67</c:v>
                </c:pt>
                <c:pt idx="91">
                  <c:v>2.48</c:v>
                </c:pt>
                <c:pt idx="92">
                  <c:v>2.4</c:v>
                </c:pt>
                <c:pt idx="93">
                  <c:v>2.35</c:v>
                </c:pt>
                <c:pt idx="94">
                  <c:v>2.34</c:v>
                </c:pt>
                <c:pt idx="95">
                  <c:v>2.34</c:v>
                </c:pt>
                <c:pt idx="96">
                  <c:v>2.29</c:v>
                </c:pt>
                <c:pt idx="97">
                  <c:v>2.2799999999999998</c:v>
                </c:pt>
                <c:pt idx="98">
                  <c:v>2.29</c:v>
                </c:pt>
                <c:pt idx="99">
                  <c:v>2.2599999999999998</c:v>
                </c:pt>
                <c:pt idx="100">
                  <c:v>2.34</c:v>
                </c:pt>
                <c:pt idx="101">
                  <c:v>2.2599999999999998</c:v>
                </c:pt>
                <c:pt idx="102">
                  <c:v>2.25</c:v>
                </c:pt>
                <c:pt idx="103">
                  <c:v>2.27</c:v>
                </c:pt>
                <c:pt idx="104">
                  <c:v>2.2999999999999998</c:v>
                </c:pt>
                <c:pt idx="105">
                  <c:v>2.2000000000000002</c:v>
                </c:pt>
                <c:pt idx="106">
                  <c:v>2.09</c:v>
                </c:pt>
                <c:pt idx="107">
                  <c:v>2.0499999999999998</c:v>
                </c:pt>
                <c:pt idx="108">
                  <c:v>2.04</c:v>
                </c:pt>
                <c:pt idx="109">
                  <c:v>2.06</c:v>
                </c:pt>
                <c:pt idx="110">
                  <c:v>2.0499999999999998</c:v>
                </c:pt>
                <c:pt idx="111">
                  <c:v>2.02</c:v>
                </c:pt>
                <c:pt idx="112">
                  <c:v>1.95</c:v>
                </c:pt>
                <c:pt idx="113">
                  <c:v>1.87</c:v>
                </c:pt>
                <c:pt idx="114">
                  <c:v>1.76</c:v>
                </c:pt>
                <c:pt idx="115">
                  <c:v>1.74</c:v>
                </c:pt>
                <c:pt idx="116">
                  <c:v>1.74</c:v>
                </c:pt>
                <c:pt idx="117">
                  <c:v>1.87</c:v>
                </c:pt>
                <c:pt idx="118">
                  <c:v>1.87</c:v>
                </c:pt>
                <c:pt idx="119">
                  <c:v>1.95</c:v>
                </c:pt>
                <c:pt idx="120">
                  <c:v>1.87</c:v>
                </c:pt>
                <c:pt idx="121">
                  <c:v>1.95</c:v>
                </c:pt>
                <c:pt idx="122">
                  <c:v>1.9</c:v>
                </c:pt>
                <c:pt idx="123">
                  <c:v>1.93</c:v>
                </c:pt>
                <c:pt idx="124">
                  <c:v>1.8</c:v>
                </c:pt>
                <c:pt idx="125">
                  <c:v>1.74</c:v>
                </c:pt>
                <c:pt idx="126">
                  <c:v>1.73</c:v>
                </c:pt>
                <c:pt idx="127">
                  <c:v>1.6</c:v>
                </c:pt>
                <c:pt idx="128">
                  <c:v>1.6</c:v>
                </c:pt>
                <c:pt idx="129">
                  <c:v>1.72</c:v>
                </c:pt>
                <c:pt idx="130">
                  <c:v>1.72</c:v>
                </c:pt>
                <c:pt idx="131">
                  <c:v>1.76</c:v>
                </c:pt>
                <c:pt idx="132">
                  <c:v>1.78</c:v>
                </c:pt>
                <c:pt idx="133">
                  <c:v>1.95</c:v>
                </c:pt>
                <c:pt idx="134">
                  <c:v>1.8</c:v>
                </c:pt>
                <c:pt idx="135">
                  <c:v>1.8</c:v>
                </c:pt>
                <c:pt idx="136">
                  <c:v>1.77</c:v>
                </c:pt>
                <c:pt idx="137">
                  <c:v>1.7</c:v>
                </c:pt>
                <c:pt idx="138">
                  <c:v>1.7</c:v>
                </c:pt>
                <c:pt idx="139">
                  <c:v>1.7</c:v>
                </c:pt>
                <c:pt idx="140">
                  <c:v>1.6</c:v>
                </c:pt>
                <c:pt idx="141">
                  <c:v>1.5</c:v>
                </c:pt>
                <c:pt idx="142">
                  <c:v>1.47</c:v>
                </c:pt>
                <c:pt idx="143">
                  <c:v>1.45</c:v>
                </c:pt>
                <c:pt idx="144">
                  <c:v>1.43</c:v>
                </c:pt>
                <c:pt idx="145">
                  <c:v>1.28</c:v>
                </c:pt>
                <c:pt idx="146">
                  <c:v>1.3</c:v>
                </c:pt>
                <c:pt idx="147">
                  <c:v>1.32</c:v>
                </c:pt>
                <c:pt idx="148">
                  <c:v>1.59</c:v>
                </c:pt>
                <c:pt idx="149">
                  <c:v>2.44</c:v>
                </c:pt>
                <c:pt idx="150">
                  <c:v>2.5099999999999998</c:v>
                </c:pt>
                <c:pt idx="151">
                  <c:v>2.56</c:v>
                </c:pt>
                <c:pt idx="152">
                  <c:v>2.4900000000000002</c:v>
                </c:pt>
                <c:pt idx="153">
                  <c:v>2.61</c:v>
                </c:pt>
                <c:pt idx="154">
                  <c:v>3.1</c:v>
                </c:pt>
                <c:pt idx="155">
                  <c:v>3.22</c:v>
                </c:pt>
                <c:pt idx="156">
                  <c:v>3.08</c:v>
                </c:pt>
                <c:pt idx="157">
                  <c:v>2.92</c:v>
                </c:pt>
                <c:pt idx="158">
                  <c:v>2.62</c:v>
                </c:pt>
                <c:pt idx="159">
                  <c:v>2.48</c:v>
                </c:pt>
                <c:pt idx="160">
                  <c:v>2.4500000000000002</c:v>
                </c:pt>
                <c:pt idx="161">
                  <c:v>2.9</c:v>
                </c:pt>
                <c:pt idx="162">
                  <c:v>3.35</c:v>
                </c:pt>
                <c:pt idx="163">
                  <c:v>3.05</c:v>
                </c:pt>
                <c:pt idx="164">
                  <c:v>3</c:v>
                </c:pt>
                <c:pt idx="165">
                  <c:v>3.08</c:v>
                </c:pt>
                <c:pt idx="166">
                  <c:v>3.08</c:v>
                </c:pt>
                <c:pt idx="167">
                  <c:v>3.2</c:v>
                </c:pt>
                <c:pt idx="168">
                  <c:v>3.14</c:v>
                </c:pt>
                <c:pt idx="169">
                  <c:v>3.06</c:v>
                </c:pt>
                <c:pt idx="170">
                  <c:v>2.84</c:v>
                </c:pt>
                <c:pt idx="171">
                  <c:v>2.68</c:v>
                </c:pt>
                <c:pt idx="172">
                  <c:v>2.79</c:v>
                </c:pt>
                <c:pt idx="173">
                  <c:v>2.62</c:v>
                </c:pt>
                <c:pt idx="174">
                  <c:v>2.62</c:v>
                </c:pt>
                <c:pt idx="175">
                  <c:v>2.7</c:v>
                </c:pt>
                <c:pt idx="176">
                  <c:v>2.62</c:v>
                </c:pt>
                <c:pt idx="177">
                  <c:v>2.48</c:v>
                </c:pt>
                <c:pt idx="178">
                  <c:v>2.37</c:v>
                </c:pt>
                <c:pt idx="179">
                  <c:v>2.29</c:v>
                </c:pt>
                <c:pt idx="180">
                  <c:v>2.1800000000000002</c:v>
                </c:pt>
                <c:pt idx="181">
                  <c:v>2.09</c:v>
                </c:pt>
                <c:pt idx="182">
                  <c:v>2</c:v>
                </c:pt>
                <c:pt idx="183">
                  <c:v>1.95</c:v>
                </c:pt>
                <c:pt idx="184">
                  <c:v>1.9</c:v>
                </c:pt>
                <c:pt idx="185">
                  <c:v>1.88</c:v>
                </c:pt>
                <c:pt idx="186">
                  <c:v>2.14</c:v>
                </c:pt>
                <c:pt idx="187">
                  <c:v>2.0499999999999998</c:v>
                </c:pt>
                <c:pt idx="188">
                  <c:v>1.89</c:v>
                </c:pt>
                <c:pt idx="189">
                  <c:v>1.89</c:v>
                </c:pt>
                <c:pt idx="190">
                  <c:v>1.85</c:v>
                </c:pt>
                <c:pt idx="191">
                  <c:v>1.9</c:v>
                </c:pt>
                <c:pt idx="192">
                  <c:v>1.9</c:v>
                </c:pt>
                <c:pt idx="193">
                  <c:v>1.88</c:v>
                </c:pt>
                <c:pt idx="194">
                  <c:v>1.84</c:v>
                </c:pt>
                <c:pt idx="195">
                  <c:v>1.84</c:v>
                </c:pt>
                <c:pt idx="196">
                  <c:v>1.8</c:v>
                </c:pt>
                <c:pt idx="197">
                  <c:v>1.83</c:v>
                </c:pt>
                <c:pt idx="198">
                  <c:v>1.78</c:v>
                </c:pt>
                <c:pt idx="199">
                  <c:v>1.75</c:v>
                </c:pt>
                <c:pt idx="200">
                  <c:v>1.7</c:v>
                </c:pt>
                <c:pt idx="201">
                  <c:v>1.7</c:v>
                </c:pt>
                <c:pt idx="202">
                  <c:v>1.68</c:v>
                </c:pt>
                <c:pt idx="203">
                  <c:v>1.83</c:v>
                </c:pt>
                <c:pt idx="204">
                  <c:v>1.8</c:v>
                </c:pt>
                <c:pt idx="205">
                  <c:v>1.75</c:v>
                </c:pt>
                <c:pt idx="206">
                  <c:v>1.65</c:v>
                </c:pt>
                <c:pt idx="207">
                  <c:v>1.6</c:v>
                </c:pt>
                <c:pt idx="208">
                  <c:v>1.59</c:v>
                </c:pt>
                <c:pt idx="209">
                  <c:v>1.54</c:v>
                </c:pt>
                <c:pt idx="210">
                  <c:v>1.52</c:v>
                </c:pt>
                <c:pt idx="211">
                  <c:v>1.62</c:v>
                </c:pt>
                <c:pt idx="212">
                  <c:v>1.45</c:v>
                </c:pt>
                <c:pt idx="213">
                  <c:v>1.43</c:v>
                </c:pt>
                <c:pt idx="214">
                  <c:v>1.35</c:v>
                </c:pt>
                <c:pt idx="215">
                  <c:v>1.47</c:v>
                </c:pt>
                <c:pt idx="216">
                  <c:v>1.93</c:v>
                </c:pt>
                <c:pt idx="217">
                  <c:v>1.6</c:v>
                </c:pt>
                <c:pt idx="218">
                  <c:v>1.55</c:v>
                </c:pt>
                <c:pt idx="219">
                  <c:v>1.8</c:v>
                </c:pt>
                <c:pt idx="220">
                  <c:v>1.94</c:v>
                </c:pt>
                <c:pt idx="221">
                  <c:v>2.15</c:v>
                </c:pt>
                <c:pt idx="222">
                  <c:v>2.57</c:v>
                </c:pt>
                <c:pt idx="223">
                  <c:v>2.65</c:v>
                </c:pt>
                <c:pt idx="224">
                  <c:v>2.72</c:v>
                </c:pt>
                <c:pt idx="225">
                  <c:v>2.87</c:v>
                </c:pt>
                <c:pt idx="226">
                  <c:v>2.93</c:v>
                </c:pt>
                <c:pt idx="227">
                  <c:v>2.9</c:v>
                </c:pt>
                <c:pt idx="228">
                  <c:v>2.8</c:v>
                </c:pt>
                <c:pt idx="229">
                  <c:v>2.8</c:v>
                </c:pt>
                <c:pt idx="230">
                  <c:v>2.82</c:v>
                </c:pt>
                <c:pt idx="231">
                  <c:v>2.94</c:v>
                </c:pt>
                <c:pt idx="232">
                  <c:v>2.86</c:v>
                </c:pt>
                <c:pt idx="233">
                  <c:v>2.77</c:v>
                </c:pt>
                <c:pt idx="234">
                  <c:v>2.75</c:v>
                </c:pt>
                <c:pt idx="235">
                  <c:v>2.62</c:v>
                </c:pt>
                <c:pt idx="236">
                  <c:v>2.5</c:v>
                </c:pt>
                <c:pt idx="237">
                  <c:v>2.6</c:v>
                </c:pt>
                <c:pt idx="238">
                  <c:v>2.58</c:v>
                </c:pt>
                <c:pt idx="239">
                  <c:v>2.5</c:v>
                </c:pt>
                <c:pt idx="240">
                  <c:v>2.87</c:v>
                </c:pt>
                <c:pt idx="241">
                  <c:v>2.92</c:v>
                </c:pt>
                <c:pt idx="242">
                  <c:v>2.98</c:v>
                </c:pt>
                <c:pt idx="243">
                  <c:v>2.71</c:v>
                </c:pt>
                <c:pt idx="244">
                  <c:v>2.9</c:v>
                </c:pt>
                <c:pt idx="245">
                  <c:v>2.72</c:v>
                </c:pt>
                <c:pt idx="246">
                  <c:v>3.2</c:v>
                </c:pt>
                <c:pt idx="247">
                  <c:v>2.9</c:v>
                </c:pt>
                <c:pt idx="248">
                  <c:v>2.82</c:v>
                </c:pt>
                <c:pt idx="249">
                  <c:v>2.76</c:v>
                </c:pt>
                <c:pt idx="250">
                  <c:v>3.1</c:v>
                </c:pt>
                <c:pt idx="251">
                  <c:v>3.72</c:v>
                </c:pt>
                <c:pt idx="252">
                  <c:v>3.23</c:v>
                </c:pt>
                <c:pt idx="253">
                  <c:v>3.26</c:v>
                </c:pt>
                <c:pt idx="254">
                  <c:v>2.85</c:v>
                </c:pt>
                <c:pt idx="255">
                  <c:v>2.84</c:v>
                </c:pt>
                <c:pt idx="256">
                  <c:v>2.87</c:v>
                </c:pt>
                <c:pt idx="257">
                  <c:v>2.88</c:v>
                </c:pt>
                <c:pt idx="258">
                  <c:v>2.79</c:v>
                </c:pt>
                <c:pt idx="259">
                  <c:v>2.76</c:v>
                </c:pt>
                <c:pt idx="260">
                  <c:v>2.95</c:v>
                </c:pt>
                <c:pt idx="261">
                  <c:v>2.79</c:v>
                </c:pt>
                <c:pt idx="262">
                  <c:v>2.7</c:v>
                </c:pt>
                <c:pt idx="263">
                  <c:v>2.72</c:v>
                </c:pt>
                <c:pt idx="264">
                  <c:v>2.8</c:v>
                </c:pt>
                <c:pt idx="265">
                  <c:v>2.74</c:v>
                </c:pt>
                <c:pt idx="266">
                  <c:v>2.66</c:v>
                </c:pt>
                <c:pt idx="267">
                  <c:v>3.6</c:v>
                </c:pt>
                <c:pt idx="268">
                  <c:v>2.8</c:v>
                </c:pt>
                <c:pt idx="269">
                  <c:v>2.68</c:v>
                </c:pt>
                <c:pt idx="270">
                  <c:v>2.5499999999999998</c:v>
                </c:pt>
                <c:pt idx="271">
                  <c:v>2.56</c:v>
                </c:pt>
                <c:pt idx="272">
                  <c:v>3.38</c:v>
                </c:pt>
                <c:pt idx="273">
                  <c:v>2.9</c:v>
                </c:pt>
                <c:pt idx="274">
                  <c:v>3.38</c:v>
                </c:pt>
                <c:pt idx="275">
                  <c:v>3.5</c:v>
                </c:pt>
                <c:pt idx="276">
                  <c:v>3.35</c:v>
                </c:pt>
                <c:pt idx="277">
                  <c:v>3.32</c:v>
                </c:pt>
                <c:pt idx="278">
                  <c:v>3.2</c:v>
                </c:pt>
                <c:pt idx="279">
                  <c:v>3</c:v>
                </c:pt>
                <c:pt idx="280">
                  <c:v>2.88</c:v>
                </c:pt>
                <c:pt idx="281">
                  <c:v>2.92</c:v>
                </c:pt>
                <c:pt idx="282">
                  <c:v>3.06</c:v>
                </c:pt>
                <c:pt idx="283">
                  <c:v>3.25</c:v>
                </c:pt>
                <c:pt idx="284">
                  <c:v>3.62</c:v>
                </c:pt>
                <c:pt idx="285">
                  <c:v>3.98</c:v>
                </c:pt>
                <c:pt idx="286">
                  <c:v>4.3499999999999996</c:v>
                </c:pt>
                <c:pt idx="287">
                  <c:v>3.98</c:v>
                </c:pt>
                <c:pt idx="288">
                  <c:v>4.3499999999999996</c:v>
                </c:pt>
                <c:pt idx="289">
                  <c:v>4.32</c:v>
                </c:pt>
                <c:pt idx="290">
                  <c:v>4.3</c:v>
                </c:pt>
                <c:pt idx="291">
                  <c:v>3.92</c:v>
                </c:pt>
                <c:pt idx="292">
                  <c:v>3.67</c:v>
                </c:pt>
                <c:pt idx="293">
                  <c:v>3.61</c:v>
                </c:pt>
                <c:pt idx="294">
                  <c:v>3.56</c:v>
                </c:pt>
                <c:pt idx="295">
                  <c:v>3.52</c:v>
                </c:pt>
                <c:pt idx="296">
                  <c:v>3.4</c:v>
                </c:pt>
                <c:pt idx="297">
                  <c:v>3.46</c:v>
                </c:pt>
                <c:pt idx="298">
                  <c:v>3.44</c:v>
                </c:pt>
                <c:pt idx="299">
                  <c:v>3.35</c:v>
                </c:pt>
                <c:pt idx="300">
                  <c:v>3.4</c:v>
                </c:pt>
                <c:pt idx="301">
                  <c:v>3.11</c:v>
                </c:pt>
                <c:pt idx="302">
                  <c:v>3.67</c:v>
                </c:pt>
                <c:pt idx="303">
                  <c:v>3.52</c:v>
                </c:pt>
                <c:pt idx="304">
                  <c:v>3.87</c:v>
                </c:pt>
                <c:pt idx="305">
                  <c:v>3.6</c:v>
                </c:pt>
                <c:pt idx="306">
                  <c:v>4.05</c:v>
                </c:pt>
                <c:pt idx="307">
                  <c:v>3.6</c:v>
                </c:pt>
                <c:pt idx="308">
                  <c:v>3.46</c:v>
                </c:pt>
                <c:pt idx="309">
                  <c:v>3.36</c:v>
                </c:pt>
                <c:pt idx="310">
                  <c:v>3.2</c:v>
                </c:pt>
                <c:pt idx="311">
                  <c:v>3</c:v>
                </c:pt>
                <c:pt idx="312">
                  <c:v>2.78</c:v>
                </c:pt>
                <c:pt idx="313">
                  <c:v>2.76</c:v>
                </c:pt>
                <c:pt idx="314">
                  <c:v>2.64</c:v>
                </c:pt>
                <c:pt idx="315">
                  <c:v>2.5499999999999998</c:v>
                </c:pt>
                <c:pt idx="316">
                  <c:v>2.57</c:v>
                </c:pt>
                <c:pt idx="317">
                  <c:v>2.58</c:v>
                </c:pt>
                <c:pt idx="318">
                  <c:v>2.54</c:v>
                </c:pt>
                <c:pt idx="319">
                  <c:v>2.48</c:v>
                </c:pt>
                <c:pt idx="320">
                  <c:v>2.44</c:v>
                </c:pt>
                <c:pt idx="321">
                  <c:v>2.35</c:v>
                </c:pt>
                <c:pt idx="322">
                  <c:v>2.2599999999999998</c:v>
                </c:pt>
                <c:pt idx="323">
                  <c:v>2.23</c:v>
                </c:pt>
                <c:pt idx="324">
                  <c:v>2.2000000000000002</c:v>
                </c:pt>
                <c:pt idx="325">
                  <c:v>2.14</c:v>
                </c:pt>
                <c:pt idx="326">
                  <c:v>2.16</c:v>
                </c:pt>
                <c:pt idx="327">
                  <c:v>2.2599999999999998</c:v>
                </c:pt>
                <c:pt idx="328">
                  <c:v>2.08</c:v>
                </c:pt>
                <c:pt idx="329">
                  <c:v>2.02</c:v>
                </c:pt>
                <c:pt idx="330">
                  <c:v>2.08</c:v>
                </c:pt>
                <c:pt idx="331">
                  <c:v>1.89</c:v>
                </c:pt>
                <c:pt idx="332">
                  <c:v>2.14</c:v>
                </c:pt>
                <c:pt idx="333">
                  <c:v>2.02</c:v>
                </c:pt>
                <c:pt idx="334">
                  <c:v>1.98</c:v>
                </c:pt>
                <c:pt idx="335">
                  <c:v>1.88</c:v>
                </c:pt>
                <c:pt idx="336">
                  <c:v>1.8</c:v>
                </c:pt>
                <c:pt idx="337">
                  <c:v>1.85</c:v>
                </c:pt>
                <c:pt idx="338">
                  <c:v>1.86</c:v>
                </c:pt>
                <c:pt idx="339">
                  <c:v>1.85</c:v>
                </c:pt>
                <c:pt idx="340">
                  <c:v>1.8</c:v>
                </c:pt>
                <c:pt idx="341">
                  <c:v>1.7</c:v>
                </c:pt>
                <c:pt idx="342">
                  <c:v>1.6</c:v>
                </c:pt>
                <c:pt idx="343">
                  <c:v>1.6</c:v>
                </c:pt>
                <c:pt idx="344">
                  <c:v>1.58</c:v>
                </c:pt>
                <c:pt idx="345">
                  <c:v>1.57</c:v>
                </c:pt>
                <c:pt idx="346">
                  <c:v>1.55</c:v>
                </c:pt>
                <c:pt idx="347">
                  <c:v>1.55</c:v>
                </c:pt>
                <c:pt idx="348">
                  <c:v>1.53</c:v>
                </c:pt>
                <c:pt idx="349">
                  <c:v>1.5</c:v>
                </c:pt>
                <c:pt idx="350">
                  <c:v>1.53</c:v>
                </c:pt>
                <c:pt idx="351">
                  <c:v>1.7</c:v>
                </c:pt>
                <c:pt idx="352">
                  <c:v>1.64</c:v>
                </c:pt>
                <c:pt idx="353">
                  <c:v>1.6</c:v>
                </c:pt>
                <c:pt idx="354">
                  <c:v>1.45</c:v>
                </c:pt>
                <c:pt idx="355">
                  <c:v>1.45</c:v>
                </c:pt>
                <c:pt idx="356">
                  <c:v>1.29</c:v>
                </c:pt>
                <c:pt idx="357">
                  <c:v>1.26</c:v>
                </c:pt>
                <c:pt idx="358">
                  <c:v>1.2</c:v>
                </c:pt>
                <c:pt idx="359">
                  <c:v>1.54</c:v>
                </c:pt>
                <c:pt idx="360">
                  <c:v>1.3</c:v>
                </c:pt>
                <c:pt idx="361">
                  <c:v>1.27</c:v>
                </c:pt>
                <c:pt idx="362">
                  <c:v>1.1499999999999999</c:v>
                </c:pt>
                <c:pt idx="363">
                  <c:v>1.26</c:v>
                </c:pt>
                <c:pt idx="364">
                  <c:v>1.26</c:v>
                </c:pt>
                <c:pt idx="365">
                  <c:v>1.67</c:v>
                </c:pt>
                <c:pt idx="366">
                  <c:v>1.72</c:v>
                </c:pt>
                <c:pt idx="367">
                  <c:v>1.5</c:v>
                </c:pt>
                <c:pt idx="368">
                  <c:v>1.4</c:v>
                </c:pt>
                <c:pt idx="369">
                  <c:v>1.36</c:v>
                </c:pt>
                <c:pt idx="370">
                  <c:v>1.3</c:v>
                </c:pt>
                <c:pt idx="371">
                  <c:v>1.28</c:v>
                </c:pt>
                <c:pt idx="372">
                  <c:v>1.27</c:v>
                </c:pt>
                <c:pt idx="373">
                  <c:v>1.51</c:v>
                </c:pt>
                <c:pt idx="374">
                  <c:v>1.53</c:v>
                </c:pt>
                <c:pt idx="375">
                  <c:v>1.25</c:v>
                </c:pt>
                <c:pt idx="376">
                  <c:v>1.2</c:v>
                </c:pt>
                <c:pt idx="377">
                  <c:v>1.18</c:v>
                </c:pt>
                <c:pt idx="378">
                  <c:v>1.1499999999999999</c:v>
                </c:pt>
                <c:pt idx="379">
                  <c:v>1.1499999999999999</c:v>
                </c:pt>
                <c:pt idx="380">
                  <c:v>1.1299999999999999</c:v>
                </c:pt>
                <c:pt idx="381">
                  <c:v>1.1200000000000001</c:v>
                </c:pt>
                <c:pt idx="382">
                  <c:v>1.1299999999999999</c:v>
                </c:pt>
                <c:pt idx="383">
                  <c:v>1.1100000000000001</c:v>
                </c:pt>
                <c:pt idx="384">
                  <c:v>1.1000000000000001</c:v>
                </c:pt>
                <c:pt idx="385">
                  <c:v>1.1000000000000001</c:v>
                </c:pt>
                <c:pt idx="386">
                  <c:v>1.3</c:v>
                </c:pt>
                <c:pt idx="387">
                  <c:v>1.18</c:v>
                </c:pt>
                <c:pt idx="388">
                  <c:v>1.1399999999999999</c:v>
                </c:pt>
                <c:pt idx="389">
                  <c:v>1.1200000000000001</c:v>
                </c:pt>
                <c:pt idx="390">
                  <c:v>1.1000000000000001</c:v>
                </c:pt>
                <c:pt idx="391">
                  <c:v>1.1000000000000001</c:v>
                </c:pt>
                <c:pt idx="392">
                  <c:v>1.0900000000000001</c:v>
                </c:pt>
                <c:pt idx="393">
                  <c:v>1.08</c:v>
                </c:pt>
                <c:pt idx="394">
                  <c:v>1.07</c:v>
                </c:pt>
                <c:pt idx="395">
                  <c:v>1.0900000000000001</c:v>
                </c:pt>
                <c:pt idx="396">
                  <c:v>1.1100000000000001</c:v>
                </c:pt>
                <c:pt idx="397">
                  <c:v>1.1299999999999999</c:v>
                </c:pt>
                <c:pt idx="398">
                  <c:v>1.1000000000000001</c:v>
                </c:pt>
                <c:pt idx="399">
                  <c:v>1.1000000000000001</c:v>
                </c:pt>
                <c:pt idx="400">
                  <c:v>1.0900000000000001</c:v>
                </c:pt>
                <c:pt idx="401">
                  <c:v>1.1200000000000001</c:v>
                </c:pt>
                <c:pt idx="402">
                  <c:v>1.1499999999999999</c:v>
                </c:pt>
                <c:pt idx="403">
                  <c:v>1.25</c:v>
                </c:pt>
                <c:pt idx="404">
                  <c:v>1.25</c:v>
                </c:pt>
                <c:pt idx="405">
                  <c:v>1.4</c:v>
                </c:pt>
                <c:pt idx="406">
                  <c:v>1.46</c:v>
                </c:pt>
                <c:pt idx="407">
                  <c:v>1.4</c:v>
                </c:pt>
                <c:pt idx="408">
                  <c:v>1.44</c:v>
                </c:pt>
                <c:pt idx="409">
                  <c:v>1.35</c:v>
                </c:pt>
                <c:pt idx="410">
                  <c:v>1.3</c:v>
                </c:pt>
                <c:pt idx="411">
                  <c:v>1.28</c:v>
                </c:pt>
                <c:pt idx="412">
                  <c:v>1.2</c:v>
                </c:pt>
                <c:pt idx="413">
                  <c:v>1.2</c:v>
                </c:pt>
                <c:pt idx="414">
                  <c:v>1.3</c:v>
                </c:pt>
                <c:pt idx="415">
                  <c:v>1.38</c:v>
                </c:pt>
                <c:pt idx="416">
                  <c:v>1.37</c:v>
                </c:pt>
                <c:pt idx="417">
                  <c:v>1.3</c:v>
                </c:pt>
                <c:pt idx="418">
                  <c:v>1.2</c:v>
                </c:pt>
                <c:pt idx="419">
                  <c:v>1.2</c:v>
                </c:pt>
                <c:pt idx="420">
                  <c:v>1.1499999999999999</c:v>
                </c:pt>
                <c:pt idx="421">
                  <c:v>1.1399999999999999</c:v>
                </c:pt>
                <c:pt idx="422">
                  <c:v>1.1299999999999999</c:v>
                </c:pt>
                <c:pt idx="423">
                  <c:v>1.06</c:v>
                </c:pt>
                <c:pt idx="424">
                  <c:v>1.1100000000000001</c:v>
                </c:pt>
                <c:pt idx="425">
                  <c:v>1.06</c:v>
                </c:pt>
                <c:pt idx="426">
                  <c:v>1</c:v>
                </c:pt>
                <c:pt idx="427">
                  <c:v>0.98</c:v>
                </c:pt>
                <c:pt idx="428">
                  <c:v>0.96</c:v>
                </c:pt>
                <c:pt idx="429">
                  <c:v>0.96</c:v>
                </c:pt>
                <c:pt idx="430">
                  <c:v>0.95</c:v>
                </c:pt>
                <c:pt idx="431">
                  <c:v>0.94</c:v>
                </c:pt>
                <c:pt idx="432">
                  <c:v>0.92</c:v>
                </c:pt>
                <c:pt idx="433">
                  <c:v>0.9</c:v>
                </c:pt>
                <c:pt idx="434">
                  <c:v>0.88</c:v>
                </c:pt>
                <c:pt idx="435">
                  <c:v>0.85</c:v>
                </c:pt>
                <c:pt idx="436">
                  <c:v>0.83</c:v>
                </c:pt>
                <c:pt idx="437">
                  <c:v>0.8</c:v>
                </c:pt>
                <c:pt idx="438">
                  <c:v>0.78</c:v>
                </c:pt>
                <c:pt idx="439">
                  <c:v>0.78</c:v>
                </c:pt>
                <c:pt idx="440">
                  <c:v>0.76</c:v>
                </c:pt>
                <c:pt idx="441">
                  <c:v>0.9</c:v>
                </c:pt>
                <c:pt idx="442">
                  <c:v>0.98</c:v>
                </c:pt>
                <c:pt idx="443">
                  <c:v>1</c:v>
                </c:pt>
                <c:pt idx="444">
                  <c:v>1.01</c:v>
                </c:pt>
                <c:pt idx="445">
                  <c:v>1.02</c:v>
                </c:pt>
                <c:pt idx="446">
                  <c:v>1.1000000000000001</c:v>
                </c:pt>
                <c:pt idx="447">
                  <c:v>1.66</c:v>
                </c:pt>
                <c:pt idx="448">
                  <c:v>1.34</c:v>
                </c:pt>
                <c:pt idx="449">
                  <c:v>1.4</c:v>
                </c:pt>
                <c:pt idx="450">
                  <c:v>1.46</c:v>
                </c:pt>
                <c:pt idx="451">
                  <c:v>1.85</c:v>
                </c:pt>
                <c:pt idx="452">
                  <c:v>1.65</c:v>
                </c:pt>
                <c:pt idx="453">
                  <c:v>1.46</c:v>
                </c:pt>
                <c:pt idx="454">
                  <c:v>1.28</c:v>
                </c:pt>
                <c:pt idx="455">
                  <c:v>1.25</c:v>
                </c:pt>
                <c:pt idx="456">
                  <c:v>1.22</c:v>
                </c:pt>
                <c:pt idx="457">
                  <c:v>1.21</c:v>
                </c:pt>
                <c:pt idx="458">
                  <c:v>1.2</c:v>
                </c:pt>
                <c:pt idx="459">
                  <c:v>1.17</c:v>
                </c:pt>
                <c:pt idx="460">
                  <c:v>1.32</c:v>
                </c:pt>
                <c:pt idx="461">
                  <c:v>1.48</c:v>
                </c:pt>
                <c:pt idx="462">
                  <c:v>1.62</c:v>
                </c:pt>
                <c:pt idx="463">
                  <c:v>1.56</c:v>
                </c:pt>
                <c:pt idx="464">
                  <c:v>1.46</c:v>
                </c:pt>
                <c:pt idx="465">
                  <c:v>1.38</c:v>
                </c:pt>
                <c:pt idx="466">
                  <c:v>1.35</c:v>
                </c:pt>
                <c:pt idx="467">
                  <c:v>1.46</c:v>
                </c:pt>
                <c:pt idx="468">
                  <c:v>1.32</c:v>
                </c:pt>
                <c:pt idx="469">
                  <c:v>1.33</c:v>
                </c:pt>
                <c:pt idx="470">
                  <c:v>1</c:v>
                </c:pt>
                <c:pt idx="471">
                  <c:v>1</c:v>
                </c:pt>
                <c:pt idx="472">
                  <c:v>0.98</c:v>
                </c:pt>
                <c:pt idx="473">
                  <c:v>1.37</c:v>
                </c:pt>
                <c:pt idx="474">
                  <c:v>1.29</c:v>
                </c:pt>
                <c:pt idx="475">
                  <c:v>1.2</c:v>
                </c:pt>
                <c:pt idx="476">
                  <c:v>1.42</c:v>
                </c:pt>
                <c:pt idx="477">
                  <c:v>1.5</c:v>
                </c:pt>
                <c:pt idx="478">
                  <c:v>1.48</c:v>
                </c:pt>
                <c:pt idx="479">
                  <c:v>1.4</c:v>
                </c:pt>
                <c:pt idx="480">
                  <c:v>1.32</c:v>
                </c:pt>
                <c:pt idx="481">
                  <c:v>1.25</c:v>
                </c:pt>
                <c:pt idx="482">
                  <c:v>1.2</c:v>
                </c:pt>
                <c:pt idx="483">
                  <c:v>1.2</c:v>
                </c:pt>
                <c:pt idx="484">
                  <c:v>1.18</c:v>
                </c:pt>
                <c:pt idx="485">
                  <c:v>1.18</c:v>
                </c:pt>
                <c:pt idx="486">
                  <c:v>1.1599999999999999</c:v>
                </c:pt>
                <c:pt idx="487">
                  <c:v>1.17</c:v>
                </c:pt>
                <c:pt idx="488">
                  <c:v>1.1599999999999999</c:v>
                </c:pt>
                <c:pt idx="489">
                  <c:v>1.1399999999999999</c:v>
                </c:pt>
                <c:pt idx="490">
                  <c:v>1.1000000000000001</c:v>
                </c:pt>
                <c:pt idx="491">
                  <c:v>1.1000000000000001</c:v>
                </c:pt>
                <c:pt idx="492">
                  <c:v>1.1499999999999999</c:v>
                </c:pt>
                <c:pt idx="493">
                  <c:v>1.24</c:v>
                </c:pt>
                <c:pt idx="494">
                  <c:v>1.1000000000000001</c:v>
                </c:pt>
                <c:pt idx="495">
                  <c:v>0.98</c:v>
                </c:pt>
                <c:pt idx="496">
                  <c:v>0.98</c:v>
                </c:pt>
                <c:pt idx="497">
                  <c:v>1</c:v>
                </c:pt>
                <c:pt idx="498">
                  <c:v>1.02</c:v>
                </c:pt>
                <c:pt idx="499">
                  <c:v>1.2</c:v>
                </c:pt>
                <c:pt idx="500">
                  <c:v>1.1299999999999999</c:v>
                </c:pt>
                <c:pt idx="501">
                  <c:v>1.1499999999999999</c:v>
                </c:pt>
                <c:pt idx="502">
                  <c:v>1.18</c:v>
                </c:pt>
                <c:pt idx="503">
                  <c:v>1.18</c:v>
                </c:pt>
                <c:pt idx="504">
                  <c:v>1.1499999999999999</c:v>
                </c:pt>
                <c:pt idx="505">
                  <c:v>1.2</c:v>
                </c:pt>
                <c:pt idx="506">
                  <c:v>1.34</c:v>
                </c:pt>
                <c:pt idx="507">
                  <c:v>1.68</c:v>
                </c:pt>
                <c:pt idx="508">
                  <c:v>1.4</c:v>
                </c:pt>
                <c:pt idx="509">
                  <c:v>1.39</c:v>
                </c:pt>
                <c:pt idx="510">
                  <c:v>1.47</c:v>
                </c:pt>
                <c:pt idx="511">
                  <c:v>1.64</c:v>
                </c:pt>
                <c:pt idx="512">
                  <c:v>1.72</c:v>
                </c:pt>
                <c:pt idx="513">
                  <c:v>1.66</c:v>
                </c:pt>
                <c:pt idx="514">
                  <c:v>1.56</c:v>
                </c:pt>
                <c:pt idx="515">
                  <c:v>1.46</c:v>
                </c:pt>
                <c:pt idx="516">
                  <c:v>1.45</c:v>
                </c:pt>
                <c:pt idx="517">
                  <c:v>1.4</c:v>
                </c:pt>
                <c:pt idx="518">
                  <c:v>1.4</c:v>
                </c:pt>
                <c:pt idx="519">
                  <c:v>1.39</c:v>
                </c:pt>
                <c:pt idx="520">
                  <c:v>1.38</c:v>
                </c:pt>
                <c:pt idx="521">
                  <c:v>1.3</c:v>
                </c:pt>
                <c:pt idx="522">
                  <c:v>1.4</c:v>
                </c:pt>
                <c:pt idx="523">
                  <c:v>1.2</c:v>
                </c:pt>
                <c:pt idx="524">
                  <c:v>1.19</c:v>
                </c:pt>
                <c:pt idx="525">
                  <c:v>1.24</c:v>
                </c:pt>
                <c:pt idx="526">
                  <c:v>1.25</c:v>
                </c:pt>
                <c:pt idx="527">
                  <c:v>1.2</c:v>
                </c:pt>
                <c:pt idx="528">
                  <c:v>1.3</c:v>
                </c:pt>
                <c:pt idx="529">
                  <c:v>1.28</c:v>
                </c:pt>
                <c:pt idx="530">
                  <c:v>1.27</c:v>
                </c:pt>
                <c:pt idx="531">
                  <c:v>1.2</c:v>
                </c:pt>
                <c:pt idx="532">
                  <c:v>1.28</c:v>
                </c:pt>
                <c:pt idx="533">
                  <c:v>1.24</c:v>
                </c:pt>
                <c:pt idx="534">
                  <c:v>1.2</c:v>
                </c:pt>
                <c:pt idx="535">
                  <c:v>1.1200000000000001</c:v>
                </c:pt>
                <c:pt idx="536">
                  <c:v>1.1000000000000001</c:v>
                </c:pt>
                <c:pt idx="537">
                  <c:v>1.1000000000000001</c:v>
                </c:pt>
                <c:pt idx="538">
                  <c:v>1.08</c:v>
                </c:pt>
                <c:pt idx="539">
                  <c:v>1.05</c:v>
                </c:pt>
                <c:pt idx="540">
                  <c:v>1.02</c:v>
                </c:pt>
                <c:pt idx="541">
                  <c:v>1.02</c:v>
                </c:pt>
                <c:pt idx="542">
                  <c:v>1</c:v>
                </c:pt>
                <c:pt idx="543">
                  <c:v>1.2</c:v>
                </c:pt>
                <c:pt idx="544">
                  <c:v>1.25</c:v>
                </c:pt>
                <c:pt idx="545">
                  <c:v>1.2</c:v>
                </c:pt>
                <c:pt idx="546">
                  <c:v>1.27</c:v>
                </c:pt>
                <c:pt idx="547">
                  <c:v>1.24</c:v>
                </c:pt>
                <c:pt idx="548">
                  <c:v>1.28</c:v>
                </c:pt>
                <c:pt idx="549">
                  <c:v>1.3</c:v>
                </c:pt>
                <c:pt idx="550">
                  <c:v>1.35</c:v>
                </c:pt>
                <c:pt idx="551">
                  <c:v>1.34</c:v>
                </c:pt>
                <c:pt idx="552">
                  <c:v>1.28</c:v>
                </c:pt>
                <c:pt idx="553">
                  <c:v>1.29</c:v>
                </c:pt>
                <c:pt idx="554">
                  <c:v>1.24</c:v>
                </c:pt>
                <c:pt idx="555">
                  <c:v>1.34</c:v>
                </c:pt>
                <c:pt idx="556">
                  <c:v>1.28</c:v>
                </c:pt>
                <c:pt idx="557">
                  <c:v>1.34</c:v>
                </c:pt>
                <c:pt idx="558">
                  <c:v>1.38</c:v>
                </c:pt>
                <c:pt idx="559">
                  <c:v>1.3</c:v>
                </c:pt>
                <c:pt idx="560">
                  <c:v>1.35</c:v>
                </c:pt>
                <c:pt idx="561">
                  <c:v>1.3</c:v>
                </c:pt>
                <c:pt idx="562">
                  <c:v>1.25</c:v>
                </c:pt>
                <c:pt idx="563">
                  <c:v>1.1399999999999999</c:v>
                </c:pt>
                <c:pt idx="564">
                  <c:v>1.1000000000000001</c:v>
                </c:pt>
                <c:pt idx="565">
                  <c:v>1.08</c:v>
                </c:pt>
                <c:pt idx="566">
                  <c:v>1.08</c:v>
                </c:pt>
                <c:pt idx="567">
                  <c:v>1.08</c:v>
                </c:pt>
                <c:pt idx="568">
                  <c:v>1.07</c:v>
                </c:pt>
                <c:pt idx="569">
                  <c:v>1.07</c:v>
                </c:pt>
                <c:pt idx="570">
                  <c:v>1.06</c:v>
                </c:pt>
                <c:pt idx="571">
                  <c:v>1.02</c:v>
                </c:pt>
                <c:pt idx="572">
                  <c:v>1</c:v>
                </c:pt>
                <c:pt idx="573">
                  <c:v>1</c:v>
                </c:pt>
                <c:pt idx="574">
                  <c:v>1.1299999999999999</c:v>
                </c:pt>
                <c:pt idx="575">
                  <c:v>1.49</c:v>
                </c:pt>
                <c:pt idx="576">
                  <c:v>1.64</c:v>
                </c:pt>
                <c:pt idx="577">
                  <c:v>1.62</c:v>
                </c:pt>
                <c:pt idx="578">
                  <c:v>1.64</c:v>
                </c:pt>
                <c:pt idx="579">
                  <c:v>1.89</c:v>
                </c:pt>
                <c:pt idx="580">
                  <c:v>1.9</c:v>
                </c:pt>
                <c:pt idx="581">
                  <c:v>1.83</c:v>
                </c:pt>
                <c:pt idx="582">
                  <c:v>1.6</c:v>
                </c:pt>
                <c:pt idx="583">
                  <c:v>1.46</c:v>
                </c:pt>
                <c:pt idx="584">
                  <c:v>1.3</c:v>
                </c:pt>
                <c:pt idx="585">
                  <c:v>1.29</c:v>
                </c:pt>
                <c:pt idx="586">
                  <c:v>1.28</c:v>
                </c:pt>
                <c:pt idx="587">
                  <c:v>1.1599999999999999</c:v>
                </c:pt>
                <c:pt idx="588">
                  <c:v>1.3</c:v>
                </c:pt>
                <c:pt idx="589">
                  <c:v>1.6</c:v>
                </c:pt>
                <c:pt idx="590">
                  <c:v>1.78</c:v>
                </c:pt>
                <c:pt idx="591">
                  <c:v>1.9</c:v>
                </c:pt>
                <c:pt idx="592">
                  <c:v>1.85</c:v>
                </c:pt>
                <c:pt idx="593">
                  <c:v>1.8</c:v>
                </c:pt>
                <c:pt idx="594">
                  <c:v>1.8</c:v>
                </c:pt>
                <c:pt idx="595">
                  <c:v>1.82</c:v>
                </c:pt>
                <c:pt idx="596">
                  <c:v>2.15</c:v>
                </c:pt>
                <c:pt idx="597">
                  <c:v>2.0299999999999998</c:v>
                </c:pt>
                <c:pt idx="598">
                  <c:v>1.95</c:v>
                </c:pt>
                <c:pt idx="599">
                  <c:v>1.77</c:v>
                </c:pt>
                <c:pt idx="600">
                  <c:v>1.6</c:v>
                </c:pt>
                <c:pt idx="601">
                  <c:v>1.51</c:v>
                </c:pt>
                <c:pt idx="602">
                  <c:v>1.48</c:v>
                </c:pt>
                <c:pt idx="603">
                  <c:v>1.1200000000000001</c:v>
                </c:pt>
                <c:pt idx="604">
                  <c:v>1.41</c:v>
                </c:pt>
                <c:pt idx="605">
                  <c:v>1.4</c:v>
                </c:pt>
                <c:pt idx="606">
                  <c:v>1.41</c:v>
                </c:pt>
                <c:pt idx="607">
                  <c:v>1.35</c:v>
                </c:pt>
                <c:pt idx="608">
                  <c:v>1.6</c:v>
                </c:pt>
                <c:pt idx="609">
                  <c:v>2.2799999999999998</c:v>
                </c:pt>
                <c:pt idx="610">
                  <c:v>2.27</c:v>
                </c:pt>
                <c:pt idx="611">
                  <c:v>2.15</c:v>
                </c:pt>
                <c:pt idx="612">
                  <c:v>2.17</c:v>
                </c:pt>
                <c:pt idx="613">
                  <c:v>2.2000000000000002</c:v>
                </c:pt>
                <c:pt idx="614">
                  <c:v>2.23</c:v>
                </c:pt>
                <c:pt idx="615">
                  <c:v>2.41</c:v>
                </c:pt>
                <c:pt idx="616">
                  <c:v>2.2999999999999998</c:v>
                </c:pt>
                <c:pt idx="617">
                  <c:v>2.35</c:v>
                </c:pt>
                <c:pt idx="618">
                  <c:v>2.2999999999999998</c:v>
                </c:pt>
                <c:pt idx="619">
                  <c:v>2.4500000000000002</c:v>
                </c:pt>
                <c:pt idx="620">
                  <c:v>2.4500000000000002</c:v>
                </c:pt>
                <c:pt idx="621">
                  <c:v>2.46</c:v>
                </c:pt>
                <c:pt idx="622">
                  <c:v>2.85</c:v>
                </c:pt>
                <c:pt idx="623">
                  <c:v>2.48</c:v>
                </c:pt>
                <c:pt idx="624">
                  <c:v>2.25</c:v>
                </c:pt>
                <c:pt idx="625">
                  <c:v>2.19</c:v>
                </c:pt>
                <c:pt idx="626">
                  <c:v>2</c:v>
                </c:pt>
                <c:pt idx="627">
                  <c:v>1.86</c:v>
                </c:pt>
                <c:pt idx="628">
                  <c:v>1.85</c:v>
                </c:pt>
                <c:pt idx="629">
                  <c:v>1.97</c:v>
                </c:pt>
                <c:pt idx="630">
                  <c:v>1.94</c:v>
                </c:pt>
                <c:pt idx="631">
                  <c:v>1.77</c:v>
                </c:pt>
                <c:pt idx="632">
                  <c:v>1.72</c:v>
                </c:pt>
                <c:pt idx="633">
                  <c:v>1.7</c:v>
                </c:pt>
                <c:pt idx="634">
                  <c:v>1.74</c:v>
                </c:pt>
                <c:pt idx="635">
                  <c:v>1.7</c:v>
                </c:pt>
                <c:pt idx="636">
                  <c:v>1.65</c:v>
                </c:pt>
                <c:pt idx="637">
                  <c:v>1.56</c:v>
                </c:pt>
                <c:pt idx="638">
                  <c:v>1.76</c:v>
                </c:pt>
                <c:pt idx="639">
                  <c:v>1.7</c:v>
                </c:pt>
                <c:pt idx="640">
                  <c:v>1.42</c:v>
                </c:pt>
                <c:pt idx="641">
                  <c:v>1.38</c:v>
                </c:pt>
                <c:pt idx="642">
                  <c:v>1.47</c:v>
                </c:pt>
                <c:pt idx="643">
                  <c:v>1.48</c:v>
                </c:pt>
                <c:pt idx="644">
                  <c:v>1.4</c:v>
                </c:pt>
                <c:pt idx="645">
                  <c:v>1.54</c:v>
                </c:pt>
                <c:pt idx="646">
                  <c:v>1.5</c:v>
                </c:pt>
                <c:pt idx="647">
                  <c:v>2.5</c:v>
                </c:pt>
                <c:pt idx="648">
                  <c:v>2.2000000000000002</c:v>
                </c:pt>
                <c:pt idx="649">
                  <c:v>1.9</c:v>
                </c:pt>
                <c:pt idx="650">
                  <c:v>1.87</c:v>
                </c:pt>
                <c:pt idx="651">
                  <c:v>1.9</c:v>
                </c:pt>
                <c:pt idx="652">
                  <c:v>2.2000000000000002</c:v>
                </c:pt>
                <c:pt idx="653">
                  <c:v>2.4700000000000002</c:v>
                </c:pt>
                <c:pt idx="654">
                  <c:v>2.46</c:v>
                </c:pt>
                <c:pt idx="655">
                  <c:v>2.3199999999999998</c:v>
                </c:pt>
                <c:pt idx="656">
                  <c:v>2.46</c:v>
                </c:pt>
                <c:pt idx="657">
                  <c:v>2.5</c:v>
                </c:pt>
                <c:pt idx="658">
                  <c:v>2.71</c:v>
                </c:pt>
                <c:pt idx="659">
                  <c:v>2.7</c:v>
                </c:pt>
                <c:pt idx="660">
                  <c:v>2.71</c:v>
                </c:pt>
                <c:pt idx="661">
                  <c:v>2.62</c:v>
                </c:pt>
                <c:pt idx="662">
                  <c:v>2.85</c:v>
                </c:pt>
                <c:pt idx="663">
                  <c:v>3.14</c:v>
                </c:pt>
                <c:pt idx="664">
                  <c:v>2.96</c:v>
                </c:pt>
                <c:pt idx="665">
                  <c:v>3.04</c:v>
                </c:pt>
                <c:pt idx="666">
                  <c:v>3.23</c:v>
                </c:pt>
                <c:pt idx="667">
                  <c:v>3.76</c:v>
                </c:pt>
                <c:pt idx="668">
                  <c:v>3.6</c:v>
                </c:pt>
                <c:pt idx="669">
                  <c:v>3.86</c:v>
                </c:pt>
                <c:pt idx="670">
                  <c:v>4.0999999999999996</c:v>
                </c:pt>
                <c:pt idx="671">
                  <c:v>4.05</c:v>
                </c:pt>
                <c:pt idx="672">
                  <c:v>3.65</c:v>
                </c:pt>
                <c:pt idx="673">
                  <c:v>3.76</c:v>
                </c:pt>
                <c:pt idx="674">
                  <c:v>4.4000000000000004</c:v>
                </c:pt>
                <c:pt idx="675">
                  <c:v>4.5599999999999996</c:v>
                </c:pt>
                <c:pt idx="676">
                  <c:v>4.0999999999999996</c:v>
                </c:pt>
                <c:pt idx="677">
                  <c:v>3.86</c:v>
                </c:pt>
                <c:pt idx="678">
                  <c:v>3.78</c:v>
                </c:pt>
                <c:pt idx="679">
                  <c:v>3.66</c:v>
                </c:pt>
                <c:pt idx="680">
                  <c:v>3.64</c:v>
                </c:pt>
                <c:pt idx="681">
                  <c:v>3.5</c:v>
                </c:pt>
                <c:pt idx="682">
                  <c:v>3.4</c:v>
                </c:pt>
                <c:pt idx="683">
                  <c:v>3.47</c:v>
                </c:pt>
                <c:pt idx="684">
                  <c:v>3.37</c:v>
                </c:pt>
                <c:pt idx="685">
                  <c:v>3.47</c:v>
                </c:pt>
                <c:pt idx="686">
                  <c:v>3.46</c:v>
                </c:pt>
                <c:pt idx="687">
                  <c:v>3.5</c:v>
                </c:pt>
                <c:pt idx="688">
                  <c:v>3.6</c:v>
                </c:pt>
                <c:pt idx="689">
                  <c:v>3.56</c:v>
                </c:pt>
                <c:pt idx="690">
                  <c:v>3.49</c:v>
                </c:pt>
                <c:pt idx="691">
                  <c:v>3.39</c:v>
                </c:pt>
                <c:pt idx="692">
                  <c:v>3.25</c:v>
                </c:pt>
                <c:pt idx="693">
                  <c:v>3.15</c:v>
                </c:pt>
                <c:pt idx="694">
                  <c:v>3.05</c:v>
                </c:pt>
                <c:pt idx="695">
                  <c:v>3</c:v>
                </c:pt>
                <c:pt idx="696">
                  <c:v>2.95</c:v>
                </c:pt>
                <c:pt idx="697">
                  <c:v>2.9</c:v>
                </c:pt>
                <c:pt idx="698">
                  <c:v>2.85</c:v>
                </c:pt>
                <c:pt idx="699">
                  <c:v>2.75</c:v>
                </c:pt>
                <c:pt idx="700">
                  <c:v>2.86</c:v>
                </c:pt>
                <c:pt idx="701">
                  <c:v>2.88</c:v>
                </c:pt>
                <c:pt idx="702">
                  <c:v>2.75</c:v>
                </c:pt>
                <c:pt idx="703">
                  <c:v>2.68</c:v>
                </c:pt>
                <c:pt idx="704">
                  <c:v>2.65</c:v>
                </c:pt>
                <c:pt idx="705">
                  <c:v>2.87</c:v>
                </c:pt>
                <c:pt idx="706">
                  <c:v>2.93</c:v>
                </c:pt>
                <c:pt idx="707">
                  <c:v>2.92</c:v>
                </c:pt>
                <c:pt idx="708">
                  <c:v>2.86</c:v>
                </c:pt>
                <c:pt idx="709">
                  <c:v>2.96</c:v>
                </c:pt>
                <c:pt idx="710">
                  <c:v>3.1</c:v>
                </c:pt>
                <c:pt idx="711">
                  <c:v>3.08</c:v>
                </c:pt>
                <c:pt idx="712">
                  <c:v>3.2</c:v>
                </c:pt>
                <c:pt idx="713">
                  <c:v>3.49</c:v>
                </c:pt>
                <c:pt idx="714">
                  <c:v>3.56</c:v>
                </c:pt>
                <c:pt idx="715">
                  <c:v>4.5599999999999996</c:v>
                </c:pt>
                <c:pt idx="716">
                  <c:v>5.0999999999999996</c:v>
                </c:pt>
                <c:pt idx="717">
                  <c:v>4.92</c:v>
                </c:pt>
                <c:pt idx="718">
                  <c:v>4.7300000000000004</c:v>
                </c:pt>
                <c:pt idx="719">
                  <c:v>4.55</c:v>
                </c:pt>
                <c:pt idx="720">
                  <c:v>4.5</c:v>
                </c:pt>
                <c:pt idx="721">
                  <c:v>4.28</c:v>
                </c:pt>
                <c:pt idx="722">
                  <c:v>4.1399999999999997</c:v>
                </c:pt>
                <c:pt idx="723">
                  <c:v>4</c:v>
                </c:pt>
                <c:pt idx="724">
                  <c:v>3.75</c:v>
                </c:pt>
                <c:pt idx="725">
                  <c:v>4.46</c:v>
                </c:pt>
                <c:pt idx="726">
                  <c:v>4.38</c:v>
                </c:pt>
                <c:pt idx="727">
                  <c:v>3.25</c:v>
                </c:pt>
                <c:pt idx="728">
                  <c:v>3.14</c:v>
                </c:pt>
                <c:pt idx="729">
                  <c:v>3.1</c:v>
                </c:pt>
                <c:pt idx="730">
                  <c:v>3</c:v>
                </c:pt>
                <c:pt idx="731">
                  <c:v>3</c:v>
                </c:pt>
              </c:numCache>
            </c:numRef>
          </c:val>
          <c:smooth val="0"/>
          <c:extLst>
            <c:ext xmlns:c16="http://schemas.microsoft.com/office/drawing/2014/chart" uri="{C3380CC4-5D6E-409C-BE32-E72D297353CC}">
              <c16:uniqueId val="{00000003-F62F-495E-A366-4CF7EF09F92C}"/>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DATOS!$AN$3:$AN$734</c:f>
              <c:numCache>
                <c:formatCode>0.00</c:formatCode>
                <c:ptCount val="732"/>
                <c:pt idx="0">
                  <c:v>2.99</c:v>
                </c:pt>
                <c:pt idx="1">
                  <c:v>2.9</c:v>
                </c:pt>
                <c:pt idx="2">
                  <c:v>2.86</c:v>
                </c:pt>
                <c:pt idx="3">
                  <c:v>2.86</c:v>
                </c:pt>
                <c:pt idx="4">
                  <c:v>2.8</c:v>
                </c:pt>
                <c:pt idx="5">
                  <c:v>2.7</c:v>
                </c:pt>
                <c:pt idx="6">
                  <c:v>2.74</c:v>
                </c:pt>
                <c:pt idx="7">
                  <c:v>2.4300000000000002</c:v>
                </c:pt>
                <c:pt idx="8">
                  <c:v>2.38</c:v>
                </c:pt>
                <c:pt idx="9">
                  <c:v>2.33</c:v>
                </c:pt>
                <c:pt idx="10">
                  <c:v>2.4500000000000002</c:v>
                </c:pt>
                <c:pt idx="11">
                  <c:v>2.97</c:v>
                </c:pt>
                <c:pt idx="12">
                  <c:v>2.5499999999999998</c:v>
                </c:pt>
                <c:pt idx="13">
                  <c:v>2.98</c:v>
                </c:pt>
                <c:pt idx="14">
                  <c:v>2.98</c:v>
                </c:pt>
                <c:pt idx="15">
                  <c:v>2.83</c:v>
                </c:pt>
                <c:pt idx="16">
                  <c:v>2.97</c:v>
                </c:pt>
                <c:pt idx="17">
                  <c:v>3.02</c:v>
                </c:pt>
                <c:pt idx="18">
                  <c:v>3.14</c:v>
                </c:pt>
                <c:pt idx="19">
                  <c:v>3.2</c:v>
                </c:pt>
                <c:pt idx="20">
                  <c:v>3.25</c:v>
                </c:pt>
                <c:pt idx="21">
                  <c:v>3.29</c:v>
                </c:pt>
                <c:pt idx="22">
                  <c:v>3.3</c:v>
                </c:pt>
                <c:pt idx="23">
                  <c:v>3.43</c:v>
                </c:pt>
                <c:pt idx="24">
                  <c:v>3.4</c:v>
                </c:pt>
                <c:pt idx="25">
                  <c:v>3.36</c:v>
                </c:pt>
                <c:pt idx="26">
                  <c:v>3.27</c:v>
                </c:pt>
                <c:pt idx="27">
                  <c:v>3.1</c:v>
                </c:pt>
                <c:pt idx="28">
                  <c:v>3.1</c:v>
                </c:pt>
                <c:pt idx="29">
                  <c:v>3</c:v>
                </c:pt>
                <c:pt idx="30">
                  <c:v>2.97</c:v>
                </c:pt>
                <c:pt idx="31">
                  <c:v>2.9</c:v>
                </c:pt>
                <c:pt idx="32">
                  <c:v>2.88</c:v>
                </c:pt>
                <c:pt idx="33">
                  <c:v>2.76</c:v>
                </c:pt>
                <c:pt idx="34">
                  <c:v>2.7</c:v>
                </c:pt>
                <c:pt idx="35">
                  <c:v>2.7</c:v>
                </c:pt>
                <c:pt idx="36">
                  <c:v>2.72</c:v>
                </c:pt>
                <c:pt idx="37">
                  <c:v>2.66</c:v>
                </c:pt>
                <c:pt idx="38">
                  <c:v>2.64</c:v>
                </c:pt>
                <c:pt idx="39">
                  <c:v>2.5</c:v>
                </c:pt>
                <c:pt idx="40">
                  <c:v>2.48</c:v>
                </c:pt>
                <c:pt idx="41">
                  <c:v>2.37</c:v>
                </c:pt>
                <c:pt idx="42">
                  <c:v>2.25</c:v>
                </c:pt>
                <c:pt idx="43">
                  <c:v>2.1800000000000002</c:v>
                </c:pt>
                <c:pt idx="44">
                  <c:v>2.36</c:v>
                </c:pt>
                <c:pt idx="45">
                  <c:v>2.4300000000000002</c:v>
                </c:pt>
                <c:pt idx="46">
                  <c:v>2.4500000000000002</c:v>
                </c:pt>
                <c:pt idx="47">
                  <c:v>2.5</c:v>
                </c:pt>
                <c:pt idx="48">
                  <c:v>2.4700000000000002</c:v>
                </c:pt>
                <c:pt idx="49">
                  <c:v>2.4700000000000002</c:v>
                </c:pt>
                <c:pt idx="50">
                  <c:v>2.44</c:v>
                </c:pt>
                <c:pt idx="51">
                  <c:v>2.58</c:v>
                </c:pt>
                <c:pt idx="52">
                  <c:v>2.5</c:v>
                </c:pt>
                <c:pt idx="53">
                  <c:v>2.5</c:v>
                </c:pt>
                <c:pt idx="54">
                  <c:v>2.44</c:v>
                </c:pt>
                <c:pt idx="55">
                  <c:v>2.4</c:v>
                </c:pt>
                <c:pt idx="56">
                  <c:v>2.34</c:v>
                </c:pt>
                <c:pt idx="57">
                  <c:v>2.33</c:v>
                </c:pt>
                <c:pt idx="58">
                  <c:v>2.25</c:v>
                </c:pt>
                <c:pt idx="59">
                  <c:v>2.33</c:v>
                </c:pt>
                <c:pt idx="60">
                  <c:v>2.2999999999999998</c:v>
                </c:pt>
                <c:pt idx="61">
                  <c:v>2.38</c:v>
                </c:pt>
                <c:pt idx="62">
                  <c:v>2.36</c:v>
                </c:pt>
                <c:pt idx="63">
                  <c:v>2.4</c:v>
                </c:pt>
                <c:pt idx="64">
                  <c:v>2.41</c:v>
                </c:pt>
                <c:pt idx="65">
                  <c:v>2.4</c:v>
                </c:pt>
                <c:pt idx="66">
                  <c:v>2.39</c:v>
                </c:pt>
                <c:pt idx="67">
                  <c:v>2.38</c:v>
                </c:pt>
                <c:pt idx="68">
                  <c:v>2.25</c:v>
                </c:pt>
                <c:pt idx="69">
                  <c:v>2.19</c:v>
                </c:pt>
                <c:pt idx="70">
                  <c:v>2</c:v>
                </c:pt>
                <c:pt idx="71">
                  <c:v>2.2599999999999998</c:v>
                </c:pt>
                <c:pt idx="72">
                  <c:v>2.25</c:v>
                </c:pt>
                <c:pt idx="73">
                  <c:v>2.38</c:v>
                </c:pt>
                <c:pt idx="74">
                  <c:v>2.36</c:v>
                </c:pt>
                <c:pt idx="75">
                  <c:v>2.56</c:v>
                </c:pt>
                <c:pt idx="76">
                  <c:v>2.6</c:v>
                </c:pt>
                <c:pt idx="77">
                  <c:v>2.56</c:v>
                </c:pt>
                <c:pt idx="78">
                  <c:v>2.6</c:v>
                </c:pt>
                <c:pt idx="79">
                  <c:v>2.5</c:v>
                </c:pt>
                <c:pt idx="80">
                  <c:v>2.4500000000000002</c:v>
                </c:pt>
                <c:pt idx="81">
                  <c:v>2.38</c:v>
                </c:pt>
                <c:pt idx="82">
                  <c:v>2.2799999999999998</c:v>
                </c:pt>
                <c:pt idx="83">
                  <c:v>2.2599999999999998</c:v>
                </c:pt>
                <c:pt idx="84">
                  <c:v>2.2000000000000002</c:v>
                </c:pt>
                <c:pt idx="85">
                  <c:v>2.06</c:v>
                </c:pt>
                <c:pt idx="86">
                  <c:v>2.02</c:v>
                </c:pt>
                <c:pt idx="87">
                  <c:v>2.2000000000000002</c:v>
                </c:pt>
                <c:pt idx="88">
                  <c:v>2.2000000000000002</c:v>
                </c:pt>
                <c:pt idx="89">
                  <c:v>2.3199999999999998</c:v>
                </c:pt>
                <c:pt idx="90">
                  <c:v>2.38</c:v>
                </c:pt>
                <c:pt idx="91">
                  <c:v>2.38</c:v>
                </c:pt>
                <c:pt idx="92">
                  <c:v>2.25</c:v>
                </c:pt>
                <c:pt idx="93">
                  <c:v>2.2999999999999998</c:v>
                </c:pt>
                <c:pt idx="94">
                  <c:v>2.3199999999999998</c:v>
                </c:pt>
                <c:pt idx="95">
                  <c:v>2.2000000000000002</c:v>
                </c:pt>
                <c:pt idx="96">
                  <c:v>2.2000000000000002</c:v>
                </c:pt>
                <c:pt idx="97">
                  <c:v>2.1800000000000002</c:v>
                </c:pt>
                <c:pt idx="98">
                  <c:v>2.1800000000000002</c:v>
                </c:pt>
                <c:pt idx="99">
                  <c:v>2.2000000000000002</c:v>
                </c:pt>
                <c:pt idx="100">
                  <c:v>2.1</c:v>
                </c:pt>
                <c:pt idx="101">
                  <c:v>2.04</c:v>
                </c:pt>
                <c:pt idx="102">
                  <c:v>2.13</c:v>
                </c:pt>
                <c:pt idx="103">
                  <c:v>2.4</c:v>
                </c:pt>
                <c:pt idx="104">
                  <c:v>2.2599999999999998</c:v>
                </c:pt>
                <c:pt idx="105">
                  <c:v>2.2999999999999998</c:v>
                </c:pt>
                <c:pt idx="106">
                  <c:v>2.3199999999999998</c:v>
                </c:pt>
                <c:pt idx="107">
                  <c:v>2.2999999999999998</c:v>
                </c:pt>
                <c:pt idx="108">
                  <c:v>2.4</c:v>
                </c:pt>
                <c:pt idx="109">
                  <c:v>2.5</c:v>
                </c:pt>
                <c:pt idx="110">
                  <c:v>2.54</c:v>
                </c:pt>
                <c:pt idx="111">
                  <c:v>2.58</c:v>
                </c:pt>
                <c:pt idx="112">
                  <c:v>2.54</c:v>
                </c:pt>
                <c:pt idx="113">
                  <c:v>2.6</c:v>
                </c:pt>
                <c:pt idx="114">
                  <c:v>2.4500000000000002</c:v>
                </c:pt>
                <c:pt idx="115">
                  <c:v>3</c:v>
                </c:pt>
                <c:pt idx="116">
                  <c:v>2.85</c:v>
                </c:pt>
                <c:pt idx="117">
                  <c:v>2.6</c:v>
                </c:pt>
                <c:pt idx="118">
                  <c:v>2.65</c:v>
                </c:pt>
                <c:pt idx="119">
                  <c:v>3.13</c:v>
                </c:pt>
                <c:pt idx="120">
                  <c:v>3.5</c:v>
                </c:pt>
                <c:pt idx="121">
                  <c:v>3.75</c:v>
                </c:pt>
                <c:pt idx="122">
                  <c:v>3.64</c:v>
                </c:pt>
                <c:pt idx="123">
                  <c:v>3.84</c:v>
                </c:pt>
                <c:pt idx="124">
                  <c:v>4.08</c:v>
                </c:pt>
                <c:pt idx="125">
                  <c:v>4.04</c:v>
                </c:pt>
                <c:pt idx="126">
                  <c:v>4</c:v>
                </c:pt>
                <c:pt idx="127">
                  <c:v>3.88</c:v>
                </c:pt>
                <c:pt idx="128">
                  <c:v>3.9</c:v>
                </c:pt>
                <c:pt idx="129">
                  <c:v>3.85</c:v>
                </c:pt>
                <c:pt idx="130">
                  <c:v>3.76</c:v>
                </c:pt>
                <c:pt idx="131">
                  <c:v>3.77</c:v>
                </c:pt>
                <c:pt idx="132">
                  <c:v>3.88</c:v>
                </c:pt>
                <c:pt idx="133">
                  <c:v>4.03</c:v>
                </c:pt>
                <c:pt idx="134">
                  <c:v>3.77</c:v>
                </c:pt>
                <c:pt idx="135">
                  <c:v>3.76</c:v>
                </c:pt>
                <c:pt idx="136">
                  <c:v>4.0999999999999996</c:v>
                </c:pt>
                <c:pt idx="137">
                  <c:v>4.24</c:v>
                </c:pt>
                <c:pt idx="138">
                  <c:v>4</c:v>
                </c:pt>
                <c:pt idx="139">
                  <c:v>3.93</c:v>
                </c:pt>
                <c:pt idx="140">
                  <c:v>3.87</c:v>
                </c:pt>
                <c:pt idx="141">
                  <c:v>3.8</c:v>
                </c:pt>
                <c:pt idx="142">
                  <c:v>3.9</c:v>
                </c:pt>
                <c:pt idx="143">
                  <c:v>3.76</c:v>
                </c:pt>
                <c:pt idx="144">
                  <c:v>3.7</c:v>
                </c:pt>
                <c:pt idx="145">
                  <c:v>3.65</c:v>
                </c:pt>
                <c:pt idx="146">
                  <c:v>3.58</c:v>
                </c:pt>
                <c:pt idx="147">
                  <c:v>3.5</c:v>
                </c:pt>
                <c:pt idx="148">
                  <c:v>3.64</c:v>
                </c:pt>
                <c:pt idx="149">
                  <c:v>3.63</c:v>
                </c:pt>
                <c:pt idx="150">
                  <c:v>3.61</c:v>
                </c:pt>
                <c:pt idx="151">
                  <c:v>3.4</c:v>
                </c:pt>
                <c:pt idx="152">
                  <c:v>3.4</c:v>
                </c:pt>
                <c:pt idx="153">
                  <c:v>3.38</c:v>
                </c:pt>
                <c:pt idx="154">
                  <c:v>3.14</c:v>
                </c:pt>
                <c:pt idx="155">
                  <c:v>3.16</c:v>
                </c:pt>
                <c:pt idx="156">
                  <c:v>3.1</c:v>
                </c:pt>
                <c:pt idx="157">
                  <c:v>3.06</c:v>
                </c:pt>
                <c:pt idx="158">
                  <c:v>3.05</c:v>
                </c:pt>
                <c:pt idx="159">
                  <c:v>3</c:v>
                </c:pt>
                <c:pt idx="160">
                  <c:v>2.98</c:v>
                </c:pt>
                <c:pt idx="161">
                  <c:v>2.84</c:v>
                </c:pt>
                <c:pt idx="162">
                  <c:v>2.72</c:v>
                </c:pt>
                <c:pt idx="163">
                  <c:v>2.73</c:v>
                </c:pt>
                <c:pt idx="164">
                  <c:v>2.73</c:v>
                </c:pt>
                <c:pt idx="165">
                  <c:v>2.72</c:v>
                </c:pt>
                <c:pt idx="166">
                  <c:v>2.9</c:v>
                </c:pt>
                <c:pt idx="167">
                  <c:v>2.87</c:v>
                </c:pt>
                <c:pt idx="168">
                  <c:v>2.84</c:v>
                </c:pt>
                <c:pt idx="169">
                  <c:v>3</c:v>
                </c:pt>
                <c:pt idx="170">
                  <c:v>3.24</c:v>
                </c:pt>
                <c:pt idx="171">
                  <c:v>2.94</c:v>
                </c:pt>
                <c:pt idx="172">
                  <c:v>2.89</c:v>
                </c:pt>
                <c:pt idx="173">
                  <c:v>2.87</c:v>
                </c:pt>
                <c:pt idx="174">
                  <c:v>2.86</c:v>
                </c:pt>
                <c:pt idx="175">
                  <c:v>2.79</c:v>
                </c:pt>
                <c:pt idx="176">
                  <c:v>2.71</c:v>
                </c:pt>
                <c:pt idx="177">
                  <c:v>2.63</c:v>
                </c:pt>
                <c:pt idx="178">
                  <c:v>2.54</c:v>
                </c:pt>
                <c:pt idx="179">
                  <c:v>2.5</c:v>
                </c:pt>
                <c:pt idx="180">
                  <c:v>2.4500000000000002</c:v>
                </c:pt>
                <c:pt idx="181">
                  <c:v>2.4</c:v>
                </c:pt>
                <c:pt idx="182">
                  <c:v>2.37</c:v>
                </c:pt>
                <c:pt idx="183">
                  <c:v>2.36</c:v>
                </c:pt>
                <c:pt idx="184">
                  <c:v>2.2999999999999998</c:v>
                </c:pt>
                <c:pt idx="185">
                  <c:v>2.2799999999999998</c:v>
                </c:pt>
                <c:pt idx="186">
                  <c:v>2.37</c:v>
                </c:pt>
                <c:pt idx="187">
                  <c:v>2.36</c:v>
                </c:pt>
                <c:pt idx="188">
                  <c:v>2.2000000000000002</c:v>
                </c:pt>
                <c:pt idx="189">
                  <c:v>2.2799999999999998</c:v>
                </c:pt>
                <c:pt idx="190">
                  <c:v>2.2799999999999998</c:v>
                </c:pt>
                <c:pt idx="191">
                  <c:v>2.38</c:v>
                </c:pt>
                <c:pt idx="192">
                  <c:v>2.2999999999999998</c:v>
                </c:pt>
                <c:pt idx="193">
                  <c:v>2.2999999999999998</c:v>
                </c:pt>
                <c:pt idx="194">
                  <c:v>2.2200000000000002</c:v>
                </c:pt>
                <c:pt idx="195">
                  <c:v>2.14</c:v>
                </c:pt>
                <c:pt idx="196">
                  <c:v>1.95</c:v>
                </c:pt>
                <c:pt idx="197">
                  <c:v>2.12</c:v>
                </c:pt>
                <c:pt idx="198">
                  <c:v>2.2400000000000002</c:v>
                </c:pt>
                <c:pt idx="199">
                  <c:v>2.1</c:v>
                </c:pt>
                <c:pt idx="200">
                  <c:v>2.08</c:v>
                </c:pt>
                <c:pt idx="201">
                  <c:v>2.0699999999999998</c:v>
                </c:pt>
                <c:pt idx="202">
                  <c:v>2</c:v>
                </c:pt>
                <c:pt idx="203">
                  <c:v>2.04</c:v>
                </c:pt>
                <c:pt idx="204">
                  <c:v>2.04</c:v>
                </c:pt>
                <c:pt idx="205">
                  <c:v>2.09</c:v>
                </c:pt>
                <c:pt idx="206">
                  <c:v>1.9</c:v>
                </c:pt>
                <c:pt idx="207">
                  <c:v>1.89</c:v>
                </c:pt>
                <c:pt idx="208">
                  <c:v>1.85</c:v>
                </c:pt>
                <c:pt idx="209">
                  <c:v>2</c:v>
                </c:pt>
                <c:pt idx="210">
                  <c:v>2.2999999999999998</c:v>
                </c:pt>
                <c:pt idx="211">
                  <c:v>2.2000000000000002</c:v>
                </c:pt>
                <c:pt idx="212">
                  <c:v>2.08</c:v>
                </c:pt>
                <c:pt idx="213">
                  <c:v>2.1800000000000002</c:v>
                </c:pt>
                <c:pt idx="214">
                  <c:v>2.2000000000000002</c:v>
                </c:pt>
                <c:pt idx="215">
                  <c:v>2.2000000000000002</c:v>
                </c:pt>
                <c:pt idx="216">
                  <c:v>2.19</c:v>
                </c:pt>
                <c:pt idx="217">
                  <c:v>2.16</c:v>
                </c:pt>
                <c:pt idx="218">
                  <c:v>2.25</c:v>
                </c:pt>
                <c:pt idx="219">
                  <c:v>2.59</c:v>
                </c:pt>
                <c:pt idx="220">
                  <c:v>2.2999999999999998</c:v>
                </c:pt>
                <c:pt idx="221">
                  <c:v>2.2999999999999998</c:v>
                </c:pt>
                <c:pt idx="222">
                  <c:v>2</c:v>
                </c:pt>
                <c:pt idx="223">
                  <c:v>2.1800000000000002</c:v>
                </c:pt>
                <c:pt idx="224">
                  <c:v>2</c:v>
                </c:pt>
                <c:pt idx="225">
                  <c:v>1.92</c:v>
                </c:pt>
                <c:pt idx="226">
                  <c:v>2.1</c:v>
                </c:pt>
                <c:pt idx="227">
                  <c:v>2.1</c:v>
                </c:pt>
                <c:pt idx="228">
                  <c:v>2.25</c:v>
                </c:pt>
                <c:pt idx="229">
                  <c:v>2.2000000000000002</c:v>
                </c:pt>
                <c:pt idx="230">
                  <c:v>2.66</c:v>
                </c:pt>
                <c:pt idx="231">
                  <c:v>2.88</c:v>
                </c:pt>
                <c:pt idx="232">
                  <c:v>2.66</c:v>
                </c:pt>
                <c:pt idx="233">
                  <c:v>2.73</c:v>
                </c:pt>
                <c:pt idx="234">
                  <c:v>2.72</c:v>
                </c:pt>
                <c:pt idx="235">
                  <c:v>2.8</c:v>
                </c:pt>
                <c:pt idx="236">
                  <c:v>2.94</c:v>
                </c:pt>
                <c:pt idx="237">
                  <c:v>3</c:v>
                </c:pt>
                <c:pt idx="238">
                  <c:v>2.77</c:v>
                </c:pt>
                <c:pt idx="239">
                  <c:v>2.7</c:v>
                </c:pt>
                <c:pt idx="240">
                  <c:v>3.04</c:v>
                </c:pt>
                <c:pt idx="241">
                  <c:v>3.24</c:v>
                </c:pt>
                <c:pt idx="242">
                  <c:v>3.15</c:v>
                </c:pt>
                <c:pt idx="243">
                  <c:v>3.14</c:v>
                </c:pt>
                <c:pt idx="244">
                  <c:v>2.94</c:v>
                </c:pt>
                <c:pt idx="245">
                  <c:v>2.98</c:v>
                </c:pt>
                <c:pt idx="246">
                  <c:v>2.8</c:v>
                </c:pt>
                <c:pt idx="247">
                  <c:v>2.76</c:v>
                </c:pt>
                <c:pt idx="248">
                  <c:v>2.76</c:v>
                </c:pt>
                <c:pt idx="249">
                  <c:v>2.74</c:v>
                </c:pt>
                <c:pt idx="250">
                  <c:v>2.76</c:v>
                </c:pt>
                <c:pt idx="251">
                  <c:v>2.94</c:v>
                </c:pt>
                <c:pt idx="252">
                  <c:v>2.87</c:v>
                </c:pt>
                <c:pt idx="253">
                  <c:v>3.12</c:v>
                </c:pt>
                <c:pt idx="254">
                  <c:v>2.94</c:v>
                </c:pt>
                <c:pt idx="255">
                  <c:v>2.8</c:v>
                </c:pt>
                <c:pt idx="256">
                  <c:v>3.2</c:v>
                </c:pt>
                <c:pt idx="257">
                  <c:v>3.85</c:v>
                </c:pt>
                <c:pt idx="258">
                  <c:v>4</c:v>
                </c:pt>
                <c:pt idx="259">
                  <c:v>3.98</c:v>
                </c:pt>
                <c:pt idx="260">
                  <c:v>4</c:v>
                </c:pt>
                <c:pt idx="261">
                  <c:v>4.12</c:v>
                </c:pt>
                <c:pt idx="262">
                  <c:v>4.26</c:v>
                </c:pt>
                <c:pt idx="263">
                  <c:v>4.28</c:v>
                </c:pt>
                <c:pt idx="264">
                  <c:v>4.16</c:v>
                </c:pt>
                <c:pt idx="265">
                  <c:v>4.07</c:v>
                </c:pt>
                <c:pt idx="266">
                  <c:v>4</c:v>
                </c:pt>
                <c:pt idx="267">
                  <c:v>3.92</c:v>
                </c:pt>
                <c:pt idx="268">
                  <c:v>3.78</c:v>
                </c:pt>
                <c:pt idx="269">
                  <c:v>3.66</c:v>
                </c:pt>
                <c:pt idx="270">
                  <c:v>3.65</c:v>
                </c:pt>
                <c:pt idx="271">
                  <c:v>3.6</c:v>
                </c:pt>
                <c:pt idx="272">
                  <c:v>3.6</c:v>
                </c:pt>
                <c:pt idx="273">
                  <c:v>3.6</c:v>
                </c:pt>
                <c:pt idx="274">
                  <c:v>3.46</c:v>
                </c:pt>
                <c:pt idx="275">
                  <c:v>3.48</c:v>
                </c:pt>
                <c:pt idx="276">
                  <c:v>3.35</c:v>
                </c:pt>
                <c:pt idx="277">
                  <c:v>3.24</c:v>
                </c:pt>
                <c:pt idx="278">
                  <c:v>3.4</c:v>
                </c:pt>
                <c:pt idx="279">
                  <c:v>3.28</c:v>
                </c:pt>
                <c:pt idx="280">
                  <c:v>3.57</c:v>
                </c:pt>
                <c:pt idx="281">
                  <c:v>3.38</c:v>
                </c:pt>
                <c:pt idx="282">
                  <c:v>3.2</c:v>
                </c:pt>
                <c:pt idx="283">
                  <c:v>3.07</c:v>
                </c:pt>
                <c:pt idx="284">
                  <c:v>3.07</c:v>
                </c:pt>
                <c:pt idx="285">
                  <c:v>3.1</c:v>
                </c:pt>
                <c:pt idx="286">
                  <c:v>2.89</c:v>
                </c:pt>
                <c:pt idx="287">
                  <c:v>2.65</c:v>
                </c:pt>
                <c:pt idx="288">
                  <c:v>2.64</c:v>
                </c:pt>
                <c:pt idx="289">
                  <c:v>2.6</c:v>
                </c:pt>
                <c:pt idx="290">
                  <c:v>2.5</c:v>
                </c:pt>
                <c:pt idx="291">
                  <c:v>2.48</c:v>
                </c:pt>
                <c:pt idx="292">
                  <c:v>2.4300000000000002</c:v>
                </c:pt>
                <c:pt idx="293">
                  <c:v>2.38</c:v>
                </c:pt>
                <c:pt idx="294">
                  <c:v>2.2999999999999998</c:v>
                </c:pt>
                <c:pt idx="295">
                  <c:v>2.2000000000000002</c:v>
                </c:pt>
                <c:pt idx="296">
                  <c:v>2.4</c:v>
                </c:pt>
                <c:pt idx="297">
                  <c:v>2.7</c:v>
                </c:pt>
                <c:pt idx="298">
                  <c:v>2.98</c:v>
                </c:pt>
                <c:pt idx="299">
                  <c:v>2.8</c:v>
                </c:pt>
                <c:pt idx="300">
                  <c:v>2.65</c:v>
                </c:pt>
                <c:pt idx="301">
                  <c:v>2.5499999999999998</c:v>
                </c:pt>
                <c:pt idx="302">
                  <c:v>2.57</c:v>
                </c:pt>
                <c:pt idx="303">
                  <c:v>2.7</c:v>
                </c:pt>
                <c:pt idx="304">
                  <c:v>2.88</c:v>
                </c:pt>
                <c:pt idx="305">
                  <c:v>2.78</c:v>
                </c:pt>
                <c:pt idx="306">
                  <c:v>2.6</c:v>
                </c:pt>
                <c:pt idx="307">
                  <c:v>2.48</c:v>
                </c:pt>
                <c:pt idx="308">
                  <c:v>2.8</c:v>
                </c:pt>
                <c:pt idx="309">
                  <c:v>2.74</c:v>
                </c:pt>
                <c:pt idx="310">
                  <c:v>2.78</c:v>
                </c:pt>
                <c:pt idx="311">
                  <c:v>2.56</c:v>
                </c:pt>
                <c:pt idx="312">
                  <c:v>2.48</c:v>
                </c:pt>
                <c:pt idx="313">
                  <c:v>2.4500000000000002</c:v>
                </c:pt>
                <c:pt idx="314">
                  <c:v>2.63</c:v>
                </c:pt>
                <c:pt idx="315">
                  <c:v>2.4500000000000002</c:v>
                </c:pt>
                <c:pt idx="316">
                  <c:v>2.95</c:v>
                </c:pt>
                <c:pt idx="317">
                  <c:v>2.58</c:v>
                </c:pt>
                <c:pt idx="318">
                  <c:v>2.48</c:v>
                </c:pt>
                <c:pt idx="319">
                  <c:v>2.48</c:v>
                </c:pt>
                <c:pt idx="320">
                  <c:v>2.4</c:v>
                </c:pt>
                <c:pt idx="321">
                  <c:v>2.4500000000000002</c:v>
                </c:pt>
                <c:pt idx="322">
                  <c:v>2.44</c:v>
                </c:pt>
                <c:pt idx="323">
                  <c:v>2.4</c:v>
                </c:pt>
                <c:pt idx="324">
                  <c:v>2.39</c:v>
                </c:pt>
                <c:pt idx="325">
                  <c:v>2.4</c:v>
                </c:pt>
                <c:pt idx="326">
                  <c:v>2.38</c:v>
                </c:pt>
                <c:pt idx="327">
                  <c:v>2.2999999999999998</c:v>
                </c:pt>
                <c:pt idx="328">
                  <c:v>2.2000000000000002</c:v>
                </c:pt>
                <c:pt idx="329">
                  <c:v>2.0499999999999998</c:v>
                </c:pt>
                <c:pt idx="330">
                  <c:v>2.09</c:v>
                </c:pt>
                <c:pt idx="331">
                  <c:v>1.98</c:v>
                </c:pt>
                <c:pt idx="332">
                  <c:v>1.97</c:v>
                </c:pt>
                <c:pt idx="333">
                  <c:v>1.85</c:v>
                </c:pt>
                <c:pt idx="334">
                  <c:v>1.82</c:v>
                </c:pt>
                <c:pt idx="335">
                  <c:v>1.82</c:v>
                </c:pt>
                <c:pt idx="336">
                  <c:v>1.8</c:v>
                </c:pt>
                <c:pt idx="337">
                  <c:v>1.8</c:v>
                </c:pt>
                <c:pt idx="338">
                  <c:v>1.75</c:v>
                </c:pt>
                <c:pt idx="339">
                  <c:v>1.79</c:v>
                </c:pt>
                <c:pt idx="340">
                  <c:v>1.87</c:v>
                </c:pt>
                <c:pt idx="341">
                  <c:v>1.9</c:v>
                </c:pt>
                <c:pt idx="342">
                  <c:v>1.93</c:v>
                </c:pt>
                <c:pt idx="343">
                  <c:v>2.0499999999999998</c:v>
                </c:pt>
                <c:pt idx="344">
                  <c:v>2.2000000000000002</c:v>
                </c:pt>
                <c:pt idx="345">
                  <c:v>2.23</c:v>
                </c:pt>
                <c:pt idx="346">
                  <c:v>2.2000000000000002</c:v>
                </c:pt>
                <c:pt idx="347">
                  <c:v>2.2000000000000002</c:v>
                </c:pt>
                <c:pt idx="348">
                  <c:v>2.15</c:v>
                </c:pt>
                <c:pt idx="349">
                  <c:v>2.06</c:v>
                </c:pt>
                <c:pt idx="350">
                  <c:v>2.48</c:v>
                </c:pt>
                <c:pt idx="351">
                  <c:v>2.48</c:v>
                </c:pt>
                <c:pt idx="352">
                  <c:v>2.4500000000000002</c:v>
                </c:pt>
                <c:pt idx="353">
                  <c:v>2.3400000000000003</c:v>
                </c:pt>
                <c:pt idx="354">
                  <c:v>2.2300000000000004</c:v>
                </c:pt>
                <c:pt idx="355">
                  <c:v>2.1200000000000006</c:v>
                </c:pt>
                <c:pt idx="356">
                  <c:v>2.0100000000000007</c:v>
                </c:pt>
                <c:pt idx="357">
                  <c:v>1.92</c:v>
                </c:pt>
                <c:pt idx="358">
                  <c:v>1.9</c:v>
                </c:pt>
                <c:pt idx="359">
                  <c:v>1.83</c:v>
                </c:pt>
                <c:pt idx="360">
                  <c:v>1.8</c:v>
                </c:pt>
                <c:pt idx="361">
                  <c:v>1.77</c:v>
                </c:pt>
                <c:pt idx="362">
                  <c:v>1.7</c:v>
                </c:pt>
                <c:pt idx="363">
                  <c:v>1.68</c:v>
                </c:pt>
                <c:pt idx="364">
                  <c:v>1.95</c:v>
                </c:pt>
                <c:pt idx="365">
                  <c:v>1.64</c:v>
                </c:pt>
                <c:pt idx="366">
                  <c:v>1.64</c:v>
                </c:pt>
                <c:pt idx="367">
                  <c:v>1.62</c:v>
                </c:pt>
                <c:pt idx="368">
                  <c:v>1.55</c:v>
                </c:pt>
                <c:pt idx="369">
                  <c:v>1.54</c:v>
                </c:pt>
                <c:pt idx="370">
                  <c:v>1.95</c:v>
                </c:pt>
                <c:pt idx="371">
                  <c:v>1.75</c:v>
                </c:pt>
                <c:pt idx="372">
                  <c:v>1.6</c:v>
                </c:pt>
                <c:pt idx="373">
                  <c:v>1.55</c:v>
                </c:pt>
                <c:pt idx="374">
                  <c:v>1.54</c:v>
                </c:pt>
                <c:pt idx="375">
                  <c:v>1.5</c:v>
                </c:pt>
                <c:pt idx="376">
                  <c:v>1.48</c:v>
                </c:pt>
                <c:pt idx="377">
                  <c:v>1.48</c:v>
                </c:pt>
                <c:pt idx="378">
                  <c:v>1.45</c:v>
                </c:pt>
                <c:pt idx="379">
                  <c:v>1.44</c:v>
                </c:pt>
                <c:pt idx="380">
                  <c:v>1.29</c:v>
                </c:pt>
                <c:pt idx="381">
                  <c:v>1.39</c:v>
                </c:pt>
                <c:pt idx="382">
                  <c:v>1.5</c:v>
                </c:pt>
                <c:pt idx="383">
                  <c:v>1.45</c:v>
                </c:pt>
                <c:pt idx="384">
                  <c:v>1.4</c:v>
                </c:pt>
                <c:pt idx="385">
                  <c:v>1.4</c:v>
                </c:pt>
                <c:pt idx="386">
                  <c:v>1.33</c:v>
                </c:pt>
                <c:pt idx="387">
                  <c:v>1.45</c:v>
                </c:pt>
                <c:pt idx="388">
                  <c:v>1.6</c:v>
                </c:pt>
                <c:pt idx="389">
                  <c:v>1.84</c:v>
                </c:pt>
                <c:pt idx="390">
                  <c:v>1.86</c:v>
                </c:pt>
                <c:pt idx="391">
                  <c:v>1.81</c:v>
                </c:pt>
                <c:pt idx="392">
                  <c:v>1.8</c:v>
                </c:pt>
                <c:pt idx="393">
                  <c:v>2.02</c:v>
                </c:pt>
                <c:pt idx="394">
                  <c:v>2.1</c:v>
                </c:pt>
                <c:pt idx="395">
                  <c:v>2.09</c:v>
                </c:pt>
                <c:pt idx="396">
                  <c:v>2.1</c:v>
                </c:pt>
                <c:pt idx="397">
                  <c:v>2.09</c:v>
                </c:pt>
                <c:pt idx="398">
                  <c:v>1.99</c:v>
                </c:pt>
                <c:pt idx="399">
                  <c:v>1.95</c:v>
                </c:pt>
                <c:pt idx="400">
                  <c:v>1.94</c:v>
                </c:pt>
                <c:pt idx="401">
                  <c:v>1.92</c:v>
                </c:pt>
                <c:pt idx="402">
                  <c:v>1.83</c:v>
                </c:pt>
                <c:pt idx="403">
                  <c:v>1.77</c:v>
                </c:pt>
                <c:pt idx="404">
                  <c:v>1.62</c:v>
                </c:pt>
                <c:pt idx="405">
                  <c:v>1.44</c:v>
                </c:pt>
                <c:pt idx="406">
                  <c:v>1.4</c:v>
                </c:pt>
                <c:pt idx="407">
                  <c:v>1.38</c:v>
                </c:pt>
                <c:pt idx="408">
                  <c:v>1.35</c:v>
                </c:pt>
                <c:pt idx="409">
                  <c:v>1.35</c:v>
                </c:pt>
                <c:pt idx="410">
                  <c:v>1.3</c:v>
                </c:pt>
                <c:pt idx="411">
                  <c:v>1.29</c:v>
                </c:pt>
                <c:pt idx="412">
                  <c:v>1.27</c:v>
                </c:pt>
                <c:pt idx="413">
                  <c:v>1.28</c:v>
                </c:pt>
                <c:pt idx="414">
                  <c:v>1.25</c:v>
                </c:pt>
                <c:pt idx="415">
                  <c:v>1.19</c:v>
                </c:pt>
                <c:pt idx="416">
                  <c:v>1.1499999999999999</c:v>
                </c:pt>
                <c:pt idx="417">
                  <c:v>1.1000000000000001</c:v>
                </c:pt>
                <c:pt idx="418">
                  <c:v>1.08</c:v>
                </c:pt>
                <c:pt idx="419">
                  <c:v>1.05</c:v>
                </c:pt>
                <c:pt idx="420">
                  <c:v>1.03</c:v>
                </c:pt>
                <c:pt idx="421">
                  <c:v>1.02</c:v>
                </c:pt>
                <c:pt idx="422">
                  <c:v>1.01</c:v>
                </c:pt>
                <c:pt idx="423">
                  <c:v>1</c:v>
                </c:pt>
                <c:pt idx="424">
                  <c:v>0.99</c:v>
                </c:pt>
                <c:pt idx="425">
                  <c:v>0.95</c:v>
                </c:pt>
                <c:pt idx="426">
                  <c:v>0.93</c:v>
                </c:pt>
                <c:pt idx="427">
                  <c:v>0.9</c:v>
                </c:pt>
                <c:pt idx="428">
                  <c:v>0.9</c:v>
                </c:pt>
                <c:pt idx="429">
                  <c:v>0.89</c:v>
                </c:pt>
                <c:pt idx="430">
                  <c:v>0.87</c:v>
                </c:pt>
                <c:pt idx="431">
                  <c:v>0.81</c:v>
                </c:pt>
                <c:pt idx="432">
                  <c:v>0.8</c:v>
                </c:pt>
                <c:pt idx="433">
                  <c:v>0.78</c:v>
                </c:pt>
                <c:pt idx="434">
                  <c:v>0.77</c:v>
                </c:pt>
                <c:pt idx="435">
                  <c:v>0.9</c:v>
                </c:pt>
                <c:pt idx="436">
                  <c:v>0.9</c:v>
                </c:pt>
                <c:pt idx="437">
                  <c:v>0.74</c:v>
                </c:pt>
                <c:pt idx="438">
                  <c:v>0.73</c:v>
                </c:pt>
                <c:pt idx="439">
                  <c:v>0.71</c:v>
                </c:pt>
                <c:pt idx="440">
                  <c:v>0.71</c:v>
                </c:pt>
                <c:pt idx="441">
                  <c:v>0.74</c:v>
                </c:pt>
                <c:pt idx="442">
                  <c:v>0.8</c:v>
                </c:pt>
                <c:pt idx="443">
                  <c:v>0.8</c:v>
                </c:pt>
                <c:pt idx="444">
                  <c:v>0.84</c:v>
                </c:pt>
                <c:pt idx="445">
                  <c:v>0.83</c:v>
                </c:pt>
                <c:pt idx="446">
                  <c:v>0.81</c:v>
                </c:pt>
                <c:pt idx="447">
                  <c:v>0.81</c:v>
                </c:pt>
                <c:pt idx="448">
                  <c:v>0.85</c:v>
                </c:pt>
                <c:pt idx="449">
                  <c:v>0.95</c:v>
                </c:pt>
                <c:pt idx="450">
                  <c:v>0.92</c:v>
                </c:pt>
                <c:pt idx="451">
                  <c:v>0.9</c:v>
                </c:pt>
                <c:pt idx="452">
                  <c:v>0.9</c:v>
                </c:pt>
                <c:pt idx="453">
                  <c:v>0.88</c:v>
                </c:pt>
                <c:pt idx="454">
                  <c:v>0.87</c:v>
                </c:pt>
                <c:pt idx="455">
                  <c:v>0.87</c:v>
                </c:pt>
                <c:pt idx="456">
                  <c:v>0.85</c:v>
                </c:pt>
                <c:pt idx="457">
                  <c:v>0.75</c:v>
                </c:pt>
                <c:pt idx="458">
                  <c:v>0.74</c:v>
                </c:pt>
                <c:pt idx="459">
                  <c:v>0.85</c:v>
                </c:pt>
                <c:pt idx="460">
                  <c:v>0.9</c:v>
                </c:pt>
                <c:pt idx="461">
                  <c:v>0.91</c:v>
                </c:pt>
                <c:pt idx="462">
                  <c:v>0.91</c:v>
                </c:pt>
                <c:pt idx="463">
                  <c:v>0.92</c:v>
                </c:pt>
                <c:pt idx="464">
                  <c:v>0.95</c:v>
                </c:pt>
                <c:pt idx="465">
                  <c:v>0.95</c:v>
                </c:pt>
                <c:pt idx="466">
                  <c:v>0.97</c:v>
                </c:pt>
                <c:pt idx="467">
                  <c:v>0.97</c:v>
                </c:pt>
                <c:pt idx="468">
                  <c:v>1.04</c:v>
                </c:pt>
                <c:pt idx="469">
                  <c:v>1.04</c:v>
                </c:pt>
                <c:pt idx="470">
                  <c:v>1.05</c:v>
                </c:pt>
                <c:pt idx="471">
                  <c:v>1.07</c:v>
                </c:pt>
                <c:pt idx="472">
                  <c:v>1.07</c:v>
                </c:pt>
                <c:pt idx="473">
                  <c:v>1.06</c:v>
                </c:pt>
                <c:pt idx="474">
                  <c:v>1.05</c:v>
                </c:pt>
                <c:pt idx="475">
                  <c:v>1.1000000000000001</c:v>
                </c:pt>
                <c:pt idx="476">
                  <c:v>1.1499999999999999</c:v>
                </c:pt>
                <c:pt idx="477">
                  <c:v>1</c:v>
                </c:pt>
                <c:pt idx="478">
                  <c:v>0.98</c:v>
                </c:pt>
                <c:pt idx="479">
                  <c:v>0.98</c:v>
                </c:pt>
                <c:pt idx="480">
                  <c:v>0.96</c:v>
                </c:pt>
                <c:pt idx="481">
                  <c:v>0.96</c:v>
                </c:pt>
                <c:pt idx="482">
                  <c:v>0.95</c:v>
                </c:pt>
                <c:pt idx="483">
                  <c:v>0.95</c:v>
                </c:pt>
                <c:pt idx="484">
                  <c:v>0.93</c:v>
                </c:pt>
                <c:pt idx="485">
                  <c:v>0.9</c:v>
                </c:pt>
                <c:pt idx="486">
                  <c:v>0.88</c:v>
                </c:pt>
                <c:pt idx="487">
                  <c:v>0.88</c:v>
                </c:pt>
                <c:pt idx="488">
                  <c:v>0.87</c:v>
                </c:pt>
                <c:pt idx="489">
                  <c:v>0.87</c:v>
                </c:pt>
                <c:pt idx="490">
                  <c:v>0.86</c:v>
                </c:pt>
                <c:pt idx="491">
                  <c:v>0.82</c:v>
                </c:pt>
                <c:pt idx="492">
                  <c:v>0.8</c:v>
                </c:pt>
                <c:pt idx="493">
                  <c:v>0.77</c:v>
                </c:pt>
                <c:pt idx="494">
                  <c:v>0.77</c:v>
                </c:pt>
                <c:pt idx="495">
                  <c:v>0.76</c:v>
                </c:pt>
                <c:pt idx="496">
                  <c:v>0.75</c:v>
                </c:pt>
                <c:pt idx="497">
                  <c:v>0.75</c:v>
                </c:pt>
                <c:pt idx="498">
                  <c:v>0.74</c:v>
                </c:pt>
                <c:pt idx="499">
                  <c:v>0.8</c:v>
                </c:pt>
                <c:pt idx="500">
                  <c:v>0.8</c:v>
                </c:pt>
                <c:pt idx="501">
                  <c:v>0.8</c:v>
                </c:pt>
                <c:pt idx="502">
                  <c:v>0.79</c:v>
                </c:pt>
                <c:pt idx="503">
                  <c:v>0.8</c:v>
                </c:pt>
                <c:pt idx="504">
                  <c:v>0.82</c:v>
                </c:pt>
                <c:pt idx="505">
                  <c:v>0.78</c:v>
                </c:pt>
                <c:pt idx="506">
                  <c:v>0.76</c:v>
                </c:pt>
                <c:pt idx="507">
                  <c:v>0.79</c:v>
                </c:pt>
                <c:pt idx="508">
                  <c:v>0.8</c:v>
                </c:pt>
                <c:pt idx="509">
                  <c:v>0.8</c:v>
                </c:pt>
                <c:pt idx="510">
                  <c:v>0.78</c:v>
                </c:pt>
                <c:pt idx="511">
                  <c:v>0.88</c:v>
                </c:pt>
                <c:pt idx="512">
                  <c:v>0.93</c:v>
                </c:pt>
                <c:pt idx="513">
                  <c:v>1</c:v>
                </c:pt>
                <c:pt idx="514">
                  <c:v>1.05</c:v>
                </c:pt>
                <c:pt idx="515">
                  <c:v>1.05</c:v>
                </c:pt>
                <c:pt idx="516">
                  <c:v>1.08</c:v>
                </c:pt>
                <c:pt idx="517">
                  <c:v>1.08</c:v>
                </c:pt>
                <c:pt idx="518">
                  <c:v>1.1000000000000001</c:v>
                </c:pt>
                <c:pt idx="519">
                  <c:v>1.1000000000000001</c:v>
                </c:pt>
                <c:pt idx="520">
                  <c:v>1.1299999999999999</c:v>
                </c:pt>
                <c:pt idx="521">
                  <c:v>1.18</c:v>
                </c:pt>
                <c:pt idx="522">
                  <c:v>1.28</c:v>
                </c:pt>
                <c:pt idx="523">
                  <c:v>1.29</c:v>
                </c:pt>
                <c:pt idx="524">
                  <c:v>1.35</c:v>
                </c:pt>
                <c:pt idx="525">
                  <c:v>1.39</c:v>
                </c:pt>
                <c:pt idx="526">
                  <c:v>1.4</c:v>
                </c:pt>
                <c:pt idx="527">
                  <c:v>1.6</c:v>
                </c:pt>
                <c:pt idx="528">
                  <c:v>1.57</c:v>
                </c:pt>
                <c:pt idx="529">
                  <c:v>1.5</c:v>
                </c:pt>
                <c:pt idx="530">
                  <c:v>1.44</c:v>
                </c:pt>
                <c:pt idx="531">
                  <c:v>1.29</c:v>
                </c:pt>
                <c:pt idx="532">
                  <c:v>1.24</c:v>
                </c:pt>
                <c:pt idx="533">
                  <c:v>1.25</c:v>
                </c:pt>
                <c:pt idx="534">
                  <c:v>1.07</c:v>
                </c:pt>
                <c:pt idx="535">
                  <c:v>1.2</c:v>
                </c:pt>
                <c:pt idx="536">
                  <c:v>1.22</c:v>
                </c:pt>
                <c:pt idx="537">
                  <c:v>1.24</c:v>
                </c:pt>
                <c:pt idx="538">
                  <c:v>1.2</c:v>
                </c:pt>
                <c:pt idx="539">
                  <c:v>1.1499999999999999</c:v>
                </c:pt>
                <c:pt idx="540">
                  <c:v>1.08</c:v>
                </c:pt>
                <c:pt idx="541">
                  <c:v>1.07</c:v>
                </c:pt>
                <c:pt idx="542">
                  <c:v>1.05</c:v>
                </c:pt>
                <c:pt idx="543">
                  <c:v>1.03</c:v>
                </c:pt>
                <c:pt idx="544">
                  <c:v>1.01</c:v>
                </c:pt>
                <c:pt idx="545">
                  <c:v>1</c:v>
                </c:pt>
                <c:pt idx="546">
                  <c:v>0.97</c:v>
                </c:pt>
                <c:pt idx="547">
                  <c:v>0.97</c:v>
                </c:pt>
                <c:pt idx="548">
                  <c:v>0.96</c:v>
                </c:pt>
                <c:pt idx="549">
                  <c:v>0.94</c:v>
                </c:pt>
                <c:pt idx="550">
                  <c:v>0.92</c:v>
                </c:pt>
                <c:pt idx="551">
                  <c:v>0.9</c:v>
                </c:pt>
                <c:pt idx="552">
                  <c:v>0.89</c:v>
                </c:pt>
                <c:pt idx="553">
                  <c:v>0.89</c:v>
                </c:pt>
                <c:pt idx="554">
                  <c:v>0.87</c:v>
                </c:pt>
                <c:pt idx="555">
                  <c:v>0.87</c:v>
                </c:pt>
                <c:pt idx="556">
                  <c:v>0.86</c:v>
                </c:pt>
                <c:pt idx="557">
                  <c:v>0.87</c:v>
                </c:pt>
                <c:pt idx="558">
                  <c:v>0.87</c:v>
                </c:pt>
                <c:pt idx="559">
                  <c:v>0.83</c:v>
                </c:pt>
                <c:pt idx="560">
                  <c:v>0.8</c:v>
                </c:pt>
                <c:pt idx="561">
                  <c:v>1.05</c:v>
                </c:pt>
                <c:pt idx="562">
                  <c:v>1.8</c:v>
                </c:pt>
                <c:pt idx="563">
                  <c:v>1.95</c:v>
                </c:pt>
                <c:pt idx="564">
                  <c:v>1.92</c:v>
                </c:pt>
                <c:pt idx="565">
                  <c:v>1.95</c:v>
                </c:pt>
                <c:pt idx="566">
                  <c:v>2.16</c:v>
                </c:pt>
                <c:pt idx="567">
                  <c:v>2.0499999999999998</c:v>
                </c:pt>
                <c:pt idx="568">
                  <c:v>2.37</c:v>
                </c:pt>
                <c:pt idx="569">
                  <c:v>2.3199999999999998</c:v>
                </c:pt>
                <c:pt idx="570">
                  <c:v>2.2000000000000002</c:v>
                </c:pt>
                <c:pt idx="571">
                  <c:v>2.12</c:v>
                </c:pt>
                <c:pt idx="572">
                  <c:v>2.0499999999999998</c:v>
                </c:pt>
                <c:pt idx="573">
                  <c:v>1.95</c:v>
                </c:pt>
                <c:pt idx="574">
                  <c:v>1.8</c:v>
                </c:pt>
                <c:pt idx="575">
                  <c:v>1.7</c:v>
                </c:pt>
                <c:pt idx="576">
                  <c:v>1.46</c:v>
                </c:pt>
                <c:pt idx="577">
                  <c:v>1.38</c:v>
                </c:pt>
                <c:pt idx="578">
                  <c:v>1.29</c:v>
                </c:pt>
                <c:pt idx="579">
                  <c:v>1.2</c:v>
                </c:pt>
                <c:pt idx="580">
                  <c:v>1.24</c:v>
                </c:pt>
                <c:pt idx="581">
                  <c:v>1.98</c:v>
                </c:pt>
                <c:pt idx="582">
                  <c:v>1.75</c:v>
                </c:pt>
                <c:pt idx="583">
                  <c:v>1.89</c:v>
                </c:pt>
                <c:pt idx="584">
                  <c:v>1.85</c:v>
                </c:pt>
                <c:pt idx="585">
                  <c:v>2</c:v>
                </c:pt>
                <c:pt idx="586">
                  <c:v>1.95</c:v>
                </c:pt>
                <c:pt idx="587">
                  <c:v>2.04</c:v>
                </c:pt>
                <c:pt idx="588">
                  <c:v>2.06</c:v>
                </c:pt>
                <c:pt idx="589">
                  <c:v>2.1</c:v>
                </c:pt>
                <c:pt idx="590">
                  <c:v>2.14</c:v>
                </c:pt>
                <c:pt idx="591">
                  <c:v>2.21</c:v>
                </c:pt>
                <c:pt idx="592">
                  <c:v>2.21</c:v>
                </c:pt>
                <c:pt idx="593">
                  <c:v>2.15</c:v>
                </c:pt>
                <c:pt idx="594">
                  <c:v>2.1</c:v>
                </c:pt>
                <c:pt idx="595">
                  <c:v>2.4900000000000002</c:v>
                </c:pt>
                <c:pt idx="596">
                  <c:v>2.7</c:v>
                </c:pt>
                <c:pt idx="597">
                  <c:v>2.95</c:v>
                </c:pt>
                <c:pt idx="598">
                  <c:v>2.9</c:v>
                </c:pt>
                <c:pt idx="599">
                  <c:v>2.9</c:v>
                </c:pt>
                <c:pt idx="600">
                  <c:v>2.79</c:v>
                </c:pt>
                <c:pt idx="601">
                  <c:v>2.7</c:v>
                </c:pt>
                <c:pt idx="602">
                  <c:v>2.64</c:v>
                </c:pt>
                <c:pt idx="603">
                  <c:v>2.57</c:v>
                </c:pt>
                <c:pt idx="604">
                  <c:v>2.34</c:v>
                </c:pt>
                <c:pt idx="605">
                  <c:v>2.5</c:v>
                </c:pt>
                <c:pt idx="606">
                  <c:v>2.4700000000000002</c:v>
                </c:pt>
                <c:pt idx="607">
                  <c:v>2.64</c:v>
                </c:pt>
                <c:pt idx="608">
                  <c:v>2.72</c:v>
                </c:pt>
                <c:pt idx="609">
                  <c:v>2.66</c:v>
                </c:pt>
                <c:pt idx="610">
                  <c:v>2.62</c:v>
                </c:pt>
                <c:pt idx="611">
                  <c:v>2.6</c:v>
                </c:pt>
                <c:pt idx="612">
                  <c:v>2.64</c:v>
                </c:pt>
                <c:pt idx="613">
                  <c:v>2.6</c:v>
                </c:pt>
                <c:pt idx="614">
                  <c:v>2.35</c:v>
                </c:pt>
                <c:pt idx="615">
                  <c:v>2.38</c:v>
                </c:pt>
                <c:pt idx="616">
                  <c:v>1.96</c:v>
                </c:pt>
                <c:pt idx="617">
                  <c:v>2.2999999999999998</c:v>
                </c:pt>
                <c:pt idx="618">
                  <c:v>2.23</c:v>
                </c:pt>
                <c:pt idx="619">
                  <c:v>2.2999999999999998</c:v>
                </c:pt>
                <c:pt idx="620">
                  <c:v>2.62</c:v>
                </c:pt>
                <c:pt idx="621">
                  <c:v>2.61</c:v>
                </c:pt>
                <c:pt idx="622">
                  <c:v>2.6</c:v>
                </c:pt>
                <c:pt idx="623">
                  <c:v>2.58</c:v>
                </c:pt>
                <c:pt idx="624">
                  <c:v>2.57</c:v>
                </c:pt>
                <c:pt idx="625">
                  <c:v>2.5499999999999998</c:v>
                </c:pt>
                <c:pt idx="626">
                  <c:v>2.4</c:v>
                </c:pt>
                <c:pt idx="627">
                  <c:v>2.34</c:v>
                </c:pt>
                <c:pt idx="628">
                  <c:v>2.88</c:v>
                </c:pt>
                <c:pt idx="629">
                  <c:v>3.06</c:v>
                </c:pt>
                <c:pt idx="630">
                  <c:v>3.38</c:v>
                </c:pt>
                <c:pt idx="631">
                  <c:v>3.79</c:v>
                </c:pt>
                <c:pt idx="632">
                  <c:v>4</c:v>
                </c:pt>
                <c:pt idx="633">
                  <c:v>4.0999999999999996</c:v>
                </c:pt>
                <c:pt idx="634">
                  <c:v>3.94</c:v>
                </c:pt>
                <c:pt idx="635">
                  <c:v>3.89</c:v>
                </c:pt>
                <c:pt idx="636">
                  <c:v>3.74</c:v>
                </c:pt>
                <c:pt idx="637">
                  <c:v>3.75</c:v>
                </c:pt>
                <c:pt idx="638">
                  <c:v>3.4</c:v>
                </c:pt>
                <c:pt idx="639">
                  <c:v>3.37</c:v>
                </c:pt>
                <c:pt idx="640">
                  <c:v>3.1</c:v>
                </c:pt>
                <c:pt idx="641">
                  <c:v>3.1</c:v>
                </c:pt>
                <c:pt idx="642">
                  <c:v>3.08</c:v>
                </c:pt>
                <c:pt idx="643">
                  <c:v>2.98</c:v>
                </c:pt>
                <c:pt idx="644">
                  <c:v>2.98</c:v>
                </c:pt>
                <c:pt idx="645">
                  <c:v>2.97</c:v>
                </c:pt>
                <c:pt idx="646">
                  <c:v>2.97</c:v>
                </c:pt>
                <c:pt idx="647">
                  <c:v>3.1</c:v>
                </c:pt>
                <c:pt idx="648">
                  <c:v>3.05</c:v>
                </c:pt>
                <c:pt idx="649">
                  <c:v>3.1</c:v>
                </c:pt>
                <c:pt idx="650">
                  <c:v>3.2</c:v>
                </c:pt>
                <c:pt idx="651">
                  <c:v>3.22</c:v>
                </c:pt>
                <c:pt idx="652">
                  <c:v>3.24</c:v>
                </c:pt>
                <c:pt idx="653">
                  <c:v>3.16</c:v>
                </c:pt>
                <c:pt idx="654">
                  <c:v>3.15</c:v>
                </c:pt>
                <c:pt idx="655">
                  <c:v>2.8</c:v>
                </c:pt>
                <c:pt idx="656">
                  <c:v>2.79</c:v>
                </c:pt>
                <c:pt idx="657">
                  <c:v>2.74</c:v>
                </c:pt>
                <c:pt idx="658">
                  <c:v>2.79</c:v>
                </c:pt>
                <c:pt idx="659">
                  <c:v>2.8</c:v>
                </c:pt>
                <c:pt idx="660">
                  <c:v>3.05</c:v>
                </c:pt>
                <c:pt idx="661">
                  <c:v>3.05</c:v>
                </c:pt>
                <c:pt idx="662">
                  <c:v>3.04</c:v>
                </c:pt>
                <c:pt idx="663">
                  <c:v>3</c:v>
                </c:pt>
                <c:pt idx="664">
                  <c:v>3</c:v>
                </c:pt>
                <c:pt idx="665">
                  <c:v>3</c:v>
                </c:pt>
                <c:pt idx="666">
                  <c:v>2.99</c:v>
                </c:pt>
                <c:pt idx="667">
                  <c:v>2.79</c:v>
                </c:pt>
                <c:pt idx="668">
                  <c:v>2.79</c:v>
                </c:pt>
                <c:pt idx="669">
                  <c:v>2.68</c:v>
                </c:pt>
                <c:pt idx="670">
                  <c:v>2.59</c:v>
                </c:pt>
                <c:pt idx="671">
                  <c:v>2.5</c:v>
                </c:pt>
                <c:pt idx="672">
                  <c:v>2.3199999999999998</c:v>
                </c:pt>
                <c:pt idx="673">
                  <c:v>2.2000000000000002</c:v>
                </c:pt>
                <c:pt idx="674">
                  <c:v>2</c:v>
                </c:pt>
                <c:pt idx="675">
                  <c:v>2</c:v>
                </c:pt>
                <c:pt idx="676">
                  <c:v>1.98</c:v>
                </c:pt>
                <c:pt idx="677">
                  <c:v>2.0499999999999998</c:v>
                </c:pt>
                <c:pt idx="678">
                  <c:v>2.1</c:v>
                </c:pt>
                <c:pt idx="679">
                  <c:v>2.1</c:v>
                </c:pt>
                <c:pt idx="680">
                  <c:v>2.14</c:v>
                </c:pt>
                <c:pt idx="681">
                  <c:v>2.35</c:v>
                </c:pt>
                <c:pt idx="682">
                  <c:v>2.44</c:v>
                </c:pt>
                <c:pt idx="683">
                  <c:v>2.5</c:v>
                </c:pt>
                <c:pt idx="684">
                  <c:v>2.33</c:v>
                </c:pt>
                <c:pt idx="685">
                  <c:v>2.6</c:v>
                </c:pt>
                <c:pt idx="686">
                  <c:v>2.8</c:v>
                </c:pt>
                <c:pt idx="687">
                  <c:v>2.65</c:v>
                </c:pt>
                <c:pt idx="688">
                  <c:v>2.69</c:v>
                </c:pt>
                <c:pt idx="689">
                  <c:v>3.5</c:v>
                </c:pt>
                <c:pt idx="690">
                  <c:v>3.4</c:v>
                </c:pt>
                <c:pt idx="691">
                  <c:v>3.56</c:v>
                </c:pt>
                <c:pt idx="692">
                  <c:v>3.33</c:v>
                </c:pt>
                <c:pt idx="693">
                  <c:v>4.09</c:v>
                </c:pt>
                <c:pt idx="694">
                  <c:v>3.72</c:v>
                </c:pt>
                <c:pt idx="695">
                  <c:v>3.6</c:v>
                </c:pt>
                <c:pt idx="696">
                  <c:v>3.57</c:v>
                </c:pt>
                <c:pt idx="697">
                  <c:v>3.57</c:v>
                </c:pt>
                <c:pt idx="698">
                  <c:v>3.62</c:v>
                </c:pt>
                <c:pt idx="699">
                  <c:v>3.62</c:v>
                </c:pt>
                <c:pt idx="700">
                  <c:v>3.53</c:v>
                </c:pt>
                <c:pt idx="701">
                  <c:v>3.53</c:v>
                </c:pt>
                <c:pt idx="702">
                  <c:v>3.3</c:v>
                </c:pt>
                <c:pt idx="703">
                  <c:v>3.17</c:v>
                </c:pt>
                <c:pt idx="704">
                  <c:v>3.23</c:v>
                </c:pt>
                <c:pt idx="705">
                  <c:v>3.2</c:v>
                </c:pt>
                <c:pt idx="706">
                  <c:v>3.1</c:v>
                </c:pt>
                <c:pt idx="707">
                  <c:v>3.1</c:v>
                </c:pt>
                <c:pt idx="708">
                  <c:v>3.05</c:v>
                </c:pt>
                <c:pt idx="709">
                  <c:v>3.02</c:v>
                </c:pt>
                <c:pt idx="710">
                  <c:v>2.98</c:v>
                </c:pt>
                <c:pt idx="711">
                  <c:v>2.9</c:v>
                </c:pt>
                <c:pt idx="712">
                  <c:v>2.82</c:v>
                </c:pt>
                <c:pt idx="713">
                  <c:v>2.7</c:v>
                </c:pt>
                <c:pt idx="714">
                  <c:v>2.6</c:v>
                </c:pt>
                <c:pt idx="715">
                  <c:v>2.58</c:v>
                </c:pt>
                <c:pt idx="716">
                  <c:v>2.5</c:v>
                </c:pt>
                <c:pt idx="717">
                  <c:v>2.5</c:v>
                </c:pt>
                <c:pt idx="718">
                  <c:v>2.39</c:v>
                </c:pt>
                <c:pt idx="719">
                  <c:v>2.33</c:v>
                </c:pt>
                <c:pt idx="720">
                  <c:v>2.25</c:v>
                </c:pt>
                <c:pt idx="721">
                  <c:v>2.25</c:v>
                </c:pt>
                <c:pt idx="722">
                  <c:v>2.16</c:v>
                </c:pt>
                <c:pt idx="723">
                  <c:v>2</c:v>
                </c:pt>
                <c:pt idx="724">
                  <c:v>1.95</c:v>
                </c:pt>
                <c:pt idx="725">
                  <c:v>1.9</c:v>
                </c:pt>
                <c:pt idx="726">
                  <c:v>1.88</c:v>
                </c:pt>
                <c:pt idx="727">
                  <c:v>1.78</c:v>
                </c:pt>
                <c:pt idx="728">
                  <c:v>1.78</c:v>
                </c:pt>
                <c:pt idx="729">
                  <c:v>1.76</c:v>
                </c:pt>
                <c:pt idx="730">
                  <c:v>1.75</c:v>
                </c:pt>
                <c:pt idx="731">
                  <c:v>1.75</c:v>
                </c:pt>
              </c:numCache>
            </c:numRef>
          </c:val>
          <c:smooth val="0"/>
          <c:extLst>
            <c:ext xmlns:c16="http://schemas.microsoft.com/office/drawing/2014/chart" uri="{C3380CC4-5D6E-409C-BE32-E72D297353CC}">
              <c16:uniqueId val="{00000004-F62F-495E-A366-4CF7EF09F92C}"/>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DATOS!$AO$3:$AO$734</c:f>
              <c:numCache>
                <c:formatCode>0.00</c:formatCode>
                <c:ptCount val="732"/>
                <c:pt idx="0">
                  <c:v>1.7</c:v>
                </c:pt>
                <c:pt idx="1">
                  <c:v>1.68</c:v>
                </c:pt>
                <c:pt idx="2">
                  <c:v>1.65</c:v>
                </c:pt>
                <c:pt idx="3">
                  <c:v>1.63</c:v>
                </c:pt>
                <c:pt idx="4">
                  <c:v>1.6</c:v>
                </c:pt>
                <c:pt idx="5">
                  <c:v>1.57</c:v>
                </c:pt>
                <c:pt idx="6">
                  <c:v>1.54</c:v>
                </c:pt>
                <c:pt idx="7">
                  <c:v>1.52</c:v>
                </c:pt>
                <c:pt idx="8">
                  <c:v>1.5</c:v>
                </c:pt>
                <c:pt idx="9">
                  <c:v>1.48</c:v>
                </c:pt>
                <c:pt idx="10">
                  <c:v>1.48</c:v>
                </c:pt>
                <c:pt idx="11">
                  <c:v>1.47</c:v>
                </c:pt>
                <c:pt idx="12">
                  <c:v>1.46</c:v>
                </c:pt>
                <c:pt idx="13">
                  <c:v>1.35</c:v>
                </c:pt>
                <c:pt idx="14">
                  <c:v>1.33</c:v>
                </c:pt>
                <c:pt idx="15">
                  <c:v>1.29</c:v>
                </c:pt>
                <c:pt idx="16">
                  <c:v>1.28</c:v>
                </c:pt>
                <c:pt idx="17">
                  <c:v>1.25</c:v>
                </c:pt>
                <c:pt idx="18">
                  <c:v>1.23</c:v>
                </c:pt>
                <c:pt idx="19">
                  <c:v>1.23</c:v>
                </c:pt>
                <c:pt idx="20">
                  <c:v>1.2</c:v>
                </c:pt>
                <c:pt idx="21">
                  <c:v>1.19</c:v>
                </c:pt>
                <c:pt idx="22">
                  <c:v>1.2</c:v>
                </c:pt>
                <c:pt idx="23">
                  <c:v>1.18</c:v>
                </c:pt>
                <c:pt idx="24">
                  <c:v>1.17</c:v>
                </c:pt>
                <c:pt idx="25">
                  <c:v>1.17</c:v>
                </c:pt>
                <c:pt idx="26">
                  <c:v>1.1499999999999999</c:v>
                </c:pt>
                <c:pt idx="27">
                  <c:v>1.1599999999999999</c:v>
                </c:pt>
                <c:pt idx="28">
                  <c:v>1.1499999999999999</c:v>
                </c:pt>
                <c:pt idx="29">
                  <c:v>1.1499999999999999</c:v>
                </c:pt>
                <c:pt idx="30">
                  <c:v>1.1399999999999999</c:v>
                </c:pt>
                <c:pt idx="31">
                  <c:v>1.1299999999999999</c:v>
                </c:pt>
                <c:pt idx="32">
                  <c:v>1.1100000000000001</c:v>
                </c:pt>
                <c:pt idx="33">
                  <c:v>1.39</c:v>
                </c:pt>
                <c:pt idx="34">
                  <c:v>1.58</c:v>
                </c:pt>
                <c:pt idx="35">
                  <c:v>1.65</c:v>
                </c:pt>
                <c:pt idx="36">
                  <c:v>1.64</c:v>
                </c:pt>
                <c:pt idx="37">
                  <c:v>1.6</c:v>
                </c:pt>
                <c:pt idx="38">
                  <c:v>1.7</c:v>
                </c:pt>
                <c:pt idx="39">
                  <c:v>1.65</c:v>
                </c:pt>
                <c:pt idx="40">
                  <c:v>1.68</c:v>
                </c:pt>
                <c:pt idx="41">
                  <c:v>1.6</c:v>
                </c:pt>
                <c:pt idx="42">
                  <c:v>1.76</c:v>
                </c:pt>
                <c:pt idx="43">
                  <c:v>1.8</c:v>
                </c:pt>
                <c:pt idx="44">
                  <c:v>1.9</c:v>
                </c:pt>
                <c:pt idx="45">
                  <c:v>1.85</c:v>
                </c:pt>
                <c:pt idx="46">
                  <c:v>1.98</c:v>
                </c:pt>
                <c:pt idx="47">
                  <c:v>2.14</c:v>
                </c:pt>
                <c:pt idx="48">
                  <c:v>2.2999999999999998</c:v>
                </c:pt>
                <c:pt idx="49">
                  <c:v>2.37</c:v>
                </c:pt>
                <c:pt idx="50">
                  <c:v>2.25</c:v>
                </c:pt>
                <c:pt idx="51">
                  <c:v>2.15</c:v>
                </c:pt>
                <c:pt idx="52">
                  <c:v>2</c:v>
                </c:pt>
                <c:pt idx="53">
                  <c:v>2</c:v>
                </c:pt>
                <c:pt idx="54">
                  <c:v>1.89</c:v>
                </c:pt>
                <c:pt idx="55">
                  <c:v>1.89</c:v>
                </c:pt>
                <c:pt idx="56">
                  <c:v>1.92</c:v>
                </c:pt>
                <c:pt idx="57">
                  <c:v>1.74</c:v>
                </c:pt>
                <c:pt idx="58">
                  <c:v>1.73</c:v>
                </c:pt>
                <c:pt idx="59">
                  <c:v>1.58</c:v>
                </c:pt>
                <c:pt idx="60">
                  <c:v>1.55</c:v>
                </c:pt>
                <c:pt idx="61">
                  <c:v>1.53</c:v>
                </c:pt>
                <c:pt idx="62">
                  <c:v>1.53</c:v>
                </c:pt>
                <c:pt idx="63">
                  <c:v>1.5</c:v>
                </c:pt>
                <c:pt idx="64">
                  <c:v>1.48</c:v>
                </c:pt>
                <c:pt idx="65">
                  <c:v>1.45</c:v>
                </c:pt>
                <c:pt idx="66">
                  <c:v>1.43</c:v>
                </c:pt>
                <c:pt idx="67">
                  <c:v>1.4</c:v>
                </c:pt>
                <c:pt idx="68">
                  <c:v>1.35</c:v>
                </c:pt>
                <c:pt idx="69">
                  <c:v>1.33</c:v>
                </c:pt>
                <c:pt idx="70">
                  <c:v>1.29</c:v>
                </c:pt>
                <c:pt idx="71">
                  <c:v>1.28</c:v>
                </c:pt>
                <c:pt idx="72">
                  <c:v>1.25</c:v>
                </c:pt>
                <c:pt idx="73">
                  <c:v>1.26</c:v>
                </c:pt>
                <c:pt idx="74">
                  <c:v>1.29</c:v>
                </c:pt>
                <c:pt idx="75">
                  <c:v>1.3</c:v>
                </c:pt>
                <c:pt idx="76">
                  <c:v>1.35</c:v>
                </c:pt>
                <c:pt idx="77">
                  <c:v>1.5</c:v>
                </c:pt>
                <c:pt idx="78">
                  <c:v>1.79</c:v>
                </c:pt>
                <c:pt idx="79">
                  <c:v>2.0499999999999998</c:v>
                </c:pt>
                <c:pt idx="80">
                  <c:v>2.06</c:v>
                </c:pt>
                <c:pt idx="81">
                  <c:v>2.1</c:v>
                </c:pt>
                <c:pt idx="82">
                  <c:v>2.2000000000000002</c:v>
                </c:pt>
                <c:pt idx="83">
                  <c:v>2.34</c:v>
                </c:pt>
                <c:pt idx="84">
                  <c:v>2.42</c:v>
                </c:pt>
                <c:pt idx="85">
                  <c:v>2.4</c:v>
                </c:pt>
                <c:pt idx="86">
                  <c:v>2.35</c:v>
                </c:pt>
                <c:pt idx="87">
                  <c:v>2.4</c:v>
                </c:pt>
                <c:pt idx="88">
                  <c:v>2.15</c:v>
                </c:pt>
                <c:pt idx="89">
                  <c:v>2.08</c:v>
                </c:pt>
                <c:pt idx="90">
                  <c:v>1.98</c:v>
                </c:pt>
                <c:pt idx="91">
                  <c:v>1.98</c:v>
                </c:pt>
                <c:pt idx="92">
                  <c:v>1.88</c:v>
                </c:pt>
                <c:pt idx="93">
                  <c:v>1.78</c:v>
                </c:pt>
                <c:pt idx="94">
                  <c:v>1.75</c:v>
                </c:pt>
                <c:pt idx="95">
                  <c:v>1.68</c:v>
                </c:pt>
                <c:pt idx="96">
                  <c:v>1.6</c:v>
                </c:pt>
                <c:pt idx="97">
                  <c:v>1.6</c:v>
                </c:pt>
                <c:pt idx="98">
                  <c:v>1.52</c:v>
                </c:pt>
                <c:pt idx="99">
                  <c:v>1.56</c:v>
                </c:pt>
                <c:pt idx="100">
                  <c:v>1.58</c:v>
                </c:pt>
                <c:pt idx="101">
                  <c:v>1.68</c:v>
                </c:pt>
                <c:pt idx="102">
                  <c:v>1.68</c:v>
                </c:pt>
                <c:pt idx="103">
                  <c:v>1.68</c:v>
                </c:pt>
                <c:pt idx="104">
                  <c:v>1.66</c:v>
                </c:pt>
                <c:pt idx="105">
                  <c:v>1.63</c:v>
                </c:pt>
                <c:pt idx="106">
                  <c:v>1.6</c:v>
                </c:pt>
                <c:pt idx="107">
                  <c:v>1.58</c:v>
                </c:pt>
                <c:pt idx="108">
                  <c:v>1.58</c:v>
                </c:pt>
                <c:pt idx="109">
                  <c:v>1.57</c:v>
                </c:pt>
                <c:pt idx="110">
                  <c:v>1.55</c:v>
                </c:pt>
                <c:pt idx="111">
                  <c:v>1.54</c:v>
                </c:pt>
                <c:pt idx="112">
                  <c:v>1.52</c:v>
                </c:pt>
                <c:pt idx="113">
                  <c:v>1.5</c:v>
                </c:pt>
                <c:pt idx="114">
                  <c:v>1.47</c:v>
                </c:pt>
                <c:pt idx="115">
                  <c:v>1.44</c:v>
                </c:pt>
                <c:pt idx="116">
                  <c:v>1.44</c:v>
                </c:pt>
                <c:pt idx="117">
                  <c:v>1.45</c:v>
                </c:pt>
                <c:pt idx="118">
                  <c:v>1.44</c:v>
                </c:pt>
                <c:pt idx="119">
                  <c:v>1.48</c:v>
                </c:pt>
                <c:pt idx="120">
                  <c:v>1.44</c:v>
                </c:pt>
                <c:pt idx="121">
                  <c:v>1.48</c:v>
                </c:pt>
                <c:pt idx="122">
                  <c:v>1.46</c:v>
                </c:pt>
                <c:pt idx="123">
                  <c:v>1.62</c:v>
                </c:pt>
                <c:pt idx="124">
                  <c:v>1.58</c:v>
                </c:pt>
                <c:pt idx="125">
                  <c:v>1.5</c:v>
                </c:pt>
                <c:pt idx="126">
                  <c:v>1.48</c:v>
                </c:pt>
                <c:pt idx="127">
                  <c:v>1.46</c:v>
                </c:pt>
                <c:pt idx="128">
                  <c:v>1.4</c:v>
                </c:pt>
                <c:pt idx="129">
                  <c:v>1.56</c:v>
                </c:pt>
                <c:pt idx="130">
                  <c:v>1.63</c:v>
                </c:pt>
                <c:pt idx="131">
                  <c:v>2</c:v>
                </c:pt>
                <c:pt idx="132">
                  <c:v>2.12</c:v>
                </c:pt>
                <c:pt idx="133">
                  <c:v>2.0499999999999998</c:v>
                </c:pt>
                <c:pt idx="134">
                  <c:v>2.15</c:v>
                </c:pt>
                <c:pt idx="135">
                  <c:v>1.96</c:v>
                </c:pt>
                <c:pt idx="136">
                  <c:v>1.8</c:v>
                </c:pt>
                <c:pt idx="137">
                  <c:v>1.99</c:v>
                </c:pt>
                <c:pt idx="138">
                  <c:v>1.78</c:v>
                </c:pt>
                <c:pt idx="139">
                  <c:v>1.65</c:v>
                </c:pt>
                <c:pt idx="140">
                  <c:v>1.6</c:v>
                </c:pt>
                <c:pt idx="141">
                  <c:v>1.58</c:v>
                </c:pt>
                <c:pt idx="142">
                  <c:v>1.56</c:v>
                </c:pt>
                <c:pt idx="143">
                  <c:v>1.56</c:v>
                </c:pt>
                <c:pt idx="144">
                  <c:v>1.53</c:v>
                </c:pt>
                <c:pt idx="145">
                  <c:v>1.45</c:v>
                </c:pt>
                <c:pt idx="146">
                  <c:v>1.42</c:v>
                </c:pt>
                <c:pt idx="147">
                  <c:v>1.42</c:v>
                </c:pt>
                <c:pt idx="148">
                  <c:v>1.35</c:v>
                </c:pt>
                <c:pt idx="149">
                  <c:v>1.3</c:v>
                </c:pt>
                <c:pt idx="150">
                  <c:v>1.3</c:v>
                </c:pt>
                <c:pt idx="151">
                  <c:v>1.58</c:v>
                </c:pt>
                <c:pt idx="152">
                  <c:v>1.56</c:v>
                </c:pt>
                <c:pt idx="153">
                  <c:v>1.8</c:v>
                </c:pt>
                <c:pt idx="154">
                  <c:v>1.74</c:v>
                </c:pt>
                <c:pt idx="155">
                  <c:v>2</c:v>
                </c:pt>
                <c:pt idx="156">
                  <c:v>2.2599999999999998</c:v>
                </c:pt>
                <c:pt idx="157">
                  <c:v>2.34</c:v>
                </c:pt>
                <c:pt idx="158">
                  <c:v>2.34</c:v>
                </c:pt>
                <c:pt idx="159">
                  <c:v>2.62</c:v>
                </c:pt>
                <c:pt idx="160">
                  <c:v>2.7</c:v>
                </c:pt>
                <c:pt idx="161">
                  <c:v>2.8</c:v>
                </c:pt>
                <c:pt idx="162">
                  <c:v>2.95</c:v>
                </c:pt>
                <c:pt idx="163">
                  <c:v>2.82</c:v>
                </c:pt>
                <c:pt idx="164">
                  <c:v>2.78</c:v>
                </c:pt>
                <c:pt idx="165">
                  <c:v>2.77</c:v>
                </c:pt>
                <c:pt idx="166">
                  <c:v>2.77</c:v>
                </c:pt>
                <c:pt idx="167">
                  <c:v>2.64</c:v>
                </c:pt>
                <c:pt idx="168">
                  <c:v>2.44</c:v>
                </c:pt>
                <c:pt idx="169">
                  <c:v>2.44</c:v>
                </c:pt>
                <c:pt idx="170">
                  <c:v>2.35</c:v>
                </c:pt>
                <c:pt idx="171">
                  <c:v>2.2999999999999998</c:v>
                </c:pt>
                <c:pt idx="172">
                  <c:v>2.2000000000000002</c:v>
                </c:pt>
                <c:pt idx="173">
                  <c:v>2.14</c:v>
                </c:pt>
                <c:pt idx="174">
                  <c:v>2.12</c:v>
                </c:pt>
                <c:pt idx="175">
                  <c:v>2.17</c:v>
                </c:pt>
                <c:pt idx="176">
                  <c:v>2.2599999999999998</c:v>
                </c:pt>
                <c:pt idx="177">
                  <c:v>2.64</c:v>
                </c:pt>
                <c:pt idx="178">
                  <c:v>2.88</c:v>
                </c:pt>
                <c:pt idx="179">
                  <c:v>2.86</c:v>
                </c:pt>
                <c:pt idx="180">
                  <c:v>2.79</c:v>
                </c:pt>
                <c:pt idx="181">
                  <c:v>3.04</c:v>
                </c:pt>
                <c:pt idx="182">
                  <c:v>2.89</c:v>
                </c:pt>
                <c:pt idx="183">
                  <c:v>2.78</c:v>
                </c:pt>
                <c:pt idx="184">
                  <c:v>2.58</c:v>
                </c:pt>
                <c:pt idx="185">
                  <c:v>2.4700000000000002</c:v>
                </c:pt>
                <c:pt idx="186">
                  <c:v>2.48</c:v>
                </c:pt>
                <c:pt idx="187">
                  <c:v>2.35</c:v>
                </c:pt>
                <c:pt idx="188">
                  <c:v>2.4900000000000002</c:v>
                </c:pt>
                <c:pt idx="189">
                  <c:v>2.64</c:v>
                </c:pt>
                <c:pt idx="190">
                  <c:v>2.88</c:v>
                </c:pt>
                <c:pt idx="191">
                  <c:v>2.86</c:v>
                </c:pt>
                <c:pt idx="192">
                  <c:v>2.64</c:v>
                </c:pt>
                <c:pt idx="193">
                  <c:v>2.38</c:v>
                </c:pt>
                <c:pt idx="194">
                  <c:v>2.36</c:v>
                </c:pt>
                <c:pt idx="195">
                  <c:v>2.2400000000000002</c:v>
                </c:pt>
                <c:pt idx="196">
                  <c:v>2.2000000000000002</c:v>
                </c:pt>
                <c:pt idx="197">
                  <c:v>2.2799999999999998</c:v>
                </c:pt>
                <c:pt idx="198">
                  <c:v>2.1</c:v>
                </c:pt>
                <c:pt idx="199">
                  <c:v>2.1</c:v>
                </c:pt>
                <c:pt idx="200">
                  <c:v>2.08</c:v>
                </c:pt>
                <c:pt idx="201">
                  <c:v>2.16</c:v>
                </c:pt>
                <c:pt idx="202">
                  <c:v>2.0499999999999998</c:v>
                </c:pt>
                <c:pt idx="203">
                  <c:v>2.2000000000000002</c:v>
                </c:pt>
                <c:pt idx="204">
                  <c:v>2.06</c:v>
                </c:pt>
                <c:pt idx="205">
                  <c:v>2.06</c:v>
                </c:pt>
                <c:pt idx="206">
                  <c:v>2.0499999999999998</c:v>
                </c:pt>
                <c:pt idx="207">
                  <c:v>2.04</c:v>
                </c:pt>
                <c:pt idx="208">
                  <c:v>2</c:v>
                </c:pt>
                <c:pt idx="209">
                  <c:v>2.1</c:v>
                </c:pt>
                <c:pt idx="210">
                  <c:v>2.2000000000000002</c:v>
                </c:pt>
                <c:pt idx="211">
                  <c:v>2.48</c:v>
                </c:pt>
                <c:pt idx="212">
                  <c:v>2.4500000000000002</c:v>
                </c:pt>
                <c:pt idx="213">
                  <c:v>2.6</c:v>
                </c:pt>
                <c:pt idx="214">
                  <c:v>3.13</c:v>
                </c:pt>
                <c:pt idx="215">
                  <c:v>3.56</c:v>
                </c:pt>
                <c:pt idx="216">
                  <c:v>3.55</c:v>
                </c:pt>
                <c:pt idx="217">
                  <c:v>3.4</c:v>
                </c:pt>
                <c:pt idx="218">
                  <c:v>3.47</c:v>
                </c:pt>
                <c:pt idx="219">
                  <c:v>3.7</c:v>
                </c:pt>
                <c:pt idx="220">
                  <c:v>3.68</c:v>
                </c:pt>
                <c:pt idx="221">
                  <c:v>3.6</c:v>
                </c:pt>
                <c:pt idx="222">
                  <c:v>3.61</c:v>
                </c:pt>
                <c:pt idx="223">
                  <c:v>3.63</c:v>
                </c:pt>
                <c:pt idx="224">
                  <c:v>3.58</c:v>
                </c:pt>
                <c:pt idx="225">
                  <c:v>3.38</c:v>
                </c:pt>
                <c:pt idx="226">
                  <c:v>3.36</c:v>
                </c:pt>
                <c:pt idx="227">
                  <c:v>3.14</c:v>
                </c:pt>
                <c:pt idx="228">
                  <c:v>3.1</c:v>
                </c:pt>
                <c:pt idx="229">
                  <c:v>2.97</c:v>
                </c:pt>
                <c:pt idx="230">
                  <c:v>2.8</c:v>
                </c:pt>
                <c:pt idx="231">
                  <c:v>2.65</c:v>
                </c:pt>
                <c:pt idx="232">
                  <c:v>2.58</c:v>
                </c:pt>
                <c:pt idx="233">
                  <c:v>2.5499999999999998</c:v>
                </c:pt>
                <c:pt idx="234">
                  <c:v>2.5499999999999998</c:v>
                </c:pt>
                <c:pt idx="235">
                  <c:v>2.54</c:v>
                </c:pt>
                <c:pt idx="236">
                  <c:v>2.5</c:v>
                </c:pt>
                <c:pt idx="237">
                  <c:v>2.34</c:v>
                </c:pt>
                <c:pt idx="238">
                  <c:v>2.3199999999999998</c:v>
                </c:pt>
                <c:pt idx="239">
                  <c:v>2.2999999999999998</c:v>
                </c:pt>
                <c:pt idx="240">
                  <c:v>2.2799999999999998</c:v>
                </c:pt>
                <c:pt idx="241">
                  <c:v>2.2599999999999998</c:v>
                </c:pt>
                <c:pt idx="242">
                  <c:v>2.2599999999999998</c:v>
                </c:pt>
                <c:pt idx="243">
                  <c:v>2.25</c:v>
                </c:pt>
                <c:pt idx="244">
                  <c:v>2.25</c:v>
                </c:pt>
                <c:pt idx="245">
                  <c:v>2.2000000000000002</c:v>
                </c:pt>
                <c:pt idx="246">
                  <c:v>2.2000000000000002</c:v>
                </c:pt>
                <c:pt idx="247">
                  <c:v>2.1800000000000002</c:v>
                </c:pt>
                <c:pt idx="248">
                  <c:v>2.3199999999999998</c:v>
                </c:pt>
                <c:pt idx="249">
                  <c:v>2.1</c:v>
                </c:pt>
                <c:pt idx="250">
                  <c:v>1.95</c:v>
                </c:pt>
                <c:pt idx="251">
                  <c:v>1.93</c:v>
                </c:pt>
                <c:pt idx="252">
                  <c:v>1.89</c:v>
                </c:pt>
                <c:pt idx="253">
                  <c:v>1.85</c:v>
                </c:pt>
                <c:pt idx="254">
                  <c:v>1.8</c:v>
                </c:pt>
                <c:pt idx="255">
                  <c:v>1.75</c:v>
                </c:pt>
                <c:pt idx="256">
                  <c:v>1.74</c:v>
                </c:pt>
                <c:pt idx="257">
                  <c:v>1.7</c:v>
                </c:pt>
                <c:pt idx="258">
                  <c:v>1.68</c:v>
                </c:pt>
                <c:pt idx="259">
                  <c:v>1.65</c:v>
                </c:pt>
                <c:pt idx="260">
                  <c:v>1.63</c:v>
                </c:pt>
                <c:pt idx="261">
                  <c:v>1.6</c:v>
                </c:pt>
                <c:pt idx="262">
                  <c:v>1.58</c:v>
                </c:pt>
                <c:pt idx="263">
                  <c:v>1.5</c:v>
                </c:pt>
                <c:pt idx="264">
                  <c:v>1.45</c:v>
                </c:pt>
                <c:pt idx="265">
                  <c:v>1.48</c:v>
                </c:pt>
                <c:pt idx="266">
                  <c:v>1.45</c:v>
                </c:pt>
                <c:pt idx="267">
                  <c:v>1.43</c:v>
                </c:pt>
                <c:pt idx="268">
                  <c:v>1.4</c:v>
                </c:pt>
                <c:pt idx="269">
                  <c:v>1.2</c:v>
                </c:pt>
                <c:pt idx="270">
                  <c:v>1.29</c:v>
                </c:pt>
                <c:pt idx="271">
                  <c:v>1.56</c:v>
                </c:pt>
                <c:pt idx="272">
                  <c:v>1.58</c:v>
                </c:pt>
                <c:pt idx="273">
                  <c:v>1.48</c:v>
                </c:pt>
                <c:pt idx="274">
                  <c:v>1.35</c:v>
                </c:pt>
                <c:pt idx="275">
                  <c:v>1.33</c:v>
                </c:pt>
                <c:pt idx="276">
                  <c:v>1.24</c:v>
                </c:pt>
                <c:pt idx="277">
                  <c:v>1.22</c:v>
                </c:pt>
                <c:pt idx="278">
                  <c:v>1.22</c:v>
                </c:pt>
                <c:pt idx="279">
                  <c:v>1.21</c:v>
                </c:pt>
                <c:pt idx="280">
                  <c:v>1.21</c:v>
                </c:pt>
                <c:pt idx="281">
                  <c:v>1.2</c:v>
                </c:pt>
                <c:pt idx="282">
                  <c:v>1.26</c:v>
                </c:pt>
                <c:pt idx="283">
                  <c:v>1.1599999999999999</c:v>
                </c:pt>
                <c:pt idx="284">
                  <c:v>1.1499999999999999</c:v>
                </c:pt>
                <c:pt idx="285">
                  <c:v>1.1499999999999999</c:v>
                </c:pt>
                <c:pt idx="286">
                  <c:v>1.17</c:v>
                </c:pt>
                <c:pt idx="287">
                  <c:v>1.1499999999999999</c:v>
                </c:pt>
                <c:pt idx="288">
                  <c:v>1.1299999999999999</c:v>
                </c:pt>
                <c:pt idx="289">
                  <c:v>1.1000000000000001</c:v>
                </c:pt>
                <c:pt idx="290">
                  <c:v>1.08</c:v>
                </c:pt>
                <c:pt idx="291">
                  <c:v>1.04</c:v>
                </c:pt>
                <c:pt idx="292">
                  <c:v>1.1000000000000001</c:v>
                </c:pt>
                <c:pt idx="293">
                  <c:v>1.05</c:v>
                </c:pt>
                <c:pt idx="294">
                  <c:v>1</c:v>
                </c:pt>
                <c:pt idx="295">
                  <c:v>1.05</c:v>
                </c:pt>
                <c:pt idx="296">
                  <c:v>1.1499999999999999</c:v>
                </c:pt>
                <c:pt idx="297">
                  <c:v>1.02</c:v>
                </c:pt>
                <c:pt idx="298">
                  <c:v>1</c:v>
                </c:pt>
                <c:pt idx="299">
                  <c:v>1.2</c:v>
                </c:pt>
                <c:pt idx="300">
                  <c:v>1.4</c:v>
                </c:pt>
                <c:pt idx="301">
                  <c:v>1.45</c:v>
                </c:pt>
                <c:pt idx="302">
                  <c:v>1.58</c:v>
                </c:pt>
                <c:pt idx="303">
                  <c:v>1.5</c:v>
                </c:pt>
                <c:pt idx="304">
                  <c:v>1.56</c:v>
                </c:pt>
                <c:pt idx="305">
                  <c:v>1.45</c:v>
                </c:pt>
                <c:pt idx="306">
                  <c:v>1.43</c:v>
                </c:pt>
                <c:pt idx="307">
                  <c:v>1.3</c:v>
                </c:pt>
                <c:pt idx="308">
                  <c:v>1.24</c:v>
                </c:pt>
                <c:pt idx="309">
                  <c:v>1.2</c:v>
                </c:pt>
                <c:pt idx="310">
                  <c:v>1.1200000000000001</c:v>
                </c:pt>
                <c:pt idx="311">
                  <c:v>1.1200000000000001</c:v>
                </c:pt>
                <c:pt idx="312">
                  <c:v>1.1200000000000001</c:v>
                </c:pt>
                <c:pt idx="313">
                  <c:v>1.1000000000000001</c:v>
                </c:pt>
                <c:pt idx="314">
                  <c:v>1.08</c:v>
                </c:pt>
                <c:pt idx="315">
                  <c:v>1.1399999999999999</c:v>
                </c:pt>
                <c:pt idx="316">
                  <c:v>1.23</c:v>
                </c:pt>
                <c:pt idx="317">
                  <c:v>1.27</c:v>
                </c:pt>
                <c:pt idx="318">
                  <c:v>1.3</c:v>
                </c:pt>
                <c:pt idx="319">
                  <c:v>1.1399999999999999</c:v>
                </c:pt>
                <c:pt idx="320">
                  <c:v>1.1399999999999999</c:v>
                </c:pt>
                <c:pt idx="321">
                  <c:v>1.1200000000000001</c:v>
                </c:pt>
                <c:pt idx="322">
                  <c:v>1.1399999999999999</c:v>
                </c:pt>
                <c:pt idx="323">
                  <c:v>1.38</c:v>
                </c:pt>
                <c:pt idx="324">
                  <c:v>1.22</c:v>
                </c:pt>
                <c:pt idx="325">
                  <c:v>1.18</c:v>
                </c:pt>
                <c:pt idx="326">
                  <c:v>1.1200000000000001</c:v>
                </c:pt>
                <c:pt idx="327">
                  <c:v>1.06</c:v>
                </c:pt>
                <c:pt idx="328">
                  <c:v>1.04</c:v>
                </c:pt>
                <c:pt idx="329">
                  <c:v>1.03</c:v>
                </c:pt>
                <c:pt idx="330">
                  <c:v>1.03</c:v>
                </c:pt>
                <c:pt idx="331">
                  <c:v>1.03</c:v>
                </c:pt>
                <c:pt idx="332">
                  <c:v>1.02</c:v>
                </c:pt>
                <c:pt idx="333">
                  <c:v>1.02</c:v>
                </c:pt>
                <c:pt idx="334">
                  <c:v>1</c:v>
                </c:pt>
                <c:pt idx="335">
                  <c:v>0.98</c:v>
                </c:pt>
                <c:pt idx="336">
                  <c:v>0.97</c:v>
                </c:pt>
                <c:pt idx="337">
                  <c:v>0.97</c:v>
                </c:pt>
                <c:pt idx="338">
                  <c:v>0.96</c:v>
                </c:pt>
                <c:pt idx="339">
                  <c:v>0.95</c:v>
                </c:pt>
                <c:pt idx="340">
                  <c:v>0.93</c:v>
                </c:pt>
                <c:pt idx="341">
                  <c:v>0.92</c:v>
                </c:pt>
                <c:pt idx="342">
                  <c:v>0.91</c:v>
                </c:pt>
                <c:pt idx="343">
                  <c:v>0.9</c:v>
                </c:pt>
                <c:pt idx="344">
                  <c:v>0.87</c:v>
                </c:pt>
                <c:pt idx="345">
                  <c:v>0.87</c:v>
                </c:pt>
                <c:pt idx="346">
                  <c:v>0.85</c:v>
                </c:pt>
                <c:pt idx="347">
                  <c:v>0.9</c:v>
                </c:pt>
                <c:pt idx="348">
                  <c:v>1</c:v>
                </c:pt>
                <c:pt idx="349">
                  <c:v>1</c:v>
                </c:pt>
                <c:pt idx="350">
                  <c:v>1.02</c:v>
                </c:pt>
                <c:pt idx="351">
                  <c:v>1.02</c:v>
                </c:pt>
                <c:pt idx="352">
                  <c:v>1</c:v>
                </c:pt>
                <c:pt idx="353">
                  <c:v>1</c:v>
                </c:pt>
                <c:pt idx="354">
                  <c:v>0.95</c:v>
                </c:pt>
                <c:pt idx="355">
                  <c:v>0.94</c:v>
                </c:pt>
                <c:pt idx="356">
                  <c:v>0.96</c:v>
                </c:pt>
                <c:pt idx="357">
                  <c:v>0.95</c:v>
                </c:pt>
                <c:pt idx="358">
                  <c:v>0.94</c:v>
                </c:pt>
                <c:pt idx="359">
                  <c:v>0.92</c:v>
                </c:pt>
                <c:pt idx="360">
                  <c:v>0.9</c:v>
                </c:pt>
                <c:pt idx="361">
                  <c:v>0.9</c:v>
                </c:pt>
                <c:pt idx="362">
                  <c:v>0.89</c:v>
                </c:pt>
                <c:pt idx="363">
                  <c:v>0.88</c:v>
                </c:pt>
                <c:pt idx="364">
                  <c:v>0.86</c:v>
                </c:pt>
                <c:pt idx="365">
                  <c:v>0.85</c:v>
                </c:pt>
                <c:pt idx="366">
                  <c:v>0.83</c:v>
                </c:pt>
                <c:pt idx="367">
                  <c:v>0.83</c:v>
                </c:pt>
                <c:pt idx="368">
                  <c:v>0.81</c:v>
                </c:pt>
                <c:pt idx="369">
                  <c:v>0.82</c:v>
                </c:pt>
                <c:pt idx="370">
                  <c:v>0.86</c:v>
                </c:pt>
                <c:pt idx="371">
                  <c:v>0.83</c:v>
                </c:pt>
                <c:pt idx="372">
                  <c:v>0.8</c:v>
                </c:pt>
                <c:pt idx="373">
                  <c:v>0.8</c:v>
                </c:pt>
                <c:pt idx="374">
                  <c:v>0.8</c:v>
                </c:pt>
                <c:pt idx="375">
                  <c:v>0.78</c:v>
                </c:pt>
                <c:pt idx="376">
                  <c:v>0.76</c:v>
                </c:pt>
                <c:pt idx="377">
                  <c:v>0.77</c:v>
                </c:pt>
                <c:pt idx="378">
                  <c:v>0.82</c:v>
                </c:pt>
                <c:pt idx="379">
                  <c:v>0.79</c:v>
                </c:pt>
                <c:pt idx="380">
                  <c:v>0.77</c:v>
                </c:pt>
                <c:pt idx="381">
                  <c:v>0.76</c:v>
                </c:pt>
                <c:pt idx="382">
                  <c:v>0.76</c:v>
                </c:pt>
                <c:pt idx="383">
                  <c:v>0.74</c:v>
                </c:pt>
                <c:pt idx="384">
                  <c:v>0.72</c:v>
                </c:pt>
                <c:pt idx="385">
                  <c:v>0.72</c:v>
                </c:pt>
                <c:pt idx="386">
                  <c:v>0.7</c:v>
                </c:pt>
                <c:pt idx="387">
                  <c:v>0.8</c:v>
                </c:pt>
                <c:pt idx="388">
                  <c:v>0.89</c:v>
                </c:pt>
                <c:pt idx="389">
                  <c:v>0.92</c:v>
                </c:pt>
                <c:pt idx="390">
                  <c:v>0.95</c:v>
                </c:pt>
                <c:pt idx="391">
                  <c:v>0.95</c:v>
                </c:pt>
                <c:pt idx="392">
                  <c:v>1</c:v>
                </c:pt>
                <c:pt idx="393">
                  <c:v>0.95</c:v>
                </c:pt>
                <c:pt idx="394">
                  <c:v>0.9</c:v>
                </c:pt>
                <c:pt idx="395">
                  <c:v>0.88</c:v>
                </c:pt>
                <c:pt idx="396">
                  <c:v>0.85</c:v>
                </c:pt>
                <c:pt idx="397">
                  <c:v>0.83</c:v>
                </c:pt>
                <c:pt idx="398">
                  <c:v>0.82</c:v>
                </c:pt>
                <c:pt idx="399">
                  <c:v>0.82</c:v>
                </c:pt>
                <c:pt idx="400">
                  <c:v>0.8</c:v>
                </c:pt>
                <c:pt idx="401">
                  <c:v>0.85</c:v>
                </c:pt>
                <c:pt idx="402">
                  <c:v>0.88</c:v>
                </c:pt>
                <c:pt idx="403">
                  <c:v>1.03</c:v>
                </c:pt>
                <c:pt idx="404">
                  <c:v>1</c:v>
                </c:pt>
                <c:pt idx="405">
                  <c:v>1</c:v>
                </c:pt>
                <c:pt idx="406">
                  <c:v>1.02</c:v>
                </c:pt>
                <c:pt idx="407">
                  <c:v>1.0900000000000001</c:v>
                </c:pt>
                <c:pt idx="408">
                  <c:v>1.03</c:v>
                </c:pt>
                <c:pt idx="409">
                  <c:v>1</c:v>
                </c:pt>
                <c:pt idx="410">
                  <c:v>0.98</c:v>
                </c:pt>
                <c:pt idx="411">
                  <c:v>0.98</c:v>
                </c:pt>
                <c:pt idx="412">
                  <c:v>0.96</c:v>
                </c:pt>
                <c:pt idx="413">
                  <c:v>0.93</c:v>
                </c:pt>
                <c:pt idx="414">
                  <c:v>0.9</c:v>
                </c:pt>
                <c:pt idx="415">
                  <c:v>0.9</c:v>
                </c:pt>
                <c:pt idx="416">
                  <c:v>0.89</c:v>
                </c:pt>
                <c:pt idx="417">
                  <c:v>0.89</c:v>
                </c:pt>
                <c:pt idx="418">
                  <c:v>0.87</c:v>
                </c:pt>
                <c:pt idx="419">
                  <c:v>0.85</c:v>
                </c:pt>
                <c:pt idx="420">
                  <c:v>0.84</c:v>
                </c:pt>
                <c:pt idx="421">
                  <c:v>0.87</c:v>
                </c:pt>
                <c:pt idx="422">
                  <c:v>0.89</c:v>
                </c:pt>
                <c:pt idx="423">
                  <c:v>0.9</c:v>
                </c:pt>
                <c:pt idx="424">
                  <c:v>0.9</c:v>
                </c:pt>
                <c:pt idx="425">
                  <c:v>0.89</c:v>
                </c:pt>
                <c:pt idx="426">
                  <c:v>0.87</c:v>
                </c:pt>
                <c:pt idx="427">
                  <c:v>0.87</c:v>
                </c:pt>
                <c:pt idx="428">
                  <c:v>0.86</c:v>
                </c:pt>
                <c:pt idx="429">
                  <c:v>0.86</c:v>
                </c:pt>
                <c:pt idx="430">
                  <c:v>0.85</c:v>
                </c:pt>
                <c:pt idx="431">
                  <c:v>0.9</c:v>
                </c:pt>
                <c:pt idx="432">
                  <c:v>0.93</c:v>
                </c:pt>
                <c:pt idx="433">
                  <c:v>0.88</c:v>
                </c:pt>
                <c:pt idx="434">
                  <c:v>0.85</c:v>
                </c:pt>
                <c:pt idx="435">
                  <c:v>0.85</c:v>
                </c:pt>
                <c:pt idx="436">
                  <c:v>0.84</c:v>
                </c:pt>
                <c:pt idx="437">
                  <c:v>0.84</c:v>
                </c:pt>
                <c:pt idx="438">
                  <c:v>0.82</c:v>
                </c:pt>
                <c:pt idx="439">
                  <c:v>0.81</c:v>
                </c:pt>
                <c:pt idx="440">
                  <c:v>0.79</c:v>
                </c:pt>
                <c:pt idx="441">
                  <c:v>0.75</c:v>
                </c:pt>
                <c:pt idx="442">
                  <c:v>0.73</c:v>
                </c:pt>
                <c:pt idx="443">
                  <c:v>0.72</c:v>
                </c:pt>
                <c:pt idx="444">
                  <c:v>0.7</c:v>
                </c:pt>
                <c:pt idx="445">
                  <c:v>0.69</c:v>
                </c:pt>
                <c:pt idx="446">
                  <c:v>0.67</c:v>
                </c:pt>
                <c:pt idx="447">
                  <c:v>0.65</c:v>
                </c:pt>
                <c:pt idx="448">
                  <c:v>0.64</c:v>
                </c:pt>
                <c:pt idx="449">
                  <c:v>0.63</c:v>
                </c:pt>
                <c:pt idx="450">
                  <c:v>0.61</c:v>
                </c:pt>
                <c:pt idx="451">
                  <c:v>0.6</c:v>
                </c:pt>
                <c:pt idx="452">
                  <c:v>0.6</c:v>
                </c:pt>
                <c:pt idx="453">
                  <c:v>0.59</c:v>
                </c:pt>
                <c:pt idx="454">
                  <c:v>0.59</c:v>
                </c:pt>
                <c:pt idx="455">
                  <c:v>0.68</c:v>
                </c:pt>
                <c:pt idx="456">
                  <c:v>0.66</c:v>
                </c:pt>
                <c:pt idx="457">
                  <c:v>0.56000000000000005</c:v>
                </c:pt>
                <c:pt idx="458">
                  <c:v>0.55000000000000004</c:v>
                </c:pt>
                <c:pt idx="459">
                  <c:v>0.55000000000000004</c:v>
                </c:pt>
                <c:pt idx="460">
                  <c:v>0.55000000000000004</c:v>
                </c:pt>
                <c:pt idx="461">
                  <c:v>0.76</c:v>
                </c:pt>
                <c:pt idx="462">
                  <c:v>0.71</c:v>
                </c:pt>
                <c:pt idx="463">
                  <c:v>0.76</c:v>
                </c:pt>
                <c:pt idx="464">
                  <c:v>0.71</c:v>
                </c:pt>
                <c:pt idx="465">
                  <c:v>0.77</c:v>
                </c:pt>
                <c:pt idx="466">
                  <c:v>0.74</c:v>
                </c:pt>
                <c:pt idx="467">
                  <c:v>0.7</c:v>
                </c:pt>
                <c:pt idx="468">
                  <c:v>0.69</c:v>
                </c:pt>
                <c:pt idx="469">
                  <c:v>0.69</c:v>
                </c:pt>
                <c:pt idx="470">
                  <c:v>0.67</c:v>
                </c:pt>
                <c:pt idx="471">
                  <c:v>0.65</c:v>
                </c:pt>
                <c:pt idx="472">
                  <c:v>0.65</c:v>
                </c:pt>
                <c:pt idx="473">
                  <c:v>0.65</c:v>
                </c:pt>
                <c:pt idx="474">
                  <c:v>0.64</c:v>
                </c:pt>
                <c:pt idx="475">
                  <c:v>0.63</c:v>
                </c:pt>
                <c:pt idx="476">
                  <c:v>0.6</c:v>
                </c:pt>
                <c:pt idx="477">
                  <c:v>0.6</c:v>
                </c:pt>
                <c:pt idx="478">
                  <c:v>0.59</c:v>
                </c:pt>
                <c:pt idx="479">
                  <c:v>0.57999999999999996</c:v>
                </c:pt>
                <c:pt idx="480">
                  <c:v>0.57999999999999996</c:v>
                </c:pt>
                <c:pt idx="481">
                  <c:v>0.6</c:v>
                </c:pt>
                <c:pt idx="482">
                  <c:v>0.63</c:v>
                </c:pt>
                <c:pt idx="483">
                  <c:v>0.61</c:v>
                </c:pt>
                <c:pt idx="484">
                  <c:v>0.69</c:v>
                </c:pt>
                <c:pt idx="485">
                  <c:v>0.56999999999999995</c:v>
                </c:pt>
                <c:pt idx="486">
                  <c:v>0.55000000000000004</c:v>
                </c:pt>
                <c:pt idx="487">
                  <c:v>0.73</c:v>
                </c:pt>
                <c:pt idx="488">
                  <c:v>0.63</c:v>
                </c:pt>
                <c:pt idx="489">
                  <c:v>0.6</c:v>
                </c:pt>
                <c:pt idx="490">
                  <c:v>0.56999999999999995</c:v>
                </c:pt>
                <c:pt idx="491">
                  <c:v>0.56999999999999995</c:v>
                </c:pt>
                <c:pt idx="492">
                  <c:v>0.55000000000000004</c:v>
                </c:pt>
                <c:pt idx="493">
                  <c:v>0.5</c:v>
                </c:pt>
                <c:pt idx="494">
                  <c:v>0.48</c:v>
                </c:pt>
                <c:pt idx="495">
                  <c:v>0.45</c:v>
                </c:pt>
                <c:pt idx="496">
                  <c:v>0.45</c:v>
                </c:pt>
                <c:pt idx="497">
                  <c:v>0.45</c:v>
                </c:pt>
                <c:pt idx="498">
                  <c:v>0.45</c:v>
                </c:pt>
                <c:pt idx="499">
                  <c:v>0.93</c:v>
                </c:pt>
                <c:pt idx="500">
                  <c:v>0.9</c:v>
                </c:pt>
                <c:pt idx="501">
                  <c:v>0.65</c:v>
                </c:pt>
                <c:pt idx="502">
                  <c:v>0.55000000000000004</c:v>
                </c:pt>
                <c:pt idx="503">
                  <c:v>0.53</c:v>
                </c:pt>
                <c:pt idx="504">
                  <c:v>0.51</c:v>
                </c:pt>
                <c:pt idx="505">
                  <c:v>0.5</c:v>
                </c:pt>
                <c:pt idx="506">
                  <c:v>0.42</c:v>
                </c:pt>
                <c:pt idx="507">
                  <c:v>0.42</c:v>
                </c:pt>
                <c:pt idx="508">
                  <c:v>0.38</c:v>
                </c:pt>
                <c:pt idx="509">
                  <c:v>0.57999999999999996</c:v>
                </c:pt>
                <c:pt idx="510">
                  <c:v>0.54</c:v>
                </c:pt>
                <c:pt idx="511">
                  <c:v>0.53</c:v>
                </c:pt>
                <c:pt idx="512">
                  <c:v>0.48</c:v>
                </c:pt>
                <c:pt idx="513">
                  <c:v>0.48</c:v>
                </c:pt>
                <c:pt idx="514">
                  <c:v>0.46</c:v>
                </c:pt>
                <c:pt idx="515">
                  <c:v>0.45</c:v>
                </c:pt>
                <c:pt idx="516">
                  <c:v>0.45</c:v>
                </c:pt>
                <c:pt idx="517">
                  <c:v>0.43</c:v>
                </c:pt>
                <c:pt idx="518">
                  <c:v>0.4</c:v>
                </c:pt>
                <c:pt idx="519">
                  <c:v>0.4</c:v>
                </c:pt>
                <c:pt idx="520">
                  <c:v>0.38</c:v>
                </c:pt>
                <c:pt idx="521">
                  <c:v>0.37</c:v>
                </c:pt>
                <c:pt idx="522">
                  <c:v>0.37</c:v>
                </c:pt>
                <c:pt idx="523">
                  <c:v>0.43</c:v>
                </c:pt>
                <c:pt idx="524">
                  <c:v>0.5</c:v>
                </c:pt>
                <c:pt idx="525">
                  <c:v>0.49</c:v>
                </c:pt>
                <c:pt idx="526">
                  <c:v>0.48</c:v>
                </c:pt>
                <c:pt idx="527">
                  <c:v>0.52</c:v>
                </c:pt>
                <c:pt idx="528">
                  <c:v>0.53</c:v>
                </c:pt>
                <c:pt idx="529">
                  <c:v>0.5</c:v>
                </c:pt>
                <c:pt idx="530">
                  <c:v>0.47</c:v>
                </c:pt>
                <c:pt idx="531">
                  <c:v>0.48</c:v>
                </c:pt>
                <c:pt idx="532">
                  <c:v>0.46</c:v>
                </c:pt>
                <c:pt idx="533">
                  <c:v>0.46</c:v>
                </c:pt>
                <c:pt idx="534">
                  <c:v>0.44</c:v>
                </c:pt>
                <c:pt idx="535">
                  <c:v>0.44</c:v>
                </c:pt>
                <c:pt idx="536">
                  <c:v>0.42</c:v>
                </c:pt>
                <c:pt idx="537">
                  <c:v>0.4</c:v>
                </c:pt>
                <c:pt idx="538">
                  <c:v>0.36</c:v>
                </c:pt>
                <c:pt idx="539">
                  <c:v>0.32</c:v>
                </c:pt>
                <c:pt idx="540">
                  <c:v>0.19</c:v>
                </c:pt>
                <c:pt idx="541">
                  <c:v>0.26</c:v>
                </c:pt>
                <c:pt idx="542">
                  <c:v>0.26</c:v>
                </c:pt>
                <c:pt idx="543">
                  <c:v>0.25</c:v>
                </c:pt>
                <c:pt idx="544">
                  <c:v>0.23</c:v>
                </c:pt>
                <c:pt idx="545">
                  <c:v>0.23</c:v>
                </c:pt>
                <c:pt idx="546">
                  <c:v>0.22</c:v>
                </c:pt>
                <c:pt idx="547">
                  <c:v>0.28999999999999998</c:v>
                </c:pt>
                <c:pt idx="548">
                  <c:v>0.3</c:v>
                </c:pt>
                <c:pt idx="549">
                  <c:v>0.3</c:v>
                </c:pt>
                <c:pt idx="550">
                  <c:v>0.3</c:v>
                </c:pt>
                <c:pt idx="551">
                  <c:v>0.38</c:v>
                </c:pt>
                <c:pt idx="552">
                  <c:v>0.38</c:v>
                </c:pt>
                <c:pt idx="553">
                  <c:v>0.49</c:v>
                </c:pt>
                <c:pt idx="554">
                  <c:v>0.43</c:v>
                </c:pt>
                <c:pt idx="555">
                  <c:v>0.4</c:v>
                </c:pt>
                <c:pt idx="556">
                  <c:v>0.4</c:v>
                </c:pt>
                <c:pt idx="557">
                  <c:v>0.35</c:v>
                </c:pt>
                <c:pt idx="558">
                  <c:v>0.32</c:v>
                </c:pt>
                <c:pt idx="559">
                  <c:v>0.32</c:v>
                </c:pt>
                <c:pt idx="560">
                  <c:v>0.3</c:v>
                </c:pt>
                <c:pt idx="561">
                  <c:v>0.28000000000000003</c:v>
                </c:pt>
                <c:pt idx="562">
                  <c:v>0.28000000000000003</c:v>
                </c:pt>
                <c:pt idx="563">
                  <c:v>0.27</c:v>
                </c:pt>
                <c:pt idx="564">
                  <c:v>0.25</c:v>
                </c:pt>
                <c:pt idx="565">
                  <c:v>0.22</c:v>
                </c:pt>
                <c:pt idx="566">
                  <c:v>0.2</c:v>
                </c:pt>
                <c:pt idx="567">
                  <c:v>0.18</c:v>
                </c:pt>
                <c:pt idx="568">
                  <c:v>0.18</c:v>
                </c:pt>
                <c:pt idx="569">
                  <c:v>0.2</c:v>
                </c:pt>
                <c:pt idx="570">
                  <c:v>0.26</c:v>
                </c:pt>
                <c:pt idx="571">
                  <c:v>0.2</c:v>
                </c:pt>
                <c:pt idx="572">
                  <c:v>0.2</c:v>
                </c:pt>
                <c:pt idx="573">
                  <c:v>0.27</c:v>
                </c:pt>
                <c:pt idx="574">
                  <c:v>0.66</c:v>
                </c:pt>
                <c:pt idx="575">
                  <c:v>0.9</c:v>
                </c:pt>
                <c:pt idx="576">
                  <c:v>1</c:v>
                </c:pt>
                <c:pt idx="577">
                  <c:v>0.9</c:v>
                </c:pt>
                <c:pt idx="578">
                  <c:v>0.92</c:v>
                </c:pt>
                <c:pt idx="579">
                  <c:v>0.9</c:v>
                </c:pt>
                <c:pt idx="580">
                  <c:v>0.83</c:v>
                </c:pt>
                <c:pt idx="581">
                  <c:v>0.83</c:v>
                </c:pt>
                <c:pt idx="582">
                  <c:v>0.95</c:v>
                </c:pt>
                <c:pt idx="583">
                  <c:v>1</c:v>
                </c:pt>
                <c:pt idx="584">
                  <c:v>1.06</c:v>
                </c:pt>
                <c:pt idx="585">
                  <c:v>1</c:v>
                </c:pt>
                <c:pt idx="586">
                  <c:v>0.94</c:v>
                </c:pt>
                <c:pt idx="587">
                  <c:v>0.94</c:v>
                </c:pt>
                <c:pt idx="588">
                  <c:v>0.89</c:v>
                </c:pt>
                <c:pt idx="589">
                  <c:v>0.76</c:v>
                </c:pt>
                <c:pt idx="590">
                  <c:v>0.7</c:v>
                </c:pt>
                <c:pt idx="591">
                  <c:v>0.69</c:v>
                </c:pt>
                <c:pt idx="592">
                  <c:v>0.67</c:v>
                </c:pt>
                <c:pt idx="593">
                  <c:v>0.67</c:v>
                </c:pt>
                <c:pt idx="594">
                  <c:v>0.66</c:v>
                </c:pt>
                <c:pt idx="595">
                  <c:v>0.69</c:v>
                </c:pt>
                <c:pt idx="596">
                  <c:v>0.76</c:v>
                </c:pt>
                <c:pt idx="597">
                  <c:v>0.89</c:v>
                </c:pt>
                <c:pt idx="598">
                  <c:v>0.95</c:v>
                </c:pt>
                <c:pt idx="599">
                  <c:v>0.75</c:v>
                </c:pt>
                <c:pt idx="600">
                  <c:v>0.79</c:v>
                </c:pt>
                <c:pt idx="601">
                  <c:v>0.8</c:v>
                </c:pt>
                <c:pt idx="602">
                  <c:v>0.92</c:v>
                </c:pt>
                <c:pt idx="603">
                  <c:v>0.82</c:v>
                </c:pt>
                <c:pt idx="604">
                  <c:v>0.8</c:v>
                </c:pt>
                <c:pt idx="605">
                  <c:v>0.72</c:v>
                </c:pt>
                <c:pt idx="606">
                  <c:v>0.76</c:v>
                </c:pt>
                <c:pt idx="607">
                  <c:v>0.74</c:v>
                </c:pt>
                <c:pt idx="608">
                  <c:v>0.7</c:v>
                </c:pt>
                <c:pt idx="609">
                  <c:v>0.68</c:v>
                </c:pt>
                <c:pt idx="610">
                  <c:v>0.66</c:v>
                </c:pt>
                <c:pt idx="611">
                  <c:v>0.8</c:v>
                </c:pt>
                <c:pt idx="612">
                  <c:v>0.92</c:v>
                </c:pt>
                <c:pt idx="613">
                  <c:v>0.94</c:v>
                </c:pt>
                <c:pt idx="614">
                  <c:v>1</c:v>
                </c:pt>
                <c:pt idx="615">
                  <c:v>1.02</c:v>
                </c:pt>
                <c:pt idx="616">
                  <c:v>1.02</c:v>
                </c:pt>
                <c:pt idx="617">
                  <c:v>1.04</c:v>
                </c:pt>
                <c:pt idx="618">
                  <c:v>1.24</c:v>
                </c:pt>
                <c:pt idx="619">
                  <c:v>1.36</c:v>
                </c:pt>
                <c:pt idx="620">
                  <c:v>1.46</c:v>
                </c:pt>
                <c:pt idx="621">
                  <c:v>1.55</c:v>
                </c:pt>
                <c:pt idx="622">
                  <c:v>1.49</c:v>
                </c:pt>
                <c:pt idx="623">
                  <c:v>1.41</c:v>
                </c:pt>
                <c:pt idx="624">
                  <c:v>1.54</c:v>
                </c:pt>
                <c:pt idx="625">
                  <c:v>1.46</c:v>
                </c:pt>
                <c:pt idx="626">
                  <c:v>1.59</c:v>
                </c:pt>
                <c:pt idx="627">
                  <c:v>1.5</c:v>
                </c:pt>
                <c:pt idx="628">
                  <c:v>1.59</c:v>
                </c:pt>
                <c:pt idx="629">
                  <c:v>1.74</c:v>
                </c:pt>
                <c:pt idx="630">
                  <c:v>1.74</c:v>
                </c:pt>
                <c:pt idx="631">
                  <c:v>1.56</c:v>
                </c:pt>
                <c:pt idx="632">
                  <c:v>1.44</c:v>
                </c:pt>
                <c:pt idx="633">
                  <c:v>1.3</c:v>
                </c:pt>
                <c:pt idx="634">
                  <c:v>1.2</c:v>
                </c:pt>
                <c:pt idx="635">
                  <c:v>1.2</c:v>
                </c:pt>
                <c:pt idx="636">
                  <c:v>1.19</c:v>
                </c:pt>
                <c:pt idx="637">
                  <c:v>1.1499999999999999</c:v>
                </c:pt>
                <c:pt idx="638">
                  <c:v>1.1000000000000001</c:v>
                </c:pt>
                <c:pt idx="639">
                  <c:v>1.08</c:v>
                </c:pt>
                <c:pt idx="640">
                  <c:v>1.08</c:v>
                </c:pt>
                <c:pt idx="641">
                  <c:v>1.3</c:v>
                </c:pt>
                <c:pt idx="642">
                  <c:v>1.25</c:v>
                </c:pt>
                <c:pt idx="643">
                  <c:v>1.03</c:v>
                </c:pt>
                <c:pt idx="644">
                  <c:v>1.01</c:v>
                </c:pt>
                <c:pt idx="645">
                  <c:v>1.03</c:v>
                </c:pt>
                <c:pt idx="646">
                  <c:v>1.0900000000000001</c:v>
                </c:pt>
                <c:pt idx="647">
                  <c:v>1.1200000000000001</c:v>
                </c:pt>
                <c:pt idx="648">
                  <c:v>1.1599999999999999</c:v>
                </c:pt>
                <c:pt idx="649">
                  <c:v>1.35</c:v>
                </c:pt>
                <c:pt idx="650">
                  <c:v>1.29</c:v>
                </c:pt>
                <c:pt idx="651">
                  <c:v>1.4</c:v>
                </c:pt>
                <c:pt idx="652">
                  <c:v>1.46</c:v>
                </c:pt>
                <c:pt idx="653">
                  <c:v>1.59</c:v>
                </c:pt>
                <c:pt idx="654">
                  <c:v>1.54</c:v>
                </c:pt>
                <c:pt idx="655">
                  <c:v>1.46</c:v>
                </c:pt>
                <c:pt idx="656">
                  <c:v>1.6</c:v>
                </c:pt>
                <c:pt idx="657">
                  <c:v>1.79</c:v>
                </c:pt>
                <c:pt idx="658">
                  <c:v>1.72</c:v>
                </c:pt>
                <c:pt idx="659">
                  <c:v>1.89</c:v>
                </c:pt>
                <c:pt idx="660">
                  <c:v>1.83</c:v>
                </c:pt>
                <c:pt idx="661">
                  <c:v>1.5</c:v>
                </c:pt>
                <c:pt idx="662">
                  <c:v>1.46</c:v>
                </c:pt>
                <c:pt idx="663">
                  <c:v>1.47</c:v>
                </c:pt>
                <c:pt idx="664">
                  <c:v>1.38</c:v>
                </c:pt>
                <c:pt idx="665">
                  <c:v>1.38</c:v>
                </c:pt>
                <c:pt idx="666">
                  <c:v>1.3</c:v>
                </c:pt>
                <c:pt idx="667">
                  <c:v>1.32</c:v>
                </c:pt>
                <c:pt idx="668">
                  <c:v>1.28</c:v>
                </c:pt>
                <c:pt idx="669">
                  <c:v>1.2</c:v>
                </c:pt>
                <c:pt idx="670">
                  <c:v>1.18</c:v>
                </c:pt>
                <c:pt idx="671">
                  <c:v>1.1599999999999999</c:v>
                </c:pt>
                <c:pt idx="672">
                  <c:v>1.1299999999999999</c:v>
                </c:pt>
                <c:pt idx="673">
                  <c:v>1.1299999999999999</c:v>
                </c:pt>
                <c:pt idx="674">
                  <c:v>1.1200000000000001</c:v>
                </c:pt>
                <c:pt idx="675">
                  <c:v>1.1000000000000001</c:v>
                </c:pt>
                <c:pt idx="676">
                  <c:v>1.08</c:v>
                </c:pt>
                <c:pt idx="677">
                  <c:v>1.04</c:v>
                </c:pt>
                <c:pt idx="678">
                  <c:v>0.98</c:v>
                </c:pt>
                <c:pt idx="679">
                  <c:v>0.95</c:v>
                </c:pt>
                <c:pt idx="680">
                  <c:v>0.9</c:v>
                </c:pt>
                <c:pt idx="681">
                  <c:v>0.89</c:v>
                </c:pt>
                <c:pt idx="682">
                  <c:v>0.88</c:v>
                </c:pt>
                <c:pt idx="683">
                  <c:v>0.86</c:v>
                </c:pt>
                <c:pt idx="684">
                  <c:v>0.85</c:v>
                </c:pt>
                <c:pt idx="685">
                  <c:v>0.8</c:v>
                </c:pt>
                <c:pt idx="686">
                  <c:v>0.72</c:v>
                </c:pt>
                <c:pt idx="687">
                  <c:v>0.7</c:v>
                </c:pt>
                <c:pt idx="688">
                  <c:v>0.68</c:v>
                </c:pt>
                <c:pt idx="689">
                  <c:v>0.66</c:v>
                </c:pt>
                <c:pt idx="690">
                  <c:v>0.63</c:v>
                </c:pt>
                <c:pt idx="691">
                  <c:v>0.6</c:v>
                </c:pt>
                <c:pt idx="692">
                  <c:v>0.56000000000000005</c:v>
                </c:pt>
                <c:pt idx="693">
                  <c:v>0.5</c:v>
                </c:pt>
                <c:pt idx="694">
                  <c:v>0.48</c:v>
                </c:pt>
                <c:pt idx="695">
                  <c:v>0.44</c:v>
                </c:pt>
                <c:pt idx="696">
                  <c:v>0.41</c:v>
                </c:pt>
                <c:pt idx="697">
                  <c:v>0.5</c:v>
                </c:pt>
                <c:pt idx="698">
                  <c:v>0.56000000000000005</c:v>
                </c:pt>
                <c:pt idx="699">
                  <c:v>0.49</c:v>
                </c:pt>
                <c:pt idx="700">
                  <c:v>0.45</c:v>
                </c:pt>
                <c:pt idx="701">
                  <c:v>0.43</c:v>
                </c:pt>
                <c:pt idx="702">
                  <c:v>0.43</c:v>
                </c:pt>
                <c:pt idx="703">
                  <c:v>0.39</c:v>
                </c:pt>
                <c:pt idx="704">
                  <c:v>0.37</c:v>
                </c:pt>
                <c:pt idx="705">
                  <c:v>0.48</c:v>
                </c:pt>
                <c:pt idx="706">
                  <c:v>0.54</c:v>
                </c:pt>
                <c:pt idx="707">
                  <c:v>0.5</c:v>
                </c:pt>
                <c:pt idx="708">
                  <c:v>0.45</c:v>
                </c:pt>
                <c:pt idx="709">
                  <c:v>0.4</c:v>
                </c:pt>
                <c:pt idx="710">
                  <c:v>0.37</c:v>
                </c:pt>
                <c:pt idx="711">
                  <c:v>0.37</c:v>
                </c:pt>
                <c:pt idx="712">
                  <c:v>0.35</c:v>
                </c:pt>
                <c:pt idx="713">
                  <c:v>0.35</c:v>
                </c:pt>
                <c:pt idx="714">
                  <c:v>0.36</c:v>
                </c:pt>
                <c:pt idx="715">
                  <c:v>0.32</c:v>
                </c:pt>
                <c:pt idx="716">
                  <c:v>0.3</c:v>
                </c:pt>
                <c:pt idx="717">
                  <c:v>0.28999999999999998</c:v>
                </c:pt>
                <c:pt idx="718">
                  <c:v>0.28999999999999998</c:v>
                </c:pt>
                <c:pt idx="719">
                  <c:v>0.3</c:v>
                </c:pt>
                <c:pt idx="720">
                  <c:v>0.32</c:v>
                </c:pt>
                <c:pt idx="721">
                  <c:v>0.3</c:v>
                </c:pt>
                <c:pt idx="722">
                  <c:v>0.28999999999999998</c:v>
                </c:pt>
                <c:pt idx="723">
                  <c:v>0.28000000000000003</c:v>
                </c:pt>
                <c:pt idx="724">
                  <c:v>0.25</c:v>
                </c:pt>
                <c:pt idx="725">
                  <c:v>0.23</c:v>
                </c:pt>
                <c:pt idx="726">
                  <c:v>0.23</c:v>
                </c:pt>
                <c:pt idx="727">
                  <c:v>0.21</c:v>
                </c:pt>
                <c:pt idx="728">
                  <c:v>0.19</c:v>
                </c:pt>
                <c:pt idx="729">
                  <c:v>0.19</c:v>
                </c:pt>
                <c:pt idx="730">
                  <c:v>0.18</c:v>
                </c:pt>
                <c:pt idx="731">
                  <c:v>0.18</c:v>
                </c:pt>
              </c:numCache>
            </c:numRef>
          </c:val>
          <c:smooth val="1"/>
          <c:extLst>
            <c:ext xmlns:c16="http://schemas.microsoft.com/office/drawing/2014/chart" uri="{C3380CC4-5D6E-409C-BE32-E72D297353CC}">
              <c16:uniqueId val="{00000005-F62F-495E-A366-4CF7EF09F92C}"/>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DATOS!$AP$3:$AP$734</c:f>
              <c:numCache>
                <c:formatCode>0.00</c:formatCode>
                <c:ptCount val="732"/>
                <c:pt idx="0">
                  <c:v>0.17</c:v>
                </c:pt>
                <c:pt idx="1">
                  <c:v>0.16</c:v>
                </c:pt>
                <c:pt idx="2">
                  <c:v>0.14000000000000001</c:v>
                </c:pt>
                <c:pt idx="3">
                  <c:v>0.17</c:v>
                </c:pt>
                <c:pt idx="4">
                  <c:v>0.21</c:v>
                </c:pt>
                <c:pt idx="5">
                  <c:v>0.2</c:v>
                </c:pt>
                <c:pt idx="6">
                  <c:v>0.18</c:v>
                </c:pt>
                <c:pt idx="7">
                  <c:v>0.27</c:v>
                </c:pt>
                <c:pt idx="8">
                  <c:v>0.3</c:v>
                </c:pt>
                <c:pt idx="9">
                  <c:v>0.38</c:v>
                </c:pt>
                <c:pt idx="10">
                  <c:v>0.4</c:v>
                </c:pt>
                <c:pt idx="11">
                  <c:v>0.5</c:v>
                </c:pt>
                <c:pt idx="12">
                  <c:v>0.4</c:v>
                </c:pt>
                <c:pt idx="13">
                  <c:v>0.28000000000000003</c:v>
                </c:pt>
                <c:pt idx="14">
                  <c:v>0.25</c:v>
                </c:pt>
                <c:pt idx="15">
                  <c:v>0.25</c:v>
                </c:pt>
                <c:pt idx="16">
                  <c:v>0.23</c:v>
                </c:pt>
                <c:pt idx="17">
                  <c:v>0.28000000000000003</c:v>
                </c:pt>
                <c:pt idx="18">
                  <c:v>0.32</c:v>
                </c:pt>
                <c:pt idx="19">
                  <c:v>0.3</c:v>
                </c:pt>
                <c:pt idx="20">
                  <c:v>0.43</c:v>
                </c:pt>
                <c:pt idx="21">
                  <c:v>0.5</c:v>
                </c:pt>
                <c:pt idx="22">
                  <c:v>0.62</c:v>
                </c:pt>
                <c:pt idx="23">
                  <c:v>0.64</c:v>
                </c:pt>
                <c:pt idx="24">
                  <c:v>0.52</c:v>
                </c:pt>
                <c:pt idx="25">
                  <c:v>0.46</c:v>
                </c:pt>
                <c:pt idx="26">
                  <c:v>0.44</c:v>
                </c:pt>
                <c:pt idx="27">
                  <c:v>0.46</c:v>
                </c:pt>
                <c:pt idx="28">
                  <c:v>0.5</c:v>
                </c:pt>
                <c:pt idx="29">
                  <c:v>0.48</c:v>
                </c:pt>
                <c:pt idx="30">
                  <c:v>0.47</c:v>
                </c:pt>
                <c:pt idx="31">
                  <c:v>0.44</c:v>
                </c:pt>
                <c:pt idx="32">
                  <c:v>0.43</c:v>
                </c:pt>
                <c:pt idx="33">
                  <c:v>0.35</c:v>
                </c:pt>
                <c:pt idx="34">
                  <c:v>0.33</c:v>
                </c:pt>
                <c:pt idx="35">
                  <c:v>0.3</c:v>
                </c:pt>
                <c:pt idx="36">
                  <c:v>0.28999999999999998</c:v>
                </c:pt>
                <c:pt idx="37">
                  <c:v>0.28000000000000003</c:v>
                </c:pt>
                <c:pt idx="38">
                  <c:v>0.26</c:v>
                </c:pt>
                <c:pt idx="39">
                  <c:v>0.26</c:v>
                </c:pt>
                <c:pt idx="40">
                  <c:v>0.24</c:v>
                </c:pt>
                <c:pt idx="41">
                  <c:v>0.24</c:v>
                </c:pt>
                <c:pt idx="42">
                  <c:v>0.22</c:v>
                </c:pt>
                <c:pt idx="43">
                  <c:v>0.22</c:v>
                </c:pt>
                <c:pt idx="44">
                  <c:v>0.2</c:v>
                </c:pt>
                <c:pt idx="45">
                  <c:v>0.2</c:v>
                </c:pt>
                <c:pt idx="46">
                  <c:v>0.28999999999999998</c:v>
                </c:pt>
                <c:pt idx="47">
                  <c:v>0.19</c:v>
                </c:pt>
                <c:pt idx="48">
                  <c:v>0.18</c:v>
                </c:pt>
                <c:pt idx="49">
                  <c:v>0.18</c:v>
                </c:pt>
                <c:pt idx="50">
                  <c:v>0.17</c:v>
                </c:pt>
                <c:pt idx="51">
                  <c:v>0.22</c:v>
                </c:pt>
                <c:pt idx="52">
                  <c:v>0.24</c:v>
                </c:pt>
                <c:pt idx="53">
                  <c:v>0.18</c:v>
                </c:pt>
                <c:pt idx="54">
                  <c:v>0.16</c:v>
                </c:pt>
                <c:pt idx="55">
                  <c:v>0.16</c:v>
                </c:pt>
                <c:pt idx="56">
                  <c:v>0.15</c:v>
                </c:pt>
                <c:pt idx="57">
                  <c:v>0.15</c:v>
                </c:pt>
                <c:pt idx="58">
                  <c:v>0.14000000000000001</c:v>
                </c:pt>
                <c:pt idx="59">
                  <c:v>0.2</c:v>
                </c:pt>
                <c:pt idx="60">
                  <c:v>0.24</c:v>
                </c:pt>
                <c:pt idx="61">
                  <c:v>0.22</c:v>
                </c:pt>
                <c:pt idx="62">
                  <c:v>0.2</c:v>
                </c:pt>
                <c:pt idx="63">
                  <c:v>0.18</c:v>
                </c:pt>
                <c:pt idx="64">
                  <c:v>0.16</c:v>
                </c:pt>
                <c:pt idx="65">
                  <c:v>0.16</c:v>
                </c:pt>
                <c:pt idx="66">
                  <c:v>0.16</c:v>
                </c:pt>
                <c:pt idx="67">
                  <c:v>0.15</c:v>
                </c:pt>
                <c:pt idx="68">
                  <c:v>0.15</c:v>
                </c:pt>
                <c:pt idx="69">
                  <c:v>0.15</c:v>
                </c:pt>
                <c:pt idx="70">
                  <c:v>0.15</c:v>
                </c:pt>
                <c:pt idx="71">
                  <c:v>0.14000000000000001</c:v>
                </c:pt>
                <c:pt idx="72">
                  <c:v>0.12</c:v>
                </c:pt>
                <c:pt idx="73">
                  <c:v>0.12</c:v>
                </c:pt>
                <c:pt idx="74">
                  <c:v>0.11</c:v>
                </c:pt>
                <c:pt idx="75">
                  <c:v>0.1</c:v>
                </c:pt>
                <c:pt idx="76">
                  <c:v>0.09</c:v>
                </c:pt>
                <c:pt idx="77">
                  <c:v>0.09</c:v>
                </c:pt>
                <c:pt idx="78">
                  <c:v>0.09</c:v>
                </c:pt>
                <c:pt idx="79">
                  <c:v>0.11</c:v>
                </c:pt>
                <c:pt idx="80">
                  <c:v>0.13</c:v>
                </c:pt>
                <c:pt idx="81">
                  <c:v>0.13</c:v>
                </c:pt>
                <c:pt idx="82">
                  <c:v>0.13</c:v>
                </c:pt>
                <c:pt idx="83">
                  <c:v>0.11</c:v>
                </c:pt>
                <c:pt idx="84">
                  <c:v>0.1</c:v>
                </c:pt>
                <c:pt idx="85">
                  <c:v>0.09</c:v>
                </c:pt>
                <c:pt idx="86">
                  <c:v>0.08</c:v>
                </c:pt>
                <c:pt idx="87">
                  <c:v>0.08</c:v>
                </c:pt>
                <c:pt idx="88">
                  <c:v>7.0000000000000007E-2</c:v>
                </c:pt>
                <c:pt idx="89">
                  <c:v>0.08</c:v>
                </c:pt>
                <c:pt idx="90">
                  <c:v>0.08</c:v>
                </c:pt>
                <c:pt idx="91">
                  <c:v>7.0000000000000007E-2</c:v>
                </c:pt>
                <c:pt idx="92">
                  <c:v>7.0000000000000007E-2</c:v>
                </c:pt>
                <c:pt idx="93">
                  <c:v>7.0000000000000007E-2</c:v>
                </c:pt>
                <c:pt idx="94">
                  <c:v>0.06</c:v>
                </c:pt>
                <c:pt idx="95">
                  <c:v>0.06</c:v>
                </c:pt>
                <c:pt idx="96">
                  <c:v>0.06</c:v>
                </c:pt>
                <c:pt idx="97">
                  <c:v>0.06</c:v>
                </c:pt>
                <c:pt idx="98">
                  <c:v>0.05</c:v>
                </c:pt>
                <c:pt idx="99">
                  <c:v>0.05</c:v>
                </c:pt>
                <c:pt idx="100">
                  <c:v>0.05</c:v>
                </c:pt>
                <c:pt idx="101">
                  <c:v>0.05</c:v>
                </c:pt>
                <c:pt idx="102">
                  <c:v>0.05</c:v>
                </c:pt>
                <c:pt idx="103">
                  <c:v>0.38</c:v>
                </c:pt>
                <c:pt idx="104">
                  <c:v>0.4</c:v>
                </c:pt>
                <c:pt idx="105">
                  <c:v>0.4</c:v>
                </c:pt>
                <c:pt idx="106">
                  <c:v>0.55000000000000004</c:v>
                </c:pt>
                <c:pt idx="107">
                  <c:v>0.48</c:v>
                </c:pt>
                <c:pt idx="108">
                  <c:v>0.34</c:v>
                </c:pt>
                <c:pt idx="109">
                  <c:v>0.3</c:v>
                </c:pt>
                <c:pt idx="110">
                  <c:v>0.42</c:v>
                </c:pt>
                <c:pt idx="111">
                  <c:v>0.4</c:v>
                </c:pt>
                <c:pt idx="112">
                  <c:v>0.57999999999999996</c:v>
                </c:pt>
                <c:pt idx="113">
                  <c:v>0.55000000000000004</c:v>
                </c:pt>
                <c:pt idx="114">
                  <c:v>0.52</c:v>
                </c:pt>
                <c:pt idx="115">
                  <c:v>0.48</c:v>
                </c:pt>
                <c:pt idx="116">
                  <c:v>0.46</c:v>
                </c:pt>
                <c:pt idx="117">
                  <c:v>0.45</c:v>
                </c:pt>
                <c:pt idx="118">
                  <c:v>0.42</c:v>
                </c:pt>
                <c:pt idx="119">
                  <c:v>0.45</c:v>
                </c:pt>
                <c:pt idx="120">
                  <c:v>0.48</c:v>
                </c:pt>
                <c:pt idx="121">
                  <c:v>0.46</c:v>
                </c:pt>
                <c:pt idx="122">
                  <c:v>0.44</c:v>
                </c:pt>
                <c:pt idx="123">
                  <c:v>0.42</c:v>
                </c:pt>
                <c:pt idx="124">
                  <c:v>0.4</c:v>
                </c:pt>
                <c:pt idx="125">
                  <c:v>0.38</c:v>
                </c:pt>
                <c:pt idx="126">
                  <c:v>0.34</c:v>
                </c:pt>
                <c:pt idx="127">
                  <c:v>0.34</c:v>
                </c:pt>
                <c:pt idx="128">
                  <c:v>0.36</c:v>
                </c:pt>
                <c:pt idx="129">
                  <c:v>0.37</c:v>
                </c:pt>
                <c:pt idx="130">
                  <c:v>0.4</c:v>
                </c:pt>
                <c:pt idx="131">
                  <c:v>0.52</c:v>
                </c:pt>
                <c:pt idx="132">
                  <c:v>0.57999999999999996</c:v>
                </c:pt>
                <c:pt idx="133">
                  <c:v>0.78</c:v>
                </c:pt>
                <c:pt idx="134">
                  <c:v>0.82</c:v>
                </c:pt>
                <c:pt idx="135">
                  <c:v>0.8</c:v>
                </c:pt>
                <c:pt idx="136">
                  <c:v>0.82</c:v>
                </c:pt>
                <c:pt idx="137">
                  <c:v>0.78</c:v>
                </c:pt>
                <c:pt idx="138">
                  <c:v>0.9</c:v>
                </c:pt>
                <c:pt idx="139">
                  <c:v>0.96</c:v>
                </c:pt>
                <c:pt idx="140">
                  <c:v>0.98</c:v>
                </c:pt>
                <c:pt idx="141">
                  <c:v>0.97</c:v>
                </c:pt>
                <c:pt idx="142">
                  <c:v>0.97</c:v>
                </c:pt>
                <c:pt idx="143">
                  <c:v>0.9</c:v>
                </c:pt>
                <c:pt idx="144">
                  <c:v>0.86</c:v>
                </c:pt>
                <c:pt idx="145">
                  <c:v>0.98</c:v>
                </c:pt>
                <c:pt idx="146">
                  <c:v>1</c:v>
                </c:pt>
                <c:pt idx="147">
                  <c:v>1.1000000000000001</c:v>
                </c:pt>
                <c:pt idx="148">
                  <c:v>1.1200000000000001</c:v>
                </c:pt>
                <c:pt idx="149">
                  <c:v>1.02</c:v>
                </c:pt>
                <c:pt idx="150">
                  <c:v>1</c:v>
                </c:pt>
                <c:pt idx="151">
                  <c:v>1</c:v>
                </c:pt>
                <c:pt idx="152">
                  <c:v>0.98</c:v>
                </c:pt>
                <c:pt idx="153">
                  <c:v>1.02</c:v>
                </c:pt>
                <c:pt idx="154">
                  <c:v>1.05</c:v>
                </c:pt>
                <c:pt idx="155">
                  <c:v>1.05</c:v>
                </c:pt>
                <c:pt idx="156">
                  <c:v>1.03</c:v>
                </c:pt>
                <c:pt idx="157">
                  <c:v>1.02</c:v>
                </c:pt>
                <c:pt idx="158">
                  <c:v>1</c:v>
                </c:pt>
                <c:pt idx="159">
                  <c:v>1</c:v>
                </c:pt>
                <c:pt idx="160">
                  <c:v>0.98</c:v>
                </c:pt>
                <c:pt idx="161">
                  <c:v>1.1499999999999999</c:v>
                </c:pt>
                <c:pt idx="162">
                  <c:v>1.19</c:v>
                </c:pt>
                <c:pt idx="163">
                  <c:v>1.1000000000000001</c:v>
                </c:pt>
                <c:pt idx="164">
                  <c:v>1.1399999999999999</c:v>
                </c:pt>
                <c:pt idx="165">
                  <c:v>1.1000000000000001</c:v>
                </c:pt>
                <c:pt idx="166">
                  <c:v>1.06</c:v>
                </c:pt>
                <c:pt idx="167">
                  <c:v>1.03</c:v>
                </c:pt>
                <c:pt idx="168">
                  <c:v>1.01</c:v>
                </c:pt>
                <c:pt idx="169">
                  <c:v>0.98</c:v>
                </c:pt>
                <c:pt idx="170">
                  <c:v>0.95</c:v>
                </c:pt>
                <c:pt idx="171">
                  <c:v>0.96</c:v>
                </c:pt>
                <c:pt idx="172">
                  <c:v>0.96</c:v>
                </c:pt>
                <c:pt idx="173">
                  <c:v>0.9</c:v>
                </c:pt>
                <c:pt idx="174">
                  <c:v>0.9</c:v>
                </c:pt>
                <c:pt idx="175">
                  <c:v>0.94</c:v>
                </c:pt>
                <c:pt idx="176">
                  <c:v>0.97</c:v>
                </c:pt>
                <c:pt idx="177">
                  <c:v>0.97</c:v>
                </c:pt>
                <c:pt idx="178">
                  <c:v>0.96</c:v>
                </c:pt>
                <c:pt idx="179">
                  <c:v>0.93</c:v>
                </c:pt>
                <c:pt idx="180">
                  <c:v>0.88</c:v>
                </c:pt>
                <c:pt idx="181">
                  <c:v>0.85</c:v>
                </c:pt>
                <c:pt idx="182">
                  <c:v>0.83</c:v>
                </c:pt>
                <c:pt idx="183">
                  <c:v>0.8</c:v>
                </c:pt>
                <c:pt idx="184">
                  <c:v>0.78</c:v>
                </c:pt>
                <c:pt idx="185">
                  <c:v>0.98</c:v>
                </c:pt>
                <c:pt idx="186">
                  <c:v>1.03</c:v>
                </c:pt>
                <c:pt idx="187">
                  <c:v>1.1000000000000001</c:v>
                </c:pt>
                <c:pt idx="188">
                  <c:v>1.21</c:v>
                </c:pt>
                <c:pt idx="189">
                  <c:v>1.43</c:v>
                </c:pt>
                <c:pt idx="190">
                  <c:v>1.39</c:v>
                </c:pt>
                <c:pt idx="191">
                  <c:v>1.44</c:v>
                </c:pt>
                <c:pt idx="192">
                  <c:v>1.58</c:v>
                </c:pt>
                <c:pt idx="193">
                  <c:v>1.46</c:v>
                </c:pt>
                <c:pt idx="194">
                  <c:v>1.44</c:v>
                </c:pt>
                <c:pt idx="195">
                  <c:v>1.3</c:v>
                </c:pt>
                <c:pt idx="196">
                  <c:v>1.18</c:v>
                </c:pt>
                <c:pt idx="197">
                  <c:v>1.1000000000000001</c:v>
                </c:pt>
                <c:pt idx="198">
                  <c:v>1.04</c:v>
                </c:pt>
                <c:pt idx="199">
                  <c:v>1</c:v>
                </c:pt>
                <c:pt idx="200">
                  <c:v>1.05</c:v>
                </c:pt>
                <c:pt idx="201">
                  <c:v>1.08</c:v>
                </c:pt>
                <c:pt idx="202">
                  <c:v>1.19</c:v>
                </c:pt>
                <c:pt idx="203">
                  <c:v>1.3</c:v>
                </c:pt>
                <c:pt idx="204">
                  <c:v>1.4</c:v>
                </c:pt>
                <c:pt idx="205">
                  <c:v>1.79</c:v>
                </c:pt>
                <c:pt idx="206">
                  <c:v>2.52</c:v>
                </c:pt>
                <c:pt idx="207">
                  <c:v>2.38</c:v>
                </c:pt>
                <c:pt idx="208">
                  <c:v>2.44</c:v>
                </c:pt>
                <c:pt idx="209">
                  <c:v>2.54</c:v>
                </c:pt>
                <c:pt idx="210">
                  <c:v>2.5499999999999998</c:v>
                </c:pt>
                <c:pt idx="211">
                  <c:v>2.5</c:v>
                </c:pt>
                <c:pt idx="212">
                  <c:v>2.4</c:v>
                </c:pt>
                <c:pt idx="213">
                  <c:v>2.2999999999999998</c:v>
                </c:pt>
                <c:pt idx="214">
                  <c:v>2.2400000000000002</c:v>
                </c:pt>
                <c:pt idx="215">
                  <c:v>2.25</c:v>
                </c:pt>
                <c:pt idx="216">
                  <c:v>2.1800000000000002</c:v>
                </c:pt>
                <c:pt idx="217">
                  <c:v>2.1</c:v>
                </c:pt>
                <c:pt idx="218">
                  <c:v>1.95</c:v>
                </c:pt>
                <c:pt idx="219">
                  <c:v>1.8</c:v>
                </c:pt>
                <c:pt idx="220">
                  <c:v>1.66</c:v>
                </c:pt>
                <c:pt idx="221">
                  <c:v>1.6</c:v>
                </c:pt>
                <c:pt idx="222">
                  <c:v>1.46</c:v>
                </c:pt>
                <c:pt idx="223">
                  <c:v>1.5</c:v>
                </c:pt>
                <c:pt idx="224">
                  <c:v>1.4</c:v>
                </c:pt>
                <c:pt idx="225">
                  <c:v>1.35</c:v>
                </c:pt>
                <c:pt idx="226">
                  <c:v>1.33</c:v>
                </c:pt>
                <c:pt idx="227">
                  <c:v>1.33</c:v>
                </c:pt>
                <c:pt idx="228">
                  <c:v>1.3</c:v>
                </c:pt>
                <c:pt idx="229">
                  <c:v>1.4</c:v>
                </c:pt>
                <c:pt idx="230">
                  <c:v>1.48</c:v>
                </c:pt>
                <c:pt idx="231">
                  <c:v>1.6</c:v>
                </c:pt>
                <c:pt idx="232">
                  <c:v>1.55</c:v>
                </c:pt>
                <c:pt idx="233">
                  <c:v>1.48</c:v>
                </c:pt>
                <c:pt idx="234">
                  <c:v>1.48</c:v>
                </c:pt>
                <c:pt idx="235">
                  <c:v>1.64</c:v>
                </c:pt>
                <c:pt idx="236">
                  <c:v>1.64</c:v>
                </c:pt>
                <c:pt idx="237">
                  <c:v>1.85</c:v>
                </c:pt>
                <c:pt idx="238">
                  <c:v>2.04</c:v>
                </c:pt>
                <c:pt idx="239">
                  <c:v>2.1</c:v>
                </c:pt>
                <c:pt idx="240">
                  <c:v>2.17</c:v>
                </c:pt>
                <c:pt idx="241">
                  <c:v>2.4900000000000002</c:v>
                </c:pt>
                <c:pt idx="242">
                  <c:v>2.78</c:v>
                </c:pt>
                <c:pt idx="243">
                  <c:v>3</c:v>
                </c:pt>
                <c:pt idx="244">
                  <c:v>2.84</c:v>
                </c:pt>
                <c:pt idx="245">
                  <c:v>3.04</c:v>
                </c:pt>
                <c:pt idx="246">
                  <c:v>3.08</c:v>
                </c:pt>
                <c:pt idx="247">
                  <c:v>2.89</c:v>
                </c:pt>
                <c:pt idx="248">
                  <c:v>2.88</c:v>
                </c:pt>
                <c:pt idx="249">
                  <c:v>2.87</c:v>
                </c:pt>
                <c:pt idx="250">
                  <c:v>2.81</c:v>
                </c:pt>
                <c:pt idx="251">
                  <c:v>2.7</c:v>
                </c:pt>
                <c:pt idx="252">
                  <c:v>2.77</c:v>
                </c:pt>
                <c:pt idx="253">
                  <c:v>2.7</c:v>
                </c:pt>
                <c:pt idx="254">
                  <c:v>2.85</c:v>
                </c:pt>
                <c:pt idx="255">
                  <c:v>2.9</c:v>
                </c:pt>
                <c:pt idx="256">
                  <c:v>2.63</c:v>
                </c:pt>
                <c:pt idx="257">
                  <c:v>2.63</c:v>
                </c:pt>
                <c:pt idx="258">
                  <c:v>2.9</c:v>
                </c:pt>
                <c:pt idx="259">
                  <c:v>3.16</c:v>
                </c:pt>
                <c:pt idx="260">
                  <c:v>3.2</c:v>
                </c:pt>
                <c:pt idx="261">
                  <c:v>4.03</c:v>
                </c:pt>
                <c:pt idx="262">
                  <c:v>3.8</c:v>
                </c:pt>
                <c:pt idx="263">
                  <c:v>3.62</c:v>
                </c:pt>
                <c:pt idx="264">
                  <c:v>3.5</c:v>
                </c:pt>
                <c:pt idx="265">
                  <c:v>3.45</c:v>
                </c:pt>
                <c:pt idx="266">
                  <c:v>3.39</c:v>
                </c:pt>
                <c:pt idx="267">
                  <c:v>3.22</c:v>
                </c:pt>
                <c:pt idx="268">
                  <c:v>3.1</c:v>
                </c:pt>
                <c:pt idx="269">
                  <c:v>2.8</c:v>
                </c:pt>
                <c:pt idx="270">
                  <c:v>2.64</c:v>
                </c:pt>
                <c:pt idx="271">
                  <c:v>2.46</c:v>
                </c:pt>
                <c:pt idx="272">
                  <c:v>2.35</c:v>
                </c:pt>
                <c:pt idx="273">
                  <c:v>2.25</c:v>
                </c:pt>
                <c:pt idx="274">
                  <c:v>2.19</c:v>
                </c:pt>
                <c:pt idx="275">
                  <c:v>2.1</c:v>
                </c:pt>
                <c:pt idx="276">
                  <c:v>2.11</c:v>
                </c:pt>
                <c:pt idx="277">
                  <c:v>2.0699999999999998</c:v>
                </c:pt>
                <c:pt idx="278">
                  <c:v>1.99</c:v>
                </c:pt>
                <c:pt idx="279">
                  <c:v>1.9</c:v>
                </c:pt>
                <c:pt idx="280">
                  <c:v>1.88</c:v>
                </c:pt>
                <c:pt idx="281">
                  <c:v>2</c:v>
                </c:pt>
                <c:pt idx="282">
                  <c:v>2</c:v>
                </c:pt>
                <c:pt idx="283">
                  <c:v>1.9</c:v>
                </c:pt>
                <c:pt idx="284">
                  <c:v>1.8</c:v>
                </c:pt>
                <c:pt idx="285">
                  <c:v>1.69</c:v>
                </c:pt>
                <c:pt idx="286">
                  <c:v>1.64</c:v>
                </c:pt>
                <c:pt idx="287">
                  <c:v>1.54</c:v>
                </c:pt>
                <c:pt idx="288">
                  <c:v>1.48</c:v>
                </c:pt>
                <c:pt idx="289">
                  <c:v>1.4</c:v>
                </c:pt>
                <c:pt idx="290">
                  <c:v>1.4</c:v>
                </c:pt>
                <c:pt idx="291">
                  <c:v>1.4</c:v>
                </c:pt>
                <c:pt idx="292">
                  <c:v>1.39</c:v>
                </c:pt>
                <c:pt idx="293">
                  <c:v>1.38</c:v>
                </c:pt>
                <c:pt idx="294">
                  <c:v>1.36</c:v>
                </c:pt>
                <c:pt idx="295">
                  <c:v>1.5</c:v>
                </c:pt>
                <c:pt idx="296">
                  <c:v>1.5</c:v>
                </c:pt>
                <c:pt idx="297">
                  <c:v>1.42</c:v>
                </c:pt>
                <c:pt idx="298">
                  <c:v>1.5</c:v>
                </c:pt>
                <c:pt idx="299">
                  <c:v>1.42</c:v>
                </c:pt>
                <c:pt idx="300">
                  <c:v>1.73</c:v>
                </c:pt>
                <c:pt idx="301">
                  <c:v>1.8</c:v>
                </c:pt>
                <c:pt idx="302">
                  <c:v>1.85</c:v>
                </c:pt>
                <c:pt idx="303">
                  <c:v>2.08</c:v>
                </c:pt>
                <c:pt idx="304">
                  <c:v>2.14</c:v>
                </c:pt>
                <c:pt idx="305">
                  <c:v>1.95</c:v>
                </c:pt>
                <c:pt idx="306">
                  <c:v>1.8</c:v>
                </c:pt>
                <c:pt idx="307">
                  <c:v>1.97</c:v>
                </c:pt>
                <c:pt idx="308">
                  <c:v>2.1</c:v>
                </c:pt>
                <c:pt idx="309">
                  <c:v>1.95</c:v>
                </c:pt>
                <c:pt idx="310">
                  <c:v>1.98</c:v>
                </c:pt>
                <c:pt idx="311">
                  <c:v>1.9</c:v>
                </c:pt>
                <c:pt idx="312">
                  <c:v>1.72</c:v>
                </c:pt>
                <c:pt idx="313">
                  <c:v>1.64</c:v>
                </c:pt>
                <c:pt idx="314">
                  <c:v>1.6</c:v>
                </c:pt>
                <c:pt idx="315">
                  <c:v>1.54</c:v>
                </c:pt>
                <c:pt idx="316">
                  <c:v>1.7</c:v>
                </c:pt>
                <c:pt idx="317">
                  <c:v>1.68</c:v>
                </c:pt>
                <c:pt idx="318">
                  <c:v>1.84</c:v>
                </c:pt>
                <c:pt idx="319">
                  <c:v>1.7</c:v>
                </c:pt>
                <c:pt idx="320">
                  <c:v>1.75</c:v>
                </c:pt>
                <c:pt idx="321">
                  <c:v>1.77</c:v>
                </c:pt>
                <c:pt idx="322">
                  <c:v>1.83</c:v>
                </c:pt>
                <c:pt idx="323">
                  <c:v>1.77</c:v>
                </c:pt>
                <c:pt idx="324">
                  <c:v>1.7</c:v>
                </c:pt>
                <c:pt idx="325">
                  <c:v>1.75</c:v>
                </c:pt>
                <c:pt idx="326">
                  <c:v>1.67</c:v>
                </c:pt>
                <c:pt idx="327">
                  <c:v>1.5</c:v>
                </c:pt>
                <c:pt idx="328">
                  <c:v>1.47</c:v>
                </c:pt>
                <c:pt idx="329">
                  <c:v>1.47</c:v>
                </c:pt>
                <c:pt idx="330">
                  <c:v>1.46</c:v>
                </c:pt>
                <c:pt idx="331">
                  <c:v>1.45</c:v>
                </c:pt>
                <c:pt idx="332">
                  <c:v>1.45</c:v>
                </c:pt>
                <c:pt idx="333">
                  <c:v>1.43</c:v>
                </c:pt>
                <c:pt idx="334">
                  <c:v>1.4</c:v>
                </c:pt>
                <c:pt idx="335">
                  <c:v>1.4</c:v>
                </c:pt>
                <c:pt idx="336">
                  <c:v>1.38</c:v>
                </c:pt>
                <c:pt idx="337">
                  <c:v>1.33</c:v>
                </c:pt>
                <c:pt idx="338">
                  <c:v>1.29</c:v>
                </c:pt>
                <c:pt idx="339">
                  <c:v>1.35</c:v>
                </c:pt>
                <c:pt idx="340">
                  <c:v>1.39</c:v>
                </c:pt>
                <c:pt idx="341">
                  <c:v>1.36</c:v>
                </c:pt>
                <c:pt idx="342">
                  <c:v>1.34</c:v>
                </c:pt>
                <c:pt idx="343">
                  <c:v>1.37</c:v>
                </c:pt>
                <c:pt idx="344">
                  <c:v>1.4</c:v>
                </c:pt>
                <c:pt idx="345">
                  <c:v>1.82</c:v>
                </c:pt>
                <c:pt idx="346">
                  <c:v>1.7</c:v>
                </c:pt>
                <c:pt idx="347">
                  <c:v>1.72</c:v>
                </c:pt>
                <c:pt idx="348">
                  <c:v>1.54</c:v>
                </c:pt>
                <c:pt idx="349">
                  <c:v>1.47</c:v>
                </c:pt>
                <c:pt idx="350">
                  <c:v>1.54</c:v>
                </c:pt>
                <c:pt idx="351">
                  <c:v>1.44</c:v>
                </c:pt>
                <c:pt idx="352">
                  <c:v>1.72</c:v>
                </c:pt>
                <c:pt idx="353">
                  <c:v>1.42</c:v>
                </c:pt>
                <c:pt idx="354">
                  <c:v>1.42</c:v>
                </c:pt>
                <c:pt idx="355">
                  <c:v>1.38</c:v>
                </c:pt>
                <c:pt idx="356">
                  <c:v>1.35</c:v>
                </c:pt>
                <c:pt idx="357">
                  <c:v>1.36</c:v>
                </c:pt>
                <c:pt idx="358">
                  <c:v>1.34</c:v>
                </c:pt>
                <c:pt idx="359">
                  <c:v>1.4</c:v>
                </c:pt>
                <c:pt idx="360">
                  <c:v>1.44</c:v>
                </c:pt>
                <c:pt idx="361">
                  <c:v>1.38</c:v>
                </c:pt>
                <c:pt idx="362">
                  <c:v>1.36</c:v>
                </c:pt>
                <c:pt idx="363">
                  <c:v>1.35</c:v>
                </c:pt>
                <c:pt idx="364">
                  <c:v>1.33</c:v>
                </c:pt>
                <c:pt idx="365">
                  <c:v>1.33</c:v>
                </c:pt>
                <c:pt idx="366">
                  <c:v>1.3</c:v>
                </c:pt>
                <c:pt idx="367">
                  <c:v>1.27</c:v>
                </c:pt>
                <c:pt idx="368">
                  <c:v>1.25</c:v>
                </c:pt>
                <c:pt idx="369">
                  <c:v>1.56</c:v>
                </c:pt>
                <c:pt idx="370">
                  <c:v>1.64</c:v>
                </c:pt>
                <c:pt idx="371">
                  <c:v>1.56</c:v>
                </c:pt>
                <c:pt idx="372">
                  <c:v>1.6</c:v>
                </c:pt>
                <c:pt idx="373">
                  <c:v>1.49</c:v>
                </c:pt>
                <c:pt idx="374">
                  <c:v>1.47</c:v>
                </c:pt>
                <c:pt idx="375">
                  <c:v>1.59</c:v>
                </c:pt>
                <c:pt idx="376">
                  <c:v>1.58</c:v>
                </c:pt>
                <c:pt idx="377">
                  <c:v>1.6</c:v>
                </c:pt>
                <c:pt idx="378">
                  <c:v>1.59</c:v>
                </c:pt>
                <c:pt idx="379">
                  <c:v>1.72</c:v>
                </c:pt>
                <c:pt idx="380">
                  <c:v>1.83</c:v>
                </c:pt>
                <c:pt idx="381">
                  <c:v>1.35</c:v>
                </c:pt>
                <c:pt idx="382">
                  <c:v>1.33</c:v>
                </c:pt>
                <c:pt idx="383">
                  <c:v>1.25</c:v>
                </c:pt>
                <c:pt idx="384">
                  <c:v>1.23</c:v>
                </c:pt>
                <c:pt idx="385">
                  <c:v>1.22</c:v>
                </c:pt>
                <c:pt idx="386">
                  <c:v>1.2</c:v>
                </c:pt>
                <c:pt idx="387">
                  <c:v>1.2</c:v>
                </c:pt>
                <c:pt idx="388">
                  <c:v>1.18</c:v>
                </c:pt>
                <c:pt idx="389">
                  <c:v>1.17</c:v>
                </c:pt>
                <c:pt idx="390">
                  <c:v>1.1499999999999999</c:v>
                </c:pt>
                <c:pt idx="391">
                  <c:v>1.1499999999999999</c:v>
                </c:pt>
                <c:pt idx="392">
                  <c:v>1.1200000000000001</c:v>
                </c:pt>
                <c:pt idx="393">
                  <c:v>1.1200000000000001</c:v>
                </c:pt>
                <c:pt idx="394">
                  <c:v>1.1000000000000001</c:v>
                </c:pt>
                <c:pt idx="395">
                  <c:v>1.0900000000000001</c:v>
                </c:pt>
                <c:pt idx="396">
                  <c:v>1.07</c:v>
                </c:pt>
                <c:pt idx="397">
                  <c:v>1.05</c:v>
                </c:pt>
                <c:pt idx="398">
                  <c:v>1.03</c:v>
                </c:pt>
                <c:pt idx="399">
                  <c:v>1.01</c:v>
                </c:pt>
                <c:pt idx="400">
                  <c:v>1</c:v>
                </c:pt>
                <c:pt idx="401">
                  <c:v>1.1499999999999999</c:v>
                </c:pt>
                <c:pt idx="402">
                  <c:v>1.05</c:v>
                </c:pt>
                <c:pt idx="403">
                  <c:v>1.03</c:v>
                </c:pt>
                <c:pt idx="404">
                  <c:v>1</c:v>
                </c:pt>
                <c:pt idx="405">
                  <c:v>1</c:v>
                </c:pt>
                <c:pt idx="406">
                  <c:v>0.98</c:v>
                </c:pt>
                <c:pt idx="407">
                  <c:v>0.98</c:v>
                </c:pt>
                <c:pt idx="408">
                  <c:v>0.97</c:v>
                </c:pt>
                <c:pt idx="409">
                  <c:v>1</c:v>
                </c:pt>
                <c:pt idx="410">
                  <c:v>1.05</c:v>
                </c:pt>
                <c:pt idx="411">
                  <c:v>1.1000000000000001</c:v>
                </c:pt>
                <c:pt idx="412">
                  <c:v>1.23</c:v>
                </c:pt>
                <c:pt idx="413">
                  <c:v>1.1399999999999999</c:v>
                </c:pt>
                <c:pt idx="414">
                  <c:v>1.1599999999999999</c:v>
                </c:pt>
                <c:pt idx="415">
                  <c:v>1.1000000000000001</c:v>
                </c:pt>
                <c:pt idx="416">
                  <c:v>1.1000000000000001</c:v>
                </c:pt>
                <c:pt idx="417">
                  <c:v>1.08</c:v>
                </c:pt>
                <c:pt idx="418">
                  <c:v>1.05</c:v>
                </c:pt>
                <c:pt idx="419">
                  <c:v>1.03</c:v>
                </c:pt>
                <c:pt idx="420">
                  <c:v>1</c:v>
                </c:pt>
                <c:pt idx="421">
                  <c:v>1</c:v>
                </c:pt>
                <c:pt idx="422">
                  <c:v>0.98</c:v>
                </c:pt>
                <c:pt idx="423">
                  <c:v>1</c:v>
                </c:pt>
                <c:pt idx="424">
                  <c:v>1.02</c:v>
                </c:pt>
                <c:pt idx="425">
                  <c:v>1</c:v>
                </c:pt>
                <c:pt idx="426">
                  <c:v>1</c:v>
                </c:pt>
                <c:pt idx="427">
                  <c:v>1</c:v>
                </c:pt>
                <c:pt idx="428">
                  <c:v>0.99</c:v>
                </c:pt>
                <c:pt idx="429">
                  <c:v>0.97</c:v>
                </c:pt>
                <c:pt idx="430">
                  <c:v>0.97</c:v>
                </c:pt>
                <c:pt idx="431">
                  <c:v>0.97</c:v>
                </c:pt>
                <c:pt idx="432">
                  <c:v>0.96</c:v>
                </c:pt>
                <c:pt idx="433">
                  <c:v>0.95</c:v>
                </c:pt>
                <c:pt idx="434">
                  <c:v>0.93</c:v>
                </c:pt>
                <c:pt idx="435">
                  <c:v>0.93</c:v>
                </c:pt>
                <c:pt idx="436">
                  <c:v>0.96</c:v>
                </c:pt>
                <c:pt idx="437">
                  <c:v>0.96</c:v>
                </c:pt>
                <c:pt idx="438">
                  <c:v>0.95</c:v>
                </c:pt>
                <c:pt idx="439">
                  <c:v>0.92</c:v>
                </c:pt>
                <c:pt idx="440">
                  <c:v>0.9</c:v>
                </c:pt>
                <c:pt idx="441">
                  <c:v>0.9</c:v>
                </c:pt>
                <c:pt idx="442">
                  <c:v>0.9</c:v>
                </c:pt>
                <c:pt idx="443">
                  <c:v>0.93</c:v>
                </c:pt>
                <c:pt idx="444">
                  <c:v>0.97</c:v>
                </c:pt>
                <c:pt idx="445">
                  <c:v>0.98</c:v>
                </c:pt>
                <c:pt idx="446">
                  <c:v>0.96</c:v>
                </c:pt>
                <c:pt idx="447">
                  <c:v>0.96</c:v>
                </c:pt>
                <c:pt idx="448">
                  <c:v>0.94</c:v>
                </c:pt>
                <c:pt idx="449">
                  <c:v>0.94</c:v>
                </c:pt>
                <c:pt idx="450">
                  <c:v>0.94</c:v>
                </c:pt>
                <c:pt idx="451">
                  <c:v>0.93</c:v>
                </c:pt>
                <c:pt idx="452">
                  <c:v>0.93</c:v>
                </c:pt>
                <c:pt idx="453">
                  <c:v>0.93</c:v>
                </c:pt>
                <c:pt idx="454">
                  <c:v>0.95</c:v>
                </c:pt>
                <c:pt idx="455">
                  <c:v>0.9</c:v>
                </c:pt>
                <c:pt idx="456">
                  <c:v>0.88</c:v>
                </c:pt>
                <c:pt idx="457">
                  <c:v>0.88</c:v>
                </c:pt>
                <c:pt idx="458">
                  <c:v>0.86</c:v>
                </c:pt>
                <c:pt idx="459">
                  <c:v>0.86</c:v>
                </c:pt>
                <c:pt idx="460">
                  <c:v>0.85</c:v>
                </c:pt>
                <c:pt idx="461">
                  <c:v>0.84</c:v>
                </c:pt>
                <c:pt idx="462">
                  <c:v>0.82</c:v>
                </c:pt>
                <c:pt idx="463">
                  <c:v>0.82</c:v>
                </c:pt>
                <c:pt idx="464">
                  <c:v>0.8</c:v>
                </c:pt>
                <c:pt idx="465">
                  <c:v>0.8</c:v>
                </c:pt>
                <c:pt idx="466">
                  <c:v>0.78</c:v>
                </c:pt>
                <c:pt idx="467">
                  <c:v>0.78</c:v>
                </c:pt>
                <c:pt idx="468">
                  <c:v>0.77</c:v>
                </c:pt>
                <c:pt idx="469">
                  <c:v>0.67</c:v>
                </c:pt>
                <c:pt idx="470">
                  <c:v>0.75</c:v>
                </c:pt>
                <c:pt idx="471">
                  <c:v>0.75</c:v>
                </c:pt>
                <c:pt idx="472">
                  <c:v>0.74</c:v>
                </c:pt>
                <c:pt idx="473">
                  <c:v>0.73</c:v>
                </c:pt>
                <c:pt idx="474">
                  <c:v>0.73</c:v>
                </c:pt>
                <c:pt idx="475">
                  <c:v>0.71</c:v>
                </c:pt>
                <c:pt idx="476">
                  <c:v>0.7</c:v>
                </c:pt>
                <c:pt idx="477">
                  <c:v>0.7</c:v>
                </c:pt>
                <c:pt idx="478">
                  <c:v>0.68</c:v>
                </c:pt>
                <c:pt idx="479">
                  <c:v>1</c:v>
                </c:pt>
                <c:pt idx="480">
                  <c:v>1.28</c:v>
                </c:pt>
                <c:pt idx="481">
                  <c:v>1.3</c:v>
                </c:pt>
                <c:pt idx="482">
                  <c:v>1.25</c:v>
                </c:pt>
                <c:pt idx="483">
                  <c:v>1.06</c:v>
                </c:pt>
                <c:pt idx="484">
                  <c:v>1.03</c:v>
                </c:pt>
                <c:pt idx="485">
                  <c:v>1</c:v>
                </c:pt>
                <c:pt idx="486">
                  <c:v>1</c:v>
                </c:pt>
                <c:pt idx="487">
                  <c:v>0.77</c:v>
                </c:pt>
                <c:pt idx="488">
                  <c:v>0.77</c:v>
                </c:pt>
                <c:pt idx="489">
                  <c:v>0.81</c:v>
                </c:pt>
                <c:pt idx="490">
                  <c:v>0.8</c:v>
                </c:pt>
                <c:pt idx="491">
                  <c:v>0.79</c:v>
                </c:pt>
                <c:pt idx="492">
                  <c:v>0.77</c:v>
                </c:pt>
                <c:pt idx="493">
                  <c:v>0.8</c:v>
                </c:pt>
                <c:pt idx="494">
                  <c:v>0.88</c:v>
                </c:pt>
                <c:pt idx="495">
                  <c:v>0.78</c:v>
                </c:pt>
                <c:pt idx="496">
                  <c:v>0.78</c:v>
                </c:pt>
                <c:pt idx="497">
                  <c:v>0.77</c:v>
                </c:pt>
                <c:pt idx="498">
                  <c:v>0.75</c:v>
                </c:pt>
                <c:pt idx="499">
                  <c:v>0.75</c:v>
                </c:pt>
                <c:pt idx="500">
                  <c:v>0.73</c:v>
                </c:pt>
                <c:pt idx="501">
                  <c:v>0.75</c:v>
                </c:pt>
                <c:pt idx="502">
                  <c:v>0.72</c:v>
                </c:pt>
                <c:pt idx="503">
                  <c:v>0.71</c:v>
                </c:pt>
                <c:pt idx="504">
                  <c:v>0.7</c:v>
                </c:pt>
                <c:pt idx="505">
                  <c:v>0.8</c:v>
                </c:pt>
                <c:pt idx="506">
                  <c:v>0.88</c:v>
                </c:pt>
                <c:pt idx="507">
                  <c:v>0.9</c:v>
                </c:pt>
                <c:pt idx="508">
                  <c:v>0.94</c:v>
                </c:pt>
                <c:pt idx="509">
                  <c:v>1.05</c:v>
                </c:pt>
                <c:pt idx="510">
                  <c:v>1.08</c:v>
                </c:pt>
                <c:pt idx="511">
                  <c:v>1.03</c:v>
                </c:pt>
                <c:pt idx="512">
                  <c:v>1</c:v>
                </c:pt>
                <c:pt idx="513">
                  <c:v>1</c:v>
                </c:pt>
                <c:pt idx="514">
                  <c:v>0.98</c:v>
                </c:pt>
                <c:pt idx="515">
                  <c:v>1.03</c:v>
                </c:pt>
                <c:pt idx="516">
                  <c:v>1.84</c:v>
                </c:pt>
                <c:pt idx="517">
                  <c:v>2.0299999999999998</c:v>
                </c:pt>
                <c:pt idx="518">
                  <c:v>1.62</c:v>
                </c:pt>
                <c:pt idx="519">
                  <c:v>1.53</c:v>
                </c:pt>
                <c:pt idx="520">
                  <c:v>1.43</c:v>
                </c:pt>
                <c:pt idx="521">
                  <c:v>1.34</c:v>
                </c:pt>
                <c:pt idx="522">
                  <c:v>1.34</c:v>
                </c:pt>
                <c:pt idx="523">
                  <c:v>1.24</c:v>
                </c:pt>
                <c:pt idx="524">
                  <c:v>1.22</c:v>
                </c:pt>
                <c:pt idx="525">
                  <c:v>1.29</c:v>
                </c:pt>
                <c:pt idx="526">
                  <c:v>1.29</c:v>
                </c:pt>
                <c:pt idx="527">
                  <c:v>1.17</c:v>
                </c:pt>
                <c:pt idx="528">
                  <c:v>1.1499999999999999</c:v>
                </c:pt>
                <c:pt idx="529">
                  <c:v>1.1299999999999999</c:v>
                </c:pt>
                <c:pt idx="530">
                  <c:v>1.1200000000000001</c:v>
                </c:pt>
                <c:pt idx="531">
                  <c:v>1.1200000000000001</c:v>
                </c:pt>
                <c:pt idx="532">
                  <c:v>1.1100000000000001</c:v>
                </c:pt>
                <c:pt idx="533">
                  <c:v>1.0900000000000001</c:v>
                </c:pt>
                <c:pt idx="534">
                  <c:v>1.0900000000000001</c:v>
                </c:pt>
                <c:pt idx="535">
                  <c:v>1.0900000000000001</c:v>
                </c:pt>
                <c:pt idx="536">
                  <c:v>1.08</c:v>
                </c:pt>
                <c:pt idx="537">
                  <c:v>1.06</c:v>
                </c:pt>
                <c:pt idx="538">
                  <c:v>1.06</c:v>
                </c:pt>
                <c:pt idx="539">
                  <c:v>1</c:v>
                </c:pt>
                <c:pt idx="540">
                  <c:v>0.98</c:v>
                </c:pt>
                <c:pt idx="541">
                  <c:v>0.97</c:v>
                </c:pt>
                <c:pt idx="542">
                  <c:v>0.97</c:v>
                </c:pt>
                <c:pt idx="543">
                  <c:v>0.96</c:v>
                </c:pt>
                <c:pt idx="544">
                  <c:v>0.94</c:v>
                </c:pt>
                <c:pt idx="545">
                  <c:v>0.95</c:v>
                </c:pt>
                <c:pt idx="546">
                  <c:v>0.93</c:v>
                </c:pt>
                <c:pt idx="547">
                  <c:v>0.95</c:v>
                </c:pt>
                <c:pt idx="548">
                  <c:v>1</c:v>
                </c:pt>
                <c:pt idx="549">
                  <c:v>1.4</c:v>
                </c:pt>
                <c:pt idx="550">
                  <c:v>1.28</c:v>
                </c:pt>
                <c:pt idx="551">
                  <c:v>1.1499999999999999</c:v>
                </c:pt>
                <c:pt idx="552">
                  <c:v>1.05</c:v>
                </c:pt>
                <c:pt idx="553">
                  <c:v>1.06</c:v>
                </c:pt>
                <c:pt idx="554">
                  <c:v>1.1000000000000001</c:v>
                </c:pt>
                <c:pt idx="555">
                  <c:v>1.08</c:v>
                </c:pt>
                <c:pt idx="556">
                  <c:v>1.08</c:v>
                </c:pt>
                <c:pt idx="557">
                  <c:v>1.05</c:v>
                </c:pt>
                <c:pt idx="558">
                  <c:v>1.03</c:v>
                </c:pt>
                <c:pt idx="559">
                  <c:v>1.06</c:v>
                </c:pt>
                <c:pt idx="560">
                  <c:v>1.08</c:v>
                </c:pt>
                <c:pt idx="561">
                  <c:v>1.44</c:v>
                </c:pt>
                <c:pt idx="562">
                  <c:v>1.36</c:v>
                </c:pt>
                <c:pt idx="563">
                  <c:v>1.25</c:v>
                </c:pt>
                <c:pt idx="564">
                  <c:v>1.28</c:v>
                </c:pt>
                <c:pt idx="565">
                  <c:v>1.28</c:v>
                </c:pt>
                <c:pt idx="566">
                  <c:v>1.73</c:v>
                </c:pt>
                <c:pt idx="567">
                  <c:v>1.52</c:v>
                </c:pt>
                <c:pt idx="568">
                  <c:v>1.44</c:v>
                </c:pt>
                <c:pt idx="569">
                  <c:v>1.4</c:v>
                </c:pt>
                <c:pt idx="570">
                  <c:v>1.42</c:v>
                </c:pt>
                <c:pt idx="571">
                  <c:v>1.68</c:v>
                </c:pt>
                <c:pt idx="572">
                  <c:v>1.7</c:v>
                </c:pt>
                <c:pt idx="573">
                  <c:v>1.54</c:v>
                </c:pt>
                <c:pt idx="574">
                  <c:v>1.5</c:v>
                </c:pt>
                <c:pt idx="575">
                  <c:v>1.64</c:v>
                </c:pt>
                <c:pt idx="576">
                  <c:v>1.57</c:v>
                </c:pt>
                <c:pt idx="577">
                  <c:v>1.53</c:v>
                </c:pt>
                <c:pt idx="578">
                  <c:v>1.48</c:v>
                </c:pt>
                <c:pt idx="579">
                  <c:v>1.68</c:v>
                </c:pt>
                <c:pt idx="580">
                  <c:v>1.68</c:v>
                </c:pt>
                <c:pt idx="581">
                  <c:v>1.7</c:v>
                </c:pt>
                <c:pt idx="582">
                  <c:v>1.65</c:v>
                </c:pt>
                <c:pt idx="583">
                  <c:v>1.75</c:v>
                </c:pt>
                <c:pt idx="584">
                  <c:v>1.81</c:v>
                </c:pt>
                <c:pt idx="585">
                  <c:v>1.6</c:v>
                </c:pt>
                <c:pt idx="586">
                  <c:v>1.54</c:v>
                </c:pt>
                <c:pt idx="587">
                  <c:v>1.5</c:v>
                </c:pt>
                <c:pt idx="588">
                  <c:v>1.44</c:v>
                </c:pt>
                <c:pt idx="589">
                  <c:v>1.4</c:v>
                </c:pt>
                <c:pt idx="590">
                  <c:v>1.38</c:v>
                </c:pt>
                <c:pt idx="591">
                  <c:v>1.38</c:v>
                </c:pt>
                <c:pt idx="592">
                  <c:v>1.36</c:v>
                </c:pt>
                <c:pt idx="593">
                  <c:v>1.35</c:v>
                </c:pt>
                <c:pt idx="594">
                  <c:v>1.34</c:v>
                </c:pt>
                <c:pt idx="595">
                  <c:v>1.34</c:v>
                </c:pt>
                <c:pt idx="596">
                  <c:v>1.32</c:v>
                </c:pt>
                <c:pt idx="597">
                  <c:v>2.2000000000000002</c:v>
                </c:pt>
                <c:pt idx="598">
                  <c:v>2.15</c:v>
                </c:pt>
                <c:pt idx="599">
                  <c:v>2.12</c:v>
                </c:pt>
                <c:pt idx="600">
                  <c:v>2.14</c:v>
                </c:pt>
                <c:pt idx="601">
                  <c:v>2.1800000000000002</c:v>
                </c:pt>
                <c:pt idx="602">
                  <c:v>2.19</c:v>
                </c:pt>
                <c:pt idx="603">
                  <c:v>2.2400000000000002</c:v>
                </c:pt>
                <c:pt idx="604">
                  <c:v>2.29</c:v>
                </c:pt>
                <c:pt idx="605">
                  <c:v>2.5099999999999998</c:v>
                </c:pt>
                <c:pt idx="606">
                  <c:v>2.52</c:v>
                </c:pt>
                <c:pt idx="607">
                  <c:v>2.34</c:v>
                </c:pt>
                <c:pt idx="608">
                  <c:v>2.23</c:v>
                </c:pt>
                <c:pt idx="609">
                  <c:v>2.25</c:v>
                </c:pt>
                <c:pt idx="610">
                  <c:v>2.34</c:v>
                </c:pt>
                <c:pt idx="611">
                  <c:v>2.5</c:v>
                </c:pt>
                <c:pt idx="612">
                  <c:v>2.4300000000000002</c:v>
                </c:pt>
                <c:pt idx="613">
                  <c:v>2.25</c:v>
                </c:pt>
                <c:pt idx="614">
                  <c:v>2.16</c:v>
                </c:pt>
                <c:pt idx="615">
                  <c:v>2.25</c:v>
                </c:pt>
                <c:pt idx="616">
                  <c:v>2.2200000000000002</c:v>
                </c:pt>
                <c:pt idx="617">
                  <c:v>2.64</c:v>
                </c:pt>
                <c:pt idx="618">
                  <c:v>2.4300000000000002</c:v>
                </c:pt>
                <c:pt idx="619">
                  <c:v>2.2000000000000002</c:v>
                </c:pt>
                <c:pt idx="620">
                  <c:v>2.1</c:v>
                </c:pt>
                <c:pt idx="621">
                  <c:v>2.09</c:v>
                </c:pt>
                <c:pt idx="622">
                  <c:v>2.08</c:v>
                </c:pt>
                <c:pt idx="623">
                  <c:v>2.08</c:v>
                </c:pt>
                <c:pt idx="624">
                  <c:v>2.06</c:v>
                </c:pt>
                <c:pt idx="625">
                  <c:v>2.15</c:v>
                </c:pt>
                <c:pt idx="626">
                  <c:v>2.0499999999999998</c:v>
                </c:pt>
                <c:pt idx="627">
                  <c:v>2.2999999999999998</c:v>
                </c:pt>
                <c:pt idx="628">
                  <c:v>2.16</c:v>
                </c:pt>
                <c:pt idx="629">
                  <c:v>2</c:v>
                </c:pt>
                <c:pt idx="630">
                  <c:v>2.78</c:v>
                </c:pt>
                <c:pt idx="631">
                  <c:v>3</c:v>
                </c:pt>
                <c:pt idx="632">
                  <c:v>2.98</c:v>
                </c:pt>
                <c:pt idx="633">
                  <c:v>2.7</c:v>
                </c:pt>
                <c:pt idx="634">
                  <c:v>2.5</c:v>
                </c:pt>
                <c:pt idx="635">
                  <c:v>2.5</c:v>
                </c:pt>
                <c:pt idx="636">
                  <c:v>2.5499999999999998</c:v>
                </c:pt>
                <c:pt idx="637">
                  <c:v>3</c:v>
                </c:pt>
                <c:pt idx="638">
                  <c:v>3.51</c:v>
                </c:pt>
                <c:pt idx="639">
                  <c:v>3.36</c:v>
                </c:pt>
                <c:pt idx="640">
                  <c:v>3.08</c:v>
                </c:pt>
                <c:pt idx="641">
                  <c:v>2.8</c:v>
                </c:pt>
                <c:pt idx="642">
                  <c:v>2.72</c:v>
                </c:pt>
                <c:pt idx="643">
                  <c:v>2.73</c:v>
                </c:pt>
                <c:pt idx="644">
                  <c:v>2.65</c:v>
                </c:pt>
                <c:pt idx="645">
                  <c:v>2.89</c:v>
                </c:pt>
                <c:pt idx="646">
                  <c:v>3.12</c:v>
                </c:pt>
                <c:pt idx="647">
                  <c:v>3.78</c:v>
                </c:pt>
                <c:pt idx="648">
                  <c:v>3.56</c:v>
                </c:pt>
                <c:pt idx="649">
                  <c:v>3.39</c:v>
                </c:pt>
                <c:pt idx="650">
                  <c:v>3.27</c:v>
                </c:pt>
                <c:pt idx="651">
                  <c:v>3.28</c:v>
                </c:pt>
                <c:pt idx="652">
                  <c:v>3.3</c:v>
                </c:pt>
                <c:pt idx="653">
                  <c:v>3.26</c:v>
                </c:pt>
                <c:pt idx="654">
                  <c:v>3.05</c:v>
                </c:pt>
                <c:pt idx="655">
                  <c:v>2.82</c:v>
                </c:pt>
                <c:pt idx="656">
                  <c:v>2.66</c:v>
                </c:pt>
                <c:pt idx="657">
                  <c:v>2.5</c:v>
                </c:pt>
                <c:pt idx="658">
                  <c:v>2.35</c:v>
                </c:pt>
                <c:pt idx="659">
                  <c:v>2.33</c:v>
                </c:pt>
                <c:pt idx="660">
                  <c:v>2.35</c:v>
                </c:pt>
                <c:pt idx="661">
                  <c:v>2.33</c:v>
                </c:pt>
                <c:pt idx="662">
                  <c:v>2.23</c:v>
                </c:pt>
                <c:pt idx="663">
                  <c:v>2.35</c:v>
                </c:pt>
                <c:pt idx="664">
                  <c:v>2.57</c:v>
                </c:pt>
                <c:pt idx="665">
                  <c:v>2.69</c:v>
                </c:pt>
                <c:pt idx="666">
                  <c:v>2.68</c:v>
                </c:pt>
                <c:pt idx="667">
                  <c:v>2.78</c:v>
                </c:pt>
                <c:pt idx="668">
                  <c:v>2.56</c:v>
                </c:pt>
                <c:pt idx="669">
                  <c:v>2.4500000000000002</c:v>
                </c:pt>
                <c:pt idx="670">
                  <c:v>2.5</c:v>
                </c:pt>
                <c:pt idx="671">
                  <c:v>2.37</c:v>
                </c:pt>
                <c:pt idx="672">
                  <c:v>2.42</c:v>
                </c:pt>
                <c:pt idx="673">
                  <c:v>2.2799999999999998</c:v>
                </c:pt>
                <c:pt idx="674">
                  <c:v>2.52</c:v>
                </c:pt>
                <c:pt idx="675">
                  <c:v>2.7</c:v>
                </c:pt>
                <c:pt idx="676">
                  <c:v>2.6</c:v>
                </c:pt>
                <c:pt idx="677">
                  <c:v>2.68</c:v>
                </c:pt>
                <c:pt idx="678">
                  <c:v>2.58</c:v>
                </c:pt>
                <c:pt idx="679">
                  <c:v>2.54</c:v>
                </c:pt>
                <c:pt idx="680">
                  <c:v>2.68</c:v>
                </c:pt>
                <c:pt idx="681">
                  <c:v>2.58</c:v>
                </c:pt>
                <c:pt idx="682">
                  <c:v>2.62</c:v>
                </c:pt>
                <c:pt idx="683">
                  <c:v>2.58</c:v>
                </c:pt>
                <c:pt idx="684">
                  <c:v>2.59</c:v>
                </c:pt>
                <c:pt idx="685">
                  <c:v>2.6</c:v>
                </c:pt>
                <c:pt idx="686">
                  <c:v>2.69</c:v>
                </c:pt>
                <c:pt idx="687">
                  <c:v>3.59</c:v>
                </c:pt>
                <c:pt idx="688">
                  <c:v>3.19</c:v>
                </c:pt>
                <c:pt idx="689">
                  <c:v>2.93</c:v>
                </c:pt>
                <c:pt idx="690">
                  <c:v>2.88</c:v>
                </c:pt>
                <c:pt idx="691">
                  <c:v>2.7</c:v>
                </c:pt>
                <c:pt idx="692">
                  <c:v>2.64</c:v>
                </c:pt>
                <c:pt idx="693">
                  <c:v>2.6</c:v>
                </c:pt>
                <c:pt idx="694">
                  <c:v>2.48</c:v>
                </c:pt>
                <c:pt idx="695">
                  <c:v>2.38</c:v>
                </c:pt>
                <c:pt idx="696">
                  <c:v>2.48</c:v>
                </c:pt>
                <c:pt idx="697">
                  <c:v>2.2999999999999998</c:v>
                </c:pt>
                <c:pt idx="698">
                  <c:v>2.15</c:v>
                </c:pt>
                <c:pt idx="699">
                  <c:v>2</c:v>
                </c:pt>
                <c:pt idx="700">
                  <c:v>1.98</c:v>
                </c:pt>
                <c:pt idx="701">
                  <c:v>2.02</c:v>
                </c:pt>
                <c:pt idx="702">
                  <c:v>1.97</c:v>
                </c:pt>
                <c:pt idx="703">
                  <c:v>2.5</c:v>
                </c:pt>
                <c:pt idx="704">
                  <c:v>2.23</c:v>
                </c:pt>
                <c:pt idx="705">
                  <c:v>2.2000000000000002</c:v>
                </c:pt>
                <c:pt idx="706">
                  <c:v>2.2000000000000002</c:v>
                </c:pt>
                <c:pt idx="707">
                  <c:v>2.19</c:v>
                </c:pt>
                <c:pt idx="708">
                  <c:v>2.19</c:v>
                </c:pt>
                <c:pt idx="709">
                  <c:v>2.1</c:v>
                </c:pt>
                <c:pt idx="710">
                  <c:v>2</c:v>
                </c:pt>
                <c:pt idx="711">
                  <c:v>2.0499999999999998</c:v>
                </c:pt>
                <c:pt idx="712">
                  <c:v>2.2200000000000002</c:v>
                </c:pt>
                <c:pt idx="713">
                  <c:v>2.1800000000000002</c:v>
                </c:pt>
                <c:pt idx="714">
                  <c:v>2.4</c:v>
                </c:pt>
                <c:pt idx="715">
                  <c:v>2.68</c:v>
                </c:pt>
                <c:pt idx="716">
                  <c:v>3.1</c:v>
                </c:pt>
                <c:pt idx="717">
                  <c:v>3.1</c:v>
                </c:pt>
                <c:pt idx="718">
                  <c:v>3.02</c:v>
                </c:pt>
                <c:pt idx="719">
                  <c:v>2.87</c:v>
                </c:pt>
                <c:pt idx="720">
                  <c:v>2.68</c:v>
                </c:pt>
                <c:pt idx="721">
                  <c:v>2.6</c:v>
                </c:pt>
                <c:pt idx="722">
                  <c:v>2.66</c:v>
                </c:pt>
                <c:pt idx="723">
                  <c:v>2.66</c:v>
                </c:pt>
                <c:pt idx="724">
                  <c:v>2.6</c:v>
                </c:pt>
                <c:pt idx="725">
                  <c:v>2.66</c:v>
                </c:pt>
                <c:pt idx="726">
                  <c:v>2.56</c:v>
                </c:pt>
                <c:pt idx="727">
                  <c:v>2.48</c:v>
                </c:pt>
                <c:pt idx="728">
                  <c:v>2.2999999999999998</c:v>
                </c:pt>
                <c:pt idx="729">
                  <c:v>2.2599999999999998</c:v>
                </c:pt>
                <c:pt idx="730">
                  <c:v>2.33</c:v>
                </c:pt>
                <c:pt idx="731">
                  <c:v>2.5</c:v>
                </c:pt>
              </c:numCache>
            </c:numRef>
          </c:val>
          <c:smooth val="0"/>
          <c:extLst>
            <c:ext xmlns:c16="http://schemas.microsoft.com/office/drawing/2014/chart" uri="{C3380CC4-5D6E-409C-BE32-E72D297353CC}">
              <c16:uniqueId val="{00000006-F62F-495E-A366-4CF7EF09F92C}"/>
            </c:ext>
          </c:extLst>
        </c:ser>
        <c:ser>
          <c:idx val="19"/>
          <c:order val="17"/>
          <c:tx>
            <c:v>2017</c:v>
          </c:tx>
          <c:spPr>
            <a:ln w="38100">
              <a:solidFill>
                <a:schemeClr val="tx1"/>
              </a:solidFill>
            </a:ln>
          </c:spPr>
          <c:marker>
            <c:symbol val="none"/>
          </c:marker>
          <c:val>
            <c:numRef>
              <c:f>[1]Teléfono!$CG$5122:$CG$5851</c:f>
              <c:numCache>
                <c:formatCode>0.00</c:formatCode>
                <c:ptCount val="730"/>
                <c:pt idx="0">
                  <c:v>2.65</c:v>
                </c:pt>
                <c:pt idx="1">
                  <c:v>2.7</c:v>
                </c:pt>
                <c:pt idx="2">
                  <c:v>2.8</c:v>
                </c:pt>
                <c:pt idx="3">
                  <c:v>2.88</c:v>
                </c:pt>
                <c:pt idx="4">
                  <c:v>2.86</c:v>
                </c:pt>
                <c:pt idx="5">
                  <c:v>2.88</c:v>
                </c:pt>
                <c:pt idx="6">
                  <c:v>2.8</c:v>
                </c:pt>
                <c:pt idx="7">
                  <c:v>2.73</c:v>
                </c:pt>
                <c:pt idx="8">
                  <c:v>2.7</c:v>
                </c:pt>
                <c:pt idx="9">
                  <c:v>2.73</c:v>
                </c:pt>
                <c:pt idx="10">
                  <c:v>2.73</c:v>
                </c:pt>
                <c:pt idx="11">
                  <c:v>2.62</c:v>
                </c:pt>
                <c:pt idx="12">
                  <c:v>2.42</c:v>
                </c:pt>
                <c:pt idx="13">
                  <c:v>2.33</c:v>
                </c:pt>
                <c:pt idx="14">
                  <c:v>2.48</c:v>
                </c:pt>
                <c:pt idx="15">
                  <c:v>2.5299999999999998</c:v>
                </c:pt>
                <c:pt idx="16">
                  <c:v>2.48</c:v>
                </c:pt>
                <c:pt idx="17">
                  <c:v>2.44</c:v>
                </c:pt>
                <c:pt idx="18">
                  <c:v>2.2999999999999998</c:v>
                </c:pt>
                <c:pt idx="19">
                  <c:v>2.48</c:v>
                </c:pt>
                <c:pt idx="20">
                  <c:v>2.5099999999999998</c:v>
                </c:pt>
                <c:pt idx="21">
                  <c:v>2.68</c:v>
                </c:pt>
                <c:pt idx="22">
                  <c:v>2.84</c:v>
                </c:pt>
                <c:pt idx="23">
                  <c:v>2.74</c:v>
                </c:pt>
                <c:pt idx="24">
                  <c:v>2.6</c:v>
                </c:pt>
                <c:pt idx="25">
                  <c:v>2.63</c:v>
                </c:pt>
                <c:pt idx="26">
                  <c:v>2.74</c:v>
                </c:pt>
                <c:pt idx="27">
                  <c:v>2.9</c:v>
                </c:pt>
                <c:pt idx="28">
                  <c:v>2.96</c:v>
                </c:pt>
                <c:pt idx="29">
                  <c:v>3</c:v>
                </c:pt>
                <c:pt idx="30">
                  <c:v>3.05</c:v>
                </c:pt>
                <c:pt idx="31">
                  <c:v>3.25</c:v>
                </c:pt>
                <c:pt idx="32">
                  <c:v>3.36</c:v>
                </c:pt>
                <c:pt idx="33">
                  <c:v>3.31</c:v>
                </c:pt>
                <c:pt idx="34">
                  <c:v>3.35</c:v>
                </c:pt>
                <c:pt idx="35">
                  <c:v>3.7</c:v>
                </c:pt>
                <c:pt idx="36">
                  <c:v>3.93</c:v>
                </c:pt>
                <c:pt idx="37">
                  <c:v>3.84</c:v>
                </c:pt>
                <c:pt idx="38">
                  <c:v>3.73</c:v>
                </c:pt>
                <c:pt idx="39">
                  <c:v>3.89</c:v>
                </c:pt>
                <c:pt idx="40">
                  <c:v>3.98</c:v>
                </c:pt>
                <c:pt idx="41">
                  <c:v>4.82</c:v>
                </c:pt>
                <c:pt idx="42">
                  <c:v>4.9800000000000004</c:v>
                </c:pt>
                <c:pt idx="43">
                  <c:v>4.5</c:v>
                </c:pt>
                <c:pt idx="44">
                  <c:v>4.28</c:v>
                </c:pt>
                <c:pt idx="45">
                  <c:v>4.08</c:v>
                </c:pt>
                <c:pt idx="46">
                  <c:v>4.04</c:v>
                </c:pt>
                <c:pt idx="47">
                  <c:v>4</c:v>
                </c:pt>
                <c:pt idx="48">
                  <c:v>3.95</c:v>
                </c:pt>
                <c:pt idx="49">
                  <c:v>3.92</c:v>
                </c:pt>
                <c:pt idx="50">
                  <c:v>3.83</c:v>
                </c:pt>
                <c:pt idx="51">
                  <c:v>3.7</c:v>
                </c:pt>
                <c:pt idx="52">
                  <c:v>3.56</c:v>
                </c:pt>
                <c:pt idx="53">
                  <c:v>3.36</c:v>
                </c:pt>
                <c:pt idx="54">
                  <c:v>3.26</c:v>
                </c:pt>
                <c:pt idx="55">
                  <c:v>3.16</c:v>
                </c:pt>
                <c:pt idx="56">
                  <c:v>3.06</c:v>
                </c:pt>
                <c:pt idx="57">
                  <c:v>3.06</c:v>
                </c:pt>
                <c:pt idx="58">
                  <c:v>3.05</c:v>
                </c:pt>
                <c:pt idx="59">
                  <c:v>3.08</c:v>
                </c:pt>
                <c:pt idx="60">
                  <c:v>3.08</c:v>
                </c:pt>
                <c:pt idx="61">
                  <c:v>3</c:v>
                </c:pt>
                <c:pt idx="62">
                  <c:v>3</c:v>
                </c:pt>
                <c:pt idx="63">
                  <c:v>3</c:v>
                </c:pt>
                <c:pt idx="64">
                  <c:v>2.9</c:v>
                </c:pt>
                <c:pt idx="65">
                  <c:v>2.88</c:v>
                </c:pt>
                <c:pt idx="66">
                  <c:v>2.84</c:v>
                </c:pt>
                <c:pt idx="67">
                  <c:v>2.88</c:v>
                </c:pt>
                <c:pt idx="68">
                  <c:v>2.84</c:v>
                </c:pt>
                <c:pt idx="69">
                  <c:v>2.83</c:v>
                </c:pt>
                <c:pt idx="70">
                  <c:v>2.8</c:v>
                </c:pt>
                <c:pt idx="71">
                  <c:v>2.6</c:v>
                </c:pt>
                <c:pt idx="72">
                  <c:v>2.66</c:v>
                </c:pt>
                <c:pt idx="73">
                  <c:v>2.6</c:v>
                </c:pt>
                <c:pt idx="74">
                  <c:v>2.48</c:v>
                </c:pt>
                <c:pt idx="75">
                  <c:v>2.41</c:v>
                </c:pt>
                <c:pt idx="76">
                  <c:v>2.27</c:v>
                </c:pt>
                <c:pt idx="79">
                  <c:v>2.1</c:v>
                </c:pt>
                <c:pt idx="80">
                  <c:v>2</c:v>
                </c:pt>
                <c:pt idx="81">
                  <c:v>2.02</c:v>
                </c:pt>
                <c:pt idx="82">
                  <c:v>2.0299999999999998</c:v>
                </c:pt>
                <c:pt idx="83">
                  <c:v>2.06</c:v>
                </c:pt>
                <c:pt idx="84">
                  <c:v>2.06</c:v>
                </c:pt>
                <c:pt idx="85">
                  <c:v>2.1</c:v>
                </c:pt>
                <c:pt idx="86">
                  <c:v>2.2599999999999998</c:v>
                </c:pt>
                <c:pt idx="87">
                  <c:v>2.14</c:v>
                </c:pt>
                <c:pt idx="88">
                  <c:v>2.02</c:v>
                </c:pt>
                <c:pt idx="89">
                  <c:v>2.02</c:v>
                </c:pt>
                <c:pt idx="90">
                  <c:v>2.02</c:v>
                </c:pt>
                <c:pt idx="91">
                  <c:v>2.13</c:v>
                </c:pt>
                <c:pt idx="92">
                  <c:v>2.1</c:v>
                </c:pt>
                <c:pt idx="93">
                  <c:v>2.02</c:v>
                </c:pt>
                <c:pt idx="94">
                  <c:v>1.9</c:v>
                </c:pt>
                <c:pt idx="95">
                  <c:v>1.87</c:v>
                </c:pt>
                <c:pt idx="96">
                  <c:v>1.85</c:v>
                </c:pt>
                <c:pt idx="97">
                  <c:v>1.9</c:v>
                </c:pt>
                <c:pt idx="98">
                  <c:v>1.85</c:v>
                </c:pt>
                <c:pt idx="99">
                  <c:v>1.84</c:v>
                </c:pt>
                <c:pt idx="100">
                  <c:v>1.82</c:v>
                </c:pt>
                <c:pt idx="101">
                  <c:v>1.79</c:v>
                </c:pt>
                <c:pt idx="102">
                  <c:v>1.68</c:v>
                </c:pt>
                <c:pt idx="103">
                  <c:v>1.57</c:v>
                </c:pt>
                <c:pt idx="104">
                  <c:v>1.47</c:v>
                </c:pt>
                <c:pt idx="105">
                  <c:v>1.4</c:v>
                </c:pt>
                <c:pt idx="106">
                  <c:v>1.44</c:v>
                </c:pt>
                <c:pt idx="107">
                  <c:v>1.4</c:v>
                </c:pt>
                <c:pt idx="108">
                  <c:v>1.4</c:v>
                </c:pt>
                <c:pt idx="109">
                  <c:v>1.4</c:v>
                </c:pt>
                <c:pt idx="110">
                  <c:v>1.45</c:v>
                </c:pt>
                <c:pt idx="111">
                  <c:v>1.45</c:v>
                </c:pt>
                <c:pt idx="112">
                  <c:v>1.41</c:v>
                </c:pt>
                <c:pt idx="113">
                  <c:v>1.4</c:v>
                </c:pt>
                <c:pt idx="114">
                  <c:v>1.59</c:v>
                </c:pt>
                <c:pt idx="115">
                  <c:v>1.5</c:v>
                </c:pt>
                <c:pt idx="116">
                  <c:v>1.5</c:v>
                </c:pt>
                <c:pt idx="117">
                  <c:v>1.48</c:v>
                </c:pt>
                <c:pt idx="118">
                  <c:v>1.58</c:v>
                </c:pt>
                <c:pt idx="119">
                  <c:v>1.6</c:v>
                </c:pt>
                <c:pt idx="120">
                  <c:v>1.7</c:v>
                </c:pt>
                <c:pt idx="121">
                  <c:v>1.9</c:v>
                </c:pt>
                <c:pt idx="122">
                  <c:v>1.88</c:v>
                </c:pt>
                <c:pt idx="123">
                  <c:v>1.78</c:v>
                </c:pt>
                <c:pt idx="124">
                  <c:v>1.78</c:v>
                </c:pt>
                <c:pt idx="125">
                  <c:v>1.88</c:v>
                </c:pt>
                <c:pt idx="126">
                  <c:v>1.83</c:v>
                </c:pt>
                <c:pt idx="127">
                  <c:v>1.9</c:v>
                </c:pt>
                <c:pt idx="128">
                  <c:v>1.89</c:v>
                </c:pt>
                <c:pt idx="129">
                  <c:v>1.88</c:v>
                </c:pt>
                <c:pt idx="130">
                  <c:v>1.74</c:v>
                </c:pt>
                <c:pt idx="131">
                  <c:v>1.82</c:v>
                </c:pt>
                <c:pt idx="132">
                  <c:v>1.99</c:v>
                </c:pt>
                <c:pt idx="133">
                  <c:v>2.1</c:v>
                </c:pt>
                <c:pt idx="134">
                  <c:v>2.1800000000000002</c:v>
                </c:pt>
                <c:pt idx="135">
                  <c:v>2.12</c:v>
                </c:pt>
                <c:pt idx="136">
                  <c:v>2.2000000000000002</c:v>
                </c:pt>
                <c:pt idx="137">
                  <c:v>2.58</c:v>
                </c:pt>
                <c:pt idx="138">
                  <c:v>2.73</c:v>
                </c:pt>
                <c:pt idx="139">
                  <c:v>2.6</c:v>
                </c:pt>
                <c:pt idx="140">
                  <c:v>3.18</c:v>
                </c:pt>
                <c:pt idx="141">
                  <c:v>3.48</c:v>
                </c:pt>
                <c:pt idx="142">
                  <c:v>3.48</c:v>
                </c:pt>
                <c:pt idx="143">
                  <c:v>3.4</c:v>
                </c:pt>
                <c:pt idx="144">
                  <c:v>3.4</c:v>
                </c:pt>
                <c:pt idx="145">
                  <c:v>3.41</c:v>
                </c:pt>
                <c:pt idx="146">
                  <c:v>3.55</c:v>
                </c:pt>
                <c:pt idx="147">
                  <c:v>3.72</c:v>
                </c:pt>
                <c:pt idx="148">
                  <c:v>3.69</c:v>
                </c:pt>
                <c:pt idx="149">
                  <c:v>3.75</c:v>
                </c:pt>
                <c:pt idx="150">
                  <c:v>3.62</c:v>
                </c:pt>
                <c:pt idx="151">
                  <c:v>3.62</c:v>
                </c:pt>
                <c:pt idx="152">
                  <c:v>3.6</c:v>
                </c:pt>
                <c:pt idx="153">
                  <c:v>3.49</c:v>
                </c:pt>
                <c:pt idx="154">
                  <c:v>3.39</c:v>
                </c:pt>
                <c:pt idx="155">
                  <c:v>3.58</c:v>
                </c:pt>
                <c:pt idx="156">
                  <c:v>3.44</c:v>
                </c:pt>
                <c:pt idx="157">
                  <c:v>3.33</c:v>
                </c:pt>
                <c:pt idx="158">
                  <c:v>3.25</c:v>
                </c:pt>
                <c:pt idx="159">
                  <c:v>3.39</c:v>
                </c:pt>
                <c:pt idx="160">
                  <c:v>3.25</c:v>
                </c:pt>
                <c:pt idx="161">
                  <c:v>3.09</c:v>
                </c:pt>
                <c:pt idx="162">
                  <c:v>3.05</c:v>
                </c:pt>
                <c:pt idx="163">
                  <c:v>3.2</c:v>
                </c:pt>
                <c:pt idx="164">
                  <c:v>3.55</c:v>
                </c:pt>
                <c:pt idx="165">
                  <c:v>3.7</c:v>
                </c:pt>
                <c:pt idx="166">
                  <c:v>3.67</c:v>
                </c:pt>
                <c:pt idx="167">
                  <c:v>3.58</c:v>
                </c:pt>
                <c:pt idx="168">
                  <c:v>3.7</c:v>
                </c:pt>
                <c:pt idx="169">
                  <c:v>4.03</c:v>
                </c:pt>
                <c:pt idx="170">
                  <c:v>4.12</c:v>
                </c:pt>
                <c:pt idx="171">
                  <c:v>4.09</c:v>
                </c:pt>
                <c:pt idx="172">
                  <c:v>4</c:v>
                </c:pt>
                <c:pt idx="173">
                  <c:v>3.98</c:v>
                </c:pt>
                <c:pt idx="174">
                  <c:v>4.1399999999999997</c:v>
                </c:pt>
                <c:pt idx="175">
                  <c:v>4.08</c:v>
                </c:pt>
                <c:pt idx="176">
                  <c:v>4.13</c:v>
                </c:pt>
                <c:pt idx="177">
                  <c:v>4.7</c:v>
                </c:pt>
                <c:pt idx="178">
                  <c:v>4.75</c:v>
                </c:pt>
                <c:pt idx="179">
                  <c:v>4.9000000000000004</c:v>
                </c:pt>
                <c:pt idx="180">
                  <c:v>4.5199999999999996</c:v>
                </c:pt>
                <c:pt idx="181">
                  <c:v>4.28</c:v>
                </c:pt>
                <c:pt idx="182">
                  <c:v>4.2300000000000004</c:v>
                </c:pt>
                <c:pt idx="183">
                  <c:v>4.1900000000000004</c:v>
                </c:pt>
                <c:pt idx="184">
                  <c:v>4.13</c:v>
                </c:pt>
                <c:pt idx="185">
                  <c:v>4.16</c:v>
                </c:pt>
                <c:pt idx="186">
                  <c:v>4.09</c:v>
                </c:pt>
                <c:pt idx="187">
                  <c:v>4.05</c:v>
                </c:pt>
                <c:pt idx="188">
                  <c:v>4</c:v>
                </c:pt>
                <c:pt idx="189">
                  <c:v>3.9</c:v>
                </c:pt>
                <c:pt idx="190">
                  <c:v>3.8</c:v>
                </c:pt>
                <c:pt idx="191">
                  <c:v>3.72</c:v>
                </c:pt>
                <c:pt idx="192">
                  <c:v>3.57</c:v>
                </c:pt>
                <c:pt idx="193">
                  <c:v>3.48</c:v>
                </c:pt>
                <c:pt idx="194">
                  <c:v>3.55</c:v>
                </c:pt>
                <c:pt idx="195">
                  <c:v>3.4</c:v>
                </c:pt>
                <c:pt idx="196">
                  <c:v>3.5</c:v>
                </c:pt>
                <c:pt idx="197">
                  <c:v>3.67</c:v>
                </c:pt>
                <c:pt idx="198">
                  <c:v>3.57</c:v>
                </c:pt>
                <c:pt idx="199">
                  <c:v>3.35</c:v>
                </c:pt>
                <c:pt idx="200">
                  <c:v>3.25</c:v>
                </c:pt>
                <c:pt idx="201">
                  <c:v>3.21</c:v>
                </c:pt>
                <c:pt idx="202">
                  <c:v>3.59</c:v>
                </c:pt>
                <c:pt idx="203">
                  <c:v>3.85</c:v>
                </c:pt>
                <c:pt idx="204">
                  <c:v>3.6</c:v>
                </c:pt>
                <c:pt idx="205">
                  <c:v>3.5</c:v>
                </c:pt>
                <c:pt idx="206">
                  <c:v>3.45</c:v>
                </c:pt>
                <c:pt idx="207">
                  <c:v>3.85</c:v>
                </c:pt>
                <c:pt idx="208">
                  <c:v>3.73</c:v>
                </c:pt>
                <c:pt idx="209">
                  <c:v>3.72</c:v>
                </c:pt>
                <c:pt idx="210">
                  <c:v>3.64</c:v>
                </c:pt>
                <c:pt idx="211">
                  <c:v>3.56</c:v>
                </c:pt>
                <c:pt idx="212">
                  <c:v>3.52</c:v>
                </c:pt>
                <c:pt idx="213">
                  <c:v>3.5</c:v>
                </c:pt>
                <c:pt idx="214">
                  <c:v>3.46</c:v>
                </c:pt>
                <c:pt idx="215">
                  <c:v>3.72</c:v>
                </c:pt>
                <c:pt idx="216">
                  <c:v>3.9</c:v>
                </c:pt>
                <c:pt idx="217">
                  <c:v>4.16</c:v>
                </c:pt>
                <c:pt idx="218">
                  <c:v>4.3600000000000003</c:v>
                </c:pt>
                <c:pt idx="219">
                  <c:v>4.8</c:v>
                </c:pt>
                <c:pt idx="220">
                  <c:v>4.46</c:v>
                </c:pt>
                <c:pt idx="221">
                  <c:v>4.25</c:v>
                </c:pt>
                <c:pt idx="222">
                  <c:v>4.09</c:v>
                </c:pt>
                <c:pt idx="223">
                  <c:v>4</c:v>
                </c:pt>
                <c:pt idx="224">
                  <c:v>3.95</c:v>
                </c:pt>
                <c:pt idx="225">
                  <c:v>3.94</c:v>
                </c:pt>
                <c:pt idx="226">
                  <c:v>3.92</c:v>
                </c:pt>
                <c:pt idx="227">
                  <c:v>3.85</c:v>
                </c:pt>
                <c:pt idx="228">
                  <c:v>3.8</c:v>
                </c:pt>
                <c:pt idx="229">
                  <c:v>4.08</c:v>
                </c:pt>
                <c:pt idx="230">
                  <c:v>3.7</c:v>
                </c:pt>
                <c:pt idx="231">
                  <c:v>4.08</c:v>
                </c:pt>
                <c:pt idx="232">
                  <c:v>3.7</c:v>
                </c:pt>
                <c:pt idx="233">
                  <c:v>3.6</c:v>
                </c:pt>
                <c:pt idx="234">
                  <c:v>3.45</c:v>
                </c:pt>
                <c:pt idx="235">
                  <c:v>3.45</c:v>
                </c:pt>
                <c:pt idx="236">
                  <c:v>3.42</c:v>
                </c:pt>
                <c:pt idx="237">
                  <c:v>3.4</c:v>
                </c:pt>
                <c:pt idx="238">
                  <c:v>3.4</c:v>
                </c:pt>
                <c:pt idx="240">
                  <c:v>3.32</c:v>
                </c:pt>
                <c:pt idx="241">
                  <c:v>3.32</c:v>
                </c:pt>
                <c:pt idx="242">
                  <c:v>3.95</c:v>
                </c:pt>
                <c:pt idx="243">
                  <c:v>4.22</c:v>
                </c:pt>
                <c:pt idx="244">
                  <c:v>3.95</c:v>
                </c:pt>
                <c:pt idx="245">
                  <c:v>4.04</c:v>
                </c:pt>
                <c:pt idx="246">
                  <c:v>3.72</c:v>
                </c:pt>
                <c:pt idx="247">
                  <c:v>3.5</c:v>
                </c:pt>
                <c:pt idx="248">
                  <c:v>3.5</c:v>
                </c:pt>
                <c:pt idx="249">
                  <c:v>3.45</c:v>
                </c:pt>
                <c:pt idx="250">
                  <c:v>3.85</c:v>
                </c:pt>
                <c:pt idx="251">
                  <c:v>5.0599999999999996</c:v>
                </c:pt>
                <c:pt idx="252">
                  <c:v>4.6399999999999997</c:v>
                </c:pt>
                <c:pt idx="253">
                  <c:v>4.28</c:v>
                </c:pt>
                <c:pt idx="254">
                  <c:v>4.3499999999999996</c:v>
                </c:pt>
                <c:pt idx="255">
                  <c:v>4.5999999999999996</c:v>
                </c:pt>
                <c:pt idx="256">
                  <c:v>4.9000000000000004</c:v>
                </c:pt>
                <c:pt idx="257">
                  <c:v>5</c:v>
                </c:pt>
                <c:pt idx="258">
                  <c:v>5.32</c:v>
                </c:pt>
                <c:pt idx="259">
                  <c:v>5.9</c:v>
                </c:pt>
                <c:pt idx="260">
                  <c:v>6.04</c:v>
                </c:pt>
                <c:pt idx="261">
                  <c:v>6.2</c:v>
                </c:pt>
                <c:pt idx="262">
                  <c:v>5.95</c:v>
                </c:pt>
                <c:pt idx="263">
                  <c:v>6.1</c:v>
                </c:pt>
                <c:pt idx="264">
                  <c:v>6.08</c:v>
                </c:pt>
                <c:pt idx="265">
                  <c:v>5.82</c:v>
                </c:pt>
                <c:pt idx="266">
                  <c:v>5.86</c:v>
                </c:pt>
                <c:pt idx="267">
                  <c:v>5.9</c:v>
                </c:pt>
                <c:pt idx="268">
                  <c:v>5.68</c:v>
                </c:pt>
                <c:pt idx="269">
                  <c:v>5.6</c:v>
                </c:pt>
                <c:pt idx="270">
                  <c:v>6.4</c:v>
                </c:pt>
                <c:pt idx="271">
                  <c:v>6.75</c:v>
                </c:pt>
                <c:pt idx="272">
                  <c:v>6.4</c:v>
                </c:pt>
                <c:pt idx="273">
                  <c:v>6.12</c:v>
                </c:pt>
                <c:pt idx="274">
                  <c:v>5.9</c:v>
                </c:pt>
                <c:pt idx="275">
                  <c:v>5.7</c:v>
                </c:pt>
                <c:pt idx="276">
                  <c:v>5.53</c:v>
                </c:pt>
                <c:pt idx="277">
                  <c:v>5.42</c:v>
                </c:pt>
                <c:pt idx="278">
                  <c:v>5.28</c:v>
                </c:pt>
                <c:pt idx="279">
                  <c:v>5.2</c:v>
                </c:pt>
                <c:pt idx="280">
                  <c:v>5.28</c:v>
                </c:pt>
                <c:pt idx="281">
                  <c:v>5.2</c:v>
                </c:pt>
                <c:pt idx="282">
                  <c:v>5.12</c:v>
                </c:pt>
                <c:pt idx="283">
                  <c:v>5.18</c:v>
                </c:pt>
                <c:pt idx="284">
                  <c:v>5.0999999999999996</c:v>
                </c:pt>
                <c:pt idx="285">
                  <c:v>5</c:v>
                </c:pt>
                <c:pt idx="286">
                  <c:v>4.84</c:v>
                </c:pt>
                <c:pt idx="287">
                  <c:v>4.8</c:v>
                </c:pt>
                <c:pt idx="288">
                  <c:v>4.72</c:v>
                </c:pt>
                <c:pt idx="289">
                  <c:v>4.63</c:v>
                </c:pt>
                <c:pt idx="290">
                  <c:v>4.54</c:v>
                </c:pt>
                <c:pt idx="291">
                  <c:v>4.5</c:v>
                </c:pt>
                <c:pt idx="292">
                  <c:v>4.43</c:v>
                </c:pt>
                <c:pt idx="293">
                  <c:v>4.3</c:v>
                </c:pt>
                <c:pt idx="294">
                  <c:v>4.2</c:v>
                </c:pt>
                <c:pt idx="295">
                  <c:v>4.09</c:v>
                </c:pt>
                <c:pt idx="296">
                  <c:v>3.95</c:v>
                </c:pt>
                <c:pt idx="297">
                  <c:v>3.8</c:v>
                </c:pt>
                <c:pt idx="298">
                  <c:v>3.7</c:v>
                </c:pt>
                <c:pt idx="299">
                  <c:v>3.58</c:v>
                </c:pt>
                <c:pt idx="300">
                  <c:v>3.5</c:v>
                </c:pt>
                <c:pt idx="301">
                  <c:v>3.56</c:v>
                </c:pt>
                <c:pt idx="302">
                  <c:v>3.45</c:v>
                </c:pt>
                <c:pt idx="303">
                  <c:v>3.33</c:v>
                </c:pt>
                <c:pt idx="304">
                  <c:v>3.23</c:v>
                </c:pt>
                <c:pt idx="305">
                  <c:v>3.2</c:v>
                </c:pt>
                <c:pt idx="306">
                  <c:v>3.05</c:v>
                </c:pt>
                <c:pt idx="307">
                  <c:v>2.98</c:v>
                </c:pt>
                <c:pt idx="308">
                  <c:v>2.93</c:v>
                </c:pt>
                <c:pt idx="309">
                  <c:v>2.86</c:v>
                </c:pt>
                <c:pt idx="310">
                  <c:v>2.79</c:v>
                </c:pt>
                <c:pt idx="311">
                  <c:v>2.73</c:v>
                </c:pt>
                <c:pt idx="312">
                  <c:v>2.7</c:v>
                </c:pt>
                <c:pt idx="313">
                  <c:v>2.56</c:v>
                </c:pt>
                <c:pt idx="314">
                  <c:v>2.62</c:v>
                </c:pt>
                <c:pt idx="315">
                  <c:v>2.75</c:v>
                </c:pt>
                <c:pt idx="316">
                  <c:v>2.97</c:v>
                </c:pt>
                <c:pt idx="317">
                  <c:v>3.02</c:v>
                </c:pt>
                <c:pt idx="318">
                  <c:v>2.85</c:v>
                </c:pt>
                <c:pt idx="319">
                  <c:v>2.75</c:v>
                </c:pt>
                <c:pt idx="320">
                  <c:v>2.7</c:v>
                </c:pt>
                <c:pt idx="321">
                  <c:v>2.7</c:v>
                </c:pt>
                <c:pt idx="322">
                  <c:v>2.78</c:v>
                </c:pt>
                <c:pt idx="323">
                  <c:v>3.02</c:v>
                </c:pt>
                <c:pt idx="324">
                  <c:v>3.16</c:v>
                </c:pt>
                <c:pt idx="325">
                  <c:v>3.93</c:v>
                </c:pt>
                <c:pt idx="326">
                  <c:v>3.6</c:v>
                </c:pt>
                <c:pt idx="327">
                  <c:v>3.38</c:v>
                </c:pt>
                <c:pt idx="328">
                  <c:v>3.18</c:v>
                </c:pt>
                <c:pt idx="329">
                  <c:v>3.16</c:v>
                </c:pt>
                <c:pt idx="330">
                  <c:v>3.1</c:v>
                </c:pt>
                <c:pt idx="331">
                  <c:v>3.1</c:v>
                </c:pt>
                <c:pt idx="332">
                  <c:v>3.09</c:v>
                </c:pt>
                <c:pt idx="333">
                  <c:v>2.98</c:v>
                </c:pt>
                <c:pt idx="334">
                  <c:v>2.86</c:v>
                </c:pt>
                <c:pt idx="335">
                  <c:v>2.9</c:v>
                </c:pt>
                <c:pt idx="336">
                  <c:v>2.95</c:v>
                </c:pt>
                <c:pt idx="337">
                  <c:v>2.9</c:v>
                </c:pt>
                <c:pt idx="338">
                  <c:v>2.94</c:v>
                </c:pt>
                <c:pt idx="339">
                  <c:v>3.29</c:v>
                </c:pt>
                <c:pt idx="340">
                  <c:v>3</c:v>
                </c:pt>
                <c:pt idx="341">
                  <c:v>3</c:v>
                </c:pt>
                <c:pt idx="342">
                  <c:v>3.2</c:v>
                </c:pt>
                <c:pt idx="343">
                  <c:v>3.2</c:v>
                </c:pt>
                <c:pt idx="344">
                  <c:v>3.02</c:v>
                </c:pt>
                <c:pt idx="345">
                  <c:v>3.02</c:v>
                </c:pt>
                <c:pt idx="346">
                  <c:v>3.1</c:v>
                </c:pt>
                <c:pt idx="347">
                  <c:v>3.44</c:v>
                </c:pt>
                <c:pt idx="348">
                  <c:v>3.18</c:v>
                </c:pt>
                <c:pt idx="349">
                  <c:v>3.06</c:v>
                </c:pt>
                <c:pt idx="350">
                  <c:v>3.03</c:v>
                </c:pt>
                <c:pt idx="351">
                  <c:v>2.94</c:v>
                </c:pt>
                <c:pt idx="352">
                  <c:v>2.94</c:v>
                </c:pt>
                <c:pt idx="353">
                  <c:v>2.9</c:v>
                </c:pt>
                <c:pt idx="354">
                  <c:v>2.9</c:v>
                </c:pt>
                <c:pt idx="355">
                  <c:v>2.86</c:v>
                </c:pt>
                <c:pt idx="356">
                  <c:v>2.85</c:v>
                </c:pt>
                <c:pt idx="357">
                  <c:v>2.89</c:v>
                </c:pt>
                <c:pt idx="358">
                  <c:v>2.7</c:v>
                </c:pt>
                <c:pt idx="359">
                  <c:v>2.75</c:v>
                </c:pt>
                <c:pt idx="360">
                  <c:v>3</c:v>
                </c:pt>
                <c:pt idx="361">
                  <c:v>2.95</c:v>
                </c:pt>
                <c:pt idx="362">
                  <c:v>2.8</c:v>
                </c:pt>
                <c:pt idx="363">
                  <c:v>2.87</c:v>
                </c:pt>
                <c:pt idx="364">
                  <c:v>2.6</c:v>
                </c:pt>
                <c:pt idx="365">
                  <c:v>2.52</c:v>
                </c:pt>
                <c:pt idx="366">
                  <c:v>2.4</c:v>
                </c:pt>
                <c:pt idx="367">
                  <c:v>2.37</c:v>
                </c:pt>
                <c:pt idx="368">
                  <c:v>2.2799999999999998</c:v>
                </c:pt>
                <c:pt idx="369">
                  <c:v>2.2000000000000002</c:v>
                </c:pt>
                <c:pt idx="370">
                  <c:v>2.19</c:v>
                </c:pt>
                <c:pt idx="371">
                  <c:v>2.17</c:v>
                </c:pt>
                <c:pt idx="372">
                  <c:v>2.09</c:v>
                </c:pt>
                <c:pt idx="373">
                  <c:v>2.1</c:v>
                </c:pt>
                <c:pt idx="374">
                  <c:v>2</c:v>
                </c:pt>
                <c:pt idx="375">
                  <c:v>1.97</c:v>
                </c:pt>
                <c:pt idx="376">
                  <c:v>1.94</c:v>
                </c:pt>
                <c:pt idx="377">
                  <c:v>1.89</c:v>
                </c:pt>
                <c:pt idx="378">
                  <c:v>1.89</c:v>
                </c:pt>
                <c:pt idx="379">
                  <c:v>2</c:v>
                </c:pt>
                <c:pt idx="380">
                  <c:v>1.93</c:v>
                </c:pt>
                <c:pt idx="381">
                  <c:v>1.94</c:v>
                </c:pt>
                <c:pt idx="382">
                  <c:v>1.95</c:v>
                </c:pt>
                <c:pt idx="383">
                  <c:v>1.9</c:v>
                </c:pt>
                <c:pt idx="384">
                  <c:v>1.9</c:v>
                </c:pt>
                <c:pt idx="385">
                  <c:v>1.95</c:v>
                </c:pt>
                <c:pt idx="386">
                  <c:v>2.02</c:v>
                </c:pt>
                <c:pt idx="387">
                  <c:v>2.11</c:v>
                </c:pt>
                <c:pt idx="388">
                  <c:v>2.08</c:v>
                </c:pt>
                <c:pt idx="389">
                  <c:v>2.02</c:v>
                </c:pt>
                <c:pt idx="390">
                  <c:v>2</c:v>
                </c:pt>
                <c:pt idx="391">
                  <c:v>1.98</c:v>
                </c:pt>
                <c:pt idx="392">
                  <c:v>1.96</c:v>
                </c:pt>
                <c:pt idx="393">
                  <c:v>1.93</c:v>
                </c:pt>
                <c:pt idx="394">
                  <c:v>1.94</c:v>
                </c:pt>
                <c:pt idx="395">
                  <c:v>2.0299999999999998</c:v>
                </c:pt>
                <c:pt idx="396">
                  <c:v>1.93</c:v>
                </c:pt>
                <c:pt idx="397">
                  <c:v>1.86</c:v>
                </c:pt>
                <c:pt idx="398">
                  <c:v>1.83</c:v>
                </c:pt>
                <c:pt idx="399">
                  <c:v>1.76</c:v>
                </c:pt>
                <c:pt idx="400">
                  <c:v>1.73</c:v>
                </c:pt>
                <c:pt idx="401">
                  <c:v>1.7</c:v>
                </c:pt>
                <c:pt idx="402">
                  <c:v>1.66</c:v>
                </c:pt>
                <c:pt idx="403">
                  <c:v>1.62</c:v>
                </c:pt>
                <c:pt idx="404">
                  <c:v>1.6</c:v>
                </c:pt>
                <c:pt idx="405">
                  <c:v>1.54</c:v>
                </c:pt>
                <c:pt idx="406">
                  <c:v>1.52</c:v>
                </c:pt>
                <c:pt idx="407">
                  <c:v>1.5</c:v>
                </c:pt>
                <c:pt idx="408">
                  <c:v>1.49</c:v>
                </c:pt>
                <c:pt idx="409">
                  <c:v>1.52</c:v>
                </c:pt>
                <c:pt idx="410">
                  <c:v>1.5</c:v>
                </c:pt>
                <c:pt idx="411">
                  <c:v>1.48</c:v>
                </c:pt>
                <c:pt idx="412">
                  <c:v>1.4</c:v>
                </c:pt>
                <c:pt idx="413">
                  <c:v>1.4</c:v>
                </c:pt>
                <c:pt idx="414">
                  <c:v>1.39</c:v>
                </c:pt>
                <c:pt idx="415">
                  <c:v>1.5</c:v>
                </c:pt>
                <c:pt idx="416">
                  <c:v>1.47</c:v>
                </c:pt>
                <c:pt idx="417">
                  <c:v>1.46</c:v>
                </c:pt>
                <c:pt idx="418">
                  <c:v>1.46</c:v>
                </c:pt>
                <c:pt idx="419">
                  <c:v>1.53</c:v>
                </c:pt>
                <c:pt idx="420">
                  <c:v>1.62</c:v>
                </c:pt>
                <c:pt idx="421">
                  <c:v>1.7</c:v>
                </c:pt>
                <c:pt idx="422">
                  <c:v>1.8</c:v>
                </c:pt>
                <c:pt idx="423">
                  <c:v>1.82</c:v>
                </c:pt>
                <c:pt idx="424">
                  <c:v>1.82</c:v>
                </c:pt>
                <c:pt idx="425">
                  <c:v>1.81</c:v>
                </c:pt>
                <c:pt idx="426">
                  <c:v>1.81</c:v>
                </c:pt>
                <c:pt idx="427">
                  <c:v>1.8</c:v>
                </c:pt>
                <c:pt idx="428">
                  <c:v>1.79</c:v>
                </c:pt>
                <c:pt idx="429">
                  <c:v>1.76</c:v>
                </c:pt>
                <c:pt idx="430">
                  <c:v>1.69</c:v>
                </c:pt>
                <c:pt idx="432">
                  <c:v>1.65</c:v>
                </c:pt>
                <c:pt idx="433">
                  <c:v>1.61</c:v>
                </c:pt>
                <c:pt idx="434">
                  <c:v>1.5</c:v>
                </c:pt>
                <c:pt idx="435">
                  <c:v>1.4</c:v>
                </c:pt>
                <c:pt idx="436">
                  <c:v>1.33</c:v>
                </c:pt>
                <c:pt idx="437">
                  <c:v>1.3</c:v>
                </c:pt>
                <c:pt idx="438">
                  <c:v>1.3</c:v>
                </c:pt>
                <c:pt idx="439">
                  <c:v>1.26</c:v>
                </c:pt>
                <c:pt idx="440">
                  <c:v>1.23</c:v>
                </c:pt>
                <c:pt idx="441">
                  <c:v>1.2</c:v>
                </c:pt>
                <c:pt idx="442">
                  <c:v>1.18</c:v>
                </c:pt>
                <c:pt idx="443">
                  <c:v>1.18</c:v>
                </c:pt>
                <c:pt idx="444">
                  <c:v>1.2</c:v>
                </c:pt>
                <c:pt idx="445">
                  <c:v>1.39</c:v>
                </c:pt>
                <c:pt idx="446">
                  <c:v>1.3</c:v>
                </c:pt>
                <c:pt idx="447">
                  <c:v>1.3</c:v>
                </c:pt>
                <c:pt idx="448">
                  <c:v>1.3</c:v>
                </c:pt>
                <c:pt idx="449">
                  <c:v>1.34</c:v>
                </c:pt>
                <c:pt idx="450">
                  <c:v>1.43</c:v>
                </c:pt>
                <c:pt idx="451">
                  <c:v>1.46</c:v>
                </c:pt>
                <c:pt idx="452">
                  <c:v>1.39</c:v>
                </c:pt>
                <c:pt idx="453">
                  <c:v>1.29</c:v>
                </c:pt>
                <c:pt idx="454">
                  <c:v>1.27</c:v>
                </c:pt>
                <c:pt idx="455">
                  <c:v>1.29</c:v>
                </c:pt>
                <c:pt idx="456">
                  <c:v>1.24</c:v>
                </c:pt>
                <c:pt idx="457">
                  <c:v>1.2</c:v>
                </c:pt>
                <c:pt idx="458">
                  <c:v>1.31</c:v>
                </c:pt>
                <c:pt idx="459">
                  <c:v>1.51</c:v>
                </c:pt>
                <c:pt idx="460">
                  <c:v>1.65</c:v>
                </c:pt>
                <c:pt idx="461">
                  <c:v>1.96</c:v>
                </c:pt>
                <c:pt idx="462">
                  <c:v>1.89</c:v>
                </c:pt>
                <c:pt idx="463">
                  <c:v>2.29</c:v>
                </c:pt>
                <c:pt idx="464">
                  <c:v>2</c:v>
                </c:pt>
                <c:pt idx="465">
                  <c:v>1.88</c:v>
                </c:pt>
                <c:pt idx="466">
                  <c:v>1.6</c:v>
                </c:pt>
                <c:pt idx="467">
                  <c:v>1.5</c:v>
                </c:pt>
                <c:pt idx="468">
                  <c:v>1.45</c:v>
                </c:pt>
                <c:pt idx="469">
                  <c:v>1.42</c:v>
                </c:pt>
                <c:pt idx="470">
                  <c:v>1.4</c:v>
                </c:pt>
                <c:pt idx="471">
                  <c:v>1.3</c:v>
                </c:pt>
                <c:pt idx="472">
                  <c:v>1.28</c:v>
                </c:pt>
                <c:pt idx="473">
                  <c:v>1.32</c:v>
                </c:pt>
                <c:pt idx="474">
                  <c:v>1.3</c:v>
                </c:pt>
                <c:pt idx="475">
                  <c:v>1.3</c:v>
                </c:pt>
                <c:pt idx="476">
                  <c:v>1.46</c:v>
                </c:pt>
                <c:pt idx="477">
                  <c:v>1.55</c:v>
                </c:pt>
                <c:pt idx="478">
                  <c:v>1.46</c:v>
                </c:pt>
                <c:pt idx="479">
                  <c:v>1.58</c:v>
                </c:pt>
                <c:pt idx="480">
                  <c:v>1.49</c:v>
                </c:pt>
                <c:pt idx="481">
                  <c:v>1.49</c:v>
                </c:pt>
                <c:pt idx="482">
                  <c:v>1.47</c:v>
                </c:pt>
                <c:pt idx="483">
                  <c:v>1.26</c:v>
                </c:pt>
                <c:pt idx="484">
                  <c:v>1.23</c:v>
                </c:pt>
                <c:pt idx="485">
                  <c:v>1.25</c:v>
                </c:pt>
                <c:pt idx="486">
                  <c:v>1.37</c:v>
                </c:pt>
                <c:pt idx="487">
                  <c:v>1.44</c:v>
                </c:pt>
                <c:pt idx="488">
                  <c:v>1.44</c:v>
                </c:pt>
                <c:pt idx="489">
                  <c:v>1.42</c:v>
                </c:pt>
                <c:pt idx="490">
                  <c:v>1.47</c:v>
                </c:pt>
                <c:pt idx="491">
                  <c:v>1.37</c:v>
                </c:pt>
                <c:pt idx="492">
                  <c:v>1.34</c:v>
                </c:pt>
                <c:pt idx="493">
                  <c:v>1.27</c:v>
                </c:pt>
                <c:pt idx="494">
                  <c:v>1.25</c:v>
                </c:pt>
                <c:pt idx="495">
                  <c:v>1.22</c:v>
                </c:pt>
                <c:pt idx="496">
                  <c:v>1.1599999999999999</c:v>
                </c:pt>
                <c:pt idx="497">
                  <c:v>1.18</c:v>
                </c:pt>
                <c:pt idx="498">
                  <c:v>1.1499999999999999</c:v>
                </c:pt>
                <c:pt idx="499">
                  <c:v>1.2</c:v>
                </c:pt>
                <c:pt idx="500">
                  <c:v>1.22</c:v>
                </c:pt>
                <c:pt idx="501">
                  <c:v>1.3</c:v>
                </c:pt>
                <c:pt idx="502">
                  <c:v>1.55</c:v>
                </c:pt>
                <c:pt idx="503">
                  <c:v>1.7</c:v>
                </c:pt>
                <c:pt idx="504">
                  <c:v>1.59</c:v>
                </c:pt>
                <c:pt idx="505">
                  <c:v>1.6</c:v>
                </c:pt>
                <c:pt idx="506">
                  <c:v>1.5</c:v>
                </c:pt>
              </c:numCache>
            </c:numRef>
          </c:val>
          <c:smooth val="0"/>
          <c:extLst>
            <c:ext xmlns:c16="http://schemas.microsoft.com/office/drawing/2014/chart" uri="{C3380CC4-5D6E-409C-BE32-E72D297353CC}">
              <c16:uniqueId val="{00000007-F62F-495E-A366-4CF7EF09F92C}"/>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DATOS!$AQ$3:$AQ$734</c:f>
              <c:numCache>
                <c:formatCode>0.00</c:formatCode>
                <c:ptCount val="732"/>
                <c:pt idx="0">
                  <c:v>5.68</c:v>
                </c:pt>
                <c:pt idx="1">
                  <c:v>5.68</c:v>
                </c:pt>
                <c:pt idx="2">
                  <c:v>5.68</c:v>
                </c:pt>
                <c:pt idx="3">
                  <c:v>5.68</c:v>
                </c:pt>
                <c:pt idx="4">
                  <c:v>5.68</c:v>
                </c:pt>
                <c:pt idx="5">
                  <c:v>5.68</c:v>
                </c:pt>
                <c:pt idx="6">
                  <c:v>5.68</c:v>
                </c:pt>
                <c:pt idx="7">
                  <c:v>5.68</c:v>
                </c:pt>
                <c:pt idx="8">
                  <c:v>5.68</c:v>
                </c:pt>
                <c:pt idx="9">
                  <c:v>5.68</c:v>
                </c:pt>
                <c:pt idx="10">
                  <c:v>5.68</c:v>
                </c:pt>
                <c:pt idx="11">
                  <c:v>5.68</c:v>
                </c:pt>
                <c:pt idx="12">
                  <c:v>5.68</c:v>
                </c:pt>
                <c:pt idx="13">
                  <c:v>5.68</c:v>
                </c:pt>
                <c:pt idx="14">
                  <c:v>5.68</c:v>
                </c:pt>
                <c:pt idx="15">
                  <c:v>5.68</c:v>
                </c:pt>
                <c:pt idx="16">
                  <c:v>5.68</c:v>
                </c:pt>
                <c:pt idx="17">
                  <c:v>5.68</c:v>
                </c:pt>
                <c:pt idx="18">
                  <c:v>5.68</c:v>
                </c:pt>
                <c:pt idx="19">
                  <c:v>5.68</c:v>
                </c:pt>
                <c:pt idx="20">
                  <c:v>5.68</c:v>
                </c:pt>
                <c:pt idx="21">
                  <c:v>5.68</c:v>
                </c:pt>
                <c:pt idx="22">
                  <c:v>5.68</c:v>
                </c:pt>
                <c:pt idx="23">
                  <c:v>5.68</c:v>
                </c:pt>
                <c:pt idx="24">
                  <c:v>5.68</c:v>
                </c:pt>
                <c:pt idx="25">
                  <c:v>5.68</c:v>
                </c:pt>
                <c:pt idx="26">
                  <c:v>5.68</c:v>
                </c:pt>
                <c:pt idx="27">
                  <c:v>5.68</c:v>
                </c:pt>
                <c:pt idx="28">
                  <c:v>5.68</c:v>
                </c:pt>
                <c:pt idx="29">
                  <c:v>5.68</c:v>
                </c:pt>
                <c:pt idx="30">
                  <c:v>5.68</c:v>
                </c:pt>
                <c:pt idx="31">
                  <c:v>5.68</c:v>
                </c:pt>
                <c:pt idx="32">
                  <c:v>5.68</c:v>
                </c:pt>
                <c:pt idx="33">
                  <c:v>5.68</c:v>
                </c:pt>
                <c:pt idx="34">
                  <c:v>5.68</c:v>
                </c:pt>
                <c:pt idx="35">
                  <c:v>5.68</c:v>
                </c:pt>
                <c:pt idx="36">
                  <c:v>5.68</c:v>
                </c:pt>
                <c:pt idx="37">
                  <c:v>5.68</c:v>
                </c:pt>
                <c:pt idx="38">
                  <c:v>5.68</c:v>
                </c:pt>
                <c:pt idx="39">
                  <c:v>5.68</c:v>
                </c:pt>
                <c:pt idx="40">
                  <c:v>5.68</c:v>
                </c:pt>
                <c:pt idx="41">
                  <c:v>5.68</c:v>
                </c:pt>
                <c:pt idx="42">
                  <c:v>5.68</c:v>
                </c:pt>
                <c:pt idx="43">
                  <c:v>5.68</c:v>
                </c:pt>
                <c:pt idx="44">
                  <c:v>5.68</c:v>
                </c:pt>
                <c:pt idx="45">
                  <c:v>5.68</c:v>
                </c:pt>
                <c:pt idx="46">
                  <c:v>5.68</c:v>
                </c:pt>
                <c:pt idx="47">
                  <c:v>5.68</c:v>
                </c:pt>
                <c:pt idx="48">
                  <c:v>5.68</c:v>
                </c:pt>
                <c:pt idx="49">
                  <c:v>5.68</c:v>
                </c:pt>
                <c:pt idx="50">
                  <c:v>5.68</c:v>
                </c:pt>
                <c:pt idx="51">
                  <c:v>5.68</c:v>
                </c:pt>
                <c:pt idx="52">
                  <c:v>5.68</c:v>
                </c:pt>
                <c:pt idx="53">
                  <c:v>5.68</c:v>
                </c:pt>
                <c:pt idx="54">
                  <c:v>5.68</c:v>
                </c:pt>
                <c:pt idx="55">
                  <c:v>5.68</c:v>
                </c:pt>
                <c:pt idx="56">
                  <c:v>5.68</c:v>
                </c:pt>
                <c:pt idx="57">
                  <c:v>5.68</c:v>
                </c:pt>
                <c:pt idx="58">
                  <c:v>5.68</c:v>
                </c:pt>
                <c:pt idx="59">
                  <c:v>5.68</c:v>
                </c:pt>
                <c:pt idx="60">
                  <c:v>5.68</c:v>
                </c:pt>
                <c:pt idx="61">
                  <c:v>5.68</c:v>
                </c:pt>
                <c:pt idx="62">
                  <c:v>5.68</c:v>
                </c:pt>
                <c:pt idx="63">
                  <c:v>5.68</c:v>
                </c:pt>
                <c:pt idx="64">
                  <c:v>5.68</c:v>
                </c:pt>
                <c:pt idx="65">
                  <c:v>5.68</c:v>
                </c:pt>
                <c:pt idx="66">
                  <c:v>5.68</c:v>
                </c:pt>
                <c:pt idx="67">
                  <c:v>5.68</c:v>
                </c:pt>
                <c:pt idx="68">
                  <c:v>5.68</c:v>
                </c:pt>
                <c:pt idx="69">
                  <c:v>5.68</c:v>
                </c:pt>
                <c:pt idx="70">
                  <c:v>5.68</c:v>
                </c:pt>
                <c:pt idx="71">
                  <c:v>5.68</c:v>
                </c:pt>
                <c:pt idx="72">
                  <c:v>5.68</c:v>
                </c:pt>
                <c:pt idx="73">
                  <c:v>5.68</c:v>
                </c:pt>
                <c:pt idx="74">
                  <c:v>5.68</c:v>
                </c:pt>
                <c:pt idx="75">
                  <c:v>5.68</c:v>
                </c:pt>
                <c:pt idx="76">
                  <c:v>5.68</c:v>
                </c:pt>
                <c:pt idx="77">
                  <c:v>5.68</c:v>
                </c:pt>
                <c:pt idx="78">
                  <c:v>5.68</c:v>
                </c:pt>
                <c:pt idx="79">
                  <c:v>5.68</c:v>
                </c:pt>
                <c:pt idx="80">
                  <c:v>5.68</c:v>
                </c:pt>
                <c:pt idx="81">
                  <c:v>5.68</c:v>
                </c:pt>
                <c:pt idx="82">
                  <c:v>5.68</c:v>
                </c:pt>
                <c:pt idx="83">
                  <c:v>5.68</c:v>
                </c:pt>
                <c:pt idx="84">
                  <c:v>5.68</c:v>
                </c:pt>
                <c:pt idx="85">
                  <c:v>5.68</c:v>
                </c:pt>
                <c:pt idx="86">
                  <c:v>5.68</c:v>
                </c:pt>
                <c:pt idx="87">
                  <c:v>5.68</c:v>
                </c:pt>
                <c:pt idx="88">
                  <c:v>5.68</c:v>
                </c:pt>
                <c:pt idx="89">
                  <c:v>5.68</c:v>
                </c:pt>
                <c:pt idx="90">
                  <c:v>5.68</c:v>
                </c:pt>
                <c:pt idx="91">
                  <c:v>5.68</c:v>
                </c:pt>
                <c:pt idx="92">
                  <c:v>5.68</c:v>
                </c:pt>
                <c:pt idx="93">
                  <c:v>5.68</c:v>
                </c:pt>
                <c:pt idx="94">
                  <c:v>5.68</c:v>
                </c:pt>
                <c:pt idx="95">
                  <c:v>5.68</c:v>
                </c:pt>
                <c:pt idx="96">
                  <c:v>5.68</c:v>
                </c:pt>
                <c:pt idx="97">
                  <c:v>5.68</c:v>
                </c:pt>
                <c:pt idx="98">
                  <c:v>5.68</c:v>
                </c:pt>
                <c:pt idx="99">
                  <c:v>5.68</c:v>
                </c:pt>
                <c:pt idx="100">
                  <c:v>5.68</c:v>
                </c:pt>
                <c:pt idx="101">
                  <c:v>5.68</c:v>
                </c:pt>
                <c:pt idx="102">
                  <c:v>5.68</c:v>
                </c:pt>
                <c:pt idx="103">
                  <c:v>5.68</c:v>
                </c:pt>
                <c:pt idx="104">
                  <c:v>5.68</c:v>
                </c:pt>
                <c:pt idx="105">
                  <c:v>5.68</c:v>
                </c:pt>
                <c:pt idx="106">
                  <c:v>5.68</c:v>
                </c:pt>
                <c:pt idx="107">
                  <c:v>5.68</c:v>
                </c:pt>
                <c:pt idx="108">
                  <c:v>5.68</c:v>
                </c:pt>
                <c:pt idx="109">
                  <c:v>5.68</c:v>
                </c:pt>
                <c:pt idx="110">
                  <c:v>5.68</c:v>
                </c:pt>
                <c:pt idx="111">
                  <c:v>5.68</c:v>
                </c:pt>
                <c:pt idx="112">
                  <c:v>5.68</c:v>
                </c:pt>
                <c:pt idx="113">
                  <c:v>5.68</c:v>
                </c:pt>
                <c:pt idx="114">
                  <c:v>5.68</c:v>
                </c:pt>
                <c:pt idx="115">
                  <c:v>5.68</c:v>
                </c:pt>
                <c:pt idx="116">
                  <c:v>5.68</c:v>
                </c:pt>
                <c:pt idx="117">
                  <c:v>5.68</c:v>
                </c:pt>
                <c:pt idx="118">
                  <c:v>5.68</c:v>
                </c:pt>
                <c:pt idx="119">
                  <c:v>5.68</c:v>
                </c:pt>
                <c:pt idx="120">
                  <c:v>5.68</c:v>
                </c:pt>
                <c:pt idx="121">
                  <c:v>5.68</c:v>
                </c:pt>
                <c:pt idx="122">
                  <c:v>5.68</c:v>
                </c:pt>
                <c:pt idx="123">
                  <c:v>5.68</c:v>
                </c:pt>
                <c:pt idx="124">
                  <c:v>5.68</c:v>
                </c:pt>
                <c:pt idx="125">
                  <c:v>5.68</c:v>
                </c:pt>
                <c:pt idx="126">
                  <c:v>5.68</c:v>
                </c:pt>
                <c:pt idx="127">
                  <c:v>5.68</c:v>
                </c:pt>
                <c:pt idx="128">
                  <c:v>5.68</c:v>
                </c:pt>
                <c:pt idx="129">
                  <c:v>5.68</c:v>
                </c:pt>
                <c:pt idx="130">
                  <c:v>5.68</c:v>
                </c:pt>
                <c:pt idx="131">
                  <c:v>5.68</c:v>
                </c:pt>
                <c:pt idx="132">
                  <c:v>5.68</c:v>
                </c:pt>
                <c:pt idx="133">
                  <c:v>5.68</c:v>
                </c:pt>
                <c:pt idx="134">
                  <c:v>5.68</c:v>
                </c:pt>
                <c:pt idx="135">
                  <c:v>5.68</c:v>
                </c:pt>
                <c:pt idx="136">
                  <c:v>5.68</c:v>
                </c:pt>
                <c:pt idx="137">
                  <c:v>5.68</c:v>
                </c:pt>
                <c:pt idx="138">
                  <c:v>5.68</c:v>
                </c:pt>
                <c:pt idx="139">
                  <c:v>5.68</c:v>
                </c:pt>
                <c:pt idx="140">
                  <c:v>5.68</c:v>
                </c:pt>
                <c:pt idx="141">
                  <c:v>5.68</c:v>
                </c:pt>
                <c:pt idx="142">
                  <c:v>5.68</c:v>
                </c:pt>
                <c:pt idx="143">
                  <c:v>5.68</c:v>
                </c:pt>
                <c:pt idx="144">
                  <c:v>5.68</c:v>
                </c:pt>
                <c:pt idx="145">
                  <c:v>5.68</c:v>
                </c:pt>
                <c:pt idx="146">
                  <c:v>5.68</c:v>
                </c:pt>
                <c:pt idx="147">
                  <c:v>5.68</c:v>
                </c:pt>
                <c:pt idx="148">
                  <c:v>5.68</c:v>
                </c:pt>
                <c:pt idx="149">
                  <c:v>5.68</c:v>
                </c:pt>
                <c:pt idx="150">
                  <c:v>5.68</c:v>
                </c:pt>
                <c:pt idx="151">
                  <c:v>5.68</c:v>
                </c:pt>
                <c:pt idx="152">
                  <c:v>5.68</c:v>
                </c:pt>
                <c:pt idx="153">
                  <c:v>5.68</c:v>
                </c:pt>
                <c:pt idx="154">
                  <c:v>5.68</c:v>
                </c:pt>
                <c:pt idx="155">
                  <c:v>5.68</c:v>
                </c:pt>
                <c:pt idx="156">
                  <c:v>5.68</c:v>
                </c:pt>
                <c:pt idx="157">
                  <c:v>5.68</c:v>
                </c:pt>
                <c:pt idx="158">
                  <c:v>5.68</c:v>
                </c:pt>
                <c:pt idx="159">
                  <c:v>5.68</c:v>
                </c:pt>
                <c:pt idx="160">
                  <c:v>5.68</c:v>
                </c:pt>
                <c:pt idx="161">
                  <c:v>5.68</c:v>
                </c:pt>
                <c:pt idx="162">
                  <c:v>5.68</c:v>
                </c:pt>
                <c:pt idx="163">
                  <c:v>5.68</c:v>
                </c:pt>
                <c:pt idx="164">
                  <c:v>5.68</c:v>
                </c:pt>
                <c:pt idx="165">
                  <c:v>5.68</c:v>
                </c:pt>
                <c:pt idx="166">
                  <c:v>5.68</c:v>
                </c:pt>
                <c:pt idx="167">
                  <c:v>5.68</c:v>
                </c:pt>
                <c:pt idx="168">
                  <c:v>5.68</c:v>
                </c:pt>
                <c:pt idx="169">
                  <c:v>5.68</c:v>
                </c:pt>
                <c:pt idx="170">
                  <c:v>5.68</c:v>
                </c:pt>
                <c:pt idx="171">
                  <c:v>5.68</c:v>
                </c:pt>
                <c:pt idx="172">
                  <c:v>5.68</c:v>
                </c:pt>
                <c:pt idx="173">
                  <c:v>5.68</c:v>
                </c:pt>
                <c:pt idx="174">
                  <c:v>5.68</c:v>
                </c:pt>
                <c:pt idx="175">
                  <c:v>5.68</c:v>
                </c:pt>
                <c:pt idx="176">
                  <c:v>5.68</c:v>
                </c:pt>
                <c:pt idx="177">
                  <c:v>5.68</c:v>
                </c:pt>
                <c:pt idx="178">
                  <c:v>5.68</c:v>
                </c:pt>
                <c:pt idx="179">
                  <c:v>5.68</c:v>
                </c:pt>
                <c:pt idx="180">
                  <c:v>5.68</c:v>
                </c:pt>
                <c:pt idx="181">
                  <c:v>5.68</c:v>
                </c:pt>
                <c:pt idx="182">
                  <c:v>5.68</c:v>
                </c:pt>
                <c:pt idx="183">
                  <c:v>5.68</c:v>
                </c:pt>
                <c:pt idx="184">
                  <c:v>5.68</c:v>
                </c:pt>
                <c:pt idx="185">
                  <c:v>5.68</c:v>
                </c:pt>
                <c:pt idx="186">
                  <c:v>5.68</c:v>
                </c:pt>
                <c:pt idx="187">
                  <c:v>5.68</c:v>
                </c:pt>
                <c:pt idx="188">
                  <c:v>5.68</c:v>
                </c:pt>
                <c:pt idx="189">
                  <c:v>5.68</c:v>
                </c:pt>
                <c:pt idx="190">
                  <c:v>5.68</c:v>
                </c:pt>
                <c:pt idx="191">
                  <c:v>5.68</c:v>
                </c:pt>
                <c:pt idx="192">
                  <c:v>5.68</c:v>
                </c:pt>
                <c:pt idx="193">
                  <c:v>5.68</c:v>
                </c:pt>
                <c:pt idx="194">
                  <c:v>5.68</c:v>
                </c:pt>
                <c:pt idx="195">
                  <c:v>5.68</c:v>
                </c:pt>
                <c:pt idx="196">
                  <c:v>5.68</c:v>
                </c:pt>
                <c:pt idx="197">
                  <c:v>5.68</c:v>
                </c:pt>
                <c:pt idx="198">
                  <c:v>5.68</c:v>
                </c:pt>
                <c:pt idx="199">
                  <c:v>5.68</c:v>
                </c:pt>
                <c:pt idx="200">
                  <c:v>5.68</c:v>
                </c:pt>
                <c:pt idx="201">
                  <c:v>5.68</c:v>
                </c:pt>
                <c:pt idx="202">
                  <c:v>5.68</c:v>
                </c:pt>
                <c:pt idx="203">
                  <c:v>5.68</c:v>
                </c:pt>
                <c:pt idx="204">
                  <c:v>5.68</c:v>
                </c:pt>
                <c:pt idx="205">
                  <c:v>5.68</c:v>
                </c:pt>
                <c:pt idx="206">
                  <c:v>5.68</c:v>
                </c:pt>
                <c:pt idx="207">
                  <c:v>5.68</c:v>
                </c:pt>
                <c:pt idx="208">
                  <c:v>5.68</c:v>
                </c:pt>
                <c:pt idx="209">
                  <c:v>5.68</c:v>
                </c:pt>
                <c:pt idx="210">
                  <c:v>5.68</c:v>
                </c:pt>
                <c:pt idx="211">
                  <c:v>5.68</c:v>
                </c:pt>
                <c:pt idx="212">
                  <c:v>5.68</c:v>
                </c:pt>
                <c:pt idx="213">
                  <c:v>5.68</c:v>
                </c:pt>
                <c:pt idx="214">
                  <c:v>5.68</c:v>
                </c:pt>
                <c:pt idx="215">
                  <c:v>5.68</c:v>
                </c:pt>
                <c:pt idx="216">
                  <c:v>5.68</c:v>
                </c:pt>
                <c:pt idx="217">
                  <c:v>5.68</c:v>
                </c:pt>
                <c:pt idx="218">
                  <c:v>5.68</c:v>
                </c:pt>
                <c:pt idx="219">
                  <c:v>5.68</c:v>
                </c:pt>
                <c:pt idx="220">
                  <c:v>5.68</c:v>
                </c:pt>
                <c:pt idx="221">
                  <c:v>5.68</c:v>
                </c:pt>
                <c:pt idx="222">
                  <c:v>5.68</c:v>
                </c:pt>
                <c:pt idx="223">
                  <c:v>5.68</c:v>
                </c:pt>
                <c:pt idx="224">
                  <c:v>5.68</c:v>
                </c:pt>
                <c:pt idx="225">
                  <c:v>5.68</c:v>
                </c:pt>
                <c:pt idx="226">
                  <c:v>5.68</c:v>
                </c:pt>
                <c:pt idx="227">
                  <c:v>5.68</c:v>
                </c:pt>
                <c:pt idx="228">
                  <c:v>5.68</c:v>
                </c:pt>
                <c:pt idx="229">
                  <c:v>5.68</c:v>
                </c:pt>
                <c:pt idx="230">
                  <c:v>5.68</c:v>
                </c:pt>
                <c:pt idx="231">
                  <c:v>5.68</c:v>
                </c:pt>
                <c:pt idx="232">
                  <c:v>5.68</c:v>
                </c:pt>
                <c:pt idx="233">
                  <c:v>5.68</c:v>
                </c:pt>
                <c:pt idx="234">
                  <c:v>5.68</c:v>
                </c:pt>
                <c:pt idx="235">
                  <c:v>5.68</c:v>
                </c:pt>
                <c:pt idx="236">
                  <c:v>5.68</c:v>
                </c:pt>
                <c:pt idx="237">
                  <c:v>5.68</c:v>
                </c:pt>
                <c:pt idx="238">
                  <c:v>5.68</c:v>
                </c:pt>
                <c:pt idx="239">
                  <c:v>5.68</c:v>
                </c:pt>
                <c:pt idx="240">
                  <c:v>5.68</c:v>
                </c:pt>
                <c:pt idx="241">
                  <c:v>5.68</c:v>
                </c:pt>
                <c:pt idx="242">
                  <c:v>5.68</c:v>
                </c:pt>
                <c:pt idx="243">
                  <c:v>5.68</c:v>
                </c:pt>
                <c:pt idx="244">
                  <c:v>5.68</c:v>
                </c:pt>
                <c:pt idx="245">
                  <c:v>5.68</c:v>
                </c:pt>
                <c:pt idx="246">
                  <c:v>5.68</c:v>
                </c:pt>
                <c:pt idx="247">
                  <c:v>5.68</c:v>
                </c:pt>
                <c:pt idx="248">
                  <c:v>5.68</c:v>
                </c:pt>
                <c:pt idx="249">
                  <c:v>5.68</c:v>
                </c:pt>
                <c:pt idx="250">
                  <c:v>5.68</c:v>
                </c:pt>
                <c:pt idx="251">
                  <c:v>5.68</c:v>
                </c:pt>
                <c:pt idx="252">
                  <c:v>5.68</c:v>
                </c:pt>
                <c:pt idx="253">
                  <c:v>5.68</c:v>
                </c:pt>
                <c:pt idx="254">
                  <c:v>5.68</c:v>
                </c:pt>
                <c:pt idx="255">
                  <c:v>5.68</c:v>
                </c:pt>
                <c:pt idx="256">
                  <c:v>5.68</c:v>
                </c:pt>
                <c:pt idx="257">
                  <c:v>5.68</c:v>
                </c:pt>
                <c:pt idx="258">
                  <c:v>5.68</c:v>
                </c:pt>
                <c:pt idx="259">
                  <c:v>5.68</c:v>
                </c:pt>
                <c:pt idx="260">
                  <c:v>5.68</c:v>
                </c:pt>
                <c:pt idx="261">
                  <c:v>5.68</c:v>
                </c:pt>
                <c:pt idx="262">
                  <c:v>5.68</c:v>
                </c:pt>
                <c:pt idx="263">
                  <c:v>5.68</c:v>
                </c:pt>
                <c:pt idx="264">
                  <c:v>5.68</c:v>
                </c:pt>
                <c:pt idx="265">
                  <c:v>5.68</c:v>
                </c:pt>
                <c:pt idx="266">
                  <c:v>5.68</c:v>
                </c:pt>
                <c:pt idx="267">
                  <c:v>5.68</c:v>
                </c:pt>
                <c:pt idx="268">
                  <c:v>5.68</c:v>
                </c:pt>
                <c:pt idx="269">
                  <c:v>5.68</c:v>
                </c:pt>
                <c:pt idx="270">
                  <c:v>5.68</c:v>
                </c:pt>
                <c:pt idx="271">
                  <c:v>5.68</c:v>
                </c:pt>
                <c:pt idx="272">
                  <c:v>5.68</c:v>
                </c:pt>
                <c:pt idx="273">
                  <c:v>5.68</c:v>
                </c:pt>
                <c:pt idx="274">
                  <c:v>5.68</c:v>
                </c:pt>
                <c:pt idx="275">
                  <c:v>5.68</c:v>
                </c:pt>
                <c:pt idx="276">
                  <c:v>5.68</c:v>
                </c:pt>
                <c:pt idx="277">
                  <c:v>5.68</c:v>
                </c:pt>
                <c:pt idx="278">
                  <c:v>5.68</c:v>
                </c:pt>
                <c:pt idx="279">
                  <c:v>5.68</c:v>
                </c:pt>
                <c:pt idx="280">
                  <c:v>5.68</c:v>
                </c:pt>
                <c:pt idx="281">
                  <c:v>5.68</c:v>
                </c:pt>
                <c:pt idx="282">
                  <c:v>5.68</c:v>
                </c:pt>
                <c:pt idx="283">
                  <c:v>5.68</c:v>
                </c:pt>
                <c:pt idx="284">
                  <c:v>5.68</c:v>
                </c:pt>
                <c:pt idx="285">
                  <c:v>5.68</c:v>
                </c:pt>
                <c:pt idx="286">
                  <c:v>5.68</c:v>
                </c:pt>
                <c:pt idx="287">
                  <c:v>5.68</c:v>
                </c:pt>
                <c:pt idx="288">
                  <c:v>5.68</c:v>
                </c:pt>
                <c:pt idx="289">
                  <c:v>5.68</c:v>
                </c:pt>
                <c:pt idx="290">
                  <c:v>5.68</c:v>
                </c:pt>
                <c:pt idx="291">
                  <c:v>5.68</c:v>
                </c:pt>
                <c:pt idx="292">
                  <c:v>5.68</c:v>
                </c:pt>
                <c:pt idx="293">
                  <c:v>5.68</c:v>
                </c:pt>
                <c:pt idx="294">
                  <c:v>5.68</c:v>
                </c:pt>
                <c:pt idx="295">
                  <c:v>5.68</c:v>
                </c:pt>
                <c:pt idx="296">
                  <c:v>5.68</c:v>
                </c:pt>
                <c:pt idx="297">
                  <c:v>5.68</c:v>
                </c:pt>
                <c:pt idx="298">
                  <c:v>5.68</c:v>
                </c:pt>
                <c:pt idx="299">
                  <c:v>5.68</c:v>
                </c:pt>
                <c:pt idx="300">
                  <c:v>5.68</c:v>
                </c:pt>
                <c:pt idx="301">
                  <c:v>5.68</c:v>
                </c:pt>
                <c:pt idx="302">
                  <c:v>5.68</c:v>
                </c:pt>
                <c:pt idx="303">
                  <c:v>5.68</c:v>
                </c:pt>
                <c:pt idx="304">
                  <c:v>5.68</c:v>
                </c:pt>
                <c:pt idx="305">
                  <c:v>5.68</c:v>
                </c:pt>
                <c:pt idx="306">
                  <c:v>5.68</c:v>
                </c:pt>
                <c:pt idx="307">
                  <c:v>5.68</c:v>
                </c:pt>
                <c:pt idx="308">
                  <c:v>5.68</c:v>
                </c:pt>
                <c:pt idx="309">
                  <c:v>5.68</c:v>
                </c:pt>
                <c:pt idx="310">
                  <c:v>5.68</c:v>
                </c:pt>
                <c:pt idx="311">
                  <c:v>5.68</c:v>
                </c:pt>
                <c:pt idx="312">
                  <c:v>5.68</c:v>
                </c:pt>
                <c:pt idx="313">
                  <c:v>5.68</c:v>
                </c:pt>
                <c:pt idx="314">
                  <c:v>5.68</c:v>
                </c:pt>
                <c:pt idx="315">
                  <c:v>5.68</c:v>
                </c:pt>
                <c:pt idx="316">
                  <c:v>5.68</c:v>
                </c:pt>
                <c:pt idx="317">
                  <c:v>5.68</c:v>
                </c:pt>
                <c:pt idx="318">
                  <c:v>5.68</c:v>
                </c:pt>
                <c:pt idx="319">
                  <c:v>5.68</c:v>
                </c:pt>
                <c:pt idx="320">
                  <c:v>5.68</c:v>
                </c:pt>
                <c:pt idx="321">
                  <c:v>5.68</c:v>
                </c:pt>
                <c:pt idx="322">
                  <c:v>5.68</c:v>
                </c:pt>
                <c:pt idx="323">
                  <c:v>5.68</c:v>
                </c:pt>
                <c:pt idx="324">
                  <c:v>5.68</c:v>
                </c:pt>
                <c:pt idx="325">
                  <c:v>5.68</c:v>
                </c:pt>
                <c:pt idx="326">
                  <c:v>5.68</c:v>
                </c:pt>
                <c:pt idx="327">
                  <c:v>5.68</c:v>
                </c:pt>
                <c:pt idx="328">
                  <c:v>5.68</c:v>
                </c:pt>
                <c:pt idx="329">
                  <c:v>5.68</c:v>
                </c:pt>
                <c:pt idx="330">
                  <c:v>5.68</c:v>
                </c:pt>
                <c:pt idx="331">
                  <c:v>5.68</c:v>
                </c:pt>
                <c:pt idx="332">
                  <c:v>5.68</c:v>
                </c:pt>
                <c:pt idx="333">
                  <c:v>5.68</c:v>
                </c:pt>
                <c:pt idx="334">
                  <c:v>5.68</c:v>
                </c:pt>
                <c:pt idx="335">
                  <c:v>5.68</c:v>
                </c:pt>
                <c:pt idx="336">
                  <c:v>5.68</c:v>
                </c:pt>
                <c:pt idx="337">
                  <c:v>5.68</c:v>
                </c:pt>
                <c:pt idx="338">
                  <c:v>5.68</c:v>
                </c:pt>
                <c:pt idx="339">
                  <c:v>5.68</c:v>
                </c:pt>
                <c:pt idx="340">
                  <c:v>5.68</c:v>
                </c:pt>
                <c:pt idx="341">
                  <c:v>5.68</c:v>
                </c:pt>
                <c:pt idx="342">
                  <c:v>5.68</c:v>
                </c:pt>
                <c:pt idx="343">
                  <c:v>5.68</c:v>
                </c:pt>
                <c:pt idx="344">
                  <c:v>5.68</c:v>
                </c:pt>
                <c:pt idx="345">
                  <c:v>5.68</c:v>
                </c:pt>
                <c:pt idx="346">
                  <c:v>5.68</c:v>
                </c:pt>
                <c:pt idx="347">
                  <c:v>5.68</c:v>
                </c:pt>
                <c:pt idx="348">
                  <c:v>5.68</c:v>
                </c:pt>
                <c:pt idx="349">
                  <c:v>5.68</c:v>
                </c:pt>
                <c:pt idx="350">
                  <c:v>5.68</c:v>
                </c:pt>
                <c:pt idx="351">
                  <c:v>5.68</c:v>
                </c:pt>
                <c:pt idx="352">
                  <c:v>5.68</c:v>
                </c:pt>
                <c:pt idx="353">
                  <c:v>5.68</c:v>
                </c:pt>
                <c:pt idx="354">
                  <c:v>5.68</c:v>
                </c:pt>
                <c:pt idx="355">
                  <c:v>5.68</c:v>
                </c:pt>
                <c:pt idx="356">
                  <c:v>5.68</c:v>
                </c:pt>
                <c:pt idx="357">
                  <c:v>5.68</c:v>
                </c:pt>
                <c:pt idx="358">
                  <c:v>5.68</c:v>
                </c:pt>
                <c:pt idx="359">
                  <c:v>5.68</c:v>
                </c:pt>
                <c:pt idx="360">
                  <c:v>5.68</c:v>
                </c:pt>
                <c:pt idx="361">
                  <c:v>5.68</c:v>
                </c:pt>
                <c:pt idx="362">
                  <c:v>5.68</c:v>
                </c:pt>
                <c:pt idx="363">
                  <c:v>5.68</c:v>
                </c:pt>
                <c:pt idx="364">
                  <c:v>5.68</c:v>
                </c:pt>
                <c:pt idx="365">
                  <c:v>5.68</c:v>
                </c:pt>
                <c:pt idx="366">
                  <c:v>5.68</c:v>
                </c:pt>
                <c:pt idx="367">
                  <c:v>5.68</c:v>
                </c:pt>
                <c:pt idx="368">
                  <c:v>5.68</c:v>
                </c:pt>
                <c:pt idx="369">
                  <c:v>5.68</c:v>
                </c:pt>
                <c:pt idx="370">
                  <c:v>5.68</c:v>
                </c:pt>
                <c:pt idx="371">
                  <c:v>5.68</c:v>
                </c:pt>
                <c:pt idx="372">
                  <c:v>5.68</c:v>
                </c:pt>
                <c:pt idx="373">
                  <c:v>5.68</c:v>
                </c:pt>
                <c:pt idx="374">
                  <c:v>5.68</c:v>
                </c:pt>
                <c:pt idx="375">
                  <c:v>5.68</c:v>
                </c:pt>
                <c:pt idx="376">
                  <c:v>5.68</c:v>
                </c:pt>
                <c:pt idx="377">
                  <c:v>5.68</c:v>
                </c:pt>
                <c:pt idx="378">
                  <c:v>5.68</c:v>
                </c:pt>
                <c:pt idx="379">
                  <c:v>5.68</c:v>
                </c:pt>
                <c:pt idx="380">
                  <c:v>5.68</c:v>
                </c:pt>
                <c:pt idx="381">
                  <c:v>5.68</c:v>
                </c:pt>
                <c:pt idx="382">
                  <c:v>5.68</c:v>
                </c:pt>
                <c:pt idx="383">
                  <c:v>5.68</c:v>
                </c:pt>
                <c:pt idx="384">
                  <c:v>5.68</c:v>
                </c:pt>
                <c:pt idx="385">
                  <c:v>5.68</c:v>
                </c:pt>
                <c:pt idx="386">
                  <c:v>5.68</c:v>
                </c:pt>
                <c:pt idx="387">
                  <c:v>5.68</c:v>
                </c:pt>
                <c:pt idx="388">
                  <c:v>5.68</c:v>
                </c:pt>
                <c:pt idx="389">
                  <c:v>5.68</c:v>
                </c:pt>
                <c:pt idx="390">
                  <c:v>5.68</c:v>
                </c:pt>
                <c:pt idx="391">
                  <c:v>5.68</c:v>
                </c:pt>
                <c:pt idx="392">
                  <c:v>5.68</c:v>
                </c:pt>
                <c:pt idx="393">
                  <c:v>5.68</c:v>
                </c:pt>
                <c:pt idx="394">
                  <c:v>5.68</c:v>
                </c:pt>
                <c:pt idx="395">
                  <c:v>5.68</c:v>
                </c:pt>
                <c:pt idx="396">
                  <c:v>5.68</c:v>
                </c:pt>
                <c:pt idx="397">
                  <c:v>5.68</c:v>
                </c:pt>
                <c:pt idx="398">
                  <c:v>5.68</c:v>
                </c:pt>
                <c:pt idx="399">
                  <c:v>5.68</c:v>
                </c:pt>
                <c:pt idx="400">
                  <c:v>5.68</c:v>
                </c:pt>
                <c:pt idx="401">
                  <c:v>5.68</c:v>
                </c:pt>
                <c:pt idx="402">
                  <c:v>5.68</c:v>
                </c:pt>
                <c:pt idx="403">
                  <c:v>5.68</c:v>
                </c:pt>
                <c:pt idx="404">
                  <c:v>5.68</c:v>
                </c:pt>
                <c:pt idx="405">
                  <c:v>5.68</c:v>
                </c:pt>
                <c:pt idx="406">
                  <c:v>5.68</c:v>
                </c:pt>
                <c:pt idx="407">
                  <c:v>5.68</c:v>
                </c:pt>
                <c:pt idx="408">
                  <c:v>5.68</c:v>
                </c:pt>
                <c:pt idx="409">
                  <c:v>5.68</c:v>
                </c:pt>
                <c:pt idx="410">
                  <c:v>5.68</c:v>
                </c:pt>
                <c:pt idx="411">
                  <c:v>5.68</c:v>
                </c:pt>
                <c:pt idx="412">
                  <c:v>5.68</c:v>
                </c:pt>
                <c:pt idx="413">
                  <c:v>5.68</c:v>
                </c:pt>
                <c:pt idx="414">
                  <c:v>5.68</c:v>
                </c:pt>
                <c:pt idx="415">
                  <c:v>5.68</c:v>
                </c:pt>
                <c:pt idx="416">
                  <c:v>5.68</c:v>
                </c:pt>
                <c:pt idx="417">
                  <c:v>5.68</c:v>
                </c:pt>
                <c:pt idx="418">
                  <c:v>5.68</c:v>
                </c:pt>
                <c:pt idx="419">
                  <c:v>5.68</c:v>
                </c:pt>
                <c:pt idx="420">
                  <c:v>5.68</c:v>
                </c:pt>
                <c:pt idx="421">
                  <c:v>5.68</c:v>
                </c:pt>
                <c:pt idx="422">
                  <c:v>5.68</c:v>
                </c:pt>
                <c:pt idx="423">
                  <c:v>5.68</c:v>
                </c:pt>
                <c:pt idx="424">
                  <c:v>5.68</c:v>
                </c:pt>
                <c:pt idx="425">
                  <c:v>5.68</c:v>
                </c:pt>
                <c:pt idx="426">
                  <c:v>5.68</c:v>
                </c:pt>
                <c:pt idx="427">
                  <c:v>5.68</c:v>
                </c:pt>
                <c:pt idx="428">
                  <c:v>5.68</c:v>
                </c:pt>
                <c:pt idx="429">
                  <c:v>5.68</c:v>
                </c:pt>
                <c:pt idx="430">
                  <c:v>5.68</c:v>
                </c:pt>
                <c:pt idx="431">
                  <c:v>5.68</c:v>
                </c:pt>
                <c:pt idx="432">
                  <c:v>5.68</c:v>
                </c:pt>
                <c:pt idx="433">
                  <c:v>5.68</c:v>
                </c:pt>
                <c:pt idx="434">
                  <c:v>5.68</c:v>
                </c:pt>
                <c:pt idx="435">
                  <c:v>5.68</c:v>
                </c:pt>
                <c:pt idx="436">
                  <c:v>5.68</c:v>
                </c:pt>
                <c:pt idx="437">
                  <c:v>5.68</c:v>
                </c:pt>
                <c:pt idx="438">
                  <c:v>5.68</c:v>
                </c:pt>
                <c:pt idx="439">
                  <c:v>5.68</c:v>
                </c:pt>
                <c:pt idx="440">
                  <c:v>5.68</c:v>
                </c:pt>
                <c:pt idx="441">
                  <c:v>5.68</c:v>
                </c:pt>
                <c:pt idx="442">
                  <c:v>5.68</c:v>
                </c:pt>
                <c:pt idx="443">
                  <c:v>5.68</c:v>
                </c:pt>
                <c:pt idx="444">
                  <c:v>5.68</c:v>
                </c:pt>
                <c:pt idx="445">
                  <c:v>5.68</c:v>
                </c:pt>
                <c:pt idx="446">
                  <c:v>5.68</c:v>
                </c:pt>
                <c:pt idx="447">
                  <c:v>5.68</c:v>
                </c:pt>
                <c:pt idx="448">
                  <c:v>5.68</c:v>
                </c:pt>
                <c:pt idx="449">
                  <c:v>5.68</c:v>
                </c:pt>
                <c:pt idx="450">
                  <c:v>5.68</c:v>
                </c:pt>
                <c:pt idx="451">
                  <c:v>5.68</c:v>
                </c:pt>
                <c:pt idx="452">
                  <c:v>5.68</c:v>
                </c:pt>
                <c:pt idx="453">
                  <c:v>5.68</c:v>
                </c:pt>
                <c:pt idx="454">
                  <c:v>5.68</c:v>
                </c:pt>
                <c:pt idx="455">
                  <c:v>5.68</c:v>
                </c:pt>
                <c:pt idx="456">
                  <c:v>5.68</c:v>
                </c:pt>
                <c:pt idx="457">
                  <c:v>5.68</c:v>
                </c:pt>
                <c:pt idx="458">
                  <c:v>5.68</c:v>
                </c:pt>
                <c:pt idx="459">
                  <c:v>5.68</c:v>
                </c:pt>
                <c:pt idx="460">
                  <c:v>5.68</c:v>
                </c:pt>
                <c:pt idx="461">
                  <c:v>5.68</c:v>
                </c:pt>
                <c:pt idx="462">
                  <c:v>5.68</c:v>
                </c:pt>
                <c:pt idx="463">
                  <c:v>5.68</c:v>
                </c:pt>
                <c:pt idx="464">
                  <c:v>5.68</c:v>
                </c:pt>
                <c:pt idx="465">
                  <c:v>5.68</c:v>
                </c:pt>
                <c:pt idx="466">
                  <c:v>5.68</c:v>
                </c:pt>
                <c:pt idx="467">
                  <c:v>5.68</c:v>
                </c:pt>
                <c:pt idx="468">
                  <c:v>5.68</c:v>
                </c:pt>
                <c:pt idx="469">
                  <c:v>5.68</c:v>
                </c:pt>
                <c:pt idx="470">
                  <c:v>5.68</c:v>
                </c:pt>
                <c:pt idx="471">
                  <c:v>5.68</c:v>
                </c:pt>
                <c:pt idx="472">
                  <c:v>5.68</c:v>
                </c:pt>
                <c:pt idx="473">
                  <c:v>5.68</c:v>
                </c:pt>
                <c:pt idx="474">
                  <c:v>5.68</c:v>
                </c:pt>
                <c:pt idx="475">
                  <c:v>5.68</c:v>
                </c:pt>
                <c:pt idx="476">
                  <c:v>5.68</c:v>
                </c:pt>
                <c:pt idx="477">
                  <c:v>5.68</c:v>
                </c:pt>
                <c:pt idx="478">
                  <c:v>5.68</c:v>
                </c:pt>
                <c:pt idx="479">
                  <c:v>5.68</c:v>
                </c:pt>
                <c:pt idx="480">
                  <c:v>5.68</c:v>
                </c:pt>
                <c:pt idx="481">
                  <c:v>5.68</c:v>
                </c:pt>
                <c:pt idx="482">
                  <c:v>5.68</c:v>
                </c:pt>
                <c:pt idx="483">
                  <c:v>5.68</c:v>
                </c:pt>
                <c:pt idx="484">
                  <c:v>5.68</c:v>
                </c:pt>
                <c:pt idx="485">
                  <c:v>5.68</c:v>
                </c:pt>
                <c:pt idx="486">
                  <c:v>5.68</c:v>
                </c:pt>
                <c:pt idx="487">
                  <c:v>5.68</c:v>
                </c:pt>
                <c:pt idx="488">
                  <c:v>5.68</c:v>
                </c:pt>
                <c:pt idx="489">
                  <c:v>5.68</c:v>
                </c:pt>
                <c:pt idx="490">
                  <c:v>5.68</c:v>
                </c:pt>
                <c:pt idx="491">
                  <c:v>5.68</c:v>
                </c:pt>
                <c:pt idx="492">
                  <c:v>5.68</c:v>
                </c:pt>
                <c:pt idx="493">
                  <c:v>5.68</c:v>
                </c:pt>
                <c:pt idx="494">
                  <c:v>5.68</c:v>
                </c:pt>
                <c:pt idx="495">
                  <c:v>5.68</c:v>
                </c:pt>
                <c:pt idx="496">
                  <c:v>5.68</c:v>
                </c:pt>
                <c:pt idx="497">
                  <c:v>5.68</c:v>
                </c:pt>
                <c:pt idx="498">
                  <c:v>5.68</c:v>
                </c:pt>
                <c:pt idx="499">
                  <c:v>5.68</c:v>
                </c:pt>
                <c:pt idx="500">
                  <c:v>5.68</c:v>
                </c:pt>
                <c:pt idx="501">
                  <c:v>5.68</c:v>
                </c:pt>
                <c:pt idx="502">
                  <c:v>5.68</c:v>
                </c:pt>
                <c:pt idx="503">
                  <c:v>5.68</c:v>
                </c:pt>
                <c:pt idx="504">
                  <c:v>5.68</c:v>
                </c:pt>
                <c:pt idx="505">
                  <c:v>5.68</c:v>
                </c:pt>
                <c:pt idx="506">
                  <c:v>5.68</c:v>
                </c:pt>
                <c:pt idx="507">
                  <c:v>5.68</c:v>
                </c:pt>
                <c:pt idx="508">
                  <c:v>5.68</c:v>
                </c:pt>
                <c:pt idx="509">
                  <c:v>5.68</c:v>
                </c:pt>
                <c:pt idx="510">
                  <c:v>5.68</c:v>
                </c:pt>
                <c:pt idx="511">
                  <c:v>5.68</c:v>
                </c:pt>
                <c:pt idx="512">
                  <c:v>5.68</c:v>
                </c:pt>
                <c:pt idx="513">
                  <c:v>5.68</c:v>
                </c:pt>
                <c:pt idx="514">
                  <c:v>5.68</c:v>
                </c:pt>
                <c:pt idx="515">
                  <c:v>5.68</c:v>
                </c:pt>
                <c:pt idx="516">
                  <c:v>5.68</c:v>
                </c:pt>
                <c:pt idx="517">
                  <c:v>5.68</c:v>
                </c:pt>
                <c:pt idx="518">
                  <c:v>5.68</c:v>
                </c:pt>
                <c:pt idx="519">
                  <c:v>5.68</c:v>
                </c:pt>
                <c:pt idx="520">
                  <c:v>5.68</c:v>
                </c:pt>
                <c:pt idx="521">
                  <c:v>5.68</c:v>
                </c:pt>
                <c:pt idx="522">
                  <c:v>5.68</c:v>
                </c:pt>
                <c:pt idx="523">
                  <c:v>5.68</c:v>
                </c:pt>
                <c:pt idx="524">
                  <c:v>5.68</c:v>
                </c:pt>
                <c:pt idx="525">
                  <c:v>5.68</c:v>
                </c:pt>
                <c:pt idx="526">
                  <c:v>5.68</c:v>
                </c:pt>
                <c:pt idx="527">
                  <c:v>5.68</c:v>
                </c:pt>
                <c:pt idx="528">
                  <c:v>5.68</c:v>
                </c:pt>
                <c:pt idx="529">
                  <c:v>5.68</c:v>
                </c:pt>
                <c:pt idx="530">
                  <c:v>5.68</c:v>
                </c:pt>
                <c:pt idx="531">
                  <c:v>5.68</c:v>
                </c:pt>
                <c:pt idx="532">
                  <c:v>5.68</c:v>
                </c:pt>
                <c:pt idx="533">
                  <c:v>5.68</c:v>
                </c:pt>
                <c:pt idx="534">
                  <c:v>5.68</c:v>
                </c:pt>
                <c:pt idx="535">
                  <c:v>5.68</c:v>
                </c:pt>
                <c:pt idx="536">
                  <c:v>5.68</c:v>
                </c:pt>
                <c:pt idx="537">
                  <c:v>5.68</c:v>
                </c:pt>
                <c:pt idx="538">
                  <c:v>5.68</c:v>
                </c:pt>
                <c:pt idx="539">
                  <c:v>5.68</c:v>
                </c:pt>
                <c:pt idx="540">
                  <c:v>5.68</c:v>
                </c:pt>
                <c:pt idx="541">
                  <c:v>5.68</c:v>
                </c:pt>
                <c:pt idx="542">
                  <c:v>5.68</c:v>
                </c:pt>
                <c:pt idx="543">
                  <c:v>5.68</c:v>
                </c:pt>
                <c:pt idx="544">
                  <c:v>5.68</c:v>
                </c:pt>
                <c:pt idx="545">
                  <c:v>5.68</c:v>
                </c:pt>
                <c:pt idx="546">
                  <c:v>5.68</c:v>
                </c:pt>
                <c:pt idx="547">
                  <c:v>5.68</c:v>
                </c:pt>
                <c:pt idx="548">
                  <c:v>5.68</c:v>
                </c:pt>
                <c:pt idx="549">
                  <c:v>5.68</c:v>
                </c:pt>
                <c:pt idx="550">
                  <c:v>5.68</c:v>
                </c:pt>
                <c:pt idx="551">
                  <c:v>5.68</c:v>
                </c:pt>
                <c:pt idx="552">
                  <c:v>5.68</c:v>
                </c:pt>
                <c:pt idx="553">
                  <c:v>5.68</c:v>
                </c:pt>
                <c:pt idx="554">
                  <c:v>5.68</c:v>
                </c:pt>
                <c:pt idx="555">
                  <c:v>5.68</c:v>
                </c:pt>
                <c:pt idx="556">
                  <c:v>5.68</c:v>
                </c:pt>
                <c:pt idx="557">
                  <c:v>5.68</c:v>
                </c:pt>
                <c:pt idx="558">
                  <c:v>5.68</c:v>
                </c:pt>
                <c:pt idx="559">
                  <c:v>5.68</c:v>
                </c:pt>
                <c:pt idx="560">
                  <c:v>5.68</c:v>
                </c:pt>
                <c:pt idx="561">
                  <c:v>5.68</c:v>
                </c:pt>
                <c:pt idx="562">
                  <c:v>5.68</c:v>
                </c:pt>
                <c:pt idx="563">
                  <c:v>5.68</c:v>
                </c:pt>
                <c:pt idx="564">
                  <c:v>5.68</c:v>
                </c:pt>
                <c:pt idx="565">
                  <c:v>5.68</c:v>
                </c:pt>
                <c:pt idx="566">
                  <c:v>5.68</c:v>
                </c:pt>
                <c:pt idx="567">
                  <c:v>5.68</c:v>
                </c:pt>
                <c:pt idx="568">
                  <c:v>5.68</c:v>
                </c:pt>
                <c:pt idx="569">
                  <c:v>5.68</c:v>
                </c:pt>
                <c:pt idx="570">
                  <c:v>5.68</c:v>
                </c:pt>
                <c:pt idx="571">
                  <c:v>5.68</c:v>
                </c:pt>
                <c:pt idx="572">
                  <c:v>5.68</c:v>
                </c:pt>
                <c:pt idx="573">
                  <c:v>5.68</c:v>
                </c:pt>
                <c:pt idx="574">
                  <c:v>5.68</c:v>
                </c:pt>
                <c:pt idx="575">
                  <c:v>5.68</c:v>
                </c:pt>
                <c:pt idx="576">
                  <c:v>5.68</c:v>
                </c:pt>
                <c:pt idx="577">
                  <c:v>5.68</c:v>
                </c:pt>
                <c:pt idx="578">
                  <c:v>5.68</c:v>
                </c:pt>
                <c:pt idx="579">
                  <c:v>5.68</c:v>
                </c:pt>
                <c:pt idx="580">
                  <c:v>5.68</c:v>
                </c:pt>
                <c:pt idx="581">
                  <c:v>5.68</c:v>
                </c:pt>
                <c:pt idx="582">
                  <c:v>5.68</c:v>
                </c:pt>
                <c:pt idx="583">
                  <c:v>5.68</c:v>
                </c:pt>
                <c:pt idx="584">
                  <c:v>5.68</c:v>
                </c:pt>
                <c:pt idx="585">
                  <c:v>5.68</c:v>
                </c:pt>
                <c:pt idx="586">
                  <c:v>5.68</c:v>
                </c:pt>
                <c:pt idx="587">
                  <c:v>5.68</c:v>
                </c:pt>
                <c:pt idx="588">
                  <c:v>5.68</c:v>
                </c:pt>
                <c:pt idx="589">
                  <c:v>5.68</c:v>
                </c:pt>
                <c:pt idx="590">
                  <c:v>5.68</c:v>
                </c:pt>
                <c:pt idx="591">
                  <c:v>5.68</c:v>
                </c:pt>
                <c:pt idx="592">
                  <c:v>5.68</c:v>
                </c:pt>
                <c:pt idx="593">
                  <c:v>5.68</c:v>
                </c:pt>
                <c:pt idx="594">
                  <c:v>5.68</c:v>
                </c:pt>
                <c:pt idx="595">
                  <c:v>5.68</c:v>
                </c:pt>
                <c:pt idx="596">
                  <c:v>5.68</c:v>
                </c:pt>
                <c:pt idx="597">
                  <c:v>5.68</c:v>
                </c:pt>
                <c:pt idx="598">
                  <c:v>5.68</c:v>
                </c:pt>
                <c:pt idx="599">
                  <c:v>5.68</c:v>
                </c:pt>
                <c:pt idx="600">
                  <c:v>5.68</c:v>
                </c:pt>
                <c:pt idx="601">
                  <c:v>5.68</c:v>
                </c:pt>
                <c:pt idx="602">
                  <c:v>5.68</c:v>
                </c:pt>
                <c:pt idx="603">
                  <c:v>5.68</c:v>
                </c:pt>
                <c:pt idx="604">
                  <c:v>5.68</c:v>
                </c:pt>
                <c:pt idx="605">
                  <c:v>5.68</c:v>
                </c:pt>
                <c:pt idx="606">
                  <c:v>5.68</c:v>
                </c:pt>
                <c:pt idx="607">
                  <c:v>5.68</c:v>
                </c:pt>
                <c:pt idx="608">
                  <c:v>5.68</c:v>
                </c:pt>
                <c:pt idx="609">
                  <c:v>5.68</c:v>
                </c:pt>
                <c:pt idx="610">
                  <c:v>5.68</c:v>
                </c:pt>
                <c:pt idx="611">
                  <c:v>5.68</c:v>
                </c:pt>
                <c:pt idx="612">
                  <c:v>5.68</c:v>
                </c:pt>
                <c:pt idx="613">
                  <c:v>5.68</c:v>
                </c:pt>
                <c:pt idx="614">
                  <c:v>5.68</c:v>
                </c:pt>
                <c:pt idx="615">
                  <c:v>5.68</c:v>
                </c:pt>
                <c:pt idx="616">
                  <c:v>5.68</c:v>
                </c:pt>
                <c:pt idx="617">
                  <c:v>5.68</c:v>
                </c:pt>
                <c:pt idx="618">
                  <c:v>5.68</c:v>
                </c:pt>
                <c:pt idx="619">
                  <c:v>5.68</c:v>
                </c:pt>
                <c:pt idx="620">
                  <c:v>5.68</c:v>
                </c:pt>
                <c:pt idx="621">
                  <c:v>5.68</c:v>
                </c:pt>
                <c:pt idx="622">
                  <c:v>5.68</c:v>
                </c:pt>
                <c:pt idx="623">
                  <c:v>5.68</c:v>
                </c:pt>
                <c:pt idx="624">
                  <c:v>5.68</c:v>
                </c:pt>
                <c:pt idx="625">
                  <c:v>5.68</c:v>
                </c:pt>
                <c:pt idx="626">
                  <c:v>5.68</c:v>
                </c:pt>
                <c:pt idx="627">
                  <c:v>5.68</c:v>
                </c:pt>
                <c:pt idx="628">
                  <c:v>5.68</c:v>
                </c:pt>
                <c:pt idx="629">
                  <c:v>5.68</c:v>
                </c:pt>
                <c:pt idx="630">
                  <c:v>5.68</c:v>
                </c:pt>
                <c:pt idx="631">
                  <c:v>5.68</c:v>
                </c:pt>
                <c:pt idx="632">
                  <c:v>5.68</c:v>
                </c:pt>
                <c:pt idx="633">
                  <c:v>5.68</c:v>
                </c:pt>
                <c:pt idx="634">
                  <c:v>5.68</c:v>
                </c:pt>
                <c:pt idx="635">
                  <c:v>5.68</c:v>
                </c:pt>
                <c:pt idx="636">
                  <c:v>5.68</c:v>
                </c:pt>
                <c:pt idx="637">
                  <c:v>5.68</c:v>
                </c:pt>
                <c:pt idx="638">
                  <c:v>5.68</c:v>
                </c:pt>
                <c:pt idx="639">
                  <c:v>5.68</c:v>
                </c:pt>
                <c:pt idx="640">
                  <c:v>5.68</c:v>
                </c:pt>
                <c:pt idx="641">
                  <c:v>5.68</c:v>
                </c:pt>
                <c:pt idx="642">
                  <c:v>5.68</c:v>
                </c:pt>
                <c:pt idx="643">
                  <c:v>5.68</c:v>
                </c:pt>
                <c:pt idx="644">
                  <c:v>5.68</c:v>
                </c:pt>
                <c:pt idx="645">
                  <c:v>5.68</c:v>
                </c:pt>
                <c:pt idx="646">
                  <c:v>5.68</c:v>
                </c:pt>
                <c:pt idx="647">
                  <c:v>5.68</c:v>
                </c:pt>
                <c:pt idx="648">
                  <c:v>5.68</c:v>
                </c:pt>
                <c:pt idx="649">
                  <c:v>5.68</c:v>
                </c:pt>
                <c:pt idx="650">
                  <c:v>5.68</c:v>
                </c:pt>
                <c:pt idx="651">
                  <c:v>5.68</c:v>
                </c:pt>
                <c:pt idx="652">
                  <c:v>5.68</c:v>
                </c:pt>
                <c:pt idx="653">
                  <c:v>5.68</c:v>
                </c:pt>
                <c:pt idx="654">
                  <c:v>5.68</c:v>
                </c:pt>
                <c:pt idx="655">
                  <c:v>5.68</c:v>
                </c:pt>
                <c:pt idx="656">
                  <c:v>5.68</c:v>
                </c:pt>
                <c:pt idx="657">
                  <c:v>5.68</c:v>
                </c:pt>
                <c:pt idx="658">
                  <c:v>5.68</c:v>
                </c:pt>
                <c:pt idx="659">
                  <c:v>5.68</c:v>
                </c:pt>
                <c:pt idx="660">
                  <c:v>5.68</c:v>
                </c:pt>
                <c:pt idx="661">
                  <c:v>5.68</c:v>
                </c:pt>
                <c:pt idx="662">
                  <c:v>5.68</c:v>
                </c:pt>
                <c:pt idx="663">
                  <c:v>5.68</c:v>
                </c:pt>
                <c:pt idx="664">
                  <c:v>5.68</c:v>
                </c:pt>
                <c:pt idx="665">
                  <c:v>5.68</c:v>
                </c:pt>
                <c:pt idx="666">
                  <c:v>5.68</c:v>
                </c:pt>
                <c:pt idx="667">
                  <c:v>5.68</c:v>
                </c:pt>
                <c:pt idx="668">
                  <c:v>5.68</c:v>
                </c:pt>
                <c:pt idx="669">
                  <c:v>5.68</c:v>
                </c:pt>
                <c:pt idx="670">
                  <c:v>5.68</c:v>
                </c:pt>
                <c:pt idx="671">
                  <c:v>5.68</c:v>
                </c:pt>
                <c:pt idx="672">
                  <c:v>5.68</c:v>
                </c:pt>
                <c:pt idx="673">
                  <c:v>5.68</c:v>
                </c:pt>
                <c:pt idx="674">
                  <c:v>5.68</c:v>
                </c:pt>
                <c:pt idx="675">
                  <c:v>5.68</c:v>
                </c:pt>
                <c:pt idx="676">
                  <c:v>5.68</c:v>
                </c:pt>
                <c:pt idx="677">
                  <c:v>5.68</c:v>
                </c:pt>
                <c:pt idx="678">
                  <c:v>5.68</c:v>
                </c:pt>
                <c:pt idx="679">
                  <c:v>5.68</c:v>
                </c:pt>
                <c:pt idx="680">
                  <c:v>5.68</c:v>
                </c:pt>
                <c:pt idx="681">
                  <c:v>5.68</c:v>
                </c:pt>
                <c:pt idx="682">
                  <c:v>5.68</c:v>
                </c:pt>
                <c:pt idx="683">
                  <c:v>5.68</c:v>
                </c:pt>
                <c:pt idx="684">
                  <c:v>5.68</c:v>
                </c:pt>
                <c:pt idx="685">
                  <c:v>5.68</c:v>
                </c:pt>
                <c:pt idx="686">
                  <c:v>5.68</c:v>
                </c:pt>
                <c:pt idx="687">
                  <c:v>5.68</c:v>
                </c:pt>
                <c:pt idx="688">
                  <c:v>5.68</c:v>
                </c:pt>
                <c:pt idx="689">
                  <c:v>5.68</c:v>
                </c:pt>
                <c:pt idx="690">
                  <c:v>5.68</c:v>
                </c:pt>
                <c:pt idx="691">
                  <c:v>5.68</c:v>
                </c:pt>
                <c:pt idx="692">
                  <c:v>5.68</c:v>
                </c:pt>
                <c:pt idx="693">
                  <c:v>5.68</c:v>
                </c:pt>
                <c:pt idx="694">
                  <c:v>5.68</c:v>
                </c:pt>
                <c:pt idx="695">
                  <c:v>5.68</c:v>
                </c:pt>
                <c:pt idx="696">
                  <c:v>5.68</c:v>
                </c:pt>
                <c:pt idx="697">
                  <c:v>5.68</c:v>
                </c:pt>
                <c:pt idx="698">
                  <c:v>5.68</c:v>
                </c:pt>
                <c:pt idx="699">
                  <c:v>5.68</c:v>
                </c:pt>
                <c:pt idx="700">
                  <c:v>5.68</c:v>
                </c:pt>
                <c:pt idx="701">
                  <c:v>5.68</c:v>
                </c:pt>
                <c:pt idx="702">
                  <c:v>5.68</c:v>
                </c:pt>
                <c:pt idx="703">
                  <c:v>5.68</c:v>
                </c:pt>
                <c:pt idx="704">
                  <c:v>5.68</c:v>
                </c:pt>
                <c:pt idx="705">
                  <c:v>5.68</c:v>
                </c:pt>
                <c:pt idx="706">
                  <c:v>5.68</c:v>
                </c:pt>
                <c:pt idx="707">
                  <c:v>5.68</c:v>
                </c:pt>
                <c:pt idx="708">
                  <c:v>5.68</c:v>
                </c:pt>
                <c:pt idx="709">
                  <c:v>5.68</c:v>
                </c:pt>
                <c:pt idx="710">
                  <c:v>5.68</c:v>
                </c:pt>
                <c:pt idx="711">
                  <c:v>5.68</c:v>
                </c:pt>
                <c:pt idx="712">
                  <c:v>5.68</c:v>
                </c:pt>
                <c:pt idx="713">
                  <c:v>5.68</c:v>
                </c:pt>
                <c:pt idx="714">
                  <c:v>5.68</c:v>
                </c:pt>
                <c:pt idx="715">
                  <c:v>5.68</c:v>
                </c:pt>
                <c:pt idx="716">
                  <c:v>5.68</c:v>
                </c:pt>
                <c:pt idx="717">
                  <c:v>5.68</c:v>
                </c:pt>
                <c:pt idx="718">
                  <c:v>5.68</c:v>
                </c:pt>
                <c:pt idx="719">
                  <c:v>5.68</c:v>
                </c:pt>
                <c:pt idx="720">
                  <c:v>5.68</c:v>
                </c:pt>
                <c:pt idx="721">
                  <c:v>5.68</c:v>
                </c:pt>
                <c:pt idx="722">
                  <c:v>5.68</c:v>
                </c:pt>
                <c:pt idx="723">
                  <c:v>5.68</c:v>
                </c:pt>
                <c:pt idx="724">
                  <c:v>5.68</c:v>
                </c:pt>
                <c:pt idx="725">
                  <c:v>5.68</c:v>
                </c:pt>
                <c:pt idx="726">
                  <c:v>5.68</c:v>
                </c:pt>
                <c:pt idx="727">
                  <c:v>5.68</c:v>
                </c:pt>
                <c:pt idx="728">
                  <c:v>5.68</c:v>
                </c:pt>
                <c:pt idx="729">
                  <c:v>5.68</c:v>
                </c:pt>
                <c:pt idx="730">
                  <c:v>5.68</c:v>
                </c:pt>
                <c:pt idx="731">
                  <c:v>5.68</c:v>
                </c:pt>
              </c:numCache>
            </c:numRef>
          </c:val>
          <c:smooth val="1"/>
          <c:extLst>
            <c:ext xmlns:c16="http://schemas.microsoft.com/office/drawing/2014/chart" uri="{C3380CC4-5D6E-409C-BE32-E72D297353CC}">
              <c16:uniqueId val="{00000008-F62F-495E-A366-4CF7EF09F92C}"/>
            </c:ext>
          </c:extLst>
        </c:ser>
        <c:ser>
          <c:idx val="12"/>
          <c:order val="19"/>
          <c:tx>
            <c:v>MINIMO ABSOLUTO 1998</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DATOS!$AR$3:$AR$734</c:f>
              <c:numCache>
                <c:formatCode>0.00</c:formatCode>
                <c:ptCount val="732"/>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c:v>
                </c:pt>
                <c:pt idx="30">
                  <c:v>0.1</c:v>
                </c:pt>
                <c:pt idx="31">
                  <c:v>0.1</c:v>
                </c:pt>
                <c:pt idx="32">
                  <c:v>0.1</c:v>
                </c:pt>
                <c:pt idx="33">
                  <c:v>0.1</c:v>
                </c:pt>
                <c:pt idx="34">
                  <c:v>0.1</c:v>
                </c:pt>
                <c:pt idx="35">
                  <c:v>0.1</c:v>
                </c:pt>
                <c:pt idx="36">
                  <c:v>0.1</c:v>
                </c:pt>
                <c:pt idx="37">
                  <c:v>0.1</c:v>
                </c:pt>
                <c:pt idx="38">
                  <c:v>0.1</c:v>
                </c:pt>
                <c:pt idx="39">
                  <c:v>0.1</c:v>
                </c:pt>
                <c:pt idx="40">
                  <c:v>0.1</c:v>
                </c:pt>
                <c:pt idx="41">
                  <c:v>0.1</c:v>
                </c:pt>
                <c:pt idx="42">
                  <c:v>0.1</c:v>
                </c:pt>
                <c:pt idx="43">
                  <c:v>0.1</c:v>
                </c:pt>
                <c:pt idx="44">
                  <c:v>0.1</c:v>
                </c:pt>
                <c:pt idx="45">
                  <c:v>0.1</c:v>
                </c:pt>
                <c:pt idx="46">
                  <c:v>0.1</c:v>
                </c:pt>
                <c:pt idx="47">
                  <c:v>0.1</c:v>
                </c:pt>
                <c:pt idx="48">
                  <c:v>0.1</c:v>
                </c:pt>
                <c:pt idx="49">
                  <c:v>0.1</c:v>
                </c:pt>
                <c:pt idx="50">
                  <c:v>0.1</c:v>
                </c:pt>
                <c:pt idx="51">
                  <c:v>0.1</c:v>
                </c:pt>
                <c:pt idx="52">
                  <c:v>0.1</c:v>
                </c:pt>
                <c:pt idx="53">
                  <c:v>0.1</c:v>
                </c:pt>
                <c:pt idx="54">
                  <c:v>0.1</c:v>
                </c:pt>
                <c:pt idx="55">
                  <c:v>0.1</c:v>
                </c:pt>
                <c:pt idx="56">
                  <c:v>0.1</c:v>
                </c:pt>
                <c:pt idx="57">
                  <c:v>0.1</c:v>
                </c:pt>
                <c:pt idx="58">
                  <c:v>0.1</c:v>
                </c:pt>
                <c:pt idx="59">
                  <c:v>0.1</c:v>
                </c:pt>
                <c:pt idx="60">
                  <c:v>0.1</c:v>
                </c:pt>
                <c:pt idx="61">
                  <c:v>0.1</c:v>
                </c:pt>
                <c:pt idx="62">
                  <c:v>0.1</c:v>
                </c:pt>
                <c:pt idx="63">
                  <c:v>0.1</c:v>
                </c:pt>
                <c:pt idx="64">
                  <c:v>0.1</c:v>
                </c:pt>
                <c:pt idx="65">
                  <c:v>0.1</c:v>
                </c:pt>
                <c:pt idx="66">
                  <c:v>0.1</c:v>
                </c:pt>
                <c:pt idx="67">
                  <c:v>0.1</c:v>
                </c:pt>
                <c:pt idx="68">
                  <c:v>0.1</c:v>
                </c:pt>
                <c:pt idx="69">
                  <c:v>0.1</c:v>
                </c:pt>
                <c:pt idx="70">
                  <c:v>0.1</c:v>
                </c:pt>
                <c:pt idx="71">
                  <c:v>0.1</c:v>
                </c:pt>
                <c:pt idx="72">
                  <c:v>0.1</c:v>
                </c:pt>
                <c:pt idx="73">
                  <c:v>0.1</c:v>
                </c:pt>
                <c:pt idx="74">
                  <c:v>0.1</c:v>
                </c:pt>
                <c:pt idx="75">
                  <c:v>0.1</c:v>
                </c:pt>
                <c:pt idx="76">
                  <c:v>0.1</c:v>
                </c:pt>
                <c:pt idx="77">
                  <c:v>0.1</c:v>
                </c:pt>
                <c:pt idx="78">
                  <c:v>0.1</c:v>
                </c:pt>
                <c:pt idx="79">
                  <c:v>0.1</c:v>
                </c:pt>
                <c:pt idx="80">
                  <c:v>0.1</c:v>
                </c:pt>
                <c:pt idx="81">
                  <c:v>0.1</c:v>
                </c:pt>
                <c:pt idx="82">
                  <c:v>0.1</c:v>
                </c:pt>
                <c:pt idx="83">
                  <c:v>0.1</c:v>
                </c:pt>
                <c:pt idx="84">
                  <c:v>0.1</c:v>
                </c:pt>
                <c:pt idx="85">
                  <c:v>0.1</c:v>
                </c:pt>
                <c:pt idx="86">
                  <c:v>0.1</c:v>
                </c:pt>
                <c:pt idx="87">
                  <c:v>0.1</c:v>
                </c:pt>
                <c:pt idx="88">
                  <c:v>0.1</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pt idx="109">
                  <c:v>0.1</c:v>
                </c:pt>
                <c:pt idx="110">
                  <c:v>0.1</c:v>
                </c:pt>
                <c:pt idx="111">
                  <c:v>0.1</c:v>
                </c:pt>
                <c:pt idx="112">
                  <c:v>0.1</c:v>
                </c:pt>
                <c:pt idx="113">
                  <c:v>0.1</c:v>
                </c:pt>
                <c:pt idx="114">
                  <c:v>0.1</c:v>
                </c:pt>
                <c:pt idx="115">
                  <c:v>0.1</c:v>
                </c:pt>
                <c:pt idx="116">
                  <c:v>0.1</c:v>
                </c:pt>
                <c:pt idx="117">
                  <c:v>0.1</c:v>
                </c:pt>
                <c:pt idx="118">
                  <c:v>0.1</c:v>
                </c:pt>
                <c:pt idx="119">
                  <c:v>0.1</c:v>
                </c:pt>
                <c:pt idx="120">
                  <c:v>0.1</c:v>
                </c:pt>
                <c:pt idx="121">
                  <c:v>0.1</c:v>
                </c:pt>
                <c:pt idx="122">
                  <c:v>0.1</c:v>
                </c:pt>
                <c:pt idx="123">
                  <c:v>0.1</c:v>
                </c:pt>
                <c:pt idx="124">
                  <c:v>0.1</c:v>
                </c:pt>
                <c:pt idx="125">
                  <c:v>0.1</c:v>
                </c:pt>
                <c:pt idx="126">
                  <c:v>0.1</c:v>
                </c:pt>
                <c:pt idx="127">
                  <c:v>0.1</c:v>
                </c:pt>
                <c:pt idx="128">
                  <c:v>0.1</c:v>
                </c:pt>
                <c:pt idx="129">
                  <c:v>0.1</c:v>
                </c:pt>
                <c:pt idx="130">
                  <c:v>0.1</c:v>
                </c:pt>
                <c:pt idx="131">
                  <c:v>0.1</c:v>
                </c:pt>
                <c:pt idx="132">
                  <c:v>0.1</c:v>
                </c:pt>
                <c:pt idx="133">
                  <c:v>0.1</c:v>
                </c:pt>
                <c:pt idx="134">
                  <c:v>0.1</c:v>
                </c:pt>
                <c:pt idx="135">
                  <c:v>0.1</c:v>
                </c:pt>
                <c:pt idx="136">
                  <c:v>0.1</c:v>
                </c:pt>
                <c:pt idx="137">
                  <c:v>0.1</c:v>
                </c:pt>
                <c:pt idx="138">
                  <c:v>0.1</c:v>
                </c:pt>
                <c:pt idx="139">
                  <c:v>0.1</c:v>
                </c:pt>
                <c:pt idx="140">
                  <c:v>0.1</c:v>
                </c:pt>
                <c:pt idx="141">
                  <c:v>0.1</c:v>
                </c:pt>
                <c:pt idx="142">
                  <c:v>0.1</c:v>
                </c:pt>
                <c:pt idx="143">
                  <c:v>0.1</c:v>
                </c:pt>
                <c:pt idx="144">
                  <c:v>0.1</c:v>
                </c:pt>
                <c:pt idx="145">
                  <c:v>0.1</c:v>
                </c:pt>
                <c:pt idx="146">
                  <c:v>0.1</c:v>
                </c:pt>
                <c:pt idx="147">
                  <c:v>0.1</c:v>
                </c:pt>
                <c:pt idx="148">
                  <c:v>0.1</c:v>
                </c:pt>
                <c:pt idx="149">
                  <c:v>0.1</c:v>
                </c:pt>
                <c:pt idx="150">
                  <c:v>0.1</c:v>
                </c:pt>
                <c:pt idx="151">
                  <c:v>0.1</c:v>
                </c:pt>
                <c:pt idx="152">
                  <c:v>0.1</c:v>
                </c:pt>
                <c:pt idx="153">
                  <c:v>0.1</c:v>
                </c:pt>
                <c:pt idx="154">
                  <c:v>0.1</c:v>
                </c:pt>
                <c:pt idx="155">
                  <c:v>0.1</c:v>
                </c:pt>
                <c:pt idx="156">
                  <c:v>0.1</c:v>
                </c:pt>
                <c:pt idx="157">
                  <c:v>0.1</c:v>
                </c:pt>
                <c:pt idx="158">
                  <c:v>0.1</c:v>
                </c:pt>
                <c:pt idx="159">
                  <c:v>0.1</c:v>
                </c:pt>
                <c:pt idx="160">
                  <c:v>0.1</c:v>
                </c:pt>
                <c:pt idx="161">
                  <c:v>0.1</c:v>
                </c:pt>
                <c:pt idx="162">
                  <c:v>0.1</c:v>
                </c:pt>
                <c:pt idx="163">
                  <c:v>0.1</c:v>
                </c:pt>
                <c:pt idx="164">
                  <c:v>0.1</c:v>
                </c:pt>
                <c:pt idx="165">
                  <c:v>0.1</c:v>
                </c:pt>
                <c:pt idx="166">
                  <c:v>0.1</c:v>
                </c:pt>
                <c:pt idx="167">
                  <c:v>0.1</c:v>
                </c:pt>
                <c:pt idx="168">
                  <c:v>0.1</c:v>
                </c:pt>
                <c:pt idx="169">
                  <c:v>0.1</c:v>
                </c:pt>
                <c:pt idx="170">
                  <c:v>0.1</c:v>
                </c:pt>
                <c:pt idx="171">
                  <c:v>0.1</c:v>
                </c:pt>
                <c:pt idx="172">
                  <c:v>0.1</c:v>
                </c:pt>
                <c:pt idx="173">
                  <c:v>0.1</c:v>
                </c:pt>
                <c:pt idx="174">
                  <c:v>0.1</c:v>
                </c:pt>
                <c:pt idx="175">
                  <c:v>0.1</c:v>
                </c:pt>
                <c:pt idx="176">
                  <c:v>0.1</c:v>
                </c:pt>
                <c:pt idx="177">
                  <c:v>0.1</c:v>
                </c:pt>
                <c:pt idx="178">
                  <c:v>0.1</c:v>
                </c:pt>
                <c:pt idx="179">
                  <c:v>0.1</c:v>
                </c:pt>
                <c:pt idx="180">
                  <c:v>0.1</c:v>
                </c:pt>
                <c:pt idx="181">
                  <c:v>0.1</c:v>
                </c:pt>
                <c:pt idx="182">
                  <c:v>0.1</c:v>
                </c:pt>
                <c:pt idx="183">
                  <c:v>0.1</c:v>
                </c:pt>
                <c:pt idx="184">
                  <c:v>0.1</c:v>
                </c:pt>
                <c:pt idx="185">
                  <c:v>0.1</c:v>
                </c:pt>
                <c:pt idx="186">
                  <c:v>0.1</c:v>
                </c:pt>
                <c:pt idx="187">
                  <c:v>0.1</c:v>
                </c:pt>
                <c:pt idx="188">
                  <c:v>0.1</c:v>
                </c:pt>
                <c:pt idx="189">
                  <c:v>0.1</c:v>
                </c:pt>
                <c:pt idx="190">
                  <c:v>0.1</c:v>
                </c:pt>
                <c:pt idx="191">
                  <c:v>0.1</c:v>
                </c:pt>
                <c:pt idx="192">
                  <c:v>0.1</c:v>
                </c:pt>
                <c:pt idx="193">
                  <c:v>0.1</c:v>
                </c:pt>
                <c:pt idx="194">
                  <c:v>0.1</c:v>
                </c:pt>
                <c:pt idx="195">
                  <c:v>0.1</c:v>
                </c:pt>
                <c:pt idx="196">
                  <c:v>0.1</c:v>
                </c:pt>
                <c:pt idx="197">
                  <c:v>0.1</c:v>
                </c:pt>
                <c:pt idx="198">
                  <c:v>0.1</c:v>
                </c:pt>
                <c:pt idx="199">
                  <c:v>0.1</c:v>
                </c:pt>
                <c:pt idx="200">
                  <c:v>0.1</c:v>
                </c:pt>
                <c:pt idx="201">
                  <c:v>0.1</c:v>
                </c:pt>
                <c:pt idx="202">
                  <c:v>0.1</c:v>
                </c:pt>
                <c:pt idx="203">
                  <c:v>0.1</c:v>
                </c:pt>
                <c:pt idx="204">
                  <c:v>0.1</c:v>
                </c:pt>
                <c:pt idx="205">
                  <c:v>0.1</c:v>
                </c:pt>
                <c:pt idx="206">
                  <c:v>0.1</c:v>
                </c:pt>
                <c:pt idx="207">
                  <c:v>0.1</c:v>
                </c:pt>
                <c:pt idx="208">
                  <c:v>0.1</c:v>
                </c:pt>
                <c:pt idx="209">
                  <c:v>0.1</c:v>
                </c:pt>
                <c:pt idx="210">
                  <c:v>0.1</c:v>
                </c:pt>
                <c:pt idx="211">
                  <c:v>0.1</c:v>
                </c:pt>
                <c:pt idx="212">
                  <c:v>0.1</c:v>
                </c:pt>
                <c:pt idx="213">
                  <c:v>0.1</c:v>
                </c:pt>
                <c:pt idx="214">
                  <c:v>0.1</c:v>
                </c:pt>
                <c:pt idx="215">
                  <c:v>0.1</c:v>
                </c:pt>
                <c:pt idx="216">
                  <c:v>0.1</c:v>
                </c:pt>
                <c:pt idx="217">
                  <c:v>0.1</c:v>
                </c:pt>
                <c:pt idx="218">
                  <c:v>0.1</c:v>
                </c:pt>
                <c:pt idx="219">
                  <c:v>0.1</c:v>
                </c:pt>
                <c:pt idx="220">
                  <c:v>0.1</c:v>
                </c:pt>
                <c:pt idx="221">
                  <c:v>0.1</c:v>
                </c:pt>
                <c:pt idx="222">
                  <c:v>0.1</c:v>
                </c:pt>
                <c:pt idx="223">
                  <c:v>0.1</c:v>
                </c:pt>
                <c:pt idx="224">
                  <c:v>0.1</c:v>
                </c:pt>
                <c:pt idx="225">
                  <c:v>0.1</c:v>
                </c:pt>
                <c:pt idx="226">
                  <c:v>0.1</c:v>
                </c:pt>
                <c:pt idx="227">
                  <c:v>0.1</c:v>
                </c:pt>
                <c:pt idx="228">
                  <c:v>0.1</c:v>
                </c:pt>
                <c:pt idx="229">
                  <c:v>0.1</c:v>
                </c:pt>
                <c:pt idx="230">
                  <c:v>0.1</c:v>
                </c:pt>
                <c:pt idx="231">
                  <c:v>0.1</c:v>
                </c:pt>
                <c:pt idx="232">
                  <c:v>0.1</c:v>
                </c:pt>
                <c:pt idx="233">
                  <c:v>0.1</c:v>
                </c:pt>
                <c:pt idx="234">
                  <c:v>0.1</c:v>
                </c:pt>
                <c:pt idx="235">
                  <c:v>0.1</c:v>
                </c:pt>
                <c:pt idx="236">
                  <c:v>0.1</c:v>
                </c:pt>
                <c:pt idx="237">
                  <c:v>0.1</c:v>
                </c:pt>
                <c:pt idx="238">
                  <c:v>0.1</c:v>
                </c:pt>
                <c:pt idx="239">
                  <c:v>0.1</c:v>
                </c:pt>
                <c:pt idx="240">
                  <c:v>0.1</c:v>
                </c:pt>
                <c:pt idx="241">
                  <c:v>0.1</c:v>
                </c:pt>
                <c:pt idx="242">
                  <c:v>0.1</c:v>
                </c:pt>
                <c:pt idx="243">
                  <c:v>0.1</c:v>
                </c:pt>
                <c:pt idx="244">
                  <c:v>0.1</c:v>
                </c:pt>
                <c:pt idx="245">
                  <c:v>0.1</c:v>
                </c:pt>
                <c:pt idx="246">
                  <c:v>0.1</c:v>
                </c:pt>
                <c:pt idx="247">
                  <c:v>0.1</c:v>
                </c:pt>
                <c:pt idx="248">
                  <c:v>0.1</c:v>
                </c:pt>
                <c:pt idx="249">
                  <c:v>0.1</c:v>
                </c:pt>
                <c:pt idx="250">
                  <c:v>0.1</c:v>
                </c:pt>
                <c:pt idx="251">
                  <c:v>0.1</c:v>
                </c:pt>
                <c:pt idx="252">
                  <c:v>0.1</c:v>
                </c:pt>
                <c:pt idx="253">
                  <c:v>0.1</c:v>
                </c:pt>
                <c:pt idx="254">
                  <c:v>0.1</c:v>
                </c:pt>
                <c:pt idx="255">
                  <c:v>0.1</c:v>
                </c:pt>
                <c:pt idx="256">
                  <c:v>0.1</c:v>
                </c:pt>
                <c:pt idx="257">
                  <c:v>0.1</c:v>
                </c:pt>
                <c:pt idx="258">
                  <c:v>0.1</c:v>
                </c:pt>
                <c:pt idx="259">
                  <c:v>0.1</c:v>
                </c:pt>
                <c:pt idx="260">
                  <c:v>0.1</c:v>
                </c:pt>
                <c:pt idx="261">
                  <c:v>0.1</c:v>
                </c:pt>
                <c:pt idx="262">
                  <c:v>0.1</c:v>
                </c:pt>
                <c:pt idx="263">
                  <c:v>0.1</c:v>
                </c:pt>
                <c:pt idx="264">
                  <c:v>0.1</c:v>
                </c:pt>
                <c:pt idx="265">
                  <c:v>0.1</c:v>
                </c:pt>
                <c:pt idx="266">
                  <c:v>0.1</c:v>
                </c:pt>
                <c:pt idx="267">
                  <c:v>0.1</c:v>
                </c:pt>
                <c:pt idx="268">
                  <c:v>0.1</c:v>
                </c:pt>
                <c:pt idx="269">
                  <c:v>0.1</c:v>
                </c:pt>
                <c:pt idx="270">
                  <c:v>0.1</c:v>
                </c:pt>
                <c:pt idx="271">
                  <c:v>0.1</c:v>
                </c:pt>
                <c:pt idx="272">
                  <c:v>0.1</c:v>
                </c:pt>
                <c:pt idx="273">
                  <c:v>0.1</c:v>
                </c:pt>
                <c:pt idx="274">
                  <c:v>0.1</c:v>
                </c:pt>
                <c:pt idx="275">
                  <c:v>0.1</c:v>
                </c:pt>
                <c:pt idx="276">
                  <c:v>0.1</c:v>
                </c:pt>
                <c:pt idx="277">
                  <c:v>0.1</c:v>
                </c:pt>
                <c:pt idx="278">
                  <c:v>0.1</c:v>
                </c:pt>
                <c:pt idx="279">
                  <c:v>0.1</c:v>
                </c:pt>
                <c:pt idx="280">
                  <c:v>0.1</c:v>
                </c:pt>
                <c:pt idx="281">
                  <c:v>0.1</c:v>
                </c:pt>
                <c:pt idx="282">
                  <c:v>0.1</c:v>
                </c:pt>
                <c:pt idx="283">
                  <c:v>0.1</c:v>
                </c:pt>
                <c:pt idx="284">
                  <c:v>0.1</c:v>
                </c:pt>
                <c:pt idx="285">
                  <c:v>0.1</c:v>
                </c:pt>
                <c:pt idx="286">
                  <c:v>0.1</c:v>
                </c:pt>
                <c:pt idx="287">
                  <c:v>0.1</c:v>
                </c:pt>
                <c:pt idx="288">
                  <c:v>0.1</c:v>
                </c:pt>
                <c:pt idx="289">
                  <c:v>0.1</c:v>
                </c:pt>
                <c:pt idx="290">
                  <c:v>0.1</c:v>
                </c:pt>
                <c:pt idx="291">
                  <c:v>0.1</c:v>
                </c:pt>
                <c:pt idx="292">
                  <c:v>0.1</c:v>
                </c:pt>
                <c:pt idx="293">
                  <c:v>0.1</c:v>
                </c:pt>
                <c:pt idx="294">
                  <c:v>0.1</c:v>
                </c:pt>
                <c:pt idx="295">
                  <c:v>0.1</c:v>
                </c:pt>
                <c:pt idx="296">
                  <c:v>0.1</c:v>
                </c:pt>
                <c:pt idx="297">
                  <c:v>0.1</c:v>
                </c:pt>
                <c:pt idx="298">
                  <c:v>0.1</c:v>
                </c:pt>
                <c:pt idx="299">
                  <c:v>0.1</c:v>
                </c:pt>
                <c:pt idx="300">
                  <c:v>0.1</c:v>
                </c:pt>
                <c:pt idx="301">
                  <c:v>0.1</c:v>
                </c:pt>
                <c:pt idx="302">
                  <c:v>0.1</c:v>
                </c:pt>
                <c:pt idx="303">
                  <c:v>0.1</c:v>
                </c:pt>
                <c:pt idx="304">
                  <c:v>0.1</c:v>
                </c:pt>
                <c:pt idx="305">
                  <c:v>0.1</c:v>
                </c:pt>
                <c:pt idx="306">
                  <c:v>0.1</c:v>
                </c:pt>
                <c:pt idx="307">
                  <c:v>0.1</c:v>
                </c:pt>
                <c:pt idx="308">
                  <c:v>0.1</c:v>
                </c:pt>
                <c:pt idx="309">
                  <c:v>0.1</c:v>
                </c:pt>
                <c:pt idx="310">
                  <c:v>0.1</c:v>
                </c:pt>
                <c:pt idx="311">
                  <c:v>0.1</c:v>
                </c:pt>
                <c:pt idx="312">
                  <c:v>0.1</c:v>
                </c:pt>
                <c:pt idx="313">
                  <c:v>0.1</c:v>
                </c:pt>
                <c:pt idx="314">
                  <c:v>0.1</c:v>
                </c:pt>
                <c:pt idx="315">
                  <c:v>0.1</c:v>
                </c:pt>
                <c:pt idx="316">
                  <c:v>0.1</c:v>
                </c:pt>
                <c:pt idx="317">
                  <c:v>0.1</c:v>
                </c:pt>
                <c:pt idx="318">
                  <c:v>0.1</c:v>
                </c:pt>
                <c:pt idx="319">
                  <c:v>0.1</c:v>
                </c:pt>
                <c:pt idx="320">
                  <c:v>0.1</c:v>
                </c:pt>
                <c:pt idx="321">
                  <c:v>0.1</c:v>
                </c:pt>
                <c:pt idx="322">
                  <c:v>0.1</c:v>
                </c:pt>
                <c:pt idx="323">
                  <c:v>0.1</c:v>
                </c:pt>
                <c:pt idx="324">
                  <c:v>0.1</c:v>
                </c:pt>
                <c:pt idx="325">
                  <c:v>0.1</c:v>
                </c:pt>
                <c:pt idx="326">
                  <c:v>0.1</c:v>
                </c:pt>
                <c:pt idx="327">
                  <c:v>0.1</c:v>
                </c:pt>
                <c:pt idx="328">
                  <c:v>0.1</c:v>
                </c:pt>
                <c:pt idx="329">
                  <c:v>0.1</c:v>
                </c:pt>
                <c:pt idx="330">
                  <c:v>0.1</c:v>
                </c:pt>
                <c:pt idx="331">
                  <c:v>0.1</c:v>
                </c:pt>
                <c:pt idx="332">
                  <c:v>0.1</c:v>
                </c:pt>
                <c:pt idx="333">
                  <c:v>0.1</c:v>
                </c:pt>
                <c:pt idx="334">
                  <c:v>0.1</c:v>
                </c:pt>
                <c:pt idx="335">
                  <c:v>0.1</c:v>
                </c:pt>
                <c:pt idx="336">
                  <c:v>0.1</c:v>
                </c:pt>
                <c:pt idx="337">
                  <c:v>0.1</c:v>
                </c:pt>
                <c:pt idx="338">
                  <c:v>0.1</c:v>
                </c:pt>
                <c:pt idx="339">
                  <c:v>0.1</c:v>
                </c:pt>
                <c:pt idx="340">
                  <c:v>0.1</c:v>
                </c:pt>
                <c:pt idx="341">
                  <c:v>0.1</c:v>
                </c:pt>
                <c:pt idx="342">
                  <c:v>0.1</c:v>
                </c:pt>
                <c:pt idx="343">
                  <c:v>0.1</c:v>
                </c:pt>
                <c:pt idx="344">
                  <c:v>0.1</c:v>
                </c:pt>
                <c:pt idx="345">
                  <c:v>0.1</c:v>
                </c:pt>
                <c:pt idx="346">
                  <c:v>0.1</c:v>
                </c:pt>
                <c:pt idx="347">
                  <c:v>0.1</c:v>
                </c:pt>
                <c:pt idx="348">
                  <c:v>0.1</c:v>
                </c:pt>
                <c:pt idx="349">
                  <c:v>0.1</c:v>
                </c:pt>
                <c:pt idx="350">
                  <c:v>0.1</c:v>
                </c:pt>
                <c:pt idx="351">
                  <c:v>0.1</c:v>
                </c:pt>
                <c:pt idx="352">
                  <c:v>0.1</c:v>
                </c:pt>
                <c:pt idx="353">
                  <c:v>0.1</c:v>
                </c:pt>
                <c:pt idx="354">
                  <c:v>0.1</c:v>
                </c:pt>
                <c:pt idx="355">
                  <c:v>0.1</c:v>
                </c:pt>
                <c:pt idx="356">
                  <c:v>0.1</c:v>
                </c:pt>
                <c:pt idx="357">
                  <c:v>0.1</c:v>
                </c:pt>
                <c:pt idx="358">
                  <c:v>0.1</c:v>
                </c:pt>
                <c:pt idx="359">
                  <c:v>0.1</c:v>
                </c:pt>
                <c:pt idx="360">
                  <c:v>0.1</c:v>
                </c:pt>
                <c:pt idx="361">
                  <c:v>0.1</c:v>
                </c:pt>
                <c:pt idx="362">
                  <c:v>0.1</c:v>
                </c:pt>
                <c:pt idx="363">
                  <c:v>0.1</c:v>
                </c:pt>
                <c:pt idx="364">
                  <c:v>0.1</c:v>
                </c:pt>
                <c:pt idx="365">
                  <c:v>0.1</c:v>
                </c:pt>
                <c:pt idx="366">
                  <c:v>0.1</c:v>
                </c:pt>
                <c:pt idx="367">
                  <c:v>0.1</c:v>
                </c:pt>
                <c:pt idx="368">
                  <c:v>0.1</c:v>
                </c:pt>
                <c:pt idx="369">
                  <c:v>0.1</c:v>
                </c:pt>
                <c:pt idx="370">
                  <c:v>0.1</c:v>
                </c:pt>
                <c:pt idx="371">
                  <c:v>0.1</c:v>
                </c:pt>
                <c:pt idx="372">
                  <c:v>0.1</c:v>
                </c:pt>
                <c:pt idx="373">
                  <c:v>0.1</c:v>
                </c:pt>
                <c:pt idx="374">
                  <c:v>0.1</c:v>
                </c:pt>
                <c:pt idx="375">
                  <c:v>0.1</c:v>
                </c:pt>
                <c:pt idx="376">
                  <c:v>0.1</c:v>
                </c:pt>
                <c:pt idx="377">
                  <c:v>0.1</c:v>
                </c:pt>
                <c:pt idx="378">
                  <c:v>0.1</c:v>
                </c:pt>
                <c:pt idx="379">
                  <c:v>0.1</c:v>
                </c:pt>
                <c:pt idx="380">
                  <c:v>0.1</c:v>
                </c:pt>
                <c:pt idx="381">
                  <c:v>0.1</c:v>
                </c:pt>
                <c:pt idx="382">
                  <c:v>0.1</c:v>
                </c:pt>
                <c:pt idx="383">
                  <c:v>0.1</c:v>
                </c:pt>
                <c:pt idx="384">
                  <c:v>0.1</c:v>
                </c:pt>
                <c:pt idx="385">
                  <c:v>0.1</c:v>
                </c:pt>
                <c:pt idx="386">
                  <c:v>0.1</c:v>
                </c:pt>
                <c:pt idx="387">
                  <c:v>0.1</c:v>
                </c:pt>
                <c:pt idx="388">
                  <c:v>0.1</c:v>
                </c:pt>
                <c:pt idx="389">
                  <c:v>0.1</c:v>
                </c:pt>
                <c:pt idx="390">
                  <c:v>0.1</c:v>
                </c:pt>
                <c:pt idx="391">
                  <c:v>0.1</c:v>
                </c:pt>
                <c:pt idx="392">
                  <c:v>0.1</c:v>
                </c:pt>
                <c:pt idx="393">
                  <c:v>0.1</c:v>
                </c:pt>
                <c:pt idx="394">
                  <c:v>0.1</c:v>
                </c:pt>
                <c:pt idx="395">
                  <c:v>0.1</c:v>
                </c:pt>
                <c:pt idx="396">
                  <c:v>0.1</c:v>
                </c:pt>
                <c:pt idx="397">
                  <c:v>0.1</c:v>
                </c:pt>
                <c:pt idx="398">
                  <c:v>0.1</c:v>
                </c:pt>
                <c:pt idx="399">
                  <c:v>0.1</c:v>
                </c:pt>
                <c:pt idx="400">
                  <c:v>0.1</c:v>
                </c:pt>
                <c:pt idx="401">
                  <c:v>0.1</c:v>
                </c:pt>
                <c:pt idx="402">
                  <c:v>0.1</c:v>
                </c:pt>
                <c:pt idx="403">
                  <c:v>0.1</c:v>
                </c:pt>
                <c:pt idx="404">
                  <c:v>0.1</c:v>
                </c:pt>
                <c:pt idx="405">
                  <c:v>0.1</c:v>
                </c:pt>
                <c:pt idx="406">
                  <c:v>0.1</c:v>
                </c:pt>
                <c:pt idx="407">
                  <c:v>0.1</c:v>
                </c:pt>
                <c:pt idx="408">
                  <c:v>0.1</c:v>
                </c:pt>
                <c:pt idx="409">
                  <c:v>0.1</c:v>
                </c:pt>
                <c:pt idx="410">
                  <c:v>0.1</c:v>
                </c:pt>
                <c:pt idx="411">
                  <c:v>0.1</c:v>
                </c:pt>
                <c:pt idx="412">
                  <c:v>0.1</c:v>
                </c:pt>
                <c:pt idx="413">
                  <c:v>0.1</c:v>
                </c:pt>
                <c:pt idx="414">
                  <c:v>0.1</c:v>
                </c:pt>
                <c:pt idx="415">
                  <c:v>0.1</c:v>
                </c:pt>
                <c:pt idx="416">
                  <c:v>0.1</c:v>
                </c:pt>
                <c:pt idx="417">
                  <c:v>0.1</c:v>
                </c:pt>
                <c:pt idx="418">
                  <c:v>0.1</c:v>
                </c:pt>
                <c:pt idx="419">
                  <c:v>0.1</c:v>
                </c:pt>
                <c:pt idx="420">
                  <c:v>0.1</c:v>
                </c:pt>
                <c:pt idx="421">
                  <c:v>0.1</c:v>
                </c:pt>
                <c:pt idx="422">
                  <c:v>0.1</c:v>
                </c:pt>
                <c:pt idx="423">
                  <c:v>0.1</c:v>
                </c:pt>
                <c:pt idx="424">
                  <c:v>0.1</c:v>
                </c:pt>
                <c:pt idx="425">
                  <c:v>0.1</c:v>
                </c:pt>
                <c:pt idx="426">
                  <c:v>0.1</c:v>
                </c:pt>
                <c:pt idx="427">
                  <c:v>0.1</c:v>
                </c:pt>
                <c:pt idx="428">
                  <c:v>0.1</c:v>
                </c:pt>
                <c:pt idx="429">
                  <c:v>0.1</c:v>
                </c:pt>
                <c:pt idx="430">
                  <c:v>0.1</c:v>
                </c:pt>
                <c:pt idx="431">
                  <c:v>0.1</c:v>
                </c:pt>
                <c:pt idx="432">
                  <c:v>0.1</c:v>
                </c:pt>
                <c:pt idx="433">
                  <c:v>0.1</c:v>
                </c:pt>
                <c:pt idx="434">
                  <c:v>0.1</c:v>
                </c:pt>
                <c:pt idx="435">
                  <c:v>0.1</c:v>
                </c:pt>
                <c:pt idx="436">
                  <c:v>0.1</c:v>
                </c:pt>
                <c:pt idx="437">
                  <c:v>0.1</c:v>
                </c:pt>
                <c:pt idx="438">
                  <c:v>0.1</c:v>
                </c:pt>
                <c:pt idx="439">
                  <c:v>0.1</c:v>
                </c:pt>
                <c:pt idx="440">
                  <c:v>0.1</c:v>
                </c:pt>
                <c:pt idx="441">
                  <c:v>0.1</c:v>
                </c:pt>
                <c:pt idx="442">
                  <c:v>0.1</c:v>
                </c:pt>
                <c:pt idx="443">
                  <c:v>0.1</c:v>
                </c:pt>
                <c:pt idx="444">
                  <c:v>0.1</c:v>
                </c:pt>
                <c:pt idx="445">
                  <c:v>0.1</c:v>
                </c:pt>
                <c:pt idx="446">
                  <c:v>0.1</c:v>
                </c:pt>
                <c:pt idx="447">
                  <c:v>0.1</c:v>
                </c:pt>
                <c:pt idx="448">
                  <c:v>0.1</c:v>
                </c:pt>
                <c:pt idx="449">
                  <c:v>0.1</c:v>
                </c:pt>
                <c:pt idx="450">
                  <c:v>0.1</c:v>
                </c:pt>
                <c:pt idx="451">
                  <c:v>0.1</c:v>
                </c:pt>
                <c:pt idx="452">
                  <c:v>0.1</c:v>
                </c:pt>
                <c:pt idx="453">
                  <c:v>0.1</c:v>
                </c:pt>
                <c:pt idx="454">
                  <c:v>0.1</c:v>
                </c:pt>
                <c:pt idx="455">
                  <c:v>0.1</c:v>
                </c:pt>
                <c:pt idx="456">
                  <c:v>0.1</c:v>
                </c:pt>
                <c:pt idx="457">
                  <c:v>0.1</c:v>
                </c:pt>
                <c:pt idx="458">
                  <c:v>0.1</c:v>
                </c:pt>
                <c:pt idx="459">
                  <c:v>0.1</c:v>
                </c:pt>
                <c:pt idx="460">
                  <c:v>0.1</c:v>
                </c:pt>
                <c:pt idx="461">
                  <c:v>0.1</c:v>
                </c:pt>
                <c:pt idx="462">
                  <c:v>0.1</c:v>
                </c:pt>
                <c:pt idx="463">
                  <c:v>0.1</c:v>
                </c:pt>
                <c:pt idx="464">
                  <c:v>0.1</c:v>
                </c:pt>
                <c:pt idx="465">
                  <c:v>0.1</c:v>
                </c:pt>
                <c:pt idx="466">
                  <c:v>0.1</c:v>
                </c:pt>
                <c:pt idx="467">
                  <c:v>0.1</c:v>
                </c:pt>
                <c:pt idx="468">
                  <c:v>0.1</c:v>
                </c:pt>
                <c:pt idx="469">
                  <c:v>0.1</c:v>
                </c:pt>
                <c:pt idx="470">
                  <c:v>0.1</c:v>
                </c:pt>
                <c:pt idx="471">
                  <c:v>0.1</c:v>
                </c:pt>
                <c:pt idx="472">
                  <c:v>0.1</c:v>
                </c:pt>
                <c:pt idx="473">
                  <c:v>0.1</c:v>
                </c:pt>
                <c:pt idx="474">
                  <c:v>0.1</c:v>
                </c:pt>
                <c:pt idx="475">
                  <c:v>0.1</c:v>
                </c:pt>
                <c:pt idx="476">
                  <c:v>0.1</c:v>
                </c:pt>
                <c:pt idx="477">
                  <c:v>0.1</c:v>
                </c:pt>
                <c:pt idx="478">
                  <c:v>0.1</c:v>
                </c:pt>
                <c:pt idx="479">
                  <c:v>0.1</c:v>
                </c:pt>
                <c:pt idx="480">
                  <c:v>0.1</c:v>
                </c:pt>
                <c:pt idx="481">
                  <c:v>0.1</c:v>
                </c:pt>
                <c:pt idx="482">
                  <c:v>0.1</c:v>
                </c:pt>
                <c:pt idx="483">
                  <c:v>0.1</c:v>
                </c:pt>
                <c:pt idx="484">
                  <c:v>0.1</c:v>
                </c:pt>
                <c:pt idx="485">
                  <c:v>0.1</c:v>
                </c:pt>
                <c:pt idx="486">
                  <c:v>0.1</c:v>
                </c:pt>
                <c:pt idx="487">
                  <c:v>0.1</c:v>
                </c:pt>
                <c:pt idx="488">
                  <c:v>0.1</c:v>
                </c:pt>
                <c:pt idx="489">
                  <c:v>0.1</c:v>
                </c:pt>
                <c:pt idx="490">
                  <c:v>0.1</c:v>
                </c:pt>
                <c:pt idx="491">
                  <c:v>0.1</c:v>
                </c:pt>
                <c:pt idx="492">
                  <c:v>0.1</c:v>
                </c:pt>
                <c:pt idx="493">
                  <c:v>0.1</c:v>
                </c:pt>
                <c:pt idx="494">
                  <c:v>0.1</c:v>
                </c:pt>
                <c:pt idx="495">
                  <c:v>0.1</c:v>
                </c:pt>
                <c:pt idx="496">
                  <c:v>0.1</c:v>
                </c:pt>
                <c:pt idx="497">
                  <c:v>0.1</c:v>
                </c:pt>
                <c:pt idx="498">
                  <c:v>0.1</c:v>
                </c:pt>
                <c:pt idx="499">
                  <c:v>0.1</c:v>
                </c:pt>
                <c:pt idx="500">
                  <c:v>0.1</c:v>
                </c:pt>
                <c:pt idx="501">
                  <c:v>0.1</c:v>
                </c:pt>
                <c:pt idx="502">
                  <c:v>0.1</c:v>
                </c:pt>
                <c:pt idx="503">
                  <c:v>0.1</c:v>
                </c:pt>
                <c:pt idx="504">
                  <c:v>0.1</c:v>
                </c:pt>
                <c:pt idx="505">
                  <c:v>0.1</c:v>
                </c:pt>
                <c:pt idx="506">
                  <c:v>0.1</c:v>
                </c:pt>
                <c:pt idx="507">
                  <c:v>0.1</c:v>
                </c:pt>
                <c:pt idx="508">
                  <c:v>0.1</c:v>
                </c:pt>
                <c:pt idx="509">
                  <c:v>0.1</c:v>
                </c:pt>
                <c:pt idx="510">
                  <c:v>0.1</c:v>
                </c:pt>
                <c:pt idx="511">
                  <c:v>0.1</c:v>
                </c:pt>
                <c:pt idx="512">
                  <c:v>0.1</c:v>
                </c:pt>
                <c:pt idx="513">
                  <c:v>0.1</c:v>
                </c:pt>
                <c:pt idx="514">
                  <c:v>0.1</c:v>
                </c:pt>
                <c:pt idx="515">
                  <c:v>0.1</c:v>
                </c:pt>
                <c:pt idx="516">
                  <c:v>0.1</c:v>
                </c:pt>
                <c:pt idx="517">
                  <c:v>0.1</c:v>
                </c:pt>
                <c:pt idx="518">
                  <c:v>0.1</c:v>
                </c:pt>
                <c:pt idx="519">
                  <c:v>0.1</c:v>
                </c:pt>
                <c:pt idx="520">
                  <c:v>0.1</c:v>
                </c:pt>
                <c:pt idx="521">
                  <c:v>0.1</c:v>
                </c:pt>
                <c:pt idx="522">
                  <c:v>0.1</c:v>
                </c:pt>
                <c:pt idx="523">
                  <c:v>0.1</c:v>
                </c:pt>
                <c:pt idx="524">
                  <c:v>0.1</c:v>
                </c:pt>
                <c:pt idx="525">
                  <c:v>0.1</c:v>
                </c:pt>
                <c:pt idx="526">
                  <c:v>0.1</c:v>
                </c:pt>
                <c:pt idx="527">
                  <c:v>0.1</c:v>
                </c:pt>
                <c:pt idx="528">
                  <c:v>0.1</c:v>
                </c:pt>
                <c:pt idx="529">
                  <c:v>0.1</c:v>
                </c:pt>
                <c:pt idx="530">
                  <c:v>0.1</c:v>
                </c:pt>
                <c:pt idx="531">
                  <c:v>0.1</c:v>
                </c:pt>
                <c:pt idx="532">
                  <c:v>0.1</c:v>
                </c:pt>
                <c:pt idx="533">
                  <c:v>0.1</c:v>
                </c:pt>
                <c:pt idx="534">
                  <c:v>0.1</c:v>
                </c:pt>
                <c:pt idx="535">
                  <c:v>0.1</c:v>
                </c:pt>
                <c:pt idx="536">
                  <c:v>0.1</c:v>
                </c:pt>
                <c:pt idx="537">
                  <c:v>0.1</c:v>
                </c:pt>
                <c:pt idx="538">
                  <c:v>0.1</c:v>
                </c:pt>
                <c:pt idx="539">
                  <c:v>0.1</c:v>
                </c:pt>
                <c:pt idx="540">
                  <c:v>0.1</c:v>
                </c:pt>
                <c:pt idx="541">
                  <c:v>0.1</c:v>
                </c:pt>
                <c:pt idx="542">
                  <c:v>0.1</c:v>
                </c:pt>
                <c:pt idx="543">
                  <c:v>0.1</c:v>
                </c:pt>
                <c:pt idx="544">
                  <c:v>0.1</c:v>
                </c:pt>
                <c:pt idx="545">
                  <c:v>0.1</c:v>
                </c:pt>
                <c:pt idx="546">
                  <c:v>0.1</c:v>
                </c:pt>
                <c:pt idx="547">
                  <c:v>0.1</c:v>
                </c:pt>
                <c:pt idx="548">
                  <c:v>0.1</c:v>
                </c:pt>
                <c:pt idx="549">
                  <c:v>0.1</c:v>
                </c:pt>
                <c:pt idx="550">
                  <c:v>0.1</c:v>
                </c:pt>
                <c:pt idx="551">
                  <c:v>0.1</c:v>
                </c:pt>
                <c:pt idx="552">
                  <c:v>0.1</c:v>
                </c:pt>
                <c:pt idx="553">
                  <c:v>0.1</c:v>
                </c:pt>
                <c:pt idx="554">
                  <c:v>0.1</c:v>
                </c:pt>
                <c:pt idx="555">
                  <c:v>0.1</c:v>
                </c:pt>
                <c:pt idx="556">
                  <c:v>0.1</c:v>
                </c:pt>
                <c:pt idx="557">
                  <c:v>0.1</c:v>
                </c:pt>
                <c:pt idx="558">
                  <c:v>0.1</c:v>
                </c:pt>
                <c:pt idx="559">
                  <c:v>0.1</c:v>
                </c:pt>
                <c:pt idx="560">
                  <c:v>0.1</c:v>
                </c:pt>
                <c:pt idx="561">
                  <c:v>0.1</c:v>
                </c:pt>
                <c:pt idx="562">
                  <c:v>0.1</c:v>
                </c:pt>
                <c:pt idx="563">
                  <c:v>0.1</c:v>
                </c:pt>
                <c:pt idx="564">
                  <c:v>0.1</c:v>
                </c:pt>
                <c:pt idx="565">
                  <c:v>0.1</c:v>
                </c:pt>
                <c:pt idx="566">
                  <c:v>0.1</c:v>
                </c:pt>
                <c:pt idx="567">
                  <c:v>0.1</c:v>
                </c:pt>
                <c:pt idx="568">
                  <c:v>0.1</c:v>
                </c:pt>
                <c:pt idx="569">
                  <c:v>0.1</c:v>
                </c:pt>
                <c:pt idx="570">
                  <c:v>0.1</c:v>
                </c:pt>
                <c:pt idx="571">
                  <c:v>0.1</c:v>
                </c:pt>
                <c:pt idx="572">
                  <c:v>0.1</c:v>
                </c:pt>
                <c:pt idx="573">
                  <c:v>0.1</c:v>
                </c:pt>
                <c:pt idx="574">
                  <c:v>0.1</c:v>
                </c:pt>
                <c:pt idx="575">
                  <c:v>0.1</c:v>
                </c:pt>
                <c:pt idx="576">
                  <c:v>0.1</c:v>
                </c:pt>
                <c:pt idx="577">
                  <c:v>0.1</c:v>
                </c:pt>
                <c:pt idx="578">
                  <c:v>0.1</c:v>
                </c:pt>
                <c:pt idx="579">
                  <c:v>0.1</c:v>
                </c:pt>
                <c:pt idx="580">
                  <c:v>0.1</c:v>
                </c:pt>
                <c:pt idx="581">
                  <c:v>0.1</c:v>
                </c:pt>
                <c:pt idx="582">
                  <c:v>0.1</c:v>
                </c:pt>
                <c:pt idx="583">
                  <c:v>0.1</c:v>
                </c:pt>
                <c:pt idx="584">
                  <c:v>0.1</c:v>
                </c:pt>
                <c:pt idx="585">
                  <c:v>0.1</c:v>
                </c:pt>
                <c:pt idx="586">
                  <c:v>0.1</c:v>
                </c:pt>
                <c:pt idx="587">
                  <c:v>0.1</c:v>
                </c:pt>
                <c:pt idx="588">
                  <c:v>0.1</c:v>
                </c:pt>
                <c:pt idx="589">
                  <c:v>0.1</c:v>
                </c:pt>
                <c:pt idx="590">
                  <c:v>0.1</c:v>
                </c:pt>
                <c:pt idx="591">
                  <c:v>0.1</c:v>
                </c:pt>
                <c:pt idx="592">
                  <c:v>0.1</c:v>
                </c:pt>
                <c:pt idx="593">
                  <c:v>0.1</c:v>
                </c:pt>
                <c:pt idx="594">
                  <c:v>0.1</c:v>
                </c:pt>
                <c:pt idx="595">
                  <c:v>0.1</c:v>
                </c:pt>
                <c:pt idx="596">
                  <c:v>0.1</c:v>
                </c:pt>
                <c:pt idx="597">
                  <c:v>0.1</c:v>
                </c:pt>
                <c:pt idx="598">
                  <c:v>0.1</c:v>
                </c:pt>
                <c:pt idx="599">
                  <c:v>0.1</c:v>
                </c:pt>
                <c:pt idx="600">
                  <c:v>0.1</c:v>
                </c:pt>
                <c:pt idx="601">
                  <c:v>0.1</c:v>
                </c:pt>
                <c:pt idx="602">
                  <c:v>0.1</c:v>
                </c:pt>
                <c:pt idx="603">
                  <c:v>0.1</c:v>
                </c:pt>
                <c:pt idx="604">
                  <c:v>0.1</c:v>
                </c:pt>
                <c:pt idx="605">
                  <c:v>0.1</c:v>
                </c:pt>
                <c:pt idx="606">
                  <c:v>0.1</c:v>
                </c:pt>
                <c:pt idx="607">
                  <c:v>0.1</c:v>
                </c:pt>
                <c:pt idx="608">
                  <c:v>0.1</c:v>
                </c:pt>
                <c:pt idx="609">
                  <c:v>0.1</c:v>
                </c:pt>
                <c:pt idx="610">
                  <c:v>0.1</c:v>
                </c:pt>
                <c:pt idx="611">
                  <c:v>0.1</c:v>
                </c:pt>
                <c:pt idx="612">
                  <c:v>0.1</c:v>
                </c:pt>
                <c:pt idx="613">
                  <c:v>0.1</c:v>
                </c:pt>
                <c:pt idx="614">
                  <c:v>0.1</c:v>
                </c:pt>
                <c:pt idx="615">
                  <c:v>0.1</c:v>
                </c:pt>
                <c:pt idx="616">
                  <c:v>0.1</c:v>
                </c:pt>
                <c:pt idx="617">
                  <c:v>0.1</c:v>
                </c:pt>
                <c:pt idx="618">
                  <c:v>0.1</c:v>
                </c:pt>
                <c:pt idx="619">
                  <c:v>0.1</c:v>
                </c:pt>
                <c:pt idx="620">
                  <c:v>0.1</c:v>
                </c:pt>
                <c:pt idx="621">
                  <c:v>0.1</c:v>
                </c:pt>
                <c:pt idx="622">
                  <c:v>0.1</c:v>
                </c:pt>
                <c:pt idx="623">
                  <c:v>0.1</c:v>
                </c:pt>
                <c:pt idx="624">
                  <c:v>0.1</c:v>
                </c:pt>
                <c:pt idx="625">
                  <c:v>0.1</c:v>
                </c:pt>
                <c:pt idx="626">
                  <c:v>0.1</c:v>
                </c:pt>
                <c:pt idx="627">
                  <c:v>0.1</c:v>
                </c:pt>
                <c:pt idx="628">
                  <c:v>0.1</c:v>
                </c:pt>
                <c:pt idx="629">
                  <c:v>0.1</c:v>
                </c:pt>
                <c:pt idx="630">
                  <c:v>0.1</c:v>
                </c:pt>
                <c:pt idx="631">
                  <c:v>0.1</c:v>
                </c:pt>
                <c:pt idx="632">
                  <c:v>0.1</c:v>
                </c:pt>
                <c:pt idx="633">
                  <c:v>0.1</c:v>
                </c:pt>
                <c:pt idx="634">
                  <c:v>0.1</c:v>
                </c:pt>
                <c:pt idx="635">
                  <c:v>0.1</c:v>
                </c:pt>
                <c:pt idx="636">
                  <c:v>0.1</c:v>
                </c:pt>
                <c:pt idx="637">
                  <c:v>0.1</c:v>
                </c:pt>
                <c:pt idx="638">
                  <c:v>0.1</c:v>
                </c:pt>
                <c:pt idx="639">
                  <c:v>0.1</c:v>
                </c:pt>
                <c:pt idx="640">
                  <c:v>0.1</c:v>
                </c:pt>
                <c:pt idx="641">
                  <c:v>0.1</c:v>
                </c:pt>
                <c:pt idx="642">
                  <c:v>0.1</c:v>
                </c:pt>
                <c:pt idx="643">
                  <c:v>0.1</c:v>
                </c:pt>
                <c:pt idx="644">
                  <c:v>0.1</c:v>
                </c:pt>
                <c:pt idx="645">
                  <c:v>0.1</c:v>
                </c:pt>
                <c:pt idx="646">
                  <c:v>0.1</c:v>
                </c:pt>
                <c:pt idx="647">
                  <c:v>0.1</c:v>
                </c:pt>
                <c:pt idx="648">
                  <c:v>0.1</c:v>
                </c:pt>
                <c:pt idx="649">
                  <c:v>0.1</c:v>
                </c:pt>
                <c:pt idx="650">
                  <c:v>0.1</c:v>
                </c:pt>
                <c:pt idx="651">
                  <c:v>0.1</c:v>
                </c:pt>
                <c:pt idx="652">
                  <c:v>0.1</c:v>
                </c:pt>
                <c:pt idx="653">
                  <c:v>0.1</c:v>
                </c:pt>
                <c:pt idx="654">
                  <c:v>0.1</c:v>
                </c:pt>
                <c:pt idx="655">
                  <c:v>0.1</c:v>
                </c:pt>
                <c:pt idx="656">
                  <c:v>0.1</c:v>
                </c:pt>
                <c:pt idx="657">
                  <c:v>0.1</c:v>
                </c:pt>
                <c:pt idx="658">
                  <c:v>0.1</c:v>
                </c:pt>
                <c:pt idx="659">
                  <c:v>0.1</c:v>
                </c:pt>
                <c:pt idx="660">
                  <c:v>0.1</c:v>
                </c:pt>
                <c:pt idx="661">
                  <c:v>0.1</c:v>
                </c:pt>
                <c:pt idx="662">
                  <c:v>0.1</c:v>
                </c:pt>
                <c:pt idx="663">
                  <c:v>0.1</c:v>
                </c:pt>
                <c:pt idx="664">
                  <c:v>0.1</c:v>
                </c:pt>
                <c:pt idx="665">
                  <c:v>0.1</c:v>
                </c:pt>
                <c:pt idx="666">
                  <c:v>0.1</c:v>
                </c:pt>
                <c:pt idx="667">
                  <c:v>0.1</c:v>
                </c:pt>
                <c:pt idx="668">
                  <c:v>0.1</c:v>
                </c:pt>
                <c:pt idx="669">
                  <c:v>0.1</c:v>
                </c:pt>
                <c:pt idx="670">
                  <c:v>0.1</c:v>
                </c:pt>
                <c:pt idx="671">
                  <c:v>0.1</c:v>
                </c:pt>
                <c:pt idx="672">
                  <c:v>0.1</c:v>
                </c:pt>
                <c:pt idx="673">
                  <c:v>0.1</c:v>
                </c:pt>
                <c:pt idx="674">
                  <c:v>0.1</c:v>
                </c:pt>
                <c:pt idx="675">
                  <c:v>0.1</c:v>
                </c:pt>
                <c:pt idx="676">
                  <c:v>0.1</c:v>
                </c:pt>
                <c:pt idx="677">
                  <c:v>0.1</c:v>
                </c:pt>
                <c:pt idx="678">
                  <c:v>0.1</c:v>
                </c:pt>
                <c:pt idx="679">
                  <c:v>0.1</c:v>
                </c:pt>
                <c:pt idx="680">
                  <c:v>0.1</c:v>
                </c:pt>
                <c:pt idx="681">
                  <c:v>0.1</c:v>
                </c:pt>
                <c:pt idx="682">
                  <c:v>0.1</c:v>
                </c:pt>
                <c:pt idx="683">
                  <c:v>0.1</c:v>
                </c:pt>
                <c:pt idx="684">
                  <c:v>0.1</c:v>
                </c:pt>
                <c:pt idx="685">
                  <c:v>0.1</c:v>
                </c:pt>
                <c:pt idx="686">
                  <c:v>0.1</c:v>
                </c:pt>
                <c:pt idx="687">
                  <c:v>0.1</c:v>
                </c:pt>
                <c:pt idx="688">
                  <c:v>0.1</c:v>
                </c:pt>
                <c:pt idx="689">
                  <c:v>0.1</c:v>
                </c:pt>
                <c:pt idx="690">
                  <c:v>0.1</c:v>
                </c:pt>
                <c:pt idx="691">
                  <c:v>0.1</c:v>
                </c:pt>
                <c:pt idx="692">
                  <c:v>0.1</c:v>
                </c:pt>
                <c:pt idx="693">
                  <c:v>0.1</c:v>
                </c:pt>
                <c:pt idx="694">
                  <c:v>0.1</c:v>
                </c:pt>
                <c:pt idx="695">
                  <c:v>0.1</c:v>
                </c:pt>
                <c:pt idx="696">
                  <c:v>0.1</c:v>
                </c:pt>
                <c:pt idx="697">
                  <c:v>0.1</c:v>
                </c:pt>
                <c:pt idx="698">
                  <c:v>0.1</c:v>
                </c:pt>
                <c:pt idx="699">
                  <c:v>0.1</c:v>
                </c:pt>
                <c:pt idx="700">
                  <c:v>0.1</c:v>
                </c:pt>
                <c:pt idx="701">
                  <c:v>0.1</c:v>
                </c:pt>
                <c:pt idx="702">
                  <c:v>0.1</c:v>
                </c:pt>
                <c:pt idx="703">
                  <c:v>0.1</c:v>
                </c:pt>
                <c:pt idx="704">
                  <c:v>0.1</c:v>
                </c:pt>
                <c:pt idx="705">
                  <c:v>0.1</c:v>
                </c:pt>
                <c:pt idx="706">
                  <c:v>0.1</c:v>
                </c:pt>
                <c:pt idx="707">
                  <c:v>0.1</c:v>
                </c:pt>
                <c:pt idx="708">
                  <c:v>0.1</c:v>
                </c:pt>
                <c:pt idx="709">
                  <c:v>0.1</c:v>
                </c:pt>
                <c:pt idx="710">
                  <c:v>0.1</c:v>
                </c:pt>
                <c:pt idx="711">
                  <c:v>0.1</c:v>
                </c:pt>
                <c:pt idx="712">
                  <c:v>0.1</c:v>
                </c:pt>
                <c:pt idx="713">
                  <c:v>0.1</c:v>
                </c:pt>
                <c:pt idx="714">
                  <c:v>0.1</c:v>
                </c:pt>
                <c:pt idx="715">
                  <c:v>0.1</c:v>
                </c:pt>
                <c:pt idx="716">
                  <c:v>0.1</c:v>
                </c:pt>
                <c:pt idx="717">
                  <c:v>0.1</c:v>
                </c:pt>
                <c:pt idx="718">
                  <c:v>0.1</c:v>
                </c:pt>
                <c:pt idx="719">
                  <c:v>0.1</c:v>
                </c:pt>
                <c:pt idx="720">
                  <c:v>0.1</c:v>
                </c:pt>
                <c:pt idx="721">
                  <c:v>0.1</c:v>
                </c:pt>
                <c:pt idx="722">
                  <c:v>0.1</c:v>
                </c:pt>
                <c:pt idx="723">
                  <c:v>0.1</c:v>
                </c:pt>
                <c:pt idx="724">
                  <c:v>0.1</c:v>
                </c:pt>
                <c:pt idx="725">
                  <c:v>0.1</c:v>
                </c:pt>
                <c:pt idx="726">
                  <c:v>0.1</c:v>
                </c:pt>
                <c:pt idx="727">
                  <c:v>0.1</c:v>
                </c:pt>
                <c:pt idx="728">
                  <c:v>0.1</c:v>
                </c:pt>
                <c:pt idx="729">
                  <c:v>0.1</c:v>
                </c:pt>
                <c:pt idx="730">
                  <c:v>0.1</c:v>
                </c:pt>
                <c:pt idx="731">
                  <c:v>0.1</c:v>
                </c:pt>
              </c:numCache>
            </c:numRef>
          </c:val>
          <c:smooth val="1"/>
          <c:extLst>
            <c:ext xmlns:c16="http://schemas.microsoft.com/office/drawing/2014/chart" uri="{C3380CC4-5D6E-409C-BE32-E72D297353CC}">
              <c16:uniqueId val="{00000009-F62F-495E-A366-4CF7EF09F92C}"/>
            </c:ext>
          </c:extLst>
        </c:ser>
        <c:dLbls>
          <c:showLegendKey val="0"/>
          <c:showVal val="0"/>
          <c:showCatName val="0"/>
          <c:showSerName val="0"/>
          <c:showPercent val="0"/>
          <c:showBubbleSize val="0"/>
        </c:dLbls>
        <c:marker val="1"/>
        <c:smooth val="0"/>
        <c:axId val="156905472"/>
        <c:axId val="156907392"/>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DATOS!$Z$3:$Z$734</c15:sqref>
                        </c15:formulaRef>
                      </c:ext>
                    </c:extLst>
                    <c:numCache>
                      <c:formatCode>0.00</c:formatCode>
                      <c:ptCount val="732"/>
                      <c:pt idx="0">
                        <c:v>4.55</c:v>
                      </c:pt>
                      <c:pt idx="1">
                        <c:v>4.45</c:v>
                      </c:pt>
                      <c:pt idx="2">
                        <c:v>4.37</c:v>
                      </c:pt>
                      <c:pt idx="3">
                        <c:v>4.38</c:v>
                      </c:pt>
                      <c:pt idx="4">
                        <c:v>4.3</c:v>
                      </c:pt>
                      <c:pt idx="5">
                        <c:v>4.46</c:v>
                      </c:pt>
                      <c:pt idx="6">
                        <c:v>4.3499999999999996</c:v>
                      </c:pt>
                      <c:pt idx="7">
                        <c:v>4.25</c:v>
                      </c:pt>
                      <c:pt idx="8">
                        <c:v>4.1399999999999997</c:v>
                      </c:pt>
                      <c:pt idx="9">
                        <c:v>4.0599999999999996</c:v>
                      </c:pt>
                      <c:pt idx="10">
                        <c:v>4.0199999999999996</c:v>
                      </c:pt>
                      <c:pt idx="11">
                        <c:v>3.97</c:v>
                      </c:pt>
                      <c:pt idx="12">
                        <c:v>4.3600000000000003</c:v>
                      </c:pt>
                      <c:pt idx="13">
                        <c:v>4.4800000000000004</c:v>
                      </c:pt>
                      <c:pt idx="14">
                        <c:v>4.72</c:v>
                      </c:pt>
                      <c:pt idx="15">
                        <c:v>4.84</c:v>
                      </c:pt>
                      <c:pt idx="16">
                        <c:v>4.76</c:v>
                      </c:pt>
                      <c:pt idx="17">
                        <c:v>4.5199999999999996</c:v>
                      </c:pt>
                      <c:pt idx="18">
                        <c:v>4.4400000000000004</c:v>
                      </c:pt>
                      <c:pt idx="19">
                        <c:v>4.37</c:v>
                      </c:pt>
                      <c:pt idx="20">
                        <c:v>4.43</c:v>
                      </c:pt>
                      <c:pt idx="21">
                        <c:v>4.41</c:v>
                      </c:pt>
                      <c:pt idx="22">
                        <c:v>4.38</c:v>
                      </c:pt>
                      <c:pt idx="23">
                        <c:v>4.25</c:v>
                      </c:pt>
                      <c:pt idx="24">
                        <c:v>4.22</c:v>
                      </c:pt>
                      <c:pt idx="25">
                        <c:v>4.1399999999999997</c:v>
                      </c:pt>
                      <c:pt idx="26">
                        <c:v>4.0599999999999996</c:v>
                      </c:pt>
                      <c:pt idx="27">
                        <c:v>4.01</c:v>
                      </c:pt>
                      <c:pt idx="28">
                        <c:v>3.99</c:v>
                      </c:pt>
                      <c:pt idx="29">
                        <c:v>4</c:v>
                      </c:pt>
                      <c:pt idx="30">
                        <c:v>3.96</c:v>
                      </c:pt>
                      <c:pt idx="31">
                        <c:v>3.93</c:v>
                      </c:pt>
                      <c:pt idx="32">
                        <c:v>3.91</c:v>
                      </c:pt>
                      <c:pt idx="33">
                        <c:v>4.0199999999999996</c:v>
                      </c:pt>
                      <c:pt idx="34">
                        <c:v>3.98</c:v>
                      </c:pt>
                      <c:pt idx="35">
                        <c:v>3.98</c:v>
                      </c:pt>
                      <c:pt idx="36">
                        <c:v>4</c:v>
                      </c:pt>
                      <c:pt idx="37">
                        <c:v>3.92</c:v>
                      </c:pt>
                      <c:pt idx="38">
                        <c:v>3.9</c:v>
                      </c:pt>
                      <c:pt idx="39">
                        <c:v>3.9</c:v>
                      </c:pt>
                      <c:pt idx="40">
                        <c:v>3.93</c:v>
                      </c:pt>
                      <c:pt idx="41">
                        <c:v>3.91</c:v>
                      </c:pt>
                      <c:pt idx="42">
                        <c:v>3.9</c:v>
                      </c:pt>
                      <c:pt idx="43">
                        <c:v>3.91</c:v>
                      </c:pt>
                      <c:pt idx="44">
                        <c:v>3.9</c:v>
                      </c:pt>
                      <c:pt idx="45">
                        <c:v>3.87</c:v>
                      </c:pt>
                      <c:pt idx="46">
                        <c:v>3.86</c:v>
                      </c:pt>
                      <c:pt idx="47">
                        <c:v>3.84</c:v>
                      </c:pt>
                      <c:pt idx="48">
                        <c:v>3.77</c:v>
                      </c:pt>
                      <c:pt idx="49">
                        <c:v>3.75</c:v>
                      </c:pt>
                      <c:pt idx="50">
                        <c:v>3.82</c:v>
                      </c:pt>
                      <c:pt idx="51">
                        <c:v>3.69</c:v>
                      </c:pt>
                      <c:pt idx="52">
                        <c:v>3.68</c:v>
                      </c:pt>
                      <c:pt idx="53">
                        <c:v>3.57</c:v>
                      </c:pt>
                      <c:pt idx="54">
                        <c:v>3.46</c:v>
                      </c:pt>
                      <c:pt idx="55">
                        <c:v>3.31</c:v>
                      </c:pt>
                      <c:pt idx="56">
                        <c:v>3.04</c:v>
                      </c:pt>
                      <c:pt idx="57">
                        <c:v>3.3</c:v>
                      </c:pt>
                      <c:pt idx="58">
                        <c:v>3.51</c:v>
                      </c:pt>
                      <c:pt idx="59">
                        <c:v>3.56</c:v>
                      </c:pt>
                      <c:pt idx="60">
                        <c:v>3.59</c:v>
                      </c:pt>
                      <c:pt idx="61">
                        <c:v>3.6</c:v>
                      </c:pt>
                      <c:pt idx="62">
                        <c:v>3.6</c:v>
                      </c:pt>
                      <c:pt idx="63">
                        <c:v>3.85</c:v>
                      </c:pt>
                      <c:pt idx="64">
                        <c:v>3.7</c:v>
                      </c:pt>
                      <c:pt idx="65">
                        <c:v>3.62</c:v>
                      </c:pt>
                      <c:pt idx="66">
                        <c:v>3.59</c:v>
                      </c:pt>
                      <c:pt idx="67">
                        <c:v>3.46</c:v>
                      </c:pt>
                      <c:pt idx="68">
                        <c:v>3.44</c:v>
                      </c:pt>
                      <c:pt idx="69">
                        <c:v>3.41</c:v>
                      </c:pt>
                      <c:pt idx="70">
                        <c:v>3.42</c:v>
                      </c:pt>
                      <c:pt idx="71">
                        <c:v>3.4</c:v>
                      </c:pt>
                      <c:pt idx="72">
                        <c:v>3.38</c:v>
                      </c:pt>
                      <c:pt idx="73">
                        <c:v>3.34</c:v>
                      </c:pt>
                      <c:pt idx="74">
                        <c:v>3.31</c:v>
                      </c:pt>
                      <c:pt idx="75">
                        <c:v>3.28</c:v>
                      </c:pt>
                      <c:pt idx="76">
                        <c:v>3.22</c:v>
                      </c:pt>
                      <c:pt idx="77">
                        <c:v>3.18</c:v>
                      </c:pt>
                      <c:pt idx="78">
                        <c:v>3.12</c:v>
                      </c:pt>
                      <c:pt idx="79">
                        <c:v>3.14</c:v>
                      </c:pt>
                      <c:pt idx="80">
                        <c:v>3.12</c:v>
                      </c:pt>
                      <c:pt idx="81">
                        <c:v>3.07</c:v>
                      </c:pt>
                      <c:pt idx="82">
                        <c:v>3</c:v>
                      </c:pt>
                      <c:pt idx="83">
                        <c:v>3.01</c:v>
                      </c:pt>
                      <c:pt idx="84">
                        <c:v>2.99</c:v>
                      </c:pt>
                      <c:pt idx="85">
                        <c:v>3.02</c:v>
                      </c:pt>
                      <c:pt idx="86">
                        <c:v>2.98</c:v>
                      </c:pt>
                      <c:pt idx="87">
                        <c:v>2.76</c:v>
                      </c:pt>
                      <c:pt idx="88">
                        <c:v>2.52</c:v>
                      </c:pt>
                      <c:pt idx="89">
                        <c:v>2.4</c:v>
                      </c:pt>
                      <c:pt idx="90">
                        <c:v>2.2999999999999998</c:v>
                      </c:pt>
                      <c:pt idx="91">
                        <c:v>2.25</c:v>
                      </c:pt>
                      <c:pt idx="92">
                        <c:v>2.35</c:v>
                      </c:pt>
                      <c:pt idx="93">
                        <c:v>2.38</c:v>
                      </c:pt>
                      <c:pt idx="94">
                        <c:v>2.58</c:v>
                      </c:pt>
                      <c:pt idx="95">
                        <c:v>3</c:v>
                      </c:pt>
                      <c:pt idx="96">
                        <c:v>2.98</c:v>
                      </c:pt>
                      <c:pt idx="97">
                        <c:v>3</c:v>
                      </c:pt>
                      <c:pt idx="98">
                        <c:v>2.99</c:v>
                      </c:pt>
                      <c:pt idx="99">
                        <c:v>3.1</c:v>
                      </c:pt>
                      <c:pt idx="100">
                        <c:v>3.23</c:v>
                      </c:pt>
                      <c:pt idx="101">
                        <c:v>3.35</c:v>
                      </c:pt>
                      <c:pt idx="102">
                        <c:v>3.5</c:v>
                      </c:pt>
                      <c:pt idx="103">
                        <c:v>3.39</c:v>
                      </c:pt>
                      <c:pt idx="104">
                        <c:v>3.44</c:v>
                      </c:pt>
                      <c:pt idx="105">
                        <c:v>3.82</c:v>
                      </c:pt>
                      <c:pt idx="106">
                        <c:v>3.92</c:v>
                      </c:pt>
                      <c:pt idx="107">
                        <c:v>3.74</c:v>
                      </c:pt>
                      <c:pt idx="108">
                        <c:v>3.95</c:v>
                      </c:pt>
                      <c:pt idx="109">
                        <c:v>4.21</c:v>
                      </c:pt>
                      <c:pt idx="110">
                        <c:v>4.82</c:v>
                      </c:pt>
                      <c:pt idx="111">
                        <c:v>4.7</c:v>
                      </c:pt>
                      <c:pt idx="112">
                        <c:v>4.4400000000000004</c:v>
                      </c:pt>
                      <c:pt idx="113">
                        <c:v>4.63</c:v>
                      </c:pt>
                      <c:pt idx="114">
                        <c:v>4.7</c:v>
                      </c:pt>
                      <c:pt idx="115">
                        <c:v>4.8499999999999996</c:v>
                      </c:pt>
                      <c:pt idx="116">
                        <c:v>5.13</c:v>
                      </c:pt>
                      <c:pt idx="117">
                        <c:v>4.88</c:v>
                      </c:pt>
                      <c:pt idx="118">
                        <c:v>4.7</c:v>
                      </c:pt>
                      <c:pt idx="119">
                        <c:v>4.6399999999999997</c:v>
                      </c:pt>
                      <c:pt idx="120">
                        <c:v>4.5599999999999996</c:v>
                      </c:pt>
                      <c:pt idx="121">
                        <c:v>4.8600000000000003</c:v>
                      </c:pt>
                      <c:pt idx="122">
                        <c:v>4.6900000000000004</c:v>
                      </c:pt>
                      <c:pt idx="123">
                        <c:v>4.5999999999999996</c:v>
                      </c:pt>
                      <c:pt idx="124">
                        <c:v>4.82</c:v>
                      </c:pt>
                      <c:pt idx="125">
                        <c:v>4.7</c:v>
                      </c:pt>
                      <c:pt idx="126">
                        <c:v>4.6500000000000004</c:v>
                      </c:pt>
                      <c:pt idx="127">
                        <c:v>4.74</c:v>
                      </c:pt>
                      <c:pt idx="128">
                        <c:v>4.49</c:v>
                      </c:pt>
                      <c:pt idx="129">
                        <c:v>4.34</c:v>
                      </c:pt>
                      <c:pt idx="130">
                        <c:v>4.2</c:v>
                      </c:pt>
                      <c:pt idx="131">
                        <c:v>4.0999999999999996</c:v>
                      </c:pt>
                      <c:pt idx="132">
                        <c:v>4.25</c:v>
                      </c:pt>
                      <c:pt idx="133">
                        <c:v>4.3600000000000003</c:v>
                      </c:pt>
                      <c:pt idx="134">
                        <c:v>4.22</c:v>
                      </c:pt>
                      <c:pt idx="135">
                        <c:v>4.7</c:v>
                      </c:pt>
                      <c:pt idx="136">
                        <c:v>4.24</c:v>
                      </c:pt>
                      <c:pt idx="137">
                        <c:v>4.33</c:v>
                      </c:pt>
                      <c:pt idx="138">
                        <c:v>4.29</c:v>
                      </c:pt>
                      <c:pt idx="139">
                        <c:v>4.29</c:v>
                      </c:pt>
                      <c:pt idx="140">
                        <c:v>4.0999999999999996</c:v>
                      </c:pt>
                      <c:pt idx="141">
                        <c:v>4.0199999999999996</c:v>
                      </c:pt>
                      <c:pt idx="142">
                        <c:v>4.08</c:v>
                      </c:pt>
                      <c:pt idx="143">
                        <c:v>3.95</c:v>
                      </c:pt>
                      <c:pt idx="144">
                        <c:v>3.97</c:v>
                      </c:pt>
                      <c:pt idx="145">
                        <c:v>4.26</c:v>
                      </c:pt>
                      <c:pt idx="146">
                        <c:v>4.03</c:v>
                      </c:pt>
                      <c:pt idx="147">
                        <c:v>4.07</c:v>
                      </c:pt>
                      <c:pt idx="148">
                        <c:v>4.0599999999999996</c:v>
                      </c:pt>
                      <c:pt idx="149">
                        <c:v>3.91</c:v>
                      </c:pt>
                      <c:pt idx="150">
                        <c:v>3.77</c:v>
                      </c:pt>
                      <c:pt idx="151">
                        <c:v>3.75</c:v>
                      </c:pt>
                      <c:pt idx="152">
                        <c:v>3.81</c:v>
                      </c:pt>
                      <c:pt idx="153">
                        <c:v>3.73</c:v>
                      </c:pt>
                      <c:pt idx="154">
                        <c:v>3.65</c:v>
                      </c:pt>
                      <c:pt idx="155">
                        <c:v>3.67</c:v>
                      </c:pt>
                      <c:pt idx="156">
                        <c:v>3.66</c:v>
                      </c:pt>
                      <c:pt idx="157">
                        <c:v>3.94</c:v>
                      </c:pt>
                      <c:pt idx="158">
                        <c:v>3.68</c:v>
                      </c:pt>
                      <c:pt idx="159">
                        <c:v>3.76</c:v>
                      </c:pt>
                      <c:pt idx="160">
                        <c:v>3.46</c:v>
                      </c:pt>
                      <c:pt idx="161">
                        <c:v>3.1</c:v>
                      </c:pt>
                      <c:pt idx="162">
                        <c:v>2.97</c:v>
                      </c:pt>
                      <c:pt idx="163">
                        <c:v>3.1</c:v>
                      </c:pt>
                      <c:pt idx="164">
                        <c:v>3.23</c:v>
                      </c:pt>
                      <c:pt idx="165">
                        <c:v>3.36</c:v>
                      </c:pt>
                      <c:pt idx="166">
                        <c:v>3.44</c:v>
                      </c:pt>
                      <c:pt idx="167">
                        <c:v>3.43</c:v>
                      </c:pt>
                      <c:pt idx="168">
                        <c:v>3.34</c:v>
                      </c:pt>
                      <c:pt idx="169">
                        <c:v>3.77</c:v>
                      </c:pt>
                      <c:pt idx="170">
                        <c:v>3.85</c:v>
                      </c:pt>
                      <c:pt idx="171">
                        <c:v>3.69</c:v>
                      </c:pt>
                      <c:pt idx="172">
                        <c:v>3.81</c:v>
                      </c:pt>
                      <c:pt idx="173">
                        <c:v>3.77</c:v>
                      </c:pt>
                      <c:pt idx="174">
                        <c:v>3.72</c:v>
                      </c:pt>
                      <c:pt idx="175">
                        <c:v>3.7</c:v>
                      </c:pt>
                      <c:pt idx="176">
                        <c:v>3.66</c:v>
                      </c:pt>
                      <c:pt idx="177">
                        <c:v>3.68</c:v>
                      </c:pt>
                      <c:pt idx="178">
                        <c:v>3.72</c:v>
                      </c:pt>
                      <c:pt idx="179">
                        <c:v>3.77</c:v>
                      </c:pt>
                      <c:pt idx="180">
                        <c:v>3.9</c:v>
                      </c:pt>
                      <c:pt idx="181">
                        <c:v>3.86</c:v>
                      </c:pt>
                      <c:pt idx="182">
                        <c:v>3.78</c:v>
                      </c:pt>
                      <c:pt idx="183">
                        <c:v>3.71</c:v>
                      </c:pt>
                      <c:pt idx="184">
                        <c:v>3.67</c:v>
                      </c:pt>
                      <c:pt idx="185">
                        <c:v>3.66</c:v>
                      </c:pt>
                      <c:pt idx="186">
                        <c:v>3.62</c:v>
                      </c:pt>
                      <c:pt idx="187">
                        <c:v>3.65</c:v>
                      </c:pt>
                      <c:pt idx="188">
                        <c:v>3.7</c:v>
                      </c:pt>
                      <c:pt idx="189">
                        <c:v>3.74</c:v>
                      </c:pt>
                      <c:pt idx="190">
                        <c:v>3.86</c:v>
                      </c:pt>
                      <c:pt idx="191">
                        <c:v>4</c:v>
                      </c:pt>
                      <c:pt idx="192">
                        <c:v>3.96</c:v>
                      </c:pt>
                      <c:pt idx="193">
                        <c:v>3.93</c:v>
                      </c:pt>
                      <c:pt idx="194">
                        <c:v>3.86</c:v>
                      </c:pt>
                      <c:pt idx="195">
                        <c:v>3.79</c:v>
                      </c:pt>
                      <c:pt idx="196">
                        <c:v>4.26</c:v>
                      </c:pt>
                      <c:pt idx="197">
                        <c:v>3.9</c:v>
                      </c:pt>
                      <c:pt idx="198">
                        <c:v>3.8</c:v>
                      </c:pt>
                      <c:pt idx="199">
                        <c:v>3.74</c:v>
                      </c:pt>
                      <c:pt idx="200">
                        <c:v>3.7</c:v>
                      </c:pt>
                      <c:pt idx="201">
                        <c:v>3.62</c:v>
                      </c:pt>
                      <c:pt idx="202">
                        <c:v>3.55</c:v>
                      </c:pt>
                      <c:pt idx="203">
                        <c:v>3.47</c:v>
                      </c:pt>
                      <c:pt idx="204">
                        <c:v>3.45</c:v>
                      </c:pt>
                      <c:pt idx="205">
                        <c:v>3.65</c:v>
                      </c:pt>
                      <c:pt idx="206">
                        <c:v>3.85</c:v>
                      </c:pt>
                      <c:pt idx="207">
                        <c:v>3.88</c:v>
                      </c:pt>
                      <c:pt idx="208">
                        <c:v>3.77</c:v>
                      </c:pt>
                      <c:pt idx="209">
                        <c:v>4.22</c:v>
                      </c:pt>
                      <c:pt idx="210">
                        <c:v>4.12</c:v>
                      </c:pt>
                      <c:pt idx="211">
                        <c:v>4.21</c:v>
                      </c:pt>
                      <c:pt idx="212">
                        <c:v>4.03</c:v>
                      </c:pt>
                      <c:pt idx="213">
                        <c:v>3.91</c:v>
                      </c:pt>
                      <c:pt idx="214">
                        <c:v>4.32</c:v>
                      </c:pt>
                      <c:pt idx="215">
                        <c:v>4.79</c:v>
                      </c:pt>
                      <c:pt idx="216">
                        <c:v>4.5199999999999996</c:v>
                      </c:pt>
                      <c:pt idx="217">
                        <c:v>4.37</c:v>
                      </c:pt>
                      <c:pt idx="218">
                        <c:v>4.45</c:v>
                      </c:pt>
                      <c:pt idx="219">
                        <c:v>4.26</c:v>
                      </c:pt>
                      <c:pt idx="220">
                        <c:v>4.09</c:v>
                      </c:pt>
                      <c:pt idx="221">
                        <c:v>4</c:v>
                      </c:pt>
                      <c:pt idx="222">
                        <c:v>3.96</c:v>
                      </c:pt>
                      <c:pt idx="223">
                        <c:v>3.91</c:v>
                      </c:pt>
                      <c:pt idx="224">
                        <c:v>3.75</c:v>
                      </c:pt>
                      <c:pt idx="225">
                        <c:v>3.77</c:v>
                      </c:pt>
                      <c:pt idx="226">
                        <c:v>3.67</c:v>
                      </c:pt>
                      <c:pt idx="227">
                        <c:v>3.87</c:v>
                      </c:pt>
                      <c:pt idx="228">
                        <c:v>3.91</c:v>
                      </c:pt>
                      <c:pt idx="229">
                        <c:v>3.82</c:v>
                      </c:pt>
                      <c:pt idx="230">
                        <c:v>3.81</c:v>
                      </c:pt>
                      <c:pt idx="231">
                        <c:v>3.82</c:v>
                      </c:pt>
                      <c:pt idx="232">
                        <c:v>3.8</c:v>
                      </c:pt>
                      <c:pt idx="233">
                        <c:v>3.8</c:v>
                      </c:pt>
                      <c:pt idx="234">
                        <c:v>3.64</c:v>
                      </c:pt>
                      <c:pt idx="235">
                        <c:v>3.59</c:v>
                      </c:pt>
                      <c:pt idx="236">
                        <c:v>3.56</c:v>
                      </c:pt>
                      <c:pt idx="237">
                        <c:v>3.46</c:v>
                      </c:pt>
                      <c:pt idx="238">
                        <c:v>3.67</c:v>
                      </c:pt>
                      <c:pt idx="239">
                        <c:v>3.67</c:v>
                      </c:pt>
                      <c:pt idx="240">
                        <c:v>3.56</c:v>
                      </c:pt>
                      <c:pt idx="241">
                        <c:v>3.42</c:v>
                      </c:pt>
                      <c:pt idx="242">
                        <c:v>3.42</c:v>
                      </c:pt>
                      <c:pt idx="243">
                        <c:v>3.72</c:v>
                      </c:pt>
                      <c:pt idx="244">
                        <c:v>3.62</c:v>
                      </c:pt>
                      <c:pt idx="245">
                        <c:v>3.55</c:v>
                      </c:pt>
                      <c:pt idx="246">
                        <c:v>3.37</c:v>
                      </c:pt>
                      <c:pt idx="247">
                        <c:v>3.27</c:v>
                      </c:pt>
                      <c:pt idx="248">
                        <c:v>3.26</c:v>
                      </c:pt>
                      <c:pt idx="249">
                        <c:v>3.32</c:v>
                      </c:pt>
                      <c:pt idx="250">
                        <c:v>3.64</c:v>
                      </c:pt>
                      <c:pt idx="251">
                        <c:v>3.35</c:v>
                      </c:pt>
                      <c:pt idx="252">
                        <c:v>3.9</c:v>
                      </c:pt>
                      <c:pt idx="253">
                        <c:v>4.6100000000000003</c:v>
                      </c:pt>
                      <c:pt idx="254">
                        <c:v>4.71</c:v>
                      </c:pt>
                      <c:pt idx="255">
                        <c:v>4.2300000000000004</c:v>
                      </c:pt>
                      <c:pt idx="256">
                        <c:v>4.29</c:v>
                      </c:pt>
                      <c:pt idx="257">
                        <c:v>4.9000000000000004</c:v>
                      </c:pt>
                      <c:pt idx="258">
                        <c:v>4.57</c:v>
                      </c:pt>
                      <c:pt idx="259">
                        <c:v>4.28</c:v>
                      </c:pt>
                      <c:pt idx="260">
                        <c:v>4.04</c:v>
                      </c:pt>
                      <c:pt idx="261">
                        <c:v>3.92</c:v>
                      </c:pt>
                      <c:pt idx="262">
                        <c:v>3.94</c:v>
                      </c:pt>
                      <c:pt idx="263">
                        <c:v>3.83</c:v>
                      </c:pt>
                      <c:pt idx="264">
                        <c:v>3.8</c:v>
                      </c:pt>
                      <c:pt idx="265">
                        <c:v>3.72</c:v>
                      </c:pt>
                      <c:pt idx="266">
                        <c:v>3.91</c:v>
                      </c:pt>
                      <c:pt idx="267">
                        <c:v>3.72</c:v>
                      </c:pt>
                      <c:pt idx="268">
                        <c:v>3.58</c:v>
                      </c:pt>
                      <c:pt idx="269">
                        <c:v>3.47</c:v>
                      </c:pt>
                      <c:pt idx="270">
                        <c:v>3.51</c:v>
                      </c:pt>
                      <c:pt idx="271">
                        <c:v>3.31</c:v>
                      </c:pt>
                      <c:pt idx="272">
                        <c:v>3.2</c:v>
                      </c:pt>
                      <c:pt idx="273">
                        <c:v>3.6</c:v>
                      </c:pt>
                      <c:pt idx="274">
                        <c:v>3.33</c:v>
                      </c:pt>
                      <c:pt idx="275">
                        <c:v>3.3</c:v>
                      </c:pt>
                      <c:pt idx="276">
                        <c:v>3.27</c:v>
                      </c:pt>
                      <c:pt idx="277">
                        <c:v>4.1900000000000004</c:v>
                      </c:pt>
                      <c:pt idx="278">
                        <c:v>4.91</c:v>
                      </c:pt>
                      <c:pt idx="279">
                        <c:v>5.17</c:v>
                      </c:pt>
                      <c:pt idx="280">
                        <c:v>4.25</c:v>
                      </c:pt>
                      <c:pt idx="281">
                        <c:v>4.5999999999999996</c:v>
                      </c:pt>
                      <c:pt idx="282">
                        <c:v>4.7699999999999996</c:v>
                      </c:pt>
                      <c:pt idx="283">
                        <c:v>4.8099999999999996</c:v>
                      </c:pt>
                      <c:pt idx="284">
                        <c:v>4.9000000000000004</c:v>
                      </c:pt>
                      <c:pt idx="285">
                        <c:v>4.78</c:v>
                      </c:pt>
                      <c:pt idx="286">
                        <c:v>4.55</c:v>
                      </c:pt>
                      <c:pt idx="287">
                        <c:v>4.96</c:v>
                      </c:pt>
                      <c:pt idx="288">
                        <c:v>4.87</c:v>
                      </c:pt>
                      <c:pt idx="289">
                        <c:v>4.62</c:v>
                      </c:pt>
                      <c:pt idx="290">
                        <c:v>3.58</c:v>
                      </c:pt>
                      <c:pt idx="291">
                        <c:v>4.34</c:v>
                      </c:pt>
                      <c:pt idx="292">
                        <c:v>4.22</c:v>
                      </c:pt>
                      <c:pt idx="293">
                        <c:v>4.2300000000000004</c:v>
                      </c:pt>
                      <c:pt idx="294">
                        <c:v>3.85</c:v>
                      </c:pt>
                      <c:pt idx="295">
                        <c:v>3.74</c:v>
                      </c:pt>
                      <c:pt idx="296">
                        <c:v>3.7</c:v>
                      </c:pt>
                      <c:pt idx="297">
                        <c:v>3.77</c:v>
                      </c:pt>
                      <c:pt idx="298">
                        <c:v>4.1500000000000004</c:v>
                      </c:pt>
                      <c:pt idx="299">
                        <c:v>3.78</c:v>
                      </c:pt>
                      <c:pt idx="300">
                        <c:v>4.2</c:v>
                      </c:pt>
                      <c:pt idx="301">
                        <c:v>4.68</c:v>
                      </c:pt>
                      <c:pt idx="302">
                        <c:v>4.71</c:v>
                      </c:pt>
                      <c:pt idx="303">
                        <c:v>4.53</c:v>
                      </c:pt>
                      <c:pt idx="304">
                        <c:v>4.3099999999999996</c:v>
                      </c:pt>
                      <c:pt idx="305">
                        <c:v>4.5199999999999996</c:v>
                      </c:pt>
                      <c:pt idx="306">
                        <c:v>3.99</c:v>
                      </c:pt>
                      <c:pt idx="307">
                        <c:v>3.8</c:v>
                      </c:pt>
                      <c:pt idx="308">
                        <c:v>3.68</c:v>
                      </c:pt>
                      <c:pt idx="309">
                        <c:v>3.62</c:v>
                      </c:pt>
                      <c:pt idx="310">
                        <c:v>3.56</c:v>
                      </c:pt>
                      <c:pt idx="311">
                        <c:v>3.8</c:v>
                      </c:pt>
                      <c:pt idx="312">
                        <c:v>3.57</c:v>
                      </c:pt>
                      <c:pt idx="313">
                        <c:v>3.46</c:v>
                      </c:pt>
                      <c:pt idx="314">
                        <c:v>3.43</c:v>
                      </c:pt>
                      <c:pt idx="315">
                        <c:v>3.36</c:v>
                      </c:pt>
                      <c:pt idx="316">
                        <c:v>3.52</c:v>
                      </c:pt>
                      <c:pt idx="317">
                        <c:v>3.85</c:v>
                      </c:pt>
                      <c:pt idx="318">
                        <c:v>3.78</c:v>
                      </c:pt>
                      <c:pt idx="319">
                        <c:v>3.56</c:v>
                      </c:pt>
                      <c:pt idx="320">
                        <c:v>3.42</c:v>
                      </c:pt>
                      <c:pt idx="321">
                        <c:v>3.32</c:v>
                      </c:pt>
                      <c:pt idx="322">
                        <c:v>3.42</c:v>
                      </c:pt>
                      <c:pt idx="323">
                        <c:v>3.38</c:v>
                      </c:pt>
                      <c:pt idx="324">
                        <c:v>3.33</c:v>
                      </c:pt>
                      <c:pt idx="325">
                        <c:v>3.01</c:v>
                      </c:pt>
                      <c:pt idx="326">
                        <c:v>2.85</c:v>
                      </c:pt>
                      <c:pt idx="327">
                        <c:v>2.74</c:v>
                      </c:pt>
                      <c:pt idx="328">
                        <c:v>2.86</c:v>
                      </c:pt>
                      <c:pt idx="329">
                        <c:v>2.85</c:v>
                      </c:pt>
                      <c:pt idx="330">
                        <c:v>2.6</c:v>
                      </c:pt>
                      <c:pt idx="331">
                        <c:v>2.59</c:v>
                      </c:pt>
                      <c:pt idx="332">
                        <c:v>2.69</c:v>
                      </c:pt>
                      <c:pt idx="333">
                        <c:v>3.59</c:v>
                      </c:pt>
                      <c:pt idx="334">
                        <c:v>3.58</c:v>
                      </c:pt>
                      <c:pt idx="335">
                        <c:v>2.9</c:v>
                      </c:pt>
                      <c:pt idx="336">
                        <c:v>3.11</c:v>
                      </c:pt>
                      <c:pt idx="337">
                        <c:v>3.39</c:v>
                      </c:pt>
                      <c:pt idx="338">
                        <c:v>3.53</c:v>
                      </c:pt>
                      <c:pt idx="339">
                        <c:v>3.39</c:v>
                      </c:pt>
                      <c:pt idx="340">
                        <c:v>3.24</c:v>
                      </c:pt>
                      <c:pt idx="341">
                        <c:v>3.16</c:v>
                      </c:pt>
                      <c:pt idx="342">
                        <c:v>3.11</c:v>
                      </c:pt>
                      <c:pt idx="343">
                        <c:v>3.07</c:v>
                      </c:pt>
                      <c:pt idx="344">
                        <c:v>2.95</c:v>
                      </c:pt>
                      <c:pt idx="345">
                        <c:v>2.96</c:v>
                      </c:pt>
                      <c:pt idx="346">
                        <c:v>2.99</c:v>
                      </c:pt>
                      <c:pt idx="347">
                        <c:v>3.11</c:v>
                      </c:pt>
                      <c:pt idx="348">
                        <c:v>3.1</c:v>
                      </c:pt>
                      <c:pt idx="349">
                        <c:v>3.44</c:v>
                      </c:pt>
                      <c:pt idx="350">
                        <c:v>3.73</c:v>
                      </c:pt>
                      <c:pt idx="351">
                        <c:v>4.1100000000000003</c:v>
                      </c:pt>
                      <c:pt idx="352">
                        <c:v>3.9</c:v>
                      </c:pt>
                      <c:pt idx="353">
                        <c:v>3.76</c:v>
                      </c:pt>
                      <c:pt idx="354">
                        <c:v>3.7</c:v>
                      </c:pt>
                      <c:pt idx="355">
                        <c:v>3.69</c:v>
                      </c:pt>
                      <c:pt idx="356">
                        <c:v>3.68</c:v>
                      </c:pt>
                      <c:pt idx="357">
                        <c:v>3.64</c:v>
                      </c:pt>
                      <c:pt idx="358">
                        <c:v>3.63</c:v>
                      </c:pt>
                      <c:pt idx="359">
                        <c:v>3.42</c:v>
                      </c:pt>
                      <c:pt idx="360">
                        <c:v>3.24</c:v>
                      </c:pt>
                      <c:pt idx="361">
                        <c:v>3.07</c:v>
                      </c:pt>
                      <c:pt idx="362">
                        <c:v>3.06</c:v>
                      </c:pt>
                      <c:pt idx="363">
                        <c:v>2.87</c:v>
                      </c:pt>
                      <c:pt idx="364">
                        <c:v>2.83</c:v>
                      </c:pt>
                      <c:pt idx="365">
                        <c:v>2.86</c:v>
                      </c:pt>
                      <c:pt idx="366">
                        <c:v>2.9</c:v>
                      </c:pt>
                      <c:pt idx="367">
                        <c:v>2.83</c:v>
                      </c:pt>
                      <c:pt idx="368">
                        <c:v>2.8</c:v>
                      </c:pt>
                      <c:pt idx="369">
                        <c:v>2.78</c:v>
                      </c:pt>
                      <c:pt idx="370">
                        <c:v>2.59</c:v>
                      </c:pt>
                      <c:pt idx="371">
                        <c:v>2.42</c:v>
                      </c:pt>
                      <c:pt idx="372">
                        <c:v>2.41</c:v>
                      </c:pt>
                      <c:pt idx="373">
                        <c:v>2.38</c:v>
                      </c:pt>
                      <c:pt idx="374">
                        <c:v>2.38</c:v>
                      </c:pt>
                      <c:pt idx="375">
                        <c:v>2.37</c:v>
                      </c:pt>
                      <c:pt idx="376">
                        <c:v>2.54</c:v>
                      </c:pt>
                      <c:pt idx="377">
                        <c:v>2.38</c:v>
                      </c:pt>
                      <c:pt idx="378">
                        <c:v>2.2999999999999998</c:v>
                      </c:pt>
                      <c:pt idx="379">
                        <c:v>2.29</c:v>
                      </c:pt>
                      <c:pt idx="380">
                        <c:v>2.2799999999999998</c:v>
                      </c:pt>
                      <c:pt idx="381">
                        <c:v>2.27</c:v>
                      </c:pt>
                      <c:pt idx="382">
                        <c:v>2.2000000000000002</c:v>
                      </c:pt>
                      <c:pt idx="383">
                        <c:v>2.17</c:v>
                      </c:pt>
                      <c:pt idx="384">
                        <c:v>2.0699999999999998</c:v>
                      </c:pt>
                      <c:pt idx="385">
                        <c:v>2.0299999999999998</c:v>
                      </c:pt>
                      <c:pt idx="386">
                        <c:v>2.04</c:v>
                      </c:pt>
                      <c:pt idx="387">
                        <c:v>2.08</c:v>
                      </c:pt>
                      <c:pt idx="388">
                        <c:v>2.2000000000000002</c:v>
                      </c:pt>
                      <c:pt idx="389">
                        <c:v>2.12</c:v>
                      </c:pt>
                      <c:pt idx="390">
                        <c:v>2.06</c:v>
                      </c:pt>
                      <c:pt idx="391">
                        <c:v>2.1</c:v>
                      </c:pt>
                      <c:pt idx="392">
                        <c:v>2.14</c:v>
                      </c:pt>
                      <c:pt idx="393">
                        <c:v>2.14</c:v>
                      </c:pt>
                      <c:pt idx="394">
                        <c:v>2.14</c:v>
                      </c:pt>
                      <c:pt idx="395">
                        <c:v>2.2599999999999998</c:v>
                      </c:pt>
                      <c:pt idx="396">
                        <c:v>2.12</c:v>
                      </c:pt>
                      <c:pt idx="397">
                        <c:v>2.1</c:v>
                      </c:pt>
                      <c:pt idx="398">
                        <c:v>2.04</c:v>
                      </c:pt>
                      <c:pt idx="399">
                        <c:v>2.02</c:v>
                      </c:pt>
                      <c:pt idx="400">
                        <c:v>2.09</c:v>
                      </c:pt>
                      <c:pt idx="401">
                        <c:v>2.14</c:v>
                      </c:pt>
                      <c:pt idx="402">
                        <c:v>2.57</c:v>
                      </c:pt>
                      <c:pt idx="403">
                        <c:v>2.78</c:v>
                      </c:pt>
                      <c:pt idx="404">
                        <c:v>2.57</c:v>
                      </c:pt>
                      <c:pt idx="405">
                        <c:v>2.36</c:v>
                      </c:pt>
                      <c:pt idx="406">
                        <c:v>2.27</c:v>
                      </c:pt>
                      <c:pt idx="407">
                        <c:v>2.2799999999999998</c:v>
                      </c:pt>
                      <c:pt idx="408">
                        <c:v>2.2200000000000002</c:v>
                      </c:pt>
                      <c:pt idx="409">
                        <c:v>2.17</c:v>
                      </c:pt>
                      <c:pt idx="410">
                        <c:v>2.0499999999999998</c:v>
                      </c:pt>
                      <c:pt idx="411">
                        <c:v>2.0099999999999998</c:v>
                      </c:pt>
                      <c:pt idx="412">
                        <c:v>1.9</c:v>
                      </c:pt>
                      <c:pt idx="413">
                        <c:v>1.85</c:v>
                      </c:pt>
                      <c:pt idx="414">
                        <c:v>1.84</c:v>
                      </c:pt>
                      <c:pt idx="415">
                        <c:v>1.9</c:v>
                      </c:pt>
                      <c:pt idx="416">
                        <c:v>1.9</c:v>
                      </c:pt>
                      <c:pt idx="417">
                        <c:v>1.96</c:v>
                      </c:pt>
                      <c:pt idx="418">
                        <c:v>1.9</c:v>
                      </c:pt>
                      <c:pt idx="419">
                        <c:v>1.91</c:v>
                      </c:pt>
                      <c:pt idx="420">
                        <c:v>1.97</c:v>
                      </c:pt>
                      <c:pt idx="421">
                        <c:v>1.96</c:v>
                      </c:pt>
                      <c:pt idx="422">
                        <c:v>1.97</c:v>
                      </c:pt>
                      <c:pt idx="423">
                        <c:v>1.94</c:v>
                      </c:pt>
                      <c:pt idx="424">
                        <c:v>1.91</c:v>
                      </c:pt>
                      <c:pt idx="425">
                        <c:v>2.08</c:v>
                      </c:pt>
                      <c:pt idx="426">
                        <c:v>1.97</c:v>
                      </c:pt>
                      <c:pt idx="427">
                        <c:v>1.89</c:v>
                      </c:pt>
                      <c:pt idx="428">
                        <c:v>1.88</c:v>
                      </c:pt>
                      <c:pt idx="429">
                        <c:v>1.77</c:v>
                      </c:pt>
                      <c:pt idx="430">
                        <c:v>2.1</c:v>
                      </c:pt>
                      <c:pt idx="431">
                        <c:v>1.92</c:v>
                      </c:pt>
                      <c:pt idx="432">
                        <c:v>1.89</c:v>
                      </c:pt>
                      <c:pt idx="433">
                        <c:v>1.8</c:v>
                      </c:pt>
                      <c:pt idx="434">
                        <c:v>1.79</c:v>
                      </c:pt>
                      <c:pt idx="435">
                        <c:v>1.8</c:v>
                      </c:pt>
                      <c:pt idx="436">
                        <c:v>1.8</c:v>
                      </c:pt>
                      <c:pt idx="437">
                        <c:v>1.8</c:v>
                      </c:pt>
                      <c:pt idx="438">
                        <c:v>1.88</c:v>
                      </c:pt>
                      <c:pt idx="439">
                        <c:v>1.75</c:v>
                      </c:pt>
                      <c:pt idx="440">
                        <c:v>1.7</c:v>
                      </c:pt>
                      <c:pt idx="441">
                        <c:v>1.64</c:v>
                      </c:pt>
                      <c:pt idx="442">
                        <c:v>1.67</c:v>
                      </c:pt>
                      <c:pt idx="443">
                        <c:v>1.71</c:v>
                      </c:pt>
                      <c:pt idx="444">
                        <c:v>1.74</c:v>
                      </c:pt>
                      <c:pt idx="445">
                        <c:v>1.7</c:v>
                      </c:pt>
                      <c:pt idx="446">
                        <c:v>1.66</c:v>
                      </c:pt>
                      <c:pt idx="447">
                        <c:v>1.87</c:v>
                      </c:pt>
                      <c:pt idx="448">
                        <c:v>1.99</c:v>
                      </c:pt>
                      <c:pt idx="449">
                        <c:v>2.04</c:v>
                      </c:pt>
                      <c:pt idx="450">
                        <c:v>2.0499999999999998</c:v>
                      </c:pt>
                      <c:pt idx="451">
                        <c:v>2.0299999999999998</c:v>
                      </c:pt>
                      <c:pt idx="452">
                        <c:v>1.95</c:v>
                      </c:pt>
                      <c:pt idx="453">
                        <c:v>1.81</c:v>
                      </c:pt>
                      <c:pt idx="454">
                        <c:v>1.68</c:v>
                      </c:pt>
                      <c:pt idx="455">
                        <c:v>1.54</c:v>
                      </c:pt>
                      <c:pt idx="456">
                        <c:v>1.64</c:v>
                      </c:pt>
                      <c:pt idx="457">
                        <c:v>1.6</c:v>
                      </c:pt>
                      <c:pt idx="458">
                        <c:v>1.68</c:v>
                      </c:pt>
                      <c:pt idx="459">
                        <c:v>1.71</c:v>
                      </c:pt>
                      <c:pt idx="460">
                        <c:v>1.72</c:v>
                      </c:pt>
                      <c:pt idx="461">
                        <c:v>1.85</c:v>
                      </c:pt>
                      <c:pt idx="462">
                        <c:v>1.95</c:v>
                      </c:pt>
                      <c:pt idx="463">
                        <c:v>1.97</c:v>
                      </c:pt>
                      <c:pt idx="464">
                        <c:v>1.88</c:v>
                      </c:pt>
                      <c:pt idx="465">
                        <c:v>1.77</c:v>
                      </c:pt>
                      <c:pt idx="466">
                        <c:v>1.73</c:v>
                      </c:pt>
                      <c:pt idx="467">
                        <c:v>1.76</c:v>
                      </c:pt>
                      <c:pt idx="468">
                        <c:v>1.64</c:v>
                      </c:pt>
                      <c:pt idx="469">
                        <c:v>1.49</c:v>
                      </c:pt>
                      <c:pt idx="470">
                        <c:v>1.34</c:v>
                      </c:pt>
                      <c:pt idx="471">
                        <c:v>1.25</c:v>
                      </c:pt>
                      <c:pt idx="472">
                        <c:v>1.37</c:v>
                      </c:pt>
                      <c:pt idx="473">
                        <c:v>1.7</c:v>
                      </c:pt>
                      <c:pt idx="474">
                        <c:v>1.78</c:v>
                      </c:pt>
                      <c:pt idx="475">
                        <c:v>1.82</c:v>
                      </c:pt>
                      <c:pt idx="476">
                        <c:v>1.81</c:v>
                      </c:pt>
                      <c:pt idx="477">
                        <c:v>1.82</c:v>
                      </c:pt>
                      <c:pt idx="478">
                        <c:v>1.87</c:v>
                      </c:pt>
                      <c:pt idx="479">
                        <c:v>1.91</c:v>
                      </c:pt>
                      <c:pt idx="480">
                        <c:v>1.99</c:v>
                      </c:pt>
                      <c:pt idx="481">
                        <c:v>2.15</c:v>
                      </c:pt>
                      <c:pt idx="482">
                        <c:v>1.89</c:v>
                      </c:pt>
                      <c:pt idx="483">
                        <c:v>1.77</c:v>
                      </c:pt>
                      <c:pt idx="484">
                        <c:v>1.89</c:v>
                      </c:pt>
                      <c:pt idx="485">
                        <c:v>2.13</c:v>
                      </c:pt>
                      <c:pt idx="486">
                        <c:v>2.1</c:v>
                      </c:pt>
                      <c:pt idx="487">
                        <c:v>2.09</c:v>
                      </c:pt>
                      <c:pt idx="488">
                        <c:v>2.0699999999999998</c:v>
                      </c:pt>
                      <c:pt idx="489">
                        <c:v>2.06</c:v>
                      </c:pt>
                      <c:pt idx="490">
                        <c:v>2</c:v>
                      </c:pt>
                      <c:pt idx="491">
                        <c:v>1.97</c:v>
                      </c:pt>
                      <c:pt idx="492">
                        <c:v>1.98</c:v>
                      </c:pt>
                      <c:pt idx="493">
                        <c:v>2.4900000000000002</c:v>
                      </c:pt>
                      <c:pt idx="494">
                        <c:v>2.67</c:v>
                      </c:pt>
                      <c:pt idx="495">
                        <c:v>2.4500000000000002</c:v>
                      </c:pt>
                      <c:pt idx="496">
                        <c:v>2.14</c:v>
                      </c:pt>
                      <c:pt idx="497">
                        <c:v>1.96</c:v>
                      </c:pt>
                      <c:pt idx="498">
                        <c:v>2.25</c:v>
                      </c:pt>
                      <c:pt idx="499">
                        <c:v>3.16</c:v>
                      </c:pt>
                      <c:pt idx="500">
                        <c:v>2.56</c:v>
                      </c:pt>
                      <c:pt idx="501">
                        <c:v>2.33</c:v>
                      </c:pt>
                      <c:pt idx="502">
                        <c:v>2.12</c:v>
                      </c:pt>
                      <c:pt idx="503">
                        <c:v>2.2799999999999998</c:v>
                      </c:pt>
                      <c:pt idx="504">
                        <c:v>2.54</c:v>
                      </c:pt>
                      <c:pt idx="505">
                        <c:v>2.8</c:v>
                      </c:pt>
                      <c:pt idx="506">
                        <c:v>2.54</c:v>
                      </c:pt>
                      <c:pt idx="507">
                        <c:v>2.44</c:v>
                      </c:pt>
                      <c:pt idx="508">
                        <c:v>2.33</c:v>
                      </c:pt>
                      <c:pt idx="509">
                        <c:v>2.25</c:v>
                      </c:pt>
                      <c:pt idx="510">
                        <c:v>2.1</c:v>
                      </c:pt>
                      <c:pt idx="511">
                        <c:v>1.96</c:v>
                      </c:pt>
                      <c:pt idx="512">
                        <c:v>1.75</c:v>
                      </c:pt>
                      <c:pt idx="513">
                        <c:v>1.73</c:v>
                      </c:pt>
                      <c:pt idx="514">
                        <c:v>1.74</c:v>
                      </c:pt>
                      <c:pt idx="515">
                        <c:v>1.92</c:v>
                      </c:pt>
                      <c:pt idx="516">
                        <c:v>1.89</c:v>
                      </c:pt>
                      <c:pt idx="517">
                        <c:v>1.98</c:v>
                      </c:pt>
                      <c:pt idx="518">
                        <c:v>1.95</c:v>
                      </c:pt>
                      <c:pt idx="519">
                        <c:v>2</c:v>
                      </c:pt>
                      <c:pt idx="520">
                        <c:v>1.98</c:v>
                      </c:pt>
                      <c:pt idx="521">
                        <c:v>1.99</c:v>
                      </c:pt>
                      <c:pt idx="522">
                        <c:v>2</c:v>
                      </c:pt>
                      <c:pt idx="523">
                        <c:v>1.94</c:v>
                      </c:pt>
                      <c:pt idx="524">
                        <c:v>2</c:v>
                      </c:pt>
                      <c:pt idx="525">
                        <c:v>1.97</c:v>
                      </c:pt>
                      <c:pt idx="526">
                        <c:v>1.99</c:v>
                      </c:pt>
                      <c:pt idx="527">
                        <c:v>1.93</c:v>
                      </c:pt>
                      <c:pt idx="528">
                        <c:v>1.94</c:v>
                      </c:pt>
                      <c:pt idx="529">
                        <c:v>1.81</c:v>
                      </c:pt>
                      <c:pt idx="530">
                        <c:v>1.72</c:v>
                      </c:pt>
                      <c:pt idx="531">
                        <c:v>1.69</c:v>
                      </c:pt>
                      <c:pt idx="532">
                        <c:v>2.5</c:v>
                      </c:pt>
                      <c:pt idx="533">
                        <c:v>2.33</c:v>
                      </c:pt>
                      <c:pt idx="534">
                        <c:v>2.09</c:v>
                      </c:pt>
                      <c:pt idx="535">
                        <c:v>1.98</c:v>
                      </c:pt>
                      <c:pt idx="536">
                        <c:v>2.06</c:v>
                      </c:pt>
                      <c:pt idx="537">
                        <c:v>2.2200000000000002</c:v>
                      </c:pt>
                      <c:pt idx="538">
                        <c:v>2.2200000000000002</c:v>
                      </c:pt>
                      <c:pt idx="539">
                        <c:v>2.38</c:v>
                      </c:pt>
                      <c:pt idx="540">
                        <c:v>2.64</c:v>
                      </c:pt>
                      <c:pt idx="541">
                        <c:v>2.36</c:v>
                      </c:pt>
                      <c:pt idx="542">
                        <c:v>2.58</c:v>
                      </c:pt>
                      <c:pt idx="543">
                        <c:v>2.4500000000000002</c:v>
                      </c:pt>
                      <c:pt idx="544">
                        <c:v>2.4900000000000002</c:v>
                      </c:pt>
                      <c:pt idx="545">
                        <c:v>2.6</c:v>
                      </c:pt>
                      <c:pt idx="546">
                        <c:v>3.04</c:v>
                      </c:pt>
                      <c:pt idx="547">
                        <c:v>3.15</c:v>
                      </c:pt>
                      <c:pt idx="548">
                        <c:v>2.94</c:v>
                      </c:pt>
                      <c:pt idx="549">
                        <c:v>3.68</c:v>
                      </c:pt>
                      <c:pt idx="550">
                        <c:v>3.1</c:v>
                      </c:pt>
                      <c:pt idx="551">
                        <c:v>3.13</c:v>
                      </c:pt>
                      <c:pt idx="552">
                        <c:v>2.85</c:v>
                      </c:pt>
                      <c:pt idx="553">
                        <c:v>3</c:v>
                      </c:pt>
                      <c:pt idx="554">
                        <c:v>2.71</c:v>
                      </c:pt>
                      <c:pt idx="555">
                        <c:v>2.61</c:v>
                      </c:pt>
                      <c:pt idx="556">
                        <c:v>2.54</c:v>
                      </c:pt>
                      <c:pt idx="557">
                        <c:v>2.4500000000000002</c:v>
                      </c:pt>
                      <c:pt idx="558">
                        <c:v>2.39</c:v>
                      </c:pt>
                      <c:pt idx="559">
                        <c:v>2.29</c:v>
                      </c:pt>
                      <c:pt idx="560">
                        <c:v>2.19</c:v>
                      </c:pt>
                      <c:pt idx="561">
                        <c:v>2.2400000000000002</c:v>
                      </c:pt>
                      <c:pt idx="562">
                        <c:v>2.02</c:v>
                      </c:pt>
                      <c:pt idx="563">
                        <c:v>1.98</c:v>
                      </c:pt>
                      <c:pt idx="564">
                        <c:v>1.99</c:v>
                      </c:pt>
                      <c:pt idx="565">
                        <c:v>1.88</c:v>
                      </c:pt>
                      <c:pt idx="566">
                        <c:v>1.82</c:v>
                      </c:pt>
                      <c:pt idx="567">
                        <c:v>1.75</c:v>
                      </c:pt>
                      <c:pt idx="568">
                        <c:v>1.74</c:v>
                      </c:pt>
                      <c:pt idx="569">
                        <c:v>1.75</c:v>
                      </c:pt>
                      <c:pt idx="570">
                        <c:v>1.76</c:v>
                      </c:pt>
                      <c:pt idx="571">
                        <c:v>1.72</c:v>
                      </c:pt>
                      <c:pt idx="572">
                        <c:v>1.66</c:v>
                      </c:pt>
                      <c:pt idx="573">
                        <c:v>1.59</c:v>
                      </c:pt>
                      <c:pt idx="574">
                        <c:v>1.52</c:v>
                      </c:pt>
                      <c:pt idx="575">
                        <c:v>1.58</c:v>
                      </c:pt>
                      <c:pt idx="576">
                        <c:v>1.64</c:v>
                      </c:pt>
                      <c:pt idx="577">
                        <c:v>1.58</c:v>
                      </c:pt>
                      <c:pt idx="578">
                        <c:v>1.45</c:v>
                      </c:pt>
                      <c:pt idx="579">
                        <c:v>1.45</c:v>
                      </c:pt>
                      <c:pt idx="580">
                        <c:v>1.4</c:v>
                      </c:pt>
                      <c:pt idx="581">
                        <c:v>1.38</c:v>
                      </c:pt>
                      <c:pt idx="582">
                        <c:v>1.32</c:v>
                      </c:pt>
                      <c:pt idx="583">
                        <c:v>1.31</c:v>
                      </c:pt>
                      <c:pt idx="584">
                        <c:v>1.28</c:v>
                      </c:pt>
                      <c:pt idx="585">
                        <c:v>1.31</c:v>
                      </c:pt>
                      <c:pt idx="586">
                        <c:v>1.3</c:v>
                      </c:pt>
                      <c:pt idx="587">
                        <c:v>1.39</c:v>
                      </c:pt>
                      <c:pt idx="588">
                        <c:v>1.48</c:v>
                      </c:pt>
                      <c:pt idx="589">
                        <c:v>1.49</c:v>
                      </c:pt>
                      <c:pt idx="590">
                        <c:v>1.48</c:v>
                      </c:pt>
                      <c:pt idx="591">
                        <c:v>1.44</c:v>
                      </c:pt>
                      <c:pt idx="592">
                        <c:v>1.59</c:v>
                      </c:pt>
                      <c:pt idx="593">
                        <c:v>1.1000000000000001</c:v>
                      </c:pt>
                      <c:pt idx="594">
                        <c:v>1.81</c:v>
                      </c:pt>
                      <c:pt idx="595">
                        <c:v>2.1</c:v>
                      </c:pt>
                      <c:pt idx="596">
                        <c:v>2</c:v>
                      </c:pt>
                      <c:pt idx="597">
                        <c:v>2</c:v>
                      </c:pt>
                      <c:pt idx="598">
                        <c:v>2.1</c:v>
                      </c:pt>
                      <c:pt idx="599">
                        <c:v>2.1</c:v>
                      </c:pt>
                      <c:pt idx="600">
                        <c:v>2.1800000000000002</c:v>
                      </c:pt>
                      <c:pt idx="601">
                        <c:v>2.3199999999999998</c:v>
                      </c:pt>
                      <c:pt idx="602">
                        <c:v>2.16</c:v>
                      </c:pt>
                      <c:pt idx="603">
                        <c:v>1.95</c:v>
                      </c:pt>
                      <c:pt idx="604">
                        <c:v>2.0099999999999998</c:v>
                      </c:pt>
                      <c:pt idx="605">
                        <c:v>2.2000000000000002</c:v>
                      </c:pt>
                      <c:pt idx="606">
                        <c:v>2.29</c:v>
                      </c:pt>
                      <c:pt idx="607">
                        <c:v>2.25</c:v>
                      </c:pt>
                      <c:pt idx="608">
                        <c:v>2.2599999999999998</c:v>
                      </c:pt>
                      <c:pt idx="609">
                        <c:v>2.27</c:v>
                      </c:pt>
                      <c:pt idx="610">
                        <c:v>2.34</c:v>
                      </c:pt>
                      <c:pt idx="611">
                        <c:v>2.35</c:v>
                      </c:pt>
                      <c:pt idx="612">
                        <c:v>3.45</c:v>
                      </c:pt>
                      <c:pt idx="613">
                        <c:v>3.09</c:v>
                      </c:pt>
                      <c:pt idx="614">
                        <c:v>2.99</c:v>
                      </c:pt>
                      <c:pt idx="615">
                        <c:v>3.03</c:v>
                      </c:pt>
                      <c:pt idx="616">
                        <c:v>3.15</c:v>
                      </c:pt>
                      <c:pt idx="617">
                        <c:v>3.24</c:v>
                      </c:pt>
                      <c:pt idx="618">
                        <c:v>3.51</c:v>
                      </c:pt>
                      <c:pt idx="619">
                        <c:v>4.08</c:v>
                      </c:pt>
                      <c:pt idx="620">
                        <c:v>3.79</c:v>
                      </c:pt>
                      <c:pt idx="621">
                        <c:v>4.4400000000000004</c:v>
                      </c:pt>
                      <c:pt idx="622">
                        <c:v>4.7300000000000004</c:v>
                      </c:pt>
                      <c:pt idx="623">
                        <c:v>4.46</c:v>
                      </c:pt>
                      <c:pt idx="624">
                        <c:v>4.4169999999999998</c:v>
                      </c:pt>
                      <c:pt idx="625">
                        <c:v>3.63</c:v>
                      </c:pt>
                      <c:pt idx="626">
                        <c:v>3.96</c:v>
                      </c:pt>
                      <c:pt idx="627">
                        <c:v>3.4</c:v>
                      </c:pt>
                      <c:pt idx="628">
                        <c:v>3.3</c:v>
                      </c:pt>
                      <c:pt idx="629">
                        <c:v>3.9</c:v>
                      </c:pt>
                      <c:pt idx="630">
                        <c:v>3.96</c:v>
                      </c:pt>
                      <c:pt idx="631">
                        <c:v>3.38</c:v>
                      </c:pt>
                      <c:pt idx="632">
                        <c:v>3.15</c:v>
                      </c:pt>
                      <c:pt idx="633">
                        <c:v>3.11</c:v>
                      </c:pt>
                      <c:pt idx="634">
                        <c:v>3.12</c:v>
                      </c:pt>
                      <c:pt idx="635">
                        <c:v>3.4</c:v>
                      </c:pt>
                      <c:pt idx="636">
                        <c:v>3</c:v>
                      </c:pt>
                      <c:pt idx="637">
                        <c:v>3.27</c:v>
                      </c:pt>
                      <c:pt idx="638">
                        <c:v>3.15</c:v>
                      </c:pt>
                      <c:pt idx="639">
                        <c:v>3.03</c:v>
                      </c:pt>
                      <c:pt idx="640">
                        <c:v>3</c:v>
                      </c:pt>
                      <c:pt idx="641">
                        <c:v>2.97</c:v>
                      </c:pt>
                      <c:pt idx="642">
                        <c:v>3.07</c:v>
                      </c:pt>
                      <c:pt idx="643">
                        <c:v>3.04</c:v>
                      </c:pt>
                      <c:pt idx="644">
                        <c:v>3.9</c:v>
                      </c:pt>
                      <c:pt idx="645">
                        <c:v>3.52</c:v>
                      </c:pt>
                      <c:pt idx="646">
                        <c:v>3.53</c:v>
                      </c:pt>
                      <c:pt idx="647">
                        <c:v>4.0199999999999996</c:v>
                      </c:pt>
                      <c:pt idx="648">
                        <c:v>3.91</c:v>
                      </c:pt>
                      <c:pt idx="649">
                        <c:v>3.76</c:v>
                      </c:pt>
                      <c:pt idx="650">
                        <c:v>3.54</c:v>
                      </c:pt>
                      <c:pt idx="651">
                        <c:v>3.49</c:v>
                      </c:pt>
                      <c:pt idx="652">
                        <c:v>3.55</c:v>
                      </c:pt>
                      <c:pt idx="653">
                        <c:v>3.47</c:v>
                      </c:pt>
                      <c:pt idx="654">
                        <c:v>3.4</c:v>
                      </c:pt>
                      <c:pt idx="655">
                        <c:v>3.38</c:v>
                      </c:pt>
                      <c:pt idx="656">
                        <c:v>3.43</c:v>
                      </c:pt>
                      <c:pt idx="657">
                        <c:v>3.45</c:v>
                      </c:pt>
                      <c:pt idx="658">
                        <c:v>3.39</c:v>
                      </c:pt>
                      <c:pt idx="659">
                        <c:v>3.27</c:v>
                      </c:pt>
                      <c:pt idx="660">
                        <c:v>3.28</c:v>
                      </c:pt>
                      <c:pt idx="661">
                        <c:v>3.08</c:v>
                      </c:pt>
                      <c:pt idx="662">
                        <c:v>2.9</c:v>
                      </c:pt>
                      <c:pt idx="663">
                        <c:v>2.75</c:v>
                      </c:pt>
                      <c:pt idx="664">
                        <c:v>2.63</c:v>
                      </c:pt>
                      <c:pt idx="665">
                        <c:v>2.54</c:v>
                      </c:pt>
                      <c:pt idx="666">
                        <c:v>2.54</c:v>
                      </c:pt>
                      <c:pt idx="667">
                        <c:v>2.63</c:v>
                      </c:pt>
                      <c:pt idx="668">
                        <c:v>2.64</c:v>
                      </c:pt>
                      <c:pt idx="669">
                        <c:v>2.62</c:v>
                      </c:pt>
                      <c:pt idx="670">
                        <c:v>2.58</c:v>
                      </c:pt>
                      <c:pt idx="671">
                        <c:v>2.54</c:v>
                      </c:pt>
                      <c:pt idx="672">
                        <c:v>2.5499999999999998</c:v>
                      </c:pt>
                      <c:pt idx="673">
                        <c:v>2.5</c:v>
                      </c:pt>
                      <c:pt idx="674">
                        <c:v>2.34</c:v>
                      </c:pt>
                      <c:pt idx="675">
                        <c:v>2.19</c:v>
                      </c:pt>
                      <c:pt idx="676">
                        <c:v>2.1</c:v>
                      </c:pt>
                      <c:pt idx="677">
                        <c:v>2.0499999999999998</c:v>
                      </c:pt>
                      <c:pt idx="678">
                        <c:v>2.04</c:v>
                      </c:pt>
                      <c:pt idx="679">
                        <c:v>2.0099999999999998</c:v>
                      </c:pt>
                      <c:pt idx="680">
                        <c:v>2</c:v>
                      </c:pt>
                      <c:pt idx="681">
                        <c:v>1.96</c:v>
                      </c:pt>
                      <c:pt idx="682">
                        <c:v>1.88</c:v>
                      </c:pt>
                      <c:pt idx="683">
                        <c:v>1.91</c:v>
                      </c:pt>
                      <c:pt idx="684">
                        <c:v>1.92</c:v>
                      </c:pt>
                      <c:pt idx="685">
                        <c:v>1.88</c:v>
                      </c:pt>
                      <c:pt idx="686">
                        <c:v>1.99</c:v>
                      </c:pt>
                      <c:pt idx="687">
                        <c:v>1.95</c:v>
                      </c:pt>
                      <c:pt idx="688">
                        <c:v>2</c:v>
                      </c:pt>
                      <c:pt idx="689">
                        <c:v>1.95</c:v>
                      </c:pt>
                      <c:pt idx="690">
                        <c:v>1.91</c:v>
                      </c:pt>
                      <c:pt idx="691">
                        <c:v>1.9</c:v>
                      </c:pt>
                      <c:pt idx="692">
                        <c:v>1.87</c:v>
                      </c:pt>
                      <c:pt idx="693">
                        <c:v>1.78</c:v>
                      </c:pt>
                      <c:pt idx="694">
                        <c:v>1.8</c:v>
                      </c:pt>
                      <c:pt idx="695">
                        <c:v>1.89</c:v>
                      </c:pt>
                      <c:pt idx="696">
                        <c:v>2.12</c:v>
                      </c:pt>
                      <c:pt idx="697">
                        <c:v>1.94</c:v>
                      </c:pt>
                      <c:pt idx="698">
                        <c:v>1.83</c:v>
                      </c:pt>
                      <c:pt idx="699">
                        <c:v>1.95</c:v>
                      </c:pt>
                      <c:pt idx="700">
                        <c:v>1.92</c:v>
                      </c:pt>
                      <c:pt idx="701">
                        <c:v>2.0099999999999998</c:v>
                      </c:pt>
                      <c:pt idx="702">
                        <c:v>1.95</c:v>
                      </c:pt>
                      <c:pt idx="703">
                        <c:v>2.14</c:v>
                      </c:pt>
                      <c:pt idx="704">
                        <c:v>2.1</c:v>
                      </c:pt>
                      <c:pt idx="705">
                        <c:v>2.57</c:v>
                      </c:pt>
                      <c:pt idx="706">
                        <c:v>3.14</c:v>
                      </c:pt>
                      <c:pt idx="707">
                        <c:v>2.73</c:v>
                      </c:pt>
                      <c:pt idx="708">
                        <c:v>2.5</c:v>
                      </c:pt>
                      <c:pt idx="709">
                        <c:v>2.41</c:v>
                      </c:pt>
                      <c:pt idx="710">
                        <c:v>2.48</c:v>
                      </c:pt>
                      <c:pt idx="711">
                        <c:v>2.4700000000000002</c:v>
                      </c:pt>
                      <c:pt idx="712">
                        <c:v>2.38</c:v>
                      </c:pt>
                      <c:pt idx="713">
                        <c:v>2.2799999999999998</c:v>
                      </c:pt>
                      <c:pt idx="714">
                        <c:v>2.12</c:v>
                      </c:pt>
                      <c:pt idx="715">
                        <c:v>2.04</c:v>
                      </c:pt>
                      <c:pt idx="716">
                        <c:v>2</c:v>
                      </c:pt>
                      <c:pt idx="717">
                        <c:v>2.02</c:v>
                      </c:pt>
                      <c:pt idx="718">
                        <c:v>2.08</c:v>
                      </c:pt>
                      <c:pt idx="719">
                        <c:v>1.99</c:v>
                      </c:pt>
                      <c:pt idx="720">
                        <c:v>1.92</c:v>
                      </c:pt>
                      <c:pt idx="721">
                        <c:v>2.02</c:v>
                      </c:pt>
                      <c:pt idx="722">
                        <c:v>1.98</c:v>
                      </c:pt>
                      <c:pt idx="723">
                        <c:v>2.0099999999999998</c:v>
                      </c:pt>
                      <c:pt idx="724">
                        <c:v>2.2599999999999998</c:v>
                      </c:pt>
                      <c:pt idx="725">
                        <c:v>2.5499999999999998</c:v>
                      </c:pt>
                      <c:pt idx="726">
                        <c:v>2.42</c:v>
                      </c:pt>
                      <c:pt idx="727">
                        <c:v>2.42</c:v>
                      </c:pt>
                      <c:pt idx="728">
                        <c:v>2.34</c:v>
                      </c:pt>
                      <c:pt idx="729">
                        <c:v>2.34</c:v>
                      </c:pt>
                      <c:pt idx="730">
                        <c:v>2.33</c:v>
                      </c:pt>
                      <c:pt idx="731">
                        <c:v>2.33</c:v>
                      </c:pt>
                    </c:numCache>
                  </c:numRef>
                </c:val>
                <c:smooth val="1"/>
                <c:extLst>
                  <c:ext xmlns:c16="http://schemas.microsoft.com/office/drawing/2014/chart" uri="{C3380CC4-5D6E-409C-BE32-E72D297353CC}">
                    <c16:uniqueId val="{0000000A-F62F-495E-A366-4CF7EF09F92C}"/>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DATOS!$AA$3:$AA$734</c15:sqref>
                        </c15:formulaRef>
                      </c:ext>
                    </c:extLst>
                    <c:numCache>
                      <c:formatCode>0.00</c:formatCode>
                      <c:ptCount val="732"/>
                      <c:pt idx="0">
                        <c:v>2.39</c:v>
                      </c:pt>
                      <c:pt idx="1">
                        <c:v>2.39</c:v>
                      </c:pt>
                      <c:pt idx="2">
                        <c:v>2.3199999999999998</c:v>
                      </c:pt>
                      <c:pt idx="3">
                        <c:v>2.41</c:v>
                      </c:pt>
                      <c:pt idx="4">
                        <c:v>2.37</c:v>
                      </c:pt>
                      <c:pt idx="5">
                        <c:v>2.2799999999999998</c:v>
                      </c:pt>
                      <c:pt idx="6">
                        <c:v>2.1</c:v>
                      </c:pt>
                      <c:pt idx="7">
                        <c:v>1.98</c:v>
                      </c:pt>
                      <c:pt idx="8">
                        <c:v>1.89</c:v>
                      </c:pt>
                      <c:pt idx="9">
                        <c:v>2.06</c:v>
                      </c:pt>
                      <c:pt idx="10">
                        <c:v>2.06</c:v>
                      </c:pt>
                      <c:pt idx="11">
                        <c:v>2.14</c:v>
                      </c:pt>
                      <c:pt idx="12">
                        <c:v>2.12</c:v>
                      </c:pt>
                      <c:pt idx="13">
                        <c:v>2.13</c:v>
                      </c:pt>
                      <c:pt idx="14">
                        <c:v>2</c:v>
                      </c:pt>
                      <c:pt idx="15">
                        <c:v>1.92</c:v>
                      </c:pt>
                      <c:pt idx="16">
                        <c:v>1.88</c:v>
                      </c:pt>
                      <c:pt idx="17">
                        <c:v>1.95</c:v>
                      </c:pt>
                      <c:pt idx="18">
                        <c:v>2</c:v>
                      </c:pt>
                      <c:pt idx="19">
                        <c:v>2.06</c:v>
                      </c:pt>
                      <c:pt idx="20">
                        <c:v>1.89</c:v>
                      </c:pt>
                      <c:pt idx="21">
                        <c:v>1.78</c:v>
                      </c:pt>
                      <c:pt idx="22">
                        <c:v>1.65</c:v>
                      </c:pt>
                      <c:pt idx="23">
                        <c:v>1.71</c:v>
                      </c:pt>
                      <c:pt idx="24">
                        <c:v>1.73</c:v>
                      </c:pt>
                      <c:pt idx="25">
                        <c:v>1.72</c:v>
                      </c:pt>
                      <c:pt idx="26">
                        <c:v>1.64</c:v>
                      </c:pt>
                      <c:pt idx="27">
                        <c:v>1.58</c:v>
                      </c:pt>
                      <c:pt idx="28">
                        <c:v>1.56</c:v>
                      </c:pt>
                      <c:pt idx="29">
                        <c:v>1.57</c:v>
                      </c:pt>
                      <c:pt idx="30">
                        <c:v>1.56</c:v>
                      </c:pt>
                      <c:pt idx="31">
                        <c:v>1.52</c:v>
                      </c:pt>
                      <c:pt idx="32">
                        <c:v>1.59</c:v>
                      </c:pt>
                      <c:pt idx="33">
                        <c:v>1.84</c:v>
                      </c:pt>
                      <c:pt idx="34">
                        <c:v>1.62</c:v>
                      </c:pt>
                      <c:pt idx="35">
                        <c:v>1.5</c:v>
                      </c:pt>
                      <c:pt idx="36">
                        <c:v>1.51</c:v>
                      </c:pt>
                      <c:pt idx="37">
                        <c:v>1.6</c:v>
                      </c:pt>
                      <c:pt idx="38">
                        <c:v>1.68</c:v>
                      </c:pt>
                      <c:pt idx="39">
                        <c:v>2.0299999999999998</c:v>
                      </c:pt>
                      <c:pt idx="40">
                        <c:v>1.98</c:v>
                      </c:pt>
                      <c:pt idx="41">
                        <c:v>2.0299999999999998</c:v>
                      </c:pt>
                      <c:pt idx="42">
                        <c:v>2.1</c:v>
                      </c:pt>
                      <c:pt idx="43">
                        <c:v>2.08</c:v>
                      </c:pt>
                      <c:pt idx="44">
                        <c:v>2.13</c:v>
                      </c:pt>
                      <c:pt idx="45">
                        <c:v>2.44</c:v>
                      </c:pt>
                      <c:pt idx="46">
                        <c:v>2.46</c:v>
                      </c:pt>
                      <c:pt idx="47">
                        <c:v>2.4</c:v>
                      </c:pt>
                      <c:pt idx="48">
                        <c:v>2.2799999999999998</c:v>
                      </c:pt>
                      <c:pt idx="49">
                        <c:v>2.2000000000000002</c:v>
                      </c:pt>
                      <c:pt idx="50">
                        <c:v>2.14</c:v>
                      </c:pt>
                      <c:pt idx="51">
                        <c:v>2.08</c:v>
                      </c:pt>
                      <c:pt idx="52">
                        <c:v>1.95</c:v>
                      </c:pt>
                      <c:pt idx="53">
                        <c:v>1.8</c:v>
                      </c:pt>
                      <c:pt idx="54">
                        <c:v>1.71</c:v>
                      </c:pt>
                      <c:pt idx="55">
                        <c:v>1.72</c:v>
                      </c:pt>
                      <c:pt idx="56">
                        <c:v>1.71</c:v>
                      </c:pt>
                      <c:pt idx="57">
                        <c:v>1.69</c:v>
                      </c:pt>
                      <c:pt idx="58">
                        <c:v>1.6</c:v>
                      </c:pt>
                      <c:pt idx="59">
                        <c:v>1.52</c:v>
                      </c:pt>
                      <c:pt idx="60">
                        <c:v>1.52</c:v>
                      </c:pt>
                      <c:pt idx="61">
                        <c:v>1.67</c:v>
                      </c:pt>
                      <c:pt idx="62">
                        <c:v>1.67</c:v>
                      </c:pt>
                      <c:pt idx="63">
                        <c:v>1.5</c:v>
                      </c:pt>
                      <c:pt idx="64">
                        <c:v>1.31</c:v>
                      </c:pt>
                      <c:pt idx="65">
                        <c:v>1.28</c:v>
                      </c:pt>
                      <c:pt idx="66">
                        <c:v>1.34</c:v>
                      </c:pt>
                      <c:pt idx="67">
                        <c:v>1.55</c:v>
                      </c:pt>
                      <c:pt idx="68">
                        <c:v>1.5</c:v>
                      </c:pt>
                      <c:pt idx="69">
                        <c:v>1.59</c:v>
                      </c:pt>
                      <c:pt idx="70">
                        <c:v>1.06</c:v>
                      </c:pt>
                      <c:pt idx="71">
                        <c:v>1.56</c:v>
                      </c:pt>
                      <c:pt idx="72">
                        <c:v>1.49</c:v>
                      </c:pt>
                      <c:pt idx="73">
                        <c:v>1.44</c:v>
                      </c:pt>
                      <c:pt idx="74">
                        <c:v>1.35</c:v>
                      </c:pt>
                      <c:pt idx="75">
                        <c:v>1.34</c:v>
                      </c:pt>
                      <c:pt idx="76">
                        <c:v>1.3</c:v>
                      </c:pt>
                      <c:pt idx="77">
                        <c:v>1.25</c:v>
                      </c:pt>
                      <c:pt idx="78">
                        <c:v>1.2</c:v>
                      </c:pt>
                      <c:pt idx="79">
                        <c:v>1.1399999999999999</c:v>
                      </c:pt>
                      <c:pt idx="80">
                        <c:v>1.1499999999999999</c:v>
                      </c:pt>
                      <c:pt idx="81">
                        <c:v>1</c:v>
                      </c:pt>
                      <c:pt idx="82">
                        <c:v>1.05</c:v>
                      </c:pt>
                      <c:pt idx="83">
                        <c:v>1.04</c:v>
                      </c:pt>
                      <c:pt idx="84">
                        <c:v>1.04</c:v>
                      </c:pt>
                      <c:pt idx="85">
                        <c:v>1.02</c:v>
                      </c:pt>
                      <c:pt idx="86">
                        <c:v>1.04</c:v>
                      </c:pt>
                      <c:pt idx="87">
                        <c:v>1.02</c:v>
                      </c:pt>
                      <c:pt idx="88">
                        <c:v>0.95</c:v>
                      </c:pt>
                      <c:pt idx="89">
                        <c:v>0.94</c:v>
                      </c:pt>
                      <c:pt idx="90">
                        <c:v>0.94</c:v>
                      </c:pt>
                      <c:pt idx="91">
                        <c:v>0.9</c:v>
                      </c:pt>
                      <c:pt idx="92">
                        <c:v>0.93</c:v>
                      </c:pt>
                      <c:pt idx="93">
                        <c:v>0.95</c:v>
                      </c:pt>
                      <c:pt idx="94">
                        <c:v>0.96</c:v>
                      </c:pt>
                      <c:pt idx="95">
                        <c:v>0.94</c:v>
                      </c:pt>
                      <c:pt idx="96">
                        <c:v>0.9</c:v>
                      </c:pt>
                      <c:pt idx="97">
                        <c:v>1</c:v>
                      </c:pt>
                      <c:pt idx="98">
                        <c:v>1.1200000000000001</c:v>
                      </c:pt>
                      <c:pt idx="99">
                        <c:v>1.2</c:v>
                      </c:pt>
                      <c:pt idx="100">
                        <c:v>1.19</c:v>
                      </c:pt>
                      <c:pt idx="101">
                        <c:v>1.18</c:v>
                      </c:pt>
                      <c:pt idx="102">
                        <c:v>1.1100000000000001</c:v>
                      </c:pt>
                      <c:pt idx="103">
                        <c:v>1.25</c:v>
                      </c:pt>
                      <c:pt idx="104">
                        <c:v>1.5</c:v>
                      </c:pt>
                      <c:pt idx="105">
                        <c:v>1.36</c:v>
                      </c:pt>
                      <c:pt idx="106">
                        <c:v>1.3</c:v>
                      </c:pt>
                      <c:pt idx="107">
                        <c:v>1.6</c:v>
                      </c:pt>
                      <c:pt idx="108">
                        <c:v>1.6</c:v>
                      </c:pt>
                      <c:pt idx="109">
                        <c:v>1.56</c:v>
                      </c:pt>
                      <c:pt idx="110">
                        <c:v>1.56</c:v>
                      </c:pt>
                      <c:pt idx="111">
                        <c:v>1.75</c:v>
                      </c:pt>
                      <c:pt idx="112">
                        <c:v>1.82</c:v>
                      </c:pt>
                      <c:pt idx="113">
                        <c:v>1.79</c:v>
                      </c:pt>
                      <c:pt idx="114">
                        <c:v>1.81</c:v>
                      </c:pt>
                      <c:pt idx="115">
                        <c:v>2.0499999999999998</c:v>
                      </c:pt>
                      <c:pt idx="116">
                        <c:v>2.02</c:v>
                      </c:pt>
                      <c:pt idx="117">
                        <c:v>1.92</c:v>
                      </c:pt>
                      <c:pt idx="118">
                        <c:v>1.8</c:v>
                      </c:pt>
                      <c:pt idx="119">
                        <c:v>1.85</c:v>
                      </c:pt>
                      <c:pt idx="120">
                        <c:v>1.82</c:v>
                      </c:pt>
                      <c:pt idx="121">
                        <c:v>1.87</c:v>
                      </c:pt>
                      <c:pt idx="122">
                        <c:v>1.78</c:v>
                      </c:pt>
                      <c:pt idx="123">
                        <c:v>1.68</c:v>
                      </c:pt>
                      <c:pt idx="124">
                        <c:v>1.67</c:v>
                      </c:pt>
                      <c:pt idx="125">
                        <c:v>1.76</c:v>
                      </c:pt>
                      <c:pt idx="126">
                        <c:v>2.04</c:v>
                      </c:pt>
                      <c:pt idx="127">
                        <c:v>1.88</c:v>
                      </c:pt>
                      <c:pt idx="128">
                        <c:v>1.63</c:v>
                      </c:pt>
                      <c:pt idx="129">
                        <c:v>1.64</c:v>
                      </c:pt>
                      <c:pt idx="130">
                        <c:v>1.61</c:v>
                      </c:pt>
                      <c:pt idx="131">
                        <c:v>1.6</c:v>
                      </c:pt>
                      <c:pt idx="132">
                        <c:v>1.59</c:v>
                      </c:pt>
                      <c:pt idx="133">
                        <c:v>1.52</c:v>
                      </c:pt>
                      <c:pt idx="134">
                        <c:v>1.6</c:v>
                      </c:pt>
                      <c:pt idx="135">
                        <c:v>1.71</c:v>
                      </c:pt>
                      <c:pt idx="136">
                        <c:v>1.78</c:v>
                      </c:pt>
                      <c:pt idx="137">
                        <c:v>1.82</c:v>
                      </c:pt>
                      <c:pt idx="138">
                        <c:v>1.89</c:v>
                      </c:pt>
                      <c:pt idx="139">
                        <c:v>2.0099999999999998</c:v>
                      </c:pt>
                      <c:pt idx="140">
                        <c:v>1.8</c:v>
                      </c:pt>
                      <c:pt idx="141">
                        <c:v>1.61</c:v>
                      </c:pt>
                      <c:pt idx="142">
                        <c:v>1.68</c:v>
                      </c:pt>
                      <c:pt idx="143">
                        <c:v>1.8</c:v>
                      </c:pt>
                      <c:pt idx="144">
                        <c:v>1.79</c:v>
                      </c:pt>
                      <c:pt idx="145">
                        <c:v>1.88</c:v>
                      </c:pt>
                      <c:pt idx="146">
                        <c:v>1.62</c:v>
                      </c:pt>
                      <c:pt idx="147">
                        <c:v>1.65</c:v>
                      </c:pt>
                      <c:pt idx="148">
                        <c:v>1.56</c:v>
                      </c:pt>
                      <c:pt idx="149">
                        <c:v>1.54</c:v>
                      </c:pt>
                      <c:pt idx="150">
                        <c:v>2</c:v>
                      </c:pt>
                      <c:pt idx="151">
                        <c:v>1.98</c:v>
                      </c:pt>
                      <c:pt idx="152">
                        <c:v>2.04</c:v>
                      </c:pt>
                      <c:pt idx="153">
                        <c:v>2.0299999999999998</c:v>
                      </c:pt>
                      <c:pt idx="154">
                        <c:v>2.2999999999999998</c:v>
                      </c:pt>
                      <c:pt idx="155">
                        <c:v>2.25</c:v>
                      </c:pt>
                      <c:pt idx="156">
                        <c:v>2.2799999999999998</c:v>
                      </c:pt>
                      <c:pt idx="157">
                        <c:v>2.1800000000000002</c:v>
                      </c:pt>
                      <c:pt idx="158">
                        <c:v>2.4</c:v>
                      </c:pt>
                      <c:pt idx="159">
                        <c:v>3</c:v>
                      </c:pt>
                      <c:pt idx="160">
                        <c:v>2.78</c:v>
                      </c:pt>
                      <c:pt idx="161">
                        <c:v>2.67</c:v>
                      </c:pt>
                      <c:pt idx="162">
                        <c:v>2.76</c:v>
                      </c:pt>
                      <c:pt idx="163">
                        <c:v>2.85</c:v>
                      </c:pt>
                      <c:pt idx="164">
                        <c:v>2.9</c:v>
                      </c:pt>
                      <c:pt idx="165">
                        <c:v>3.03</c:v>
                      </c:pt>
                      <c:pt idx="166">
                        <c:v>3</c:v>
                      </c:pt>
                      <c:pt idx="167">
                        <c:v>2.82</c:v>
                      </c:pt>
                      <c:pt idx="168">
                        <c:v>2.76</c:v>
                      </c:pt>
                      <c:pt idx="169">
                        <c:v>2.64</c:v>
                      </c:pt>
                      <c:pt idx="170">
                        <c:v>2.46</c:v>
                      </c:pt>
                      <c:pt idx="171">
                        <c:v>2.38</c:v>
                      </c:pt>
                      <c:pt idx="172">
                        <c:v>2.2999999999999998</c:v>
                      </c:pt>
                      <c:pt idx="173">
                        <c:v>2.21</c:v>
                      </c:pt>
                      <c:pt idx="174">
                        <c:v>2.1800000000000002</c:v>
                      </c:pt>
                      <c:pt idx="175">
                        <c:v>2.2000000000000002</c:v>
                      </c:pt>
                      <c:pt idx="176">
                        <c:v>2.4</c:v>
                      </c:pt>
                      <c:pt idx="177">
                        <c:v>2.2200000000000002</c:v>
                      </c:pt>
                      <c:pt idx="178">
                        <c:v>2.3199999999999998</c:v>
                      </c:pt>
                      <c:pt idx="179">
                        <c:v>2.46</c:v>
                      </c:pt>
                      <c:pt idx="180">
                        <c:v>2.46</c:v>
                      </c:pt>
                      <c:pt idx="181">
                        <c:v>2.38</c:v>
                      </c:pt>
                      <c:pt idx="182">
                        <c:v>2.2000000000000002</c:v>
                      </c:pt>
                      <c:pt idx="183">
                        <c:v>2.0499999999999998</c:v>
                      </c:pt>
                      <c:pt idx="184">
                        <c:v>1.94</c:v>
                      </c:pt>
                      <c:pt idx="185">
                        <c:v>1.84</c:v>
                      </c:pt>
                      <c:pt idx="186">
                        <c:v>1.82</c:v>
                      </c:pt>
                      <c:pt idx="187">
                        <c:v>1.99</c:v>
                      </c:pt>
                      <c:pt idx="188">
                        <c:v>1.98</c:v>
                      </c:pt>
                      <c:pt idx="189">
                        <c:v>1.85</c:v>
                      </c:pt>
                      <c:pt idx="190">
                        <c:v>1.7</c:v>
                      </c:pt>
                      <c:pt idx="191">
                        <c:v>1.61</c:v>
                      </c:pt>
                      <c:pt idx="192">
                        <c:v>1.58</c:v>
                      </c:pt>
                      <c:pt idx="193">
                        <c:v>1.74</c:v>
                      </c:pt>
                      <c:pt idx="194">
                        <c:v>1.69</c:v>
                      </c:pt>
                      <c:pt idx="195">
                        <c:v>1.62</c:v>
                      </c:pt>
                      <c:pt idx="196">
                        <c:v>1.63</c:v>
                      </c:pt>
                      <c:pt idx="197">
                        <c:v>1.92</c:v>
                      </c:pt>
                      <c:pt idx="198">
                        <c:v>2</c:v>
                      </c:pt>
                      <c:pt idx="199">
                        <c:v>1.95</c:v>
                      </c:pt>
                      <c:pt idx="200">
                        <c:v>1.73</c:v>
                      </c:pt>
                      <c:pt idx="201">
                        <c:v>1.61</c:v>
                      </c:pt>
                      <c:pt idx="202">
                        <c:v>1.64</c:v>
                      </c:pt>
                      <c:pt idx="203">
                        <c:v>1.52</c:v>
                      </c:pt>
                      <c:pt idx="204">
                        <c:v>1.59</c:v>
                      </c:pt>
                      <c:pt idx="205">
                        <c:v>1.62</c:v>
                      </c:pt>
                      <c:pt idx="206">
                        <c:v>1.6</c:v>
                      </c:pt>
                      <c:pt idx="207">
                        <c:v>1.71</c:v>
                      </c:pt>
                      <c:pt idx="208">
                        <c:v>1.9</c:v>
                      </c:pt>
                      <c:pt idx="209">
                        <c:v>1.8</c:v>
                      </c:pt>
                      <c:pt idx="210">
                        <c:v>1.86</c:v>
                      </c:pt>
                      <c:pt idx="211">
                        <c:v>1.82</c:v>
                      </c:pt>
                      <c:pt idx="212">
                        <c:v>1.78</c:v>
                      </c:pt>
                      <c:pt idx="213">
                        <c:v>1.73</c:v>
                      </c:pt>
                      <c:pt idx="214">
                        <c:v>1.74</c:v>
                      </c:pt>
                      <c:pt idx="215">
                        <c:v>1.71</c:v>
                      </c:pt>
                      <c:pt idx="216">
                        <c:v>1.8</c:v>
                      </c:pt>
                      <c:pt idx="217">
                        <c:v>2.1</c:v>
                      </c:pt>
                      <c:pt idx="218">
                        <c:v>1.82</c:v>
                      </c:pt>
                      <c:pt idx="219">
                        <c:v>1.7</c:v>
                      </c:pt>
                      <c:pt idx="220">
                        <c:v>1.67</c:v>
                      </c:pt>
                      <c:pt idx="221">
                        <c:v>1.62</c:v>
                      </c:pt>
                      <c:pt idx="222">
                        <c:v>1.59</c:v>
                      </c:pt>
                      <c:pt idx="223">
                        <c:v>1.53</c:v>
                      </c:pt>
                      <c:pt idx="224">
                        <c:v>1.68</c:v>
                      </c:pt>
                      <c:pt idx="225">
                        <c:v>1.64</c:v>
                      </c:pt>
                      <c:pt idx="226">
                        <c:v>1.7</c:v>
                      </c:pt>
                      <c:pt idx="227">
                        <c:v>1.65</c:v>
                      </c:pt>
                      <c:pt idx="228">
                        <c:v>1.55</c:v>
                      </c:pt>
                      <c:pt idx="229">
                        <c:v>1.55</c:v>
                      </c:pt>
                      <c:pt idx="230">
                        <c:v>1.52</c:v>
                      </c:pt>
                      <c:pt idx="231">
                        <c:v>1.46</c:v>
                      </c:pt>
                      <c:pt idx="232">
                        <c:v>1.34</c:v>
                      </c:pt>
                      <c:pt idx="233">
                        <c:v>1.3</c:v>
                      </c:pt>
                      <c:pt idx="234">
                        <c:v>1.2</c:v>
                      </c:pt>
                      <c:pt idx="235">
                        <c:v>1.26</c:v>
                      </c:pt>
                      <c:pt idx="236">
                        <c:v>1.37</c:v>
                      </c:pt>
                      <c:pt idx="237">
                        <c:v>1.34</c:v>
                      </c:pt>
                      <c:pt idx="238">
                        <c:v>1.26</c:v>
                      </c:pt>
                      <c:pt idx="239">
                        <c:v>1.61</c:v>
                      </c:pt>
                      <c:pt idx="240">
                        <c:v>1.71</c:v>
                      </c:pt>
                      <c:pt idx="241">
                        <c:v>1.62</c:v>
                      </c:pt>
                      <c:pt idx="242">
                        <c:v>1.71</c:v>
                      </c:pt>
                      <c:pt idx="243">
                        <c:v>1.8</c:v>
                      </c:pt>
                      <c:pt idx="244">
                        <c:v>1.74</c:v>
                      </c:pt>
                      <c:pt idx="245">
                        <c:v>2.02</c:v>
                      </c:pt>
                      <c:pt idx="246">
                        <c:v>1.62</c:v>
                      </c:pt>
                      <c:pt idx="247">
                        <c:v>1.57</c:v>
                      </c:pt>
                      <c:pt idx="248">
                        <c:v>1.71</c:v>
                      </c:pt>
                      <c:pt idx="249">
                        <c:v>1.9</c:v>
                      </c:pt>
                      <c:pt idx="250">
                        <c:v>1.89</c:v>
                      </c:pt>
                      <c:pt idx="251">
                        <c:v>1.87</c:v>
                      </c:pt>
                      <c:pt idx="252">
                        <c:v>1.52</c:v>
                      </c:pt>
                      <c:pt idx="253">
                        <c:v>1.46</c:v>
                      </c:pt>
                      <c:pt idx="254">
                        <c:v>1.64</c:v>
                      </c:pt>
                      <c:pt idx="255">
                        <c:v>1.93</c:v>
                      </c:pt>
                      <c:pt idx="256">
                        <c:v>2.56</c:v>
                      </c:pt>
                      <c:pt idx="257">
                        <c:v>2.35</c:v>
                      </c:pt>
                      <c:pt idx="258">
                        <c:v>2.38</c:v>
                      </c:pt>
                      <c:pt idx="259">
                        <c:v>2.09</c:v>
                      </c:pt>
                      <c:pt idx="260">
                        <c:v>2.1</c:v>
                      </c:pt>
                      <c:pt idx="261">
                        <c:v>2.13</c:v>
                      </c:pt>
                      <c:pt idx="262">
                        <c:v>2.13</c:v>
                      </c:pt>
                      <c:pt idx="263">
                        <c:v>1.95</c:v>
                      </c:pt>
                      <c:pt idx="264">
                        <c:v>1.83</c:v>
                      </c:pt>
                      <c:pt idx="265">
                        <c:v>2</c:v>
                      </c:pt>
                      <c:pt idx="266">
                        <c:v>1.96</c:v>
                      </c:pt>
                      <c:pt idx="267">
                        <c:v>1.8</c:v>
                      </c:pt>
                      <c:pt idx="268">
                        <c:v>1.7</c:v>
                      </c:pt>
                      <c:pt idx="269">
                        <c:v>1.71</c:v>
                      </c:pt>
                      <c:pt idx="270">
                        <c:v>1.72</c:v>
                      </c:pt>
                      <c:pt idx="271">
                        <c:v>2.02</c:v>
                      </c:pt>
                      <c:pt idx="272">
                        <c:v>1.68</c:v>
                      </c:pt>
                      <c:pt idx="273">
                        <c:v>1.64</c:v>
                      </c:pt>
                      <c:pt idx="274">
                        <c:v>1.53</c:v>
                      </c:pt>
                      <c:pt idx="275">
                        <c:v>1.48</c:v>
                      </c:pt>
                      <c:pt idx="276">
                        <c:v>1.62</c:v>
                      </c:pt>
                      <c:pt idx="277">
                        <c:v>1.6</c:v>
                      </c:pt>
                      <c:pt idx="278">
                        <c:v>1.71</c:v>
                      </c:pt>
                      <c:pt idx="279">
                        <c:v>1.62</c:v>
                      </c:pt>
                      <c:pt idx="280">
                        <c:v>1.5</c:v>
                      </c:pt>
                      <c:pt idx="281">
                        <c:v>1.99</c:v>
                      </c:pt>
                      <c:pt idx="282">
                        <c:v>1.69</c:v>
                      </c:pt>
                      <c:pt idx="283">
                        <c:v>1.57</c:v>
                      </c:pt>
                      <c:pt idx="284">
                        <c:v>1.63</c:v>
                      </c:pt>
                      <c:pt idx="285">
                        <c:v>1.56</c:v>
                      </c:pt>
                      <c:pt idx="286">
                        <c:v>1.65</c:v>
                      </c:pt>
                      <c:pt idx="287">
                        <c:v>2</c:v>
                      </c:pt>
                      <c:pt idx="288">
                        <c:v>1.84</c:v>
                      </c:pt>
                      <c:pt idx="289">
                        <c:v>1.65</c:v>
                      </c:pt>
                      <c:pt idx="290">
                        <c:v>1.61</c:v>
                      </c:pt>
                      <c:pt idx="291">
                        <c:v>1.8</c:v>
                      </c:pt>
                      <c:pt idx="292">
                        <c:v>1.91</c:v>
                      </c:pt>
                      <c:pt idx="293">
                        <c:v>2.0299999999999998</c:v>
                      </c:pt>
                      <c:pt idx="294">
                        <c:v>2.1</c:v>
                      </c:pt>
                      <c:pt idx="295">
                        <c:v>1.95</c:v>
                      </c:pt>
                      <c:pt idx="296">
                        <c:v>1.89</c:v>
                      </c:pt>
                      <c:pt idx="297">
                        <c:v>1.85</c:v>
                      </c:pt>
                      <c:pt idx="298">
                        <c:v>1.81</c:v>
                      </c:pt>
                      <c:pt idx="299">
                        <c:v>1.79</c:v>
                      </c:pt>
                      <c:pt idx="300">
                        <c:v>1.86</c:v>
                      </c:pt>
                      <c:pt idx="301">
                        <c:v>1.77</c:v>
                      </c:pt>
                      <c:pt idx="302">
                        <c:v>1.84</c:v>
                      </c:pt>
                      <c:pt idx="303">
                        <c:v>1.72</c:v>
                      </c:pt>
                      <c:pt idx="304">
                        <c:v>2.52</c:v>
                      </c:pt>
                      <c:pt idx="305">
                        <c:v>2.29</c:v>
                      </c:pt>
                      <c:pt idx="306">
                        <c:v>2.37</c:v>
                      </c:pt>
                      <c:pt idx="307">
                        <c:v>2.46</c:v>
                      </c:pt>
                      <c:pt idx="308">
                        <c:v>2.34</c:v>
                      </c:pt>
                      <c:pt idx="309">
                        <c:v>2.13</c:v>
                      </c:pt>
                      <c:pt idx="310">
                        <c:v>2.0299999999999998</c:v>
                      </c:pt>
                      <c:pt idx="311">
                        <c:v>2.0299999999999998</c:v>
                      </c:pt>
                      <c:pt idx="312">
                        <c:v>2.3199999999999998</c:v>
                      </c:pt>
                      <c:pt idx="313">
                        <c:v>2.2999999999999998</c:v>
                      </c:pt>
                      <c:pt idx="314">
                        <c:v>2.0699999999999998</c:v>
                      </c:pt>
                      <c:pt idx="315">
                        <c:v>1.9</c:v>
                      </c:pt>
                      <c:pt idx="316">
                        <c:v>1.82</c:v>
                      </c:pt>
                      <c:pt idx="317">
                        <c:v>1.8</c:v>
                      </c:pt>
                      <c:pt idx="318">
                        <c:v>1.68</c:v>
                      </c:pt>
                      <c:pt idx="319">
                        <c:v>1.65</c:v>
                      </c:pt>
                      <c:pt idx="320">
                        <c:v>1.62</c:v>
                      </c:pt>
                      <c:pt idx="321">
                        <c:v>1.55</c:v>
                      </c:pt>
                      <c:pt idx="322">
                        <c:v>1.63</c:v>
                      </c:pt>
                      <c:pt idx="323">
                        <c:v>1.5</c:v>
                      </c:pt>
                      <c:pt idx="324">
                        <c:v>1.56</c:v>
                      </c:pt>
                      <c:pt idx="325">
                        <c:v>1.62</c:v>
                      </c:pt>
                      <c:pt idx="326">
                        <c:v>1.66</c:v>
                      </c:pt>
                      <c:pt idx="327">
                        <c:v>1.66</c:v>
                      </c:pt>
                      <c:pt idx="328">
                        <c:v>1.71</c:v>
                      </c:pt>
                      <c:pt idx="329">
                        <c:v>1.68</c:v>
                      </c:pt>
                      <c:pt idx="330">
                        <c:v>1.8</c:v>
                      </c:pt>
                      <c:pt idx="331">
                        <c:v>1.59</c:v>
                      </c:pt>
                      <c:pt idx="332">
                        <c:v>1.85</c:v>
                      </c:pt>
                      <c:pt idx="333">
                        <c:v>1.7</c:v>
                      </c:pt>
                      <c:pt idx="334">
                        <c:v>1.64</c:v>
                      </c:pt>
                      <c:pt idx="335">
                        <c:v>1.6</c:v>
                      </c:pt>
                      <c:pt idx="336">
                        <c:v>1.48</c:v>
                      </c:pt>
                      <c:pt idx="337">
                        <c:v>1.7</c:v>
                      </c:pt>
                      <c:pt idx="338">
                        <c:v>1.64</c:v>
                      </c:pt>
                      <c:pt idx="339">
                        <c:v>1.3</c:v>
                      </c:pt>
                      <c:pt idx="340">
                        <c:v>1.27</c:v>
                      </c:pt>
                      <c:pt idx="341">
                        <c:v>1.23</c:v>
                      </c:pt>
                      <c:pt idx="342">
                        <c:v>1.2</c:v>
                      </c:pt>
                      <c:pt idx="343">
                        <c:v>1.18</c:v>
                      </c:pt>
                      <c:pt idx="344">
                        <c:v>1.18</c:v>
                      </c:pt>
                      <c:pt idx="345">
                        <c:v>1.2</c:v>
                      </c:pt>
                      <c:pt idx="346">
                        <c:v>1.21</c:v>
                      </c:pt>
                      <c:pt idx="347">
                        <c:v>1.26</c:v>
                      </c:pt>
                      <c:pt idx="348">
                        <c:v>1.28</c:v>
                      </c:pt>
                      <c:pt idx="349">
                        <c:v>1.26</c:v>
                      </c:pt>
                      <c:pt idx="350">
                        <c:v>1.2</c:v>
                      </c:pt>
                      <c:pt idx="351">
                        <c:v>1.1299999999999999</c:v>
                      </c:pt>
                      <c:pt idx="352">
                        <c:v>1.08</c:v>
                      </c:pt>
                      <c:pt idx="353">
                        <c:v>1</c:v>
                      </c:pt>
                      <c:pt idx="354">
                        <c:v>0.95</c:v>
                      </c:pt>
                      <c:pt idx="355">
                        <c:v>0.9</c:v>
                      </c:pt>
                      <c:pt idx="356">
                        <c:v>0.88</c:v>
                      </c:pt>
                      <c:pt idx="357">
                        <c:v>0.8</c:v>
                      </c:pt>
                      <c:pt idx="358">
                        <c:v>0.77</c:v>
                      </c:pt>
                      <c:pt idx="359">
                        <c:v>0.75</c:v>
                      </c:pt>
                      <c:pt idx="360">
                        <c:v>0.7</c:v>
                      </c:pt>
                      <c:pt idx="361">
                        <c:v>0.75</c:v>
                      </c:pt>
                      <c:pt idx="362">
                        <c:v>0.75</c:v>
                      </c:pt>
                      <c:pt idx="363">
                        <c:v>0.7</c:v>
                      </c:pt>
                      <c:pt idx="364">
                        <c:v>0.68</c:v>
                      </c:pt>
                      <c:pt idx="365">
                        <c:v>0.85</c:v>
                      </c:pt>
                      <c:pt idx="366">
                        <c:v>1.0900000000000001</c:v>
                      </c:pt>
                      <c:pt idx="367">
                        <c:v>1.1499999999999999</c:v>
                      </c:pt>
                      <c:pt idx="368">
                        <c:v>1.2</c:v>
                      </c:pt>
                      <c:pt idx="369">
                        <c:v>1.1000000000000001</c:v>
                      </c:pt>
                      <c:pt idx="370">
                        <c:v>1.0900000000000001</c:v>
                      </c:pt>
                      <c:pt idx="371">
                        <c:v>1</c:v>
                      </c:pt>
                      <c:pt idx="372">
                        <c:v>0.98</c:v>
                      </c:pt>
                      <c:pt idx="373">
                        <c:v>0.9</c:v>
                      </c:pt>
                      <c:pt idx="374">
                        <c:v>0.8</c:v>
                      </c:pt>
                      <c:pt idx="375">
                        <c:v>0.75</c:v>
                      </c:pt>
                      <c:pt idx="376">
                        <c:v>0.7</c:v>
                      </c:pt>
                      <c:pt idx="377">
                        <c:v>0.85</c:v>
                      </c:pt>
                      <c:pt idx="378">
                        <c:v>0.98</c:v>
                      </c:pt>
                      <c:pt idx="379">
                        <c:v>0.95</c:v>
                      </c:pt>
                      <c:pt idx="380">
                        <c:v>0.94</c:v>
                      </c:pt>
                      <c:pt idx="381">
                        <c:v>0.92</c:v>
                      </c:pt>
                      <c:pt idx="382">
                        <c:v>0.9</c:v>
                      </c:pt>
                      <c:pt idx="383">
                        <c:v>0.9</c:v>
                      </c:pt>
                      <c:pt idx="384">
                        <c:v>0.88</c:v>
                      </c:pt>
                      <c:pt idx="385">
                        <c:v>0.85</c:v>
                      </c:pt>
                      <c:pt idx="386">
                        <c:v>0.85</c:v>
                      </c:pt>
                      <c:pt idx="387">
                        <c:v>1</c:v>
                      </c:pt>
                      <c:pt idx="388">
                        <c:v>1.19</c:v>
                      </c:pt>
                      <c:pt idx="389">
                        <c:v>1.2</c:v>
                      </c:pt>
                      <c:pt idx="390">
                        <c:v>1.0900000000000001</c:v>
                      </c:pt>
                      <c:pt idx="391">
                        <c:v>0.95</c:v>
                      </c:pt>
                      <c:pt idx="392">
                        <c:v>0.95</c:v>
                      </c:pt>
                      <c:pt idx="393">
                        <c:v>0.9</c:v>
                      </c:pt>
                      <c:pt idx="394">
                        <c:v>0.9</c:v>
                      </c:pt>
                      <c:pt idx="395">
                        <c:v>0.85</c:v>
                      </c:pt>
                      <c:pt idx="396">
                        <c:v>0.8</c:v>
                      </c:pt>
                      <c:pt idx="397">
                        <c:v>0.83</c:v>
                      </c:pt>
                      <c:pt idx="398">
                        <c:v>0.8</c:v>
                      </c:pt>
                      <c:pt idx="399">
                        <c:v>0.9</c:v>
                      </c:pt>
                      <c:pt idx="400">
                        <c:v>0.85</c:v>
                      </c:pt>
                      <c:pt idx="401">
                        <c:v>0.8</c:v>
                      </c:pt>
                      <c:pt idx="402">
                        <c:v>0.85</c:v>
                      </c:pt>
                      <c:pt idx="403">
                        <c:v>0.92</c:v>
                      </c:pt>
                      <c:pt idx="404">
                        <c:v>0.95</c:v>
                      </c:pt>
                      <c:pt idx="405">
                        <c:v>0.95</c:v>
                      </c:pt>
                      <c:pt idx="406">
                        <c:v>1.1100000000000001</c:v>
                      </c:pt>
                      <c:pt idx="407">
                        <c:v>1.2</c:v>
                      </c:pt>
                      <c:pt idx="408">
                        <c:v>1.18</c:v>
                      </c:pt>
                      <c:pt idx="409">
                        <c:v>1</c:v>
                      </c:pt>
                      <c:pt idx="410">
                        <c:v>0.95</c:v>
                      </c:pt>
                      <c:pt idx="411">
                        <c:v>0.9</c:v>
                      </c:pt>
                      <c:pt idx="412">
                        <c:v>0.88</c:v>
                      </c:pt>
                      <c:pt idx="413">
                        <c:v>0.85</c:v>
                      </c:pt>
                      <c:pt idx="414">
                        <c:v>0.8</c:v>
                      </c:pt>
                      <c:pt idx="415">
                        <c:v>0.8</c:v>
                      </c:pt>
                      <c:pt idx="416">
                        <c:v>0.78</c:v>
                      </c:pt>
                      <c:pt idx="417">
                        <c:v>0.95</c:v>
                      </c:pt>
                      <c:pt idx="418">
                        <c:v>0.9</c:v>
                      </c:pt>
                      <c:pt idx="419">
                        <c:v>0.9</c:v>
                      </c:pt>
                      <c:pt idx="420">
                        <c:v>0.85</c:v>
                      </c:pt>
                      <c:pt idx="421">
                        <c:v>0.8</c:v>
                      </c:pt>
                      <c:pt idx="422">
                        <c:v>0.8</c:v>
                      </c:pt>
                      <c:pt idx="423">
                        <c:v>0.79</c:v>
                      </c:pt>
                      <c:pt idx="424">
                        <c:v>0.7</c:v>
                      </c:pt>
                      <c:pt idx="425">
                        <c:v>0.7</c:v>
                      </c:pt>
                      <c:pt idx="426">
                        <c:v>0.95</c:v>
                      </c:pt>
                      <c:pt idx="427">
                        <c:v>1.03</c:v>
                      </c:pt>
                      <c:pt idx="428">
                        <c:v>0.95</c:v>
                      </c:pt>
                      <c:pt idx="429">
                        <c:v>1</c:v>
                      </c:pt>
                      <c:pt idx="430">
                        <c:v>0.95</c:v>
                      </c:pt>
                      <c:pt idx="431">
                        <c:v>1.17</c:v>
                      </c:pt>
                      <c:pt idx="432">
                        <c:v>1.1599999999999999</c:v>
                      </c:pt>
                      <c:pt idx="433">
                        <c:v>1.1000000000000001</c:v>
                      </c:pt>
                      <c:pt idx="434">
                        <c:v>0.98</c:v>
                      </c:pt>
                      <c:pt idx="435">
                        <c:v>0.94</c:v>
                      </c:pt>
                      <c:pt idx="436">
                        <c:v>0.9</c:v>
                      </c:pt>
                      <c:pt idx="437">
                        <c:v>0.88</c:v>
                      </c:pt>
                      <c:pt idx="438">
                        <c:v>0.85</c:v>
                      </c:pt>
                      <c:pt idx="439">
                        <c:v>0.8</c:v>
                      </c:pt>
                      <c:pt idx="440">
                        <c:v>0.77</c:v>
                      </c:pt>
                      <c:pt idx="441">
                        <c:v>0.75</c:v>
                      </c:pt>
                      <c:pt idx="442">
                        <c:v>0.7</c:v>
                      </c:pt>
                      <c:pt idx="443">
                        <c:v>0.7</c:v>
                      </c:pt>
                      <c:pt idx="444">
                        <c:v>0.68</c:v>
                      </c:pt>
                      <c:pt idx="445">
                        <c:v>0.65</c:v>
                      </c:pt>
                      <c:pt idx="446">
                        <c:v>0.6</c:v>
                      </c:pt>
                      <c:pt idx="447">
                        <c:v>0.6</c:v>
                      </c:pt>
                      <c:pt idx="448">
                        <c:v>0.55000000000000004</c:v>
                      </c:pt>
                      <c:pt idx="449">
                        <c:v>0.55000000000000004</c:v>
                      </c:pt>
                      <c:pt idx="450">
                        <c:v>0.5</c:v>
                      </c:pt>
                      <c:pt idx="451">
                        <c:v>0.49</c:v>
                      </c:pt>
                      <c:pt idx="452">
                        <c:v>0.48</c:v>
                      </c:pt>
                      <c:pt idx="453">
                        <c:v>0.48</c:v>
                      </c:pt>
                      <c:pt idx="454">
                        <c:v>0.45</c:v>
                      </c:pt>
                      <c:pt idx="455">
                        <c:v>0.42</c:v>
                      </c:pt>
                      <c:pt idx="456">
                        <c:v>0.46</c:v>
                      </c:pt>
                      <c:pt idx="457">
                        <c:v>0.4</c:v>
                      </c:pt>
                      <c:pt idx="458">
                        <c:v>0.38</c:v>
                      </c:pt>
                      <c:pt idx="459">
                        <c:v>0.38</c:v>
                      </c:pt>
                      <c:pt idx="460">
                        <c:v>0.36</c:v>
                      </c:pt>
                      <c:pt idx="461">
                        <c:v>1.02</c:v>
                      </c:pt>
                      <c:pt idx="462">
                        <c:v>1.1499999999999999</c:v>
                      </c:pt>
                      <c:pt idx="463">
                        <c:v>1.17</c:v>
                      </c:pt>
                      <c:pt idx="464">
                        <c:v>1.17</c:v>
                      </c:pt>
                      <c:pt idx="465">
                        <c:v>1.19</c:v>
                      </c:pt>
                      <c:pt idx="466">
                        <c:v>1.19</c:v>
                      </c:pt>
                      <c:pt idx="467">
                        <c:v>1.08</c:v>
                      </c:pt>
                      <c:pt idx="468">
                        <c:v>0.98</c:v>
                      </c:pt>
                      <c:pt idx="469">
                        <c:v>0.95</c:v>
                      </c:pt>
                      <c:pt idx="470">
                        <c:v>0.97</c:v>
                      </c:pt>
                      <c:pt idx="471">
                        <c:v>0.95</c:v>
                      </c:pt>
                      <c:pt idx="472">
                        <c:v>0.9</c:v>
                      </c:pt>
                      <c:pt idx="473">
                        <c:v>0.88</c:v>
                      </c:pt>
                      <c:pt idx="474">
                        <c:v>0.87</c:v>
                      </c:pt>
                      <c:pt idx="475">
                        <c:v>0.85</c:v>
                      </c:pt>
                      <c:pt idx="476">
                        <c:v>0.8</c:v>
                      </c:pt>
                      <c:pt idx="477">
                        <c:v>0.8</c:v>
                      </c:pt>
                      <c:pt idx="478">
                        <c:v>0.78</c:v>
                      </c:pt>
                      <c:pt idx="479">
                        <c:v>0.75</c:v>
                      </c:pt>
                      <c:pt idx="480">
                        <c:v>0.7</c:v>
                      </c:pt>
                      <c:pt idx="481">
                        <c:v>0.68</c:v>
                      </c:pt>
                      <c:pt idx="482">
                        <c:v>0.67</c:v>
                      </c:pt>
                      <c:pt idx="483">
                        <c:v>0.5</c:v>
                      </c:pt>
                      <c:pt idx="484">
                        <c:v>0.45</c:v>
                      </c:pt>
                      <c:pt idx="485">
                        <c:v>0.56000000000000005</c:v>
                      </c:pt>
                      <c:pt idx="486">
                        <c:v>0.62</c:v>
                      </c:pt>
                      <c:pt idx="487">
                        <c:v>0.55000000000000004</c:v>
                      </c:pt>
                      <c:pt idx="488">
                        <c:v>0.5</c:v>
                      </c:pt>
                      <c:pt idx="489">
                        <c:v>0.48</c:v>
                      </c:pt>
                      <c:pt idx="490">
                        <c:v>0.48</c:v>
                      </c:pt>
                      <c:pt idx="491">
                        <c:v>0.48</c:v>
                      </c:pt>
                      <c:pt idx="492">
                        <c:v>0.45</c:v>
                      </c:pt>
                      <c:pt idx="493">
                        <c:v>0.43</c:v>
                      </c:pt>
                      <c:pt idx="494">
                        <c:v>0.4</c:v>
                      </c:pt>
                      <c:pt idx="495">
                        <c:v>0.39</c:v>
                      </c:pt>
                      <c:pt idx="496">
                        <c:v>0.39</c:v>
                      </c:pt>
                      <c:pt idx="497">
                        <c:v>2.42</c:v>
                      </c:pt>
                      <c:pt idx="498">
                        <c:v>2.4</c:v>
                      </c:pt>
                      <c:pt idx="499">
                        <c:v>2.4500000000000002</c:v>
                      </c:pt>
                      <c:pt idx="500">
                        <c:v>2.5</c:v>
                      </c:pt>
                      <c:pt idx="501">
                        <c:v>0.55000000000000004</c:v>
                      </c:pt>
                      <c:pt idx="502">
                        <c:v>0.53</c:v>
                      </c:pt>
                      <c:pt idx="503">
                        <c:v>0.5</c:v>
                      </c:pt>
                      <c:pt idx="504">
                        <c:v>0.5</c:v>
                      </c:pt>
                      <c:pt idx="505">
                        <c:v>0.55000000000000004</c:v>
                      </c:pt>
                      <c:pt idx="506">
                        <c:v>0.54</c:v>
                      </c:pt>
                      <c:pt idx="507">
                        <c:v>0.57999999999999996</c:v>
                      </c:pt>
                      <c:pt idx="508">
                        <c:v>0.67</c:v>
                      </c:pt>
                      <c:pt idx="509">
                        <c:v>1.3</c:v>
                      </c:pt>
                      <c:pt idx="510">
                        <c:v>1.1000000000000001</c:v>
                      </c:pt>
                      <c:pt idx="511">
                        <c:v>1.05</c:v>
                      </c:pt>
                      <c:pt idx="512">
                        <c:v>1.07</c:v>
                      </c:pt>
                      <c:pt idx="513">
                        <c:v>1.19</c:v>
                      </c:pt>
                      <c:pt idx="514">
                        <c:v>1.34</c:v>
                      </c:pt>
                      <c:pt idx="515">
                        <c:v>1.27</c:v>
                      </c:pt>
                      <c:pt idx="516">
                        <c:v>1.28</c:v>
                      </c:pt>
                      <c:pt idx="517">
                        <c:v>1.21</c:v>
                      </c:pt>
                      <c:pt idx="518">
                        <c:v>1.17</c:v>
                      </c:pt>
                      <c:pt idx="519">
                        <c:v>1.18</c:v>
                      </c:pt>
                      <c:pt idx="520">
                        <c:v>1.34</c:v>
                      </c:pt>
                      <c:pt idx="521">
                        <c:v>1.59</c:v>
                      </c:pt>
                      <c:pt idx="522">
                        <c:v>1.7</c:v>
                      </c:pt>
                      <c:pt idx="523">
                        <c:v>1.74</c:v>
                      </c:pt>
                      <c:pt idx="524">
                        <c:v>1.6</c:v>
                      </c:pt>
                      <c:pt idx="525">
                        <c:v>1.31</c:v>
                      </c:pt>
                      <c:pt idx="526">
                        <c:v>1.2</c:v>
                      </c:pt>
                      <c:pt idx="527">
                        <c:v>1.17</c:v>
                      </c:pt>
                      <c:pt idx="528">
                        <c:v>1.17</c:v>
                      </c:pt>
                      <c:pt idx="529">
                        <c:v>1.18</c:v>
                      </c:pt>
                      <c:pt idx="530">
                        <c:v>1.21</c:v>
                      </c:pt>
                      <c:pt idx="531">
                        <c:v>1.22</c:v>
                      </c:pt>
                      <c:pt idx="532">
                        <c:v>1.27</c:v>
                      </c:pt>
                      <c:pt idx="533">
                        <c:v>1.08</c:v>
                      </c:pt>
                      <c:pt idx="534">
                        <c:v>1.1499999999999999</c:v>
                      </c:pt>
                      <c:pt idx="535">
                        <c:v>1.1499999999999999</c:v>
                      </c:pt>
                      <c:pt idx="536">
                        <c:v>1.1399999999999999</c:v>
                      </c:pt>
                      <c:pt idx="537">
                        <c:v>1.1000000000000001</c:v>
                      </c:pt>
                      <c:pt idx="538">
                        <c:v>1.1200000000000001</c:v>
                      </c:pt>
                      <c:pt idx="539">
                        <c:v>1.1299999999999999</c:v>
                      </c:pt>
                      <c:pt idx="540">
                        <c:v>1.1599999999999999</c:v>
                      </c:pt>
                      <c:pt idx="541">
                        <c:v>1.05</c:v>
                      </c:pt>
                      <c:pt idx="542">
                        <c:v>1</c:v>
                      </c:pt>
                      <c:pt idx="543">
                        <c:v>1.3</c:v>
                      </c:pt>
                      <c:pt idx="544">
                        <c:v>1</c:v>
                      </c:pt>
                      <c:pt idx="545">
                        <c:v>0.98</c:v>
                      </c:pt>
                      <c:pt idx="546">
                        <c:v>0.95</c:v>
                      </c:pt>
                      <c:pt idx="547">
                        <c:v>0.93</c:v>
                      </c:pt>
                      <c:pt idx="548">
                        <c:v>0.9</c:v>
                      </c:pt>
                      <c:pt idx="549">
                        <c:v>0.98</c:v>
                      </c:pt>
                      <c:pt idx="550">
                        <c:v>1.1399999999999999</c:v>
                      </c:pt>
                      <c:pt idx="551">
                        <c:v>1.05</c:v>
                      </c:pt>
                      <c:pt idx="552">
                        <c:v>0.96</c:v>
                      </c:pt>
                      <c:pt idx="553">
                        <c:v>0.98</c:v>
                      </c:pt>
                      <c:pt idx="554">
                        <c:v>0.9</c:v>
                      </c:pt>
                      <c:pt idx="555">
                        <c:v>0.88</c:v>
                      </c:pt>
                      <c:pt idx="556">
                        <c:v>0.85</c:v>
                      </c:pt>
                      <c:pt idx="557">
                        <c:v>0.83</c:v>
                      </c:pt>
                      <c:pt idx="558">
                        <c:v>0.8</c:v>
                      </c:pt>
                      <c:pt idx="559">
                        <c:v>0.8</c:v>
                      </c:pt>
                      <c:pt idx="560">
                        <c:v>0.79</c:v>
                      </c:pt>
                      <c:pt idx="561">
                        <c:v>0.75</c:v>
                      </c:pt>
                      <c:pt idx="562">
                        <c:v>0.73</c:v>
                      </c:pt>
                      <c:pt idx="563">
                        <c:v>0.9</c:v>
                      </c:pt>
                      <c:pt idx="564">
                        <c:v>0.68</c:v>
                      </c:pt>
                      <c:pt idx="565">
                        <c:v>0.65</c:v>
                      </c:pt>
                      <c:pt idx="566">
                        <c:v>0.64</c:v>
                      </c:pt>
                      <c:pt idx="567">
                        <c:v>0.6</c:v>
                      </c:pt>
                      <c:pt idx="568">
                        <c:v>0.59</c:v>
                      </c:pt>
                      <c:pt idx="569">
                        <c:v>0.55000000000000004</c:v>
                      </c:pt>
                      <c:pt idx="570">
                        <c:v>0.53</c:v>
                      </c:pt>
                      <c:pt idx="571">
                        <c:v>0.5</c:v>
                      </c:pt>
                      <c:pt idx="572">
                        <c:v>0.4</c:v>
                      </c:pt>
                      <c:pt idx="573">
                        <c:v>0.45</c:v>
                      </c:pt>
                      <c:pt idx="574">
                        <c:v>0.43</c:v>
                      </c:pt>
                      <c:pt idx="575">
                        <c:v>0.43</c:v>
                      </c:pt>
                      <c:pt idx="576">
                        <c:v>0.46</c:v>
                      </c:pt>
                      <c:pt idx="577">
                        <c:v>0.9</c:v>
                      </c:pt>
                      <c:pt idx="578">
                        <c:v>1.0900000000000001</c:v>
                      </c:pt>
                      <c:pt idx="579">
                        <c:v>1</c:v>
                      </c:pt>
                      <c:pt idx="580">
                        <c:v>0.9</c:v>
                      </c:pt>
                      <c:pt idx="581">
                        <c:v>1.93</c:v>
                      </c:pt>
                      <c:pt idx="582">
                        <c:v>0.92</c:v>
                      </c:pt>
                      <c:pt idx="583">
                        <c:v>0.9</c:v>
                      </c:pt>
                      <c:pt idx="584">
                        <c:v>0.88</c:v>
                      </c:pt>
                      <c:pt idx="585">
                        <c:v>0.85</c:v>
                      </c:pt>
                      <c:pt idx="586">
                        <c:v>0.95</c:v>
                      </c:pt>
                      <c:pt idx="587">
                        <c:v>1</c:v>
                      </c:pt>
                      <c:pt idx="588">
                        <c:v>0.95</c:v>
                      </c:pt>
                      <c:pt idx="589">
                        <c:v>1</c:v>
                      </c:pt>
                      <c:pt idx="590">
                        <c:v>0.95</c:v>
                      </c:pt>
                      <c:pt idx="591">
                        <c:v>1.43</c:v>
                      </c:pt>
                      <c:pt idx="592">
                        <c:v>1.46</c:v>
                      </c:pt>
                      <c:pt idx="593">
                        <c:v>1.6</c:v>
                      </c:pt>
                      <c:pt idx="594">
                        <c:v>1.35</c:v>
                      </c:pt>
                      <c:pt idx="595">
                        <c:v>1.19</c:v>
                      </c:pt>
                      <c:pt idx="596">
                        <c:v>1.18</c:v>
                      </c:pt>
                      <c:pt idx="597">
                        <c:v>1.54</c:v>
                      </c:pt>
                      <c:pt idx="598">
                        <c:v>1.78</c:v>
                      </c:pt>
                      <c:pt idx="599">
                        <c:v>1.8</c:v>
                      </c:pt>
                      <c:pt idx="600">
                        <c:v>1.69</c:v>
                      </c:pt>
                      <c:pt idx="601">
                        <c:v>1.52</c:v>
                      </c:pt>
                      <c:pt idx="602">
                        <c:v>1.44</c:v>
                      </c:pt>
                      <c:pt idx="603">
                        <c:v>1.39</c:v>
                      </c:pt>
                      <c:pt idx="604">
                        <c:v>1.33</c:v>
                      </c:pt>
                      <c:pt idx="605">
                        <c:v>1.63</c:v>
                      </c:pt>
                      <c:pt idx="606">
                        <c:v>1.9</c:v>
                      </c:pt>
                      <c:pt idx="607">
                        <c:v>1.7</c:v>
                      </c:pt>
                      <c:pt idx="608">
                        <c:v>1.61</c:v>
                      </c:pt>
                      <c:pt idx="609">
                        <c:v>1.7</c:v>
                      </c:pt>
                      <c:pt idx="610">
                        <c:v>1.63</c:v>
                      </c:pt>
                      <c:pt idx="611">
                        <c:v>1.7</c:v>
                      </c:pt>
                      <c:pt idx="612">
                        <c:v>1.88</c:v>
                      </c:pt>
                      <c:pt idx="613">
                        <c:v>1.62</c:v>
                      </c:pt>
                      <c:pt idx="614">
                        <c:v>1.46</c:v>
                      </c:pt>
                      <c:pt idx="615">
                        <c:v>1.36</c:v>
                      </c:pt>
                      <c:pt idx="616">
                        <c:v>1.32</c:v>
                      </c:pt>
                      <c:pt idx="617">
                        <c:v>1.34</c:v>
                      </c:pt>
                      <c:pt idx="618">
                        <c:v>1.29</c:v>
                      </c:pt>
                      <c:pt idx="619">
                        <c:v>1.2</c:v>
                      </c:pt>
                      <c:pt idx="620">
                        <c:v>1.24</c:v>
                      </c:pt>
                      <c:pt idx="621">
                        <c:v>1.1000000000000001</c:v>
                      </c:pt>
                      <c:pt idx="622">
                        <c:v>1</c:v>
                      </c:pt>
                      <c:pt idx="623">
                        <c:v>0.9</c:v>
                      </c:pt>
                      <c:pt idx="624">
                        <c:v>0.88</c:v>
                      </c:pt>
                      <c:pt idx="625">
                        <c:v>0.85</c:v>
                      </c:pt>
                      <c:pt idx="626">
                        <c:v>0.8</c:v>
                      </c:pt>
                      <c:pt idx="627">
                        <c:v>0.79</c:v>
                      </c:pt>
                      <c:pt idx="628">
                        <c:v>0.77</c:v>
                      </c:pt>
                      <c:pt idx="629">
                        <c:v>0.78</c:v>
                      </c:pt>
                      <c:pt idx="630">
                        <c:v>0.8</c:v>
                      </c:pt>
                      <c:pt idx="631">
                        <c:v>0.85</c:v>
                      </c:pt>
                      <c:pt idx="632">
                        <c:v>0.9</c:v>
                      </c:pt>
                      <c:pt idx="633">
                        <c:v>0.95</c:v>
                      </c:pt>
                      <c:pt idx="634">
                        <c:v>1.53</c:v>
                      </c:pt>
                      <c:pt idx="635">
                        <c:v>1.37</c:v>
                      </c:pt>
                      <c:pt idx="636">
                        <c:v>1.41</c:v>
                      </c:pt>
                      <c:pt idx="637">
                        <c:v>1.52</c:v>
                      </c:pt>
                      <c:pt idx="638">
                        <c:v>1.64</c:v>
                      </c:pt>
                      <c:pt idx="639">
                        <c:v>2.04</c:v>
                      </c:pt>
                      <c:pt idx="640">
                        <c:v>2.1</c:v>
                      </c:pt>
                      <c:pt idx="641">
                        <c:v>2.06</c:v>
                      </c:pt>
                      <c:pt idx="642">
                        <c:v>1.89</c:v>
                      </c:pt>
                      <c:pt idx="643">
                        <c:v>1.63</c:v>
                      </c:pt>
                      <c:pt idx="644">
                        <c:v>1.62</c:v>
                      </c:pt>
                      <c:pt idx="645">
                        <c:v>1.62</c:v>
                      </c:pt>
                      <c:pt idx="646">
                        <c:v>1.72</c:v>
                      </c:pt>
                      <c:pt idx="647">
                        <c:v>1.52</c:v>
                      </c:pt>
                      <c:pt idx="648">
                        <c:v>1.44</c:v>
                      </c:pt>
                      <c:pt idx="649">
                        <c:v>1.8</c:v>
                      </c:pt>
                      <c:pt idx="650">
                        <c:v>2.34</c:v>
                      </c:pt>
                      <c:pt idx="651">
                        <c:v>2.1</c:v>
                      </c:pt>
                      <c:pt idx="652">
                        <c:v>1.92</c:v>
                      </c:pt>
                      <c:pt idx="653">
                        <c:v>1.86</c:v>
                      </c:pt>
                      <c:pt idx="654">
                        <c:v>1.94</c:v>
                      </c:pt>
                      <c:pt idx="655">
                        <c:v>2.06</c:v>
                      </c:pt>
                      <c:pt idx="656">
                        <c:v>2.0699999999999998</c:v>
                      </c:pt>
                      <c:pt idx="657">
                        <c:v>2.06</c:v>
                      </c:pt>
                      <c:pt idx="658">
                        <c:v>2.04</c:v>
                      </c:pt>
                      <c:pt idx="659">
                        <c:v>2.04</c:v>
                      </c:pt>
                      <c:pt idx="660">
                        <c:v>2.5</c:v>
                      </c:pt>
                      <c:pt idx="661">
                        <c:v>2.5</c:v>
                      </c:pt>
                      <c:pt idx="662">
                        <c:v>2.58</c:v>
                      </c:pt>
                      <c:pt idx="663">
                        <c:v>2.88</c:v>
                      </c:pt>
                      <c:pt idx="664">
                        <c:v>3.03</c:v>
                      </c:pt>
                      <c:pt idx="665">
                        <c:v>3.08</c:v>
                      </c:pt>
                      <c:pt idx="666">
                        <c:v>3.34</c:v>
                      </c:pt>
                      <c:pt idx="667">
                        <c:v>3.2</c:v>
                      </c:pt>
                      <c:pt idx="668">
                        <c:v>3.12</c:v>
                      </c:pt>
                      <c:pt idx="669">
                        <c:v>3.98</c:v>
                      </c:pt>
                      <c:pt idx="670">
                        <c:v>4.3099999999999996</c:v>
                      </c:pt>
                      <c:pt idx="671">
                        <c:v>4.32</c:v>
                      </c:pt>
                      <c:pt idx="672">
                        <c:v>4</c:v>
                      </c:pt>
                      <c:pt idx="673">
                        <c:v>3.8</c:v>
                      </c:pt>
                      <c:pt idx="674">
                        <c:v>3.74</c:v>
                      </c:pt>
                      <c:pt idx="675">
                        <c:v>3.68</c:v>
                      </c:pt>
                      <c:pt idx="676">
                        <c:v>3.54</c:v>
                      </c:pt>
                      <c:pt idx="677">
                        <c:v>3.35</c:v>
                      </c:pt>
                      <c:pt idx="678">
                        <c:v>3.08</c:v>
                      </c:pt>
                      <c:pt idx="679">
                        <c:v>2.86</c:v>
                      </c:pt>
                      <c:pt idx="680">
                        <c:v>2.7</c:v>
                      </c:pt>
                      <c:pt idx="681">
                        <c:v>2.62</c:v>
                      </c:pt>
                      <c:pt idx="682">
                        <c:v>2.5499999999999998</c:v>
                      </c:pt>
                      <c:pt idx="683">
                        <c:v>2.75</c:v>
                      </c:pt>
                      <c:pt idx="684">
                        <c:v>3.08</c:v>
                      </c:pt>
                      <c:pt idx="685">
                        <c:v>3.37</c:v>
                      </c:pt>
                      <c:pt idx="686">
                        <c:v>3.12</c:v>
                      </c:pt>
                      <c:pt idx="687">
                        <c:v>2.84</c:v>
                      </c:pt>
                      <c:pt idx="688">
                        <c:v>2.71</c:v>
                      </c:pt>
                      <c:pt idx="689">
                        <c:v>2.6</c:v>
                      </c:pt>
                      <c:pt idx="690">
                        <c:v>2.61</c:v>
                      </c:pt>
                      <c:pt idx="691">
                        <c:v>2.5099999999999998</c:v>
                      </c:pt>
                      <c:pt idx="692">
                        <c:v>2.56</c:v>
                      </c:pt>
                      <c:pt idx="693">
                        <c:v>2.85</c:v>
                      </c:pt>
                      <c:pt idx="694">
                        <c:v>2.95</c:v>
                      </c:pt>
                      <c:pt idx="695">
                        <c:v>2.96</c:v>
                      </c:pt>
                      <c:pt idx="696">
                        <c:v>2.88</c:v>
                      </c:pt>
                      <c:pt idx="697">
                        <c:v>2.98</c:v>
                      </c:pt>
                      <c:pt idx="698">
                        <c:v>3.01</c:v>
                      </c:pt>
                      <c:pt idx="699">
                        <c:v>3.04</c:v>
                      </c:pt>
                      <c:pt idx="700">
                        <c:v>2.92</c:v>
                      </c:pt>
                      <c:pt idx="701">
                        <c:v>2.78</c:v>
                      </c:pt>
                      <c:pt idx="702">
                        <c:v>2.76</c:v>
                      </c:pt>
                      <c:pt idx="703">
                        <c:v>2.75</c:v>
                      </c:pt>
                      <c:pt idx="704">
                        <c:v>2.68</c:v>
                      </c:pt>
                      <c:pt idx="705">
                        <c:v>2.4500000000000002</c:v>
                      </c:pt>
                      <c:pt idx="706">
                        <c:v>2.36</c:v>
                      </c:pt>
                      <c:pt idx="707">
                        <c:v>2.35</c:v>
                      </c:pt>
                      <c:pt idx="708">
                        <c:v>2.57</c:v>
                      </c:pt>
                      <c:pt idx="709">
                        <c:v>2.56</c:v>
                      </c:pt>
                      <c:pt idx="710">
                        <c:v>2.59</c:v>
                      </c:pt>
                      <c:pt idx="711">
                        <c:v>2.59</c:v>
                      </c:pt>
                      <c:pt idx="712">
                        <c:v>2.4900000000000002</c:v>
                      </c:pt>
                      <c:pt idx="713">
                        <c:v>2.36</c:v>
                      </c:pt>
                      <c:pt idx="714">
                        <c:v>2.35</c:v>
                      </c:pt>
                      <c:pt idx="715">
                        <c:v>2.4</c:v>
                      </c:pt>
                      <c:pt idx="716">
                        <c:v>2.52</c:v>
                      </c:pt>
                      <c:pt idx="717">
                        <c:v>2.44</c:v>
                      </c:pt>
                      <c:pt idx="718">
                        <c:v>2.35</c:v>
                      </c:pt>
                      <c:pt idx="719">
                        <c:v>2.3199999999999998</c:v>
                      </c:pt>
                      <c:pt idx="720">
                        <c:v>2.4</c:v>
                      </c:pt>
                      <c:pt idx="721">
                        <c:v>2.52</c:v>
                      </c:pt>
                      <c:pt idx="722">
                        <c:v>2.4</c:v>
                      </c:pt>
                      <c:pt idx="723">
                        <c:v>2.31</c:v>
                      </c:pt>
                      <c:pt idx="724">
                        <c:v>2.25</c:v>
                      </c:pt>
                      <c:pt idx="725">
                        <c:v>2.2599999999999998</c:v>
                      </c:pt>
                      <c:pt idx="726">
                        <c:v>2.35</c:v>
                      </c:pt>
                      <c:pt idx="727">
                        <c:v>2.38</c:v>
                      </c:pt>
                      <c:pt idx="728">
                        <c:v>2.34</c:v>
                      </c:pt>
                      <c:pt idx="729">
                        <c:v>2.2799999999999998</c:v>
                      </c:pt>
                      <c:pt idx="730">
                        <c:v>2.21</c:v>
                      </c:pt>
                      <c:pt idx="731">
                        <c:v>2.16</c:v>
                      </c:pt>
                    </c:numCache>
                  </c:numRef>
                </c:val>
                <c:smooth val="1"/>
                <c:extLst xmlns:c15="http://schemas.microsoft.com/office/drawing/2012/chart">
                  <c:ext xmlns:c16="http://schemas.microsoft.com/office/drawing/2014/chart" uri="{C3380CC4-5D6E-409C-BE32-E72D297353CC}">
                    <c16:uniqueId val="{0000000B-F62F-495E-A366-4CF7EF09F92C}"/>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DATOS!$AB$3:$AB$734</c15:sqref>
                        </c15:formulaRef>
                      </c:ext>
                    </c:extLst>
                    <c:numCache>
                      <c:formatCode>0.00</c:formatCode>
                      <c:ptCount val="732"/>
                      <c:pt idx="0">
                        <c:v>2.13</c:v>
                      </c:pt>
                      <c:pt idx="1">
                        <c:v>2.27</c:v>
                      </c:pt>
                      <c:pt idx="2">
                        <c:v>2.1800000000000002</c:v>
                      </c:pt>
                      <c:pt idx="3">
                        <c:v>2.1800000000000002</c:v>
                      </c:pt>
                      <c:pt idx="4">
                        <c:v>2.12</c:v>
                      </c:pt>
                      <c:pt idx="5">
                        <c:v>2.15</c:v>
                      </c:pt>
                      <c:pt idx="6">
                        <c:v>2.0499999999999998</c:v>
                      </c:pt>
                      <c:pt idx="7">
                        <c:v>2.0299999999999998</c:v>
                      </c:pt>
                      <c:pt idx="8">
                        <c:v>1.98</c:v>
                      </c:pt>
                      <c:pt idx="9">
                        <c:v>1.9</c:v>
                      </c:pt>
                      <c:pt idx="10">
                        <c:v>1.92</c:v>
                      </c:pt>
                      <c:pt idx="11">
                        <c:v>1.9</c:v>
                      </c:pt>
                      <c:pt idx="12">
                        <c:v>1.88</c:v>
                      </c:pt>
                      <c:pt idx="13">
                        <c:v>1.98</c:v>
                      </c:pt>
                      <c:pt idx="14">
                        <c:v>2.0499999999999998</c:v>
                      </c:pt>
                      <c:pt idx="15">
                        <c:v>2.38</c:v>
                      </c:pt>
                      <c:pt idx="16">
                        <c:v>2.31</c:v>
                      </c:pt>
                      <c:pt idx="17">
                        <c:v>2.2000000000000002</c:v>
                      </c:pt>
                      <c:pt idx="18">
                        <c:v>2.3199999999999998</c:v>
                      </c:pt>
                      <c:pt idx="19">
                        <c:v>2.37</c:v>
                      </c:pt>
                      <c:pt idx="20">
                        <c:v>2.25</c:v>
                      </c:pt>
                      <c:pt idx="21">
                        <c:v>2.1800000000000002</c:v>
                      </c:pt>
                      <c:pt idx="22">
                        <c:v>2.1</c:v>
                      </c:pt>
                      <c:pt idx="23">
                        <c:v>2.13</c:v>
                      </c:pt>
                      <c:pt idx="24">
                        <c:v>2.06</c:v>
                      </c:pt>
                      <c:pt idx="25">
                        <c:v>2.04</c:v>
                      </c:pt>
                      <c:pt idx="26">
                        <c:v>2.08</c:v>
                      </c:pt>
                      <c:pt idx="27">
                        <c:v>2.06</c:v>
                      </c:pt>
                      <c:pt idx="28">
                        <c:v>2</c:v>
                      </c:pt>
                      <c:pt idx="29">
                        <c:v>2</c:v>
                      </c:pt>
                      <c:pt idx="30">
                        <c:v>2.04</c:v>
                      </c:pt>
                      <c:pt idx="31">
                        <c:v>2.1</c:v>
                      </c:pt>
                      <c:pt idx="32">
                        <c:v>2.08</c:v>
                      </c:pt>
                      <c:pt idx="33">
                        <c:v>2.04</c:v>
                      </c:pt>
                      <c:pt idx="34">
                        <c:v>1.96</c:v>
                      </c:pt>
                      <c:pt idx="35">
                        <c:v>1.85</c:v>
                      </c:pt>
                      <c:pt idx="36">
                        <c:v>1.96</c:v>
                      </c:pt>
                      <c:pt idx="37">
                        <c:v>1.8</c:v>
                      </c:pt>
                      <c:pt idx="38">
                        <c:v>1.78</c:v>
                      </c:pt>
                      <c:pt idx="39">
                        <c:v>1.75</c:v>
                      </c:pt>
                      <c:pt idx="40">
                        <c:v>1.74</c:v>
                      </c:pt>
                      <c:pt idx="41">
                        <c:v>1.81</c:v>
                      </c:pt>
                      <c:pt idx="42">
                        <c:v>1.7</c:v>
                      </c:pt>
                      <c:pt idx="43">
                        <c:v>1.8</c:v>
                      </c:pt>
                      <c:pt idx="44">
                        <c:v>1.7</c:v>
                      </c:pt>
                      <c:pt idx="45">
                        <c:v>1.65</c:v>
                      </c:pt>
                      <c:pt idx="46">
                        <c:v>1.58</c:v>
                      </c:pt>
                      <c:pt idx="47">
                        <c:v>1.65</c:v>
                      </c:pt>
                      <c:pt idx="48">
                        <c:v>1.63</c:v>
                      </c:pt>
                      <c:pt idx="49">
                        <c:v>1.6</c:v>
                      </c:pt>
                      <c:pt idx="50">
                        <c:v>1.6</c:v>
                      </c:pt>
                      <c:pt idx="51">
                        <c:v>1.58</c:v>
                      </c:pt>
                      <c:pt idx="52">
                        <c:v>1.57</c:v>
                      </c:pt>
                      <c:pt idx="53">
                        <c:v>1.55</c:v>
                      </c:pt>
                      <c:pt idx="54">
                        <c:v>1.6</c:v>
                      </c:pt>
                      <c:pt idx="55">
                        <c:v>1.52</c:v>
                      </c:pt>
                      <c:pt idx="56">
                        <c:v>1.63</c:v>
                      </c:pt>
                      <c:pt idx="57">
                        <c:v>1.6</c:v>
                      </c:pt>
                      <c:pt idx="58">
                        <c:v>1.7</c:v>
                      </c:pt>
                      <c:pt idx="59">
                        <c:v>1.6</c:v>
                      </c:pt>
                      <c:pt idx="60">
                        <c:v>1.6</c:v>
                      </c:pt>
                      <c:pt idx="61">
                        <c:v>1.5</c:v>
                      </c:pt>
                      <c:pt idx="62">
                        <c:v>1.48</c:v>
                      </c:pt>
                      <c:pt idx="63">
                        <c:v>1.47</c:v>
                      </c:pt>
                      <c:pt idx="64">
                        <c:v>1.45</c:v>
                      </c:pt>
                      <c:pt idx="65">
                        <c:v>1.6</c:v>
                      </c:pt>
                      <c:pt idx="66">
                        <c:v>1.6</c:v>
                      </c:pt>
                      <c:pt idx="67">
                        <c:v>1.41</c:v>
                      </c:pt>
                      <c:pt idx="68">
                        <c:v>1.43</c:v>
                      </c:pt>
                      <c:pt idx="69">
                        <c:v>1.4</c:v>
                      </c:pt>
                      <c:pt idx="70">
                        <c:v>1.4</c:v>
                      </c:pt>
                      <c:pt idx="71">
                        <c:v>1.38</c:v>
                      </c:pt>
                      <c:pt idx="72">
                        <c:v>1.36</c:v>
                      </c:pt>
                      <c:pt idx="73">
                        <c:v>1.34</c:v>
                      </c:pt>
                      <c:pt idx="74">
                        <c:v>1.34</c:v>
                      </c:pt>
                      <c:pt idx="75">
                        <c:v>1.33</c:v>
                      </c:pt>
                      <c:pt idx="76">
                        <c:v>1.3</c:v>
                      </c:pt>
                      <c:pt idx="77">
                        <c:v>1.3</c:v>
                      </c:pt>
                      <c:pt idx="78">
                        <c:v>1.28</c:v>
                      </c:pt>
                      <c:pt idx="79">
                        <c:v>1.28</c:v>
                      </c:pt>
                      <c:pt idx="80">
                        <c:v>1.29</c:v>
                      </c:pt>
                      <c:pt idx="81">
                        <c:v>1.27</c:v>
                      </c:pt>
                      <c:pt idx="82">
                        <c:v>1.25</c:v>
                      </c:pt>
                      <c:pt idx="83">
                        <c:v>1.23</c:v>
                      </c:pt>
                      <c:pt idx="84">
                        <c:v>1.25</c:v>
                      </c:pt>
                      <c:pt idx="85">
                        <c:v>1.29</c:v>
                      </c:pt>
                      <c:pt idx="86">
                        <c:v>1.27</c:v>
                      </c:pt>
                      <c:pt idx="87">
                        <c:v>1.25</c:v>
                      </c:pt>
                      <c:pt idx="88">
                        <c:v>1.23</c:v>
                      </c:pt>
                      <c:pt idx="89">
                        <c:v>1.21</c:v>
                      </c:pt>
                      <c:pt idx="90">
                        <c:v>1.21</c:v>
                      </c:pt>
                      <c:pt idx="91">
                        <c:v>1.21</c:v>
                      </c:pt>
                      <c:pt idx="92">
                        <c:v>1.2</c:v>
                      </c:pt>
                      <c:pt idx="93">
                        <c:v>1.19</c:v>
                      </c:pt>
                      <c:pt idx="94">
                        <c:v>1.19</c:v>
                      </c:pt>
                      <c:pt idx="95">
                        <c:v>1.18</c:v>
                      </c:pt>
                      <c:pt idx="96">
                        <c:v>1.1499999999999999</c:v>
                      </c:pt>
                      <c:pt idx="97">
                        <c:v>1.1499999999999999</c:v>
                      </c:pt>
                      <c:pt idx="98">
                        <c:v>1.1599999999999999</c:v>
                      </c:pt>
                      <c:pt idx="99">
                        <c:v>1.2</c:v>
                      </c:pt>
                      <c:pt idx="100">
                        <c:v>1.19</c:v>
                      </c:pt>
                      <c:pt idx="101">
                        <c:v>1.19</c:v>
                      </c:pt>
                      <c:pt idx="102">
                        <c:v>1.17</c:v>
                      </c:pt>
                      <c:pt idx="103">
                        <c:v>1.1599999999999999</c:v>
                      </c:pt>
                      <c:pt idx="104">
                        <c:v>1.1399999999999999</c:v>
                      </c:pt>
                      <c:pt idx="105">
                        <c:v>1.1399999999999999</c:v>
                      </c:pt>
                      <c:pt idx="106">
                        <c:v>1.1000000000000001</c:v>
                      </c:pt>
                      <c:pt idx="107">
                        <c:v>1.08</c:v>
                      </c:pt>
                      <c:pt idx="108">
                        <c:v>1.06</c:v>
                      </c:pt>
                      <c:pt idx="109">
                        <c:v>1.06</c:v>
                      </c:pt>
                      <c:pt idx="110">
                        <c:v>1.05</c:v>
                      </c:pt>
                      <c:pt idx="111">
                        <c:v>1.03</c:v>
                      </c:pt>
                      <c:pt idx="112">
                        <c:v>1.03</c:v>
                      </c:pt>
                      <c:pt idx="113">
                        <c:v>1.01</c:v>
                      </c:pt>
                      <c:pt idx="114">
                        <c:v>1</c:v>
                      </c:pt>
                      <c:pt idx="115">
                        <c:v>1.01</c:v>
                      </c:pt>
                      <c:pt idx="116">
                        <c:v>0.98</c:v>
                      </c:pt>
                      <c:pt idx="117">
                        <c:v>0.96</c:v>
                      </c:pt>
                      <c:pt idx="118">
                        <c:v>0.96</c:v>
                      </c:pt>
                      <c:pt idx="119">
                        <c:v>0.94</c:v>
                      </c:pt>
                      <c:pt idx="120">
                        <c:v>0.94</c:v>
                      </c:pt>
                      <c:pt idx="121">
                        <c:v>0.92</c:v>
                      </c:pt>
                      <c:pt idx="122">
                        <c:v>0.9</c:v>
                      </c:pt>
                      <c:pt idx="123">
                        <c:v>0.92</c:v>
                      </c:pt>
                      <c:pt idx="124">
                        <c:v>0.93</c:v>
                      </c:pt>
                      <c:pt idx="125">
                        <c:v>0.93</c:v>
                      </c:pt>
                      <c:pt idx="126">
                        <c:v>0.99</c:v>
                      </c:pt>
                      <c:pt idx="127">
                        <c:v>1.01</c:v>
                      </c:pt>
                      <c:pt idx="128">
                        <c:v>0.98</c:v>
                      </c:pt>
                      <c:pt idx="129">
                        <c:v>0.98</c:v>
                      </c:pt>
                      <c:pt idx="130">
                        <c:v>0.93</c:v>
                      </c:pt>
                      <c:pt idx="131">
                        <c:v>0.9</c:v>
                      </c:pt>
                      <c:pt idx="132">
                        <c:v>0.9</c:v>
                      </c:pt>
                      <c:pt idx="133">
                        <c:v>0.88</c:v>
                      </c:pt>
                      <c:pt idx="134">
                        <c:v>0.88</c:v>
                      </c:pt>
                      <c:pt idx="135">
                        <c:v>0.85</c:v>
                      </c:pt>
                      <c:pt idx="136">
                        <c:v>0.85</c:v>
                      </c:pt>
                      <c:pt idx="137">
                        <c:v>0.83</c:v>
                      </c:pt>
                      <c:pt idx="138">
                        <c:v>0.81</c:v>
                      </c:pt>
                      <c:pt idx="139">
                        <c:v>0.8</c:v>
                      </c:pt>
                      <c:pt idx="140">
                        <c:v>0.78</c:v>
                      </c:pt>
                      <c:pt idx="141">
                        <c:v>0.8</c:v>
                      </c:pt>
                      <c:pt idx="142">
                        <c:v>0.76</c:v>
                      </c:pt>
                      <c:pt idx="143">
                        <c:v>0.79</c:v>
                      </c:pt>
                      <c:pt idx="144">
                        <c:v>0.76</c:v>
                      </c:pt>
                      <c:pt idx="145">
                        <c:v>0.85</c:v>
                      </c:pt>
                      <c:pt idx="146">
                        <c:v>0.83</c:v>
                      </c:pt>
                      <c:pt idx="147">
                        <c:v>0.96</c:v>
                      </c:pt>
                      <c:pt idx="148">
                        <c:v>1.04</c:v>
                      </c:pt>
                      <c:pt idx="149">
                        <c:v>1.1599999999999999</c:v>
                      </c:pt>
                      <c:pt idx="150">
                        <c:v>1.1599999999999999</c:v>
                      </c:pt>
                      <c:pt idx="151">
                        <c:v>1.32</c:v>
                      </c:pt>
                      <c:pt idx="152">
                        <c:v>1.34</c:v>
                      </c:pt>
                      <c:pt idx="153">
                        <c:v>1.21</c:v>
                      </c:pt>
                      <c:pt idx="154">
                        <c:v>1.31</c:v>
                      </c:pt>
                      <c:pt idx="155">
                        <c:v>1.42</c:v>
                      </c:pt>
                      <c:pt idx="156">
                        <c:v>1.56</c:v>
                      </c:pt>
                      <c:pt idx="157">
                        <c:v>1.69</c:v>
                      </c:pt>
                      <c:pt idx="158">
                        <c:v>1.76</c:v>
                      </c:pt>
                      <c:pt idx="159">
                        <c:v>1.95</c:v>
                      </c:pt>
                      <c:pt idx="160">
                        <c:v>1.96</c:v>
                      </c:pt>
                      <c:pt idx="161">
                        <c:v>1.96</c:v>
                      </c:pt>
                      <c:pt idx="162">
                        <c:v>2</c:v>
                      </c:pt>
                      <c:pt idx="163">
                        <c:v>2</c:v>
                      </c:pt>
                      <c:pt idx="164">
                        <c:v>2.04</c:v>
                      </c:pt>
                      <c:pt idx="165">
                        <c:v>2.16</c:v>
                      </c:pt>
                      <c:pt idx="166">
                        <c:v>2.2200000000000002</c:v>
                      </c:pt>
                      <c:pt idx="167">
                        <c:v>2.2999999999999998</c:v>
                      </c:pt>
                      <c:pt idx="168">
                        <c:v>2.19</c:v>
                      </c:pt>
                      <c:pt idx="169">
                        <c:v>2.04</c:v>
                      </c:pt>
                      <c:pt idx="170">
                        <c:v>1.98</c:v>
                      </c:pt>
                      <c:pt idx="171">
                        <c:v>2.0299999999999998</c:v>
                      </c:pt>
                      <c:pt idx="172">
                        <c:v>1.9</c:v>
                      </c:pt>
                      <c:pt idx="173">
                        <c:v>1.95</c:v>
                      </c:pt>
                      <c:pt idx="174">
                        <c:v>2.0099999999999998</c:v>
                      </c:pt>
                      <c:pt idx="175">
                        <c:v>2.1</c:v>
                      </c:pt>
                      <c:pt idx="176">
                        <c:v>2.12</c:v>
                      </c:pt>
                      <c:pt idx="177">
                        <c:v>2.34</c:v>
                      </c:pt>
                      <c:pt idx="178">
                        <c:v>2.34</c:v>
                      </c:pt>
                      <c:pt idx="179">
                        <c:v>2.14</c:v>
                      </c:pt>
                      <c:pt idx="180">
                        <c:v>2.14</c:v>
                      </c:pt>
                      <c:pt idx="181">
                        <c:v>2.0099999999999998</c:v>
                      </c:pt>
                      <c:pt idx="182">
                        <c:v>1.93</c:v>
                      </c:pt>
                      <c:pt idx="183">
                        <c:v>1.84</c:v>
                      </c:pt>
                      <c:pt idx="184">
                        <c:v>1.82</c:v>
                      </c:pt>
                      <c:pt idx="185">
                        <c:v>1.9</c:v>
                      </c:pt>
                      <c:pt idx="186">
                        <c:v>1.95</c:v>
                      </c:pt>
                      <c:pt idx="187">
                        <c:v>2</c:v>
                      </c:pt>
                      <c:pt idx="188">
                        <c:v>2.0699999999999998</c:v>
                      </c:pt>
                      <c:pt idx="189">
                        <c:v>2.12</c:v>
                      </c:pt>
                      <c:pt idx="190">
                        <c:v>2.1</c:v>
                      </c:pt>
                      <c:pt idx="191">
                        <c:v>2.34</c:v>
                      </c:pt>
                      <c:pt idx="192">
                        <c:v>2.27</c:v>
                      </c:pt>
                      <c:pt idx="193">
                        <c:v>2.78</c:v>
                      </c:pt>
                      <c:pt idx="194">
                        <c:v>2.78</c:v>
                      </c:pt>
                      <c:pt idx="195">
                        <c:v>2.65</c:v>
                      </c:pt>
                      <c:pt idx="196">
                        <c:v>3.4</c:v>
                      </c:pt>
                      <c:pt idx="197">
                        <c:v>3.67</c:v>
                      </c:pt>
                      <c:pt idx="198">
                        <c:v>3.48</c:v>
                      </c:pt>
                      <c:pt idx="199">
                        <c:v>3.48</c:v>
                      </c:pt>
                      <c:pt idx="200">
                        <c:v>3.51</c:v>
                      </c:pt>
                      <c:pt idx="201">
                        <c:v>3.46</c:v>
                      </c:pt>
                      <c:pt idx="202">
                        <c:v>3.22</c:v>
                      </c:pt>
                      <c:pt idx="203">
                        <c:v>3.1</c:v>
                      </c:pt>
                      <c:pt idx="204">
                        <c:v>2.82</c:v>
                      </c:pt>
                      <c:pt idx="205">
                        <c:v>2.63</c:v>
                      </c:pt>
                      <c:pt idx="206">
                        <c:v>2.56</c:v>
                      </c:pt>
                      <c:pt idx="207">
                        <c:v>2.4300000000000002</c:v>
                      </c:pt>
                      <c:pt idx="208">
                        <c:v>2.25</c:v>
                      </c:pt>
                      <c:pt idx="209">
                        <c:v>2.14</c:v>
                      </c:pt>
                      <c:pt idx="210">
                        <c:v>2.1</c:v>
                      </c:pt>
                      <c:pt idx="211">
                        <c:v>2.02</c:v>
                      </c:pt>
                      <c:pt idx="212">
                        <c:v>1.92</c:v>
                      </c:pt>
                      <c:pt idx="213">
                        <c:v>1.92</c:v>
                      </c:pt>
                      <c:pt idx="214">
                        <c:v>1.97</c:v>
                      </c:pt>
                      <c:pt idx="215">
                        <c:v>2.06</c:v>
                      </c:pt>
                      <c:pt idx="216">
                        <c:v>2.2999999999999998</c:v>
                      </c:pt>
                      <c:pt idx="217">
                        <c:v>2.2599999999999998</c:v>
                      </c:pt>
                      <c:pt idx="218">
                        <c:v>2.2400000000000002</c:v>
                      </c:pt>
                      <c:pt idx="219">
                        <c:v>2.5</c:v>
                      </c:pt>
                      <c:pt idx="220">
                        <c:v>2.67</c:v>
                      </c:pt>
                      <c:pt idx="221">
                        <c:v>2.87</c:v>
                      </c:pt>
                      <c:pt idx="222">
                        <c:v>2.7</c:v>
                      </c:pt>
                      <c:pt idx="223">
                        <c:v>2.69</c:v>
                      </c:pt>
                      <c:pt idx="224">
                        <c:v>2.71</c:v>
                      </c:pt>
                      <c:pt idx="225">
                        <c:v>2.67</c:v>
                      </c:pt>
                      <c:pt idx="226">
                        <c:v>2.9</c:v>
                      </c:pt>
                      <c:pt idx="227">
                        <c:v>2.8</c:v>
                      </c:pt>
                      <c:pt idx="228">
                        <c:v>3.68</c:v>
                      </c:pt>
                      <c:pt idx="229">
                        <c:v>4.34</c:v>
                      </c:pt>
                      <c:pt idx="230">
                        <c:v>3.8</c:v>
                      </c:pt>
                      <c:pt idx="231">
                        <c:v>3.5</c:v>
                      </c:pt>
                      <c:pt idx="232">
                        <c:v>3.7</c:v>
                      </c:pt>
                      <c:pt idx="233">
                        <c:v>3.89</c:v>
                      </c:pt>
                      <c:pt idx="234">
                        <c:v>4.3</c:v>
                      </c:pt>
                      <c:pt idx="235">
                        <c:v>4.28</c:v>
                      </c:pt>
                      <c:pt idx="236">
                        <c:v>4.46</c:v>
                      </c:pt>
                      <c:pt idx="237">
                        <c:v>4.5599999999999996</c:v>
                      </c:pt>
                      <c:pt idx="238">
                        <c:v>4.3899999999999997</c:v>
                      </c:pt>
                      <c:pt idx="239">
                        <c:v>4.26</c:v>
                      </c:pt>
                      <c:pt idx="240">
                        <c:v>4.1500000000000004</c:v>
                      </c:pt>
                      <c:pt idx="241">
                        <c:v>3.88</c:v>
                      </c:pt>
                      <c:pt idx="242">
                        <c:v>3.76</c:v>
                      </c:pt>
                      <c:pt idx="243">
                        <c:v>3.65</c:v>
                      </c:pt>
                      <c:pt idx="244">
                        <c:v>3.55</c:v>
                      </c:pt>
                      <c:pt idx="245">
                        <c:v>3.38</c:v>
                      </c:pt>
                      <c:pt idx="246">
                        <c:v>3.31</c:v>
                      </c:pt>
                      <c:pt idx="247">
                        <c:v>2.86</c:v>
                      </c:pt>
                      <c:pt idx="248">
                        <c:v>2.76</c:v>
                      </c:pt>
                      <c:pt idx="249">
                        <c:v>3.7</c:v>
                      </c:pt>
                      <c:pt idx="250">
                        <c:v>3.04</c:v>
                      </c:pt>
                      <c:pt idx="251">
                        <c:v>2.68</c:v>
                      </c:pt>
                      <c:pt idx="252">
                        <c:v>2.56</c:v>
                      </c:pt>
                      <c:pt idx="253">
                        <c:v>2.4300000000000002</c:v>
                      </c:pt>
                      <c:pt idx="254">
                        <c:v>2.33</c:v>
                      </c:pt>
                      <c:pt idx="255">
                        <c:v>2.25</c:v>
                      </c:pt>
                      <c:pt idx="256">
                        <c:v>2.1800000000000002</c:v>
                      </c:pt>
                      <c:pt idx="257">
                        <c:v>2.2000000000000002</c:v>
                      </c:pt>
                      <c:pt idx="258">
                        <c:v>2.17</c:v>
                      </c:pt>
                      <c:pt idx="259">
                        <c:v>2.1</c:v>
                      </c:pt>
                      <c:pt idx="260">
                        <c:v>2.06</c:v>
                      </c:pt>
                      <c:pt idx="261">
                        <c:v>2.0299999999999998</c:v>
                      </c:pt>
                      <c:pt idx="262">
                        <c:v>1.95</c:v>
                      </c:pt>
                      <c:pt idx="263">
                        <c:v>1.92</c:v>
                      </c:pt>
                      <c:pt idx="264">
                        <c:v>1.86</c:v>
                      </c:pt>
                      <c:pt idx="265">
                        <c:v>1.82</c:v>
                      </c:pt>
                      <c:pt idx="266">
                        <c:v>1.78</c:v>
                      </c:pt>
                      <c:pt idx="267">
                        <c:v>1.71</c:v>
                      </c:pt>
                      <c:pt idx="268">
                        <c:v>1.65</c:v>
                      </c:pt>
                      <c:pt idx="269">
                        <c:v>1.6</c:v>
                      </c:pt>
                      <c:pt idx="270">
                        <c:v>1.61</c:v>
                      </c:pt>
                      <c:pt idx="271">
                        <c:v>1.5</c:v>
                      </c:pt>
                      <c:pt idx="272">
                        <c:v>1.7</c:v>
                      </c:pt>
                      <c:pt idx="273">
                        <c:v>1.54</c:v>
                      </c:pt>
                      <c:pt idx="274">
                        <c:v>1.66</c:v>
                      </c:pt>
                      <c:pt idx="275">
                        <c:v>1.55</c:v>
                      </c:pt>
                      <c:pt idx="276">
                        <c:v>1.6</c:v>
                      </c:pt>
                      <c:pt idx="277">
                        <c:v>1.7</c:v>
                      </c:pt>
                      <c:pt idx="278">
                        <c:v>1.84</c:v>
                      </c:pt>
                      <c:pt idx="279">
                        <c:v>1.82</c:v>
                      </c:pt>
                      <c:pt idx="280">
                        <c:v>2.11</c:v>
                      </c:pt>
                      <c:pt idx="281">
                        <c:v>2.4700000000000002</c:v>
                      </c:pt>
                      <c:pt idx="282">
                        <c:v>2.4700000000000002</c:v>
                      </c:pt>
                      <c:pt idx="283">
                        <c:v>2.4700000000000002</c:v>
                      </c:pt>
                      <c:pt idx="284">
                        <c:v>2.2799999999999998</c:v>
                      </c:pt>
                      <c:pt idx="285">
                        <c:v>2.2000000000000002</c:v>
                      </c:pt>
                      <c:pt idx="286">
                        <c:v>2.2999999999999998</c:v>
                      </c:pt>
                      <c:pt idx="287">
                        <c:v>2.2400000000000002</c:v>
                      </c:pt>
                      <c:pt idx="288">
                        <c:v>1.93</c:v>
                      </c:pt>
                      <c:pt idx="289">
                        <c:v>2.1</c:v>
                      </c:pt>
                      <c:pt idx="290">
                        <c:v>2.5499999999999998</c:v>
                      </c:pt>
                      <c:pt idx="291">
                        <c:v>2.5</c:v>
                      </c:pt>
                      <c:pt idx="292">
                        <c:v>2.1800000000000002</c:v>
                      </c:pt>
                      <c:pt idx="293">
                        <c:v>2.17</c:v>
                      </c:pt>
                      <c:pt idx="294">
                        <c:v>2.35</c:v>
                      </c:pt>
                      <c:pt idx="295">
                        <c:v>2.96</c:v>
                      </c:pt>
                      <c:pt idx="296">
                        <c:v>2.7</c:v>
                      </c:pt>
                      <c:pt idx="297">
                        <c:v>2.38</c:v>
                      </c:pt>
                      <c:pt idx="298">
                        <c:v>2.15</c:v>
                      </c:pt>
                      <c:pt idx="299">
                        <c:v>2</c:v>
                      </c:pt>
                      <c:pt idx="300">
                        <c:v>1.94</c:v>
                      </c:pt>
                      <c:pt idx="301">
                        <c:v>1.93</c:v>
                      </c:pt>
                      <c:pt idx="302">
                        <c:v>1.89</c:v>
                      </c:pt>
                      <c:pt idx="303">
                        <c:v>1.88</c:v>
                      </c:pt>
                      <c:pt idx="304">
                        <c:v>2.04</c:v>
                      </c:pt>
                      <c:pt idx="305">
                        <c:v>2.02</c:v>
                      </c:pt>
                      <c:pt idx="306">
                        <c:v>1.88</c:v>
                      </c:pt>
                      <c:pt idx="307">
                        <c:v>1.82</c:v>
                      </c:pt>
                      <c:pt idx="308">
                        <c:v>2.0099999999999998</c:v>
                      </c:pt>
                      <c:pt idx="309">
                        <c:v>1.93</c:v>
                      </c:pt>
                      <c:pt idx="310">
                        <c:v>1.95</c:v>
                      </c:pt>
                      <c:pt idx="311">
                        <c:v>1.93</c:v>
                      </c:pt>
                      <c:pt idx="312">
                        <c:v>2.37</c:v>
                      </c:pt>
                      <c:pt idx="313">
                        <c:v>2.9</c:v>
                      </c:pt>
                      <c:pt idx="314">
                        <c:v>2.92</c:v>
                      </c:pt>
                      <c:pt idx="315">
                        <c:v>2.96</c:v>
                      </c:pt>
                      <c:pt idx="316">
                        <c:v>2.87</c:v>
                      </c:pt>
                      <c:pt idx="317">
                        <c:v>2.87</c:v>
                      </c:pt>
                      <c:pt idx="318">
                        <c:v>3.13</c:v>
                      </c:pt>
                      <c:pt idx="319">
                        <c:v>2.96</c:v>
                      </c:pt>
                      <c:pt idx="320">
                        <c:v>2.92</c:v>
                      </c:pt>
                      <c:pt idx="321">
                        <c:v>2.72</c:v>
                      </c:pt>
                      <c:pt idx="322">
                        <c:v>2.5499999999999998</c:v>
                      </c:pt>
                      <c:pt idx="323">
                        <c:v>2.46</c:v>
                      </c:pt>
                      <c:pt idx="324">
                        <c:v>2.62</c:v>
                      </c:pt>
                      <c:pt idx="325">
                        <c:v>2.5</c:v>
                      </c:pt>
                      <c:pt idx="326">
                        <c:v>2.5499999999999998</c:v>
                      </c:pt>
                      <c:pt idx="327">
                        <c:v>2.4500000000000002</c:v>
                      </c:pt>
                      <c:pt idx="328">
                        <c:v>2.33</c:v>
                      </c:pt>
                      <c:pt idx="329">
                        <c:v>2.2999999999999998</c:v>
                      </c:pt>
                      <c:pt idx="330">
                        <c:v>2.33</c:v>
                      </c:pt>
                      <c:pt idx="331">
                        <c:v>2.38</c:v>
                      </c:pt>
                      <c:pt idx="332">
                        <c:v>2.4300000000000002</c:v>
                      </c:pt>
                      <c:pt idx="333">
                        <c:v>2.36</c:v>
                      </c:pt>
                      <c:pt idx="334">
                        <c:v>2.38</c:v>
                      </c:pt>
                      <c:pt idx="335">
                        <c:v>2.2999999999999998</c:v>
                      </c:pt>
                      <c:pt idx="336">
                        <c:v>2.37</c:v>
                      </c:pt>
                      <c:pt idx="337">
                        <c:v>2.2599999999999998</c:v>
                      </c:pt>
                      <c:pt idx="338">
                        <c:v>2.2200000000000002</c:v>
                      </c:pt>
                      <c:pt idx="339">
                        <c:v>2.19</c:v>
                      </c:pt>
                      <c:pt idx="340">
                        <c:v>2.16</c:v>
                      </c:pt>
                      <c:pt idx="341">
                        <c:v>2.12</c:v>
                      </c:pt>
                      <c:pt idx="342">
                        <c:v>2.1</c:v>
                      </c:pt>
                      <c:pt idx="343">
                        <c:v>2.15</c:v>
                      </c:pt>
                      <c:pt idx="344">
                        <c:v>1.99</c:v>
                      </c:pt>
                      <c:pt idx="345">
                        <c:v>1.92</c:v>
                      </c:pt>
                      <c:pt idx="346">
                        <c:v>1.86</c:v>
                      </c:pt>
                      <c:pt idx="347">
                        <c:v>1.77</c:v>
                      </c:pt>
                      <c:pt idx="348">
                        <c:v>1.74</c:v>
                      </c:pt>
                      <c:pt idx="349">
                        <c:v>1.81</c:v>
                      </c:pt>
                      <c:pt idx="350">
                        <c:v>1.86</c:v>
                      </c:pt>
                      <c:pt idx="351">
                        <c:v>1.85</c:v>
                      </c:pt>
                      <c:pt idx="352">
                        <c:v>1.91</c:v>
                      </c:pt>
                      <c:pt idx="353">
                        <c:v>2</c:v>
                      </c:pt>
                      <c:pt idx="354">
                        <c:v>1.87</c:v>
                      </c:pt>
                      <c:pt idx="355">
                        <c:v>1.94</c:v>
                      </c:pt>
                      <c:pt idx="356">
                        <c:v>1.9</c:v>
                      </c:pt>
                      <c:pt idx="357">
                        <c:v>1.86</c:v>
                      </c:pt>
                      <c:pt idx="358">
                        <c:v>1.79</c:v>
                      </c:pt>
                      <c:pt idx="359">
                        <c:v>1.75</c:v>
                      </c:pt>
                      <c:pt idx="360">
                        <c:v>1.7</c:v>
                      </c:pt>
                      <c:pt idx="361">
                        <c:v>1.69</c:v>
                      </c:pt>
                      <c:pt idx="362">
                        <c:v>1.68</c:v>
                      </c:pt>
                      <c:pt idx="363">
                        <c:v>1.6</c:v>
                      </c:pt>
                      <c:pt idx="364">
                        <c:v>1.55</c:v>
                      </c:pt>
                      <c:pt idx="365">
                        <c:v>1.4</c:v>
                      </c:pt>
                      <c:pt idx="366">
                        <c:v>1.35</c:v>
                      </c:pt>
                      <c:pt idx="367">
                        <c:v>1.24</c:v>
                      </c:pt>
                      <c:pt idx="368">
                        <c:v>1.28</c:v>
                      </c:pt>
                      <c:pt idx="369">
                        <c:v>1.1499999999999999</c:v>
                      </c:pt>
                      <c:pt idx="370">
                        <c:v>1.1200000000000001</c:v>
                      </c:pt>
                      <c:pt idx="371">
                        <c:v>1.4</c:v>
                      </c:pt>
                      <c:pt idx="372">
                        <c:v>1.87</c:v>
                      </c:pt>
                      <c:pt idx="373">
                        <c:v>1.8</c:v>
                      </c:pt>
                      <c:pt idx="374">
                        <c:v>1.91</c:v>
                      </c:pt>
                      <c:pt idx="375">
                        <c:v>1.77</c:v>
                      </c:pt>
                      <c:pt idx="376">
                        <c:v>1.69</c:v>
                      </c:pt>
                      <c:pt idx="377">
                        <c:v>1.71</c:v>
                      </c:pt>
                      <c:pt idx="378">
                        <c:v>1.76</c:v>
                      </c:pt>
                      <c:pt idx="379">
                        <c:v>1.67</c:v>
                      </c:pt>
                      <c:pt idx="380">
                        <c:v>1.56</c:v>
                      </c:pt>
                      <c:pt idx="381">
                        <c:v>1.35</c:v>
                      </c:pt>
                      <c:pt idx="382">
                        <c:v>1.46</c:v>
                      </c:pt>
                      <c:pt idx="383">
                        <c:v>1.3</c:v>
                      </c:pt>
                      <c:pt idx="384">
                        <c:v>1.5</c:v>
                      </c:pt>
                      <c:pt idx="385">
                        <c:v>1.4</c:v>
                      </c:pt>
                      <c:pt idx="386">
                        <c:v>1.37</c:v>
                      </c:pt>
                      <c:pt idx="387">
                        <c:v>1.35</c:v>
                      </c:pt>
                      <c:pt idx="388">
                        <c:v>1.32</c:v>
                      </c:pt>
                      <c:pt idx="389">
                        <c:v>1.3</c:v>
                      </c:pt>
                      <c:pt idx="390">
                        <c:v>1.3</c:v>
                      </c:pt>
                      <c:pt idx="391">
                        <c:v>1.28</c:v>
                      </c:pt>
                      <c:pt idx="392">
                        <c:v>1.27</c:v>
                      </c:pt>
                      <c:pt idx="393">
                        <c:v>1.2</c:v>
                      </c:pt>
                      <c:pt idx="394">
                        <c:v>1.18</c:v>
                      </c:pt>
                      <c:pt idx="395">
                        <c:v>1.18</c:v>
                      </c:pt>
                      <c:pt idx="396">
                        <c:v>1.1599999999999999</c:v>
                      </c:pt>
                      <c:pt idx="397">
                        <c:v>1.22</c:v>
                      </c:pt>
                      <c:pt idx="398">
                        <c:v>1.1499999999999999</c:v>
                      </c:pt>
                      <c:pt idx="399">
                        <c:v>1.1000000000000001</c:v>
                      </c:pt>
                      <c:pt idx="400">
                        <c:v>1.2</c:v>
                      </c:pt>
                      <c:pt idx="401">
                        <c:v>1.1499999999999999</c:v>
                      </c:pt>
                      <c:pt idx="402">
                        <c:v>1.3</c:v>
                      </c:pt>
                      <c:pt idx="403">
                        <c:v>1.39</c:v>
                      </c:pt>
                      <c:pt idx="404">
                        <c:v>1.28</c:v>
                      </c:pt>
                      <c:pt idx="405">
                        <c:v>1.17</c:v>
                      </c:pt>
                      <c:pt idx="406">
                        <c:v>1.17</c:v>
                      </c:pt>
                      <c:pt idx="407">
                        <c:v>1.1499999999999999</c:v>
                      </c:pt>
                      <c:pt idx="408">
                        <c:v>1.1499999999999999</c:v>
                      </c:pt>
                      <c:pt idx="409">
                        <c:v>1.1499999999999999</c:v>
                      </c:pt>
                      <c:pt idx="410">
                        <c:v>1.18</c:v>
                      </c:pt>
                      <c:pt idx="411">
                        <c:v>1.02</c:v>
                      </c:pt>
                      <c:pt idx="412">
                        <c:v>1.02</c:v>
                      </c:pt>
                      <c:pt idx="413">
                        <c:v>0.9</c:v>
                      </c:pt>
                      <c:pt idx="414">
                        <c:v>0.9</c:v>
                      </c:pt>
                      <c:pt idx="415">
                        <c:v>0.92</c:v>
                      </c:pt>
                      <c:pt idx="416">
                        <c:v>0.89</c:v>
                      </c:pt>
                      <c:pt idx="417">
                        <c:v>0.89</c:v>
                      </c:pt>
                      <c:pt idx="418">
                        <c:v>0.85</c:v>
                      </c:pt>
                      <c:pt idx="419">
                        <c:v>0.81</c:v>
                      </c:pt>
                      <c:pt idx="420">
                        <c:v>0.8</c:v>
                      </c:pt>
                      <c:pt idx="421">
                        <c:v>0.85</c:v>
                      </c:pt>
                      <c:pt idx="422">
                        <c:v>0.98</c:v>
                      </c:pt>
                      <c:pt idx="423">
                        <c:v>0.96</c:v>
                      </c:pt>
                      <c:pt idx="424">
                        <c:v>0.91</c:v>
                      </c:pt>
                      <c:pt idx="425">
                        <c:v>0.9</c:v>
                      </c:pt>
                      <c:pt idx="426">
                        <c:v>0.88</c:v>
                      </c:pt>
                      <c:pt idx="427">
                        <c:v>0.85</c:v>
                      </c:pt>
                      <c:pt idx="428">
                        <c:v>0.83</c:v>
                      </c:pt>
                      <c:pt idx="429">
                        <c:v>0.8</c:v>
                      </c:pt>
                      <c:pt idx="430">
                        <c:v>0.78</c:v>
                      </c:pt>
                      <c:pt idx="431">
                        <c:v>0.75</c:v>
                      </c:pt>
                      <c:pt idx="432">
                        <c:v>0.75</c:v>
                      </c:pt>
                      <c:pt idx="433">
                        <c:v>0.73</c:v>
                      </c:pt>
                      <c:pt idx="434">
                        <c:v>0.7</c:v>
                      </c:pt>
                      <c:pt idx="435">
                        <c:v>0.7</c:v>
                      </c:pt>
                      <c:pt idx="436">
                        <c:v>0.69</c:v>
                      </c:pt>
                      <c:pt idx="437">
                        <c:v>0.68</c:v>
                      </c:pt>
                      <c:pt idx="438">
                        <c:v>0.68</c:v>
                      </c:pt>
                      <c:pt idx="439">
                        <c:v>0.66</c:v>
                      </c:pt>
                      <c:pt idx="440">
                        <c:v>0.64</c:v>
                      </c:pt>
                      <c:pt idx="441">
                        <c:v>0.63</c:v>
                      </c:pt>
                      <c:pt idx="442">
                        <c:v>0.63</c:v>
                      </c:pt>
                      <c:pt idx="443">
                        <c:v>0.62</c:v>
                      </c:pt>
                      <c:pt idx="444">
                        <c:v>0.6</c:v>
                      </c:pt>
                      <c:pt idx="445">
                        <c:v>0.6</c:v>
                      </c:pt>
                      <c:pt idx="446">
                        <c:v>0.57999999999999996</c:v>
                      </c:pt>
                      <c:pt idx="447">
                        <c:v>0.95</c:v>
                      </c:pt>
                      <c:pt idx="448">
                        <c:v>1.05</c:v>
                      </c:pt>
                      <c:pt idx="449">
                        <c:v>1</c:v>
                      </c:pt>
                      <c:pt idx="450">
                        <c:v>0.97</c:v>
                      </c:pt>
                      <c:pt idx="451">
                        <c:v>0.8</c:v>
                      </c:pt>
                      <c:pt idx="452">
                        <c:v>0.78</c:v>
                      </c:pt>
                      <c:pt idx="453">
                        <c:v>0.75</c:v>
                      </c:pt>
                      <c:pt idx="454">
                        <c:v>0.73</c:v>
                      </c:pt>
                      <c:pt idx="455">
                        <c:v>0.74</c:v>
                      </c:pt>
                      <c:pt idx="456">
                        <c:v>0.74</c:v>
                      </c:pt>
                      <c:pt idx="457">
                        <c:v>0.74</c:v>
                      </c:pt>
                      <c:pt idx="458">
                        <c:v>0.72</c:v>
                      </c:pt>
                      <c:pt idx="459">
                        <c:v>0.71</c:v>
                      </c:pt>
                      <c:pt idx="460">
                        <c:v>0.7</c:v>
                      </c:pt>
                      <c:pt idx="461">
                        <c:v>0.7</c:v>
                      </c:pt>
                      <c:pt idx="462">
                        <c:v>0.69</c:v>
                      </c:pt>
                      <c:pt idx="463">
                        <c:v>0.68</c:v>
                      </c:pt>
                      <c:pt idx="464">
                        <c:v>0.66</c:v>
                      </c:pt>
                      <c:pt idx="465">
                        <c:v>0.66</c:v>
                      </c:pt>
                      <c:pt idx="466">
                        <c:v>0.65</c:v>
                      </c:pt>
                      <c:pt idx="467">
                        <c:v>0.64</c:v>
                      </c:pt>
                      <c:pt idx="468">
                        <c:v>0.64</c:v>
                      </c:pt>
                      <c:pt idx="469">
                        <c:v>0.62</c:v>
                      </c:pt>
                      <c:pt idx="470">
                        <c:v>0.6</c:v>
                      </c:pt>
                      <c:pt idx="471">
                        <c:v>0.6</c:v>
                      </c:pt>
                      <c:pt idx="472">
                        <c:v>0.59</c:v>
                      </c:pt>
                      <c:pt idx="473">
                        <c:v>0.6</c:v>
                      </c:pt>
                      <c:pt idx="474">
                        <c:v>0.62</c:v>
                      </c:pt>
                      <c:pt idx="475">
                        <c:v>0.61</c:v>
                      </c:pt>
                      <c:pt idx="476">
                        <c:v>0.61</c:v>
                      </c:pt>
                      <c:pt idx="477">
                        <c:v>0.63</c:v>
                      </c:pt>
                      <c:pt idx="478">
                        <c:v>0.61</c:v>
                      </c:pt>
                      <c:pt idx="479">
                        <c:v>0.62</c:v>
                      </c:pt>
                      <c:pt idx="480">
                        <c:v>0.64</c:v>
                      </c:pt>
                      <c:pt idx="481">
                        <c:v>0.85</c:v>
                      </c:pt>
                      <c:pt idx="482">
                        <c:v>0.96</c:v>
                      </c:pt>
                      <c:pt idx="483">
                        <c:v>0.84</c:v>
                      </c:pt>
                      <c:pt idx="484">
                        <c:v>0.82</c:v>
                      </c:pt>
                      <c:pt idx="485">
                        <c:v>0.8</c:v>
                      </c:pt>
                      <c:pt idx="486">
                        <c:v>0.78</c:v>
                      </c:pt>
                      <c:pt idx="487">
                        <c:v>0.79</c:v>
                      </c:pt>
                      <c:pt idx="488">
                        <c:v>1.05</c:v>
                      </c:pt>
                      <c:pt idx="489">
                        <c:v>0.98</c:v>
                      </c:pt>
                      <c:pt idx="490">
                        <c:v>0.95</c:v>
                      </c:pt>
                      <c:pt idx="491">
                        <c:v>0.91</c:v>
                      </c:pt>
                      <c:pt idx="492">
                        <c:v>0.89</c:v>
                      </c:pt>
                      <c:pt idx="493">
                        <c:v>0.85</c:v>
                      </c:pt>
                      <c:pt idx="494">
                        <c:v>0.84</c:v>
                      </c:pt>
                      <c:pt idx="495">
                        <c:v>0.83</c:v>
                      </c:pt>
                      <c:pt idx="496">
                        <c:v>0.8</c:v>
                      </c:pt>
                      <c:pt idx="497">
                        <c:v>0.88</c:v>
                      </c:pt>
                      <c:pt idx="498">
                        <c:v>0.85</c:v>
                      </c:pt>
                      <c:pt idx="499">
                        <c:v>0.84</c:v>
                      </c:pt>
                      <c:pt idx="500">
                        <c:v>0.83</c:v>
                      </c:pt>
                      <c:pt idx="501">
                        <c:v>0.7</c:v>
                      </c:pt>
                      <c:pt idx="502">
                        <c:v>0.68</c:v>
                      </c:pt>
                      <c:pt idx="503">
                        <c:v>0.68</c:v>
                      </c:pt>
                      <c:pt idx="504">
                        <c:v>0.65</c:v>
                      </c:pt>
                      <c:pt idx="505">
                        <c:v>0.65</c:v>
                      </c:pt>
                      <c:pt idx="506">
                        <c:v>0.63</c:v>
                      </c:pt>
                      <c:pt idx="507">
                        <c:v>0.61</c:v>
                      </c:pt>
                      <c:pt idx="508">
                        <c:v>0.6</c:v>
                      </c:pt>
                      <c:pt idx="509">
                        <c:v>0.6</c:v>
                      </c:pt>
                      <c:pt idx="510">
                        <c:v>0.62</c:v>
                      </c:pt>
                      <c:pt idx="511">
                        <c:v>0.65</c:v>
                      </c:pt>
                      <c:pt idx="512">
                        <c:v>0.6</c:v>
                      </c:pt>
                      <c:pt idx="513">
                        <c:v>0.6</c:v>
                      </c:pt>
                      <c:pt idx="514">
                        <c:v>0.57999999999999996</c:v>
                      </c:pt>
                      <c:pt idx="515">
                        <c:v>0.57999999999999996</c:v>
                      </c:pt>
                      <c:pt idx="516">
                        <c:v>0.56000000000000005</c:v>
                      </c:pt>
                      <c:pt idx="517">
                        <c:v>0.6</c:v>
                      </c:pt>
                      <c:pt idx="518">
                        <c:v>0.57999999999999996</c:v>
                      </c:pt>
                      <c:pt idx="519">
                        <c:v>0.56999999999999995</c:v>
                      </c:pt>
                      <c:pt idx="520">
                        <c:v>0.6</c:v>
                      </c:pt>
                      <c:pt idx="521">
                        <c:v>0.66</c:v>
                      </c:pt>
                      <c:pt idx="522">
                        <c:v>0.64</c:v>
                      </c:pt>
                      <c:pt idx="523">
                        <c:v>0.62</c:v>
                      </c:pt>
                      <c:pt idx="524">
                        <c:v>0.6</c:v>
                      </c:pt>
                      <c:pt idx="525">
                        <c:v>0.6</c:v>
                      </c:pt>
                      <c:pt idx="526">
                        <c:v>0.57999999999999996</c:v>
                      </c:pt>
                      <c:pt idx="527">
                        <c:v>0.56999999999999995</c:v>
                      </c:pt>
                      <c:pt idx="528">
                        <c:v>0.56999999999999995</c:v>
                      </c:pt>
                      <c:pt idx="529">
                        <c:v>0.56000000000000005</c:v>
                      </c:pt>
                      <c:pt idx="530">
                        <c:v>0.55000000000000004</c:v>
                      </c:pt>
                      <c:pt idx="531">
                        <c:v>0.6</c:v>
                      </c:pt>
                      <c:pt idx="532">
                        <c:v>0.59</c:v>
                      </c:pt>
                      <c:pt idx="533">
                        <c:v>0.68</c:v>
                      </c:pt>
                      <c:pt idx="534">
                        <c:v>0.75</c:v>
                      </c:pt>
                      <c:pt idx="535">
                        <c:v>0.78</c:v>
                      </c:pt>
                      <c:pt idx="536">
                        <c:v>0.8</c:v>
                      </c:pt>
                      <c:pt idx="537">
                        <c:v>1.27</c:v>
                      </c:pt>
                      <c:pt idx="538">
                        <c:v>1.49</c:v>
                      </c:pt>
                      <c:pt idx="539">
                        <c:v>1.49</c:v>
                      </c:pt>
                      <c:pt idx="540">
                        <c:v>1.64</c:v>
                      </c:pt>
                      <c:pt idx="541">
                        <c:v>1.92</c:v>
                      </c:pt>
                      <c:pt idx="542">
                        <c:v>1.69</c:v>
                      </c:pt>
                      <c:pt idx="543">
                        <c:v>1.56</c:v>
                      </c:pt>
                      <c:pt idx="544">
                        <c:v>1.39</c:v>
                      </c:pt>
                      <c:pt idx="545">
                        <c:v>1.35</c:v>
                      </c:pt>
                      <c:pt idx="546">
                        <c:v>1.33</c:v>
                      </c:pt>
                      <c:pt idx="547">
                        <c:v>1.32</c:v>
                      </c:pt>
                      <c:pt idx="548">
                        <c:v>1.3</c:v>
                      </c:pt>
                      <c:pt idx="549">
                        <c:v>1.25</c:v>
                      </c:pt>
                      <c:pt idx="550">
                        <c:v>0.98</c:v>
                      </c:pt>
                      <c:pt idx="551">
                        <c:v>0.9</c:v>
                      </c:pt>
                      <c:pt idx="552">
                        <c:v>0.88</c:v>
                      </c:pt>
                      <c:pt idx="553">
                        <c:v>0.88</c:v>
                      </c:pt>
                      <c:pt idx="554">
                        <c:v>0.85</c:v>
                      </c:pt>
                      <c:pt idx="555">
                        <c:v>0.84</c:v>
                      </c:pt>
                      <c:pt idx="556">
                        <c:v>0.8</c:v>
                      </c:pt>
                      <c:pt idx="557">
                        <c:v>0.8</c:v>
                      </c:pt>
                      <c:pt idx="558">
                        <c:v>0.87</c:v>
                      </c:pt>
                      <c:pt idx="559">
                        <c:v>0.76</c:v>
                      </c:pt>
                      <c:pt idx="560">
                        <c:v>0.75</c:v>
                      </c:pt>
                      <c:pt idx="561">
                        <c:v>0.73</c:v>
                      </c:pt>
                      <c:pt idx="562">
                        <c:v>0.7</c:v>
                      </c:pt>
                      <c:pt idx="563">
                        <c:v>0.7</c:v>
                      </c:pt>
                      <c:pt idx="564">
                        <c:v>0.69</c:v>
                      </c:pt>
                      <c:pt idx="565">
                        <c:v>0.7</c:v>
                      </c:pt>
                      <c:pt idx="566">
                        <c:v>0.72</c:v>
                      </c:pt>
                      <c:pt idx="567">
                        <c:v>0.86</c:v>
                      </c:pt>
                      <c:pt idx="568">
                        <c:v>0.92</c:v>
                      </c:pt>
                      <c:pt idx="569">
                        <c:v>1</c:v>
                      </c:pt>
                      <c:pt idx="570">
                        <c:v>0.96</c:v>
                      </c:pt>
                      <c:pt idx="571">
                        <c:v>0.96</c:v>
                      </c:pt>
                      <c:pt idx="572">
                        <c:v>1</c:v>
                      </c:pt>
                      <c:pt idx="573">
                        <c:v>1.01</c:v>
                      </c:pt>
                      <c:pt idx="574">
                        <c:v>0.96</c:v>
                      </c:pt>
                      <c:pt idx="575">
                        <c:v>0.94</c:v>
                      </c:pt>
                      <c:pt idx="576">
                        <c:v>0.9</c:v>
                      </c:pt>
                      <c:pt idx="577">
                        <c:v>0.86</c:v>
                      </c:pt>
                      <c:pt idx="578">
                        <c:v>0.85</c:v>
                      </c:pt>
                      <c:pt idx="579">
                        <c:v>0.8</c:v>
                      </c:pt>
                      <c:pt idx="580">
                        <c:v>0.85</c:v>
                      </c:pt>
                      <c:pt idx="581">
                        <c:v>0.9</c:v>
                      </c:pt>
                      <c:pt idx="582">
                        <c:v>0.86</c:v>
                      </c:pt>
                      <c:pt idx="583">
                        <c:v>0.93</c:v>
                      </c:pt>
                      <c:pt idx="584">
                        <c:v>0.93</c:v>
                      </c:pt>
                      <c:pt idx="585">
                        <c:v>0.9</c:v>
                      </c:pt>
                      <c:pt idx="586">
                        <c:v>0.99</c:v>
                      </c:pt>
                      <c:pt idx="587">
                        <c:v>1</c:v>
                      </c:pt>
                      <c:pt idx="588">
                        <c:v>0.98</c:v>
                      </c:pt>
                      <c:pt idx="589">
                        <c:v>1.28</c:v>
                      </c:pt>
                      <c:pt idx="590">
                        <c:v>1.38</c:v>
                      </c:pt>
                      <c:pt idx="591">
                        <c:v>1.36</c:v>
                      </c:pt>
                      <c:pt idx="592">
                        <c:v>1.44</c:v>
                      </c:pt>
                      <c:pt idx="593">
                        <c:v>1.65</c:v>
                      </c:pt>
                      <c:pt idx="594">
                        <c:v>1.73</c:v>
                      </c:pt>
                      <c:pt idx="595">
                        <c:v>1.66</c:v>
                      </c:pt>
                      <c:pt idx="596">
                        <c:v>1.59</c:v>
                      </c:pt>
                      <c:pt idx="597">
                        <c:v>1.84</c:v>
                      </c:pt>
                      <c:pt idx="598">
                        <c:v>1.96</c:v>
                      </c:pt>
                      <c:pt idx="599">
                        <c:v>2.65</c:v>
                      </c:pt>
                      <c:pt idx="600">
                        <c:v>2.4300000000000002</c:v>
                      </c:pt>
                      <c:pt idx="601">
                        <c:v>2.2599999999999998</c:v>
                      </c:pt>
                      <c:pt idx="602">
                        <c:v>2.14</c:v>
                      </c:pt>
                      <c:pt idx="603">
                        <c:v>2.19</c:v>
                      </c:pt>
                      <c:pt idx="604">
                        <c:v>2.3199999999999998</c:v>
                      </c:pt>
                      <c:pt idx="605">
                        <c:v>2.34</c:v>
                      </c:pt>
                      <c:pt idx="606">
                        <c:v>2.36</c:v>
                      </c:pt>
                      <c:pt idx="607">
                        <c:v>2.38</c:v>
                      </c:pt>
                      <c:pt idx="608">
                        <c:v>2.41</c:v>
                      </c:pt>
                      <c:pt idx="609">
                        <c:v>2.93</c:v>
                      </c:pt>
                      <c:pt idx="610">
                        <c:v>3.71</c:v>
                      </c:pt>
                      <c:pt idx="611">
                        <c:v>2.76</c:v>
                      </c:pt>
                      <c:pt idx="612">
                        <c:v>2.83</c:v>
                      </c:pt>
                      <c:pt idx="613">
                        <c:v>2.84</c:v>
                      </c:pt>
                      <c:pt idx="614">
                        <c:v>3.09</c:v>
                      </c:pt>
                      <c:pt idx="615">
                        <c:v>3.01</c:v>
                      </c:pt>
                      <c:pt idx="616">
                        <c:v>3.15</c:v>
                      </c:pt>
                      <c:pt idx="617">
                        <c:v>3.16</c:v>
                      </c:pt>
                      <c:pt idx="618">
                        <c:v>3.01</c:v>
                      </c:pt>
                      <c:pt idx="619">
                        <c:v>3.24</c:v>
                      </c:pt>
                      <c:pt idx="620">
                        <c:v>3.16</c:v>
                      </c:pt>
                      <c:pt idx="621">
                        <c:v>3.14</c:v>
                      </c:pt>
                      <c:pt idx="622">
                        <c:v>3.18</c:v>
                      </c:pt>
                      <c:pt idx="623">
                        <c:v>3.34</c:v>
                      </c:pt>
                      <c:pt idx="624">
                        <c:v>3.49</c:v>
                      </c:pt>
                      <c:pt idx="625">
                        <c:v>3.33</c:v>
                      </c:pt>
                      <c:pt idx="626">
                        <c:v>3.18</c:v>
                      </c:pt>
                      <c:pt idx="627">
                        <c:v>2.96</c:v>
                      </c:pt>
                      <c:pt idx="628">
                        <c:v>2.82</c:v>
                      </c:pt>
                      <c:pt idx="629">
                        <c:v>2.64</c:v>
                      </c:pt>
                      <c:pt idx="630">
                        <c:v>2.6</c:v>
                      </c:pt>
                      <c:pt idx="631">
                        <c:v>2.52</c:v>
                      </c:pt>
                      <c:pt idx="632">
                        <c:v>2.4500000000000002</c:v>
                      </c:pt>
                      <c:pt idx="633">
                        <c:v>2.4700000000000002</c:v>
                      </c:pt>
                      <c:pt idx="634">
                        <c:v>2.4500000000000002</c:v>
                      </c:pt>
                      <c:pt idx="635">
                        <c:v>2.75</c:v>
                      </c:pt>
                      <c:pt idx="636">
                        <c:v>2.44</c:v>
                      </c:pt>
                      <c:pt idx="637">
                        <c:v>2.25</c:v>
                      </c:pt>
                      <c:pt idx="638">
                        <c:v>2.15</c:v>
                      </c:pt>
                      <c:pt idx="639">
                        <c:v>2.15</c:v>
                      </c:pt>
                      <c:pt idx="640">
                        <c:v>2.16</c:v>
                      </c:pt>
                      <c:pt idx="641">
                        <c:v>2.0699999999999998</c:v>
                      </c:pt>
                      <c:pt idx="642">
                        <c:v>1.96</c:v>
                      </c:pt>
                      <c:pt idx="643">
                        <c:v>1.92</c:v>
                      </c:pt>
                      <c:pt idx="644">
                        <c:v>1.99</c:v>
                      </c:pt>
                      <c:pt idx="645">
                        <c:v>1.89</c:v>
                      </c:pt>
                      <c:pt idx="646">
                        <c:v>1.8</c:v>
                      </c:pt>
                      <c:pt idx="647">
                        <c:v>1.61</c:v>
                      </c:pt>
                      <c:pt idx="648">
                        <c:v>1.62</c:v>
                      </c:pt>
                      <c:pt idx="649">
                        <c:v>1.59</c:v>
                      </c:pt>
                      <c:pt idx="650">
                        <c:v>1.64</c:v>
                      </c:pt>
                      <c:pt idx="651">
                        <c:v>1.6</c:v>
                      </c:pt>
                      <c:pt idx="652">
                        <c:v>1.55</c:v>
                      </c:pt>
                      <c:pt idx="653">
                        <c:v>1.45</c:v>
                      </c:pt>
                      <c:pt idx="654">
                        <c:v>1.4</c:v>
                      </c:pt>
                      <c:pt idx="655">
                        <c:v>1.3</c:v>
                      </c:pt>
                      <c:pt idx="656">
                        <c:v>1.29</c:v>
                      </c:pt>
                      <c:pt idx="657">
                        <c:v>1.28</c:v>
                      </c:pt>
                      <c:pt idx="658">
                        <c:v>1.26</c:v>
                      </c:pt>
                      <c:pt idx="659">
                        <c:v>1.24</c:v>
                      </c:pt>
                      <c:pt idx="660">
                        <c:v>1.22</c:v>
                      </c:pt>
                      <c:pt idx="661">
                        <c:v>1.22</c:v>
                      </c:pt>
                      <c:pt idx="662">
                        <c:v>1.2</c:v>
                      </c:pt>
                      <c:pt idx="663">
                        <c:v>1.18</c:v>
                      </c:pt>
                      <c:pt idx="664">
                        <c:v>1.17</c:v>
                      </c:pt>
                      <c:pt idx="665">
                        <c:v>1.1599999999999999</c:v>
                      </c:pt>
                      <c:pt idx="666">
                        <c:v>1.1399999999999999</c:v>
                      </c:pt>
                      <c:pt idx="667">
                        <c:v>1.1399999999999999</c:v>
                      </c:pt>
                      <c:pt idx="668">
                        <c:v>1.1299999999999999</c:v>
                      </c:pt>
                      <c:pt idx="669">
                        <c:v>1.1200000000000001</c:v>
                      </c:pt>
                      <c:pt idx="670">
                        <c:v>1.1000000000000001</c:v>
                      </c:pt>
                      <c:pt idx="671">
                        <c:v>1.0900000000000001</c:v>
                      </c:pt>
                      <c:pt idx="672">
                        <c:v>1.07</c:v>
                      </c:pt>
                      <c:pt idx="673">
                        <c:v>1.07</c:v>
                      </c:pt>
                      <c:pt idx="674">
                        <c:v>1.06</c:v>
                      </c:pt>
                      <c:pt idx="675">
                        <c:v>1.04</c:v>
                      </c:pt>
                      <c:pt idx="676">
                        <c:v>1.04</c:v>
                      </c:pt>
                      <c:pt idx="677">
                        <c:v>1.02</c:v>
                      </c:pt>
                      <c:pt idx="678">
                        <c:v>1</c:v>
                      </c:pt>
                      <c:pt idx="679">
                        <c:v>1.17</c:v>
                      </c:pt>
                      <c:pt idx="680">
                        <c:v>1.1499999999999999</c:v>
                      </c:pt>
                      <c:pt idx="681">
                        <c:v>1.2</c:v>
                      </c:pt>
                      <c:pt idx="682">
                        <c:v>1.1599999999999999</c:v>
                      </c:pt>
                      <c:pt idx="683">
                        <c:v>1.46</c:v>
                      </c:pt>
                      <c:pt idx="684">
                        <c:v>1.6</c:v>
                      </c:pt>
                      <c:pt idx="685">
                        <c:v>1.5</c:v>
                      </c:pt>
                      <c:pt idx="686">
                        <c:v>1.38</c:v>
                      </c:pt>
                      <c:pt idx="687">
                        <c:v>1.3</c:v>
                      </c:pt>
                      <c:pt idx="688">
                        <c:v>1.25</c:v>
                      </c:pt>
                      <c:pt idx="689">
                        <c:v>1.2</c:v>
                      </c:pt>
                      <c:pt idx="690">
                        <c:v>1.1499999999999999</c:v>
                      </c:pt>
                      <c:pt idx="691">
                        <c:v>1.1399999999999999</c:v>
                      </c:pt>
                      <c:pt idx="692">
                        <c:v>1.1200000000000001</c:v>
                      </c:pt>
                      <c:pt idx="693">
                        <c:v>1.1000000000000001</c:v>
                      </c:pt>
                      <c:pt idx="694">
                        <c:v>1.05</c:v>
                      </c:pt>
                      <c:pt idx="695">
                        <c:v>1.1000000000000001</c:v>
                      </c:pt>
                      <c:pt idx="696">
                        <c:v>1.2</c:v>
                      </c:pt>
                      <c:pt idx="697">
                        <c:v>2.13</c:v>
                      </c:pt>
                      <c:pt idx="698">
                        <c:v>2.48</c:v>
                      </c:pt>
                      <c:pt idx="699">
                        <c:v>2.58</c:v>
                      </c:pt>
                      <c:pt idx="700">
                        <c:v>3.22</c:v>
                      </c:pt>
                      <c:pt idx="701">
                        <c:v>3.42</c:v>
                      </c:pt>
                      <c:pt idx="702">
                        <c:v>3.63</c:v>
                      </c:pt>
                      <c:pt idx="703">
                        <c:v>3.78</c:v>
                      </c:pt>
                      <c:pt idx="704">
                        <c:v>3.79</c:v>
                      </c:pt>
                      <c:pt idx="705">
                        <c:v>3.57</c:v>
                      </c:pt>
                      <c:pt idx="706">
                        <c:v>3.44</c:v>
                      </c:pt>
                      <c:pt idx="707">
                        <c:v>3.33</c:v>
                      </c:pt>
                      <c:pt idx="708">
                        <c:v>3.22</c:v>
                      </c:pt>
                      <c:pt idx="709">
                        <c:v>3.1</c:v>
                      </c:pt>
                      <c:pt idx="710">
                        <c:v>2.83</c:v>
                      </c:pt>
                      <c:pt idx="711">
                        <c:v>2.6</c:v>
                      </c:pt>
                      <c:pt idx="712">
                        <c:v>2.4700000000000002</c:v>
                      </c:pt>
                      <c:pt idx="713">
                        <c:v>2.4500000000000002</c:v>
                      </c:pt>
                      <c:pt idx="714">
                        <c:v>2.41</c:v>
                      </c:pt>
                      <c:pt idx="715">
                        <c:v>2.2999999999999998</c:v>
                      </c:pt>
                      <c:pt idx="716">
                        <c:v>2.16</c:v>
                      </c:pt>
                      <c:pt idx="717">
                        <c:v>2.06</c:v>
                      </c:pt>
                      <c:pt idx="718">
                        <c:v>2.1800000000000002</c:v>
                      </c:pt>
                      <c:pt idx="719">
                        <c:v>2.2999999999999998</c:v>
                      </c:pt>
                      <c:pt idx="720">
                        <c:v>2.17</c:v>
                      </c:pt>
                      <c:pt idx="721">
                        <c:v>1.97</c:v>
                      </c:pt>
                      <c:pt idx="722">
                        <c:v>1.78</c:v>
                      </c:pt>
                      <c:pt idx="723">
                        <c:v>1.67</c:v>
                      </c:pt>
                      <c:pt idx="724">
                        <c:v>1.59</c:v>
                      </c:pt>
                      <c:pt idx="725">
                        <c:v>1.4</c:v>
                      </c:pt>
                      <c:pt idx="726">
                        <c:v>1.48</c:v>
                      </c:pt>
                      <c:pt idx="727">
                        <c:v>1.49</c:v>
                      </c:pt>
                      <c:pt idx="728">
                        <c:v>1.45</c:v>
                      </c:pt>
                      <c:pt idx="729">
                        <c:v>1.46</c:v>
                      </c:pt>
                      <c:pt idx="730">
                        <c:v>1.47</c:v>
                      </c:pt>
                      <c:pt idx="731">
                        <c:v>1.48</c:v>
                      </c:pt>
                    </c:numCache>
                  </c:numRef>
                </c:val>
                <c:smooth val="1"/>
                <c:extLst xmlns:c15="http://schemas.microsoft.com/office/drawing/2012/chart">
                  <c:ext xmlns:c16="http://schemas.microsoft.com/office/drawing/2014/chart" uri="{C3380CC4-5D6E-409C-BE32-E72D297353CC}">
                    <c16:uniqueId val="{0000000C-F62F-495E-A366-4CF7EF09F92C}"/>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DATOS!$AC$3:$AC$734</c15:sqref>
                        </c15:formulaRef>
                      </c:ext>
                    </c:extLst>
                    <c:numCache>
                      <c:formatCode>0.00</c:formatCode>
                      <c:ptCount val="732"/>
                      <c:pt idx="0">
                        <c:v>1.42</c:v>
                      </c:pt>
                      <c:pt idx="1">
                        <c:v>1.43</c:v>
                      </c:pt>
                      <c:pt idx="2">
                        <c:v>1.45</c:v>
                      </c:pt>
                      <c:pt idx="3">
                        <c:v>1.43</c:v>
                      </c:pt>
                      <c:pt idx="4">
                        <c:v>1.4</c:v>
                      </c:pt>
                      <c:pt idx="5">
                        <c:v>1.42</c:v>
                      </c:pt>
                      <c:pt idx="6">
                        <c:v>1.36</c:v>
                      </c:pt>
                      <c:pt idx="7">
                        <c:v>1.3</c:v>
                      </c:pt>
                      <c:pt idx="8">
                        <c:v>1.28</c:v>
                      </c:pt>
                      <c:pt idx="9">
                        <c:v>1.27</c:v>
                      </c:pt>
                      <c:pt idx="10">
                        <c:v>1.25</c:v>
                      </c:pt>
                      <c:pt idx="11">
                        <c:v>1.25</c:v>
                      </c:pt>
                      <c:pt idx="12">
                        <c:v>1.2</c:v>
                      </c:pt>
                      <c:pt idx="13">
                        <c:v>1.18</c:v>
                      </c:pt>
                      <c:pt idx="14">
                        <c:v>1.17</c:v>
                      </c:pt>
                      <c:pt idx="15">
                        <c:v>1.1499999999999999</c:v>
                      </c:pt>
                      <c:pt idx="16">
                        <c:v>1.1000000000000001</c:v>
                      </c:pt>
                      <c:pt idx="17">
                        <c:v>1.05</c:v>
                      </c:pt>
                      <c:pt idx="18">
                        <c:v>1.03</c:v>
                      </c:pt>
                      <c:pt idx="19">
                        <c:v>1.03</c:v>
                      </c:pt>
                      <c:pt idx="20">
                        <c:v>1</c:v>
                      </c:pt>
                      <c:pt idx="21">
                        <c:v>1</c:v>
                      </c:pt>
                      <c:pt idx="22">
                        <c:v>0.96</c:v>
                      </c:pt>
                      <c:pt idx="23">
                        <c:v>0.94</c:v>
                      </c:pt>
                      <c:pt idx="24">
                        <c:v>0.93</c:v>
                      </c:pt>
                      <c:pt idx="25">
                        <c:v>0.93</c:v>
                      </c:pt>
                      <c:pt idx="26">
                        <c:v>0.91</c:v>
                      </c:pt>
                      <c:pt idx="27">
                        <c:v>0.88</c:v>
                      </c:pt>
                      <c:pt idx="28">
                        <c:v>0.87</c:v>
                      </c:pt>
                      <c:pt idx="29">
                        <c:v>0.85</c:v>
                      </c:pt>
                      <c:pt idx="30">
                        <c:v>0.85</c:v>
                      </c:pt>
                      <c:pt idx="31">
                        <c:v>0.8</c:v>
                      </c:pt>
                      <c:pt idx="32">
                        <c:v>0.78</c:v>
                      </c:pt>
                      <c:pt idx="33">
                        <c:v>0.77</c:v>
                      </c:pt>
                      <c:pt idx="34">
                        <c:v>0.75</c:v>
                      </c:pt>
                      <c:pt idx="35">
                        <c:v>0.75</c:v>
                      </c:pt>
                      <c:pt idx="36">
                        <c:v>0.73</c:v>
                      </c:pt>
                      <c:pt idx="37">
                        <c:v>0.88</c:v>
                      </c:pt>
                      <c:pt idx="38">
                        <c:v>0.96</c:v>
                      </c:pt>
                      <c:pt idx="39">
                        <c:v>1.4</c:v>
                      </c:pt>
                      <c:pt idx="40">
                        <c:v>1.49</c:v>
                      </c:pt>
                      <c:pt idx="41">
                        <c:v>1.4</c:v>
                      </c:pt>
                      <c:pt idx="42">
                        <c:v>1.41</c:v>
                      </c:pt>
                      <c:pt idx="43">
                        <c:v>1.65</c:v>
                      </c:pt>
                      <c:pt idx="44">
                        <c:v>1.7</c:v>
                      </c:pt>
                      <c:pt idx="45">
                        <c:v>1.64</c:v>
                      </c:pt>
                      <c:pt idx="46">
                        <c:v>1.49</c:v>
                      </c:pt>
                      <c:pt idx="47">
                        <c:v>1.4</c:v>
                      </c:pt>
                      <c:pt idx="48">
                        <c:v>1.3</c:v>
                      </c:pt>
                      <c:pt idx="49">
                        <c:v>1.22</c:v>
                      </c:pt>
                      <c:pt idx="50">
                        <c:v>1.44</c:v>
                      </c:pt>
                      <c:pt idx="51">
                        <c:v>1.05</c:v>
                      </c:pt>
                      <c:pt idx="52">
                        <c:v>0.95</c:v>
                      </c:pt>
                      <c:pt idx="53">
                        <c:v>0.93</c:v>
                      </c:pt>
                      <c:pt idx="54">
                        <c:v>0.88</c:v>
                      </c:pt>
                      <c:pt idx="55">
                        <c:v>0.85</c:v>
                      </c:pt>
                      <c:pt idx="56">
                        <c:v>0.83</c:v>
                      </c:pt>
                      <c:pt idx="57">
                        <c:v>0.81</c:v>
                      </c:pt>
                      <c:pt idx="58">
                        <c:v>0.8</c:v>
                      </c:pt>
                      <c:pt idx="59">
                        <c:v>0.78</c:v>
                      </c:pt>
                      <c:pt idx="60">
                        <c:v>0.75</c:v>
                      </c:pt>
                      <c:pt idx="61">
                        <c:v>0.69</c:v>
                      </c:pt>
                      <c:pt idx="62">
                        <c:v>0.69</c:v>
                      </c:pt>
                      <c:pt idx="63">
                        <c:v>0.67</c:v>
                      </c:pt>
                      <c:pt idx="64">
                        <c:v>0.65</c:v>
                      </c:pt>
                      <c:pt idx="65">
                        <c:v>0.65</c:v>
                      </c:pt>
                      <c:pt idx="66">
                        <c:v>0.64</c:v>
                      </c:pt>
                      <c:pt idx="67">
                        <c:v>0.85</c:v>
                      </c:pt>
                      <c:pt idx="68">
                        <c:v>1.05</c:v>
                      </c:pt>
                      <c:pt idx="69">
                        <c:v>1.03</c:v>
                      </c:pt>
                      <c:pt idx="70">
                        <c:v>1.03</c:v>
                      </c:pt>
                      <c:pt idx="71">
                        <c:v>0.98</c:v>
                      </c:pt>
                      <c:pt idx="72">
                        <c:v>0.96</c:v>
                      </c:pt>
                      <c:pt idx="73">
                        <c:v>0.94</c:v>
                      </c:pt>
                      <c:pt idx="74">
                        <c:v>0.9</c:v>
                      </c:pt>
                      <c:pt idx="75">
                        <c:v>0.8</c:v>
                      </c:pt>
                      <c:pt idx="76">
                        <c:v>0.71</c:v>
                      </c:pt>
                      <c:pt idx="77">
                        <c:v>0.65</c:v>
                      </c:pt>
                      <c:pt idx="78">
                        <c:v>0.6</c:v>
                      </c:pt>
                      <c:pt idx="79">
                        <c:v>0.59</c:v>
                      </c:pt>
                      <c:pt idx="80">
                        <c:v>0.6</c:v>
                      </c:pt>
                      <c:pt idx="81">
                        <c:v>0.6</c:v>
                      </c:pt>
                      <c:pt idx="82">
                        <c:v>0.57999999999999996</c:v>
                      </c:pt>
                      <c:pt idx="83">
                        <c:v>0.56999999999999995</c:v>
                      </c:pt>
                      <c:pt idx="84">
                        <c:v>0.63</c:v>
                      </c:pt>
                      <c:pt idx="85">
                        <c:v>0.65</c:v>
                      </c:pt>
                      <c:pt idx="86">
                        <c:v>0.63</c:v>
                      </c:pt>
                      <c:pt idx="87">
                        <c:v>0.6</c:v>
                      </c:pt>
                      <c:pt idx="88">
                        <c:v>0.57999999999999996</c:v>
                      </c:pt>
                      <c:pt idx="89">
                        <c:v>0.55000000000000004</c:v>
                      </c:pt>
                      <c:pt idx="90">
                        <c:v>0.65</c:v>
                      </c:pt>
                      <c:pt idx="91">
                        <c:v>0.63</c:v>
                      </c:pt>
                      <c:pt idx="92">
                        <c:v>0.6</c:v>
                      </c:pt>
                      <c:pt idx="93">
                        <c:v>0.98</c:v>
                      </c:pt>
                      <c:pt idx="94">
                        <c:v>1.01</c:v>
                      </c:pt>
                      <c:pt idx="95">
                        <c:v>1.03</c:v>
                      </c:pt>
                      <c:pt idx="96">
                        <c:v>1.06</c:v>
                      </c:pt>
                      <c:pt idx="97">
                        <c:v>1.0900000000000001</c:v>
                      </c:pt>
                      <c:pt idx="98">
                        <c:v>1.1200000000000001</c:v>
                      </c:pt>
                      <c:pt idx="99">
                        <c:v>1.0900000000000001</c:v>
                      </c:pt>
                      <c:pt idx="100">
                        <c:v>1.06</c:v>
                      </c:pt>
                      <c:pt idx="101">
                        <c:v>1.1000000000000001</c:v>
                      </c:pt>
                      <c:pt idx="102">
                        <c:v>1.5</c:v>
                      </c:pt>
                      <c:pt idx="103">
                        <c:v>1.5</c:v>
                      </c:pt>
                      <c:pt idx="104">
                        <c:v>1.46</c:v>
                      </c:pt>
                      <c:pt idx="105">
                        <c:v>1.44</c:v>
                      </c:pt>
                      <c:pt idx="106">
                        <c:v>1.35</c:v>
                      </c:pt>
                      <c:pt idx="107">
                        <c:v>1.33</c:v>
                      </c:pt>
                      <c:pt idx="108">
                        <c:v>1.32</c:v>
                      </c:pt>
                      <c:pt idx="109">
                        <c:v>1.38</c:v>
                      </c:pt>
                      <c:pt idx="110">
                        <c:v>1.42</c:v>
                      </c:pt>
                      <c:pt idx="111">
                        <c:v>1.33</c:v>
                      </c:pt>
                      <c:pt idx="112">
                        <c:v>1.2</c:v>
                      </c:pt>
                      <c:pt idx="113">
                        <c:v>1.25</c:v>
                      </c:pt>
                      <c:pt idx="114">
                        <c:v>1.3</c:v>
                      </c:pt>
                      <c:pt idx="115">
                        <c:v>1.46</c:v>
                      </c:pt>
                      <c:pt idx="116">
                        <c:v>1.58</c:v>
                      </c:pt>
                      <c:pt idx="117">
                        <c:v>1.65</c:v>
                      </c:pt>
                      <c:pt idx="118">
                        <c:v>1.68</c:v>
                      </c:pt>
                      <c:pt idx="119">
                        <c:v>1.67</c:v>
                      </c:pt>
                      <c:pt idx="120">
                        <c:v>1.59</c:v>
                      </c:pt>
                      <c:pt idx="121">
                        <c:v>1.52</c:v>
                      </c:pt>
                      <c:pt idx="122">
                        <c:v>1.66</c:v>
                      </c:pt>
                      <c:pt idx="123">
                        <c:v>1.62</c:v>
                      </c:pt>
                      <c:pt idx="124">
                        <c:v>1.58</c:v>
                      </c:pt>
                      <c:pt idx="125">
                        <c:v>1.4</c:v>
                      </c:pt>
                      <c:pt idx="126">
                        <c:v>1.32</c:v>
                      </c:pt>
                      <c:pt idx="127">
                        <c:v>1.25</c:v>
                      </c:pt>
                      <c:pt idx="128">
                        <c:v>1.2</c:v>
                      </c:pt>
                      <c:pt idx="129">
                        <c:v>1.1000000000000001</c:v>
                      </c:pt>
                      <c:pt idx="130">
                        <c:v>0.96</c:v>
                      </c:pt>
                      <c:pt idx="131">
                        <c:v>0.85</c:v>
                      </c:pt>
                      <c:pt idx="132">
                        <c:v>0.8</c:v>
                      </c:pt>
                      <c:pt idx="133">
                        <c:v>0.78</c:v>
                      </c:pt>
                      <c:pt idx="134">
                        <c:v>0.73</c:v>
                      </c:pt>
                      <c:pt idx="135">
                        <c:v>0.71</c:v>
                      </c:pt>
                      <c:pt idx="136">
                        <c:v>0.7</c:v>
                      </c:pt>
                      <c:pt idx="137">
                        <c:v>0.68</c:v>
                      </c:pt>
                      <c:pt idx="138">
                        <c:v>0.66</c:v>
                      </c:pt>
                      <c:pt idx="139">
                        <c:v>0.65</c:v>
                      </c:pt>
                      <c:pt idx="140">
                        <c:v>0.64</c:v>
                      </c:pt>
                      <c:pt idx="141">
                        <c:v>0.63</c:v>
                      </c:pt>
                      <c:pt idx="142">
                        <c:v>0.55000000000000004</c:v>
                      </c:pt>
                      <c:pt idx="143">
                        <c:v>0.61</c:v>
                      </c:pt>
                      <c:pt idx="144">
                        <c:v>0.9</c:v>
                      </c:pt>
                      <c:pt idx="145">
                        <c:v>1</c:v>
                      </c:pt>
                      <c:pt idx="146">
                        <c:v>0.98</c:v>
                      </c:pt>
                      <c:pt idx="147">
                        <c:v>1.39</c:v>
                      </c:pt>
                      <c:pt idx="148">
                        <c:v>1.77</c:v>
                      </c:pt>
                      <c:pt idx="149">
                        <c:v>1.82</c:v>
                      </c:pt>
                      <c:pt idx="150">
                        <c:v>1.7</c:v>
                      </c:pt>
                      <c:pt idx="151">
                        <c:v>1.69</c:v>
                      </c:pt>
                      <c:pt idx="152">
                        <c:v>1.67</c:v>
                      </c:pt>
                      <c:pt idx="153">
                        <c:v>1.68</c:v>
                      </c:pt>
                      <c:pt idx="154">
                        <c:v>1.66</c:v>
                      </c:pt>
                      <c:pt idx="155">
                        <c:v>1.75</c:v>
                      </c:pt>
                      <c:pt idx="156">
                        <c:v>1.6</c:v>
                      </c:pt>
                      <c:pt idx="157">
                        <c:v>1.4</c:v>
                      </c:pt>
                      <c:pt idx="158">
                        <c:v>1.46</c:v>
                      </c:pt>
                      <c:pt idx="159">
                        <c:v>1.3</c:v>
                      </c:pt>
                      <c:pt idx="160">
                        <c:v>1.36</c:v>
                      </c:pt>
                      <c:pt idx="161">
                        <c:v>1.3</c:v>
                      </c:pt>
                      <c:pt idx="162">
                        <c:v>1.38</c:v>
                      </c:pt>
                      <c:pt idx="163">
                        <c:v>1.35</c:v>
                      </c:pt>
                      <c:pt idx="164">
                        <c:v>1.56</c:v>
                      </c:pt>
                      <c:pt idx="165">
                        <c:v>1.35</c:v>
                      </c:pt>
                      <c:pt idx="166">
                        <c:v>1.4</c:v>
                      </c:pt>
                      <c:pt idx="167">
                        <c:v>1.31</c:v>
                      </c:pt>
                      <c:pt idx="168">
                        <c:v>1.3</c:v>
                      </c:pt>
                      <c:pt idx="169">
                        <c:v>1.5</c:v>
                      </c:pt>
                      <c:pt idx="170">
                        <c:v>1.5</c:v>
                      </c:pt>
                      <c:pt idx="171">
                        <c:v>1.65</c:v>
                      </c:pt>
                      <c:pt idx="172">
                        <c:v>1.5</c:v>
                      </c:pt>
                      <c:pt idx="173">
                        <c:v>1.52</c:v>
                      </c:pt>
                      <c:pt idx="174">
                        <c:v>1.62</c:v>
                      </c:pt>
                      <c:pt idx="175">
                        <c:v>1.71</c:v>
                      </c:pt>
                      <c:pt idx="176">
                        <c:v>1.76</c:v>
                      </c:pt>
                      <c:pt idx="177">
                        <c:v>1.91</c:v>
                      </c:pt>
                      <c:pt idx="178">
                        <c:v>1.89</c:v>
                      </c:pt>
                      <c:pt idx="179">
                        <c:v>1.77</c:v>
                      </c:pt>
                      <c:pt idx="180">
                        <c:v>1.54</c:v>
                      </c:pt>
                      <c:pt idx="181">
                        <c:v>1.4</c:v>
                      </c:pt>
                      <c:pt idx="182">
                        <c:v>1.34</c:v>
                      </c:pt>
                      <c:pt idx="183">
                        <c:v>1.28</c:v>
                      </c:pt>
                      <c:pt idx="184">
                        <c:v>1.28</c:v>
                      </c:pt>
                      <c:pt idx="185">
                        <c:v>1.27</c:v>
                      </c:pt>
                      <c:pt idx="186">
                        <c:v>1.26</c:v>
                      </c:pt>
                      <c:pt idx="187">
                        <c:v>1.2</c:v>
                      </c:pt>
                      <c:pt idx="188">
                        <c:v>1.19</c:v>
                      </c:pt>
                      <c:pt idx="189">
                        <c:v>1.17</c:v>
                      </c:pt>
                      <c:pt idx="190">
                        <c:v>1.1399999999999999</c:v>
                      </c:pt>
                      <c:pt idx="191">
                        <c:v>1.03</c:v>
                      </c:pt>
                      <c:pt idx="192">
                        <c:v>1</c:v>
                      </c:pt>
                      <c:pt idx="193">
                        <c:v>1.1000000000000001</c:v>
                      </c:pt>
                      <c:pt idx="194">
                        <c:v>1.08</c:v>
                      </c:pt>
                      <c:pt idx="195">
                        <c:v>1.0900000000000001</c:v>
                      </c:pt>
                      <c:pt idx="196">
                        <c:v>1.2</c:v>
                      </c:pt>
                      <c:pt idx="197">
                        <c:v>1.25</c:v>
                      </c:pt>
                      <c:pt idx="198">
                        <c:v>1.74</c:v>
                      </c:pt>
                      <c:pt idx="199">
                        <c:v>1.54</c:v>
                      </c:pt>
                      <c:pt idx="200">
                        <c:v>1.58</c:v>
                      </c:pt>
                      <c:pt idx="201">
                        <c:v>1.5</c:v>
                      </c:pt>
                      <c:pt idx="202">
                        <c:v>1.44</c:v>
                      </c:pt>
                      <c:pt idx="203">
                        <c:v>1.8</c:v>
                      </c:pt>
                      <c:pt idx="204">
                        <c:v>2.1</c:v>
                      </c:pt>
                      <c:pt idx="205">
                        <c:v>2.3199999999999998</c:v>
                      </c:pt>
                      <c:pt idx="206">
                        <c:v>2.44</c:v>
                      </c:pt>
                      <c:pt idx="207">
                        <c:v>2.84</c:v>
                      </c:pt>
                      <c:pt idx="208">
                        <c:v>2.83</c:v>
                      </c:pt>
                      <c:pt idx="209">
                        <c:v>2.9</c:v>
                      </c:pt>
                      <c:pt idx="210">
                        <c:v>2.88</c:v>
                      </c:pt>
                      <c:pt idx="211">
                        <c:v>2.83</c:v>
                      </c:pt>
                      <c:pt idx="212">
                        <c:v>2.85</c:v>
                      </c:pt>
                      <c:pt idx="213">
                        <c:v>3.07</c:v>
                      </c:pt>
                      <c:pt idx="214">
                        <c:v>3.1</c:v>
                      </c:pt>
                      <c:pt idx="215">
                        <c:v>2.93</c:v>
                      </c:pt>
                      <c:pt idx="216">
                        <c:v>3.33</c:v>
                      </c:pt>
                      <c:pt idx="217">
                        <c:v>3.21</c:v>
                      </c:pt>
                      <c:pt idx="218">
                        <c:v>2.94</c:v>
                      </c:pt>
                      <c:pt idx="219">
                        <c:v>2.85</c:v>
                      </c:pt>
                      <c:pt idx="220">
                        <c:v>2.92</c:v>
                      </c:pt>
                      <c:pt idx="221">
                        <c:v>3.9</c:v>
                      </c:pt>
                      <c:pt idx="222">
                        <c:v>4.24</c:v>
                      </c:pt>
                      <c:pt idx="223">
                        <c:v>4.07</c:v>
                      </c:pt>
                      <c:pt idx="224">
                        <c:v>3.83</c:v>
                      </c:pt>
                      <c:pt idx="225">
                        <c:v>3.7</c:v>
                      </c:pt>
                      <c:pt idx="226">
                        <c:v>3.56</c:v>
                      </c:pt>
                      <c:pt idx="227">
                        <c:v>3.59</c:v>
                      </c:pt>
                      <c:pt idx="228">
                        <c:v>3.6</c:v>
                      </c:pt>
                      <c:pt idx="229">
                        <c:v>3.36</c:v>
                      </c:pt>
                      <c:pt idx="230">
                        <c:v>3.2</c:v>
                      </c:pt>
                      <c:pt idx="231">
                        <c:v>3.16</c:v>
                      </c:pt>
                      <c:pt idx="232">
                        <c:v>3.08</c:v>
                      </c:pt>
                      <c:pt idx="233">
                        <c:v>3.02</c:v>
                      </c:pt>
                      <c:pt idx="234">
                        <c:v>2.98</c:v>
                      </c:pt>
                      <c:pt idx="235">
                        <c:v>2.8</c:v>
                      </c:pt>
                      <c:pt idx="236">
                        <c:v>2.72</c:v>
                      </c:pt>
                      <c:pt idx="237">
                        <c:v>2.63</c:v>
                      </c:pt>
                      <c:pt idx="238">
                        <c:v>2.8</c:v>
                      </c:pt>
                      <c:pt idx="239">
                        <c:v>2.5</c:v>
                      </c:pt>
                      <c:pt idx="240">
                        <c:v>2.5499999999999998</c:v>
                      </c:pt>
                      <c:pt idx="241">
                        <c:v>2.37</c:v>
                      </c:pt>
                      <c:pt idx="242">
                        <c:v>2.2799999999999998</c:v>
                      </c:pt>
                      <c:pt idx="243">
                        <c:v>2.2799999999999998</c:v>
                      </c:pt>
                      <c:pt idx="244">
                        <c:v>2.27</c:v>
                      </c:pt>
                      <c:pt idx="245">
                        <c:v>2.21</c:v>
                      </c:pt>
                      <c:pt idx="246">
                        <c:v>2.2000000000000002</c:v>
                      </c:pt>
                      <c:pt idx="247">
                        <c:v>2.19</c:v>
                      </c:pt>
                      <c:pt idx="248">
                        <c:v>2.04</c:v>
                      </c:pt>
                      <c:pt idx="249">
                        <c:v>2.0099999999999998</c:v>
                      </c:pt>
                      <c:pt idx="250">
                        <c:v>2.29</c:v>
                      </c:pt>
                      <c:pt idx="251">
                        <c:v>2.04</c:v>
                      </c:pt>
                      <c:pt idx="252">
                        <c:v>2</c:v>
                      </c:pt>
                      <c:pt idx="253">
                        <c:v>2.02</c:v>
                      </c:pt>
                      <c:pt idx="254">
                        <c:v>2.19</c:v>
                      </c:pt>
                      <c:pt idx="255">
                        <c:v>2.15</c:v>
                      </c:pt>
                      <c:pt idx="256">
                        <c:v>2.17</c:v>
                      </c:pt>
                      <c:pt idx="257">
                        <c:v>2.16</c:v>
                      </c:pt>
                      <c:pt idx="258">
                        <c:v>2.21</c:v>
                      </c:pt>
                      <c:pt idx="259">
                        <c:v>2.16</c:v>
                      </c:pt>
                      <c:pt idx="260">
                        <c:v>2.09</c:v>
                      </c:pt>
                      <c:pt idx="261">
                        <c:v>2.06</c:v>
                      </c:pt>
                      <c:pt idx="262">
                        <c:v>2.08</c:v>
                      </c:pt>
                      <c:pt idx="263">
                        <c:v>2.06</c:v>
                      </c:pt>
                      <c:pt idx="264">
                        <c:v>2.16</c:v>
                      </c:pt>
                      <c:pt idx="265">
                        <c:v>2.02</c:v>
                      </c:pt>
                      <c:pt idx="266">
                        <c:v>2.0099999999999998</c:v>
                      </c:pt>
                      <c:pt idx="267">
                        <c:v>2.0299999999999998</c:v>
                      </c:pt>
                      <c:pt idx="268">
                        <c:v>1.98</c:v>
                      </c:pt>
                      <c:pt idx="269">
                        <c:v>1.9</c:v>
                      </c:pt>
                      <c:pt idx="270">
                        <c:v>1.84</c:v>
                      </c:pt>
                      <c:pt idx="271">
                        <c:v>1.77</c:v>
                      </c:pt>
                      <c:pt idx="272">
                        <c:v>1.74</c:v>
                      </c:pt>
                      <c:pt idx="273">
                        <c:v>1.77</c:v>
                      </c:pt>
                      <c:pt idx="274">
                        <c:v>1.87</c:v>
                      </c:pt>
                      <c:pt idx="275">
                        <c:v>2.76</c:v>
                      </c:pt>
                      <c:pt idx="276">
                        <c:v>2.94</c:v>
                      </c:pt>
                      <c:pt idx="277">
                        <c:v>2.65</c:v>
                      </c:pt>
                      <c:pt idx="278">
                        <c:v>2.4700000000000002</c:v>
                      </c:pt>
                      <c:pt idx="279">
                        <c:v>2.38</c:v>
                      </c:pt>
                      <c:pt idx="280">
                        <c:v>2.37</c:v>
                      </c:pt>
                      <c:pt idx="281">
                        <c:v>2.4</c:v>
                      </c:pt>
                      <c:pt idx="282">
                        <c:v>2.64</c:v>
                      </c:pt>
                      <c:pt idx="283">
                        <c:v>2.37</c:v>
                      </c:pt>
                      <c:pt idx="284">
                        <c:v>2.15</c:v>
                      </c:pt>
                      <c:pt idx="285">
                        <c:v>2.16</c:v>
                      </c:pt>
                      <c:pt idx="286">
                        <c:v>2.35</c:v>
                      </c:pt>
                      <c:pt idx="287">
                        <c:v>2.12</c:v>
                      </c:pt>
                      <c:pt idx="288">
                        <c:v>2.06</c:v>
                      </c:pt>
                      <c:pt idx="289">
                        <c:v>1.93</c:v>
                      </c:pt>
                      <c:pt idx="290">
                        <c:v>1.92</c:v>
                      </c:pt>
                      <c:pt idx="291">
                        <c:v>2</c:v>
                      </c:pt>
                      <c:pt idx="292">
                        <c:v>1.94</c:v>
                      </c:pt>
                      <c:pt idx="293">
                        <c:v>1.87</c:v>
                      </c:pt>
                      <c:pt idx="294">
                        <c:v>1.85</c:v>
                      </c:pt>
                      <c:pt idx="295">
                        <c:v>1.85</c:v>
                      </c:pt>
                      <c:pt idx="296">
                        <c:v>1.93</c:v>
                      </c:pt>
                      <c:pt idx="297">
                        <c:v>1.95</c:v>
                      </c:pt>
                      <c:pt idx="298">
                        <c:v>1.8</c:v>
                      </c:pt>
                      <c:pt idx="299">
                        <c:v>1.84</c:v>
                      </c:pt>
                      <c:pt idx="300">
                        <c:v>1.82</c:v>
                      </c:pt>
                      <c:pt idx="301">
                        <c:v>1.84</c:v>
                      </c:pt>
                      <c:pt idx="302">
                        <c:v>1.82</c:v>
                      </c:pt>
                      <c:pt idx="303">
                        <c:v>2.25</c:v>
                      </c:pt>
                      <c:pt idx="304">
                        <c:v>2.5</c:v>
                      </c:pt>
                      <c:pt idx="305">
                        <c:v>2.4</c:v>
                      </c:pt>
                      <c:pt idx="306">
                        <c:v>2.58</c:v>
                      </c:pt>
                      <c:pt idx="307">
                        <c:v>2.42</c:v>
                      </c:pt>
                      <c:pt idx="308">
                        <c:v>2.2400000000000002</c:v>
                      </c:pt>
                      <c:pt idx="309">
                        <c:v>2.2799999999999998</c:v>
                      </c:pt>
                      <c:pt idx="310">
                        <c:v>2.93</c:v>
                      </c:pt>
                      <c:pt idx="311">
                        <c:v>2.8</c:v>
                      </c:pt>
                      <c:pt idx="312">
                        <c:v>2.6</c:v>
                      </c:pt>
                      <c:pt idx="313">
                        <c:v>2.59</c:v>
                      </c:pt>
                      <c:pt idx="314">
                        <c:v>2.64</c:v>
                      </c:pt>
                      <c:pt idx="315">
                        <c:v>2.62</c:v>
                      </c:pt>
                      <c:pt idx="316">
                        <c:v>2.5499999999999998</c:v>
                      </c:pt>
                      <c:pt idx="317">
                        <c:v>2.4900000000000002</c:v>
                      </c:pt>
                      <c:pt idx="318">
                        <c:v>2.52</c:v>
                      </c:pt>
                      <c:pt idx="319">
                        <c:v>2.5</c:v>
                      </c:pt>
                      <c:pt idx="320">
                        <c:v>2.35</c:v>
                      </c:pt>
                      <c:pt idx="321">
                        <c:v>2.15</c:v>
                      </c:pt>
                      <c:pt idx="322">
                        <c:v>2.14</c:v>
                      </c:pt>
                      <c:pt idx="323">
                        <c:v>2.2400000000000002</c:v>
                      </c:pt>
                      <c:pt idx="324">
                        <c:v>2.06</c:v>
                      </c:pt>
                      <c:pt idx="325">
                        <c:v>2.14</c:v>
                      </c:pt>
                      <c:pt idx="326">
                        <c:v>2.1800000000000002</c:v>
                      </c:pt>
                      <c:pt idx="327">
                        <c:v>2.09</c:v>
                      </c:pt>
                      <c:pt idx="328">
                        <c:v>2.06</c:v>
                      </c:pt>
                      <c:pt idx="329">
                        <c:v>2.14</c:v>
                      </c:pt>
                      <c:pt idx="330">
                        <c:v>2.5499999999999998</c:v>
                      </c:pt>
                      <c:pt idx="331">
                        <c:v>2.2999999999999998</c:v>
                      </c:pt>
                      <c:pt idx="332">
                        <c:v>2.2599999999999998</c:v>
                      </c:pt>
                      <c:pt idx="333">
                        <c:v>2.2999999999999998</c:v>
                      </c:pt>
                      <c:pt idx="334">
                        <c:v>2.56</c:v>
                      </c:pt>
                      <c:pt idx="335">
                        <c:v>3.02</c:v>
                      </c:pt>
                      <c:pt idx="336">
                        <c:v>3.1</c:v>
                      </c:pt>
                      <c:pt idx="337">
                        <c:v>3.09</c:v>
                      </c:pt>
                      <c:pt idx="338">
                        <c:v>3.15</c:v>
                      </c:pt>
                      <c:pt idx="339">
                        <c:v>3.1</c:v>
                      </c:pt>
                      <c:pt idx="340">
                        <c:v>2.9</c:v>
                      </c:pt>
                      <c:pt idx="341">
                        <c:v>2.73</c:v>
                      </c:pt>
                      <c:pt idx="342">
                        <c:v>2.65</c:v>
                      </c:pt>
                      <c:pt idx="343">
                        <c:v>2.62</c:v>
                      </c:pt>
                      <c:pt idx="344">
                        <c:v>2.5</c:v>
                      </c:pt>
                      <c:pt idx="345">
                        <c:v>2.37</c:v>
                      </c:pt>
                      <c:pt idx="346">
                        <c:v>2.2400000000000002</c:v>
                      </c:pt>
                      <c:pt idx="347">
                        <c:v>2.2400000000000002</c:v>
                      </c:pt>
                      <c:pt idx="348">
                        <c:v>2.1800000000000002</c:v>
                      </c:pt>
                      <c:pt idx="349">
                        <c:v>2.0499999999999998</c:v>
                      </c:pt>
                      <c:pt idx="350">
                        <c:v>2</c:v>
                      </c:pt>
                      <c:pt idx="351">
                        <c:v>1.92</c:v>
                      </c:pt>
                      <c:pt idx="352">
                        <c:v>1.9</c:v>
                      </c:pt>
                      <c:pt idx="353">
                        <c:v>1.87</c:v>
                      </c:pt>
                      <c:pt idx="354">
                        <c:v>1.79</c:v>
                      </c:pt>
                      <c:pt idx="355">
                        <c:v>1.74</c:v>
                      </c:pt>
                      <c:pt idx="356">
                        <c:v>1.68</c:v>
                      </c:pt>
                      <c:pt idx="357">
                        <c:v>1.77</c:v>
                      </c:pt>
                      <c:pt idx="358">
                        <c:v>1.62</c:v>
                      </c:pt>
                      <c:pt idx="359">
                        <c:v>1.65</c:v>
                      </c:pt>
                      <c:pt idx="360">
                        <c:v>1.58</c:v>
                      </c:pt>
                      <c:pt idx="361">
                        <c:v>1.65</c:v>
                      </c:pt>
                      <c:pt idx="362">
                        <c:v>1.7</c:v>
                      </c:pt>
                      <c:pt idx="363">
                        <c:v>1.65</c:v>
                      </c:pt>
                      <c:pt idx="364">
                        <c:v>1.6</c:v>
                      </c:pt>
                      <c:pt idx="365">
                        <c:v>1.62</c:v>
                      </c:pt>
                      <c:pt idx="366">
                        <c:v>1.58</c:v>
                      </c:pt>
                      <c:pt idx="367">
                        <c:v>1.51</c:v>
                      </c:pt>
                      <c:pt idx="368">
                        <c:v>1.46</c:v>
                      </c:pt>
                      <c:pt idx="369">
                        <c:v>1.45</c:v>
                      </c:pt>
                      <c:pt idx="370">
                        <c:v>1.48</c:v>
                      </c:pt>
                      <c:pt idx="371">
                        <c:v>1.38</c:v>
                      </c:pt>
                      <c:pt idx="372">
                        <c:v>1.48</c:v>
                      </c:pt>
                      <c:pt idx="373">
                        <c:v>1.47</c:v>
                      </c:pt>
                      <c:pt idx="374">
                        <c:v>1.49</c:v>
                      </c:pt>
                      <c:pt idx="375">
                        <c:v>1.65</c:v>
                      </c:pt>
                      <c:pt idx="376">
                        <c:v>1.8</c:v>
                      </c:pt>
                      <c:pt idx="377">
                        <c:v>1.67</c:v>
                      </c:pt>
                      <c:pt idx="378">
                        <c:v>1.6</c:v>
                      </c:pt>
                      <c:pt idx="379">
                        <c:v>1.5</c:v>
                      </c:pt>
                      <c:pt idx="380">
                        <c:v>1.45</c:v>
                      </c:pt>
                      <c:pt idx="381">
                        <c:v>1.39</c:v>
                      </c:pt>
                      <c:pt idx="382">
                        <c:v>1.42</c:v>
                      </c:pt>
                      <c:pt idx="383">
                        <c:v>1.57</c:v>
                      </c:pt>
                      <c:pt idx="384">
                        <c:v>1.68</c:v>
                      </c:pt>
                      <c:pt idx="385">
                        <c:v>1.67</c:v>
                      </c:pt>
                      <c:pt idx="386">
                        <c:v>1.6</c:v>
                      </c:pt>
                      <c:pt idx="387">
                        <c:v>1.68</c:v>
                      </c:pt>
                      <c:pt idx="388">
                        <c:v>1.48</c:v>
                      </c:pt>
                      <c:pt idx="389">
                        <c:v>1.42</c:v>
                      </c:pt>
                      <c:pt idx="390">
                        <c:v>1.54</c:v>
                      </c:pt>
                      <c:pt idx="391">
                        <c:v>1.48</c:v>
                      </c:pt>
                      <c:pt idx="392">
                        <c:v>1.4</c:v>
                      </c:pt>
                      <c:pt idx="393">
                        <c:v>1.33</c:v>
                      </c:pt>
                      <c:pt idx="394">
                        <c:v>1.28</c:v>
                      </c:pt>
                      <c:pt idx="395">
                        <c:v>1.2</c:v>
                      </c:pt>
                      <c:pt idx="396">
                        <c:v>1.1399999999999999</c:v>
                      </c:pt>
                      <c:pt idx="397">
                        <c:v>1.08</c:v>
                      </c:pt>
                      <c:pt idx="398">
                        <c:v>1.02</c:v>
                      </c:pt>
                      <c:pt idx="399">
                        <c:v>1</c:v>
                      </c:pt>
                      <c:pt idx="400">
                        <c:v>1</c:v>
                      </c:pt>
                      <c:pt idx="401">
                        <c:v>0.99</c:v>
                      </c:pt>
                      <c:pt idx="402">
                        <c:v>0.98</c:v>
                      </c:pt>
                      <c:pt idx="403">
                        <c:v>1</c:v>
                      </c:pt>
                      <c:pt idx="404">
                        <c:v>0.99</c:v>
                      </c:pt>
                      <c:pt idx="405">
                        <c:v>0.96</c:v>
                      </c:pt>
                      <c:pt idx="406">
                        <c:v>0.9</c:v>
                      </c:pt>
                      <c:pt idx="407">
                        <c:v>0.88</c:v>
                      </c:pt>
                      <c:pt idx="408">
                        <c:v>0.84</c:v>
                      </c:pt>
                      <c:pt idx="409">
                        <c:v>0.79</c:v>
                      </c:pt>
                      <c:pt idx="410">
                        <c:v>0.77</c:v>
                      </c:pt>
                      <c:pt idx="411">
                        <c:v>0.69</c:v>
                      </c:pt>
                      <c:pt idx="412">
                        <c:v>0.67</c:v>
                      </c:pt>
                      <c:pt idx="413">
                        <c:v>0.62</c:v>
                      </c:pt>
                      <c:pt idx="414">
                        <c:v>0.65</c:v>
                      </c:pt>
                      <c:pt idx="415">
                        <c:v>0.64</c:v>
                      </c:pt>
                      <c:pt idx="416">
                        <c:v>0.84</c:v>
                      </c:pt>
                      <c:pt idx="417">
                        <c:v>0.9</c:v>
                      </c:pt>
                      <c:pt idx="418">
                        <c:v>0.88</c:v>
                      </c:pt>
                      <c:pt idx="419">
                        <c:v>0.86</c:v>
                      </c:pt>
                      <c:pt idx="420">
                        <c:v>0.85</c:v>
                      </c:pt>
                      <c:pt idx="421">
                        <c:v>0.83</c:v>
                      </c:pt>
                      <c:pt idx="422">
                        <c:v>0.9</c:v>
                      </c:pt>
                      <c:pt idx="423">
                        <c:v>1</c:v>
                      </c:pt>
                      <c:pt idx="424">
                        <c:v>0.95</c:v>
                      </c:pt>
                      <c:pt idx="425">
                        <c:v>1</c:v>
                      </c:pt>
                      <c:pt idx="426">
                        <c:v>1.3</c:v>
                      </c:pt>
                      <c:pt idx="427">
                        <c:v>1.27</c:v>
                      </c:pt>
                      <c:pt idx="428">
                        <c:v>1.39</c:v>
                      </c:pt>
                      <c:pt idx="429">
                        <c:v>1.29</c:v>
                      </c:pt>
                      <c:pt idx="430">
                        <c:v>1.29</c:v>
                      </c:pt>
                      <c:pt idx="431">
                        <c:v>1.27</c:v>
                      </c:pt>
                      <c:pt idx="432">
                        <c:v>1.18</c:v>
                      </c:pt>
                      <c:pt idx="433">
                        <c:v>1.1499999999999999</c:v>
                      </c:pt>
                      <c:pt idx="434">
                        <c:v>1.1000000000000001</c:v>
                      </c:pt>
                      <c:pt idx="435">
                        <c:v>1.05</c:v>
                      </c:pt>
                      <c:pt idx="436">
                        <c:v>1</c:v>
                      </c:pt>
                      <c:pt idx="437">
                        <c:v>0.98</c:v>
                      </c:pt>
                      <c:pt idx="438">
                        <c:v>0.96</c:v>
                      </c:pt>
                      <c:pt idx="439">
                        <c:v>0.9</c:v>
                      </c:pt>
                      <c:pt idx="440">
                        <c:v>0.96</c:v>
                      </c:pt>
                      <c:pt idx="441">
                        <c:v>0.94</c:v>
                      </c:pt>
                      <c:pt idx="442">
                        <c:v>0.92</c:v>
                      </c:pt>
                      <c:pt idx="443">
                        <c:v>0.9</c:v>
                      </c:pt>
                      <c:pt idx="444">
                        <c:v>0.88</c:v>
                      </c:pt>
                      <c:pt idx="445">
                        <c:v>0.86</c:v>
                      </c:pt>
                      <c:pt idx="446">
                        <c:v>0.94</c:v>
                      </c:pt>
                      <c:pt idx="447">
                        <c:v>0.94</c:v>
                      </c:pt>
                      <c:pt idx="448">
                        <c:v>0.93</c:v>
                      </c:pt>
                      <c:pt idx="449">
                        <c:v>0.91</c:v>
                      </c:pt>
                      <c:pt idx="450">
                        <c:v>0.9</c:v>
                      </c:pt>
                      <c:pt idx="451">
                        <c:v>0.88</c:v>
                      </c:pt>
                      <c:pt idx="452">
                        <c:v>0.87</c:v>
                      </c:pt>
                      <c:pt idx="453">
                        <c:v>0.85</c:v>
                      </c:pt>
                      <c:pt idx="454">
                        <c:v>0.84</c:v>
                      </c:pt>
                      <c:pt idx="455">
                        <c:v>0.82</c:v>
                      </c:pt>
                      <c:pt idx="456">
                        <c:v>0.82</c:v>
                      </c:pt>
                      <c:pt idx="457">
                        <c:v>0.81</c:v>
                      </c:pt>
                      <c:pt idx="458">
                        <c:v>0.79</c:v>
                      </c:pt>
                      <c:pt idx="459">
                        <c:v>0.75</c:v>
                      </c:pt>
                      <c:pt idx="460">
                        <c:v>0.73</c:v>
                      </c:pt>
                      <c:pt idx="461">
                        <c:v>0.69</c:v>
                      </c:pt>
                      <c:pt idx="462">
                        <c:v>0.7</c:v>
                      </c:pt>
                      <c:pt idx="463">
                        <c:v>0.68</c:v>
                      </c:pt>
                      <c:pt idx="464">
                        <c:v>0.68</c:v>
                      </c:pt>
                      <c:pt idx="465">
                        <c:v>0.66</c:v>
                      </c:pt>
                      <c:pt idx="466">
                        <c:v>0.9</c:v>
                      </c:pt>
                      <c:pt idx="467">
                        <c:v>1.1000000000000001</c:v>
                      </c:pt>
                      <c:pt idx="468">
                        <c:v>1.25</c:v>
                      </c:pt>
                      <c:pt idx="469">
                        <c:v>1.1000000000000001</c:v>
                      </c:pt>
                      <c:pt idx="470">
                        <c:v>1</c:v>
                      </c:pt>
                      <c:pt idx="471">
                        <c:v>0.92</c:v>
                      </c:pt>
                      <c:pt idx="472">
                        <c:v>0.9</c:v>
                      </c:pt>
                      <c:pt idx="473">
                        <c:v>0.88</c:v>
                      </c:pt>
                      <c:pt idx="474">
                        <c:v>0.85</c:v>
                      </c:pt>
                      <c:pt idx="475">
                        <c:v>0.85</c:v>
                      </c:pt>
                      <c:pt idx="476">
                        <c:v>0.84</c:v>
                      </c:pt>
                      <c:pt idx="477">
                        <c:v>0.82</c:v>
                      </c:pt>
                      <c:pt idx="478">
                        <c:v>0.81</c:v>
                      </c:pt>
                      <c:pt idx="479">
                        <c:v>0.69</c:v>
                      </c:pt>
                      <c:pt idx="480">
                        <c:v>0.78</c:v>
                      </c:pt>
                      <c:pt idx="481">
                        <c:v>0.76</c:v>
                      </c:pt>
                      <c:pt idx="482">
                        <c:v>0.8</c:v>
                      </c:pt>
                      <c:pt idx="483">
                        <c:v>0.73</c:v>
                      </c:pt>
                      <c:pt idx="484">
                        <c:v>0.7</c:v>
                      </c:pt>
                      <c:pt idx="485">
                        <c:v>0.68</c:v>
                      </c:pt>
                      <c:pt idx="486">
                        <c:v>0.67</c:v>
                      </c:pt>
                      <c:pt idx="487">
                        <c:v>0.65</c:v>
                      </c:pt>
                      <c:pt idx="488">
                        <c:v>0.63</c:v>
                      </c:pt>
                      <c:pt idx="489">
                        <c:v>0.63</c:v>
                      </c:pt>
                      <c:pt idx="490">
                        <c:v>0.62</c:v>
                      </c:pt>
                      <c:pt idx="491">
                        <c:v>0.6</c:v>
                      </c:pt>
                      <c:pt idx="492">
                        <c:v>0.6</c:v>
                      </c:pt>
                      <c:pt idx="493">
                        <c:v>0.57999999999999996</c:v>
                      </c:pt>
                      <c:pt idx="494">
                        <c:v>0.56999999999999995</c:v>
                      </c:pt>
                      <c:pt idx="495">
                        <c:v>0.55000000000000004</c:v>
                      </c:pt>
                      <c:pt idx="496">
                        <c:v>0.54</c:v>
                      </c:pt>
                      <c:pt idx="497">
                        <c:v>0.52</c:v>
                      </c:pt>
                      <c:pt idx="498">
                        <c:v>0.55000000000000004</c:v>
                      </c:pt>
                      <c:pt idx="499">
                        <c:v>0.6</c:v>
                      </c:pt>
                      <c:pt idx="500">
                        <c:v>0.64</c:v>
                      </c:pt>
                      <c:pt idx="501">
                        <c:v>0.61</c:v>
                      </c:pt>
                      <c:pt idx="502">
                        <c:v>0.75</c:v>
                      </c:pt>
                      <c:pt idx="503">
                        <c:v>0.73</c:v>
                      </c:pt>
                      <c:pt idx="504">
                        <c:v>0.8</c:v>
                      </c:pt>
                      <c:pt idx="505">
                        <c:v>0.85</c:v>
                      </c:pt>
                      <c:pt idx="506">
                        <c:v>0.9</c:v>
                      </c:pt>
                      <c:pt idx="507">
                        <c:v>0.82</c:v>
                      </c:pt>
                      <c:pt idx="508">
                        <c:v>0.75</c:v>
                      </c:pt>
                      <c:pt idx="509">
                        <c:v>0.73</c:v>
                      </c:pt>
                      <c:pt idx="510">
                        <c:v>0.72</c:v>
                      </c:pt>
                      <c:pt idx="511">
                        <c:v>0.7</c:v>
                      </c:pt>
                      <c:pt idx="512">
                        <c:v>0.68</c:v>
                      </c:pt>
                      <c:pt idx="513">
                        <c:v>0.67</c:v>
                      </c:pt>
                      <c:pt idx="514">
                        <c:v>0.65</c:v>
                      </c:pt>
                      <c:pt idx="515">
                        <c:v>0.64</c:v>
                      </c:pt>
                      <c:pt idx="516">
                        <c:v>0.63</c:v>
                      </c:pt>
                      <c:pt idx="517">
                        <c:v>0.61</c:v>
                      </c:pt>
                      <c:pt idx="518">
                        <c:v>0.6</c:v>
                      </c:pt>
                      <c:pt idx="519">
                        <c:v>0.59</c:v>
                      </c:pt>
                      <c:pt idx="520">
                        <c:v>0.6</c:v>
                      </c:pt>
                      <c:pt idx="521">
                        <c:v>0.7</c:v>
                      </c:pt>
                      <c:pt idx="522">
                        <c:v>0.67</c:v>
                      </c:pt>
                      <c:pt idx="523">
                        <c:v>0.7</c:v>
                      </c:pt>
                      <c:pt idx="524">
                        <c:v>0.88</c:v>
                      </c:pt>
                      <c:pt idx="525">
                        <c:v>0.95</c:v>
                      </c:pt>
                      <c:pt idx="526">
                        <c:v>0.8</c:v>
                      </c:pt>
                      <c:pt idx="527">
                        <c:v>0.75</c:v>
                      </c:pt>
                      <c:pt idx="528">
                        <c:v>0.76</c:v>
                      </c:pt>
                      <c:pt idx="529">
                        <c:v>0.73</c:v>
                      </c:pt>
                      <c:pt idx="530">
                        <c:v>0.7</c:v>
                      </c:pt>
                      <c:pt idx="531">
                        <c:v>0.75</c:v>
                      </c:pt>
                      <c:pt idx="532">
                        <c:v>0.77</c:v>
                      </c:pt>
                      <c:pt idx="533">
                        <c:v>0.72</c:v>
                      </c:pt>
                      <c:pt idx="534">
                        <c:v>0.69</c:v>
                      </c:pt>
                      <c:pt idx="535">
                        <c:v>0.67</c:v>
                      </c:pt>
                      <c:pt idx="536">
                        <c:v>0.66</c:v>
                      </c:pt>
                      <c:pt idx="537">
                        <c:v>0.68</c:v>
                      </c:pt>
                      <c:pt idx="538">
                        <c:v>0.7</c:v>
                      </c:pt>
                      <c:pt idx="539">
                        <c:v>0.73</c:v>
                      </c:pt>
                      <c:pt idx="540">
                        <c:v>0.99</c:v>
                      </c:pt>
                      <c:pt idx="541">
                        <c:v>1</c:v>
                      </c:pt>
                      <c:pt idx="542">
                        <c:v>1.05</c:v>
                      </c:pt>
                      <c:pt idx="543">
                        <c:v>1.1599999999999999</c:v>
                      </c:pt>
                      <c:pt idx="544">
                        <c:v>1.2</c:v>
                      </c:pt>
                      <c:pt idx="545">
                        <c:v>1.4</c:v>
                      </c:pt>
                      <c:pt idx="546">
                        <c:v>1.06</c:v>
                      </c:pt>
                      <c:pt idx="547">
                        <c:v>1.1000000000000001</c:v>
                      </c:pt>
                      <c:pt idx="548">
                        <c:v>1.38</c:v>
                      </c:pt>
                      <c:pt idx="549">
                        <c:v>1.0900000000000001</c:v>
                      </c:pt>
                      <c:pt idx="550">
                        <c:v>1.1499999999999999</c:v>
                      </c:pt>
                      <c:pt idx="551">
                        <c:v>1.1000000000000001</c:v>
                      </c:pt>
                      <c:pt idx="552">
                        <c:v>1.07</c:v>
                      </c:pt>
                      <c:pt idx="553">
                        <c:v>1.1000000000000001</c:v>
                      </c:pt>
                      <c:pt idx="554">
                        <c:v>1.25</c:v>
                      </c:pt>
                      <c:pt idx="555">
                        <c:v>1.3</c:v>
                      </c:pt>
                      <c:pt idx="556">
                        <c:v>1.1000000000000001</c:v>
                      </c:pt>
                      <c:pt idx="557">
                        <c:v>1.59</c:v>
                      </c:pt>
                      <c:pt idx="558">
                        <c:v>1.62</c:v>
                      </c:pt>
                      <c:pt idx="559">
                        <c:v>1.47</c:v>
                      </c:pt>
                      <c:pt idx="560">
                        <c:v>1.55</c:v>
                      </c:pt>
                      <c:pt idx="561">
                        <c:v>1.7</c:v>
                      </c:pt>
                      <c:pt idx="562">
                        <c:v>2</c:v>
                      </c:pt>
                      <c:pt idx="563">
                        <c:v>2.2599999999999998</c:v>
                      </c:pt>
                      <c:pt idx="564">
                        <c:v>2.27</c:v>
                      </c:pt>
                      <c:pt idx="565">
                        <c:v>2.36</c:v>
                      </c:pt>
                      <c:pt idx="566">
                        <c:v>2.5299999999999998</c:v>
                      </c:pt>
                      <c:pt idx="567">
                        <c:v>2.5299999999999998</c:v>
                      </c:pt>
                      <c:pt idx="568">
                        <c:v>2.33</c:v>
                      </c:pt>
                      <c:pt idx="569">
                        <c:v>2.19</c:v>
                      </c:pt>
                      <c:pt idx="570">
                        <c:v>2.11</c:v>
                      </c:pt>
                      <c:pt idx="571">
                        <c:v>1.94</c:v>
                      </c:pt>
                      <c:pt idx="572">
                        <c:v>1.99</c:v>
                      </c:pt>
                      <c:pt idx="573">
                        <c:v>1.99</c:v>
                      </c:pt>
                      <c:pt idx="574">
                        <c:v>1.94</c:v>
                      </c:pt>
                      <c:pt idx="575">
                        <c:v>1.93</c:v>
                      </c:pt>
                      <c:pt idx="576">
                        <c:v>2.0499999999999998</c:v>
                      </c:pt>
                      <c:pt idx="577">
                        <c:v>2.11</c:v>
                      </c:pt>
                      <c:pt idx="578">
                        <c:v>2.06</c:v>
                      </c:pt>
                      <c:pt idx="579">
                        <c:v>1.96</c:v>
                      </c:pt>
                      <c:pt idx="580">
                        <c:v>1.94</c:v>
                      </c:pt>
                      <c:pt idx="581">
                        <c:v>2.21</c:v>
                      </c:pt>
                      <c:pt idx="582">
                        <c:v>2.08</c:v>
                      </c:pt>
                      <c:pt idx="583">
                        <c:v>2.08</c:v>
                      </c:pt>
                      <c:pt idx="584">
                        <c:v>2.12</c:v>
                      </c:pt>
                      <c:pt idx="585">
                        <c:v>2.1</c:v>
                      </c:pt>
                      <c:pt idx="586">
                        <c:v>2.2599999999999998</c:v>
                      </c:pt>
                      <c:pt idx="587">
                        <c:v>2.3199999999999998</c:v>
                      </c:pt>
                      <c:pt idx="588">
                        <c:v>2.46</c:v>
                      </c:pt>
                      <c:pt idx="589">
                        <c:v>2.2000000000000002</c:v>
                      </c:pt>
                      <c:pt idx="590">
                        <c:v>2.2000000000000002</c:v>
                      </c:pt>
                      <c:pt idx="591">
                        <c:v>2.14</c:v>
                      </c:pt>
                      <c:pt idx="592">
                        <c:v>2.14</c:v>
                      </c:pt>
                      <c:pt idx="593">
                        <c:v>2.1800000000000002</c:v>
                      </c:pt>
                      <c:pt idx="594">
                        <c:v>2.37</c:v>
                      </c:pt>
                      <c:pt idx="595">
                        <c:v>1.93</c:v>
                      </c:pt>
                      <c:pt idx="596">
                        <c:v>2</c:v>
                      </c:pt>
                      <c:pt idx="597">
                        <c:v>1.88</c:v>
                      </c:pt>
                      <c:pt idx="598">
                        <c:v>2.2200000000000002</c:v>
                      </c:pt>
                      <c:pt idx="599">
                        <c:v>2.21</c:v>
                      </c:pt>
                      <c:pt idx="600">
                        <c:v>2.4</c:v>
                      </c:pt>
                      <c:pt idx="601">
                        <c:v>2.27</c:v>
                      </c:pt>
                      <c:pt idx="602">
                        <c:v>2.15</c:v>
                      </c:pt>
                      <c:pt idx="603">
                        <c:v>2.7</c:v>
                      </c:pt>
                      <c:pt idx="604">
                        <c:v>3.07</c:v>
                      </c:pt>
                      <c:pt idx="605">
                        <c:v>3.73</c:v>
                      </c:pt>
                      <c:pt idx="606">
                        <c:v>3.31</c:v>
                      </c:pt>
                      <c:pt idx="607">
                        <c:v>3.39</c:v>
                      </c:pt>
                      <c:pt idx="608">
                        <c:v>3.42</c:v>
                      </c:pt>
                      <c:pt idx="609">
                        <c:v>3.51</c:v>
                      </c:pt>
                      <c:pt idx="610">
                        <c:v>3.33</c:v>
                      </c:pt>
                      <c:pt idx="611">
                        <c:v>3.14</c:v>
                      </c:pt>
                      <c:pt idx="612">
                        <c:v>2.9</c:v>
                      </c:pt>
                      <c:pt idx="613">
                        <c:v>2.77</c:v>
                      </c:pt>
                      <c:pt idx="614">
                        <c:v>2.56</c:v>
                      </c:pt>
                      <c:pt idx="615">
                        <c:v>2.38</c:v>
                      </c:pt>
                      <c:pt idx="616">
                        <c:v>2.2000000000000002</c:v>
                      </c:pt>
                      <c:pt idx="617">
                        <c:v>2.12</c:v>
                      </c:pt>
                      <c:pt idx="618">
                        <c:v>2.02</c:v>
                      </c:pt>
                      <c:pt idx="619">
                        <c:v>2</c:v>
                      </c:pt>
                      <c:pt idx="620">
                        <c:v>2.0499999999999998</c:v>
                      </c:pt>
                      <c:pt idx="621">
                        <c:v>2.06</c:v>
                      </c:pt>
                      <c:pt idx="622">
                        <c:v>2.09</c:v>
                      </c:pt>
                      <c:pt idx="623">
                        <c:v>2</c:v>
                      </c:pt>
                      <c:pt idx="624">
                        <c:v>2</c:v>
                      </c:pt>
                      <c:pt idx="625">
                        <c:v>1.98</c:v>
                      </c:pt>
                      <c:pt idx="626">
                        <c:v>2.02</c:v>
                      </c:pt>
                      <c:pt idx="627">
                        <c:v>2.2799999999999998</c:v>
                      </c:pt>
                      <c:pt idx="628">
                        <c:v>2.33</c:v>
                      </c:pt>
                      <c:pt idx="629">
                        <c:v>2.4300000000000002</c:v>
                      </c:pt>
                      <c:pt idx="630">
                        <c:v>2.77</c:v>
                      </c:pt>
                      <c:pt idx="631">
                        <c:v>2.63</c:v>
                      </c:pt>
                      <c:pt idx="632">
                        <c:v>2.9</c:v>
                      </c:pt>
                      <c:pt idx="633">
                        <c:v>2.61</c:v>
                      </c:pt>
                      <c:pt idx="634">
                        <c:v>2.6</c:v>
                      </c:pt>
                      <c:pt idx="635">
                        <c:v>2.57</c:v>
                      </c:pt>
                      <c:pt idx="636">
                        <c:v>2.84</c:v>
                      </c:pt>
                      <c:pt idx="637">
                        <c:v>3.23</c:v>
                      </c:pt>
                      <c:pt idx="638">
                        <c:v>2.94</c:v>
                      </c:pt>
                      <c:pt idx="639">
                        <c:v>2.72</c:v>
                      </c:pt>
                      <c:pt idx="640">
                        <c:v>2.57</c:v>
                      </c:pt>
                      <c:pt idx="641">
                        <c:v>2.57</c:v>
                      </c:pt>
                      <c:pt idx="642">
                        <c:v>2.54</c:v>
                      </c:pt>
                      <c:pt idx="643">
                        <c:v>2.46</c:v>
                      </c:pt>
                      <c:pt idx="644">
                        <c:v>2.35</c:v>
                      </c:pt>
                      <c:pt idx="645">
                        <c:v>2.23</c:v>
                      </c:pt>
                      <c:pt idx="646">
                        <c:v>2.27</c:v>
                      </c:pt>
                      <c:pt idx="647">
                        <c:v>2.3199999999999998</c:v>
                      </c:pt>
                      <c:pt idx="648">
                        <c:v>2.52</c:v>
                      </c:pt>
                      <c:pt idx="649">
                        <c:v>2.5499999999999998</c:v>
                      </c:pt>
                      <c:pt idx="650">
                        <c:v>2.62</c:v>
                      </c:pt>
                      <c:pt idx="651">
                        <c:v>2.95</c:v>
                      </c:pt>
                      <c:pt idx="652">
                        <c:v>2.84</c:v>
                      </c:pt>
                      <c:pt idx="653">
                        <c:v>2.92</c:v>
                      </c:pt>
                      <c:pt idx="654">
                        <c:v>3.24</c:v>
                      </c:pt>
                      <c:pt idx="655">
                        <c:v>3.51</c:v>
                      </c:pt>
                      <c:pt idx="656">
                        <c:v>3.62</c:v>
                      </c:pt>
                      <c:pt idx="657">
                        <c:v>3.64</c:v>
                      </c:pt>
                      <c:pt idx="658">
                        <c:v>3.5</c:v>
                      </c:pt>
                      <c:pt idx="659">
                        <c:v>3.36</c:v>
                      </c:pt>
                      <c:pt idx="660">
                        <c:v>3.26</c:v>
                      </c:pt>
                      <c:pt idx="661">
                        <c:v>3.28</c:v>
                      </c:pt>
                      <c:pt idx="662">
                        <c:v>3.28</c:v>
                      </c:pt>
                      <c:pt idx="663">
                        <c:v>3.16</c:v>
                      </c:pt>
                      <c:pt idx="664">
                        <c:v>3.07</c:v>
                      </c:pt>
                      <c:pt idx="665">
                        <c:v>4.1399999999999997</c:v>
                      </c:pt>
                      <c:pt idx="666">
                        <c:v>3.81</c:v>
                      </c:pt>
                      <c:pt idx="667">
                        <c:v>3.68</c:v>
                      </c:pt>
                      <c:pt idx="668">
                        <c:v>3.41</c:v>
                      </c:pt>
                      <c:pt idx="669">
                        <c:v>3.25</c:v>
                      </c:pt>
                      <c:pt idx="670">
                        <c:v>3.22</c:v>
                      </c:pt>
                      <c:pt idx="671">
                        <c:v>3.79</c:v>
                      </c:pt>
                      <c:pt idx="672">
                        <c:v>4.0199999999999996</c:v>
                      </c:pt>
                      <c:pt idx="673">
                        <c:v>4.53</c:v>
                      </c:pt>
                      <c:pt idx="674">
                        <c:v>4.2699999999999996</c:v>
                      </c:pt>
                      <c:pt idx="675">
                        <c:v>4.3600000000000003</c:v>
                      </c:pt>
                      <c:pt idx="676">
                        <c:v>3.96</c:v>
                      </c:pt>
                      <c:pt idx="677">
                        <c:v>3.84</c:v>
                      </c:pt>
                      <c:pt idx="678">
                        <c:v>3.69</c:v>
                      </c:pt>
                      <c:pt idx="679">
                        <c:v>3.66</c:v>
                      </c:pt>
                      <c:pt idx="680">
                        <c:v>3.56</c:v>
                      </c:pt>
                      <c:pt idx="681">
                        <c:v>3.44</c:v>
                      </c:pt>
                      <c:pt idx="682">
                        <c:v>3.38</c:v>
                      </c:pt>
                      <c:pt idx="683">
                        <c:v>3.27</c:v>
                      </c:pt>
                      <c:pt idx="684">
                        <c:v>3.17</c:v>
                      </c:pt>
                      <c:pt idx="685">
                        <c:v>3.12</c:v>
                      </c:pt>
                      <c:pt idx="686">
                        <c:v>3.05</c:v>
                      </c:pt>
                      <c:pt idx="687">
                        <c:v>3</c:v>
                      </c:pt>
                      <c:pt idx="688">
                        <c:v>2.94</c:v>
                      </c:pt>
                      <c:pt idx="689">
                        <c:v>2.91</c:v>
                      </c:pt>
                      <c:pt idx="690">
                        <c:v>2.94</c:v>
                      </c:pt>
                      <c:pt idx="691">
                        <c:v>2.74</c:v>
                      </c:pt>
                      <c:pt idx="692">
                        <c:v>2.81</c:v>
                      </c:pt>
                      <c:pt idx="693">
                        <c:v>2.8</c:v>
                      </c:pt>
                      <c:pt idx="694">
                        <c:v>2.7</c:v>
                      </c:pt>
                      <c:pt idx="695">
                        <c:v>2.69</c:v>
                      </c:pt>
                      <c:pt idx="696">
                        <c:v>2.5499999999999998</c:v>
                      </c:pt>
                      <c:pt idx="697">
                        <c:v>2.4</c:v>
                      </c:pt>
                      <c:pt idx="698">
                        <c:v>2.4500000000000002</c:v>
                      </c:pt>
                      <c:pt idx="699">
                        <c:v>2.41</c:v>
                      </c:pt>
                      <c:pt idx="700">
                        <c:v>2.44</c:v>
                      </c:pt>
                      <c:pt idx="701">
                        <c:v>2.42</c:v>
                      </c:pt>
                      <c:pt idx="702">
                        <c:v>2.38</c:v>
                      </c:pt>
                      <c:pt idx="703">
                        <c:v>2.36</c:v>
                      </c:pt>
                      <c:pt idx="704">
                        <c:v>2.2799999999999998</c:v>
                      </c:pt>
                      <c:pt idx="705">
                        <c:v>2.25</c:v>
                      </c:pt>
                      <c:pt idx="706">
                        <c:v>2.25</c:v>
                      </c:pt>
                      <c:pt idx="707">
                        <c:v>2.2599999999999998</c:v>
                      </c:pt>
                      <c:pt idx="708">
                        <c:v>2.25</c:v>
                      </c:pt>
                      <c:pt idx="709">
                        <c:v>2.29</c:v>
                      </c:pt>
                      <c:pt idx="710">
                        <c:v>2.2799999999999998</c:v>
                      </c:pt>
                      <c:pt idx="711">
                        <c:v>2.2799999999999998</c:v>
                      </c:pt>
                      <c:pt idx="712">
                        <c:v>2.17</c:v>
                      </c:pt>
                      <c:pt idx="713">
                        <c:v>2.0699999999999998</c:v>
                      </c:pt>
                      <c:pt idx="714">
                        <c:v>1.98</c:v>
                      </c:pt>
                      <c:pt idx="715">
                        <c:v>1.94</c:v>
                      </c:pt>
                      <c:pt idx="716">
                        <c:v>1.9</c:v>
                      </c:pt>
                      <c:pt idx="717">
                        <c:v>1.92</c:v>
                      </c:pt>
                      <c:pt idx="718">
                        <c:v>1.94</c:v>
                      </c:pt>
                      <c:pt idx="719">
                        <c:v>2.0699999999999998</c:v>
                      </c:pt>
                      <c:pt idx="720">
                        <c:v>2.2400000000000002</c:v>
                      </c:pt>
                      <c:pt idx="721">
                        <c:v>2.34</c:v>
                      </c:pt>
                      <c:pt idx="722">
                        <c:v>2.35</c:v>
                      </c:pt>
                      <c:pt idx="723">
                        <c:v>2.46</c:v>
                      </c:pt>
                      <c:pt idx="724">
                        <c:v>2.4500000000000002</c:v>
                      </c:pt>
                      <c:pt idx="725">
                        <c:v>2.42</c:v>
                      </c:pt>
                      <c:pt idx="726">
                        <c:v>2.44</c:v>
                      </c:pt>
                      <c:pt idx="727">
                        <c:v>2.4500000000000002</c:v>
                      </c:pt>
                      <c:pt idx="728">
                        <c:v>2.41</c:v>
                      </c:pt>
                      <c:pt idx="729">
                        <c:v>2.39</c:v>
                      </c:pt>
                      <c:pt idx="730">
                        <c:v>2.36</c:v>
                      </c:pt>
                      <c:pt idx="731">
                        <c:v>2.34</c:v>
                      </c:pt>
                    </c:numCache>
                  </c:numRef>
                </c:val>
                <c:smooth val="1"/>
                <c:extLst xmlns:c15="http://schemas.microsoft.com/office/drawing/2012/chart">
                  <c:ext xmlns:c16="http://schemas.microsoft.com/office/drawing/2014/chart" uri="{C3380CC4-5D6E-409C-BE32-E72D297353CC}">
                    <c16:uniqueId val="{0000000D-F62F-495E-A366-4CF7EF09F92C}"/>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DATOS!$AD$3:$AD$734</c15:sqref>
                        </c15:formulaRef>
                      </c:ext>
                    </c:extLst>
                    <c:numCache>
                      <c:formatCode>0.00</c:formatCode>
                      <c:ptCount val="732"/>
                      <c:pt idx="0">
                        <c:v>2.25</c:v>
                      </c:pt>
                      <c:pt idx="1">
                        <c:v>2.23</c:v>
                      </c:pt>
                      <c:pt idx="2">
                        <c:v>2.2200000000000002</c:v>
                      </c:pt>
                      <c:pt idx="3">
                        <c:v>2.2000000000000002</c:v>
                      </c:pt>
                      <c:pt idx="4">
                        <c:v>2.12</c:v>
                      </c:pt>
                      <c:pt idx="5">
                        <c:v>2.08</c:v>
                      </c:pt>
                      <c:pt idx="6">
                        <c:v>1.98</c:v>
                      </c:pt>
                      <c:pt idx="7">
                        <c:v>1.92</c:v>
                      </c:pt>
                      <c:pt idx="8">
                        <c:v>1.86</c:v>
                      </c:pt>
                      <c:pt idx="9">
                        <c:v>2</c:v>
                      </c:pt>
                      <c:pt idx="10">
                        <c:v>1.78</c:v>
                      </c:pt>
                      <c:pt idx="11">
                        <c:v>1.89</c:v>
                      </c:pt>
                      <c:pt idx="12">
                        <c:v>1.95</c:v>
                      </c:pt>
                      <c:pt idx="13">
                        <c:v>2.2200000000000002</c:v>
                      </c:pt>
                      <c:pt idx="14">
                        <c:v>2.64</c:v>
                      </c:pt>
                      <c:pt idx="15">
                        <c:v>2.69</c:v>
                      </c:pt>
                      <c:pt idx="16">
                        <c:v>2.7</c:v>
                      </c:pt>
                      <c:pt idx="17">
                        <c:v>3.02</c:v>
                      </c:pt>
                      <c:pt idx="18">
                        <c:v>3.04</c:v>
                      </c:pt>
                      <c:pt idx="19">
                        <c:v>2.94</c:v>
                      </c:pt>
                      <c:pt idx="20">
                        <c:v>2.93</c:v>
                      </c:pt>
                      <c:pt idx="21">
                        <c:v>2.82</c:v>
                      </c:pt>
                      <c:pt idx="22">
                        <c:v>2.72</c:v>
                      </c:pt>
                      <c:pt idx="23">
                        <c:v>2.62</c:v>
                      </c:pt>
                      <c:pt idx="24">
                        <c:v>2.7</c:v>
                      </c:pt>
                      <c:pt idx="25">
                        <c:v>2.72</c:v>
                      </c:pt>
                      <c:pt idx="26">
                        <c:v>2.5</c:v>
                      </c:pt>
                      <c:pt idx="27">
                        <c:v>2.35</c:v>
                      </c:pt>
                      <c:pt idx="28">
                        <c:v>2.2000000000000002</c:v>
                      </c:pt>
                      <c:pt idx="29">
                        <c:v>2.12</c:v>
                      </c:pt>
                      <c:pt idx="30">
                        <c:v>2.59</c:v>
                      </c:pt>
                      <c:pt idx="31">
                        <c:v>2.29</c:v>
                      </c:pt>
                      <c:pt idx="32">
                        <c:v>2.21</c:v>
                      </c:pt>
                      <c:pt idx="33">
                        <c:v>2.25</c:v>
                      </c:pt>
                      <c:pt idx="34">
                        <c:v>2.5099999999999998</c:v>
                      </c:pt>
                      <c:pt idx="35">
                        <c:v>2.58</c:v>
                      </c:pt>
                      <c:pt idx="36">
                        <c:v>2.68</c:v>
                      </c:pt>
                      <c:pt idx="37">
                        <c:v>2.8</c:v>
                      </c:pt>
                      <c:pt idx="38">
                        <c:v>2.76</c:v>
                      </c:pt>
                      <c:pt idx="39">
                        <c:v>2.65</c:v>
                      </c:pt>
                      <c:pt idx="40">
                        <c:v>2.5099999999999998</c:v>
                      </c:pt>
                      <c:pt idx="41">
                        <c:v>2.4500000000000002</c:v>
                      </c:pt>
                      <c:pt idx="42">
                        <c:v>2.5</c:v>
                      </c:pt>
                      <c:pt idx="43">
                        <c:v>2.97</c:v>
                      </c:pt>
                      <c:pt idx="44">
                        <c:v>2.96</c:v>
                      </c:pt>
                      <c:pt idx="45">
                        <c:v>2.92</c:v>
                      </c:pt>
                      <c:pt idx="46">
                        <c:v>2.98</c:v>
                      </c:pt>
                      <c:pt idx="47">
                        <c:v>3.01</c:v>
                      </c:pt>
                      <c:pt idx="48">
                        <c:v>3.06</c:v>
                      </c:pt>
                      <c:pt idx="49">
                        <c:v>3.06</c:v>
                      </c:pt>
                      <c:pt idx="50">
                        <c:v>2.98</c:v>
                      </c:pt>
                      <c:pt idx="51">
                        <c:v>2.87</c:v>
                      </c:pt>
                      <c:pt idx="52">
                        <c:v>2.76</c:v>
                      </c:pt>
                      <c:pt idx="53">
                        <c:v>2.7</c:v>
                      </c:pt>
                      <c:pt idx="54">
                        <c:v>2.65</c:v>
                      </c:pt>
                      <c:pt idx="55">
                        <c:v>2.62</c:v>
                      </c:pt>
                      <c:pt idx="56">
                        <c:v>2.5099999999999998</c:v>
                      </c:pt>
                      <c:pt idx="57">
                        <c:v>2.4</c:v>
                      </c:pt>
                      <c:pt idx="58">
                        <c:v>2.2799999999999998</c:v>
                      </c:pt>
                      <c:pt idx="59">
                        <c:v>2.2999999999999998</c:v>
                      </c:pt>
                      <c:pt idx="60">
                        <c:v>2.34</c:v>
                      </c:pt>
                      <c:pt idx="61">
                        <c:v>2.4</c:v>
                      </c:pt>
                      <c:pt idx="62">
                        <c:v>2.37</c:v>
                      </c:pt>
                      <c:pt idx="63">
                        <c:v>2.3199999999999998</c:v>
                      </c:pt>
                      <c:pt idx="64">
                        <c:v>2.2999999999999998</c:v>
                      </c:pt>
                      <c:pt idx="65">
                        <c:v>2.2599999999999998</c:v>
                      </c:pt>
                      <c:pt idx="66">
                        <c:v>2.1</c:v>
                      </c:pt>
                      <c:pt idx="67">
                        <c:v>1.98</c:v>
                      </c:pt>
                      <c:pt idx="68">
                        <c:v>1.85</c:v>
                      </c:pt>
                      <c:pt idx="69">
                        <c:v>1.81</c:v>
                      </c:pt>
                      <c:pt idx="70">
                        <c:v>1.77</c:v>
                      </c:pt>
                      <c:pt idx="71">
                        <c:v>1.76</c:v>
                      </c:pt>
                      <c:pt idx="72">
                        <c:v>1.73</c:v>
                      </c:pt>
                      <c:pt idx="73">
                        <c:v>1.68</c:v>
                      </c:pt>
                      <c:pt idx="74">
                        <c:v>1.67</c:v>
                      </c:pt>
                      <c:pt idx="75">
                        <c:v>1.67</c:v>
                      </c:pt>
                      <c:pt idx="76">
                        <c:v>1.65</c:v>
                      </c:pt>
                      <c:pt idx="77">
                        <c:v>1.64</c:v>
                      </c:pt>
                      <c:pt idx="78">
                        <c:v>1.62</c:v>
                      </c:pt>
                      <c:pt idx="79">
                        <c:v>1.6</c:v>
                      </c:pt>
                      <c:pt idx="80">
                        <c:v>1.58</c:v>
                      </c:pt>
                      <c:pt idx="81">
                        <c:v>1.59</c:v>
                      </c:pt>
                      <c:pt idx="82">
                        <c:v>1.76</c:v>
                      </c:pt>
                      <c:pt idx="83">
                        <c:v>1.97</c:v>
                      </c:pt>
                      <c:pt idx="84">
                        <c:v>1.96</c:v>
                      </c:pt>
                      <c:pt idx="85">
                        <c:v>1.97</c:v>
                      </c:pt>
                      <c:pt idx="86">
                        <c:v>1.82</c:v>
                      </c:pt>
                      <c:pt idx="87">
                        <c:v>1.88</c:v>
                      </c:pt>
                      <c:pt idx="88">
                        <c:v>1.78</c:v>
                      </c:pt>
                      <c:pt idx="89">
                        <c:v>1.83</c:v>
                      </c:pt>
                      <c:pt idx="90">
                        <c:v>1.83</c:v>
                      </c:pt>
                      <c:pt idx="91">
                        <c:v>1.78</c:v>
                      </c:pt>
                      <c:pt idx="92">
                        <c:v>1.65</c:v>
                      </c:pt>
                      <c:pt idx="93">
                        <c:v>1.61</c:v>
                      </c:pt>
                      <c:pt idx="94">
                        <c:v>1.55</c:v>
                      </c:pt>
                      <c:pt idx="95">
                        <c:v>1.54</c:v>
                      </c:pt>
                      <c:pt idx="96">
                        <c:v>1.57</c:v>
                      </c:pt>
                      <c:pt idx="97">
                        <c:v>1.64</c:v>
                      </c:pt>
                      <c:pt idx="98">
                        <c:v>1.63</c:v>
                      </c:pt>
                      <c:pt idx="99">
                        <c:v>1.6</c:v>
                      </c:pt>
                      <c:pt idx="100">
                        <c:v>1.55</c:v>
                      </c:pt>
                      <c:pt idx="101">
                        <c:v>1.57</c:v>
                      </c:pt>
                      <c:pt idx="102">
                        <c:v>1.56</c:v>
                      </c:pt>
                      <c:pt idx="103">
                        <c:v>1.6</c:v>
                      </c:pt>
                      <c:pt idx="104">
                        <c:v>1.59</c:v>
                      </c:pt>
                      <c:pt idx="105">
                        <c:v>1.48</c:v>
                      </c:pt>
                      <c:pt idx="106">
                        <c:v>1.44</c:v>
                      </c:pt>
                      <c:pt idx="107">
                        <c:v>1.4</c:v>
                      </c:pt>
                      <c:pt idx="108">
                        <c:v>1.42</c:v>
                      </c:pt>
                      <c:pt idx="109">
                        <c:v>1.59</c:v>
                      </c:pt>
                      <c:pt idx="110">
                        <c:v>1.52</c:v>
                      </c:pt>
                      <c:pt idx="111">
                        <c:v>1.47</c:v>
                      </c:pt>
                      <c:pt idx="112">
                        <c:v>1.48</c:v>
                      </c:pt>
                      <c:pt idx="113">
                        <c:v>1.46</c:v>
                      </c:pt>
                      <c:pt idx="114">
                        <c:v>1.48</c:v>
                      </c:pt>
                      <c:pt idx="115">
                        <c:v>1.45</c:v>
                      </c:pt>
                      <c:pt idx="116">
                        <c:v>1.41</c:v>
                      </c:pt>
                      <c:pt idx="117">
                        <c:v>1.4</c:v>
                      </c:pt>
                      <c:pt idx="118">
                        <c:v>1.38</c:v>
                      </c:pt>
                      <c:pt idx="119">
                        <c:v>1.36</c:v>
                      </c:pt>
                      <c:pt idx="120">
                        <c:v>1.36</c:v>
                      </c:pt>
                      <c:pt idx="121">
                        <c:v>1.34</c:v>
                      </c:pt>
                      <c:pt idx="122">
                        <c:v>1.3</c:v>
                      </c:pt>
                      <c:pt idx="123">
                        <c:v>1.28</c:v>
                      </c:pt>
                      <c:pt idx="124">
                        <c:v>1.2</c:v>
                      </c:pt>
                      <c:pt idx="125">
                        <c:v>1.17</c:v>
                      </c:pt>
                      <c:pt idx="126">
                        <c:v>1.03</c:v>
                      </c:pt>
                      <c:pt idx="127">
                        <c:v>1.1000000000000001</c:v>
                      </c:pt>
                      <c:pt idx="128">
                        <c:v>1.25</c:v>
                      </c:pt>
                      <c:pt idx="129">
                        <c:v>1.35</c:v>
                      </c:pt>
                      <c:pt idx="130">
                        <c:v>1.4</c:v>
                      </c:pt>
                      <c:pt idx="131">
                        <c:v>1.25</c:v>
                      </c:pt>
                      <c:pt idx="132">
                        <c:v>1.25</c:v>
                      </c:pt>
                      <c:pt idx="133">
                        <c:v>1.2</c:v>
                      </c:pt>
                      <c:pt idx="134">
                        <c:v>1.33</c:v>
                      </c:pt>
                      <c:pt idx="135">
                        <c:v>1.26</c:v>
                      </c:pt>
                      <c:pt idx="136">
                        <c:v>1.25</c:v>
                      </c:pt>
                      <c:pt idx="137">
                        <c:v>1.26</c:v>
                      </c:pt>
                      <c:pt idx="138">
                        <c:v>1.27</c:v>
                      </c:pt>
                      <c:pt idx="139">
                        <c:v>1.24</c:v>
                      </c:pt>
                      <c:pt idx="140">
                        <c:v>1.2</c:v>
                      </c:pt>
                      <c:pt idx="141">
                        <c:v>1.1499999999999999</c:v>
                      </c:pt>
                      <c:pt idx="142">
                        <c:v>1.1399999999999999</c:v>
                      </c:pt>
                      <c:pt idx="143">
                        <c:v>1.1200000000000001</c:v>
                      </c:pt>
                      <c:pt idx="144">
                        <c:v>1.1000000000000001</c:v>
                      </c:pt>
                      <c:pt idx="145">
                        <c:v>1.03</c:v>
                      </c:pt>
                      <c:pt idx="146">
                        <c:v>1.01</c:v>
                      </c:pt>
                      <c:pt idx="147">
                        <c:v>1</c:v>
                      </c:pt>
                      <c:pt idx="148">
                        <c:v>0.99</c:v>
                      </c:pt>
                      <c:pt idx="149">
                        <c:v>0.98</c:v>
                      </c:pt>
                      <c:pt idx="150">
                        <c:v>0.91</c:v>
                      </c:pt>
                      <c:pt idx="151">
                        <c:v>0.9</c:v>
                      </c:pt>
                      <c:pt idx="152">
                        <c:v>0.89</c:v>
                      </c:pt>
                      <c:pt idx="153">
                        <c:v>0.89</c:v>
                      </c:pt>
                      <c:pt idx="154">
                        <c:v>0.86</c:v>
                      </c:pt>
                      <c:pt idx="155">
                        <c:v>0.85</c:v>
                      </c:pt>
                      <c:pt idx="156">
                        <c:v>0.82</c:v>
                      </c:pt>
                      <c:pt idx="157">
                        <c:v>0.81</c:v>
                      </c:pt>
                      <c:pt idx="158">
                        <c:v>0.81</c:v>
                      </c:pt>
                      <c:pt idx="159">
                        <c:v>0.75</c:v>
                      </c:pt>
                      <c:pt idx="160">
                        <c:v>0.78</c:v>
                      </c:pt>
                      <c:pt idx="161">
                        <c:v>0.8</c:v>
                      </c:pt>
                      <c:pt idx="162">
                        <c:v>0.82</c:v>
                      </c:pt>
                      <c:pt idx="163">
                        <c:v>0.86</c:v>
                      </c:pt>
                      <c:pt idx="164">
                        <c:v>0.77</c:v>
                      </c:pt>
                      <c:pt idx="165">
                        <c:v>0.8</c:v>
                      </c:pt>
                      <c:pt idx="166">
                        <c:v>0.78</c:v>
                      </c:pt>
                      <c:pt idx="167">
                        <c:v>0.75</c:v>
                      </c:pt>
                      <c:pt idx="168">
                        <c:v>0.71</c:v>
                      </c:pt>
                      <c:pt idx="169">
                        <c:v>0.75</c:v>
                      </c:pt>
                      <c:pt idx="170">
                        <c:v>0.85</c:v>
                      </c:pt>
                      <c:pt idx="171">
                        <c:v>0.87</c:v>
                      </c:pt>
                      <c:pt idx="172">
                        <c:v>0.8</c:v>
                      </c:pt>
                      <c:pt idx="173">
                        <c:v>0.85</c:v>
                      </c:pt>
                      <c:pt idx="174">
                        <c:v>0.78</c:v>
                      </c:pt>
                      <c:pt idx="175">
                        <c:v>1.1299999999999999</c:v>
                      </c:pt>
                      <c:pt idx="176">
                        <c:v>1.22</c:v>
                      </c:pt>
                      <c:pt idx="177">
                        <c:v>1.03</c:v>
                      </c:pt>
                      <c:pt idx="178">
                        <c:v>0.9</c:v>
                      </c:pt>
                      <c:pt idx="179">
                        <c:v>0.9</c:v>
                      </c:pt>
                      <c:pt idx="180">
                        <c:v>0.95</c:v>
                      </c:pt>
                      <c:pt idx="181">
                        <c:v>0.94</c:v>
                      </c:pt>
                      <c:pt idx="182">
                        <c:v>0.89</c:v>
                      </c:pt>
                      <c:pt idx="183">
                        <c:v>0.88</c:v>
                      </c:pt>
                      <c:pt idx="184">
                        <c:v>0.87</c:v>
                      </c:pt>
                      <c:pt idx="185">
                        <c:v>1.41</c:v>
                      </c:pt>
                      <c:pt idx="186">
                        <c:v>1.3</c:v>
                      </c:pt>
                      <c:pt idx="187">
                        <c:v>1.34</c:v>
                      </c:pt>
                      <c:pt idx="188">
                        <c:v>1.25</c:v>
                      </c:pt>
                      <c:pt idx="189">
                        <c:v>1.1000000000000001</c:v>
                      </c:pt>
                      <c:pt idx="190">
                        <c:v>1.0900000000000001</c:v>
                      </c:pt>
                      <c:pt idx="191">
                        <c:v>1.2</c:v>
                      </c:pt>
                      <c:pt idx="192">
                        <c:v>1.27</c:v>
                      </c:pt>
                      <c:pt idx="193">
                        <c:v>1.2</c:v>
                      </c:pt>
                      <c:pt idx="194">
                        <c:v>1.0900000000000001</c:v>
                      </c:pt>
                      <c:pt idx="195">
                        <c:v>1</c:v>
                      </c:pt>
                      <c:pt idx="196">
                        <c:v>0.99</c:v>
                      </c:pt>
                      <c:pt idx="197">
                        <c:v>0.98</c:v>
                      </c:pt>
                      <c:pt idx="198">
                        <c:v>0.9</c:v>
                      </c:pt>
                      <c:pt idx="199">
                        <c:v>1.02</c:v>
                      </c:pt>
                      <c:pt idx="200">
                        <c:v>0.94</c:v>
                      </c:pt>
                      <c:pt idx="201">
                        <c:v>1</c:v>
                      </c:pt>
                      <c:pt idx="202">
                        <c:v>0.85</c:v>
                      </c:pt>
                      <c:pt idx="203">
                        <c:v>0.77</c:v>
                      </c:pt>
                      <c:pt idx="204">
                        <c:v>0.76</c:v>
                      </c:pt>
                      <c:pt idx="205">
                        <c:v>0.88</c:v>
                      </c:pt>
                      <c:pt idx="206">
                        <c:v>0.76</c:v>
                      </c:pt>
                      <c:pt idx="207">
                        <c:v>1.04</c:v>
                      </c:pt>
                      <c:pt idx="208">
                        <c:v>1.48</c:v>
                      </c:pt>
                      <c:pt idx="209">
                        <c:v>1.77</c:v>
                      </c:pt>
                      <c:pt idx="210">
                        <c:v>2.08</c:v>
                      </c:pt>
                      <c:pt idx="211">
                        <c:v>2.25</c:v>
                      </c:pt>
                      <c:pt idx="212">
                        <c:v>2.2799999999999998</c:v>
                      </c:pt>
                      <c:pt idx="213">
                        <c:v>2.2999999999999998</c:v>
                      </c:pt>
                      <c:pt idx="214">
                        <c:v>2.2799999999999998</c:v>
                      </c:pt>
                      <c:pt idx="215">
                        <c:v>2.4300000000000002</c:v>
                      </c:pt>
                      <c:pt idx="216">
                        <c:v>2.36</c:v>
                      </c:pt>
                      <c:pt idx="217">
                        <c:v>2.4</c:v>
                      </c:pt>
                      <c:pt idx="218">
                        <c:v>2.27</c:v>
                      </c:pt>
                      <c:pt idx="219">
                        <c:v>2.1800000000000002</c:v>
                      </c:pt>
                      <c:pt idx="220">
                        <c:v>2.4</c:v>
                      </c:pt>
                      <c:pt idx="221">
                        <c:v>2.42</c:v>
                      </c:pt>
                      <c:pt idx="222">
                        <c:v>2.2000000000000002</c:v>
                      </c:pt>
                      <c:pt idx="223">
                        <c:v>2.12</c:v>
                      </c:pt>
                      <c:pt idx="224">
                        <c:v>2.25</c:v>
                      </c:pt>
                      <c:pt idx="225">
                        <c:v>2.21</c:v>
                      </c:pt>
                      <c:pt idx="226">
                        <c:v>2.1800000000000002</c:v>
                      </c:pt>
                      <c:pt idx="227">
                        <c:v>2.19</c:v>
                      </c:pt>
                      <c:pt idx="228">
                        <c:v>2.2200000000000002</c:v>
                      </c:pt>
                      <c:pt idx="229">
                        <c:v>2.94</c:v>
                      </c:pt>
                      <c:pt idx="230">
                        <c:v>2.9</c:v>
                      </c:pt>
                      <c:pt idx="231">
                        <c:v>2.61</c:v>
                      </c:pt>
                      <c:pt idx="232">
                        <c:v>2.4700000000000002</c:v>
                      </c:pt>
                      <c:pt idx="233">
                        <c:v>2.46</c:v>
                      </c:pt>
                      <c:pt idx="234">
                        <c:v>2.42</c:v>
                      </c:pt>
                      <c:pt idx="235">
                        <c:v>2.31</c:v>
                      </c:pt>
                      <c:pt idx="236">
                        <c:v>2.2000000000000002</c:v>
                      </c:pt>
                      <c:pt idx="237">
                        <c:v>2.08</c:v>
                      </c:pt>
                      <c:pt idx="238">
                        <c:v>2.0099999999999998</c:v>
                      </c:pt>
                      <c:pt idx="239">
                        <c:v>2.0099999999999998</c:v>
                      </c:pt>
                      <c:pt idx="240">
                        <c:v>2.14</c:v>
                      </c:pt>
                      <c:pt idx="241">
                        <c:v>2.1</c:v>
                      </c:pt>
                      <c:pt idx="242">
                        <c:v>2.08</c:v>
                      </c:pt>
                      <c:pt idx="243">
                        <c:v>2.4</c:v>
                      </c:pt>
                      <c:pt idx="244">
                        <c:v>2.15</c:v>
                      </c:pt>
                      <c:pt idx="245">
                        <c:v>2.38</c:v>
                      </c:pt>
                      <c:pt idx="246">
                        <c:v>2.2000000000000002</c:v>
                      </c:pt>
                      <c:pt idx="247">
                        <c:v>2.15</c:v>
                      </c:pt>
                      <c:pt idx="248">
                        <c:v>2.1</c:v>
                      </c:pt>
                      <c:pt idx="249">
                        <c:v>2.19</c:v>
                      </c:pt>
                      <c:pt idx="250">
                        <c:v>2.37</c:v>
                      </c:pt>
                      <c:pt idx="251">
                        <c:v>2.38</c:v>
                      </c:pt>
                      <c:pt idx="252">
                        <c:v>2.23</c:v>
                      </c:pt>
                      <c:pt idx="253">
                        <c:v>2.1</c:v>
                      </c:pt>
                      <c:pt idx="254">
                        <c:v>2.2000000000000002</c:v>
                      </c:pt>
                      <c:pt idx="255">
                        <c:v>2.1</c:v>
                      </c:pt>
                      <c:pt idx="256">
                        <c:v>1.96</c:v>
                      </c:pt>
                      <c:pt idx="257">
                        <c:v>1.94</c:v>
                      </c:pt>
                      <c:pt idx="258">
                        <c:v>1.94</c:v>
                      </c:pt>
                      <c:pt idx="259">
                        <c:v>2.0499999999999998</c:v>
                      </c:pt>
                      <c:pt idx="260">
                        <c:v>2.13</c:v>
                      </c:pt>
                      <c:pt idx="261">
                        <c:v>2.2999999999999998</c:v>
                      </c:pt>
                      <c:pt idx="262">
                        <c:v>2.2400000000000002</c:v>
                      </c:pt>
                      <c:pt idx="263">
                        <c:v>2.13</c:v>
                      </c:pt>
                      <c:pt idx="264">
                        <c:v>2.2799999999999998</c:v>
                      </c:pt>
                      <c:pt idx="265">
                        <c:v>2.11</c:v>
                      </c:pt>
                      <c:pt idx="266">
                        <c:v>1.97</c:v>
                      </c:pt>
                      <c:pt idx="267">
                        <c:v>1.88</c:v>
                      </c:pt>
                      <c:pt idx="268">
                        <c:v>1.8</c:v>
                      </c:pt>
                      <c:pt idx="269">
                        <c:v>1.79</c:v>
                      </c:pt>
                      <c:pt idx="270">
                        <c:v>1.62</c:v>
                      </c:pt>
                      <c:pt idx="271">
                        <c:v>1.72</c:v>
                      </c:pt>
                      <c:pt idx="272">
                        <c:v>1.84</c:v>
                      </c:pt>
                      <c:pt idx="273">
                        <c:v>2.13</c:v>
                      </c:pt>
                      <c:pt idx="274">
                        <c:v>2.36</c:v>
                      </c:pt>
                      <c:pt idx="275">
                        <c:v>1.95</c:v>
                      </c:pt>
                      <c:pt idx="276">
                        <c:v>2.16</c:v>
                      </c:pt>
                      <c:pt idx="277">
                        <c:v>2.36</c:v>
                      </c:pt>
                      <c:pt idx="278">
                        <c:v>2.63</c:v>
                      </c:pt>
                      <c:pt idx="279">
                        <c:v>2.63</c:v>
                      </c:pt>
                      <c:pt idx="280">
                        <c:v>2.88</c:v>
                      </c:pt>
                      <c:pt idx="281">
                        <c:v>3.11</c:v>
                      </c:pt>
                      <c:pt idx="282">
                        <c:v>2.95</c:v>
                      </c:pt>
                      <c:pt idx="283">
                        <c:v>3.28</c:v>
                      </c:pt>
                      <c:pt idx="284">
                        <c:v>2.99</c:v>
                      </c:pt>
                      <c:pt idx="285">
                        <c:v>2.66</c:v>
                      </c:pt>
                      <c:pt idx="286">
                        <c:v>2.6</c:v>
                      </c:pt>
                      <c:pt idx="287">
                        <c:v>2.36</c:v>
                      </c:pt>
                      <c:pt idx="288">
                        <c:v>2.35</c:v>
                      </c:pt>
                      <c:pt idx="289">
                        <c:v>2.2799999999999998</c:v>
                      </c:pt>
                      <c:pt idx="290">
                        <c:v>2.48</c:v>
                      </c:pt>
                      <c:pt idx="291">
                        <c:v>2.2599999999999998</c:v>
                      </c:pt>
                      <c:pt idx="292">
                        <c:v>2.12</c:v>
                      </c:pt>
                      <c:pt idx="293">
                        <c:v>2.0299999999999998</c:v>
                      </c:pt>
                      <c:pt idx="294">
                        <c:v>2.4</c:v>
                      </c:pt>
                      <c:pt idx="295">
                        <c:v>2.2000000000000002</c:v>
                      </c:pt>
                      <c:pt idx="296">
                        <c:v>2.35</c:v>
                      </c:pt>
                      <c:pt idx="297">
                        <c:v>2.15</c:v>
                      </c:pt>
                      <c:pt idx="298">
                        <c:v>2.06</c:v>
                      </c:pt>
                      <c:pt idx="299">
                        <c:v>2.0299999999999998</c:v>
                      </c:pt>
                      <c:pt idx="300">
                        <c:v>1.93</c:v>
                      </c:pt>
                      <c:pt idx="301">
                        <c:v>1.93</c:v>
                      </c:pt>
                      <c:pt idx="302">
                        <c:v>1.92</c:v>
                      </c:pt>
                      <c:pt idx="303">
                        <c:v>1.96</c:v>
                      </c:pt>
                      <c:pt idx="304">
                        <c:v>1.86</c:v>
                      </c:pt>
                      <c:pt idx="305">
                        <c:v>1.76</c:v>
                      </c:pt>
                      <c:pt idx="306">
                        <c:v>1.68</c:v>
                      </c:pt>
                      <c:pt idx="307">
                        <c:v>1.65</c:v>
                      </c:pt>
                      <c:pt idx="308">
                        <c:v>1.64</c:v>
                      </c:pt>
                      <c:pt idx="309">
                        <c:v>1.62</c:v>
                      </c:pt>
                      <c:pt idx="310">
                        <c:v>1.6</c:v>
                      </c:pt>
                      <c:pt idx="311">
                        <c:v>1.83</c:v>
                      </c:pt>
                      <c:pt idx="312">
                        <c:v>1.95</c:v>
                      </c:pt>
                      <c:pt idx="313">
                        <c:v>1.88</c:v>
                      </c:pt>
                      <c:pt idx="314">
                        <c:v>1.87</c:v>
                      </c:pt>
                      <c:pt idx="315">
                        <c:v>1.9</c:v>
                      </c:pt>
                      <c:pt idx="316">
                        <c:v>1.88</c:v>
                      </c:pt>
                      <c:pt idx="317">
                        <c:v>1.82</c:v>
                      </c:pt>
                      <c:pt idx="318">
                        <c:v>1.77</c:v>
                      </c:pt>
                      <c:pt idx="319">
                        <c:v>1.71</c:v>
                      </c:pt>
                      <c:pt idx="320">
                        <c:v>1.63</c:v>
                      </c:pt>
                      <c:pt idx="321">
                        <c:v>1.6</c:v>
                      </c:pt>
                      <c:pt idx="322">
                        <c:v>1.58</c:v>
                      </c:pt>
                      <c:pt idx="323">
                        <c:v>1.4</c:v>
                      </c:pt>
                      <c:pt idx="324">
                        <c:v>1.39</c:v>
                      </c:pt>
                      <c:pt idx="325">
                        <c:v>1.3</c:v>
                      </c:pt>
                      <c:pt idx="326">
                        <c:v>1.27</c:v>
                      </c:pt>
                      <c:pt idx="327">
                        <c:v>1.27</c:v>
                      </c:pt>
                      <c:pt idx="328">
                        <c:v>1.25</c:v>
                      </c:pt>
                      <c:pt idx="329">
                        <c:v>1.22</c:v>
                      </c:pt>
                      <c:pt idx="330">
                        <c:v>1.21</c:v>
                      </c:pt>
                      <c:pt idx="331">
                        <c:v>1.18</c:v>
                      </c:pt>
                      <c:pt idx="332">
                        <c:v>1.1499999999999999</c:v>
                      </c:pt>
                      <c:pt idx="333">
                        <c:v>1.1399999999999999</c:v>
                      </c:pt>
                      <c:pt idx="334">
                        <c:v>1.1200000000000001</c:v>
                      </c:pt>
                      <c:pt idx="335">
                        <c:v>1.1000000000000001</c:v>
                      </c:pt>
                      <c:pt idx="336">
                        <c:v>1.05</c:v>
                      </c:pt>
                      <c:pt idx="337">
                        <c:v>1.03</c:v>
                      </c:pt>
                      <c:pt idx="338">
                        <c:v>1</c:v>
                      </c:pt>
                      <c:pt idx="339">
                        <c:v>1</c:v>
                      </c:pt>
                      <c:pt idx="340">
                        <c:v>0.98</c:v>
                      </c:pt>
                      <c:pt idx="341">
                        <c:v>0.97</c:v>
                      </c:pt>
                      <c:pt idx="342">
                        <c:v>0.95</c:v>
                      </c:pt>
                      <c:pt idx="343">
                        <c:v>0.93</c:v>
                      </c:pt>
                      <c:pt idx="344">
                        <c:v>0.93</c:v>
                      </c:pt>
                      <c:pt idx="345">
                        <c:v>0.93</c:v>
                      </c:pt>
                      <c:pt idx="346">
                        <c:v>0.91</c:v>
                      </c:pt>
                      <c:pt idx="347">
                        <c:v>0.91</c:v>
                      </c:pt>
                      <c:pt idx="348">
                        <c:v>0.89</c:v>
                      </c:pt>
                      <c:pt idx="349">
                        <c:v>0.89</c:v>
                      </c:pt>
                      <c:pt idx="350">
                        <c:v>0.88</c:v>
                      </c:pt>
                      <c:pt idx="351">
                        <c:v>0.86</c:v>
                      </c:pt>
                      <c:pt idx="352">
                        <c:v>0.85</c:v>
                      </c:pt>
                      <c:pt idx="353">
                        <c:v>0.85</c:v>
                      </c:pt>
                      <c:pt idx="354">
                        <c:v>0.84</c:v>
                      </c:pt>
                      <c:pt idx="355">
                        <c:v>0.93</c:v>
                      </c:pt>
                      <c:pt idx="356">
                        <c:v>0.82</c:v>
                      </c:pt>
                      <c:pt idx="357">
                        <c:v>0.81</c:v>
                      </c:pt>
                      <c:pt idx="358">
                        <c:v>0.79</c:v>
                      </c:pt>
                      <c:pt idx="359">
                        <c:v>0.79</c:v>
                      </c:pt>
                      <c:pt idx="360">
                        <c:v>0.77</c:v>
                      </c:pt>
                      <c:pt idx="361">
                        <c:v>0.75</c:v>
                      </c:pt>
                      <c:pt idx="362">
                        <c:v>0.74</c:v>
                      </c:pt>
                      <c:pt idx="363">
                        <c:v>0.73</c:v>
                      </c:pt>
                      <c:pt idx="364">
                        <c:v>0.72</c:v>
                      </c:pt>
                      <c:pt idx="365">
                        <c:v>0.71</c:v>
                      </c:pt>
                      <c:pt idx="366">
                        <c:v>0.69</c:v>
                      </c:pt>
                      <c:pt idx="367">
                        <c:v>0.68</c:v>
                      </c:pt>
                      <c:pt idx="368">
                        <c:v>0.68</c:v>
                      </c:pt>
                      <c:pt idx="369">
                        <c:v>0.67</c:v>
                      </c:pt>
                      <c:pt idx="370">
                        <c:v>0.66</c:v>
                      </c:pt>
                      <c:pt idx="371">
                        <c:v>0.65</c:v>
                      </c:pt>
                      <c:pt idx="372">
                        <c:v>0.63</c:v>
                      </c:pt>
                      <c:pt idx="373">
                        <c:v>0.63</c:v>
                      </c:pt>
                      <c:pt idx="374">
                        <c:v>0.62</c:v>
                      </c:pt>
                      <c:pt idx="375">
                        <c:v>0.69</c:v>
                      </c:pt>
                      <c:pt idx="376">
                        <c:v>0.8</c:v>
                      </c:pt>
                      <c:pt idx="377">
                        <c:v>0.81</c:v>
                      </c:pt>
                      <c:pt idx="378">
                        <c:v>0.83</c:v>
                      </c:pt>
                      <c:pt idx="379">
                        <c:v>0.9</c:v>
                      </c:pt>
                      <c:pt idx="380">
                        <c:v>0.82</c:v>
                      </c:pt>
                      <c:pt idx="381">
                        <c:v>0.85</c:v>
                      </c:pt>
                      <c:pt idx="382">
                        <c:v>0.84</c:v>
                      </c:pt>
                      <c:pt idx="383">
                        <c:v>0.82</c:v>
                      </c:pt>
                      <c:pt idx="384">
                        <c:v>0.8</c:v>
                      </c:pt>
                      <c:pt idx="385">
                        <c:v>0.75</c:v>
                      </c:pt>
                      <c:pt idx="386">
                        <c:v>0.76</c:v>
                      </c:pt>
                      <c:pt idx="387">
                        <c:v>0.84</c:v>
                      </c:pt>
                      <c:pt idx="388">
                        <c:v>1.1599999999999999</c:v>
                      </c:pt>
                      <c:pt idx="389">
                        <c:v>1</c:v>
                      </c:pt>
                      <c:pt idx="390">
                        <c:v>0.8</c:v>
                      </c:pt>
                      <c:pt idx="391">
                        <c:v>0.9</c:v>
                      </c:pt>
                      <c:pt idx="392">
                        <c:v>0.86</c:v>
                      </c:pt>
                      <c:pt idx="393">
                        <c:v>0.87</c:v>
                      </c:pt>
                      <c:pt idx="394">
                        <c:v>0.85</c:v>
                      </c:pt>
                      <c:pt idx="395">
                        <c:v>0.84</c:v>
                      </c:pt>
                      <c:pt idx="396">
                        <c:v>0.97</c:v>
                      </c:pt>
                      <c:pt idx="397">
                        <c:v>0.9</c:v>
                      </c:pt>
                      <c:pt idx="398">
                        <c:v>0.8</c:v>
                      </c:pt>
                      <c:pt idx="399">
                        <c:v>0.74</c:v>
                      </c:pt>
                      <c:pt idx="400">
                        <c:v>0.75</c:v>
                      </c:pt>
                      <c:pt idx="401">
                        <c:v>0.72</c:v>
                      </c:pt>
                      <c:pt idx="402">
                        <c:v>0.69</c:v>
                      </c:pt>
                      <c:pt idx="403">
                        <c:v>0.79</c:v>
                      </c:pt>
                      <c:pt idx="404">
                        <c:v>0.77</c:v>
                      </c:pt>
                      <c:pt idx="405">
                        <c:v>0.7</c:v>
                      </c:pt>
                      <c:pt idx="406">
                        <c:v>0.69</c:v>
                      </c:pt>
                      <c:pt idx="407">
                        <c:v>0.74</c:v>
                      </c:pt>
                      <c:pt idx="408">
                        <c:v>0.7</c:v>
                      </c:pt>
                      <c:pt idx="409">
                        <c:v>0.65</c:v>
                      </c:pt>
                      <c:pt idx="410">
                        <c:v>0.62</c:v>
                      </c:pt>
                      <c:pt idx="411">
                        <c:v>0.65</c:v>
                      </c:pt>
                      <c:pt idx="412">
                        <c:v>0.82</c:v>
                      </c:pt>
                      <c:pt idx="413">
                        <c:v>0.9</c:v>
                      </c:pt>
                      <c:pt idx="414">
                        <c:v>0.84</c:v>
                      </c:pt>
                      <c:pt idx="415">
                        <c:v>0.79</c:v>
                      </c:pt>
                      <c:pt idx="416">
                        <c:v>0.77</c:v>
                      </c:pt>
                      <c:pt idx="417">
                        <c:v>0.76</c:v>
                      </c:pt>
                      <c:pt idx="418">
                        <c:v>0.99</c:v>
                      </c:pt>
                      <c:pt idx="419">
                        <c:v>0.94</c:v>
                      </c:pt>
                      <c:pt idx="420">
                        <c:v>1.44</c:v>
                      </c:pt>
                      <c:pt idx="421">
                        <c:v>1.1599999999999999</c:v>
                      </c:pt>
                      <c:pt idx="422">
                        <c:v>0.95</c:v>
                      </c:pt>
                      <c:pt idx="423">
                        <c:v>0.95</c:v>
                      </c:pt>
                      <c:pt idx="424">
                        <c:v>0.9</c:v>
                      </c:pt>
                      <c:pt idx="425">
                        <c:v>0.86</c:v>
                      </c:pt>
                      <c:pt idx="426">
                        <c:v>0.85</c:v>
                      </c:pt>
                      <c:pt idx="427">
                        <c:v>0.84</c:v>
                      </c:pt>
                      <c:pt idx="428">
                        <c:v>0.76</c:v>
                      </c:pt>
                      <c:pt idx="429">
                        <c:v>0.69</c:v>
                      </c:pt>
                      <c:pt idx="430">
                        <c:v>0.68</c:v>
                      </c:pt>
                      <c:pt idx="431">
                        <c:v>0.65</c:v>
                      </c:pt>
                      <c:pt idx="432">
                        <c:v>0.64</c:v>
                      </c:pt>
                      <c:pt idx="433">
                        <c:v>0.63</c:v>
                      </c:pt>
                      <c:pt idx="434">
                        <c:v>0.61</c:v>
                      </c:pt>
                      <c:pt idx="435">
                        <c:v>0.6</c:v>
                      </c:pt>
                      <c:pt idx="436">
                        <c:v>0.59</c:v>
                      </c:pt>
                      <c:pt idx="437">
                        <c:v>0.59</c:v>
                      </c:pt>
                      <c:pt idx="438">
                        <c:v>0.56999999999999995</c:v>
                      </c:pt>
                      <c:pt idx="439">
                        <c:v>0.56999999999999995</c:v>
                      </c:pt>
                      <c:pt idx="440">
                        <c:v>0.56000000000000005</c:v>
                      </c:pt>
                      <c:pt idx="441">
                        <c:v>0.56000000000000005</c:v>
                      </c:pt>
                      <c:pt idx="442">
                        <c:v>0.55000000000000004</c:v>
                      </c:pt>
                      <c:pt idx="443">
                        <c:v>0.55000000000000004</c:v>
                      </c:pt>
                      <c:pt idx="444">
                        <c:v>0.53</c:v>
                      </c:pt>
                      <c:pt idx="445">
                        <c:v>0.53</c:v>
                      </c:pt>
                      <c:pt idx="446">
                        <c:v>0.52</c:v>
                      </c:pt>
                      <c:pt idx="447">
                        <c:v>0.51</c:v>
                      </c:pt>
                      <c:pt idx="448">
                        <c:v>0.5</c:v>
                      </c:pt>
                      <c:pt idx="449">
                        <c:v>0.47</c:v>
                      </c:pt>
                      <c:pt idx="450">
                        <c:v>0.49</c:v>
                      </c:pt>
                      <c:pt idx="451">
                        <c:v>0.47</c:v>
                      </c:pt>
                      <c:pt idx="452">
                        <c:v>0.46</c:v>
                      </c:pt>
                      <c:pt idx="453">
                        <c:v>0.46</c:v>
                      </c:pt>
                      <c:pt idx="454">
                        <c:v>0.45</c:v>
                      </c:pt>
                      <c:pt idx="455">
                        <c:v>0.43</c:v>
                      </c:pt>
                      <c:pt idx="456">
                        <c:v>0.41</c:v>
                      </c:pt>
                      <c:pt idx="457">
                        <c:v>0.41</c:v>
                      </c:pt>
                      <c:pt idx="458">
                        <c:v>0.4</c:v>
                      </c:pt>
                      <c:pt idx="459">
                        <c:v>0.45</c:v>
                      </c:pt>
                      <c:pt idx="460">
                        <c:v>0.48</c:v>
                      </c:pt>
                      <c:pt idx="461">
                        <c:v>0.49</c:v>
                      </c:pt>
                      <c:pt idx="462">
                        <c:v>0.5</c:v>
                      </c:pt>
                      <c:pt idx="463">
                        <c:v>0.52</c:v>
                      </c:pt>
                      <c:pt idx="464">
                        <c:v>0.51</c:v>
                      </c:pt>
                      <c:pt idx="465">
                        <c:v>0.49</c:v>
                      </c:pt>
                      <c:pt idx="466">
                        <c:v>0.47</c:v>
                      </c:pt>
                      <c:pt idx="467">
                        <c:v>0.46</c:v>
                      </c:pt>
                      <c:pt idx="468">
                        <c:v>0.44</c:v>
                      </c:pt>
                      <c:pt idx="469">
                        <c:v>0.44</c:v>
                      </c:pt>
                      <c:pt idx="470">
                        <c:v>0.42</c:v>
                      </c:pt>
                      <c:pt idx="471">
                        <c:v>0.43</c:v>
                      </c:pt>
                      <c:pt idx="472">
                        <c:v>0.44</c:v>
                      </c:pt>
                      <c:pt idx="473">
                        <c:v>0.45</c:v>
                      </c:pt>
                      <c:pt idx="474">
                        <c:v>0.46</c:v>
                      </c:pt>
                      <c:pt idx="475">
                        <c:v>0.45</c:v>
                      </c:pt>
                      <c:pt idx="476">
                        <c:v>0.44</c:v>
                      </c:pt>
                      <c:pt idx="477">
                        <c:v>0.46</c:v>
                      </c:pt>
                      <c:pt idx="478">
                        <c:v>0.45</c:v>
                      </c:pt>
                      <c:pt idx="479">
                        <c:v>0.6</c:v>
                      </c:pt>
                      <c:pt idx="480">
                        <c:v>0.65</c:v>
                      </c:pt>
                      <c:pt idx="481">
                        <c:v>0.6</c:v>
                      </c:pt>
                      <c:pt idx="482">
                        <c:v>0.67</c:v>
                      </c:pt>
                      <c:pt idx="483">
                        <c:v>0.66</c:v>
                      </c:pt>
                      <c:pt idx="484">
                        <c:v>0.67</c:v>
                      </c:pt>
                      <c:pt idx="485">
                        <c:v>0.57999999999999996</c:v>
                      </c:pt>
                      <c:pt idx="486">
                        <c:v>0.59</c:v>
                      </c:pt>
                      <c:pt idx="487">
                        <c:v>0.56999999999999995</c:v>
                      </c:pt>
                      <c:pt idx="488">
                        <c:v>0.56000000000000005</c:v>
                      </c:pt>
                      <c:pt idx="489">
                        <c:v>0.56999999999999995</c:v>
                      </c:pt>
                      <c:pt idx="490">
                        <c:v>0.49</c:v>
                      </c:pt>
                      <c:pt idx="491">
                        <c:v>0.46</c:v>
                      </c:pt>
                      <c:pt idx="492">
                        <c:v>0.45</c:v>
                      </c:pt>
                      <c:pt idx="493">
                        <c:v>0.5</c:v>
                      </c:pt>
                      <c:pt idx="494">
                        <c:v>0.56999999999999995</c:v>
                      </c:pt>
                      <c:pt idx="495">
                        <c:v>0.75</c:v>
                      </c:pt>
                      <c:pt idx="496">
                        <c:v>0.85</c:v>
                      </c:pt>
                      <c:pt idx="497">
                        <c:v>0.76</c:v>
                      </c:pt>
                      <c:pt idx="498">
                        <c:v>0.69</c:v>
                      </c:pt>
                      <c:pt idx="499">
                        <c:v>0.68</c:v>
                      </c:pt>
                      <c:pt idx="500">
                        <c:v>0.75</c:v>
                      </c:pt>
                      <c:pt idx="501">
                        <c:v>0.75</c:v>
                      </c:pt>
                      <c:pt idx="502">
                        <c:v>1.31</c:v>
                      </c:pt>
                      <c:pt idx="503">
                        <c:v>1.37</c:v>
                      </c:pt>
                      <c:pt idx="504">
                        <c:v>1.3</c:v>
                      </c:pt>
                      <c:pt idx="505">
                        <c:v>1.17</c:v>
                      </c:pt>
                      <c:pt idx="506">
                        <c:v>1.54</c:v>
                      </c:pt>
                      <c:pt idx="507">
                        <c:v>1.52</c:v>
                      </c:pt>
                      <c:pt idx="508">
                        <c:v>1.42</c:v>
                      </c:pt>
                      <c:pt idx="509">
                        <c:v>1.31</c:v>
                      </c:pt>
                      <c:pt idx="510">
                        <c:v>1.22</c:v>
                      </c:pt>
                      <c:pt idx="511">
                        <c:v>1.2</c:v>
                      </c:pt>
                      <c:pt idx="512">
                        <c:v>1.18</c:v>
                      </c:pt>
                      <c:pt idx="513">
                        <c:v>1.26</c:v>
                      </c:pt>
                      <c:pt idx="514">
                        <c:v>1.17</c:v>
                      </c:pt>
                      <c:pt idx="515">
                        <c:v>1.1499999999999999</c:v>
                      </c:pt>
                      <c:pt idx="516">
                        <c:v>1.1200000000000001</c:v>
                      </c:pt>
                      <c:pt idx="517">
                        <c:v>0.99</c:v>
                      </c:pt>
                      <c:pt idx="518">
                        <c:v>0.96</c:v>
                      </c:pt>
                      <c:pt idx="519">
                        <c:v>0.9</c:v>
                      </c:pt>
                      <c:pt idx="520">
                        <c:v>0.88</c:v>
                      </c:pt>
                      <c:pt idx="521">
                        <c:v>0.86</c:v>
                      </c:pt>
                      <c:pt idx="522">
                        <c:v>0.81</c:v>
                      </c:pt>
                      <c:pt idx="523">
                        <c:v>0.8</c:v>
                      </c:pt>
                      <c:pt idx="524">
                        <c:v>0.81</c:v>
                      </c:pt>
                      <c:pt idx="525">
                        <c:v>0.8</c:v>
                      </c:pt>
                      <c:pt idx="526">
                        <c:v>0.79</c:v>
                      </c:pt>
                      <c:pt idx="527">
                        <c:v>0.82</c:v>
                      </c:pt>
                      <c:pt idx="528">
                        <c:v>0.95</c:v>
                      </c:pt>
                      <c:pt idx="529">
                        <c:v>0.8</c:v>
                      </c:pt>
                      <c:pt idx="530">
                        <c:v>0.79</c:v>
                      </c:pt>
                      <c:pt idx="531">
                        <c:v>0.78</c:v>
                      </c:pt>
                      <c:pt idx="532">
                        <c:v>0.8</c:v>
                      </c:pt>
                      <c:pt idx="533">
                        <c:v>0.79</c:v>
                      </c:pt>
                      <c:pt idx="534">
                        <c:v>0.78</c:v>
                      </c:pt>
                      <c:pt idx="535">
                        <c:v>0.78</c:v>
                      </c:pt>
                      <c:pt idx="536">
                        <c:v>0.77</c:v>
                      </c:pt>
                      <c:pt idx="537">
                        <c:v>0.77</c:v>
                      </c:pt>
                      <c:pt idx="538">
                        <c:v>0.76</c:v>
                      </c:pt>
                      <c:pt idx="539">
                        <c:v>0.76</c:v>
                      </c:pt>
                      <c:pt idx="540">
                        <c:v>0.74</c:v>
                      </c:pt>
                      <c:pt idx="541">
                        <c:v>0.98</c:v>
                      </c:pt>
                      <c:pt idx="542">
                        <c:v>1</c:v>
                      </c:pt>
                      <c:pt idx="543">
                        <c:v>1.02</c:v>
                      </c:pt>
                      <c:pt idx="544">
                        <c:v>1.4</c:v>
                      </c:pt>
                      <c:pt idx="545">
                        <c:v>1.17</c:v>
                      </c:pt>
                      <c:pt idx="546">
                        <c:v>1.06</c:v>
                      </c:pt>
                      <c:pt idx="547">
                        <c:v>1</c:v>
                      </c:pt>
                      <c:pt idx="548">
                        <c:v>0.9</c:v>
                      </c:pt>
                      <c:pt idx="549">
                        <c:v>0.88</c:v>
                      </c:pt>
                      <c:pt idx="550">
                        <c:v>0.87</c:v>
                      </c:pt>
                      <c:pt idx="551">
                        <c:v>0.8</c:v>
                      </c:pt>
                      <c:pt idx="552">
                        <c:v>0.84</c:v>
                      </c:pt>
                      <c:pt idx="553">
                        <c:v>1.05</c:v>
                      </c:pt>
                      <c:pt idx="554">
                        <c:v>1.02</c:v>
                      </c:pt>
                      <c:pt idx="555">
                        <c:v>0.91</c:v>
                      </c:pt>
                      <c:pt idx="556">
                        <c:v>0.93</c:v>
                      </c:pt>
                      <c:pt idx="557">
                        <c:v>1.01</c:v>
                      </c:pt>
                      <c:pt idx="558">
                        <c:v>1.17</c:v>
                      </c:pt>
                      <c:pt idx="559">
                        <c:v>1.18</c:v>
                      </c:pt>
                      <c:pt idx="560">
                        <c:v>1.46</c:v>
                      </c:pt>
                      <c:pt idx="561">
                        <c:v>1.52</c:v>
                      </c:pt>
                      <c:pt idx="562">
                        <c:v>1.54</c:v>
                      </c:pt>
                      <c:pt idx="563">
                        <c:v>1.52</c:v>
                      </c:pt>
                      <c:pt idx="564">
                        <c:v>1.64</c:v>
                      </c:pt>
                      <c:pt idx="565">
                        <c:v>1.85</c:v>
                      </c:pt>
                      <c:pt idx="566">
                        <c:v>1.94</c:v>
                      </c:pt>
                      <c:pt idx="567">
                        <c:v>1.89</c:v>
                      </c:pt>
                      <c:pt idx="568">
                        <c:v>1.84</c:v>
                      </c:pt>
                      <c:pt idx="569">
                        <c:v>2.35</c:v>
                      </c:pt>
                      <c:pt idx="570">
                        <c:v>2.46</c:v>
                      </c:pt>
                      <c:pt idx="571">
                        <c:v>2.27</c:v>
                      </c:pt>
                      <c:pt idx="572">
                        <c:v>2.1</c:v>
                      </c:pt>
                      <c:pt idx="573">
                        <c:v>2.09</c:v>
                      </c:pt>
                      <c:pt idx="574">
                        <c:v>2</c:v>
                      </c:pt>
                      <c:pt idx="575">
                        <c:v>1.92</c:v>
                      </c:pt>
                      <c:pt idx="576">
                        <c:v>1.92</c:v>
                      </c:pt>
                      <c:pt idx="577">
                        <c:v>1.7</c:v>
                      </c:pt>
                      <c:pt idx="578">
                        <c:v>1.56</c:v>
                      </c:pt>
                      <c:pt idx="579">
                        <c:v>1.63</c:v>
                      </c:pt>
                      <c:pt idx="580">
                        <c:v>1.62</c:v>
                      </c:pt>
                      <c:pt idx="581">
                        <c:v>1.5</c:v>
                      </c:pt>
                      <c:pt idx="582">
                        <c:v>1.51</c:v>
                      </c:pt>
                      <c:pt idx="583">
                        <c:v>1.52</c:v>
                      </c:pt>
                      <c:pt idx="584">
                        <c:v>1.64</c:v>
                      </c:pt>
                      <c:pt idx="585">
                        <c:v>1.78</c:v>
                      </c:pt>
                      <c:pt idx="586">
                        <c:v>2.35</c:v>
                      </c:pt>
                      <c:pt idx="587">
                        <c:v>2.75</c:v>
                      </c:pt>
                      <c:pt idx="588">
                        <c:v>2.59</c:v>
                      </c:pt>
                      <c:pt idx="589">
                        <c:v>2.3199999999999998</c:v>
                      </c:pt>
                      <c:pt idx="590">
                        <c:v>2.2599999999999998</c:v>
                      </c:pt>
                      <c:pt idx="591">
                        <c:v>2.62</c:v>
                      </c:pt>
                      <c:pt idx="592">
                        <c:v>2.7</c:v>
                      </c:pt>
                      <c:pt idx="593">
                        <c:v>2.61</c:v>
                      </c:pt>
                      <c:pt idx="594">
                        <c:v>2.4500000000000002</c:v>
                      </c:pt>
                      <c:pt idx="595">
                        <c:v>2.36</c:v>
                      </c:pt>
                      <c:pt idx="596">
                        <c:v>2.6</c:v>
                      </c:pt>
                      <c:pt idx="597">
                        <c:v>2.62</c:v>
                      </c:pt>
                      <c:pt idx="598">
                        <c:v>2.64</c:v>
                      </c:pt>
                      <c:pt idx="599">
                        <c:v>2.54</c:v>
                      </c:pt>
                      <c:pt idx="600">
                        <c:v>2.4</c:v>
                      </c:pt>
                      <c:pt idx="601">
                        <c:v>2.2000000000000002</c:v>
                      </c:pt>
                      <c:pt idx="602">
                        <c:v>2.48</c:v>
                      </c:pt>
                      <c:pt idx="603">
                        <c:v>2.2599999999999998</c:v>
                      </c:pt>
                      <c:pt idx="604">
                        <c:v>2.1</c:v>
                      </c:pt>
                      <c:pt idx="605">
                        <c:v>2.08</c:v>
                      </c:pt>
                      <c:pt idx="606">
                        <c:v>2</c:v>
                      </c:pt>
                      <c:pt idx="607">
                        <c:v>1.99</c:v>
                      </c:pt>
                      <c:pt idx="608">
                        <c:v>1.99</c:v>
                      </c:pt>
                      <c:pt idx="609">
                        <c:v>1.98</c:v>
                      </c:pt>
                      <c:pt idx="610">
                        <c:v>1.93</c:v>
                      </c:pt>
                      <c:pt idx="611">
                        <c:v>2.36</c:v>
                      </c:pt>
                      <c:pt idx="612">
                        <c:v>2.1</c:v>
                      </c:pt>
                      <c:pt idx="613">
                        <c:v>2.0299999999999998</c:v>
                      </c:pt>
                      <c:pt idx="614">
                        <c:v>2.02</c:v>
                      </c:pt>
                      <c:pt idx="615">
                        <c:v>2.0099999999999998</c:v>
                      </c:pt>
                      <c:pt idx="616">
                        <c:v>2</c:v>
                      </c:pt>
                      <c:pt idx="617">
                        <c:v>2.37</c:v>
                      </c:pt>
                      <c:pt idx="618">
                        <c:v>2.3199999999999998</c:v>
                      </c:pt>
                      <c:pt idx="619">
                        <c:v>2.4</c:v>
                      </c:pt>
                      <c:pt idx="620">
                        <c:v>2.36</c:v>
                      </c:pt>
                      <c:pt idx="621">
                        <c:v>2.37</c:v>
                      </c:pt>
                      <c:pt idx="622">
                        <c:v>2.2000000000000002</c:v>
                      </c:pt>
                      <c:pt idx="623">
                        <c:v>1.45</c:v>
                      </c:pt>
                      <c:pt idx="624">
                        <c:v>2.77</c:v>
                      </c:pt>
                      <c:pt idx="625">
                        <c:v>2.66</c:v>
                      </c:pt>
                      <c:pt idx="626">
                        <c:v>2.85</c:v>
                      </c:pt>
                      <c:pt idx="627">
                        <c:v>3.18</c:v>
                      </c:pt>
                      <c:pt idx="628">
                        <c:v>3.15</c:v>
                      </c:pt>
                      <c:pt idx="629">
                        <c:v>3.1</c:v>
                      </c:pt>
                      <c:pt idx="630">
                        <c:v>3.11</c:v>
                      </c:pt>
                      <c:pt idx="631">
                        <c:v>3.2</c:v>
                      </c:pt>
                      <c:pt idx="632">
                        <c:v>3.4</c:v>
                      </c:pt>
                      <c:pt idx="633">
                        <c:v>3.41</c:v>
                      </c:pt>
                      <c:pt idx="634">
                        <c:v>3.53</c:v>
                      </c:pt>
                      <c:pt idx="635">
                        <c:v>3.55</c:v>
                      </c:pt>
                      <c:pt idx="636">
                        <c:v>3.58</c:v>
                      </c:pt>
                      <c:pt idx="637">
                        <c:v>3.52</c:v>
                      </c:pt>
                      <c:pt idx="638">
                        <c:v>3.35</c:v>
                      </c:pt>
                      <c:pt idx="639">
                        <c:v>3.31</c:v>
                      </c:pt>
                      <c:pt idx="640">
                        <c:v>3.45</c:v>
                      </c:pt>
                      <c:pt idx="641">
                        <c:v>3.5</c:v>
                      </c:pt>
                      <c:pt idx="642">
                        <c:v>3.53</c:v>
                      </c:pt>
                      <c:pt idx="643">
                        <c:v>3.53</c:v>
                      </c:pt>
                      <c:pt idx="644">
                        <c:v>3.36</c:v>
                      </c:pt>
                      <c:pt idx="645">
                        <c:v>3.21</c:v>
                      </c:pt>
                      <c:pt idx="646">
                        <c:v>3.32</c:v>
                      </c:pt>
                      <c:pt idx="647">
                        <c:v>3.59</c:v>
                      </c:pt>
                      <c:pt idx="648">
                        <c:v>3.32</c:v>
                      </c:pt>
                      <c:pt idx="649">
                        <c:v>3.22</c:v>
                      </c:pt>
                      <c:pt idx="650">
                        <c:v>3.13</c:v>
                      </c:pt>
                      <c:pt idx="651">
                        <c:v>3.1</c:v>
                      </c:pt>
                      <c:pt idx="652">
                        <c:v>3.02</c:v>
                      </c:pt>
                      <c:pt idx="653">
                        <c:v>2.97</c:v>
                      </c:pt>
                      <c:pt idx="654">
                        <c:v>2.82</c:v>
                      </c:pt>
                      <c:pt idx="655">
                        <c:v>2.72</c:v>
                      </c:pt>
                      <c:pt idx="656">
                        <c:v>2.71</c:v>
                      </c:pt>
                      <c:pt idx="657">
                        <c:v>2.64</c:v>
                      </c:pt>
                      <c:pt idx="658">
                        <c:v>3.28</c:v>
                      </c:pt>
                      <c:pt idx="659">
                        <c:v>3.41</c:v>
                      </c:pt>
                      <c:pt idx="660">
                        <c:v>3.25</c:v>
                      </c:pt>
                      <c:pt idx="661">
                        <c:v>3.12</c:v>
                      </c:pt>
                      <c:pt idx="662">
                        <c:v>3.13</c:v>
                      </c:pt>
                      <c:pt idx="663">
                        <c:v>3.2</c:v>
                      </c:pt>
                      <c:pt idx="664">
                        <c:v>3.01</c:v>
                      </c:pt>
                      <c:pt idx="665">
                        <c:v>3</c:v>
                      </c:pt>
                      <c:pt idx="666">
                        <c:v>2.86</c:v>
                      </c:pt>
                      <c:pt idx="667">
                        <c:v>2.82</c:v>
                      </c:pt>
                      <c:pt idx="668">
                        <c:v>2.76</c:v>
                      </c:pt>
                      <c:pt idx="669">
                        <c:v>2.75</c:v>
                      </c:pt>
                      <c:pt idx="670">
                        <c:v>2.74</c:v>
                      </c:pt>
                      <c:pt idx="671">
                        <c:v>2.89</c:v>
                      </c:pt>
                      <c:pt idx="672">
                        <c:v>2.85</c:v>
                      </c:pt>
                      <c:pt idx="673">
                        <c:v>2.77</c:v>
                      </c:pt>
                      <c:pt idx="674">
                        <c:v>2.74</c:v>
                      </c:pt>
                      <c:pt idx="675">
                        <c:v>2.72</c:v>
                      </c:pt>
                      <c:pt idx="676">
                        <c:v>2.62</c:v>
                      </c:pt>
                      <c:pt idx="677">
                        <c:v>2.59</c:v>
                      </c:pt>
                      <c:pt idx="678">
                        <c:v>2.57</c:v>
                      </c:pt>
                      <c:pt idx="679">
                        <c:v>2.64</c:v>
                      </c:pt>
                      <c:pt idx="680">
                        <c:v>2.56</c:v>
                      </c:pt>
                      <c:pt idx="681">
                        <c:v>2.5</c:v>
                      </c:pt>
                      <c:pt idx="682">
                        <c:v>2.63</c:v>
                      </c:pt>
                      <c:pt idx="683">
                        <c:v>2.79</c:v>
                      </c:pt>
                      <c:pt idx="684">
                        <c:v>2.72</c:v>
                      </c:pt>
                      <c:pt idx="685">
                        <c:v>2.62</c:v>
                      </c:pt>
                      <c:pt idx="686">
                        <c:v>2.6</c:v>
                      </c:pt>
                      <c:pt idx="687">
                        <c:v>2.65</c:v>
                      </c:pt>
                      <c:pt idx="688">
                        <c:v>2.63</c:v>
                      </c:pt>
                      <c:pt idx="689">
                        <c:v>3.02</c:v>
                      </c:pt>
                      <c:pt idx="690">
                        <c:v>3.25</c:v>
                      </c:pt>
                      <c:pt idx="691">
                        <c:v>3.02</c:v>
                      </c:pt>
                      <c:pt idx="692">
                        <c:v>2.87</c:v>
                      </c:pt>
                      <c:pt idx="693">
                        <c:v>2.96</c:v>
                      </c:pt>
                      <c:pt idx="694">
                        <c:v>2.89</c:v>
                      </c:pt>
                      <c:pt idx="695">
                        <c:v>2.79</c:v>
                      </c:pt>
                      <c:pt idx="696">
                        <c:v>2.65</c:v>
                      </c:pt>
                      <c:pt idx="697">
                        <c:v>2.85</c:v>
                      </c:pt>
                      <c:pt idx="698">
                        <c:v>2.88</c:v>
                      </c:pt>
                      <c:pt idx="699">
                        <c:v>2.9</c:v>
                      </c:pt>
                      <c:pt idx="700">
                        <c:v>3.02</c:v>
                      </c:pt>
                      <c:pt idx="701">
                        <c:v>3.03</c:v>
                      </c:pt>
                      <c:pt idx="702">
                        <c:v>3.02</c:v>
                      </c:pt>
                      <c:pt idx="703">
                        <c:v>3.2</c:v>
                      </c:pt>
                      <c:pt idx="704">
                        <c:v>3.14</c:v>
                      </c:pt>
                      <c:pt idx="705">
                        <c:v>3.12</c:v>
                      </c:pt>
                      <c:pt idx="706">
                        <c:v>2.97</c:v>
                      </c:pt>
                      <c:pt idx="707">
                        <c:v>3</c:v>
                      </c:pt>
                      <c:pt idx="708">
                        <c:v>2.89</c:v>
                      </c:pt>
                      <c:pt idx="709">
                        <c:v>2.85</c:v>
                      </c:pt>
                      <c:pt idx="710">
                        <c:v>2.75</c:v>
                      </c:pt>
                      <c:pt idx="711">
                        <c:v>2.67</c:v>
                      </c:pt>
                      <c:pt idx="712">
                        <c:v>2.62</c:v>
                      </c:pt>
                      <c:pt idx="713">
                        <c:v>2.6</c:v>
                      </c:pt>
                      <c:pt idx="714">
                        <c:v>2.57</c:v>
                      </c:pt>
                      <c:pt idx="715">
                        <c:v>2.56</c:v>
                      </c:pt>
                      <c:pt idx="716">
                        <c:v>2.5</c:v>
                      </c:pt>
                      <c:pt idx="717">
                        <c:v>2.5</c:v>
                      </c:pt>
                      <c:pt idx="718">
                        <c:v>2.48</c:v>
                      </c:pt>
                      <c:pt idx="719">
                        <c:v>2.5</c:v>
                      </c:pt>
                      <c:pt idx="720">
                        <c:v>2.39</c:v>
                      </c:pt>
                      <c:pt idx="721">
                        <c:v>2.4500000000000002</c:v>
                      </c:pt>
                      <c:pt idx="722">
                        <c:v>2.37</c:v>
                      </c:pt>
                      <c:pt idx="723">
                        <c:v>2.39</c:v>
                      </c:pt>
                      <c:pt idx="724">
                        <c:v>2.5499999999999998</c:v>
                      </c:pt>
                      <c:pt idx="725">
                        <c:v>2.2999999999999998</c:v>
                      </c:pt>
                      <c:pt idx="726">
                        <c:v>2.2000000000000002</c:v>
                      </c:pt>
                      <c:pt idx="727">
                        <c:v>2.12</c:v>
                      </c:pt>
                      <c:pt idx="728">
                        <c:v>2.11</c:v>
                      </c:pt>
                      <c:pt idx="729">
                        <c:v>2.11</c:v>
                      </c:pt>
                      <c:pt idx="730">
                        <c:v>2.1</c:v>
                      </c:pt>
                      <c:pt idx="731">
                        <c:v>2.1</c:v>
                      </c:pt>
                    </c:numCache>
                  </c:numRef>
                </c:val>
                <c:smooth val="1"/>
                <c:extLst xmlns:c15="http://schemas.microsoft.com/office/drawing/2012/chart">
                  <c:ext xmlns:c16="http://schemas.microsoft.com/office/drawing/2014/chart" uri="{C3380CC4-5D6E-409C-BE32-E72D297353CC}">
                    <c16:uniqueId val="{0000000E-F62F-495E-A366-4CF7EF09F92C}"/>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DATOS!$AE$3:$AE$734</c15:sqref>
                        </c15:formulaRef>
                      </c:ext>
                    </c:extLst>
                    <c:numCache>
                      <c:formatCode>0.00</c:formatCode>
                      <c:ptCount val="732"/>
                      <c:pt idx="0">
                        <c:v>2.1</c:v>
                      </c:pt>
                      <c:pt idx="1">
                        <c:v>2.08</c:v>
                      </c:pt>
                      <c:pt idx="2">
                        <c:v>2.0299999999999998</c:v>
                      </c:pt>
                      <c:pt idx="3">
                        <c:v>1.94</c:v>
                      </c:pt>
                      <c:pt idx="4">
                        <c:v>1.85</c:v>
                      </c:pt>
                      <c:pt idx="5">
                        <c:v>1.82</c:v>
                      </c:pt>
                      <c:pt idx="6">
                        <c:v>1.74</c:v>
                      </c:pt>
                      <c:pt idx="7">
                        <c:v>1.75</c:v>
                      </c:pt>
                      <c:pt idx="8">
                        <c:v>1.65</c:v>
                      </c:pt>
                      <c:pt idx="9">
                        <c:v>1.6</c:v>
                      </c:pt>
                      <c:pt idx="10">
                        <c:v>1.58</c:v>
                      </c:pt>
                      <c:pt idx="11">
                        <c:v>1.58</c:v>
                      </c:pt>
                      <c:pt idx="12">
                        <c:v>1.59</c:v>
                      </c:pt>
                      <c:pt idx="13">
                        <c:v>1.59</c:v>
                      </c:pt>
                      <c:pt idx="14">
                        <c:v>1.66</c:v>
                      </c:pt>
                      <c:pt idx="15">
                        <c:v>1.64</c:v>
                      </c:pt>
                      <c:pt idx="16">
                        <c:v>1.65</c:v>
                      </c:pt>
                      <c:pt idx="17">
                        <c:v>1.79</c:v>
                      </c:pt>
                      <c:pt idx="18">
                        <c:v>1.74</c:v>
                      </c:pt>
                      <c:pt idx="19">
                        <c:v>1.76</c:v>
                      </c:pt>
                      <c:pt idx="20">
                        <c:v>1.72</c:v>
                      </c:pt>
                      <c:pt idx="21">
                        <c:v>1.74</c:v>
                      </c:pt>
                      <c:pt idx="22">
                        <c:v>1.82</c:v>
                      </c:pt>
                      <c:pt idx="23">
                        <c:v>2.0299999999999998</c:v>
                      </c:pt>
                      <c:pt idx="24">
                        <c:v>1.92</c:v>
                      </c:pt>
                      <c:pt idx="25">
                        <c:v>1.84</c:v>
                      </c:pt>
                      <c:pt idx="26">
                        <c:v>1.75</c:v>
                      </c:pt>
                      <c:pt idx="27">
                        <c:v>2</c:v>
                      </c:pt>
                      <c:pt idx="28">
                        <c:v>2.1</c:v>
                      </c:pt>
                      <c:pt idx="29">
                        <c:v>2.0299999999999998</c:v>
                      </c:pt>
                      <c:pt idx="30">
                        <c:v>2.1800000000000002</c:v>
                      </c:pt>
                      <c:pt idx="31">
                        <c:v>2.11</c:v>
                      </c:pt>
                      <c:pt idx="32">
                        <c:v>2.1</c:v>
                      </c:pt>
                      <c:pt idx="33">
                        <c:v>2.2400000000000002</c:v>
                      </c:pt>
                      <c:pt idx="34">
                        <c:v>2.15</c:v>
                      </c:pt>
                      <c:pt idx="35">
                        <c:v>2.09</c:v>
                      </c:pt>
                      <c:pt idx="36">
                        <c:v>1.83</c:v>
                      </c:pt>
                      <c:pt idx="37">
                        <c:v>1.84</c:v>
                      </c:pt>
                      <c:pt idx="38">
                        <c:v>1.97</c:v>
                      </c:pt>
                      <c:pt idx="39">
                        <c:v>2.14</c:v>
                      </c:pt>
                      <c:pt idx="40">
                        <c:v>2.34</c:v>
                      </c:pt>
                      <c:pt idx="41">
                        <c:v>2.68</c:v>
                      </c:pt>
                      <c:pt idx="42">
                        <c:v>2.48</c:v>
                      </c:pt>
                      <c:pt idx="43">
                        <c:v>2.4</c:v>
                      </c:pt>
                      <c:pt idx="44">
                        <c:v>2.44</c:v>
                      </c:pt>
                      <c:pt idx="45">
                        <c:v>2.48</c:v>
                      </c:pt>
                      <c:pt idx="46">
                        <c:v>2.4</c:v>
                      </c:pt>
                      <c:pt idx="47">
                        <c:v>2.56</c:v>
                      </c:pt>
                      <c:pt idx="48">
                        <c:v>2.35</c:v>
                      </c:pt>
                      <c:pt idx="49">
                        <c:v>2.31</c:v>
                      </c:pt>
                      <c:pt idx="50">
                        <c:v>2.17</c:v>
                      </c:pt>
                      <c:pt idx="51">
                        <c:v>2.11</c:v>
                      </c:pt>
                      <c:pt idx="52">
                        <c:v>2.12</c:v>
                      </c:pt>
                      <c:pt idx="53">
                        <c:v>2.09</c:v>
                      </c:pt>
                      <c:pt idx="54">
                        <c:v>2.1</c:v>
                      </c:pt>
                      <c:pt idx="55">
                        <c:v>2.0499999999999998</c:v>
                      </c:pt>
                      <c:pt idx="56">
                        <c:v>2</c:v>
                      </c:pt>
                      <c:pt idx="57">
                        <c:v>1.95</c:v>
                      </c:pt>
                      <c:pt idx="58">
                        <c:v>1.94</c:v>
                      </c:pt>
                      <c:pt idx="59">
                        <c:v>2.15</c:v>
                      </c:pt>
                      <c:pt idx="60">
                        <c:v>2.04</c:v>
                      </c:pt>
                      <c:pt idx="61">
                        <c:v>2.0299999999999998</c:v>
                      </c:pt>
                      <c:pt idx="62">
                        <c:v>2</c:v>
                      </c:pt>
                      <c:pt idx="63">
                        <c:v>2.0499999999999998</c:v>
                      </c:pt>
                      <c:pt idx="64">
                        <c:v>2.0699999999999998</c:v>
                      </c:pt>
                      <c:pt idx="65">
                        <c:v>2.1</c:v>
                      </c:pt>
                      <c:pt idx="66">
                        <c:v>2.08</c:v>
                      </c:pt>
                      <c:pt idx="67">
                        <c:v>2.0299999999999998</c:v>
                      </c:pt>
                      <c:pt idx="68">
                        <c:v>1.9</c:v>
                      </c:pt>
                      <c:pt idx="69">
                        <c:v>1.89</c:v>
                      </c:pt>
                      <c:pt idx="70">
                        <c:v>1.87</c:v>
                      </c:pt>
                      <c:pt idx="71">
                        <c:v>1.88</c:v>
                      </c:pt>
                      <c:pt idx="72">
                        <c:v>1.92</c:v>
                      </c:pt>
                      <c:pt idx="73">
                        <c:v>1.88</c:v>
                      </c:pt>
                      <c:pt idx="74">
                        <c:v>1.92</c:v>
                      </c:pt>
                      <c:pt idx="75">
                        <c:v>1.86</c:v>
                      </c:pt>
                      <c:pt idx="76">
                        <c:v>1.83</c:v>
                      </c:pt>
                      <c:pt idx="77">
                        <c:v>1.86</c:v>
                      </c:pt>
                      <c:pt idx="78">
                        <c:v>1.83</c:v>
                      </c:pt>
                      <c:pt idx="79">
                        <c:v>2.0099999999999998</c:v>
                      </c:pt>
                      <c:pt idx="80">
                        <c:v>1.82</c:v>
                      </c:pt>
                      <c:pt idx="81">
                        <c:v>1.87</c:v>
                      </c:pt>
                      <c:pt idx="82">
                        <c:v>2.09</c:v>
                      </c:pt>
                      <c:pt idx="83">
                        <c:v>2.27</c:v>
                      </c:pt>
                      <c:pt idx="84">
                        <c:v>2.5499999999999998</c:v>
                      </c:pt>
                      <c:pt idx="85">
                        <c:v>2.83</c:v>
                      </c:pt>
                      <c:pt idx="86">
                        <c:v>3.05</c:v>
                      </c:pt>
                      <c:pt idx="87">
                        <c:v>3</c:v>
                      </c:pt>
                      <c:pt idx="88">
                        <c:v>2.86</c:v>
                      </c:pt>
                      <c:pt idx="89">
                        <c:v>2.83</c:v>
                      </c:pt>
                      <c:pt idx="90">
                        <c:v>2.82</c:v>
                      </c:pt>
                      <c:pt idx="91">
                        <c:v>2.81</c:v>
                      </c:pt>
                      <c:pt idx="92">
                        <c:v>2.8</c:v>
                      </c:pt>
                      <c:pt idx="93">
                        <c:v>2.66</c:v>
                      </c:pt>
                      <c:pt idx="94">
                        <c:v>2.57</c:v>
                      </c:pt>
                      <c:pt idx="95">
                        <c:v>2.4500000000000002</c:v>
                      </c:pt>
                      <c:pt idx="96">
                        <c:v>2.34</c:v>
                      </c:pt>
                      <c:pt idx="97">
                        <c:v>2.27</c:v>
                      </c:pt>
                      <c:pt idx="98">
                        <c:v>2.2599999999999998</c:v>
                      </c:pt>
                      <c:pt idx="99">
                        <c:v>2.29</c:v>
                      </c:pt>
                      <c:pt idx="100">
                        <c:v>2.4</c:v>
                      </c:pt>
                      <c:pt idx="101">
                        <c:v>2.4</c:v>
                      </c:pt>
                      <c:pt idx="102">
                        <c:v>2.42</c:v>
                      </c:pt>
                      <c:pt idx="103">
                        <c:v>2.34</c:v>
                      </c:pt>
                      <c:pt idx="104">
                        <c:v>2.2799999999999998</c:v>
                      </c:pt>
                      <c:pt idx="105">
                        <c:v>2.21</c:v>
                      </c:pt>
                      <c:pt idx="106">
                        <c:v>2.16</c:v>
                      </c:pt>
                      <c:pt idx="107">
                        <c:v>2.15</c:v>
                      </c:pt>
                      <c:pt idx="108">
                        <c:v>2.1</c:v>
                      </c:pt>
                      <c:pt idx="109">
                        <c:v>2.1</c:v>
                      </c:pt>
                      <c:pt idx="110">
                        <c:v>2.04</c:v>
                      </c:pt>
                      <c:pt idx="111">
                        <c:v>2.0499999999999998</c:v>
                      </c:pt>
                      <c:pt idx="112">
                        <c:v>2.0299999999999998</c:v>
                      </c:pt>
                      <c:pt idx="113">
                        <c:v>2.14</c:v>
                      </c:pt>
                      <c:pt idx="114">
                        <c:v>2.02</c:v>
                      </c:pt>
                      <c:pt idx="115">
                        <c:v>2.02</c:v>
                      </c:pt>
                      <c:pt idx="116">
                        <c:v>2.0299999999999998</c:v>
                      </c:pt>
                      <c:pt idx="117">
                        <c:v>2.0299999999999998</c:v>
                      </c:pt>
                      <c:pt idx="118">
                        <c:v>2.0299999999999998</c:v>
                      </c:pt>
                      <c:pt idx="119">
                        <c:v>2.0099999999999998</c:v>
                      </c:pt>
                      <c:pt idx="120">
                        <c:v>1.97</c:v>
                      </c:pt>
                      <c:pt idx="121">
                        <c:v>1.94</c:v>
                      </c:pt>
                      <c:pt idx="122">
                        <c:v>1.92</c:v>
                      </c:pt>
                      <c:pt idx="123">
                        <c:v>2.6</c:v>
                      </c:pt>
                      <c:pt idx="124">
                        <c:v>2.4500000000000002</c:v>
                      </c:pt>
                      <c:pt idx="125">
                        <c:v>2.73</c:v>
                      </c:pt>
                      <c:pt idx="126">
                        <c:v>3.03</c:v>
                      </c:pt>
                      <c:pt idx="127">
                        <c:v>3.65</c:v>
                      </c:pt>
                      <c:pt idx="128">
                        <c:v>3.27</c:v>
                      </c:pt>
                      <c:pt idx="129">
                        <c:v>2.2000000000000002</c:v>
                      </c:pt>
                      <c:pt idx="130">
                        <c:v>2.35</c:v>
                      </c:pt>
                      <c:pt idx="131">
                        <c:v>2.7</c:v>
                      </c:pt>
                      <c:pt idx="132">
                        <c:v>2.69</c:v>
                      </c:pt>
                      <c:pt idx="133">
                        <c:v>2.31</c:v>
                      </c:pt>
                      <c:pt idx="134">
                        <c:v>2.4</c:v>
                      </c:pt>
                      <c:pt idx="135">
                        <c:v>2.72</c:v>
                      </c:pt>
                      <c:pt idx="136">
                        <c:v>2.85</c:v>
                      </c:pt>
                      <c:pt idx="137">
                        <c:v>2.9</c:v>
                      </c:pt>
                      <c:pt idx="138">
                        <c:v>2.86</c:v>
                      </c:pt>
                      <c:pt idx="139">
                        <c:v>2.8</c:v>
                      </c:pt>
                      <c:pt idx="140">
                        <c:v>2.72</c:v>
                      </c:pt>
                      <c:pt idx="141">
                        <c:v>2.68</c:v>
                      </c:pt>
                      <c:pt idx="142">
                        <c:v>2.71</c:v>
                      </c:pt>
                      <c:pt idx="143">
                        <c:v>2.6</c:v>
                      </c:pt>
                      <c:pt idx="144">
                        <c:v>2.44</c:v>
                      </c:pt>
                      <c:pt idx="145">
                        <c:v>2.3199999999999998</c:v>
                      </c:pt>
                      <c:pt idx="146">
                        <c:v>2.1800000000000002</c:v>
                      </c:pt>
                      <c:pt idx="147">
                        <c:v>2.15</c:v>
                      </c:pt>
                      <c:pt idx="148">
                        <c:v>2.1</c:v>
                      </c:pt>
                      <c:pt idx="149">
                        <c:v>2.0699999999999998</c:v>
                      </c:pt>
                      <c:pt idx="150">
                        <c:v>2.15</c:v>
                      </c:pt>
                      <c:pt idx="151">
                        <c:v>2.1</c:v>
                      </c:pt>
                      <c:pt idx="152">
                        <c:v>2.06</c:v>
                      </c:pt>
                      <c:pt idx="153">
                        <c:v>2.23</c:v>
                      </c:pt>
                      <c:pt idx="154">
                        <c:v>2.35</c:v>
                      </c:pt>
                      <c:pt idx="155">
                        <c:v>2.31</c:v>
                      </c:pt>
                      <c:pt idx="156">
                        <c:v>2.2999999999999998</c:v>
                      </c:pt>
                      <c:pt idx="157">
                        <c:v>2.56</c:v>
                      </c:pt>
                      <c:pt idx="158">
                        <c:v>2.57</c:v>
                      </c:pt>
                      <c:pt idx="159">
                        <c:v>2.5099999999999998</c:v>
                      </c:pt>
                      <c:pt idx="160">
                        <c:v>2.4700000000000002</c:v>
                      </c:pt>
                      <c:pt idx="161">
                        <c:v>2.42</c:v>
                      </c:pt>
                      <c:pt idx="162">
                        <c:v>2.35</c:v>
                      </c:pt>
                      <c:pt idx="163">
                        <c:v>2.35</c:v>
                      </c:pt>
                      <c:pt idx="164">
                        <c:v>2.37</c:v>
                      </c:pt>
                      <c:pt idx="165">
                        <c:v>2.36</c:v>
                      </c:pt>
                      <c:pt idx="166">
                        <c:v>2.4300000000000002</c:v>
                      </c:pt>
                      <c:pt idx="167">
                        <c:v>2.1800000000000002</c:v>
                      </c:pt>
                      <c:pt idx="168">
                        <c:v>2</c:v>
                      </c:pt>
                      <c:pt idx="169">
                        <c:v>1.97</c:v>
                      </c:pt>
                      <c:pt idx="170">
                        <c:v>2.0099999999999998</c:v>
                      </c:pt>
                      <c:pt idx="171">
                        <c:v>2.5</c:v>
                      </c:pt>
                      <c:pt idx="172">
                        <c:v>2.2599999999999998</c:v>
                      </c:pt>
                      <c:pt idx="173">
                        <c:v>2.14</c:v>
                      </c:pt>
                      <c:pt idx="174">
                        <c:v>2.23</c:v>
                      </c:pt>
                      <c:pt idx="175">
                        <c:v>2.16</c:v>
                      </c:pt>
                      <c:pt idx="176">
                        <c:v>2.34</c:v>
                      </c:pt>
                      <c:pt idx="177">
                        <c:v>2.3199999999999998</c:v>
                      </c:pt>
                      <c:pt idx="178">
                        <c:v>2.16</c:v>
                      </c:pt>
                      <c:pt idx="179">
                        <c:v>2.1800000000000002</c:v>
                      </c:pt>
                      <c:pt idx="180">
                        <c:v>2.31</c:v>
                      </c:pt>
                      <c:pt idx="181">
                        <c:v>2.4</c:v>
                      </c:pt>
                      <c:pt idx="182">
                        <c:v>2.48</c:v>
                      </c:pt>
                      <c:pt idx="183">
                        <c:v>2.5299999999999998</c:v>
                      </c:pt>
                      <c:pt idx="184">
                        <c:v>2.54</c:v>
                      </c:pt>
                      <c:pt idx="185">
                        <c:v>2.62</c:v>
                      </c:pt>
                      <c:pt idx="186">
                        <c:v>2.54</c:v>
                      </c:pt>
                      <c:pt idx="187">
                        <c:v>2.48</c:v>
                      </c:pt>
                      <c:pt idx="188">
                        <c:v>2.46</c:v>
                      </c:pt>
                      <c:pt idx="189">
                        <c:v>2.41</c:v>
                      </c:pt>
                      <c:pt idx="190">
                        <c:v>2.37</c:v>
                      </c:pt>
                      <c:pt idx="191">
                        <c:v>2.36</c:v>
                      </c:pt>
                      <c:pt idx="192">
                        <c:v>2.3199999999999998</c:v>
                      </c:pt>
                      <c:pt idx="193">
                        <c:v>2.5099999999999998</c:v>
                      </c:pt>
                      <c:pt idx="194">
                        <c:v>2.77</c:v>
                      </c:pt>
                      <c:pt idx="195">
                        <c:v>2.85</c:v>
                      </c:pt>
                      <c:pt idx="196">
                        <c:v>2.5099999999999998</c:v>
                      </c:pt>
                      <c:pt idx="197">
                        <c:v>2.35</c:v>
                      </c:pt>
                      <c:pt idx="198">
                        <c:v>2.4500000000000002</c:v>
                      </c:pt>
                      <c:pt idx="199">
                        <c:v>2.38</c:v>
                      </c:pt>
                      <c:pt idx="200">
                        <c:v>2.57</c:v>
                      </c:pt>
                      <c:pt idx="201">
                        <c:v>2.73</c:v>
                      </c:pt>
                      <c:pt idx="202">
                        <c:v>2.5499999999999998</c:v>
                      </c:pt>
                      <c:pt idx="203">
                        <c:v>2.4500000000000002</c:v>
                      </c:pt>
                      <c:pt idx="204">
                        <c:v>2.38</c:v>
                      </c:pt>
                      <c:pt idx="205">
                        <c:v>3.25</c:v>
                      </c:pt>
                      <c:pt idx="206">
                        <c:v>2.15</c:v>
                      </c:pt>
                      <c:pt idx="207">
                        <c:v>2.12</c:v>
                      </c:pt>
                      <c:pt idx="208">
                        <c:v>2.0699999999999998</c:v>
                      </c:pt>
                      <c:pt idx="209">
                        <c:v>2.0699999999999998</c:v>
                      </c:pt>
                      <c:pt idx="210">
                        <c:v>1.97</c:v>
                      </c:pt>
                      <c:pt idx="211">
                        <c:v>1.91</c:v>
                      </c:pt>
                      <c:pt idx="212">
                        <c:v>1.84</c:v>
                      </c:pt>
                      <c:pt idx="213">
                        <c:v>1.87</c:v>
                      </c:pt>
                      <c:pt idx="214">
                        <c:v>1.7</c:v>
                      </c:pt>
                      <c:pt idx="215">
                        <c:v>1.74</c:v>
                      </c:pt>
                      <c:pt idx="216">
                        <c:v>1.74</c:v>
                      </c:pt>
                      <c:pt idx="217">
                        <c:v>1.71</c:v>
                      </c:pt>
                      <c:pt idx="218">
                        <c:v>1.72</c:v>
                      </c:pt>
                      <c:pt idx="219">
                        <c:v>2.0099999999999998</c:v>
                      </c:pt>
                      <c:pt idx="220">
                        <c:v>1.81</c:v>
                      </c:pt>
                      <c:pt idx="221">
                        <c:v>1.9</c:v>
                      </c:pt>
                      <c:pt idx="222">
                        <c:v>1.83</c:v>
                      </c:pt>
                      <c:pt idx="223">
                        <c:v>1.74</c:v>
                      </c:pt>
                      <c:pt idx="224">
                        <c:v>1.82</c:v>
                      </c:pt>
                      <c:pt idx="225">
                        <c:v>1.98</c:v>
                      </c:pt>
                      <c:pt idx="226">
                        <c:v>2.0499999999999998</c:v>
                      </c:pt>
                      <c:pt idx="227">
                        <c:v>2.2999999999999998</c:v>
                      </c:pt>
                      <c:pt idx="228">
                        <c:v>2.13</c:v>
                      </c:pt>
                      <c:pt idx="229">
                        <c:v>2.25</c:v>
                      </c:pt>
                      <c:pt idx="230">
                        <c:v>2.16</c:v>
                      </c:pt>
                      <c:pt idx="231">
                        <c:v>2.23</c:v>
                      </c:pt>
                      <c:pt idx="232">
                        <c:v>2.29</c:v>
                      </c:pt>
                      <c:pt idx="233">
                        <c:v>2.2200000000000002</c:v>
                      </c:pt>
                      <c:pt idx="234">
                        <c:v>2.2200000000000002</c:v>
                      </c:pt>
                      <c:pt idx="235">
                        <c:v>2.13</c:v>
                      </c:pt>
                      <c:pt idx="236">
                        <c:v>2.15</c:v>
                      </c:pt>
                      <c:pt idx="237">
                        <c:v>2.11</c:v>
                      </c:pt>
                      <c:pt idx="238">
                        <c:v>2.2000000000000002</c:v>
                      </c:pt>
                      <c:pt idx="239">
                        <c:v>2.15</c:v>
                      </c:pt>
                      <c:pt idx="240">
                        <c:v>2.0299999999999998</c:v>
                      </c:pt>
                      <c:pt idx="241">
                        <c:v>2.15</c:v>
                      </c:pt>
                      <c:pt idx="242">
                        <c:v>2.04</c:v>
                      </c:pt>
                      <c:pt idx="243">
                        <c:v>2.1</c:v>
                      </c:pt>
                      <c:pt idx="244">
                        <c:v>2.6</c:v>
                      </c:pt>
                      <c:pt idx="245">
                        <c:v>2.42</c:v>
                      </c:pt>
                      <c:pt idx="246">
                        <c:v>2.5499999999999998</c:v>
                      </c:pt>
                      <c:pt idx="247">
                        <c:v>2.42</c:v>
                      </c:pt>
                      <c:pt idx="248">
                        <c:v>2.4</c:v>
                      </c:pt>
                      <c:pt idx="249">
                        <c:v>2.4700000000000002</c:v>
                      </c:pt>
                      <c:pt idx="250">
                        <c:v>2.67</c:v>
                      </c:pt>
                      <c:pt idx="251">
                        <c:v>2.8</c:v>
                      </c:pt>
                      <c:pt idx="252">
                        <c:v>2.65</c:v>
                      </c:pt>
                      <c:pt idx="253">
                        <c:v>2.4700000000000002</c:v>
                      </c:pt>
                      <c:pt idx="254">
                        <c:v>2.38</c:v>
                      </c:pt>
                      <c:pt idx="255">
                        <c:v>2.2999999999999998</c:v>
                      </c:pt>
                      <c:pt idx="256">
                        <c:v>2.2599999999999998</c:v>
                      </c:pt>
                      <c:pt idx="257">
                        <c:v>2.31</c:v>
                      </c:pt>
                      <c:pt idx="258">
                        <c:v>2.48</c:v>
                      </c:pt>
                      <c:pt idx="259">
                        <c:v>2.31</c:v>
                      </c:pt>
                      <c:pt idx="260">
                        <c:v>2.1</c:v>
                      </c:pt>
                      <c:pt idx="261">
                        <c:v>1.97</c:v>
                      </c:pt>
                      <c:pt idx="262">
                        <c:v>1.85</c:v>
                      </c:pt>
                      <c:pt idx="263">
                        <c:v>1.93</c:v>
                      </c:pt>
                      <c:pt idx="264">
                        <c:v>1.96</c:v>
                      </c:pt>
                      <c:pt idx="265">
                        <c:v>2</c:v>
                      </c:pt>
                      <c:pt idx="266">
                        <c:v>2.4500000000000002</c:v>
                      </c:pt>
                      <c:pt idx="267">
                        <c:v>2.97</c:v>
                      </c:pt>
                      <c:pt idx="268">
                        <c:v>2.56</c:v>
                      </c:pt>
                      <c:pt idx="269">
                        <c:v>2.5</c:v>
                      </c:pt>
                      <c:pt idx="270">
                        <c:v>3.4</c:v>
                      </c:pt>
                      <c:pt idx="271">
                        <c:v>3.8</c:v>
                      </c:pt>
                      <c:pt idx="272">
                        <c:v>3.58</c:v>
                      </c:pt>
                      <c:pt idx="273">
                        <c:v>3.4</c:v>
                      </c:pt>
                      <c:pt idx="274">
                        <c:v>3.44</c:v>
                      </c:pt>
                      <c:pt idx="275">
                        <c:v>3.62</c:v>
                      </c:pt>
                      <c:pt idx="276">
                        <c:v>3.62</c:v>
                      </c:pt>
                      <c:pt idx="277">
                        <c:v>3.58</c:v>
                      </c:pt>
                      <c:pt idx="278">
                        <c:v>3.45</c:v>
                      </c:pt>
                      <c:pt idx="279">
                        <c:v>3.22</c:v>
                      </c:pt>
                      <c:pt idx="280">
                        <c:v>3.04</c:v>
                      </c:pt>
                      <c:pt idx="281">
                        <c:v>2.86</c:v>
                      </c:pt>
                      <c:pt idx="282">
                        <c:v>2.74</c:v>
                      </c:pt>
                      <c:pt idx="283">
                        <c:v>2.58</c:v>
                      </c:pt>
                      <c:pt idx="284">
                        <c:v>2.54</c:v>
                      </c:pt>
                      <c:pt idx="285">
                        <c:v>2.8</c:v>
                      </c:pt>
                      <c:pt idx="286">
                        <c:v>2.58</c:v>
                      </c:pt>
                      <c:pt idx="287">
                        <c:v>2.4</c:v>
                      </c:pt>
                      <c:pt idx="288">
                        <c:v>2.35</c:v>
                      </c:pt>
                      <c:pt idx="289">
                        <c:v>2.3199999999999998</c:v>
                      </c:pt>
                      <c:pt idx="290">
                        <c:v>2.41</c:v>
                      </c:pt>
                      <c:pt idx="291">
                        <c:v>2.48</c:v>
                      </c:pt>
                      <c:pt idx="292">
                        <c:v>2.4700000000000002</c:v>
                      </c:pt>
                      <c:pt idx="293">
                        <c:v>2.2999999999999998</c:v>
                      </c:pt>
                      <c:pt idx="294">
                        <c:v>2.1800000000000002</c:v>
                      </c:pt>
                      <c:pt idx="295">
                        <c:v>2.0499999999999998</c:v>
                      </c:pt>
                      <c:pt idx="296">
                        <c:v>2.0099999999999998</c:v>
                      </c:pt>
                      <c:pt idx="297">
                        <c:v>2</c:v>
                      </c:pt>
                      <c:pt idx="298">
                        <c:v>1.94</c:v>
                      </c:pt>
                      <c:pt idx="299">
                        <c:v>1.79</c:v>
                      </c:pt>
                      <c:pt idx="300">
                        <c:v>2.0299999999999998</c:v>
                      </c:pt>
                      <c:pt idx="301">
                        <c:v>2.0299999999999998</c:v>
                      </c:pt>
                      <c:pt idx="302">
                        <c:v>1.92</c:v>
                      </c:pt>
                      <c:pt idx="303">
                        <c:v>1.83</c:v>
                      </c:pt>
                      <c:pt idx="304">
                        <c:v>2.04</c:v>
                      </c:pt>
                      <c:pt idx="305">
                        <c:v>1.95</c:v>
                      </c:pt>
                      <c:pt idx="306">
                        <c:v>1.86</c:v>
                      </c:pt>
                      <c:pt idx="307">
                        <c:v>1.83</c:v>
                      </c:pt>
                      <c:pt idx="308">
                        <c:v>1.7</c:v>
                      </c:pt>
                      <c:pt idx="309">
                        <c:v>1.69</c:v>
                      </c:pt>
                      <c:pt idx="310">
                        <c:v>1.8</c:v>
                      </c:pt>
                      <c:pt idx="311">
                        <c:v>1.79</c:v>
                      </c:pt>
                      <c:pt idx="312">
                        <c:v>2.2999999999999998</c:v>
                      </c:pt>
                      <c:pt idx="313">
                        <c:v>2.5</c:v>
                      </c:pt>
                      <c:pt idx="314">
                        <c:v>2.4500000000000002</c:v>
                      </c:pt>
                      <c:pt idx="315">
                        <c:v>2.58</c:v>
                      </c:pt>
                      <c:pt idx="316">
                        <c:v>2.2599999999999998</c:v>
                      </c:pt>
                      <c:pt idx="317">
                        <c:v>2.16</c:v>
                      </c:pt>
                      <c:pt idx="318">
                        <c:v>2.12</c:v>
                      </c:pt>
                      <c:pt idx="319">
                        <c:v>2.19</c:v>
                      </c:pt>
                      <c:pt idx="320">
                        <c:v>2.12</c:v>
                      </c:pt>
                      <c:pt idx="321">
                        <c:v>2.0099999999999998</c:v>
                      </c:pt>
                      <c:pt idx="322">
                        <c:v>1.92</c:v>
                      </c:pt>
                      <c:pt idx="323">
                        <c:v>1.9</c:v>
                      </c:pt>
                      <c:pt idx="324">
                        <c:v>2.1</c:v>
                      </c:pt>
                      <c:pt idx="325">
                        <c:v>2.0099999999999998</c:v>
                      </c:pt>
                      <c:pt idx="326">
                        <c:v>1.82</c:v>
                      </c:pt>
                      <c:pt idx="327">
                        <c:v>1.67</c:v>
                      </c:pt>
                      <c:pt idx="328">
                        <c:v>1.64</c:v>
                      </c:pt>
                      <c:pt idx="329">
                        <c:v>1.68</c:v>
                      </c:pt>
                      <c:pt idx="330">
                        <c:v>1.94</c:v>
                      </c:pt>
                      <c:pt idx="331">
                        <c:v>1.67</c:v>
                      </c:pt>
                      <c:pt idx="332">
                        <c:v>1.61</c:v>
                      </c:pt>
                      <c:pt idx="333">
                        <c:v>1.6</c:v>
                      </c:pt>
                      <c:pt idx="334">
                        <c:v>1.58</c:v>
                      </c:pt>
                      <c:pt idx="335">
                        <c:v>1.56</c:v>
                      </c:pt>
                      <c:pt idx="336">
                        <c:v>1.55</c:v>
                      </c:pt>
                      <c:pt idx="337">
                        <c:v>1.53</c:v>
                      </c:pt>
                      <c:pt idx="338">
                        <c:v>1.5</c:v>
                      </c:pt>
                      <c:pt idx="339">
                        <c:v>1.55</c:v>
                      </c:pt>
                      <c:pt idx="340">
                        <c:v>1.61</c:v>
                      </c:pt>
                      <c:pt idx="341">
                        <c:v>1.56</c:v>
                      </c:pt>
                      <c:pt idx="342">
                        <c:v>1.55</c:v>
                      </c:pt>
                      <c:pt idx="343">
                        <c:v>1.55</c:v>
                      </c:pt>
                      <c:pt idx="344">
                        <c:v>1.5</c:v>
                      </c:pt>
                      <c:pt idx="345">
                        <c:v>1.49</c:v>
                      </c:pt>
                      <c:pt idx="346">
                        <c:v>1.46</c:v>
                      </c:pt>
                      <c:pt idx="347">
                        <c:v>1.3</c:v>
                      </c:pt>
                      <c:pt idx="348">
                        <c:v>1.26</c:v>
                      </c:pt>
                      <c:pt idx="349">
                        <c:v>1.19</c:v>
                      </c:pt>
                      <c:pt idx="350">
                        <c:v>1.18</c:v>
                      </c:pt>
                      <c:pt idx="351">
                        <c:v>1.19</c:v>
                      </c:pt>
                      <c:pt idx="352">
                        <c:v>1.2</c:v>
                      </c:pt>
                      <c:pt idx="353">
                        <c:v>1.19</c:v>
                      </c:pt>
                      <c:pt idx="354">
                        <c:v>1.18</c:v>
                      </c:pt>
                      <c:pt idx="355">
                        <c:v>1.1599999999999999</c:v>
                      </c:pt>
                      <c:pt idx="356">
                        <c:v>1.1399999999999999</c:v>
                      </c:pt>
                      <c:pt idx="357">
                        <c:v>1.1399999999999999</c:v>
                      </c:pt>
                      <c:pt idx="358">
                        <c:v>1.1200000000000001</c:v>
                      </c:pt>
                      <c:pt idx="359">
                        <c:v>1.2</c:v>
                      </c:pt>
                      <c:pt idx="360">
                        <c:v>1.22</c:v>
                      </c:pt>
                      <c:pt idx="361">
                        <c:v>1.1499999999999999</c:v>
                      </c:pt>
                      <c:pt idx="362">
                        <c:v>1.1000000000000001</c:v>
                      </c:pt>
                      <c:pt idx="363">
                        <c:v>1.08</c:v>
                      </c:pt>
                      <c:pt idx="364">
                        <c:v>1.05</c:v>
                      </c:pt>
                      <c:pt idx="365">
                        <c:v>1.1200000000000001</c:v>
                      </c:pt>
                      <c:pt idx="366">
                        <c:v>1.1000000000000001</c:v>
                      </c:pt>
                      <c:pt idx="367">
                        <c:v>1.08</c:v>
                      </c:pt>
                      <c:pt idx="368">
                        <c:v>1.23</c:v>
                      </c:pt>
                      <c:pt idx="369">
                        <c:v>1.1599999999999999</c:v>
                      </c:pt>
                      <c:pt idx="370">
                        <c:v>1.1000000000000001</c:v>
                      </c:pt>
                      <c:pt idx="371">
                        <c:v>1.2</c:v>
                      </c:pt>
                      <c:pt idx="372">
                        <c:v>1.37</c:v>
                      </c:pt>
                      <c:pt idx="373">
                        <c:v>1.25</c:v>
                      </c:pt>
                      <c:pt idx="374">
                        <c:v>1.55</c:v>
                      </c:pt>
                      <c:pt idx="375">
                        <c:v>1.34</c:v>
                      </c:pt>
                      <c:pt idx="376">
                        <c:v>1.2</c:v>
                      </c:pt>
                      <c:pt idx="377">
                        <c:v>1.18</c:v>
                      </c:pt>
                      <c:pt idx="378">
                        <c:v>1.1499999999999999</c:v>
                      </c:pt>
                      <c:pt idx="379">
                        <c:v>1.1399999999999999</c:v>
                      </c:pt>
                      <c:pt idx="380">
                        <c:v>1.1100000000000001</c:v>
                      </c:pt>
                      <c:pt idx="381">
                        <c:v>1</c:v>
                      </c:pt>
                      <c:pt idx="382">
                        <c:v>0.98</c:v>
                      </c:pt>
                      <c:pt idx="383">
                        <c:v>0.96</c:v>
                      </c:pt>
                      <c:pt idx="384">
                        <c:v>0.9</c:v>
                      </c:pt>
                      <c:pt idx="385">
                        <c:v>0.88</c:v>
                      </c:pt>
                      <c:pt idx="386">
                        <c:v>0.87</c:v>
                      </c:pt>
                      <c:pt idx="387">
                        <c:v>0.85</c:v>
                      </c:pt>
                      <c:pt idx="388">
                        <c:v>0.84</c:v>
                      </c:pt>
                      <c:pt idx="389">
                        <c:v>0.89</c:v>
                      </c:pt>
                      <c:pt idx="390">
                        <c:v>0.92</c:v>
                      </c:pt>
                      <c:pt idx="391">
                        <c:v>1.03</c:v>
                      </c:pt>
                      <c:pt idx="392">
                        <c:v>1.08</c:v>
                      </c:pt>
                      <c:pt idx="393">
                        <c:v>1.06</c:v>
                      </c:pt>
                      <c:pt idx="394">
                        <c:v>1.07</c:v>
                      </c:pt>
                      <c:pt idx="395">
                        <c:v>1.22</c:v>
                      </c:pt>
                      <c:pt idx="396">
                        <c:v>1.0900000000000001</c:v>
                      </c:pt>
                      <c:pt idx="397">
                        <c:v>1.03</c:v>
                      </c:pt>
                      <c:pt idx="398">
                        <c:v>1</c:v>
                      </c:pt>
                      <c:pt idx="399">
                        <c:v>1.01</c:v>
                      </c:pt>
                      <c:pt idx="400">
                        <c:v>1.44</c:v>
                      </c:pt>
                      <c:pt idx="401">
                        <c:v>1.17</c:v>
                      </c:pt>
                      <c:pt idx="402">
                        <c:v>1.05</c:v>
                      </c:pt>
                      <c:pt idx="403">
                        <c:v>1.02</c:v>
                      </c:pt>
                      <c:pt idx="404">
                        <c:v>1.01</c:v>
                      </c:pt>
                      <c:pt idx="405">
                        <c:v>1.01</c:v>
                      </c:pt>
                      <c:pt idx="406">
                        <c:v>1.03</c:v>
                      </c:pt>
                      <c:pt idx="407">
                        <c:v>1.02</c:v>
                      </c:pt>
                      <c:pt idx="408">
                        <c:v>1</c:v>
                      </c:pt>
                      <c:pt idx="409">
                        <c:v>0.98</c:v>
                      </c:pt>
                      <c:pt idx="410">
                        <c:v>0.97</c:v>
                      </c:pt>
                      <c:pt idx="411">
                        <c:v>0.9</c:v>
                      </c:pt>
                      <c:pt idx="412">
                        <c:v>0.88</c:v>
                      </c:pt>
                      <c:pt idx="413">
                        <c:v>0.86</c:v>
                      </c:pt>
                      <c:pt idx="414">
                        <c:v>0.84</c:v>
                      </c:pt>
                      <c:pt idx="415">
                        <c:v>0.81</c:v>
                      </c:pt>
                      <c:pt idx="416">
                        <c:v>0.78</c:v>
                      </c:pt>
                      <c:pt idx="417">
                        <c:v>0.76</c:v>
                      </c:pt>
                      <c:pt idx="418">
                        <c:v>0.74</c:v>
                      </c:pt>
                      <c:pt idx="419">
                        <c:v>0.73</c:v>
                      </c:pt>
                      <c:pt idx="420">
                        <c:v>0.71</c:v>
                      </c:pt>
                      <c:pt idx="421">
                        <c:v>0.7</c:v>
                      </c:pt>
                      <c:pt idx="422">
                        <c:v>0.68</c:v>
                      </c:pt>
                      <c:pt idx="423">
                        <c:v>0.68</c:v>
                      </c:pt>
                      <c:pt idx="424">
                        <c:v>0.66</c:v>
                      </c:pt>
                      <c:pt idx="425">
                        <c:v>0.65</c:v>
                      </c:pt>
                      <c:pt idx="426">
                        <c:v>0.6</c:v>
                      </c:pt>
                      <c:pt idx="427">
                        <c:v>0.59</c:v>
                      </c:pt>
                      <c:pt idx="428">
                        <c:v>0.56999999999999995</c:v>
                      </c:pt>
                      <c:pt idx="429">
                        <c:v>0.56000000000000005</c:v>
                      </c:pt>
                      <c:pt idx="430">
                        <c:v>0.55000000000000004</c:v>
                      </c:pt>
                      <c:pt idx="431">
                        <c:v>0.52</c:v>
                      </c:pt>
                      <c:pt idx="432">
                        <c:v>0.5</c:v>
                      </c:pt>
                      <c:pt idx="433">
                        <c:v>0.5</c:v>
                      </c:pt>
                      <c:pt idx="434">
                        <c:v>0.49</c:v>
                      </c:pt>
                      <c:pt idx="435">
                        <c:v>0.48</c:v>
                      </c:pt>
                      <c:pt idx="436">
                        <c:v>0.46</c:v>
                      </c:pt>
                      <c:pt idx="437">
                        <c:v>0.45</c:v>
                      </c:pt>
                      <c:pt idx="438">
                        <c:v>0.43</c:v>
                      </c:pt>
                      <c:pt idx="439">
                        <c:v>0.43</c:v>
                      </c:pt>
                      <c:pt idx="440">
                        <c:v>0.42</c:v>
                      </c:pt>
                      <c:pt idx="441">
                        <c:v>0.42</c:v>
                      </c:pt>
                      <c:pt idx="442">
                        <c:v>0.41</c:v>
                      </c:pt>
                      <c:pt idx="443">
                        <c:v>0.4</c:v>
                      </c:pt>
                      <c:pt idx="444">
                        <c:v>0.4</c:v>
                      </c:pt>
                      <c:pt idx="445">
                        <c:v>0.39</c:v>
                      </c:pt>
                      <c:pt idx="446">
                        <c:v>0.38</c:v>
                      </c:pt>
                      <c:pt idx="447">
                        <c:v>0.37</c:v>
                      </c:pt>
                      <c:pt idx="448">
                        <c:v>0.38</c:v>
                      </c:pt>
                      <c:pt idx="449">
                        <c:v>0.45</c:v>
                      </c:pt>
                      <c:pt idx="450">
                        <c:v>0.54</c:v>
                      </c:pt>
                      <c:pt idx="451">
                        <c:v>0.59</c:v>
                      </c:pt>
                      <c:pt idx="452">
                        <c:v>0.63</c:v>
                      </c:pt>
                      <c:pt idx="453">
                        <c:v>0.73</c:v>
                      </c:pt>
                      <c:pt idx="454">
                        <c:v>0.75</c:v>
                      </c:pt>
                      <c:pt idx="455">
                        <c:v>0.75</c:v>
                      </c:pt>
                      <c:pt idx="456">
                        <c:v>0.8</c:v>
                      </c:pt>
                      <c:pt idx="457">
                        <c:v>0.9</c:v>
                      </c:pt>
                      <c:pt idx="458">
                        <c:v>0.81</c:v>
                      </c:pt>
                      <c:pt idx="459">
                        <c:v>0.78</c:v>
                      </c:pt>
                      <c:pt idx="460">
                        <c:v>0.74</c:v>
                      </c:pt>
                      <c:pt idx="461">
                        <c:v>0.73</c:v>
                      </c:pt>
                      <c:pt idx="462">
                        <c:v>0.7</c:v>
                      </c:pt>
                      <c:pt idx="463">
                        <c:v>0.69</c:v>
                      </c:pt>
                      <c:pt idx="464">
                        <c:v>0.67</c:v>
                      </c:pt>
                      <c:pt idx="465">
                        <c:v>0.64</c:v>
                      </c:pt>
                      <c:pt idx="466">
                        <c:v>0.63</c:v>
                      </c:pt>
                      <c:pt idx="467">
                        <c:v>0.65</c:v>
                      </c:pt>
                      <c:pt idx="468">
                        <c:v>0.7</c:v>
                      </c:pt>
                      <c:pt idx="469">
                        <c:v>0.61</c:v>
                      </c:pt>
                      <c:pt idx="470">
                        <c:v>0.63</c:v>
                      </c:pt>
                      <c:pt idx="471">
                        <c:v>0.71</c:v>
                      </c:pt>
                      <c:pt idx="472">
                        <c:v>0.69</c:v>
                      </c:pt>
                      <c:pt idx="473">
                        <c:v>0.68</c:v>
                      </c:pt>
                      <c:pt idx="474">
                        <c:v>0.66</c:v>
                      </c:pt>
                      <c:pt idx="475">
                        <c:v>0.65</c:v>
                      </c:pt>
                      <c:pt idx="476">
                        <c:v>0.63</c:v>
                      </c:pt>
                      <c:pt idx="477">
                        <c:v>0.73</c:v>
                      </c:pt>
                      <c:pt idx="478">
                        <c:v>0.78</c:v>
                      </c:pt>
                      <c:pt idx="479">
                        <c:v>0.75</c:v>
                      </c:pt>
                      <c:pt idx="480">
                        <c:v>0.76</c:v>
                      </c:pt>
                      <c:pt idx="481">
                        <c:v>0.73</c:v>
                      </c:pt>
                      <c:pt idx="482">
                        <c:v>0.7</c:v>
                      </c:pt>
                      <c:pt idx="483">
                        <c:v>0.57999999999999996</c:v>
                      </c:pt>
                      <c:pt idx="484">
                        <c:v>0.55000000000000004</c:v>
                      </c:pt>
                      <c:pt idx="485">
                        <c:v>0.55000000000000004</c:v>
                      </c:pt>
                      <c:pt idx="486">
                        <c:v>0.54</c:v>
                      </c:pt>
                      <c:pt idx="487">
                        <c:v>0.53</c:v>
                      </c:pt>
                      <c:pt idx="488">
                        <c:v>0.53</c:v>
                      </c:pt>
                      <c:pt idx="489">
                        <c:v>0.5</c:v>
                      </c:pt>
                      <c:pt idx="490">
                        <c:v>0.51</c:v>
                      </c:pt>
                      <c:pt idx="491">
                        <c:v>0.5</c:v>
                      </c:pt>
                      <c:pt idx="492">
                        <c:v>0.51</c:v>
                      </c:pt>
                      <c:pt idx="493">
                        <c:v>0.5</c:v>
                      </c:pt>
                      <c:pt idx="494">
                        <c:v>0.51</c:v>
                      </c:pt>
                      <c:pt idx="495">
                        <c:v>0.68</c:v>
                      </c:pt>
                      <c:pt idx="496">
                        <c:v>0.73</c:v>
                      </c:pt>
                      <c:pt idx="497">
                        <c:v>0.69</c:v>
                      </c:pt>
                      <c:pt idx="498">
                        <c:v>0.6</c:v>
                      </c:pt>
                      <c:pt idx="499">
                        <c:v>0.75</c:v>
                      </c:pt>
                      <c:pt idx="500">
                        <c:v>0.72</c:v>
                      </c:pt>
                      <c:pt idx="501">
                        <c:v>0.71</c:v>
                      </c:pt>
                      <c:pt idx="502">
                        <c:v>0.7</c:v>
                      </c:pt>
                      <c:pt idx="503">
                        <c:v>0.57999999999999996</c:v>
                      </c:pt>
                      <c:pt idx="504">
                        <c:v>0.66</c:v>
                      </c:pt>
                      <c:pt idx="505">
                        <c:v>0.61</c:v>
                      </c:pt>
                      <c:pt idx="506">
                        <c:v>0.6</c:v>
                      </c:pt>
                      <c:pt idx="507">
                        <c:v>0.59</c:v>
                      </c:pt>
                      <c:pt idx="508">
                        <c:v>0.57999999999999996</c:v>
                      </c:pt>
                      <c:pt idx="509">
                        <c:v>0.57999999999999996</c:v>
                      </c:pt>
                      <c:pt idx="510">
                        <c:v>0.56999999999999995</c:v>
                      </c:pt>
                      <c:pt idx="511">
                        <c:v>0.56000000000000005</c:v>
                      </c:pt>
                      <c:pt idx="512">
                        <c:v>0.54</c:v>
                      </c:pt>
                      <c:pt idx="513">
                        <c:v>0.53</c:v>
                      </c:pt>
                      <c:pt idx="514">
                        <c:v>0.52</c:v>
                      </c:pt>
                      <c:pt idx="515">
                        <c:v>0.52</c:v>
                      </c:pt>
                      <c:pt idx="516">
                        <c:v>0.5</c:v>
                      </c:pt>
                      <c:pt idx="517">
                        <c:v>0.5</c:v>
                      </c:pt>
                      <c:pt idx="518">
                        <c:v>0.49</c:v>
                      </c:pt>
                      <c:pt idx="519">
                        <c:v>0.48</c:v>
                      </c:pt>
                      <c:pt idx="520">
                        <c:v>0.46</c:v>
                      </c:pt>
                      <c:pt idx="521">
                        <c:v>0.45</c:v>
                      </c:pt>
                      <c:pt idx="522">
                        <c:v>0.44</c:v>
                      </c:pt>
                      <c:pt idx="523">
                        <c:v>0.44</c:v>
                      </c:pt>
                      <c:pt idx="524">
                        <c:v>0.42</c:v>
                      </c:pt>
                      <c:pt idx="525">
                        <c:v>0.42</c:v>
                      </c:pt>
                      <c:pt idx="526">
                        <c:v>0.41</c:v>
                      </c:pt>
                      <c:pt idx="527">
                        <c:v>0.39</c:v>
                      </c:pt>
                      <c:pt idx="528">
                        <c:v>0.37</c:v>
                      </c:pt>
                      <c:pt idx="529">
                        <c:v>0.37</c:v>
                      </c:pt>
                      <c:pt idx="530">
                        <c:v>0.43</c:v>
                      </c:pt>
                      <c:pt idx="531">
                        <c:v>0.72</c:v>
                      </c:pt>
                      <c:pt idx="532">
                        <c:v>0.86</c:v>
                      </c:pt>
                      <c:pt idx="533">
                        <c:v>0.8</c:v>
                      </c:pt>
                      <c:pt idx="534">
                        <c:v>0.79</c:v>
                      </c:pt>
                      <c:pt idx="535">
                        <c:v>0.8</c:v>
                      </c:pt>
                      <c:pt idx="536">
                        <c:v>0.85</c:v>
                      </c:pt>
                      <c:pt idx="537">
                        <c:v>1.04</c:v>
                      </c:pt>
                      <c:pt idx="538">
                        <c:v>1.32</c:v>
                      </c:pt>
                      <c:pt idx="539">
                        <c:v>1.26</c:v>
                      </c:pt>
                      <c:pt idx="540">
                        <c:v>1.35</c:v>
                      </c:pt>
                      <c:pt idx="541">
                        <c:v>1.36</c:v>
                      </c:pt>
                      <c:pt idx="542">
                        <c:v>1.42</c:v>
                      </c:pt>
                      <c:pt idx="543">
                        <c:v>1.36</c:v>
                      </c:pt>
                      <c:pt idx="544">
                        <c:v>1.4</c:v>
                      </c:pt>
                      <c:pt idx="545">
                        <c:v>1.37</c:v>
                      </c:pt>
                      <c:pt idx="546">
                        <c:v>1.35</c:v>
                      </c:pt>
                      <c:pt idx="547">
                        <c:v>1.26</c:v>
                      </c:pt>
                      <c:pt idx="548">
                        <c:v>1.34</c:v>
                      </c:pt>
                      <c:pt idx="549">
                        <c:v>1.41</c:v>
                      </c:pt>
                      <c:pt idx="550">
                        <c:v>1.35</c:v>
                      </c:pt>
                      <c:pt idx="551">
                        <c:v>1.32</c:v>
                      </c:pt>
                      <c:pt idx="552">
                        <c:v>1.31</c:v>
                      </c:pt>
                      <c:pt idx="553">
                        <c:v>1.2</c:v>
                      </c:pt>
                      <c:pt idx="554">
                        <c:v>1.1000000000000001</c:v>
                      </c:pt>
                      <c:pt idx="555">
                        <c:v>1.05</c:v>
                      </c:pt>
                      <c:pt idx="556">
                        <c:v>1</c:v>
                      </c:pt>
                      <c:pt idx="557">
                        <c:v>1.98</c:v>
                      </c:pt>
                      <c:pt idx="558">
                        <c:v>1.1499999999999999</c:v>
                      </c:pt>
                      <c:pt idx="559">
                        <c:v>1.1200000000000001</c:v>
                      </c:pt>
                      <c:pt idx="560">
                        <c:v>1</c:v>
                      </c:pt>
                      <c:pt idx="561">
                        <c:v>0.9</c:v>
                      </c:pt>
                      <c:pt idx="562">
                        <c:v>0.97</c:v>
                      </c:pt>
                      <c:pt idx="563">
                        <c:v>0.95</c:v>
                      </c:pt>
                      <c:pt idx="564">
                        <c:v>1.45</c:v>
                      </c:pt>
                      <c:pt idx="565">
                        <c:v>1.99</c:v>
                      </c:pt>
                      <c:pt idx="566">
                        <c:v>1.62</c:v>
                      </c:pt>
                      <c:pt idx="567">
                        <c:v>1.51</c:v>
                      </c:pt>
                      <c:pt idx="568">
                        <c:v>1.37</c:v>
                      </c:pt>
                      <c:pt idx="569">
                        <c:v>1.36</c:v>
                      </c:pt>
                      <c:pt idx="570">
                        <c:v>1.42</c:v>
                      </c:pt>
                      <c:pt idx="571">
                        <c:v>1.66</c:v>
                      </c:pt>
                      <c:pt idx="572">
                        <c:v>1.62</c:v>
                      </c:pt>
                      <c:pt idx="573">
                        <c:v>1.64</c:v>
                      </c:pt>
                      <c:pt idx="574">
                        <c:v>1.8</c:v>
                      </c:pt>
                      <c:pt idx="575">
                        <c:v>2.27</c:v>
                      </c:pt>
                      <c:pt idx="576">
                        <c:v>2.17</c:v>
                      </c:pt>
                      <c:pt idx="577">
                        <c:v>2.0699999999999998</c:v>
                      </c:pt>
                      <c:pt idx="578">
                        <c:v>2.2000000000000002</c:v>
                      </c:pt>
                      <c:pt idx="579">
                        <c:v>2.36</c:v>
                      </c:pt>
                      <c:pt idx="580">
                        <c:v>2.2400000000000002</c:v>
                      </c:pt>
                      <c:pt idx="581">
                        <c:v>2.27</c:v>
                      </c:pt>
                      <c:pt idx="582">
                        <c:v>2.2000000000000002</c:v>
                      </c:pt>
                      <c:pt idx="583">
                        <c:v>1.9</c:v>
                      </c:pt>
                      <c:pt idx="584">
                        <c:v>1.94</c:v>
                      </c:pt>
                      <c:pt idx="585">
                        <c:v>1.9</c:v>
                      </c:pt>
                      <c:pt idx="586">
                        <c:v>1.98</c:v>
                      </c:pt>
                      <c:pt idx="587">
                        <c:v>2.14</c:v>
                      </c:pt>
                      <c:pt idx="588">
                        <c:v>2</c:v>
                      </c:pt>
                      <c:pt idx="589">
                        <c:v>2.12</c:v>
                      </c:pt>
                      <c:pt idx="590">
                        <c:v>2.33</c:v>
                      </c:pt>
                      <c:pt idx="591">
                        <c:v>2.1</c:v>
                      </c:pt>
                      <c:pt idx="592">
                        <c:v>2.4700000000000002</c:v>
                      </c:pt>
                      <c:pt idx="593">
                        <c:v>3.12</c:v>
                      </c:pt>
                      <c:pt idx="594">
                        <c:v>3.27</c:v>
                      </c:pt>
                      <c:pt idx="595">
                        <c:v>3.84</c:v>
                      </c:pt>
                      <c:pt idx="596">
                        <c:v>3.88</c:v>
                      </c:pt>
                      <c:pt idx="597">
                        <c:v>3.73</c:v>
                      </c:pt>
                      <c:pt idx="598">
                        <c:v>3.45</c:v>
                      </c:pt>
                      <c:pt idx="599">
                        <c:v>3.22</c:v>
                      </c:pt>
                      <c:pt idx="600">
                        <c:v>3.05</c:v>
                      </c:pt>
                      <c:pt idx="601">
                        <c:v>3.3</c:v>
                      </c:pt>
                      <c:pt idx="602">
                        <c:v>3.58</c:v>
                      </c:pt>
                      <c:pt idx="603">
                        <c:v>3.32</c:v>
                      </c:pt>
                      <c:pt idx="604">
                        <c:v>3.02</c:v>
                      </c:pt>
                      <c:pt idx="605">
                        <c:v>3.04</c:v>
                      </c:pt>
                      <c:pt idx="606">
                        <c:v>3.03</c:v>
                      </c:pt>
                      <c:pt idx="607">
                        <c:v>2.82</c:v>
                      </c:pt>
                      <c:pt idx="608">
                        <c:v>2.73</c:v>
                      </c:pt>
                      <c:pt idx="609">
                        <c:v>2.64</c:v>
                      </c:pt>
                      <c:pt idx="610">
                        <c:v>3.12</c:v>
                      </c:pt>
                      <c:pt idx="611">
                        <c:v>2.96</c:v>
                      </c:pt>
                      <c:pt idx="612">
                        <c:v>2.79</c:v>
                      </c:pt>
                      <c:pt idx="613">
                        <c:v>2.61</c:v>
                      </c:pt>
                      <c:pt idx="614">
                        <c:v>2.4</c:v>
                      </c:pt>
                      <c:pt idx="615">
                        <c:v>2.36</c:v>
                      </c:pt>
                      <c:pt idx="616">
                        <c:v>2.2999999999999998</c:v>
                      </c:pt>
                      <c:pt idx="617">
                        <c:v>2.2000000000000002</c:v>
                      </c:pt>
                      <c:pt idx="618">
                        <c:v>2.06</c:v>
                      </c:pt>
                      <c:pt idx="619">
                        <c:v>2.02</c:v>
                      </c:pt>
                      <c:pt idx="620">
                        <c:v>2.27</c:v>
                      </c:pt>
                      <c:pt idx="621">
                        <c:v>2.44</c:v>
                      </c:pt>
                      <c:pt idx="622">
                        <c:v>2.2400000000000002</c:v>
                      </c:pt>
                      <c:pt idx="623">
                        <c:v>2.12</c:v>
                      </c:pt>
                      <c:pt idx="624">
                        <c:v>2.21</c:v>
                      </c:pt>
                      <c:pt idx="625">
                        <c:v>2.5</c:v>
                      </c:pt>
                      <c:pt idx="626">
                        <c:v>2.4900000000000002</c:v>
                      </c:pt>
                      <c:pt idx="627">
                        <c:v>2.41</c:v>
                      </c:pt>
                      <c:pt idx="628">
                        <c:v>2.6</c:v>
                      </c:pt>
                      <c:pt idx="629">
                        <c:v>2.82</c:v>
                      </c:pt>
                      <c:pt idx="630">
                        <c:v>3.34</c:v>
                      </c:pt>
                      <c:pt idx="631">
                        <c:v>3.35</c:v>
                      </c:pt>
                      <c:pt idx="632">
                        <c:v>3.16</c:v>
                      </c:pt>
                      <c:pt idx="633">
                        <c:v>3.04</c:v>
                      </c:pt>
                      <c:pt idx="634">
                        <c:v>3.05</c:v>
                      </c:pt>
                      <c:pt idx="635">
                        <c:v>3.26</c:v>
                      </c:pt>
                      <c:pt idx="636">
                        <c:v>3.2</c:v>
                      </c:pt>
                      <c:pt idx="637">
                        <c:v>3.61</c:v>
                      </c:pt>
                      <c:pt idx="638">
                        <c:v>3.3</c:v>
                      </c:pt>
                      <c:pt idx="639">
                        <c:v>3.59</c:v>
                      </c:pt>
                      <c:pt idx="640">
                        <c:v>3.18</c:v>
                      </c:pt>
                      <c:pt idx="641">
                        <c:v>3.1</c:v>
                      </c:pt>
                      <c:pt idx="642">
                        <c:v>3.18</c:v>
                      </c:pt>
                      <c:pt idx="643">
                        <c:v>2.96</c:v>
                      </c:pt>
                      <c:pt idx="644">
                        <c:v>3.1</c:v>
                      </c:pt>
                      <c:pt idx="645">
                        <c:v>3.4</c:v>
                      </c:pt>
                      <c:pt idx="646">
                        <c:v>3.1</c:v>
                      </c:pt>
                      <c:pt idx="647">
                        <c:v>3.03</c:v>
                      </c:pt>
                      <c:pt idx="648">
                        <c:v>3.04</c:v>
                      </c:pt>
                      <c:pt idx="649">
                        <c:v>3.24</c:v>
                      </c:pt>
                      <c:pt idx="650">
                        <c:v>3.91</c:v>
                      </c:pt>
                      <c:pt idx="651">
                        <c:v>4.8600000000000003</c:v>
                      </c:pt>
                      <c:pt idx="652">
                        <c:v>5.26</c:v>
                      </c:pt>
                      <c:pt idx="653">
                        <c:v>4.9800000000000004</c:v>
                      </c:pt>
                      <c:pt idx="654">
                        <c:v>4.51</c:v>
                      </c:pt>
                      <c:pt idx="655">
                        <c:v>4.28</c:v>
                      </c:pt>
                      <c:pt idx="656">
                        <c:v>4.05</c:v>
                      </c:pt>
                      <c:pt idx="657">
                        <c:v>3.97</c:v>
                      </c:pt>
                      <c:pt idx="658">
                        <c:v>3.87</c:v>
                      </c:pt>
                      <c:pt idx="659">
                        <c:v>3.86</c:v>
                      </c:pt>
                      <c:pt idx="660">
                        <c:v>3.59</c:v>
                      </c:pt>
                      <c:pt idx="661">
                        <c:v>3.45</c:v>
                      </c:pt>
                      <c:pt idx="662">
                        <c:v>3.24</c:v>
                      </c:pt>
                      <c:pt idx="663">
                        <c:v>3.12</c:v>
                      </c:pt>
                      <c:pt idx="664">
                        <c:v>2.96</c:v>
                      </c:pt>
                      <c:pt idx="665">
                        <c:v>2.88</c:v>
                      </c:pt>
                      <c:pt idx="666">
                        <c:v>2.76</c:v>
                      </c:pt>
                      <c:pt idx="667">
                        <c:v>2.75</c:v>
                      </c:pt>
                      <c:pt idx="668">
                        <c:v>2.73</c:v>
                      </c:pt>
                      <c:pt idx="669">
                        <c:v>2.54</c:v>
                      </c:pt>
                      <c:pt idx="670">
                        <c:v>2.5099999999999998</c:v>
                      </c:pt>
                      <c:pt idx="671">
                        <c:v>2.5099999999999998</c:v>
                      </c:pt>
                      <c:pt idx="672">
                        <c:v>2.44</c:v>
                      </c:pt>
                      <c:pt idx="673">
                        <c:v>2.34</c:v>
                      </c:pt>
                      <c:pt idx="674">
                        <c:v>2.34</c:v>
                      </c:pt>
                      <c:pt idx="675">
                        <c:v>2.46</c:v>
                      </c:pt>
                      <c:pt idx="676">
                        <c:v>2.5</c:v>
                      </c:pt>
                      <c:pt idx="677">
                        <c:v>3.01</c:v>
                      </c:pt>
                      <c:pt idx="678">
                        <c:v>3</c:v>
                      </c:pt>
                      <c:pt idx="679">
                        <c:v>3.34</c:v>
                      </c:pt>
                      <c:pt idx="680">
                        <c:v>3.15</c:v>
                      </c:pt>
                      <c:pt idx="681">
                        <c:v>2.98</c:v>
                      </c:pt>
                      <c:pt idx="682">
                        <c:v>2.95</c:v>
                      </c:pt>
                      <c:pt idx="683">
                        <c:v>3.16</c:v>
                      </c:pt>
                      <c:pt idx="684">
                        <c:v>3.35</c:v>
                      </c:pt>
                      <c:pt idx="685">
                        <c:v>3.31</c:v>
                      </c:pt>
                      <c:pt idx="686">
                        <c:v>3.12</c:v>
                      </c:pt>
                      <c:pt idx="687">
                        <c:v>3</c:v>
                      </c:pt>
                      <c:pt idx="688">
                        <c:v>2.98</c:v>
                      </c:pt>
                      <c:pt idx="689">
                        <c:v>2.72</c:v>
                      </c:pt>
                      <c:pt idx="690">
                        <c:v>2.9</c:v>
                      </c:pt>
                      <c:pt idx="691">
                        <c:v>3.1</c:v>
                      </c:pt>
                      <c:pt idx="692">
                        <c:v>2.95</c:v>
                      </c:pt>
                      <c:pt idx="693">
                        <c:v>2.9</c:v>
                      </c:pt>
                      <c:pt idx="694">
                        <c:v>2.88</c:v>
                      </c:pt>
                      <c:pt idx="695">
                        <c:v>3.15</c:v>
                      </c:pt>
                      <c:pt idx="696">
                        <c:v>3.77</c:v>
                      </c:pt>
                      <c:pt idx="697">
                        <c:v>3.56</c:v>
                      </c:pt>
                      <c:pt idx="698">
                        <c:v>3.47</c:v>
                      </c:pt>
                      <c:pt idx="699">
                        <c:v>3.4</c:v>
                      </c:pt>
                      <c:pt idx="700">
                        <c:v>3.28</c:v>
                      </c:pt>
                      <c:pt idx="701">
                        <c:v>3.25</c:v>
                      </c:pt>
                      <c:pt idx="702">
                        <c:v>3.3</c:v>
                      </c:pt>
                      <c:pt idx="703">
                        <c:v>3.35</c:v>
                      </c:pt>
                      <c:pt idx="704">
                        <c:v>3.26</c:v>
                      </c:pt>
                      <c:pt idx="705">
                        <c:v>3.2</c:v>
                      </c:pt>
                      <c:pt idx="706">
                        <c:v>3.16</c:v>
                      </c:pt>
                      <c:pt idx="707">
                        <c:v>3.35</c:v>
                      </c:pt>
                      <c:pt idx="708">
                        <c:v>3.28</c:v>
                      </c:pt>
                      <c:pt idx="709">
                        <c:v>3.25</c:v>
                      </c:pt>
                      <c:pt idx="710">
                        <c:v>3.36</c:v>
                      </c:pt>
                      <c:pt idx="711">
                        <c:v>3.37</c:v>
                      </c:pt>
                      <c:pt idx="712">
                        <c:v>3.36</c:v>
                      </c:pt>
                      <c:pt idx="713">
                        <c:v>3.29</c:v>
                      </c:pt>
                      <c:pt idx="714">
                        <c:v>3.44</c:v>
                      </c:pt>
                      <c:pt idx="715">
                        <c:v>3.5</c:v>
                      </c:pt>
                      <c:pt idx="716">
                        <c:v>3.47</c:v>
                      </c:pt>
                      <c:pt idx="717">
                        <c:v>3.68</c:v>
                      </c:pt>
                      <c:pt idx="718">
                        <c:v>3.75</c:v>
                      </c:pt>
                      <c:pt idx="719">
                        <c:v>3.91</c:v>
                      </c:pt>
                      <c:pt idx="720">
                        <c:v>3.72</c:v>
                      </c:pt>
                      <c:pt idx="721">
                        <c:v>3.64</c:v>
                      </c:pt>
                      <c:pt idx="722">
                        <c:v>3.58</c:v>
                      </c:pt>
                      <c:pt idx="723">
                        <c:v>3.66</c:v>
                      </c:pt>
                      <c:pt idx="724">
                        <c:v>3.6</c:v>
                      </c:pt>
                      <c:pt idx="725">
                        <c:v>3.63</c:v>
                      </c:pt>
                      <c:pt idx="726">
                        <c:v>3.67</c:v>
                      </c:pt>
                      <c:pt idx="727">
                        <c:v>3.44</c:v>
                      </c:pt>
                      <c:pt idx="728">
                        <c:v>3.34</c:v>
                      </c:pt>
                      <c:pt idx="729">
                        <c:v>3.32</c:v>
                      </c:pt>
                      <c:pt idx="730">
                        <c:v>3.29</c:v>
                      </c:pt>
                      <c:pt idx="731">
                        <c:v>3.27</c:v>
                      </c:pt>
                    </c:numCache>
                  </c:numRef>
                </c:val>
                <c:smooth val="1"/>
                <c:extLst xmlns:c15="http://schemas.microsoft.com/office/drawing/2012/chart">
                  <c:ext xmlns:c16="http://schemas.microsoft.com/office/drawing/2014/chart" uri="{C3380CC4-5D6E-409C-BE32-E72D297353CC}">
                    <c16:uniqueId val="{0000000F-F62F-495E-A366-4CF7EF09F92C}"/>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DATOS!$AF$3:$AF$734</c15:sqref>
                        </c15:formulaRef>
                      </c:ext>
                    </c:extLst>
                    <c:numCache>
                      <c:formatCode>0.00</c:formatCode>
                      <c:ptCount val="732"/>
                      <c:pt idx="0">
                        <c:v>3.2</c:v>
                      </c:pt>
                      <c:pt idx="1">
                        <c:v>3.15</c:v>
                      </c:pt>
                      <c:pt idx="2">
                        <c:v>3.1</c:v>
                      </c:pt>
                      <c:pt idx="3">
                        <c:v>3.06</c:v>
                      </c:pt>
                      <c:pt idx="4">
                        <c:v>3</c:v>
                      </c:pt>
                      <c:pt idx="5">
                        <c:v>2.99</c:v>
                      </c:pt>
                      <c:pt idx="6">
                        <c:v>3.17</c:v>
                      </c:pt>
                      <c:pt idx="7">
                        <c:v>3.66</c:v>
                      </c:pt>
                      <c:pt idx="8">
                        <c:v>3.76</c:v>
                      </c:pt>
                      <c:pt idx="9">
                        <c:v>4.13</c:v>
                      </c:pt>
                      <c:pt idx="10">
                        <c:v>4.0599999999999996</c:v>
                      </c:pt>
                      <c:pt idx="11">
                        <c:v>3.95</c:v>
                      </c:pt>
                      <c:pt idx="12">
                        <c:v>3.97</c:v>
                      </c:pt>
                      <c:pt idx="13">
                        <c:v>4.1100000000000003</c:v>
                      </c:pt>
                      <c:pt idx="14">
                        <c:v>4.0999999999999996</c:v>
                      </c:pt>
                      <c:pt idx="15">
                        <c:v>4.0199999999999996</c:v>
                      </c:pt>
                      <c:pt idx="16">
                        <c:v>3.94</c:v>
                      </c:pt>
                      <c:pt idx="17">
                        <c:v>3.99</c:v>
                      </c:pt>
                      <c:pt idx="18">
                        <c:v>3.8</c:v>
                      </c:pt>
                      <c:pt idx="19">
                        <c:v>3.72</c:v>
                      </c:pt>
                      <c:pt idx="20">
                        <c:v>3.64</c:v>
                      </c:pt>
                      <c:pt idx="21">
                        <c:v>3.7</c:v>
                      </c:pt>
                      <c:pt idx="22">
                        <c:v>3.62</c:v>
                      </c:pt>
                      <c:pt idx="23">
                        <c:v>3.68</c:v>
                      </c:pt>
                      <c:pt idx="24">
                        <c:v>3.45</c:v>
                      </c:pt>
                      <c:pt idx="25">
                        <c:v>3.37</c:v>
                      </c:pt>
                      <c:pt idx="26">
                        <c:v>3.31</c:v>
                      </c:pt>
                      <c:pt idx="27">
                        <c:v>3.35</c:v>
                      </c:pt>
                      <c:pt idx="28">
                        <c:v>3.39</c:v>
                      </c:pt>
                      <c:pt idx="29">
                        <c:v>3.31</c:v>
                      </c:pt>
                      <c:pt idx="30">
                        <c:v>3.32</c:v>
                      </c:pt>
                      <c:pt idx="31">
                        <c:v>3.3</c:v>
                      </c:pt>
                      <c:pt idx="32">
                        <c:v>3.35</c:v>
                      </c:pt>
                      <c:pt idx="33">
                        <c:v>3.2</c:v>
                      </c:pt>
                      <c:pt idx="34">
                        <c:v>3.25</c:v>
                      </c:pt>
                      <c:pt idx="35">
                        <c:v>3.3</c:v>
                      </c:pt>
                      <c:pt idx="36">
                        <c:v>3.25</c:v>
                      </c:pt>
                      <c:pt idx="37">
                        <c:v>3.18</c:v>
                      </c:pt>
                      <c:pt idx="38">
                        <c:v>3.1</c:v>
                      </c:pt>
                      <c:pt idx="39">
                        <c:v>3.02</c:v>
                      </c:pt>
                      <c:pt idx="40">
                        <c:v>2.92</c:v>
                      </c:pt>
                      <c:pt idx="41">
                        <c:v>2.88</c:v>
                      </c:pt>
                      <c:pt idx="42">
                        <c:v>2.82</c:v>
                      </c:pt>
                      <c:pt idx="43">
                        <c:v>2.78</c:v>
                      </c:pt>
                      <c:pt idx="44">
                        <c:v>2.74</c:v>
                      </c:pt>
                      <c:pt idx="45">
                        <c:v>2.69</c:v>
                      </c:pt>
                      <c:pt idx="46">
                        <c:v>2.95</c:v>
                      </c:pt>
                      <c:pt idx="47">
                        <c:v>2.75</c:v>
                      </c:pt>
                      <c:pt idx="48">
                        <c:v>2.64</c:v>
                      </c:pt>
                      <c:pt idx="49">
                        <c:v>2.6</c:v>
                      </c:pt>
                      <c:pt idx="50">
                        <c:v>2.57</c:v>
                      </c:pt>
                      <c:pt idx="51">
                        <c:v>2.58</c:v>
                      </c:pt>
                      <c:pt idx="52">
                        <c:v>2.57</c:v>
                      </c:pt>
                      <c:pt idx="53">
                        <c:v>2.8</c:v>
                      </c:pt>
                      <c:pt idx="54">
                        <c:v>2.64</c:v>
                      </c:pt>
                      <c:pt idx="55">
                        <c:v>2.6</c:v>
                      </c:pt>
                      <c:pt idx="56">
                        <c:v>2.61</c:v>
                      </c:pt>
                      <c:pt idx="57">
                        <c:v>2.8</c:v>
                      </c:pt>
                      <c:pt idx="58">
                        <c:v>2.67</c:v>
                      </c:pt>
                      <c:pt idx="59">
                        <c:v>2.72</c:v>
                      </c:pt>
                      <c:pt idx="60">
                        <c:v>2.62</c:v>
                      </c:pt>
                      <c:pt idx="61">
                        <c:v>2.62</c:v>
                      </c:pt>
                      <c:pt idx="62">
                        <c:v>2.85</c:v>
                      </c:pt>
                      <c:pt idx="63">
                        <c:v>2.98</c:v>
                      </c:pt>
                      <c:pt idx="64">
                        <c:v>2.95</c:v>
                      </c:pt>
                      <c:pt idx="65">
                        <c:v>2.75</c:v>
                      </c:pt>
                      <c:pt idx="66">
                        <c:v>2.73</c:v>
                      </c:pt>
                      <c:pt idx="67">
                        <c:v>2.58</c:v>
                      </c:pt>
                      <c:pt idx="68">
                        <c:v>2.57</c:v>
                      </c:pt>
                      <c:pt idx="69">
                        <c:v>2.61</c:v>
                      </c:pt>
                      <c:pt idx="70">
                        <c:v>3.04</c:v>
                      </c:pt>
                      <c:pt idx="71">
                        <c:v>2.95</c:v>
                      </c:pt>
                      <c:pt idx="72">
                        <c:v>3.18</c:v>
                      </c:pt>
                      <c:pt idx="73">
                        <c:v>3.02</c:v>
                      </c:pt>
                      <c:pt idx="74">
                        <c:v>2.9</c:v>
                      </c:pt>
                      <c:pt idx="75">
                        <c:v>2.96</c:v>
                      </c:pt>
                      <c:pt idx="76">
                        <c:v>2.98</c:v>
                      </c:pt>
                      <c:pt idx="77">
                        <c:v>3.01</c:v>
                      </c:pt>
                      <c:pt idx="78">
                        <c:v>2.93</c:v>
                      </c:pt>
                      <c:pt idx="79">
                        <c:v>2.76</c:v>
                      </c:pt>
                      <c:pt idx="80">
                        <c:v>2.78</c:v>
                      </c:pt>
                      <c:pt idx="81">
                        <c:v>2.78</c:v>
                      </c:pt>
                      <c:pt idx="82">
                        <c:v>2.8</c:v>
                      </c:pt>
                      <c:pt idx="83">
                        <c:v>2.83</c:v>
                      </c:pt>
                      <c:pt idx="84">
                        <c:v>2.78</c:v>
                      </c:pt>
                      <c:pt idx="85">
                        <c:v>2.71</c:v>
                      </c:pt>
                      <c:pt idx="86">
                        <c:v>2.67</c:v>
                      </c:pt>
                      <c:pt idx="87">
                        <c:v>2.66</c:v>
                      </c:pt>
                      <c:pt idx="88">
                        <c:v>2.56</c:v>
                      </c:pt>
                      <c:pt idx="89">
                        <c:v>2.5099999999999998</c:v>
                      </c:pt>
                      <c:pt idx="90">
                        <c:v>2.44</c:v>
                      </c:pt>
                      <c:pt idx="91">
                        <c:v>2.38</c:v>
                      </c:pt>
                      <c:pt idx="92">
                        <c:v>2.3199999999999998</c:v>
                      </c:pt>
                      <c:pt idx="93">
                        <c:v>2.31</c:v>
                      </c:pt>
                      <c:pt idx="94">
                        <c:v>2.2599999999999998</c:v>
                      </c:pt>
                      <c:pt idx="95">
                        <c:v>2.2400000000000002</c:v>
                      </c:pt>
                      <c:pt idx="96">
                        <c:v>2.1800000000000002</c:v>
                      </c:pt>
                      <c:pt idx="97">
                        <c:v>2.17</c:v>
                      </c:pt>
                      <c:pt idx="98">
                        <c:v>2.12</c:v>
                      </c:pt>
                      <c:pt idx="99">
                        <c:v>2.13</c:v>
                      </c:pt>
                      <c:pt idx="100">
                        <c:v>2.12</c:v>
                      </c:pt>
                      <c:pt idx="101">
                        <c:v>2.1</c:v>
                      </c:pt>
                      <c:pt idx="102">
                        <c:v>2.08</c:v>
                      </c:pt>
                      <c:pt idx="103">
                        <c:v>2.14</c:v>
                      </c:pt>
                      <c:pt idx="104">
                        <c:v>2.1</c:v>
                      </c:pt>
                      <c:pt idx="105">
                        <c:v>2.16</c:v>
                      </c:pt>
                      <c:pt idx="106">
                        <c:v>2.1</c:v>
                      </c:pt>
                      <c:pt idx="107">
                        <c:v>2.09</c:v>
                      </c:pt>
                      <c:pt idx="108">
                        <c:v>2.0499999999999998</c:v>
                      </c:pt>
                      <c:pt idx="109">
                        <c:v>2.0499999999999998</c:v>
                      </c:pt>
                      <c:pt idx="110">
                        <c:v>2.02</c:v>
                      </c:pt>
                      <c:pt idx="111">
                        <c:v>2</c:v>
                      </c:pt>
                      <c:pt idx="112">
                        <c:v>2</c:v>
                      </c:pt>
                      <c:pt idx="113">
                        <c:v>2.0499999999999998</c:v>
                      </c:pt>
                      <c:pt idx="114">
                        <c:v>2.0299999999999998</c:v>
                      </c:pt>
                      <c:pt idx="115">
                        <c:v>2.15</c:v>
                      </c:pt>
                      <c:pt idx="116">
                        <c:v>2.2000000000000002</c:v>
                      </c:pt>
                      <c:pt idx="117">
                        <c:v>2.08</c:v>
                      </c:pt>
                      <c:pt idx="118">
                        <c:v>2</c:v>
                      </c:pt>
                      <c:pt idx="119">
                        <c:v>1.99</c:v>
                      </c:pt>
                      <c:pt idx="120">
                        <c:v>2.06</c:v>
                      </c:pt>
                      <c:pt idx="121">
                        <c:v>2.1</c:v>
                      </c:pt>
                      <c:pt idx="122">
                        <c:v>2.12</c:v>
                      </c:pt>
                      <c:pt idx="123">
                        <c:v>2.12</c:v>
                      </c:pt>
                      <c:pt idx="124">
                        <c:v>2</c:v>
                      </c:pt>
                      <c:pt idx="125">
                        <c:v>2</c:v>
                      </c:pt>
                      <c:pt idx="126">
                        <c:v>2.02</c:v>
                      </c:pt>
                      <c:pt idx="127">
                        <c:v>2.06</c:v>
                      </c:pt>
                      <c:pt idx="128">
                        <c:v>2.0499999999999998</c:v>
                      </c:pt>
                      <c:pt idx="129">
                        <c:v>2.0699999999999998</c:v>
                      </c:pt>
                      <c:pt idx="130">
                        <c:v>2.0499999999999998</c:v>
                      </c:pt>
                      <c:pt idx="131">
                        <c:v>2.0699999999999998</c:v>
                      </c:pt>
                      <c:pt idx="132">
                        <c:v>2.06</c:v>
                      </c:pt>
                      <c:pt idx="133">
                        <c:v>2.2400000000000002</c:v>
                      </c:pt>
                      <c:pt idx="134">
                        <c:v>2.4300000000000002</c:v>
                      </c:pt>
                      <c:pt idx="135">
                        <c:v>2.4700000000000002</c:v>
                      </c:pt>
                      <c:pt idx="136">
                        <c:v>2.67</c:v>
                      </c:pt>
                      <c:pt idx="137">
                        <c:v>2.86</c:v>
                      </c:pt>
                      <c:pt idx="138">
                        <c:v>2.82</c:v>
                      </c:pt>
                      <c:pt idx="139">
                        <c:v>2.9</c:v>
                      </c:pt>
                      <c:pt idx="140">
                        <c:v>2.91</c:v>
                      </c:pt>
                      <c:pt idx="141">
                        <c:v>2.92</c:v>
                      </c:pt>
                      <c:pt idx="142">
                        <c:v>3.07</c:v>
                      </c:pt>
                      <c:pt idx="143">
                        <c:v>3.26</c:v>
                      </c:pt>
                      <c:pt idx="144">
                        <c:v>3.05</c:v>
                      </c:pt>
                      <c:pt idx="145">
                        <c:v>2.86</c:v>
                      </c:pt>
                      <c:pt idx="146">
                        <c:v>3</c:v>
                      </c:pt>
                      <c:pt idx="147">
                        <c:v>3.2</c:v>
                      </c:pt>
                      <c:pt idx="148">
                        <c:v>3.18</c:v>
                      </c:pt>
                      <c:pt idx="149">
                        <c:v>3.12</c:v>
                      </c:pt>
                      <c:pt idx="150">
                        <c:v>3.5</c:v>
                      </c:pt>
                      <c:pt idx="151">
                        <c:v>3.41</c:v>
                      </c:pt>
                      <c:pt idx="152">
                        <c:v>3.48</c:v>
                      </c:pt>
                      <c:pt idx="153">
                        <c:v>3.68</c:v>
                      </c:pt>
                      <c:pt idx="154">
                        <c:v>3.46</c:v>
                      </c:pt>
                      <c:pt idx="155">
                        <c:v>3.37</c:v>
                      </c:pt>
                      <c:pt idx="156">
                        <c:v>3.4</c:v>
                      </c:pt>
                      <c:pt idx="157">
                        <c:v>3.35</c:v>
                      </c:pt>
                      <c:pt idx="158">
                        <c:v>3.26</c:v>
                      </c:pt>
                      <c:pt idx="159">
                        <c:v>3.25</c:v>
                      </c:pt>
                      <c:pt idx="160">
                        <c:v>3.27</c:v>
                      </c:pt>
                      <c:pt idx="161">
                        <c:v>3.34</c:v>
                      </c:pt>
                      <c:pt idx="162">
                        <c:v>3.5</c:v>
                      </c:pt>
                      <c:pt idx="163">
                        <c:v>3.56</c:v>
                      </c:pt>
                      <c:pt idx="164">
                        <c:v>3.61</c:v>
                      </c:pt>
                      <c:pt idx="165">
                        <c:v>4.3</c:v>
                      </c:pt>
                      <c:pt idx="166">
                        <c:v>3.98</c:v>
                      </c:pt>
                      <c:pt idx="167">
                        <c:v>3.82</c:v>
                      </c:pt>
                      <c:pt idx="168">
                        <c:v>3.7</c:v>
                      </c:pt>
                      <c:pt idx="169">
                        <c:v>3.65</c:v>
                      </c:pt>
                      <c:pt idx="170">
                        <c:v>3.66</c:v>
                      </c:pt>
                      <c:pt idx="171">
                        <c:v>3.65</c:v>
                      </c:pt>
                      <c:pt idx="172">
                        <c:v>3.73</c:v>
                      </c:pt>
                      <c:pt idx="173">
                        <c:v>3.63</c:v>
                      </c:pt>
                      <c:pt idx="174">
                        <c:v>3.45</c:v>
                      </c:pt>
                      <c:pt idx="175">
                        <c:v>3.44</c:v>
                      </c:pt>
                      <c:pt idx="176">
                        <c:v>3.3</c:v>
                      </c:pt>
                      <c:pt idx="177">
                        <c:v>3.2</c:v>
                      </c:pt>
                      <c:pt idx="178">
                        <c:v>3.14</c:v>
                      </c:pt>
                      <c:pt idx="179">
                        <c:v>3.07</c:v>
                      </c:pt>
                      <c:pt idx="180">
                        <c:v>3.12</c:v>
                      </c:pt>
                      <c:pt idx="181">
                        <c:v>3.07</c:v>
                      </c:pt>
                      <c:pt idx="182">
                        <c:v>3.05</c:v>
                      </c:pt>
                      <c:pt idx="183">
                        <c:v>3.08</c:v>
                      </c:pt>
                      <c:pt idx="184">
                        <c:v>3.02</c:v>
                      </c:pt>
                      <c:pt idx="185">
                        <c:v>2.97</c:v>
                      </c:pt>
                      <c:pt idx="186">
                        <c:v>2.99</c:v>
                      </c:pt>
                      <c:pt idx="187">
                        <c:v>3.03</c:v>
                      </c:pt>
                      <c:pt idx="188">
                        <c:v>3.2</c:v>
                      </c:pt>
                      <c:pt idx="189">
                        <c:v>3.1</c:v>
                      </c:pt>
                      <c:pt idx="190">
                        <c:v>3.2</c:v>
                      </c:pt>
                      <c:pt idx="191">
                        <c:v>3.32</c:v>
                      </c:pt>
                      <c:pt idx="192">
                        <c:v>3.45</c:v>
                      </c:pt>
                      <c:pt idx="193">
                        <c:v>3.63</c:v>
                      </c:pt>
                      <c:pt idx="194">
                        <c:v>3.58</c:v>
                      </c:pt>
                      <c:pt idx="195">
                        <c:v>3.54</c:v>
                      </c:pt>
                      <c:pt idx="196">
                        <c:v>3.76</c:v>
                      </c:pt>
                      <c:pt idx="197">
                        <c:v>3.78</c:v>
                      </c:pt>
                      <c:pt idx="198">
                        <c:v>3.61</c:v>
                      </c:pt>
                      <c:pt idx="199">
                        <c:v>3.52</c:v>
                      </c:pt>
                      <c:pt idx="200">
                        <c:v>3.44</c:v>
                      </c:pt>
                      <c:pt idx="201">
                        <c:v>3.46</c:v>
                      </c:pt>
                      <c:pt idx="202">
                        <c:v>3.5</c:v>
                      </c:pt>
                      <c:pt idx="203">
                        <c:v>4.3</c:v>
                      </c:pt>
                      <c:pt idx="204">
                        <c:v>4.28</c:v>
                      </c:pt>
                      <c:pt idx="205">
                        <c:v>4.04</c:v>
                      </c:pt>
                      <c:pt idx="206">
                        <c:v>4.04</c:v>
                      </c:pt>
                      <c:pt idx="207">
                        <c:v>4.26</c:v>
                      </c:pt>
                      <c:pt idx="208">
                        <c:v>4.1500000000000004</c:v>
                      </c:pt>
                      <c:pt idx="209">
                        <c:v>4.01</c:v>
                      </c:pt>
                      <c:pt idx="210">
                        <c:v>3.98</c:v>
                      </c:pt>
                      <c:pt idx="211">
                        <c:v>3.67</c:v>
                      </c:pt>
                      <c:pt idx="212">
                        <c:v>3.98</c:v>
                      </c:pt>
                      <c:pt idx="213">
                        <c:v>3.95</c:v>
                      </c:pt>
                      <c:pt idx="214">
                        <c:v>3.96</c:v>
                      </c:pt>
                      <c:pt idx="215">
                        <c:v>3.83</c:v>
                      </c:pt>
                      <c:pt idx="216">
                        <c:v>3.91</c:v>
                      </c:pt>
                      <c:pt idx="217">
                        <c:v>3.7</c:v>
                      </c:pt>
                      <c:pt idx="218">
                        <c:v>3.5</c:v>
                      </c:pt>
                      <c:pt idx="219">
                        <c:v>3.58</c:v>
                      </c:pt>
                      <c:pt idx="220">
                        <c:v>3.6</c:v>
                      </c:pt>
                      <c:pt idx="221">
                        <c:v>3.43</c:v>
                      </c:pt>
                      <c:pt idx="222">
                        <c:v>3.3</c:v>
                      </c:pt>
                      <c:pt idx="223">
                        <c:v>3.16</c:v>
                      </c:pt>
                      <c:pt idx="224">
                        <c:v>3.08</c:v>
                      </c:pt>
                      <c:pt idx="225">
                        <c:v>3.06</c:v>
                      </c:pt>
                      <c:pt idx="226">
                        <c:v>3</c:v>
                      </c:pt>
                      <c:pt idx="227">
                        <c:v>2.97</c:v>
                      </c:pt>
                      <c:pt idx="228">
                        <c:v>3.4</c:v>
                      </c:pt>
                      <c:pt idx="229">
                        <c:v>3.41</c:v>
                      </c:pt>
                      <c:pt idx="230">
                        <c:v>3.26</c:v>
                      </c:pt>
                      <c:pt idx="231">
                        <c:v>4.28</c:v>
                      </c:pt>
                      <c:pt idx="232">
                        <c:v>4.04</c:v>
                      </c:pt>
                      <c:pt idx="233">
                        <c:v>3.65</c:v>
                      </c:pt>
                      <c:pt idx="234">
                        <c:v>3.52</c:v>
                      </c:pt>
                      <c:pt idx="235">
                        <c:v>3.46</c:v>
                      </c:pt>
                      <c:pt idx="236">
                        <c:v>3.44</c:v>
                      </c:pt>
                      <c:pt idx="237">
                        <c:v>3.68</c:v>
                      </c:pt>
                      <c:pt idx="238">
                        <c:v>3.82</c:v>
                      </c:pt>
                      <c:pt idx="239">
                        <c:v>4</c:v>
                      </c:pt>
                      <c:pt idx="240">
                        <c:v>4.1399999999999997</c:v>
                      </c:pt>
                      <c:pt idx="241">
                        <c:v>3.85</c:v>
                      </c:pt>
                      <c:pt idx="242">
                        <c:v>4.32</c:v>
                      </c:pt>
                      <c:pt idx="243">
                        <c:v>4.1100000000000003</c:v>
                      </c:pt>
                      <c:pt idx="244">
                        <c:v>3.95</c:v>
                      </c:pt>
                      <c:pt idx="245">
                        <c:v>3.9</c:v>
                      </c:pt>
                      <c:pt idx="246">
                        <c:v>4.5</c:v>
                      </c:pt>
                      <c:pt idx="247">
                        <c:v>4.13</c:v>
                      </c:pt>
                      <c:pt idx="248">
                        <c:v>4.5999999999999996</c:v>
                      </c:pt>
                      <c:pt idx="249">
                        <c:v>4.37</c:v>
                      </c:pt>
                      <c:pt idx="250">
                        <c:v>4.38</c:v>
                      </c:pt>
                      <c:pt idx="251">
                        <c:v>4.26</c:v>
                      </c:pt>
                      <c:pt idx="252">
                        <c:v>4.32</c:v>
                      </c:pt>
                      <c:pt idx="253">
                        <c:v>4</c:v>
                      </c:pt>
                      <c:pt idx="254">
                        <c:v>4.38</c:v>
                      </c:pt>
                      <c:pt idx="255">
                        <c:v>4.5</c:v>
                      </c:pt>
                      <c:pt idx="256">
                        <c:v>4.58</c:v>
                      </c:pt>
                      <c:pt idx="257">
                        <c:v>4.8</c:v>
                      </c:pt>
                      <c:pt idx="258">
                        <c:v>4.8499999999999996</c:v>
                      </c:pt>
                      <c:pt idx="259">
                        <c:v>4.66</c:v>
                      </c:pt>
                      <c:pt idx="260">
                        <c:v>4.54</c:v>
                      </c:pt>
                      <c:pt idx="261">
                        <c:v>4.4000000000000004</c:v>
                      </c:pt>
                      <c:pt idx="262">
                        <c:v>4.47</c:v>
                      </c:pt>
                      <c:pt idx="263">
                        <c:v>4.46</c:v>
                      </c:pt>
                      <c:pt idx="264">
                        <c:v>4.42</c:v>
                      </c:pt>
                      <c:pt idx="265">
                        <c:v>4.3</c:v>
                      </c:pt>
                      <c:pt idx="266">
                        <c:v>4.3499999999999996</c:v>
                      </c:pt>
                      <c:pt idx="267">
                        <c:v>4.12</c:v>
                      </c:pt>
                      <c:pt idx="268">
                        <c:v>3.96</c:v>
                      </c:pt>
                      <c:pt idx="269">
                        <c:v>3.84</c:v>
                      </c:pt>
                      <c:pt idx="270">
                        <c:v>3.76</c:v>
                      </c:pt>
                      <c:pt idx="271">
                        <c:v>3.84</c:v>
                      </c:pt>
                      <c:pt idx="272">
                        <c:v>4.1399999999999997</c:v>
                      </c:pt>
                      <c:pt idx="273">
                        <c:v>4.2699999999999996</c:v>
                      </c:pt>
                      <c:pt idx="274">
                        <c:v>4</c:v>
                      </c:pt>
                      <c:pt idx="275">
                        <c:v>3.65</c:v>
                      </c:pt>
                      <c:pt idx="276">
                        <c:v>3.95</c:v>
                      </c:pt>
                      <c:pt idx="277">
                        <c:v>4.0999999999999996</c:v>
                      </c:pt>
                      <c:pt idx="278">
                        <c:v>3.58</c:v>
                      </c:pt>
                      <c:pt idx="279">
                        <c:v>3.43</c:v>
                      </c:pt>
                      <c:pt idx="280">
                        <c:v>3.46</c:v>
                      </c:pt>
                      <c:pt idx="281">
                        <c:v>3.72</c:v>
                      </c:pt>
                      <c:pt idx="282">
                        <c:v>3.62</c:v>
                      </c:pt>
                      <c:pt idx="283">
                        <c:v>3.48</c:v>
                      </c:pt>
                      <c:pt idx="284">
                        <c:v>3.27</c:v>
                      </c:pt>
                      <c:pt idx="285">
                        <c:v>3.16</c:v>
                      </c:pt>
                      <c:pt idx="286">
                        <c:v>3.02</c:v>
                      </c:pt>
                      <c:pt idx="287">
                        <c:v>2.93</c:v>
                      </c:pt>
                      <c:pt idx="288">
                        <c:v>2.88</c:v>
                      </c:pt>
                      <c:pt idx="289">
                        <c:v>2.85</c:v>
                      </c:pt>
                      <c:pt idx="290">
                        <c:v>2.74</c:v>
                      </c:pt>
                      <c:pt idx="291">
                        <c:v>2.67</c:v>
                      </c:pt>
                      <c:pt idx="292">
                        <c:v>2.64</c:v>
                      </c:pt>
                      <c:pt idx="293">
                        <c:v>2.63</c:v>
                      </c:pt>
                      <c:pt idx="294">
                        <c:v>2.71</c:v>
                      </c:pt>
                      <c:pt idx="295">
                        <c:v>2.66</c:v>
                      </c:pt>
                      <c:pt idx="296">
                        <c:v>2.15</c:v>
                      </c:pt>
                      <c:pt idx="297">
                        <c:v>2.77</c:v>
                      </c:pt>
                      <c:pt idx="298">
                        <c:v>2.68</c:v>
                      </c:pt>
                      <c:pt idx="299">
                        <c:v>2.58</c:v>
                      </c:pt>
                      <c:pt idx="300">
                        <c:v>2.58</c:v>
                      </c:pt>
                      <c:pt idx="301">
                        <c:v>2.62</c:v>
                      </c:pt>
                      <c:pt idx="302">
                        <c:v>2.63</c:v>
                      </c:pt>
                      <c:pt idx="303">
                        <c:v>2.7</c:v>
                      </c:pt>
                      <c:pt idx="304">
                        <c:v>3.15</c:v>
                      </c:pt>
                      <c:pt idx="305">
                        <c:v>2.83</c:v>
                      </c:pt>
                      <c:pt idx="306">
                        <c:v>2.85</c:v>
                      </c:pt>
                      <c:pt idx="307">
                        <c:v>3.5</c:v>
                      </c:pt>
                      <c:pt idx="308">
                        <c:v>3.29</c:v>
                      </c:pt>
                      <c:pt idx="309">
                        <c:v>3.33</c:v>
                      </c:pt>
                      <c:pt idx="310">
                        <c:v>4.4400000000000004</c:v>
                      </c:pt>
                      <c:pt idx="311">
                        <c:v>4.1100000000000003</c:v>
                      </c:pt>
                      <c:pt idx="312">
                        <c:v>3.8</c:v>
                      </c:pt>
                      <c:pt idx="313">
                        <c:v>3.66</c:v>
                      </c:pt>
                      <c:pt idx="314">
                        <c:v>3.8</c:v>
                      </c:pt>
                      <c:pt idx="315">
                        <c:v>3.74</c:v>
                      </c:pt>
                      <c:pt idx="316">
                        <c:v>4.16</c:v>
                      </c:pt>
                      <c:pt idx="317">
                        <c:v>3.82</c:v>
                      </c:pt>
                      <c:pt idx="318">
                        <c:v>4.04</c:v>
                      </c:pt>
                      <c:pt idx="319">
                        <c:v>4.12</c:v>
                      </c:pt>
                      <c:pt idx="320">
                        <c:v>4.59</c:v>
                      </c:pt>
                      <c:pt idx="321">
                        <c:v>4.3600000000000003</c:v>
                      </c:pt>
                      <c:pt idx="322">
                        <c:v>4.2</c:v>
                      </c:pt>
                      <c:pt idx="323">
                        <c:v>4.0199999999999996</c:v>
                      </c:pt>
                      <c:pt idx="324">
                        <c:v>4.2</c:v>
                      </c:pt>
                      <c:pt idx="325">
                        <c:v>3.97</c:v>
                      </c:pt>
                      <c:pt idx="326">
                        <c:v>3.82</c:v>
                      </c:pt>
                      <c:pt idx="327">
                        <c:v>3.74</c:v>
                      </c:pt>
                      <c:pt idx="328">
                        <c:v>4.03</c:v>
                      </c:pt>
                      <c:pt idx="329">
                        <c:v>3.77</c:v>
                      </c:pt>
                      <c:pt idx="330">
                        <c:v>3.9</c:v>
                      </c:pt>
                      <c:pt idx="331">
                        <c:v>4</c:v>
                      </c:pt>
                      <c:pt idx="332">
                        <c:v>3.9</c:v>
                      </c:pt>
                      <c:pt idx="333">
                        <c:v>3.76</c:v>
                      </c:pt>
                      <c:pt idx="334">
                        <c:v>3.58</c:v>
                      </c:pt>
                      <c:pt idx="335">
                        <c:v>3.32</c:v>
                      </c:pt>
                      <c:pt idx="336">
                        <c:v>3.18</c:v>
                      </c:pt>
                      <c:pt idx="337">
                        <c:v>3.08</c:v>
                      </c:pt>
                      <c:pt idx="338">
                        <c:v>3</c:v>
                      </c:pt>
                      <c:pt idx="339">
                        <c:v>2.95</c:v>
                      </c:pt>
                      <c:pt idx="340">
                        <c:v>2.91</c:v>
                      </c:pt>
                      <c:pt idx="341">
                        <c:v>2.84</c:v>
                      </c:pt>
                      <c:pt idx="342">
                        <c:v>2.8</c:v>
                      </c:pt>
                      <c:pt idx="343">
                        <c:v>2.68</c:v>
                      </c:pt>
                      <c:pt idx="344">
                        <c:v>2.6</c:v>
                      </c:pt>
                      <c:pt idx="345">
                        <c:v>2.5499999999999998</c:v>
                      </c:pt>
                      <c:pt idx="346">
                        <c:v>2.5499999999999998</c:v>
                      </c:pt>
                      <c:pt idx="347">
                        <c:v>2.54</c:v>
                      </c:pt>
                      <c:pt idx="348">
                        <c:v>2.48</c:v>
                      </c:pt>
                      <c:pt idx="349">
                        <c:v>2.48</c:v>
                      </c:pt>
                      <c:pt idx="350">
                        <c:v>2.4500000000000002</c:v>
                      </c:pt>
                      <c:pt idx="351">
                        <c:v>2.46</c:v>
                      </c:pt>
                      <c:pt idx="352">
                        <c:v>2.42</c:v>
                      </c:pt>
                      <c:pt idx="353">
                        <c:v>2.36</c:v>
                      </c:pt>
                      <c:pt idx="354">
                        <c:v>2.25</c:v>
                      </c:pt>
                      <c:pt idx="355">
                        <c:v>2.19</c:v>
                      </c:pt>
                      <c:pt idx="356">
                        <c:v>2.12</c:v>
                      </c:pt>
                      <c:pt idx="357">
                        <c:v>2.06</c:v>
                      </c:pt>
                      <c:pt idx="358">
                        <c:v>2</c:v>
                      </c:pt>
                      <c:pt idx="359">
                        <c:v>1.98</c:v>
                      </c:pt>
                      <c:pt idx="360">
                        <c:v>1.94</c:v>
                      </c:pt>
                      <c:pt idx="361">
                        <c:v>1.93</c:v>
                      </c:pt>
                      <c:pt idx="362">
                        <c:v>1.92</c:v>
                      </c:pt>
                      <c:pt idx="363">
                        <c:v>1.9</c:v>
                      </c:pt>
                      <c:pt idx="364">
                        <c:v>1.88</c:v>
                      </c:pt>
                      <c:pt idx="365">
                        <c:v>1.85</c:v>
                      </c:pt>
                      <c:pt idx="366">
                        <c:v>1.83</c:v>
                      </c:pt>
                      <c:pt idx="367">
                        <c:v>1.8</c:v>
                      </c:pt>
                      <c:pt idx="368">
                        <c:v>1.79</c:v>
                      </c:pt>
                      <c:pt idx="369">
                        <c:v>1.77</c:v>
                      </c:pt>
                      <c:pt idx="370">
                        <c:v>1.8</c:v>
                      </c:pt>
                      <c:pt idx="371">
                        <c:v>1.77</c:v>
                      </c:pt>
                      <c:pt idx="372">
                        <c:v>1.9</c:v>
                      </c:pt>
                      <c:pt idx="373">
                        <c:v>1.76</c:v>
                      </c:pt>
                      <c:pt idx="374">
                        <c:v>1.9</c:v>
                      </c:pt>
                      <c:pt idx="375">
                        <c:v>1.86</c:v>
                      </c:pt>
                      <c:pt idx="376">
                        <c:v>1.7</c:v>
                      </c:pt>
                      <c:pt idx="377">
                        <c:v>1.7</c:v>
                      </c:pt>
                      <c:pt idx="378">
                        <c:v>1.55</c:v>
                      </c:pt>
                      <c:pt idx="379">
                        <c:v>1.53</c:v>
                      </c:pt>
                      <c:pt idx="380">
                        <c:v>1.54</c:v>
                      </c:pt>
                      <c:pt idx="381">
                        <c:v>1.52</c:v>
                      </c:pt>
                      <c:pt idx="382">
                        <c:v>1.48</c:v>
                      </c:pt>
                      <c:pt idx="383">
                        <c:v>1.45</c:v>
                      </c:pt>
                      <c:pt idx="384">
                        <c:v>1.42</c:v>
                      </c:pt>
                      <c:pt idx="385">
                        <c:v>1.4</c:v>
                      </c:pt>
                      <c:pt idx="386">
                        <c:v>1.39</c:v>
                      </c:pt>
                      <c:pt idx="387">
                        <c:v>1.3</c:v>
                      </c:pt>
                      <c:pt idx="388">
                        <c:v>1.27</c:v>
                      </c:pt>
                      <c:pt idx="389">
                        <c:v>1.26</c:v>
                      </c:pt>
                      <c:pt idx="390">
                        <c:v>1.26</c:v>
                      </c:pt>
                      <c:pt idx="391">
                        <c:v>1.35</c:v>
                      </c:pt>
                      <c:pt idx="392">
                        <c:v>1.32</c:v>
                      </c:pt>
                      <c:pt idx="393">
                        <c:v>1.33</c:v>
                      </c:pt>
                      <c:pt idx="394">
                        <c:v>1.32</c:v>
                      </c:pt>
                      <c:pt idx="395">
                        <c:v>1.3</c:v>
                      </c:pt>
                      <c:pt idx="396">
                        <c:v>1.27</c:v>
                      </c:pt>
                      <c:pt idx="397">
                        <c:v>1.34</c:v>
                      </c:pt>
                      <c:pt idx="398">
                        <c:v>1.23</c:v>
                      </c:pt>
                      <c:pt idx="399">
                        <c:v>1.19</c:v>
                      </c:pt>
                      <c:pt idx="400">
                        <c:v>1.1499999999999999</c:v>
                      </c:pt>
                      <c:pt idx="401">
                        <c:v>1.1499999999999999</c:v>
                      </c:pt>
                      <c:pt idx="402">
                        <c:v>1.17</c:v>
                      </c:pt>
                      <c:pt idx="403">
                        <c:v>1.1299999999999999</c:v>
                      </c:pt>
                      <c:pt idx="404">
                        <c:v>1.1000000000000001</c:v>
                      </c:pt>
                      <c:pt idx="405">
                        <c:v>1.08</c:v>
                      </c:pt>
                      <c:pt idx="406">
                        <c:v>1.1000000000000001</c:v>
                      </c:pt>
                      <c:pt idx="407">
                        <c:v>1.06</c:v>
                      </c:pt>
                      <c:pt idx="408">
                        <c:v>1.1200000000000001</c:v>
                      </c:pt>
                      <c:pt idx="409">
                        <c:v>1.1000000000000001</c:v>
                      </c:pt>
                      <c:pt idx="410">
                        <c:v>1.1000000000000001</c:v>
                      </c:pt>
                      <c:pt idx="411">
                        <c:v>1.1100000000000001</c:v>
                      </c:pt>
                      <c:pt idx="412">
                        <c:v>1.18</c:v>
                      </c:pt>
                      <c:pt idx="413">
                        <c:v>1.1499999999999999</c:v>
                      </c:pt>
                      <c:pt idx="414">
                        <c:v>1.1200000000000001</c:v>
                      </c:pt>
                      <c:pt idx="415">
                        <c:v>1.1299999999999999</c:v>
                      </c:pt>
                      <c:pt idx="416">
                        <c:v>1.1499999999999999</c:v>
                      </c:pt>
                      <c:pt idx="417">
                        <c:v>1.72</c:v>
                      </c:pt>
                      <c:pt idx="418">
                        <c:v>1.76</c:v>
                      </c:pt>
                      <c:pt idx="419">
                        <c:v>1.57</c:v>
                      </c:pt>
                      <c:pt idx="420">
                        <c:v>1.68</c:v>
                      </c:pt>
                      <c:pt idx="421">
                        <c:v>1.64</c:v>
                      </c:pt>
                      <c:pt idx="422">
                        <c:v>1.54</c:v>
                      </c:pt>
                      <c:pt idx="423">
                        <c:v>1.61</c:v>
                      </c:pt>
                      <c:pt idx="424">
                        <c:v>1.58</c:v>
                      </c:pt>
                      <c:pt idx="425">
                        <c:v>1.48</c:v>
                      </c:pt>
                      <c:pt idx="426">
                        <c:v>1.35</c:v>
                      </c:pt>
                      <c:pt idx="427">
                        <c:v>1.25</c:v>
                      </c:pt>
                      <c:pt idx="428">
                        <c:v>1.2</c:v>
                      </c:pt>
                      <c:pt idx="429">
                        <c:v>1.1499999999999999</c:v>
                      </c:pt>
                      <c:pt idx="430">
                        <c:v>1.1000000000000001</c:v>
                      </c:pt>
                      <c:pt idx="431">
                        <c:v>1.05</c:v>
                      </c:pt>
                      <c:pt idx="432">
                        <c:v>1</c:v>
                      </c:pt>
                      <c:pt idx="433">
                        <c:v>0.95</c:v>
                      </c:pt>
                      <c:pt idx="434">
                        <c:v>0.95</c:v>
                      </c:pt>
                      <c:pt idx="435">
                        <c:v>0.96</c:v>
                      </c:pt>
                      <c:pt idx="436">
                        <c:v>0.95</c:v>
                      </c:pt>
                      <c:pt idx="437">
                        <c:v>0.95</c:v>
                      </c:pt>
                      <c:pt idx="438">
                        <c:v>0.94</c:v>
                      </c:pt>
                      <c:pt idx="439">
                        <c:v>0.93</c:v>
                      </c:pt>
                      <c:pt idx="440">
                        <c:v>0.9</c:v>
                      </c:pt>
                      <c:pt idx="441">
                        <c:v>0.89</c:v>
                      </c:pt>
                      <c:pt idx="442">
                        <c:v>0.89</c:v>
                      </c:pt>
                      <c:pt idx="443">
                        <c:v>0.87</c:v>
                      </c:pt>
                      <c:pt idx="444">
                        <c:v>0.85</c:v>
                      </c:pt>
                      <c:pt idx="445">
                        <c:v>0.85</c:v>
                      </c:pt>
                      <c:pt idx="446">
                        <c:v>0.84</c:v>
                      </c:pt>
                      <c:pt idx="447">
                        <c:v>0.84</c:v>
                      </c:pt>
                      <c:pt idx="448">
                        <c:v>0.83</c:v>
                      </c:pt>
                      <c:pt idx="449">
                        <c:v>0.85</c:v>
                      </c:pt>
                      <c:pt idx="450">
                        <c:v>0.84</c:v>
                      </c:pt>
                      <c:pt idx="451">
                        <c:v>0.84</c:v>
                      </c:pt>
                      <c:pt idx="452">
                        <c:v>0.82</c:v>
                      </c:pt>
                      <c:pt idx="453">
                        <c:v>0.81</c:v>
                      </c:pt>
                      <c:pt idx="454">
                        <c:v>0.8</c:v>
                      </c:pt>
                      <c:pt idx="455">
                        <c:v>0.8</c:v>
                      </c:pt>
                      <c:pt idx="456">
                        <c:v>0.79</c:v>
                      </c:pt>
                      <c:pt idx="457">
                        <c:v>0.81</c:v>
                      </c:pt>
                      <c:pt idx="458">
                        <c:v>0.84</c:v>
                      </c:pt>
                      <c:pt idx="459">
                        <c:v>0.88</c:v>
                      </c:pt>
                      <c:pt idx="460">
                        <c:v>0.83</c:v>
                      </c:pt>
                      <c:pt idx="461">
                        <c:v>0.83</c:v>
                      </c:pt>
                      <c:pt idx="462">
                        <c:v>0.81</c:v>
                      </c:pt>
                      <c:pt idx="463">
                        <c:v>0.8</c:v>
                      </c:pt>
                      <c:pt idx="464">
                        <c:v>0.78</c:v>
                      </c:pt>
                      <c:pt idx="465">
                        <c:v>0.7</c:v>
                      </c:pt>
                      <c:pt idx="466">
                        <c:v>0.69</c:v>
                      </c:pt>
                      <c:pt idx="467">
                        <c:v>0.69</c:v>
                      </c:pt>
                      <c:pt idx="468">
                        <c:v>0.68</c:v>
                      </c:pt>
                      <c:pt idx="469">
                        <c:v>0.68</c:v>
                      </c:pt>
                      <c:pt idx="470">
                        <c:v>0.68</c:v>
                      </c:pt>
                      <c:pt idx="471">
                        <c:v>0.78</c:v>
                      </c:pt>
                      <c:pt idx="472">
                        <c:v>0.79</c:v>
                      </c:pt>
                      <c:pt idx="473">
                        <c:v>0.77</c:v>
                      </c:pt>
                      <c:pt idx="474">
                        <c:v>0.75</c:v>
                      </c:pt>
                      <c:pt idx="475">
                        <c:v>0.9</c:v>
                      </c:pt>
                      <c:pt idx="476">
                        <c:v>0.95</c:v>
                      </c:pt>
                      <c:pt idx="477">
                        <c:v>0.91</c:v>
                      </c:pt>
                      <c:pt idx="478">
                        <c:v>0.9</c:v>
                      </c:pt>
                      <c:pt idx="479">
                        <c:v>0.87</c:v>
                      </c:pt>
                      <c:pt idx="480">
                        <c:v>0.85</c:v>
                      </c:pt>
                      <c:pt idx="481">
                        <c:v>0.85</c:v>
                      </c:pt>
                      <c:pt idx="482">
                        <c:v>0.84</c:v>
                      </c:pt>
                      <c:pt idx="483">
                        <c:v>0.98</c:v>
                      </c:pt>
                      <c:pt idx="484">
                        <c:v>0.96</c:v>
                      </c:pt>
                      <c:pt idx="485">
                        <c:v>0.94</c:v>
                      </c:pt>
                      <c:pt idx="486">
                        <c:v>0.93</c:v>
                      </c:pt>
                      <c:pt idx="487">
                        <c:v>0.9</c:v>
                      </c:pt>
                      <c:pt idx="488">
                        <c:v>0.95</c:v>
                      </c:pt>
                      <c:pt idx="489">
                        <c:v>0.9</c:v>
                      </c:pt>
                      <c:pt idx="490">
                        <c:v>0.88</c:v>
                      </c:pt>
                      <c:pt idx="491">
                        <c:v>0.88</c:v>
                      </c:pt>
                      <c:pt idx="492">
                        <c:v>0.99</c:v>
                      </c:pt>
                      <c:pt idx="493">
                        <c:v>0.96</c:v>
                      </c:pt>
                      <c:pt idx="494">
                        <c:v>0.95</c:v>
                      </c:pt>
                      <c:pt idx="495">
                        <c:v>0.95</c:v>
                      </c:pt>
                      <c:pt idx="496">
                        <c:v>0.94</c:v>
                      </c:pt>
                      <c:pt idx="497">
                        <c:v>0.99</c:v>
                      </c:pt>
                      <c:pt idx="498">
                        <c:v>0.95</c:v>
                      </c:pt>
                      <c:pt idx="499">
                        <c:v>0.9</c:v>
                      </c:pt>
                      <c:pt idx="500">
                        <c:v>0.9</c:v>
                      </c:pt>
                      <c:pt idx="501">
                        <c:v>0.9</c:v>
                      </c:pt>
                      <c:pt idx="502">
                        <c:v>0.9</c:v>
                      </c:pt>
                      <c:pt idx="503">
                        <c:v>0.95</c:v>
                      </c:pt>
                      <c:pt idx="504">
                        <c:v>1</c:v>
                      </c:pt>
                      <c:pt idx="505">
                        <c:v>1.01</c:v>
                      </c:pt>
                      <c:pt idx="506">
                        <c:v>1</c:v>
                      </c:pt>
                      <c:pt idx="507">
                        <c:v>1.01</c:v>
                      </c:pt>
                      <c:pt idx="508">
                        <c:v>1.06</c:v>
                      </c:pt>
                      <c:pt idx="509">
                        <c:v>1.1000000000000001</c:v>
                      </c:pt>
                      <c:pt idx="510">
                        <c:v>1.1100000000000001</c:v>
                      </c:pt>
                      <c:pt idx="511">
                        <c:v>1.06</c:v>
                      </c:pt>
                      <c:pt idx="512">
                        <c:v>1.05</c:v>
                      </c:pt>
                      <c:pt idx="513">
                        <c:v>1.03</c:v>
                      </c:pt>
                      <c:pt idx="514">
                        <c:v>1.05</c:v>
                      </c:pt>
                      <c:pt idx="515">
                        <c:v>1.05</c:v>
                      </c:pt>
                      <c:pt idx="516">
                        <c:v>1.06</c:v>
                      </c:pt>
                      <c:pt idx="517">
                        <c:v>1.19</c:v>
                      </c:pt>
                      <c:pt idx="518">
                        <c:v>1.3</c:v>
                      </c:pt>
                      <c:pt idx="519">
                        <c:v>1.5</c:v>
                      </c:pt>
                      <c:pt idx="520">
                        <c:v>1.46</c:v>
                      </c:pt>
                      <c:pt idx="521">
                        <c:v>1.2</c:v>
                      </c:pt>
                      <c:pt idx="522">
                        <c:v>1.19</c:v>
                      </c:pt>
                      <c:pt idx="523">
                        <c:v>1.1499999999999999</c:v>
                      </c:pt>
                      <c:pt idx="524">
                        <c:v>1.1100000000000001</c:v>
                      </c:pt>
                      <c:pt idx="525">
                        <c:v>1</c:v>
                      </c:pt>
                      <c:pt idx="526">
                        <c:v>0.98</c:v>
                      </c:pt>
                      <c:pt idx="527">
                        <c:v>0.97</c:v>
                      </c:pt>
                      <c:pt idx="528">
                        <c:v>0.94</c:v>
                      </c:pt>
                      <c:pt idx="529">
                        <c:v>0.96</c:v>
                      </c:pt>
                      <c:pt idx="530">
                        <c:v>0.95</c:v>
                      </c:pt>
                      <c:pt idx="531">
                        <c:v>0.94</c:v>
                      </c:pt>
                      <c:pt idx="532">
                        <c:v>0.92</c:v>
                      </c:pt>
                      <c:pt idx="533">
                        <c:v>1</c:v>
                      </c:pt>
                      <c:pt idx="534">
                        <c:v>0.98</c:v>
                      </c:pt>
                      <c:pt idx="535">
                        <c:v>0.95</c:v>
                      </c:pt>
                      <c:pt idx="536">
                        <c:v>0.93</c:v>
                      </c:pt>
                      <c:pt idx="537">
                        <c:v>0.92</c:v>
                      </c:pt>
                      <c:pt idx="538">
                        <c:v>0.9</c:v>
                      </c:pt>
                      <c:pt idx="539">
                        <c:v>0.89</c:v>
                      </c:pt>
                      <c:pt idx="540">
                        <c:v>0.87</c:v>
                      </c:pt>
                      <c:pt idx="541">
                        <c:v>0.87</c:v>
                      </c:pt>
                      <c:pt idx="542">
                        <c:v>0.86</c:v>
                      </c:pt>
                      <c:pt idx="543">
                        <c:v>0.85</c:v>
                      </c:pt>
                      <c:pt idx="544">
                        <c:v>0.83</c:v>
                      </c:pt>
                      <c:pt idx="545">
                        <c:v>0.88</c:v>
                      </c:pt>
                      <c:pt idx="546">
                        <c:v>0.81</c:v>
                      </c:pt>
                      <c:pt idx="547">
                        <c:v>0.8</c:v>
                      </c:pt>
                      <c:pt idx="548">
                        <c:v>0.8</c:v>
                      </c:pt>
                      <c:pt idx="549">
                        <c:v>0.79</c:v>
                      </c:pt>
                      <c:pt idx="550">
                        <c:v>0.78</c:v>
                      </c:pt>
                      <c:pt idx="551">
                        <c:v>0.77</c:v>
                      </c:pt>
                      <c:pt idx="552">
                        <c:v>0.75</c:v>
                      </c:pt>
                      <c:pt idx="553">
                        <c:v>0.79</c:v>
                      </c:pt>
                      <c:pt idx="554">
                        <c:v>0.75</c:v>
                      </c:pt>
                      <c:pt idx="555">
                        <c:v>0.77</c:v>
                      </c:pt>
                      <c:pt idx="556">
                        <c:v>0.75</c:v>
                      </c:pt>
                      <c:pt idx="557">
                        <c:v>0.75</c:v>
                      </c:pt>
                      <c:pt idx="558">
                        <c:v>0.73</c:v>
                      </c:pt>
                      <c:pt idx="559">
                        <c:v>0.72</c:v>
                      </c:pt>
                      <c:pt idx="560">
                        <c:v>0.71</c:v>
                      </c:pt>
                      <c:pt idx="561">
                        <c:v>0.7</c:v>
                      </c:pt>
                      <c:pt idx="562">
                        <c:v>0.7</c:v>
                      </c:pt>
                      <c:pt idx="563">
                        <c:v>0.69</c:v>
                      </c:pt>
                      <c:pt idx="564">
                        <c:v>0.67</c:v>
                      </c:pt>
                      <c:pt idx="565">
                        <c:v>0.72</c:v>
                      </c:pt>
                      <c:pt idx="566">
                        <c:v>0.75</c:v>
                      </c:pt>
                      <c:pt idx="567">
                        <c:v>0.77</c:v>
                      </c:pt>
                      <c:pt idx="568">
                        <c:v>0.8</c:v>
                      </c:pt>
                      <c:pt idx="569">
                        <c:v>0.81</c:v>
                      </c:pt>
                      <c:pt idx="570">
                        <c:v>0.84</c:v>
                      </c:pt>
                      <c:pt idx="571">
                        <c:v>0.99</c:v>
                      </c:pt>
                      <c:pt idx="572">
                        <c:v>1.04</c:v>
                      </c:pt>
                      <c:pt idx="573">
                        <c:v>2.0099999999999998</c:v>
                      </c:pt>
                      <c:pt idx="574">
                        <c:v>1.85</c:v>
                      </c:pt>
                      <c:pt idx="575">
                        <c:v>1.59</c:v>
                      </c:pt>
                      <c:pt idx="576">
                        <c:v>1.66</c:v>
                      </c:pt>
                      <c:pt idx="577">
                        <c:v>1.95</c:v>
                      </c:pt>
                      <c:pt idx="578">
                        <c:v>1.9</c:v>
                      </c:pt>
                      <c:pt idx="579">
                        <c:v>1.91</c:v>
                      </c:pt>
                      <c:pt idx="580">
                        <c:v>1.9</c:v>
                      </c:pt>
                      <c:pt idx="581">
                        <c:v>1.86</c:v>
                      </c:pt>
                      <c:pt idx="582">
                        <c:v>1.8</c:v>
                      </c:pt>
                      <c:pt idx="583">
                        <c:v>1.76</c:v>
                      </c:pt>
                      <c:pt idx="584">
                        <c:v>1.66</c:v>
                      </c:pt>
                      <c:pt idx="585">
                        <c:v>1.4</c:v>
                      </c:pt>
                      <c:pt idx="586">
                        <c:v>1.3</c:v>
                      </c:pt>
                      <c:pt idx="587">
                        <c:v>1.29</c:v>
                      </c:pt>
                      <c:pt idx="588">
                        <c:v>1.25</c:v>
                      </c:pt>
                      <c:pt idx="589">
                        <c:v>1.23</c:v>
                      </c:pt>
                      <c:pt idx="590">
                        <c:v>1.2</c:v>
                      </c:pt>
                      <c:pt idx="591">
                        <c:v>1.25</c:v>
                      </c:pt>
                      <c:pt idx="592">
                        <c:v>1.27</c:v>
                      </c:pt>
                      <c:pt idx="593">
                        <c:v>1.18</c:v>
                      </c:pt>
                      <c:pt idx="594">
                        <c:v>1.1599999999999999</c:v>
                      </c:pt>
                      <c:pt idx="595">
                        <c:v>1.1599999999999999</c:v>
                      </c:pt>
                      <c:pt idx="596">
                        <c:v>1.1399999999999999</c:v>
                      </c:pt>
                      <c:pt idx="597">
                        <c:v>1.1000000000000001</c:v>
                      </c:pt>
                      <c:pt idx="598">
                        <c:v>1</c:v>
                      </c:pt>
                      <c:pt idx="599">
                        <c:v>1.02</c:v>
                      </c:pt>
                      <c:pt idx="600">
                        <c:v>1.05</c:v>
                      </c:pt>
                      <c:pt idx="601">
                        <c:v>1.1000000000000001</c:v>
                      </c:pt>
                      <c:pt idx="602">
                        <c:v>1.04</c:v>
                      </c:pt>
                      <c:pt idx="603">
                        <c:v>1.04</c:v>
                      </c:pt>
                      <c:pt idx="604">
                        <c:v>1.05</c:v>
                      </c:pt>
                      <c:pt idx="605">
                        <c:v>1.88</c:v>
                      </c:pt>
                      <c:pt idx="606">
                        <c:v>1.85</c:v>
                      </c:pt>
                      <c:pt idx="607">
                        <c:v>1.65</c:v>
                      </c:pt>
                      <c:pt idx="608">
                        <c:v>1.76</c:v>
                      </c:pt>
                      <c:pt idx="609">
                        <c:v>2.09</c:v>
                      </c:pt>
                      <c:pt idx="610">
                        <c:v>2.16</c:v>
                      </c:pt>
                      <c:pt idx="611">
                        <c:v>2.08</c:v>
                      </c:pt>
                      <c:pt idx="612">
                        <c:v>2</c:v>
                      </c:pt>
                      <c:pt idx="613">
                        <c:v>1.95</c:v>
                      </c:pt>
                      <c:pt idx="614">
                        <c:v>1.9</c:v>
                      </c:pt>
                      <c:pt idx="615">
                        <c:v>1.85</c:v>
                      </c:pt>
                      <c:pt idx="616">
                        <c:v>1.83</c:v>
                      </c:pt>
                      <c:pt idx="617">
                        <c:v>1.86</c:v>
                      </c:pt>
                      <c:pt idx="618">
                        <c:v>1.66</c:v>
                      </c:pt>
                      <c:pt idx="619">
                        <c:v>1.66</c:v>
                      </c:pt>
                      <c:pt idx="620">
                        <c:v>1.94</c:v>
                      </c:pt>
                      <c:pt idx="621">
                        <c:v>2.06</c:v>
                      </c:pt>
                      <c:pt idx="622">
                        <c:v>2.35</c:v>
                      </c:pt>
                      <c:pt idx="623">
                        <c:v>2.87</c:v>
                      </c:pt>
                      <c:pt idx="624">
                        <c:v>3.45</c:v>
                      </c:pt>
                      <c:pt idx="625">
                        <c:v>3.08</c:v>
                      </c:pt>
                      <c:pt idx="626">
                        <c:v>3</c:v>
                      </c:pt>
                      <c:pt idx="627">
                        <c:v>2.93</c:v>
                      </c:pt>
                      <c:pt idx="628">
                        <c:v>2.87</c:v>
                      </c:pt>
                      <c:pt idx="629">
                        <c:v>2.87</c:v>
                      </c:pt>
                      <c:pt idx="630">
                        <c:v>2.92</c:v>
                      </c:pt>
                      <c:pt idx="631">
                        <c:v>2.8</c:v>
                      </c:pt>
                      <c:pt idx="632">
                        <c:v>2.68</c:v>
                      </c:pt>
                      <c:pt idx="633">
                        <c:v>2.5</c:v>
                      </c:pt>
                      <c:pt idx="634">
                        <c:v>2.95</c:v>
                      </c:pt>
                      <c:pt idx="635">
                        <c:v>2.74</c:v>
                      </c:pt>
                      <c:pt idx="636">
                        <c:v>3</c:v>
                      </c:pt>
                      <c:pt idx="637">
                        <c:v>3</c:v>
                      </c:pt>
                      <c:pt idx="638">
                        <c:v>3.05</c:v>
                      </c:pt>
                      <c:pt idx="639">
                        <c:v>3.05</c:v>
                      </c:pt>
                      <c:pt idx="640">
                        <c:v>2.88</c:v>
                      </c:pt>
                      <c:pt idx="641">
                        <c:v>2.82</c:v>
                      </c:pt>
                      <c:pt idx="642">
                        <c:v>2.67</c:v>
                      </c:pt>
                      <c:pt idx="643">
                        <c:v>2.5499999999999998</c:v>
                      </c:pt>
                      <c:pt idx="644">
                        <c:v>2.5499999999999998</c:v>
                      </c:pt>
                      <c:pt idx="645">
                        <c:v>2.41</c:v>
                      </c:pt>
                      <c:pt idx="646">
                        <c:v>2.66</c:v>
                      </c:pt>
                      <c:pt idx="647">
                        <c:v>2.46</c:v>
                      </c:pt>
                      <c:pt idx="648">
                        <c:v>2.81</c:v>
                      </c:pt>
                      <c:pt idx="649">
                        <c:v>2.85</c:v>
                      </c:pt>
                      <c:pt idx="650">
                        <c:v>2.8</c:v>
                      </c:pt>
                      <c:pt idx="651">
                        <c:v>2.72</c:v>
                      </c:pt>
                      <c:pt idx="652">
                        <c:v>2.78</c:v>
                      </c:pt>
                      <c:pt idx="653">
                        <c:v>2.62</c:v>
                      </c:pt>
                      <c:pt idx="654">
                        <c:v>2.58</c:v>
                      </c:pt>
                      <c:pt idx="655">
                        <c:v>2.4900000000000002</c:v>
                      </c:pt>
                      <c:pt idx="656">
                        <c:v>2.48</c:v>
                      </c:pt>
                      <c:pt idx="657">
                        <c:v>2.41</c:v>
                      </c:pt>
                      <c:pt idx="658">
                        <c:v>2.3199999999999998</c:v>
                      </c:pt>
                      <c:pt idx="659">
                        <c:v>2.2999999999999998</c:v>
                      </c:pt>
                      <c:pt idx="660">
                        <c:v>2.33</c:v>
                      </c:pt>
                      <c:pt idx="661">
                        <c:v>2.2999999999999998</c:v>
                      </c:pt>
                      <c:pt idx="662">
                        <c:v>2.23</c:v>
                      </c:pt>
                      <c:pt idx="663">
                        <c:v>2.2799999999999998</c:v>
                      </c:pt>
                      <c:pt idx="664">
                        <c:v>2.4500000000000002</c:v>
                      </c:pt>
                      <c:pt idx="665">
                        <c:v>2.52</c:v>
                      </c:pt>
                      <c:pt idx="666">
                        <c:v>2.34</c:v>
                      </c:pt>
                      <c:pt idx="667">
                        <c:v>2.21</c:v>
                      </c:pt>
                      <c:pt idx="668">
                        <c:v>2.08</c:v>
                      </c:pt>
                      <c:pt idx="669">
                        <c:v>2.06</c:v>
                      </c:pt>
                      <c:pt idx="670">
                        <c:v>2.04</c:v>
                      </c:pt>
                      <c:pt idx="671">
                        <c:v>2.02</c:v>
                      </c:pt>
                      <c:pt idx="672">
                        <c:v>2.06</c:v>
                      </c:pt>
                      <c:pt idx="673">
                        <c:v>2.04</c:v>
                      </c:pt>
                      <c:pt idx="674">
                        <c:v>1.98</c:v>
                      </c:pt>
                      <c:pt idx="675">
                        <c:v>1.96</c:v>
                      </c:pt>
                      <c:pt idx="676">
                        <c:v>1.94</c:v>
                      </c:pt>
                      <c:pt idx="677">
                        <c:v>1.9</c:v>
                      </c:pt>
                      <c:pt idx="678">
                        <c:v>1.87</c:v>
                      </c:pt>
                      <c:pt idx="679">
                        <c:v>1.87</c:v>
                      </c:pt>
                      <c:pt idx="680">
                        <c:v>2.38</c:v>
                      </c:pt>
                      <c:pt idx="681">
                        <c:v>3.7</c:v>
                      </c:pt>
                      <c:pt idx="682">
                        <c:v>3.17</c:v>
                      </c:pt>
                      <c:pt idx="683">
                        <c:v>2.95</c:v>
                      </c:pt>
                      <c:pt idx="684">
                        <c:v>3.04</c:v>
                      </c:pt>
                      <c:pt idx="685">
                        <c:v>3.08</c:v>
                      </c:pt>
                      <c:pt idx="686">
                        <c:v>3.44</c:v>
                      </c:pt>
                      <c:pt idx="687">
                        <c:v>3.55</c:v>
                      </c:pt>
                      <c:pt idx="688">
                        <c:v>3.38</c:v>
                      </c:pt>
                      <c:pt idx="689">
                        <c:v>3.58</c:v>
                      </c:pt>
                      <c:pt idx="690">
                        <c:v>3.27</c:v>
                      </c:pt>
                      <c:pt idx="691">
                        <c:v>3.62</c:v>
                      </c:pt>
                      <c:pt idx="692">
                        <c:v>3.51</c:v>
                      </c:pt>
                      <c:pt idx="693">
                        <c:v>3.36</c:v>
                      </c:pt>
                      <c:pt idx="694">
                        <c:v>3.26</c:v>
                      </c:pt>
                      <c:pt idx="695">
                        <c:v>3.74</c:v>
                      </c:pt>
                      <c:pt idx="696">
                        <c:v>3.6</c:v>
                      </c:pt>
                      <c:pt idx="697">
                        <c:v>3.39</c:v>
                      </c:pt>
                      <c:pt idx="698">
                        <c:v>3.29</c:v>
                      </c:pt>
                      <c:pt idx="699">
                        <c:v>3.05</c:v>
                      </c:pt>
                      <c:pt idx="700">
                        <c:v>3.04</c:v>
                      </c:pt>
                      <c:pt idx="701">
                        <c:v>3</c:v>
                      </c:pt>
                      <c:pt idx="702">
                        <c:v>2.88</c:v>
                      </c:pt>
                      <c:pt idx="703">
                        <c:v>2.79</c:v>
                      </c:pt>
                      <c:pt idx="704">
                        <c:v>2.7</c:v>
                      </c:pt>
                      <c:pt idx="705">
                        <c:v>2.84</c:v>
                      </c:pt>
                      <c:pt idx="706">
                        <c:v>2.72</c:v>
                      </c:pt>
                      <c:pt idx="707">
                        <c:v>3.36</c:v>
                      </c:pt>
                      <c:pt idx="708">
                        <c:v>3.56</c:v>
                      </c:pt>
                      <c:pt idx="709">
                        <c:v>3.45</c:v>
                      </c:pt>
                      <c:pt idx="710">
                        <c:v>3.33</c:v>
                      </c:pt>
                      <c:pt idx="711">
                        <c:v>3.27</c:v>
                      </c:pt>
                      <c:pt idx="712">
                        <c:v>3.25</c:v>
                      </c:pt>
                      <c:pt idx="713">
                        <c:v>3.25</c:v>
                      </c:pt>
                      <c:pt idx="714">
                        <c:v>3.49</c:v>
                      </c:pt>
                      <c:pt idx="715">
                        <c:v>3.45</c:v>
                      </c:pt>
                      <c:pt idx="716">
                        <c:v>3.28</c:v>
                      </c:pt>
                      <c:pt idx="717">
                        <c:v>3.29</c:v>
                      </c:pt>
                      <c:pt idx="718">
                        <c:v>3.24</c:v>
                      </c:pt>
                      <c:pt idx="719">
                        <c:v>3.16</c:v>
                      </c:pt>
                      <c:pt idx="720">
                        <c:v>3.3</c:v>
                      </c:pt>
                      <c:pt idx="721">
                        <c:v>3.2</c:v>
                      </c:pt>
                      <c:pt idx="722">
                        <c:v>3.05</c:v>
                      </c:pt>
                      <c:pt idx="723">
                        <c:v>2.98</c:v>
                      </c:pt>
                      <c:pt idx="724">
                        <c:v>2.98</c:v>
                      </c:pt>
                      <c:pt idx="725">
                        <c:v>2.99</c:v>
                      </c:pt>
                      <c:pt idx="726">
                        <c:v>2.99</c:v>
                      </c:pt>
                      <c:pt idx="727">
                        <c:v>2.98</c:v>
                      </c:pt>
                      <c:pt idx="728">
                        <c:v>3</c:v>
                      </c:pt>
                      <c:pt idx="729">
                        <c:v>2.95</c:v>
                      </c:pt>
                      <c:pt idx="730">
                        <c:v>2.9</c:v>
                      </c:pt>
                      <c:pt idx="731">
                        <c:v>2.85</c:v>
                      </c:pt>
                    </c:numCache>
                  </c:numRef>
                </c:val>
                <c:smooth val="1"/>
                <c:extLst xmlns:c15="http://schemas.microsoft.com/office/drawing/2012/chart">
                  <c:ext xmlns:c16="http://schemas.microsoft.com/office/drawing/2014/chart" uri="{C3380CC4-5D6E-409C-BE32-E72D297353CC}">
                    <c16:uniqueId val="{00000010-F62F-495E-A366-4CF7EF09F92C}"/>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DATOS!$AG$3:$AG$734</c15:sqref>
                        </c15:formulaRef>
                      </c:ext>
                    </c:extLst>
                    <c:numCache>
                      <c:formatCode>0.00</c:formatCode>
                      <c:ptCount val="732"/>
                      <c:pt idx="0">
                        <c:v>2.78</c:v>
                      </c:pt>
                      <c:pt idx="1">
                        <c:v>2.7</c:v>
                      </c:pt>
                      <c:pt idx="2">
                        <c:v>2.62</c:v>
                      </c:pt>
                      <c:pt idx="3">
                        <c:v>2.56</c:v>
                      </c:pt>
                      <c:pt idx="4">
                        <c:v>2.5</c:v>
                      </c:pt>
                      <c:pt idx="5">
                        <c:v>2.46</c:v>
                      </c:pt>
                      <c:pt idx="6">
                        <c:v>2.42</c:v>
                      </c:pt>
                      <c:pt idx="7">
                        <c:v>2.4</c:v>
                      </c:pt>
                      <c:pt idx="8">
                        <c:v>2.34</c:v>
                      </c:pt>
                      <c:pt idx="9">
                        <c:v>2.2999999999999998</c:v>
                      </c:pt>
                      <c:pt idx="10">
                        <c:v>2.1800000000000002</c:v>
                      </c:pt>
                      <c:pt idx="11">
                        <c:v>2.08</c:v>
                      </c:pt>
                      <c:pt idx="12">
                        <c:v>1.97</c:v>
                      </c:pt>
                      <c:pt idx="13">
                        <c:v>1.94</c:v>
                      </c:pt>
                      <c:pt idx="14">
                        <c:v>1.84</c:v>
                      </c:pt>
                      <c:pt idx="15">
                        <c:v>1.82</c:v>
                      </c:pt>
                      <c:pt idx="16">
                        <c:v>1.77</c:v>
                      </c:pt>
                      <c:pt idx="17">
                        <c:v>1.8</c:v>
                      </c:pt>
                      <c:pt idx="18">
                        <c:v>1.88</c:v>
                      </c:pt>
                      <c:pt idx="19">
                        <c:v>1.84</c:v>
                      </c:pt>
                      <c:pt idx="20">
                        <c:v>1.85</c:v>
                      </c:pt>
                      <c:pt idx="21">
                        <c:v>1.84</c:v>
                      </c:pt>
                      <c:pt idx="22">
                        <c:v>1.85</c:v>
                      </c:pt>
                      <c:pt idx="23">
                        <c:v>1.9</c:v>
                      </c:pt>
                      <c:pt idx="24">
                        <c:v>1.85</c:v>
                      </c:pt>
                      <c:pt idx="25">
                        <c:v>1.92</c:v>
                      </c:pt>
                      <c:pt idx="26">
                        <c:v>1.85</c:v>
                      </c:pt>
                      <c:pt idx="27">
                        <c:v>1.58</c:v>
                      </c:pt>
                      <c:pt idx="28">
                        <c:v>1.83</c:v>
                      </c:pt>
                      <c:pt idx="29">
                        <c:v>1.78</c:v>
                      </c:pt>
                      <c:pt idx="30">
                        <c:v>1.75</c:v>
                      </c:pt>
                      <c:pt idx="31">
                        <c:v>1.8</c:v>
                      </c:pt>
                      <c:pt idx="32">
                        <c:v>1.85</c:v>
                      </c:pt>
                      <c:pt idx="33">
                        <c:v>1.92</c:v>
                      </c:pt>
                      <c:pt idx="34">
                        <c:v>1.7</c:v>
                      </c:pt>
                      <c:pt idx="35">
                        <c:v>1.76</c:v>
                      </c:pt>
                      <c:pt idx="36">
                        <c:v>1.75</c:v>
                      </c:pt>
                      <c:pt idx="37">
                        <c:v>1.8</c:v>
                      </c:pt>
                      <c:pt idx="38">
                        <c:v>1.8</c:v>
                      </c:pt>
                      <c:pt idx="39">
                        <c:v>2.0299999999999998</c:v>
                      </c:pt>
                      <c:pt idx="40">
                        <c:v>2.08</c:v>
                      </c:pt>
                      <c:pt idx="41">
                        <c:v>2.0099999999999998</c:v>
                      </c:pt>
                      <c:pt idx="42">
                        <c:v>2.06</c:v>
                      </c:pt>
                      <c:pt idx="43">
                        <c:v>2.15</c:v>
                      </c:pt>
                      <c:pt idx="44">
                        <c:v>2.1</c:v>
                      </c:pt>
                      <c:pt idx="45">
                        <c:v>2.1800000000000002</c:v>
                      </c:pt>
                      <c:pt idx="46">
                        <c:v>2.04</c:v>
                      </c:pt>
                      <c:pt idx="47">
                        <c:v>2.0299999999999998</c:v>
                      </c:pt>
                      <c:pt idx="48">
                        <c:v>1.94</c:v>
                      </c:pt>
                      <c:pt idx="49">
                        <c:v>1.95</c:v>
                      </c:pt>
                      <c:pt idx="50">
                        <c:v>2</c:v>
                      </c:pt>
                      <c:pt idx="51">
                        <c:v>2.31</c:v>
                      </c:pt>
                      <c:pt idx="52">
                        <c:v>2.14</c:v>
                      </c:pt>
                      <c:pt idx="53">
                        <c:v>2.16</c:v>
                      </c:pt>
                      <c:pt idx="54">
                        <c:v>2.2400000000000002</c:v>
                      </c:pt>
                      <c:pt idx="55">
                        <c:v>2.44</c:v>
                      </c:pt>
                      <c:pt idx="56">
                        <c:v>2.5</c:v>
                      </c:pt>
                      <c:pt idx="57">
                        <c:v>2.4700000000000002</c:v>
                      </c:pt>
                      <c:pt idx="58">
                        <c:v>2.37</c:v>
                      </c:pt>
                      <c:pt idx="59">
                        <c:v>2.2799999999999998</c:v>
                      </c:pt>
                      <c:pt idx="60">
                        <c:v>2.15</c:v>
                      </c:pt>
                      <c:pt idx="61">
                        <c:v>2.0699999999999998</c:v>
                      </c:pt>
                      <c:pt idx="62">
                        <c:v>2</c:v>
                      </c:pt>
                      <c:pt idx="63">
                        <c:v>2.04</c:v>
                      </c:pt>
                      <c:pt idx="64">
                        <c:v>1.84</c:v>
                      </c:pt>
                      <c:pt idx="65">
                        <c:v>1.84</c:v>
                      </c:pt>
                      <c:pt idx="66">
                        <c:v>1.78</c:v>
                      </c:pt>
                      <c:pt idx="67">
                        <c:v>1.73</c:v>
                      </c:pt>
                      <c:pt idx="68">
                        <c:v>1.7</c:v>
                      </c:pt>
                      <c:pt idx="69">
                        <c:v>1.69</c:v>
                      </c:pt>
                      <c:pt idx="70">
                        <c:v>1.66</c:v>
                      </c:pt>
                      <c:pt idx="71">
                        <c:v>1.75</c:v>
                      </c:pt>
                      <c:pt idx="72">
                        <c:v>1.85</c:v>
                      </c:pt>
                      <c:pt idx="73">
                        <c:v>1.65</c:v>
                      </c:pt>
                      <c:pt idx="74">
                        <c:v>1.6</c:v>
                      </c:pt>
                      <c:pt idx="75">
                        <c:v>1.6</c:v>
                      </c:pt>
                      <c:pt idx="76">
                        <c:v>1.57</c:v>
                      </c:pt>
                      <c:pt idx="77">
                        <c:v>1.55</c:v>
                      </c:pt>
                      <c:pt idx="78">
                        <c:v>1.52</c:v>
                      </c:pt>
                      <c:pt idx="79">
                        <c:v>1.51</c:v>
                      </c:pt>
                      <c:pt idx="80">
                        <c:v>1.49</c:v>
                      </c:pt>
                      <c:pt idx="81">
                        <c:v>1.49</c:v>
                      </c:pt>
                      <c:pt idx="82">
                        <c:v>1.48</c:v>
                      </c:pt>
                      <c:pt idx="83">
                        <c:v>1.48</c:v>
                      </c:pt>
                      <c:pt idx="84">
                        <c:v>1.47</c:v>
                      </c:pt>
                      <c:pt idx="85">
                        <c:v>1.46</c:v>
                      </c:pt>
                      <c:pt idx="86">
                        <c:v>1.43</c:v>
                      </c:pt>
                      <c:pt idx="87">
                        <c:v>1.3</c:v>
                      </c:pt>
                      <c:pt idx="88">
                        <c:v>1.23</c:v>
                      </c:pt>
                      <c:pt idx="89">
                        <c:v>1.29</c:v>
                      </c:pt>
                      <c:pt idx="90">
                        <c:v>1.35</c:v>
                      </c:pt>
                      <c:pt idx="91">
                        <c:v>1.3</c:v>
                      </c:pt>
                      <c:pt idx="92">
                        <c:v>1.27</c:v>
                      </c:pt>
                      <c:pt idx="93">
                        <c:v>1.31</c:v>
                      </c:pt>
                      <c:pt idx="94">
                        <c:v>1.28</c:v>
                      </c:pt>
                      <c:pt idx="95">
                        <c:v>1.25</c:v>
                      </c:pt>
                      <c:pt idx="96">
                        <c:v>1.23</c:v>
                      </c:pt>
                      <c:pt idx="97">
                        <c:v>1.3</c:v>
                      </c:pt>
                      <c:pt idx="98">
                        <c:v>1.45</c:v>
                      </c:pt>
                      <c:pt idx="99">
                        <c:v>1.68</c:v>
                      </c:pt>
                      <c:pt idx="100">
                        <c:v>1.69</c:v>
                      </c:pt>
                      <c:pt idx="101">
                        <c:v>1.68</c:v>
                      </c:pt>
                      <c:pt idx="102">
                        <c:v>1.55</c:v>
                      </c:pt>
                      <c:pt idx="103">
                        <c:v>1.59</c:v>
                      </c:pt>
                      <c:pt idx="104">
                        <c:v>1.56</c:v>
                      </c:pt>
                      <c:pt idx="105">
                        <c:v>1.51</c:v>
                      </c:pt>
                      <c:pt idx="106">
                        <c:v>1.49</c:v>
                      </c:pt>
                      <c:pt idx="107">
                        <c:v>1.45</c:v>
                      </c:pt>
                      <c:pt idx="108">
                        <c:v>1.4</c:v>
                      </c:pt>
                      <c:pt idx="109">
                        <c:v>1.39</c:v>
                      </c:pt>
                      <c:pt idx="110">
                        <c:v>1.36</c:v>
                      </c:pt>
                      <c:pt idx="111">
                        <c:v>1.2</c:v>
                      </c:pt>
                      <c:pt idx="112">
                        <c:v>1.1599999999999999</c:v>
                      </c:pt>
                      <c:pt idx="113">
                        <c:v>1.18</c:v>
                      </c:pt>
                      <c:pt idx="114">
                        <c:v>1.17</c:v>
                      </c:pt>
                      <c:pt idx="115">
                        <c:v>1.17</c:v>
                      </c:pt>
                      <c:pt idx="116">
                        <c:v>1.1499999999999999</c:v>
                      </c:pt>
                      <c:pt idx="117">
                        <c:v>1.1000000000000001</c:v>
                      </c:pt>
                      <c:pt idx="118">
                        <c:v>1.02</c:v>
                      </c:pt>
                      <c:pt idx="119">
                        <c:v>1.01</c:v>
                      </c:pt>
                      <c:pt idx="120">
                        <c:v>1</c:v>
                      </c:pt>
                      <c:pt idx="121">
                        <c:v>0.98</c:v>
                      </c:pt>
                      <c:pt idx="122">
                        <c:v>0.96</c:v>
                      </c:pt>
                      <c:pt idx="123">
                        <c:v>0.96</c:v>
                      </c:pt>
                      <c:pt idx="124">
                        <c:v>0.95</c:v>
                      </c:pt>
                      <c:pt idx="125">
                        <c:v>0.95</c:v>
                      </c:pt>
                      <c:pt idx="126">
                        <c:v>0.94</c:v>
                      </c:pt>
                      <c:pt idx="127">
                        <c:v>0.98</c:v>
                      </c:pt>
                      <c:pt idx="128">
                        <c:v>1</c:v>
                      </c:pt>
                      <c:pt idx="129">
                        <c:v>1.01</c:v>
                      </c:pt>
                      <c:pt idx="130">
                        <c:v>1.03</c:v>
                      </c:pt>
                      <c:pt idx="131">
                        <c:v>1.03</c:v>
                      </c:pt>
                      <c:pt idx="132">
                        <c:v>1.05</c:v>
                      </c:pt>
                      <c:pt idx="133">
                        <c:v>1.03</c:v>
                      </c:pt>
                      <c:pt idx="134">
                        <c:v>1.01</c:v>
                      </c:pt>
                      <c:pt idx="135">
                        <c:v>1.03</c:v>
                      </c:pt>
                      <c:pt idx="136">
                        <c:v>1.1499999999999999</c:v>
                      </c:pt>
                      <c:pt idx="137">
                        <c:v>1.1299999999999999</c:v>
                      </c:pt>
                      <c:pt idx="138">
                        <c:v>1.1000000000000001</c:v>
                      </c:pt>
                      <c:pt idx="139">
                        <c:v>1.07</c:v>
                      </c:pt>
                      <c:pt idx="140">
                        <c:v>1.05</c:v>
                      </c:pt>
                      <c:pt idx="141">
                        <c:v>1.07</c:v>
                      </c:pt>
                      <c:pt idx="142">
                        <c:v>1.06</c:v>
                      </c:pt>
                      <c:pt idx="143">
                        <c:v>1.03</c:v>
                      </c:pt>
                      <c:pt idx="144">
                        <c:v>1</c:v>
                      </c:pt>
                      <c:pt idx="145">
                        <c:v>0.98</c:v>
                      </c:pt>
                      <c:pt idx="146">
                        <c:v>0.97</c:v>
                      </c:pt>
                      <c:pt idx="147">
                        <c:v>1.01</c:v>
                      </c:pt>
                      <c:pt idx="148">
                        <c:v>1.05</c:v>
                      </c:pt>
                      <c:pt idx="149">
                        <c:v>1.54</c:v>
                      </c:pt>
                      <c:pt idx="150">
                        <c:v>1.3</c:v>
                      </c:pt>
                      <c:pt idx="151">
                        <c:v>1.4</c:v>
                      </c:pt>
                      <c:pt idx="152">
                        <c:v>1.64</c:v>
                      </c:pt>
                      <c:pt idx="153">
                        <c:v>1.56</c:v>
                      </c:pt>
                      <c:pt idx="154">
                        <c:v>1.4</c:v>
                      </c:pt>
                      <c:pt idx="155">
                        <c:v>1.57</c:v>
                      </c:pt>
                      <c:pt idx="156">
                        <c:v>1.62</c:v>
                      </c:pt>
                      <c:pt idx="157">
                        <c:v>1.64</c:v>
                      </c:pt>
                      <c:pt idx="158">
                        <c:v>1.55</c:v>
                      </c:pt>
                      <c:pt idx="159">
                        <c:v>1.5</c:v>
                      </c:pt>
                      <c:pt idx="160">
                        <c:v>1.48</c:v>
                      </c:pt>
                      <c:pt idx="161">
                        <c:v>1.88</c:v>
                      </c:pt>
                      <c:pt idx="162">
                        <c:v>1.86</c:v>
                      </c:pt>
                      <c:pt idx="163">
                        <c:v>1.77</c:v>
                      </c:pt>
                      <c:pt idx="164">
                        <c:v>2</c:v>
                      </c:pt>
                      <c:pt idx="165">
                        <c:v>1.94</c:v>
                      </c:pt>
                      <c:pt idx="166">
                        <c:v>2</c:v>
                      </c:pt>
                      <c:pt idx="167">
                        <c:v>2.36</c:v>
                      </c:pt>
                      <c:pt idx="168">
                        <c:v>2.2400000000000002</c:v>
                      </c:pt>
                      <c:pt idx="169">
                        <c:v>2.2200000000000002</c:v>
                      </c:pt>
                      <c:pt idx="170">
                        <c:v>2.1800000000000002</c:v>
                      </c:pt>
                      <c:pt idx="171">
                        <c:v>2.36</c:v>
                      </c:pt>
                      <c:pt idx="172">
                        <c:v>2.59</c:v>
                      </c:pt>
                      <c:pt idx="173">
                        <c:v>2.56</c:v>
                      </c:pt>
                      <c:pt idx="174">
                        <c:v>2.8</c:v>
                      </c:pt>
                      <c:pt idx="175">
                        <c:v>3.08</c:v>
                      </c:pt>
                      <c:pt idx="176">
                        <c:v>2.9</c:v>
                      </c:pt>
                      <c:pt idx="177">
                        <c:v>2.93</c:v>
                      </c:pt>
                      <c:pt idx="178">
                        <c:v>3.07</c:v>
                      </c:pt>
                      <c:pt idx="179">
                        <c:v>3.28</c:v>
                      </c:pt>
                      <c:pt idx="180">
                        <c:v>2.82</c:v>
                      </c:pt>
                      <c:pt idx="181">
                        <c:v>2.62</c:v>
                      </c:pt>
                      <c:pt idx="182">
                        <c:v>2.8</c:v>
                      </c:pt>
                      <c:pt idx="183">
                        <c:v>2.8</c:v>
                      </c:pt>
                      <c:pt idx="184">
                        <c:v>3.12</c:v>
                      </c:pt>
                      <c:pt idx="185">
                        <c:v>3.1</c:v>
                      </c:pt>
                      <c:pt idx="186">
                        <c:v>3.63</c:v>
                      </c:pt>
                      <c:pt idx="187">
                        <c:v>3.63</c:v>
                      </c:pt>
                      <c:pt idx="188">
                        <c:v>3.4</c:v>
                      </c:pt>
                      <c:pt idx="189">
                        <c:v>3.62</c:v>
                      </c:pt>
                      <c:pt idx="190">
                        <c:v>3.44</c:v>
                      </c:pt>
                      <c:pt idx="191">
                        <c:v>3.25</c:v>
                      </c:pt>
                      <c:pt idx="192">
                        <c:v>3.06</c:v>
                      </c:pt>
                      <c:pt idx="193">
                        <c:v>3.06</c:v>
                      </c:pt>
                      <c:pt idx="194">
                        <c:v>3.25</c:v>
                      </c:pt>
                      <c:pt idx="195">
                        <c:v>3.1</c:v>
                      </c:pt>
                      <c:pt idx="196">
                        <c:v>3.04</c:v>
                      </c:pt>
                      <c:pt idx="197">
                        <c:v>2.93</c:v>
                      </c:pt>
                      <c:pt idx="198">
                        <c:v>2.75</c:v>
                      </c:pt>
                      <c:pt idx="199">
                        <c:v>2.7</c:v>
                      </c:pt>
                      <c:pt idx="200">
                        <c:v>2.83</c:v>
                      </c:pt>
                      <c:pt idx="201">
                        <c:v>2.83</c:v>
                      </c:pt>
                      <c:pt idx="202">
                        <c:v>2.82</c:v>
                      </c:pt>
                      <c:pt idx="203">
                        <c:v>2.78</c:v>
                      </c:pt>
                      <c:pt idx="204">
                        <c:v>2.68</c:v>
                      </c:pt>
                      <c:pt idx="205">
                        <c:v>2.68</c:v>
                      </c:pt>
                      <c:pt idx="206">
                        <c:v>2.64</c:v>
                      </c:pt>
                      <c:pt idx="207">
                        <c:v>2.59</c:v>
                      </c:pt>
                      <c:pt idx="208">
                        <c:v>2.68</c:v>
                      </c:pt>
                      <c:pt idx="209">
                        <c:v>2.66</c:v>
                      </c:pt>
                      <c:pt idx="210">
                        <c:v>2.5499999999999998</c:v>
                      </c:pt>
                      <c:pt idx="211">
                        <c:v>2.73</c:v>
                      </c:pt>
                      <c:pt idx="212">
                        <c:v>2.5</c:v>
                      </c:pt>
                      <c:pt idx="213">
                        <c:v>2.4</c:v>
                      </c:pt>
                      <c:pt idx="214">
                        <c:v>2.39</c:v>
                      </c:pt>
                      <c:pt idx="215">
                        <c:v>2.34</c:v>
                      </c:pt>
                      <c:pt idx="216">
                        <c:v>2.74</c:v>
                      </c:pt>
                      <c:pt idx="217">
                        <c:v>2.7</c:v>
                      </c:pt>
                      <c:pt idx="218">
                        <c:v>2.78</c:v>
                      </c:pt>
                      <c:pt idx="219">
                        <c:v>3.82</c:v>
                      </c:pt>
                      <c:pt idx="220">
                        <c:v>4.0599999999999996</c:v>
                      </c:pt>
                      <c:pt idx="221">
                        <c:v>3.8</c:v>
                      </c:pt>
                      <c:pt idx="222">
                        <c:v>3.95</c:v>
                      </c:pt>
                      <c:pt idx="223">
                        <c:v>4</c:v>
                      </c:pt>
                      <c:pt idx="224">
                        <c:v>3.8</c:v>
                      </c:pt>
                      <c:pt idx="225">
                        <c:v>3.78</c:v>
                      </c:pt>
                      <c:pt idx="226">
                        <c:v>3.84</c:v>
                      </c:pt>
                      <c:pt idx="227">
                        <c:v>3.8</c:v>
                      </c:pt>
                      <c:pt idx="228">
                        <c:v>4.3499999999999996</c:v>
                      </c:pt>
                      <c:pt idx="229">
                        <c:v>5.05</c:v>
                      </c:pt>
                      <c:pt idx="230">
                        <c:v>4.95</c:v>
                      </c:pt>
                      <c:pt idx="231">
                        <c:v>4.46</c:v>
                      </c:pt>
                      <c:pt idx="232">
                        <c:v>4.54</c:v>
                      </c:pt>
                      <c:pt idx="233">
                        <c:v>4.82</c:v>
                      </c:pt>
                      <c:pt idx="234">
                        <c:v>4.66</c:v>
                      </c:pt>
                      <c:pt idx="235">
                        <c:v>4.54</c:v>
                      </c:pt>
                      <c:pt idx="236">
                        <c:v>4.4800000000000004</c:v>
                      </c:pt>
                      <c:pt idx="237">
                        <c:v>4.41</c:v>
                      </c:pt>
                      <c:pt idx="238">
                        <c:v>4.1399999999999997</c:v>
                      </c:pt>
                      <c:pt idx="239">
                        <c:v>4.2300000000000004</c:v>
                      </c:pt>
                      <c:pt idx="240">
                        <c:v>4.3499999999999996</c:v>
                      </c:pt>
                      <c:pt idx="241">
                        <c:v>4.38</c:v>
                      </c:pt>
                      <c:pt idx="242">
                        <c:v>4.3</c:v>
                      </c:pt>
                      <c:pt idx="243">
                        <c:v>4.05</c:v>
                      </c:pt>
                      <c:pt idx="244">
                        <c:v>4.08</c:v>
                      </c:pt>
                      <c:pt idx="245">
                        <c:v>3.8</c:v>
                      </c:pt>
                      <c:pt idx="246">
                        <c:v>3.7</c:v>
                      </c:pt>
                      <c:pt idx="247">
                        <c:v>3.64</c:v>
                      </c:pt>
                      <c:pt idx="248">
                        <c:v>3.65</c:v>
                      </c:pt>
                      <c:pt idx="249">
                        <c:v>3.56</c:v>
                      </c:pt>
                      <c:pt idx="250">
                        <c:v>3.45</c:v>
                      </c:pt>
                      <c:pt idx="251">
                        <c:v>3.35</c:v>
                      </c:pt>
                      <c:pt idx="252">
                        <c:v>3.76</c:v>
                      </c:pt>
                      <c:pt idx="253">
                        <c:v>3.72</c:v>
                      </c:pt>
                      <c:pt idx="254">
                        <c:v>3.56</c:v>
                      </c:pt>
                      <c:pt idx="255">
                        <c:v>3.57</c:v>
                      </c:pt>
                      <c:pt idx="256">
                        <c:v>3.25</c:v>
                      </c:pt>
                      <c:pt idx="257">
                        <c:v>3.2</c:v>
                      </c:pt>
                      <c:pt idx="258">
                        <c:v>3.28</c:v>
                      </c:pt>
                      <c:pt idx="259">
                        <c:v>3.15</c:v>
                      </c:pt>
                      <c:pt idx="260">
                        <c:v>3.16</c:v>
                      </c:pt>
                      <c:pt idx="261">
                        <c:v>3.07</c:v>
                      </c:pt>
                      <c:pt idx="262">
                        <c:v>3</c:v>
                      </c:pt>
                      <c:pt idx="263">
                        <c:v>2.92</c:v>
                      </c:pt>
                      <c:pt idx="264">
                        <c:v>2.9</c:v>
                      </c:pt>
                      <c:pt idx="265">
                        <c:v>2.84</c:v>
                      </c:pt>
                      <c:pt idx="266">
                        <c:v>2.76</c:v>
                      </c:pt>
                      <c:pt idx="267">
                        <c:v>2.76</c:v>
                      </c:pt>
                      <c:pt idx="268">
                        <c:v>2.68</c:v>
                      </c:pt>
                      <c:pt idx="269">
                        <c:v>2.64</c:v>
                      </c:pt>
                      <c:pt idx="270">
                        <c:v>2.7</c:v>
                      </c:pt>
                      <c:pt idx="271">
                        <c:v>2.66</c:v>
                      </c:pt>
                      <c:pt idx="272">
                        <c:v>2.7</c:v>
                      </c:pt>
                      <c:pt idx="273">
                        <c:v>2.57</c:v>
                      </c:pt>
                      <c:pt idx="274">
                        <c:v>2.52</c:v>
                      </c:pt>
                      <c:pt idx="275">
                        <c:v>2.78</c:v>
                      </c:pt>
                      <c:pt idx="276">
                        <c:v>2.95</c:v>
                      </c:pt>
                      <c:pt idx="277">
                        <c:v>2.81</c:v>
                      </c:pt>
                      <c:pt idx="278">
                        <c:v>2.75</c:v>
                      </c:pt>
                      <c:pt idx="279">
                        <c:v>2.8</c:v>
                      </c:pt>
                      <c:pt idx="280">
                        <c:v>3.2</c:v>
                      </c:pt>
                      <c:pt idx="281">
                        <c:v>3.28</c:v>
                      </c:pt>
                      <c:pt idx="282">
                        <c:v>4.04</c:v>
                      </c:pt>
                      <c:pt idx="283">
                        <c:v>3.9</c:v>
                      </c:pt>
                      <c:pt idx="284">
                        <c:v>3.57</c:v>
                      </c:pt>
                      <c:pt idx="285">
                        <c:v>3.36</c:v>
                      </c:pt>
                      <c:pt idx="286">
                        <c:v>3.35</c:v>
                      </c:pt>
                      <c:pt idx="287">
                        <c:v>3.32</c:v>
                      </c:pt>
                      <c:pt idx="288">
                        <c:v>3.31</c:v>
                      </c:pt>
                      <c:pt idx="289">
                        <c:v>3.28</c:v>
                      </c:pt>
                      <c:pt idx="290">
                        <c:v>4</c:v>
                      </c:pt>
                      <c:pt idx="291">
                        <c:v>3.85</c:v>
                      </c:pt>
                      <c:pt idx="292">
                        <c:v>3.56</c:v>
                      </c:pt>
                      <c:pt idx="293">
                        <c:v>3.47</c:v>
                      </c:pt>
                      <c:pt idx="294">
                        <c:v>3.93</c:v>
                      </c:pt>
                      <c:pt idx="295">
                        <c:v>4.07</c:v>
                      </c:pt>
                      <c:pt idx="296">
                        <c:v>4.4400000000000004</c:v>
                      </c:pt>
                      <c:pt idx="297">
                        <c:v>4.68</c:v>
                      </c:pt>
                      <c:pt idx="298">
                        <c:v>4.18</c:v>
                      </c:pt>
                      <c:pt idx="299">
                        <c:v>3.8</c:v>
                      </c:pt>
                      <c:pt idx="300">
                        <c:v>4</c:v>
                      </c:pt>
                      <c:pt idx="301">
                        <c:v>4.0999999999999996</c:v>
                      </c:pt>
                      <c:pt idx="302">
                        <c:v>4.22</c:v>
                      </c:pt>
                      <c:pt idx="303">
                        <c:v>4.34</c:v>
                      </c:pt>
                      <c:pt idx="304">
                        <c:v>4.5</c:v>
                      </c:pt>
                      <c:pt idx="305">
                        <c:v>4.6900000000000004</c:v>
                      </c:pt>
                      <c:pt idx="306">
                        <c:v>4.7</c:v>
                      </c:pt>
                      <c:pt idx="307">
                        <c:v>4.58</c:v>
                      </c:pt>
                      <c:pt idx="308">
                        <c:v>4.37</c:v>
                      </c:pt>
                      <c:pt idx="309">
                        <c:v>4.24</c:v>
                      </c:pt>
                      <c:pt idx="310">
                        <c:v>4.34</c:v>
                      </c:pt>
                      <c:pt idx="311">
                        <c:v>4.2699999999999996</c:v>
                      </c:pt>
                      <c:pt idx="312">
                        <c:v>4.3</c:v>
                      </c:pt>
                      <c:pt idx="313">
                        <c:v>4.0999999999999996</c:v>
                      </c:pt>
                      <c:pt idx="314">
                        <c:v>4</c:v>
                      </c:pt>
                      <c:pt idx="315">
                        <c:v>3.8</c:v>
                      </c:pt>
                      <c:pt idx="316">
                        <c:v>3.6</c:v>
                      </c:pt>
                      <c:pt idx="317">
                        <c:v>3.55</c:v>
                      </c:pt>
                      <c:pt idx="318">
                        <c:v>3.55</c:v>
                      </c:pt>
                      <c:pt idx="319">
                        <c:v>3.5</c:v>
                      </c:pt>
                      <c:pt idx="320">
                        <c:v>3.56</c:v>
                      </c:pt>
                      <c:pt idx="321">
                        <c:v>3.4</c:v>
                      </c:pt>
                      <c:pt idx="322">
                        <c:v>3.27</c:v>
                      </c:pt>
                      <c:pt idx="323">
                        <c:v>3.44</c:v>
                      </c:pt>
                      <c:pt idx="324">
                        <c:v>3.15</c:v>
                      </c:pt>
                      <c:pt idx="325">
                        <c:v>3.05</c:v>
                      </c:pt>
                      <c:pt idx="326">
                        <c:v>2.93</c:v>
                      </c:pt>
                      <c:pt idx="327">
                        <c:v>2.82</c:v>
                      </c:pt>
                      <c:pt idx="328">
                        <c:v>2.74</c:v>
                      </c:pt>
                      <c:pt idx="329">
                        <c:v>2.75</c:v>
                      </c:pt>
                      <c:pt idx="330">
                        <c:v>2.63</c:v>
                      </c:pt>
                      <c:pt idx="331">
                        <c:v>2.58</c:v>
                      </c:pt>
                      <c:pt idx="332">
                        <c:v>2.5299999999999998</c:v>
                      </c:pt>
                      <c:pt idx="333">
                        <c:v>2.5</c:v>
                      </c:pt>
                      <c:pt idx="334">
                        <c:v>2.54</c:v>
                      </c:pt>
                      <c:pt idx="335">
                        <c:v>2.4900000000000002</c:v>
                      </c:pt>
                      <c:pt idx="336">
                        <c:v>2.4500000000000002</c:v>
                      </c:pt>
                      <c:pt idx="337">
                        <c:v>2.41</c:v>
                      </c:pt>
                      <c:pt idx="338">
                        <c:v>2.52</c:v>
                      </c:pt>
                      <c:pt idx="339">
                        <c:v>2.48</c:v>
                      </c:pt>
                      <c:pt idx="340">
                        <c:v>2.4500000000000002</c:v>
                      </c:pt>
                      <c:pt idx="341">
                        <c:v>2.4700000000000002</c:v>
                      </c:pt>
                      <c:pt idx="342">
                        <c:v>2.52</c:v>
                      </c:pt>
                      <c:pt idx="343">
                        <c:v>2.44</c:v>
                      </c:pt>
                      <c:pt idx="344">
                        <c:v>2.42</c:v>
                      </c:pt>
                      <c:pt idx="345">
                        <c:v>2.66</c:v>
                      </c:pt>
                      <c:pt idx="346">
                        <c:v>2.4</c:v>
                      </c:pt>
                      <c:pt idx="347">
                        <c:v>2.3199999999999998</c:v>
                      </c:pt>
                      <c:pt idx="348">
                        <c:v>2.4</c:v>
                      </c:pt>
                      <c:pt idx="349">
                        <c:v>2.1800000000000002</c:v>
                      </c:pt>
                      <c:pt idx="350">
                        <c:v>2.1800000000000002</c:v>
                      </c:pt>
                      <c:pt idx="351">
                        <c:v>2.25</c:v>
                      </c:pt>
                      <c:pt idx="352">
                        <c:v>2.2999999999999998</c:v>
                      </c:pt>
                      <c:pt idx="353">
                        <c:v>2.38</c:v>
                      </c:pt>
                      <c:pt idx="354">
                        <c:v>2.39</c:v>
                      </c:pt>
                      <c:pt idx="355">
                        <c:v>2.38</c:v>
                      </c:pt>
                      <c:pt idx="356">
                        <c:v>2.38</c:v>
                      </c:pt>
                      <c:pt idx="357">
                        <c:v>2.36</c:v>
                      </c:pt>
                      <c:pt idx="358">
                        <c:v>2.2999999999999998</c:v>
                      </c:pt>
                      <c:pt idx="359">
                        <c:v>2.29</c:v>
                      </c:pt>
                      <c:pt idx="360">
                        <c:v>2.27</c:v>
                      </c:pt>
                      <c:pt idx="361">
                        <c:v>2.23</c:v>
                      </c:pt>
                      <c:pt idx="362">
                        <c:v>2.19</c:v>
                      </c:pt>
                      <c:pt idx="363">
                        <c:v>2.1</c:v>
                      </c:pt>
                      <c:pt idx="364">
                        <c:v>2.1</c:v>
                      </c:pt>
                      <c:pt idx="365">
                        <c:v>2.09</c:v>
                      </c:pt>
                      <c:pt idx="366">
                        <c:v>2.0499999999999998</c:v>
                      </c:pt>
                      <c:pt idx="367">
                        <c:v>1.9</c:v>
                      </c:pt>
                      <c:pt idx="368">
                        <c:v>1.88</c:v>
                      </c:pt>
                      <c:pt idx="369">
                        <c:v>1.8</c:v>
                      </c:pt>
                      <c:pt idx="370">
                        <c:v>1.7</c:v>
                      </c:pt>
                      <c:pt idx="371">
                        <c:v>1.68</c:v>
                      </c:pt>
                      <c:pt idx="372">
                        <c:v>1.68</c:v>
                      </c:pt>
                      <c:pt idx="373">
                        <c:v>1.7</c:v>
                      </c:pt>
                      <c:pt idx="374">
                        <c:v>1.6</c:v>
                      </c:pt>
                      <c:pt idx="375">
                        <c:v>1.6</c:v>
                      </c:pt>
                      <c:pt idx="376">
                        <c:v>1.57</c:v>
                      </c:pt>
                      <c:pt idx="377">
                        <c:v>1.56</c:v>
                      </c:pt>
                      <c:pt idx="378">
                        <c:v>1.67</c:v>
                      </c:pt>
                      <c:pt idx="379">
                        <c:v>2</c:v>
                      </c:pt>
                      <c:pt idx="380">
                        <c:v>1.84</c:v>
                      </c:pt>
                      <c:pt idx="381">
                        <c:v>1.77</c:v>
                      </c:pt>
                      <c:pt idx="382">
                        <c:v>1.71</c:v>
                      </c:pt>
                      <c:pt idx="383">
                        <c:v>1.67</c:v>
                      </c:pt>
                      <c:pt idx="384">
                        <c:v>1.56</c:v>
                      </c:pt>
                      <c:pt idx="385">
                        <c:v>1.55</c:v>
                      </c:pt>
                      <c:pt idx="386">
                        <c:v>1.4</c:v>
                      </c:pt>
                      <c:pt idx="387">
                        <c:v>1.48</c:v>
                      </c:pt>
                      <c:pt idx="388">
                        <c:v>1.41</c:v>
                      </c:pt>
                      <c:pt idx="389">
                        <c:v>1.35</c:v>
                      </c:pt>
                      <c:pt idx="390">
                        <c:v>1.33</c:v>
                      </c:pt>
                      <c:pt idx="391">
                        <c:v>1.3</c:v>
                      </c:pt>
                      <c:pt idx="392">
                        <c:v>1.34</c:v>
                      </c:pt>
                      <c:pt idx="393">
                        <c:v>1.3</c:v>
                      </c:pt>
                      <c:pt idx="394">
                        <c:v>1.42</c:v>
                      </c:pt>
                      <c:pt idx="395">
                        <c:v>1.55</c:v>
                      </c:pt>
                      <c:pt idx="396">
                        <c:v>1.67</c:v>
                      </c:pt>
                      <c:pt idx="397">
                        <c:v>1.74</c:v>
                      </c:pt>
                      <c:pt idx="398">
                        <c:v>1.76</c:v>
                      </c:pt>
                      <c:pt idx="399">
                        <c:v>1.5</c:v>
                      </c:pt>
                      <c:pt idx="400">
                        <c:v>1.76</c:v>
                      </c:pt>
                      <c:pt idx="401">
                        <c:v>1.7</c:v>
                      </c:pt>
                      <c:pt idx="402">
                        <c:v>1.56</c:v>
                      </c:pt>
                      <c:pt idx="403">
                        <c:v>1.46</c:v>
                      </c:pt>
                      <c:pt idx="404">
                        <c:v>1.76</c:v>
                      </c:pt>
                      <c:pt idx="405">
                        <c:v>1.9</c:v>
                      </c:pt>
                      <c:pt idx="406">
                        <c:v>2.1800000000000002</c:v>
                      </c:pt>
                      <c:pt idx="407">
                        <c:v>2.36</c:v>
                      </c:pt>
                      <c:pt idx="408">
                        <c:v>2.25</c:v>
                      </c:pt>
                      <c:pt idx="409">
                        <c:v>2.2999999999999998</c:v>
                      </c:pt>
                      <c:pt idx="410">
                        <c:v>2.1</c:v>
                      </c:pt>
                      <c:pt idx="411">
                        <c:v>2.1</c:v>
                      </c:pt>
                      <c:pt idx="412">
                        <c:v>2.16</c:v>
                      </c:pt>
                      <c:pt idx="413">
                        <c:v>2.14</c:v>
                      </c:pt>
                      <c:pt idx="414">
                        <c:v>2.08</c:v>
                      </c:pt>
                      <c:pt idx="415">
                        <c:v>2.1</c:v>
                      </c:pt>
                      <c:pt idx="416">
                        <c:v>2</c:v>
                      </c:pt>
                      <c:pt idx="417">
                        <c:v>2.04</c:v>
                      </c:pt>
                      <c:pt idx="418">
                        <c:v>1.93</c:v>
                      </c:pt>
                      <c:pt idx="419">
                        <c:v>1.84</c:v>
                      </c:pt>
                      <c:pt idx="420">
                        <c:v>1.7</c:v>
                      </c:pt>
                      <c:pt idx="421">
                        <c:v>1.69</c:v>
                      </c:pt>
                      <c:pt idx="422">
                        <c:v>1.74</c:v>
                      </c:pt>
                      <c:pt idx="423">
                        <c:v>1.6</c:v>
                      </c:pt>
                      <c:pt idx="424">
                        <c:v>1.55</c:v>
                      </c:pt>
                      <c:pt idx="425">
                        <c:v>1.51</c:v>
                      </c:pt>
                      <c:pt idx="426">
                        <c:v>1.48</c:v>
                      </c:pt>
                      <c:pt idx="427">
                        <c:v>1.47</c:v>
                      </c:pt>
                      <c:pt idx="428">
                        <c:v>1.47</c:v>
                      </c:pt>
                      <c:pt idx="429">
                        <c:v>1.45</c:v>
                      </c:pt>
                      <c:pt idx="430">
                        <c:v>1.43</c:v>
                      </c:pt>
                      <c:pt idx="431">
                        <c:v>1.4</c:v>
                      </c:pt>
                      <c:pt idx="432">
                        <c:v>1.38</c:v>
                      </c:pt>
                      <c:pt idx="433">
                        <c:v>1.34</c:v>
                      </c:pt>
                      <c:pt idx="434">
                        <c:v>1.33</c:v>
                      </c:pt>
                      <c:pt idx="435">
                        <c:v>1.32</c:v>
                      </c:pt>
                      <c:pt idx="436">
                        <c:v>1.3</c:v>
                      </c:pt>
                      <c:pt idx="437">
                        <c:v>1.29</c:v>
                      </c:pt>
                      <c:pt idx="438">
                        <c:v>1.27</c:v>
                      </c:pt>
                      <c:pt idx="439">
                        <c:v>1.25</c:v>
                      </c:pt>
                      <c:pt idx="440">
                        <c:v>1.2</c:v>
                      </c:pt>
                      <c:pt idx="441">
                        <c:v>1.2</c:v>
                      </c:pt>
                      <c:pt idx="442">
                        <c:v>1.18</c:v>
                      </c:pt>
                      <c:pt idx="443">
                        <c:v>1.17</c:v>
                      </c:pt>
                      <c:pt idx="444">
                        <c:v>1.2</c:v>
                      </c:pt>
                      <c:pt idx="445">
                        <c:v>1.17</c:v>
                      </c:pt>
                      <c:pt idx="446">
                        <c:v>1.1599999999999999</c:v>
                      </c:pt>
                      <c:pt idx="447">
                        <c:v>1.1499999999999999</c:v>
                      </c:pt>
                      <c:pt idx="448">
                        <c:v>1.1299999999999999</c:v>
                      </c:pt>
                      <c:pt idx="449">
                        <c:v>1.1200000000000001</c:v>
                      </c:pt>
                      <c:pt idx="450">
                        <c:v>1.1000000000000001</c:v>
                      </c:pt>
                      <c:pt idx="451">
                        <c:v>1.1000000000000001</c:v>
                      </c:pt>
                      <c:pt idx="452">
                        <c:v>1.0900000000000001</c:v>
                      </c:pt>
                      <c:pt idx="453">
                        <c:v>1.1200000000000001</c:v>
                      </c:pt>
                      <c:pt idx="454">
                        <c:v>1.8</c:v>
                      </c:pt>
                      <c:pt idx="455">
                        <c:v>1.6</c:v>
                      </c:pt>
                      <c:pt idx="456">
                        <c:v>1.73</c:v>
                      </c:pt>
                      <c:pt idx="457">
                        <c:v>2.04</c:v>
                      </c:pt>
                      <c:pt idx="458">
                        <c:v>1.68</c:v>
                      </c:pt>
                      <c:pt idx="459">
                        <c:v>1.6</c:v>
                      </c:pt>
                      <c:pt idx="460">
                        <c:v>1.55</c:v>
                      </c:pt>
                      <c:pt idx="461">
                        <c:v>1.53</c:v>
                      </c:pt>
                      <c:pt idx="462">
                        <c:v>1.5</c:v>
                      </c:pt>
                      <c:pt idx="463">
                        <c:v>1.6</c:v>
                      </c:pt>
                      <c:pt idx="464">
                        <c:v>1.4</c:v>
                      </c:pt>
                      <c:pt idx="465">
                        <c:v>1.4</c:v>
                      </c:pt>
                      <c:pt idx="466">
                        <c:v>1.39</c:v>
                      </c:pt>
                      <c:pt idx="467">
                        <c:v>1.36</c:v>
                      </c:pt>
                      <c:pt idx="468">
                        <c:v>1.35</c:v>
                      </c:pt>
                      <c:pt idx="469">
                        <c:v>1.35</c:v>
                      </c:pt>
                      <c:pt idx="470">
                        <c:v>1.62</c:v>
                      </c:pt>
                      <c:pt idx="471">
                        <c:v>1.55</c:v>
                      </c:pt>
                      <c:pt idx="472">
                        <c:v>1.53</c:v>
                      </c:pt>
                      <c:pt idx="473">
                        <c:v>1.92</c:v>
                      </c:pt>
                      <c:pt idx="474">
                        <c:v>2.17</c:v>
                      </c:pt>
                      <c:pt idx="475">
                        <c:v>2.1</c:v>
                      </c:pt>
                      <c:pt idx="476">
                        <c:v>2.1800000000000002</c:v>
                      </c:pt>
                      <c:pt idx="477">
                        <c:v>2.2000000000000002</c:v>
                      </c:pt>
                      <c:pt idx="478">
                        <c:v>2.1800000000000002</c:v>
                      </c:pt>
                      <c:pt idx="479">
                        <c:v>2.14</c:v>
                      </c:pt>
                      <c:pt idx="480">
                        <c:v>2.25</c:v>
                      </c:pt>
                      <c:pt idx="481">
                        <c:v>2.08</c:v>
                      </c:pt>
                      <c:pt idx="482">
                        <c:v>2.13</c:v>
                      </c:pt>
                      <c:pt idx="483">
                        <c:v>2.14</c:v>
                      </c:pt>
                      <c:pt idx="484">
                        <c:v>2.1</c:v>
                      </c:pt>
                      <c:pt idx="485">
                        <c:v>2</c:v>
                      </c:pt>
                      <c:pt idx="486">
                        <c:v>1.94</c:v>
                      </c:pt>
                      <c:pt idx="487">
                        <c:v>1.86</c:v>
                      </c:pt>
                      <c:pt idx="488">
                        <c:v>1.94</c:v>
                      </c:pt>
                      <c:pt idx="489">
                        <c:v>2.0099999999999998</c:v>
                      </c:pt>
                      <c:pt idx="490">
                        <c:v>2.2000000000000002</c:v>
                      </c:pt>
                      <c:pt idx="491">
                        <c:v>2</c:v>
                      </c:pt>
                      <c:pt idx="492">
                        <c:v>1.8</c:v>
                      </c:pt>
                      <c:pt idx="493">
                        <c:v>1.75</c:v>
                      </c:pt>
                      <c:pt idx="494">
                        <c:v>1.7</c:v>
                      </c:pt>
                      <c:pt idx="495">
                        <c:v>1.69</c:v>
                      </c:pt>
                      <c:pt idx="496">
                        <c:v>1.67</c:v>
                      </c:pt>
                      <c:pt idx="497">
                        <c:v>1.66</c:v>
                      </c:pt>
                      <c:pt idx="498">
                        <c:v>1.63</c:v>
                      </c:pt>
                      <c:pt idx="499">
                        <c:v>1.79</c:v>
                      </c:pt>
                      <c:pt idx="500">
                        <c:v>1.7</c:v>
                      </c:pt>
                      <c:pt idx="501">
                        <c:v>1.65</c:v>
                      </c:pt>
                      <c:pt idx="502">
                        <c:v>1.6</c:v>
                      </c:pt>
                      <c:pt idx="503">
                        <c:v>1.6</c:v>
                      </c:pt>
                      <c:pt idx="504">
                        <c:v>1.59</c:v>
                      </c:pt>
                      <c:pt idx="505">
                        <c:v>1.56</c:v>
                      </c:pt>
                      <c:pt idx="506">
                        <c:v>1.54</c:v>
                      </c:pt>
                      <c:pt idx="507">
                        <c:v>1.52</c:v>
                      </c:pt>
                      <c:pt idx="508">
                        <c:v>1.51</c:v>
                      </c:pt>
                      <c:pt idx="509">
                        <c:v>1.23</c:v>
                      </c:pt>
                      <c:pt idx="510">
                        <c:v>1.1599999999999999</c:v>
                      </c:pt>
                      <c:pt idx="511">
                        <c:v>1.1499999999999999</c:v>
                      </c:pt>
                      <c:pt idx="512">
                        <c:v>1.1299999999999999</c:v>
                      </c:pt>
                      <c:pt idx="513">
                        <c:v>1.1299999999999999</c:v>
                      </c:pt>
                      <c:pt idx="514">
                        <c:v>1.1200000000000001</c:v>
                      </c:pt>
                      <c:pt idx="515">
                        <c:v>1.6</c:v>
                      </c:pt>
                      <c:pt idx="516">
                        <c:v>1.7</c:v>
                      </c:pt>
                      <c:pt idx="517">
                        <c:v>1.6</c:v>
                      </c:pt>
                      <c:pt idx="518">
                        <c:v>1.58</c:v>
                      </c:pt>
                      <c:pt idx="519">
                        <c:v>1.48</c:v>
                      </c:pt>
                      <c:pt idx="520">
                        <c:v>1.43</c:v>
                      </c:pt>
                      <c:pt idx="521">
                        <c:v>1.39</c:v>
                      </c:pt>
                      <c:pt idx="522">
                        <c:v>1.38</c:v>
                      </c:pt>
                      <c:pt idx="523">
                        <c:v>1.39</c:v>
                      </c:pt>
                      <c:pt idx="524">
                        <c:v>1.41</c:v>
                      </c:pt>
                      <c:pt idx="525">
                        <c:v>1.34</c:v>
                      </c:pt>
                      <c:pt idx="526">
                        <c:v>1.32</c:v>
                      </c:pt>
                      <c:pt idx="527">
                        <c:v>1.35</c:v>
                      </c:pt>
                      <c:pt idx="528">
                        <c:v>1.32</c:v>
                      </c:pt>
                      <c:pt idx="529">
                        <c:v>1.27</c:v>
                      </c:pt>
                      <c:pt idx="530">
                        <c:v>1.24</c:v>
                      </c:pt>
                      <c:pt idx="531">
                        <c:v>1.1299999999999999</c:v>
                      </c:pt>
                      <c:pt idx="532">
                        <c:v>1.17</c:v>
                      </c:pt>
                      <c:pt idx="533">
                        <c:v>1.25</c:v>
                      </c:pt>
                      <c:pt idx="534">
                        <c:v>1.26</c:v>
                      </c:pt>
                      <c:pt idx="535">
                        <c:v>1.37</c:v>
                      </c:pt>
                      <c:pt idx="536">
                        <c:v>1.39</c:v>
                      </c:pt>
                      <c:pt idx="537">
                        <c:v>1.44</c:v>
                      </c:pt>
                      <c:pt idx="538">
                        <c:v>1.38</c:v>
                      </c:pt>
                      <c:pt idx="539">
                        <c:v>1.5</c:v>
                      </c:pt>
                      <c:pt idx="540">
                        <c:v>1.46</c:v>
                      </c:pt>
                      <c:pt idx="541">
                        <c:v>1.38</c:v>
                      </c:pt>
                      <c:pt idx="542">
                        <c:v>1.28</c:v>
                      </c:pt>
                      <c:pt idx="543">
                        <c:v>1.36</c:v>
                      </c:pt>
                      <c:pt idx="544">
                        <c:v>1.28</c:v>
                      </c:pt>
                      <c:pt idx="545">
                        <c:v>1.2</c:v>
                      </c:pt>
                      <c:pt idx="546">
                        <c:v>1.4</c:v>
                      </c:pt>
                      <c:pt idx="547">
                        <c:v>1.3</c:v>
                      </c:pt>
                      <c:pt idx="548">
                        <c:v>1.22</c:v>
                      </c:pt>
                      <c:pt idx="549">
                        <c:v>1.18</c:v>
                      </c:pt>
                      <c:pt idx="550">
                        <c:v>1.17</c:v>
                      </c:pt>
                      <c:pt idx="551">
                        <c:v>1.1499999999999999</c:v>
                      </c:pt>
                      <c:pt idx="552">
                        <c:v>1.1299999999999999</c:v>
                      </c:pt>
                      <c:pt idx="553">
                        <c:v>1.1299999999999999</c:v>
                      </c:pt>
                      <c:pt idx="554">
                        <c:v>1.1499999999999999</c:v>
                      </c:pt>
                      <c:pt idx="555">
                        <c:v>1.1599999999999999</c:v>
                      </c:pt>
                      <c:pt idx="556">
                        <c:v>1.1399999999999999</c:v>
                      </c:pt>
                      <c:pt idx="557">
                        <c:v>1.1299999999999999</c:v>
                      </c:pt>
                      <c:pt idx="558">
                        <c:v>1.1200000000000001</c:v>
                      </c:pt>
                      <c:pt idx="559">
                        <c:v>1.2</c:v>
                      </c:pt>
                      <c:pt idx="560">
                        <c:v>1.25</c:v>
                      </c:pt>
                      <c:pt idx="561">
                        <c:v>1.37</c:v>
                      </c:pt>
                      <c:pt idx="562">
                        <c:v>1.63</c:v>
                      </c:pt>
                      <c:pt idx="563">
                        <c:v>1.97</c:v>
                      </c:pt>
                      <c:pt idx="564">
                        <c:v>2.4</c:v>
                      </c:pt>
                      <c:pt idx="565">
                        <c:v>2.5</c:v>
                      </c:pt>
                      <c:pt idx="566">
                        <c:v>2.3199999999999998</c:v>
                      </c:pt>
                      <c:pt idx="567">
                        <c:v>2.2000000000000002</c:v>
                      </c:pt>
                      <c:pt idx="568">
                        <c:v>2.58</c:v>
                      </c:pt>
                      <c:pt idx="569">
                        <c:v>2.82</c:v>
                      </c:pt>
                      <c:pt idx="570">
                        <c:v>2.75</c:v>
                      </c:pt>
                      <c:pt idx="571">
                        <c:v>2.52</c:v>
                      </c:pt>
                      <c:pt idx="572">
                        <c:v>2.48</c:v>
                      </c:pt>
                      <c:pt idx="573">
                        <c:v>2.54</c:v>
                      </c:pt>
                      <c:pt idx="574">
                        <c:v>2.79</c:v>
                      </c:pt>
                      <c:pt idx="575">
                        <c:v>3.35</c:v>
                      </c:pt>
                      <c:pt idx="576">
                        <c:v>3.32</c:v>
                      </c:pt>
                      <c:pt idx="577">
                        <c:v>3.36</c:v>
                      </c:pt>
                      <c:pt idx="578">
                        <c:v>2.86</c:v>
                      </c:pt>
                      <c:pt idx="579">
                        <c:v>2.77</c:v>
                      </c:pt>
                      <c:pt idx="580">
                        <c:v>2.76</c:v>
                      </c:pt>
                      <c:pt idx="581">
                        <c:v>3.12</c:v>
                      </c:pt>
                      <c:pt idx="582">
                        <c:v>3.48</c:v>
                      </c:pt>
                      <c:pt idx="583">
                        <c:v>3.4</c:v>
                      </c:pt>
                      <c:pt idx="584">
                        <c:v>3.62</c:v>
                      </c:pt>
                      <c:pt idx="585">
                        <c:v>3.79</c:v>
                      </c:pt>
                      <c:pt idx="586">
                        <c:v>3.9</c:v>
                      </c:pt>
                      <c:pt idx="587">
                        <c:v>3.82</c:v>
                      </c:pt>
                      <c:pt idx="588">
                        <c:v>4.2</c:v>
                      </c:pt>
                      <c:pt idx="589">
                        <c:v>4.58</c:v>
                      </c:pt>
                      <c:pt idx="590">
                        <c:v>4.18</c:v>
                      </c:pt>
                      <c:pt idx="591">
                        <c:v>4.01</c:v>
                      </c:pt>
                      <c:pt idx="592">
                        <c:v>3.84</c:v>
                      </c:pt>
                      <c:pt idx="593">
                        <c:v>3.69</c:v>
                      </c:pt>
                      <c:pt idx="594">
                        <c:v>3.52</c:v>
                      </c:pt>
                      <c:pt idx="595">
                        <c:v>3.38</c:v>
                      </c:pt>
                      <c:pt idx="596">
                        <c:v>3.19</c:v>
                      </c:pt>
                      <c:pt idx="597">
                        <c:v>3.14</c:v>
                      </c:pt>
                      <c:pt idx="598">
                        <c:v>3.09</c:v>
                      </c:pt>
                      <c:pt idx="599">
                        <c:v>3.4</c:v>
                      </c:pt>
                      <c:pt idx="600">
                        <c:v>3.2</c:v>
                      </c:pt>
                      <c:pt idx="601">
                        <c:v>3.3</c:v>
                      </c:pt>
                      <c:pt idx="602">
                        <c:v>3.92</c:v>
                      </c:pt>
                      <c:pt idx="603">
                        <c:v>4</c:v>
                      </c:pt>
                      <c:pt idx="604">
                        <c:v>4.08</c:v>
                      </c:pt>
                      <c:pt idx="605">
                        <c:v>4.1500000000000004</c:v>
                      </c:pt>
                      <c:pt idx="606">
                        <c:v>4.42</c:v>
                      </c:pt>
                      <c:pt idx="607">
                        <c:v>4.7</c:v>
                      </c:pt>
                      <c:pt idx="608">
                        <c:v>4.67</c:v>
                      </c:pt>
                      <c:pt idx="609">
                        <c:v>4.9000000000000004</c:v>
                      </c:pt>
                      <c:pt idx="610">
                        <c:v>5.0599999999999996</c:v>
                      </c:pt>
                      <c:pt idx="611">
                        <c:v>4.9000000000000004</c:v>
                      </c:pt>
                      <c:pt idx="612">
                        <c:v>4.74</c:v>
                      </c:pt>
                      <c:pt idx="613">
                        <c:v>4.7300000000000004</c:v>
                      </c:pt>
                      <c:pt idx="614">
                        <c:v>4.62</c:v>
                      </c:pt>
                      <c:pt idx="615">
                        <c:v>4.5999999999999996</c:v>
                      </c:pt>
                      <c:pt idx="616">
                        <c:v>4.95</c:v>
                      </c:pt>
                      <c:pt idx="617">
                        <c:v>4.9400000000000004</c:v>
                      </c:pt>
                      <c:pt idx="618">
                        <c:v>4.6399999999999997</c:v>
                      </c:pt>
                      <c:pt idx="619">
                        <c:v>4.6399999999999997</c:v>
                      </c:pt>
                      <c:pt idx="620">
                        <c:v>4.4000000000000004</c:v>
                      </c:pt>
                      <c:pt idx="621">
                        <c:v>4.26</c:v>
                      </c:pt>
                      <c:pt idx="622">
                        <c:v>4.22</c:v>
                      </c:pt>
                      <c:pt idx="623">
                        <c:v>4.04</c:v>
                      </c:pt>
                      <c:pt idx="624">
                        <c:v>4.2</c:v>
                      </c:pt>
                      <c:pt idx="625">
                        <c:v>4.8600000000000003</c:v>
                      </c:pt>
                      <c:pt idx="626">
                        <c:v>4.6500000000000004</c:v>
                      </c:pt>
                      <c:pt idx="627">
                        <c:v>4.25</c:v>
                      </c:pt>
                      <c:pt idx="628">
                        <c:v>4.1500000000000004</c:v>
                      </c:pt>
                      <c:pt idx="629">
                        <c:v>4.0599999999999996</c:v>
                      </c:pt>
                      <c:pt idx="630">
                        <c:v>4.03</c:v>
                      </c:pt>
                      <c:pt idx="631">
                        <c:v>4.1399999999999997</c:v>
                      </c:pt>
                      <c:pt idx="632">
                        <c:v>4.08</c:v>
                      </c:pt>
                      <c:pt idx="633">
                        <c:v>4.0199999999999996</c:v>
                      </c:pt>
                      <c:pt idx="634">
                        <c:v>4.05</c:v>
                      </c:pt>
                      <c:pt idx="635">
                        <c:v>3.97</c:v>
                      </c:pt>
                      <c:pt idx="636">
                        <c:v>3.85</c:v>
                      </c:pt>
                      <c:pt idx="637">
                        <c:v>3.7</c:v>
                      </c:pt>
                      <c:pt idx="638">
                        <c:v>3.6</c:v>
                      </c:pt>
                      <c:pt idx="639">
                        <c:v>3.58</c:v>
                      </c:pt>
                      <c:pt idx="640">
                        <c:v>3.57</c:v>
                      </c:pt>
                      <c:pt idx="641">
                        <c:v>3.52</c:v>
                      </c:pt>
                      <c:pt idx="642">
                        <c:v>3.48</c:v>
                      </c:pt>
                      <c:pt idx="643">
                        <c:v>3.39</c:v>
                      </c:pt>
                      <c:pt idx="644">
                        <c:v>3.34</c:v>
                      </c:pt>
                      <c:pt idx="645">
                        <c:v>3.27</c:v>
                      </c:pt>
                      <c:pt idx="646">
                        <c:v>3.15</c:v>
                      </c:pt>
                      <c:pt idx="647">
                        <c:v>3.2</c:v>
                      </c:pt>
                      <c:pt idx="648">
                        <c:v>3.09</c:v>
                      </c:pt>
                      <c:pt idx="649">
                        <c:v>3</c:v>
                      </c:pt>
                      <c:pt idx="650">
                        <c:v>2.94</c:v>
                      </c:pt>
                      <c:pt idx="651">
                        <c:v>2.9</c:v>
                      </c:pt>
                      <c:pt idx="652">
                        <c:v>2.66</c:v>
                      </c:pt>
                      <c:pt idx="653">
                        <c:v>3.37</c:v>
                      </c:pt>
                      <c:pt idx="654">
                        <c:v>3.2</c:v>
                      </c:pt>
                      <c:pt idx="655">
                        <c:v>2.97</c:v>
                      </c:pt>
                      <c:pt idx="656">
                        <c:v>2.93</c:v>
                      </c:pt>
                      <c:pt idx="657">
                        <c:v>2.84</c:v>
                      </c:pt>
                      <c:pt idx="658">
                        <c:v>2.86</c:v>
                      </c:pt>
                      <c:pt idx="659">
                        <c:v>2.88</c:v>
                      </c:pt>
                      <c:pt idx="660">
                        <c:v>2.72</c:v>
                      </c:pt>
                      <c:pt idx="661">
                        <c:v>2.7</c:v>
                      </c:pt>
                      <c:pt idx="662">
                        <c:v>2.62</c:v>
                      </c:pt>
                      <c:pt idx="663">
                        <c:v>2.6</c:v>
                      </c:pt>
                      <c:pt idx="664">
                        <c:v>2.62</c:v>
                      </c:pt>
                      <c:pt idx="665">
                        <c:v>2.66</c:v>
                      </c:pt>
                      <c:pt idx="666">
                        <c:v>2.8</c:v>
                      </c:pt>
                      <c:pt idx="667">
                        <c:v>3.06</c:v>
                      </c:pt>
                      <c:pt idx="668">
                        <c:v>3.23</c:v>
                      </c:pt>
                      <c:pt idx="669">
                        <c:v>3.7</c:v>
                      </c:pt>
                      <c:pt idx="670">
                        <c:v>4.0199999999999996</c:v>
                      </c:pt>
                      <c:pt idx="671">
                        <c:v>3.8</c:v>
                      </c:pt>
                      <c:pt idx="672">
                        <c:v>4</c:v>
                      </c:pt>
                      <c:pt idx="673">
                        <c:v>4.4800000000000004</c:v>
                      </c:pt>
                      <c:pt idx="674">
                        <c:v>4.54</c:v>
                      </c:pt>
                      <c:pt idx="675">
                        <c:v>4.3600000000000003</c:v>
                      </c:pt>
                      <c:pt idx="676">
                        <c:v>4.2</c:v>
                      </c:pt>
                      <c:pt idx="677">
                        <c:v>4.0599999999999996</c:v>
                      </c:pt>
                      <c:pt idx="678">
                        <c:v>3.9</c:v>
                      </c:pt>
                      <c:pt idx="679">
                        <c:v>3.92</c:v>
                      </c:pt>
                      <c:pt idx="680">
                        <c:v>3.85</c:v>
                      </c:pt>
                      <c:pt idx="681">
                        <c:v>3.8</c:v>
                      </c:pt>
                      <c:pt idx="682">
                        <c:v>3.88</c:v>
                      </c:pt>
                      <c:pt idx="683">
                        <c:v>3.78</c:v>
                      </c:pt>
                      <c:pt idx="684">
                        <c:v>3.64</c:v>
                      </c:pt>
                      <c:pt idx="685">
                        <c:v>3.65</c:v>
                      </c:pt>
                      <c:pt idx="686">
                        <c:v>3.57</c:v>
                      </c:pt>
                      <c:pt idx="687">
                        <c:v>3.6</c:v>
                      </c:pt>
                      <c:pt idx="688">
                        <c:v>3.6</c:v>
                      </c:pt>
                      <c:pt idx="689">
                        <c:v>3.45</c:v>
                      </c:pt>
                      <c:pt idx="690">
                        <c:v>3.36</c:v>
                      </c:pt>
                      <c:pt idx="691">
                        <c:v>3.31</c:v>
                      </c:pt>
                      <c:pt idx="692">
                        <c:v>3.35</c:v>
                      </c:pt>
                      <c:pt idx="693">
                        <c:v>3.57</c:v>
                      </c:pt>
                      <c:pt idx="694">
                        <c:v>3.6</c:v>
                      </c:pt>
                      <c:pt idx="695">
                        <c:v>3.49</c:v>
                      </c:pt>
                      <c:pt idx="696">
                        <c:v>3.96</c:v>
                      </c:pt>
                      <c:pt idx="697">
                        <c:v>3.9</c:v>
                      </c:pt>
                      <c:pt idx="698">
                        <c:v>4.0999999999999996</c:v>
                      </c:pt>
                      <c:pt idx="699">
                        <c:v>4.5</c:v>
                      </c:pt>
                      <c:pt idx="700">
                        <c:v>4.87</c:v>
                      </c:pt>
                      <c:pt idx="701">
                        <c:v>5.08</c:v>
                      </c:pt>
                      <c:pt idx="702">
                        <c:v>5.36</c:v>
                      </c:pt>
                      <c:pt idx="703">
                        <c:v>5.58</c:v>
                      </c:pt>
                      <c:pt idx="704">
                        <c:v>5.68</c:v>
                      </c:pt>
                      <c:pt idx="705">
                        <c:v>5.56</c:v>
                      </c:pt>
                      <c:pt idx="706">
                        <c:v>5.5</c:v>
                      </c:pt>
                      <c:pt idx="707">
                        <c:v>5.5</c:v>
                      </c:pt>
                      <c:pt idx="708">
                        <c:v>5.33</c:v>
                      </c:pt>
                      <c:pt idx="709">
                        <c:v>5.2</c:v>
                      </c:pt>
                      <c:pt idx="710">
                        <c:v>5.13</c:v>
                      </c:pt>
                      <c:pt idx="711">
                        <c:v>5.03</c:v>
                      </c:pt>
                      <c:pt idx="712">
                        <c:v>4.96</c:v>
                      </c:pt>
                      <c:pt idx="713">
                        <c:v>4.5599999999999996</c:v>
                      </c:pt>
                      <c:pt idx="714">
                        <c:v>4.8600000000000003</c:v>
                      </c:pt>
                      <c:pt idx="715">
                        <c:v>4.8499999999999996</c:v>
                      </c:pt>
                      <c:pt idx="716">
                        <c:v>4.8499999999999996</c:v>
                      </c:pt>
                      <c:pt idx="717">
                        <c:v>4.82</c:v>
                      </c:pt>
                      <c:pt idx="718">
                        <c:v>4.8</c:v>
                      </c:pt>
                      <c:pt idx="719">
                        <c:v>5</c:v>
                      </c:pt>
                      <c:pt idx="720">
                        <c:v>5.03</c:v>
                      </c:pt>
                      <c:pt idx="721">
                        <c:v>5.0199999999999996</c:v>
                      </c:pt>
                      <c:pt idx="722">
                        <c:v>4.95</c:v>
                      </c:pt>
                      <c:pt idx="723">
                        <c:v>4.8600000000000003</c:v>
                      </c:pt>
                      <c:pt idx="724">
                        <c:v>4.8</c:v>
                      </c:pt>
                      <c:pt idx="725">
                        <c:v>4.76</c:v>
                      </c:pt>
                      <c:pt idx="726">
                        <c:v>4.62</c:v>
                      </c:pt>
                      <c:pt idx="727">
                        <c:v>4.57</c:v>
                      </c:pt>
                      <c:pt idx="728">
                        <c:v>4.5</c:v>
                      </c:pt>
                      <c:pt idx="729">
                        <c:v>4.4800000000000004</c:v>
                      </c:pt>
                      <c:pt idx="730">
                        <c:v>4.45</c:v>
                      </c:pt>
                      <c:pt idx="731">
                        <c:v>4.42</c:v>
                      </c:pt>
                    </c:numCache>
                  </c:numRef>
                </c:val>
                <c:smooth val="1"/>
                <c:extLst xmlns:c15="http://schemas.microsoft.com/office/drawing/2012/chart">
                  <c:ext xmlns:c16="http://schemas.microsoft.com/office/drawing/2014/chart" uri="{C3380CC4-5D6E-409C-BE32-E72D297353CC}">
                    <c16:uniqueId val="{00000011-F62F-495E-A366-4CF7EF09F92C}"/>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DATOS!$AH$3:$AH$734</c15:sqref>
                        </c15:formulaRef>
                      </c:ext>
                    </c:extLst>
                    <c:numCache>
                      <c:formatCode>0.00</c:formatCode>
                      <c:ptCount val="732"/>
                      <c:pt idx="0">
                        <c:v>4.34</c:v>
                      </c:pt>
                      <c:pt idx="1">
                        <c:v>4.2699999999999996</c:v>
                      </c:pt>
                      <c:pt idx="2">
                        <c:v>4.1500000000000004</c:v>
                      </c:pt>
                      <c:pt idx="3">
                        <c:v>4.08</c:v>
                      </c:pt>
                      <c:pt idx="4">
                        <c:v>3.94</c:v>
                      </c:pt>
                      <c:pt idx="5">
                        <c:v>3.86</c:v>
                      </c:pt>
                      <c:pt idx="6">
                        <c:v>3.85</c:v>
                      </c:pt>
                      <c:pt idx="7">
                        <c:v>3.75</c:v>
                      </c:pt>
                      <c:pt idx="8">
                        <c:v>3.65</c:v>
                      </c:pt>
                      <c:pt idx="9">
                        <c:v>3.64</c:v>
                      </c:pt>
                      <c:pt idx="10">
                        <c:v>3.59</c:v>
                      </c:pt>
                      <c:pt idx="11">
                        <c:v>3.58</c:v>
                      </c:pt>
                      <c:pt idx="12">
                        <c:v>3.54</c:v>
                      </c:pt>
                      <c:pt idx="13">
                        <c:v>3.53</c:v>
                      </c:pt>
                      <c:pt idx="14">
                        <c:v>3.48</c:v>
                      </c:pt>
                      <c:pt idx="15">
                        <c:v>3.38</c:v>
                      </c:pt>
                      <c:pt idx="16">
                        <c:v>3.3</c:v>
                      </c:pt>
                      <c:pt idx="17">
                        <c:v>3.6</c:v>
                      </c:pt>
                      <c:pt idx="18">
                        <c:v>3.57</c:v>
                      </c:pt>
                      <c:pt idx="19">
                        <c:v>3.46</c:v>
                      </c:pt>
                      <c:pt idx="20">
                        <c:v>3.44</c:v>
                      </c:pt>
                      <c:pt idx="21">
                        <c:v>3.45</c:v>
                      </c:pt>
                      <c:pt idx="22">
                        <c:v>3.45</c:v>
                      </c:pt>
                      <c:pt idx="23">
                        <c:v>3.49</c:v>
                      </c:pt>
                      <c:pt idx="24">
                        <c:v>3.5</c:v>
                      </c:pt>
                      <c:pt idx="25">
                        <c:v>3.48</c:v>
                      </c:pt>
                      <c:pt idx="26">
                        <c:v>3.42</c:v>
                      </c:pt>
                      <c:pt idx="27">
                        <c:v>3.35</c:v>
                      </c:pt>
                      <c:pt idx="28">
                        <c:v>3.3</c:v>
                      </c:pt>
                      <c:pt idx="29">
                        <c:v>3.22</c:v>
                      </c:pt>
                      <c:pt idx="30">
                        <c:v>3.25</c:v>
                      </c:pt>
                      <c:pt idx="31">
                        <c:v>3.35</c:v>
                      </c:pt>
                      <c:pt idx="32">
                        <c:v>3.39</c:v>
                      </c:pt>
                      <c:pt idx="33">
                        <c:v>3.67</c:v>
                      </c:pt>
                      <c:pt idx="34">
                        <c:v>3.45</c:v>
                      </c:pt>
                      <c:pt idx="35">
                        <c:v>3.32</c:v>
                      </c:pt>
                      <c:pt idx="36">
                        <c:v>3.22</c:v>
                      </c:pt>
                      <c:pt idx="37">
                        <c:v>3.18</c:v>
                      </c:pt>
                      <c:pt idx="38">
                        <c:v>3.12</c:v>
                      </c:pt>
                      <c:pt idx="39">
                        <c:v>3.12</c:v>
                      </c:pt>
                      <c:pt idx="40">
                        <c:v>3.06</c:v>
                      </c:pt>
                      <c:pt idx="41">
                        <c:v>3.05</c:v>
                      </c:pt>
                      <c:pt idx="42">
                        <c:v>3</c:v>
                      </c:pt>
                      <c:pt idx="43">
                        <c:v>2.98</c:v>
                      </c:pt>
                      <c:pt idx="44">
                        <c:v>2.96</c:v>
                      </c:pt>
                      <c:pt idx="45">
                        <c:v>2.9</c:v>
                      </c:pt>
                      <c:pt idx="46">
                        <c:v>2.85</c:v>
                      </c:pt>
                      <c:pt idx="47">
                        <c:v>2.74</c:v>
                      </c:pt>
                      <c:pt idx="48">
                        <c:v>2.78</c:v>
                      </c:pt>
                      <c:pt idx="49">
                        <c:v>2.8</c:v>
                      </c:pt>
                      <c:pt idx="50">
                        <c:v>3.04</c:v>
                      </c:pt>
                      <c:pt idx="51">
                        <c:v>3.26</c:v>
                      </c:pt>
                      <c:pt idx="52">
                        <c:v>3.15</c:v>
                      </c:pt>
                      <c:pt idx="53">
                        <c:v>3.26</c:v>
                      </c:pt>
                      <c:pt idx="54">
                        <c:v>3.68</c:v>
                      </c:pt>
                      <c:pt idx="55">
                        <c:v>3.45</c:v>
                      </c:pt>
                      <c:pt idx="56">
                        <c:v>3.3</c:v>
                      </c:pt>
                      <c:pt idx="57">
                        <c:v>3.18</c:v>
                      </c:pt>
                      <c:pt idx="58">
                        <c:v>3.06</c:v>
                      </c:pt>
                      <c:pt idx="59">
                        <c:v>3.05</c:v>
                      </c:pt>
                      <c:pt idx="60">
                        <c:v>3.06</c:v>
                      </c:pt>
                      <c:pt idx="61">
                        <c:v>3.25</c:v>
                      </c:pt>
                      <c:pt idx="62">
                        <c:v>3.28</c:v>
                      </c:pt>
                      <c:pt idx="63">
                        <c:v>3.24</c:v>
                      </c:pt>
                      <c:pt idx="64">
                        <c:v>3.2</c:v>
                      </c:pt>
                      <c:pt idx="65">
                        <c:v>3.16</c:v>
                      </c:pt>
                      <c:pt idx="66">
                        <c:v>3.07</c:v>
                      </c:pt>
                      <c:pt idx="67">
                        <c:v>3.05</c:v>
                      </c:pt>
                      <c:pt idx="68">
                        <c:v>3.05</c:v>
                      </c:pt>
                      <c:pt idx="69">
                        <c:v>3.04</c:v>
                      </c:pt>
                      <c:pt idx="70">
                        <c:v>3</c:v>
                      </c:pt>
                      <c:pt idx="71">
                        <c:v>2.98</c:v>
                      </c:pt>
                      <c:pt idx="72">
                        <c:v>2.96</c:v>
                      </c:pt>
                      <c:pt idx="73">
                        <c:v>2.96</c:v>
                      </c:pt>
                      <c:pt idx="74">
                        <c:v>2.95</c:v>
                      </c:pt>
                      <c:pt idx="75">
                        <c:v>2.98</c:v>
                      </c:pt>
                      <c:pt idx="76">
                        <c:v>2.92</c:v>
                      </c:pt>
                      <c:pt idx="77">
                        <c:v>2.89</c:v>
                      </c:pt>
                      <c:pt idx="78">
                        <c:v>2.86</c:v>
                      </c:pt>
                      <c:pt idx="79">
                        <c:v>2.88</c:v>
                      </c:pt>
                      <c:pt idx="80">
                        <c:v>2.82</c:v>
                      </c:pt>
                      <c:pt idx="81">
                        <c:v>2.8</c:v>
                      </c:pt>
                      <c:pt idx="82">
                        <c:v>2.86</c:v>
                      </c:pt>
                      <c:pt idx="83">
                        <c:v>2.8</c:v>
                      </c:pt>
                      <c:pt idx="84">
                        <c:v>2.73</c:v>
                      </c:pt>
                      <c:pt idx="85">
                        <c:v>2.7</c:v>
                      </c:pt>
                      <c:pt idx="86">
                        <c:v>2.8</c:v>
                      </c:pt>
                      <c:pt idx="87">
                        <c:v>2.8</c:v>
                      </c:pt>
                      <c:pt idx="88">
                        <c:v>2.8</c:v>
                      </c:pt>
                      <c:pt idx="89">
                        <c:v>2.82</c:v>
                      </c:pt>
                      <c:pt idx="90">
                        <c:v>2.75</c:v>
                      </c:pt>
                      <c:pt idx="91">
                        <c:v>2.75</c:v>
                      </c:pt>
                      <c:pt idx="92">
                        <c:v>2.78</c:v>
                      </c:pt>
                      <c:pt idx="93">
                        <c:v>2.78</c:v>
                      </c:pt>
                      <c:pt idx="94">
                        <c:v>3</c:v>
                      </c:pt>
                      <c:pt idx="95">
                        <c:v>3.1</c:v>
                      </c:pt>
                      <c:pt idx="96">
                        <c:v>3.01</c:v>
                      </c:pt>
                      <c:pt idx="97">
                        <c:v>2.84</c:v>
                      </c:pt>
                      <c:pt idx="98">
                        <c:v>2.7</c:v>
                      </c:pt>
                      <c:pt idx="99">
                        <c:v>4.42</c:v>
                      </c:pt>
                      <c:pt idx="100">
                        <c:v>4.18</c:v>
                      </c:pt>
                      <c:pt idx="101">
                        <c:v>4.3</c:v>
                      </c:pt>
                      <c:pt idx="102">
                        <c:v>4.49</c:v>
                      </c:pt>
                      <c:pt idx="103">
                        <c:v>4.9000000000000004</c:v>
                      </c:pt>
                      <c:pt idx="104">
                        <c:v>4.6399999999999997</c:v>
                      </c:pt>
                      <c:pt idx="105">
                        <c:v>4.9800000000000004</c:v>
                      </c:pt>
                      <c:pt idx="106">
                        <c:v>4.72</c:v>
                      </c:pt>
                      <c:pt idx="107">
                        <c:v>4.62</c:v>
                      </c:pt>
                      <c:pt idx="108">
                        <c:v>4.5</c:v>
                      </c:pt>
                      <c:pt idx="109">
                        <c:v>4.5</c:v>
                      </c:pt>
                      <c:pt idx="110">
                        <c:v>4.49</c:v>
                      </c:pt>
                      <c:pt idx="111">
                        <c:v>4.4800000000000004</c:v>
                      </c:pt>
                      <c:pt idx="112">
                        <c:v>4.5</c:v>
                      </c:pt>
                      <c:pt idx="113">
                        <c:v>4.4400000000000004</c:v>
                      </c:pt>
                      <c:pt idx="114">
                        <c:v>4.34</c:v>
                      </c:pt>
                      <c:pt idx="115">
                        <c:v>4.28</c:v>
                      </c:pt>
                      <c:pt idx="116">
                        <c:v>4.2</c:v>
                      </c:pt>
                      <c:pt idx="117">
                        <c:v>4.1900000000000004</c:v>
                      </c:pt>
                      <c:pt idx="118">
                        <c:v>4.0199999999999996</c:v>
                      </c:pt>
                      <c:pt idx="119">
                        <c:v>3.95</c:v>
                      </c:pt>
                      <c:pt idx="120">
                        <c:v>3.9</c:v>
                      </c:pt>
                      <c:pt idx="121">
                        <c:v>3.7</c:v>
                      </c:pt>
                      <c:pt idx="122">
                        <c:v>3.63</c:v>
                      </c:pt>
                      <c:pt idx="123">
                        <c:v>3.68</c:v>
                      </c:pt>
                      <c:pt idx="124">
                        <c:v>3.58</c:v>
                      </c:pt>
                      <c:pt idx="125">
                        <c:v>3.58</c:v>
                      </c:pt>
                      <c:pt idx="126">
                        <c:v>3.45</c:v>
                      </c:pt>
                      <c:pt idx="127">
                        <c:v>3.51</c:v>
                      </c:pt>
                      <c:pt idx="128">
                        <c:v>3.52</c:v>
                      </c:pt>
                      <c:pt idx="129">
                        <c:v>3.56</c:v>
                      </c:pt>
                      <c:pt idx="130">
                        <c:v>3.48</c:v>
                      </c:pt>
                      <c:pt idx="131">
                        <c:v>4</c:v>
                      </c:pt>
                      <c:pt idx="132">
                        <c:v>4.08</c:v>
                      </c:pt>
                      <c:pt idx="133">
                        <c:v>4.0999999999999996</c:v>
                      </c:pt>
                      <c:pt idx="134">
                        <c:v>3.91</c:v>
                      </c:pt>
                      <c:pt idx="135">
                        <c:v>4.0199999999999996</c:v>
                      </c:pt>
                      <c:pt idx="136">
                        <c:v>3.9</c:v>
                      </c:pt>
                      <c:pt idx="137">
                        <c:v>3.9</c:v>
                      </c:pt>
                      <c:pt idx="138">
                        <c:v>3.86</c:v>
                      </c:pt>
                      <c:pt idx="139">
                        <c:v>4.08</c:v>
                      </c:pt>
                      <c:pt idx="140">
                        <c:v>4.4800000000000004</c:v>
                      </c:pt>
                      <c:pt idx="141">
                        <c:v>4.7</c:v>
                      </c:pt>
                      <c:pt idx="142">
                        <c:v>4.4000000000000004</c:v>
                      </c:pt>
                      <c:pt idx="143">
                        <c:v>4.3600000000000003</c:v>
                      </c:pt>
                      <c:pt idx="144">
                        <c:v>4.4000000000000004</c:v>
                      </c:pt>
                      <c:pt idx="145">
                        <c:v>4.83</c:v>
                      </c:pt>
                      <c:pt idx="146">
                        <c:v>4.42</c:v>
                      </c:pt>
                      <c:pt idx="147">
                        <c:v>4.45</c:v>
                      </c:pt>
                      <c:pt idx="148">
                        <c:v>4.38</c:v>
                      </c:pt>
                      <c:pt idx="149">
                        <c:v>4.4000000000000004</c:v>
                      </c:pt>
                      <c:pt idx="150">
                        <c:v>4.32</c:v>
                      </c:pt>
                      <c:pt idx="151">
                        <c:v>4.3</c:v>
                      </c:pt>
                      <c:pt idx="152">
                        <c:v>4.32</c:v>
                      </c:pt>
                      <c:pt idx="153">
                        <c:v>4.5</c:v>
                      </c:pt>
                      <c:pt idx="154">
                        <c:v>4.4000000000000004</c:v>
                      </c:pt>
                      <c:pt idx="155">
                        <c:v>4.43</c:v>
                      </c:pt>
                      <c:pt idx="156">
                        <c:v>4.25</c:v>
                      </c:pt>
                      <c:pt idx="157">
                        <c:v>4.2699999999999996</c:v>
                      </c:pt>
                      <c:pt idx="158">
                        <c:v>4.0999999999999996</c:v>
                      </c:pt>
                      <c:pt idx="159">
                        <c:v>4</c:v>
                      </c:pt>
                      <c:pt idx="160">
                        <c:v>3.9</c:v>
                      </c:pt>
                      <c:pt idx="161">
                        <c:v>3.78</c:v>
                      </c:pt>
                      <c:pt idx="162">
                        <c:v>3.72</c:v>
                      </c:pt>
                      <c:pt idx="163">
                        <c:v>3.63</c:v>
                      </c:pt>
                      <c:pt idx="164">
                        <c:v>3.55</c:v>
                      </c:pt>
                      <c:pt idx="165">
                        <c:v>3.53</c:v>
                      </c:pt>
                      <c:pt idx="166">
                        <c:v>3.49</c:v>
                      </c:pt>
                      <c:pt idx="167">
                        <c:v>3.34</c:v>
                      </c:pt>
                      <c:pt idx="168">
                        <c:v>3.23</c:v>
                      </c:pt>
                      <c:pt idx="169">
                        <c:v>3.18</c:v>
                      </c:pt>
                      <c:pt idx="170">
                        <c:v>3.28</c:v>
                      </c:pt>
                      <c:pt idx="171">
                        <c:v>3.14</c:v>
                      </c:pt>
                      <c:pt idx="172">
                        <c:v>3.03</c:v>
                      </c:pt>
                      <c:pt idx="173">
                        <c:v>3.01</c:v>
                      </c:pt>
                      <c:pt idx="174">
                        <c:v>2.96</c:v>
                      </c:pt>
                      <c:pt idx="175">
                        <c:v>3.05</c:v>
                      </c:pt>
                      <c:pt idx="176">
                        <c:v>3.01</c:v>
                      </c:pt>
                      <c:pt idx="177">
                        <c:v>3.01</c:v>
                      </c:pt>
                      <c:pt idx="178">
                        <c:v>3.26</c:v>
                      </c:pt>
                      <c:pt idx="179">
                        <c:v>3.4</c:v>
                      </c:pt>
                      <c:pt idx="180">
                        <c:v>3.48</c:v>
                      </c:pt>
                      <c:pt idx="181">
                        <c:v>3.9</c:v>
                      </c:pt>
                      <c:pt idx="182">
                        <c:v>4.1399999999999997</c:v>
                      </c:pt>
                      <c:pt idx="183">
                        <c:v>4.0999999999999996</c:v>
                      </c:pt>
                      <c:pt idx="184">
                        <c:v>4.04</c:v>
                      </c:pt>
                      <c:pt idx="185">
                        <c:v>3.95</c:v>
                      </c:pt>
                      <c:pt idx="186">
                        <c:v>3.73</c:v>
                      </c:pt>
                      <c:pt idx="187">
                        <c:v>3.67</c:v>
                      </c:pt>
                      <c:pt idx="188">
                        <c:v>3.56</c:v>
                      </c:pt>
                      <c:pt idx="189">
                        <c:v>3.5</c:v>
                      </c:pt>
                      <c:pt idx="190">
                        <c:v>3.42</c:v>
                      </c:pt>
                      <c:pt idx="191">
                        <c:v>3.35</c:v>
                      </c:pt>
                      <c:pt idx="192">
                        <c:v>3.32</c:v>
                      </c:pt>
                      <c:pt idx="193">
                        <c:v>3.25</c:v>
                      </c:pt>
                      <c:pt idx="194">
                        <c:v>3.4</c:v>
                      </c:pt>
                      <c:pt idx="195">
                        <c:v>3.44</c:v>
                      </c:pt>
                      <c:pt idx="196">
                        <c:v>3.4</c:v>
                      </c:pt>
                      <c:pt idx="197">
                        <c:v>3.27</c:v>
                      </c:pt>
                      <c:pt idx="198">
                        <c:v>3.16</c:v>
                      </c:pt>
                      <c:pt idx="199">
                        <c:v>3.59</c:v>
                      </c:pt>
                      <c:pt idx="200">
                        <c:v>3.41</c:v>
                      </c:pt>
                      <c:pt idx="201">
                        <c:v>3.15</c:v>
                      </c:pt>
                      <c:pt idx="202">
                        <c:v>3.16</c:v>
                      </c:pt>
                      <c:pt idx="203">
                        <c:v>4</c:v>
                      </c:pt>
                      <c:pt idx="204">
                        <c:v>4.34</c:v>
                      </c:pt>
                      <c:pt idx="205">
                        <c:v>3.97</c:v>
                      </c:pt>
                      <c:pt idx="206">
                        <c:v>3.94</c:v>
                      </c:pt>
                      <c:pt idx="207">
                        <c:v>4.1500000000000004</c:v>
                      </c:pt>
                      <c:pt idx="208">
                        <c:v>4.1399999999999997</c:v>
                      </c:pt>
                      <c:pt idx="209">
                        <c:v>4.0999999999999996</c:v>
                      </c:pt>
                      <c:pt idx="210">
                        <c:v>4.2699999999999996</c:v>
                      </c:pt>
                      <c:pt idx="211">
                        <c:v>3.9</c:v>
                      </c:pt>
                      <c:pt idx="212">
                        <c:v>3.9</c:v>
                      </c:pt>
                      <c:pt idx="213">
                        <c:v>3.88</c:v>
                      </c:pt>
                      <c:pt idx="214">
                        <c:v>3.8</c:v>
                      </c:pt>
                      <c:pt idx="215">
                        <c:v>3.79</c:v>
                      </c:pt>
                      <c:pt idx="216">
                        <c:v>3.76</c:v>
                      </c:pt>
                      <c:pt idx="217">
                        <c:v>3.6</c:v>
                      </c:pt>
                      <c:pt idx="218">
                        <c:v>3.54</c:v>
                      </c:pt>
                      <c:pt idx="219">
                        <c:v>3.46</c:v>
                      </c:pt>
                      <c:pt idx="220">
                        <c:v>3.49</c:v>
                      </c:pt>
                      <c:pt idx="221">
                        <c:v>3.39</c:v>
                      </c:pt>
                      <c:pt idx="222">
                        <c:v>3.44</c:v>
                      </c:pt>
                      <c:pt idx="223">
                        <c:v>3.88</c:v>
                      </c:pt>
                      <c:pt idx="224">
                        <c:v>3.98</c:v>
                      </c:pt>
                      <c:pt idx="225">
                        <c:v>3.7</c:v>
                      </c:pt>
                      <c:pt idx="226">
                        <c:v>3.49</c:v>
                      </c:pt>
                      <c:pt idx="227">
                        <c:v>3.58</c:v>
                      </c:pt>
                      <c:pt idx="228">
                        <c:v>4.04</c:v>
                      </c:pt>
                      <c:pt idx="229">
                        <c:v>3.8</c:v>
                      </c:pt>
                      <c:pt idx="230">
                        <c:v>3.64</c:v>
                      </c:pt>
                      <c:pt idx="231">
                        <c:v>3.62</c:v>
                      </c:pt>
                      <c:pt idx="232">
                        <c:v>4.3</c:v>
                      </c:pt>
                      <c:pt idx="233">
                        <c:v>4.12</c:v>
                      </c:pt>
                      <c:pt idx="234">
                        <c:v>4.63</c:v>
                      </c:pt>
                      <c:pt idx="235">
                        <c:v>4.42</c:v>
                      </c:pt>
                      <c:pt idx="236">
                        <c:v>4.2</c:v>
                      </c:pt>
                      <c:pt idx="237">
                        <c:v>4.0999999999999996</c:v>
                      </c:pt>
                      <c:pt idx="238">
                        <c:v>3.98</c:v>
                      </c:pt>
                      <c:pt idx="239">
                        <c:v>3.92</c:v>
                      </c:pt>
                      <c:pt idx="240">
                        <c:v>3.85</c:v>
                      </c:pt>
                      <c:pt idx="241">
                        <c:v>3.82</c:v>
                      </c:pt>
                      <c:pt idx="242">
                        <c:v>3.85</c:v>
                      </c:pt>
                      <c:pt idx="243">
                        <c:v>4.0199999999999996</c:v>
                      </c:pt>
                      <c:pt idx="244">
                        <c:v>4.18</c:v>
                      </c:pt>
                      <c:pt idx="245">
                        <c:v>4.22</c:v>
                      </c:pt>
                      <c:pt idx="246">
                        <c:v>3.9</c:v>
                      </c:pt>
                      <c:pt idx="247">
                        <c:v>3.89</c:v>
                      </c:pt>
                      <c:pt idx="248">
                        <c:v>4.4000000000000004</c:v>
                      </c:pt>
                      <c:pt idx="249">
                        <c:v>4.76</c:v>
                      </c:pt>
                      <c:pt idx="250">
                        <c:v>4.38</c:v>
                      </c:pt>
                      <c:pt idx="251">
                        <c:v>4.28</c:v>
                      </c:pt>
                      <c:pt idx="252">
                        <c:v>4.4000000000000004</c:v>
                      </c:pt>
                      <c:pt idx="253">
                        <c:v>4.22</c:v>
                      </c:pt>
                      <c:pt idx="254">
                        <c:v>4.18</c:v>
                      </c:pt>
                      <c:pt idx="255">
                        <c:v>4.12</c:v>
                      </c:pt>
                      <c:pt idx="256">
                        <c:v>4.08</c:v>
                      </c:pt>
                      <c:pt idx="257">
                        <c:v>4.08</c:v>
                      </c:pt>
                      <c:pt idx="258">
                        <c:v>4</c:v>
                      </c:pt>
                      <c:pt idx="259">
                        <c:v>4</c:v>
                      </c:pt>
                      <c:pt idx="260">
                        <c:v>3.92</c:v>
                      </c:pt>
                      <c:pt idx="261">
                        <c:v>3.82</c:v>
                      </c:pt>
                      <c:pt idx="262">
                        <c:v>3.7</c:v>
                      </c:pt>
                      <c:pt idx="263">
                        <c:v>3.62</c:v>
                      </c:pt>
                      <c:pt idx="264">
                        <c:v>3.55</c:v>
                      </c:pt>
                      <c:pt idx="265">
                        <c:v>3.47</c:v>
                      </c:pt>
                      <c:pt idx="266">
                        <c:v>3.36</c:v>
                      </c:pt>
                      <c:pt idx="267">
                        <c:v>3.17</c:v>
                      </c:pt>
                      <c:pt idx="268">
                        <c:v>3.18</c:v>
                      </c:pt>
                      <c:pt idx="269">
                        <c:v>3.12</c:v>
                      </c:pt>
                      <c:pt idx="270">
                        <c:v>3.09</c:v>
                      </c:pt>
                      <c:pt idx="271">
                        <c:v>3</c:v>
                      </c:pt>
                      <c:pt idx="272">
                        <c:v>3.08</c:v>
                      </c:pt>
                      <c:pt idx="273">
                        <c:v>3.03</c:v>
                      </c:pt>
                      <c:pt idx="274">
                        <c:v>3.08</c:v>
                      </c:pt>
                      <c:pt idx="275">
                        <c:v>3.63</c:v>
                      </c:pt>
                      <c:pt idx="276">
                        <c:v>3.67</c:v>
                      </c:pt>
                      <c:pt idx="277">
                        <c:v>3.3</c:v>
                      </c:pt>
                      <c:pt idx="278">
                        <c:v>3.27</c:v>
                      </c:pt>
                      <c:pt idx="279">
                        <c:v>3.3</c:v>
                      </c:pt>
                      <c:pt idx="280">
                        <c:v>3.92</c:v>
                      </c:pt>
                      <c:pt idx="281">
                        <c:v>3.98</c:v>
                      </c:pt>
                      <c:pt idx="282">
                        <c:v>5.18</c:v>
                      </c:pt>
                      <c:pt idx="283">
                        <c:v>5.28</c:v>
                      </c:pt>
                      <c:pt idx="284">
                        <c:v>4.3899999999999997</c:v>
                      </c:pt>
                      <c:pt idx="285">
                        <c:v>4.1900000000000004</c:v>
                      </c:pt>
                      <c:pt idx="286">
                        <c:v>4.55</c:v>
                      </c:pt>
                      <c:pt idx="287">
                        <c:v>5.24</c:v>
                      </c:pt>
                      <c:pt idx="288">
                        <c:v>5.18</c:v>
                      </c:pt>
                      <c:pt idx="289">
                        <c:v>5.15</c:v>
                      </c:pt>
                      <c:pt idx="290">
                        <c:v>5.5</c:v>
                      </c:pt>
                      <c:pt idx="291">
                        <c:v>5.56</c:v>
                      </c:pt>
                      <c:pt idx="292">
                        <c:v>5.2</c:v>
                      </c:pt>
                      <c:pt idx="293">
                        <c:v>5.16</c:v>
                      </c:pt>
                      <c:pt idx="294">
                        <c:v>5.32</c:v>
                      </c:pt>
                      <c:pt idx="295">
                        <c:v>5.5</c:v>
                      </c:pt>
                      <c:pt idx="296">
                        <c:v>5.8</c:v>
                      </c:pt>
                      <c:pt idx="297">
                        <c:v>6.24</c:v>
                      </c:pt>
                      <c:pt idx="298">
                        <c:v>6</c:v>
                      </c:pt>
                      <c:pt idx="299">
                        <c:v>5.74</c:v>
                      </c:pt>
                      <c:pt idx="300">
                        <c:v>5.6</c:v>
                      </c:pt>
                      <c:pt idx="301">
                        <c:v>5.35</c:v>
                      </c:pt>
                      <c:pt idx="302">
                        <c:v>5.3</c:v>
                      </c:pt>
                      <c:pt idx="303">
                        <c:v>5.23</c:v>
                      </c:pt>
                      <c:pt idx="304">
                        <c:v>5.0999999999999996</c:v>
                      </c:pt>
                      <c:pt idx="305">
                        <c:v>5.03</c:v>
                      </c:pt>
                      <c:pt idx="306">
                        <c:v>4.96</c:v>
                      </c:pt>
                      <c:pt idx="307">
                        <c:v>4.9000000000000004</c:v>
                      </c:pt>
                      <c:pt idx="308">
                        <c:v>5</c:v>
                      </c:pt>
                      <c:pt idx="309">
                        <c:v>5.44</c:v>
                      </c:pt>
                      <c:pt idx="310">
                        <c:v>5.04</c:v>
                      </c:pt>
                      <c:pt idx="311">
                        <c:v>4.76</c:v>
                      </c:pt>
                      <c:pt idx="312">
                        <c:v>4.76</c:v>
                      </c:pt>
                      <c:pt idx="313">
                        <c:v>4.5999999999999996</c:v>
                      </c:pt>
                      <c:pt idx="314">
                        <c:v>4.3600000000000003</c:v>
                      </c:pt>
                      <c:pt idx="315">
                        <c:v>4.22</c:v>
                      </c:pt>
                      <c:pt idx="316">
                        <c:v>4.5999999999999996</c:v>
                      </c:pt>
                      <c:pt idx="317">
                        <c:v>4.4000000000000004</c:v>
                      </c:pt>
                      <c:pt idx="318">
                        <c:v>4.7</c:v>
                      </c:pt>
                      <c:pt idx="319">
                        <c:v>4.4400000000000004</c:v>
                      </c:pt>
                      <c:pt idx="320">
                        <c:v>4.42</c:v>
                      </c:pt>
                      <c:pt idx="321">
                        <c:v>4.0999999999999996</c:v>
                      </c:pt>
                      <c:pt idx="322">
                        <c:v>3.9</c:v>
                      </c:pt>
                      <c:pt idx="323">
                        <c:v>3.82</c:v>
                      </c:pt>
                      <c:pt idx="324">
                        <c:v>3.76</c:v>
                      </c:pt>
                      <c:pt idx="325">
                        <c:v>3.7</c:v>
                      </c:pt>
                      <c:pt idx="326">
                        <c:v>3.69</c:v>
                      </c:pt>
                      <c:pt idx="327">
                        <c:v>3.58</c:v>
                      </c:pt>
                      <c:pt idx="328">
                        <c:v>3.56</c:v>
                      </c:pt>
                      <c:pt idx="329">
                        <c:v>3.5</c:v>
                      </c:pt>
                      <c:pt idx="330">
                        <c:v>3.58</c:v>
                      </c:pt>
                      <c:pt idx="331">
                        <c:v>3.6</c:v>
                      </c:pt>
                      <c:pt idx="332">
                        <c:v>3.6</c:v>
                      </c:pt>
                      <c:pt idx="333">
                        <c:v>3.44</c:v>
                      </c:pt>
                      <c:pt idx="334">
                        <c:v>3.46</c:v>
                      </c:pt>
                      <c:pt idx="335">
                        <c:v>3.3</c:v>
                      </c:pt>
                      <c:pt idx="336">
                        <c:v>3.22</c:v>
                      </c:pt>
                      <c:pt idx="337">
                        <c:v>3.4</c:v>
                      </c:pt>
                      <c:pt idx="338">
                        <c:v>3.24</c:v>
                      </c:pt>
                      <c:pt idx="339">
                        <c:v>3.16</c:v>
                      </c:pt>
                      <c:pt idx="340">
                        <c:v>3.18</c:v>
                      </c:pt>
                      <c:pt idx="341">
                        <c:v>3.16</c:v>
                      </c:pt>
                      <c:pt idx="342">
                        <c:v>3.17</c:v>
                      </c:pt>
                      <c:pt idx="343">
                        <c:v>3.1</c:v>
                      </c:pt>
                      <c:pt idx="344">
                        <c:v>3.02</c:v>
                      </c:pt>
                      <c:pt idx="345">
                        <c:v>3.01</c:v>
                      </c:pt>
                      <c:pt idx="346">
                        <c:v>3.31</c:v>
                      </c:pt>
                      <c:pt idx="347">
                        <c:v>3.34</c:v>
                      </c:pt>
                      <c:pt idx="348">
                        <c:v>3.48</c:v>
                      </c:pt>
                      <c:pt idx="349">
                        <c:v>3.92</c:v>
                      </c:pt>
                      <c:pt idx="350">
                        <c:v>3.55</c:v>
                      </c:pt>
                      <c:pt idx="351">
                        <c:v>3.38</c:v>
                      </c:pt>
                      <c:pt idx="352">
                        <c:v>3.64</c:v>
                      </c:pt>
                      <c:pt idx="353">
                        <c:v>3.66</c:v>
                      </c:pt>
                      <c:pt idx="354">
                        <c:v>3.34</c:v>
                      </c:pt>
                      <c:pt idx="355">
                        <c:v>3.26</c:v>
                      </c:pt>
                      <c:pt idx="356">
                        <c:v>3.3570000000000002</c:v>
                      </c:pt>
                      <c:pt idx="357">
                        <c:v>3.5</c:v>
                      </c:pt>
                      <c:pt idx="358">
                        <c:v>3.4</c:v>
                      </c:pt>
                      <c:pt idx="359">
                        <c:v>3.2</c:v>
                      </c:pt>
                      <c:pt idx="360">
                        <c:v>3.32</c:v>
                      </c:pt>
                      <c:pt idx="361">
                        <c:v>3.14</c:v>
                      </c:pt>
                      <c:pt idx="362">
                        <c:v>3.02</c:v>
                      </c:pt>
                      <c:pt idx="363">
                        <c:v>3.02</c:v>
                      </c:pt>
                      <c:pt idx="364">
                        <c:v>3</c:v>
                      </c:pt>
                      <c:pt idx="365">
                        <c:v>2.9</c:v>
                      </c:pt>
                      <c:pt idx="366">
                        <c:v>2.95</c:v>
                      </c:pt>
                      <c:pt idx="367">
                        <c:v>2.92</c:v>
                      </c:pt>
                      <c:pt idx="368">
                        <c:v>2.84</c:v>
                      </c:pt>
                      <c:pt idx="369">
                        <c:v>2.8</c:v>
                      </c:pt>
                      <c:pt idx="370">
                        <c:v>2.9</c:v>
                      </c:pt>
                      <c:pt idx="371">
                        <c:v>3.02</c:v>
                      </c:pt>
                      <c:pt idx="372">
                        <c:v>3.34</c:v>
                      </c:pt>
                      <c:pt idx="373">
                        <c:v>3.2</c:v>
                      </c:pt>
                      <c:pt idx="374">
                        <c:v>3.2</c:v>
                      </c:pt>
                      <c:pt idx="375">
                        <c:v>3.36</c:v>
                      </c:pt>
                      <c:pt idx="376">
                        <c:v>3.17</c:v>
                      </c:pt>
                      <c:pt idx="377">
                        <c:v>3.1</c:v>
                      </c:pt>
                      <c:pt idx="378">
                        <c:v>3.09</c:v>
                      </c:pt>
                      <c:pt idx="379">
                        <c:v>3.06</c:v>
                      </c:pt>
                      <c:pt idx="380">
                        <c:v>3.25</c:v>
                      </c:pt>
                      <c:pt idx="381">
                        <c:v>3.42</c:v>
                      </c:pt>
                      <c:pt idx="382">
                        <c:v>3.12</c:v>
                      </c:pt>
                      <c:pt idx="383">
                        <c:v>3.14</c:v>
                      </c:pt>
                      <c:pt idx="384">
                        <c:v>3.1</c:v>
                      </c:pt>
                      <c:pt idx="385">
                        <c:v>3.06</c:v>
                      </c:pt>
                      <c:pt idx="386">
                        <c:v>3.11</c:v>
                      </c:pt>
                      <c:pt idx="387">
                        <c:v>3</c:v>
                      </c:pt>
                      <c:pt idx="388">
                        <c:v>3.06</c:v>
                      </c:pt>
                      <c:pt idx="389">
                        <c:v>2.97</c:v>
                      </c:pt>
                      <c:pt idx="390">
                        <c:v>3.1</c:v>
                      </c:pt>
                      <c:pt idx="391">
                        <c:v>3.34</c:v>
                      </c:pt>
                      <c:pt idx="392">
                        <c:v>3.42</c:v>
                      </c:pt>
                      <c:pt idx="393">
                        <c:v>3.79</c:v>
                      </c:pt>
                      <c:pt idx="394">
                        <c:v>3.63</c:v>
                      </c:pt>
                      <c:pt idx="395">
                        <c:v>3.26</c:v>
                      </c:pt>
                      <c:pt idx="396">
                        <c:v>3.24</c:v>
                      </c:pt>
                      <c:pt idx="397">
                        <c:v>3.14</c:v>
                      </c:pt>
                      <c:pt idx="398">
                        <c:v>3.3</c:v>
                      </c:pt>
                      <c:pt idx="399">
                        <c:v>3.36</c:v>
                      </c:pt>
                      <c:pt idx="400">
                        <c:v>3.42</c:v>
                      </c:pt>
                      <c:pt idx="401">
                        <c:v>3.36</c:v>
                      </c:pt>
                      <c:pt idx="402">
                        <c:v>3.08</c:v>
                      </c:pt>
                      <c:pt idx="403">
                        <c:v>2.98</c:v>
                      </c:pt>
                      <c:pt idx="404">
                        <c:v>2.92</c:v>
                      </c:pt>
                      <c:pt idx="405">
                        <c:v>2.97</c:v>
                      </c:pt>
                      <c:pt idx="406">
                        <c:v>2.82</c:v>
                      </c:pt>
                      <c:pt idx="407">
                        <c:v>2.75</c:v>
                      </c:pt>
                      <c:pt idx="408">
                        <c:v>2.75</c:v>
                      </c:pt>
                      <c:pt idx="409">
                        <c:v>2.68</c:v>
                      </c:pt>
                      <c:pt idx="410">
                        <c:v>2.62</c:v>
                      </c:pt>
                      <c:pt idx="411">
                        <c:v>2.58</c:v>
                      </c:pt>
                      <c:pt idx="412">
                        <c:v>2.5299999999999998</c:v>
                      </c:pt>
                      <c:pt idx="413">
                        <c:v>2.5499999999999998</c:v>
                      </c:pt>
                      <c:pt idx="414">
                        <c:v>2.72</c:v>
                      </c:pt>
                      <c:pt idx="415">
                        <c:v>2.6</c:v>
                      </c:pt>
                      <c:pt idx="416">
                        <c:v>2.75</c:v>
                      </c:pt>
                      <c:pt idx="417">
                        <c:v>2.39</c:v>
                      </c:pt>
                      <c:pt idx="418">
                        <c:v>2.37</c:v>
                      </c:pt>
                      <c:pt idx="419">
                        <c:v>2.2999999999999998</c:v>
                      </c:pt>
                      <c:pt idx="420">
                        <c:v>2.27</c:v>
                      </c:pt>
                      <c:pt idx="421">
                        <c:v>2.25</c:v>
                      </c:pt>
                      <c:pt idx="422">
                        <c:v>2.2799999999999998</c:v>
                      </c:pt>
                      <c:pt idx="423">
                        <c:v>2.12</c:v>
                      </c:pt>
                      <c:pt idx="424">
                        <c:v>2.08</c:v>
                      </c:pt>
                      <c:pt idx="425">
                        <c:v>2.27</c:v>
                      </c:pt>
                      <c:pt idx="426">
                        <c:v>2.2000000000000002</c:v>
                      </c:pt>
                      <c:pt idx="427">
                        <c:v>2.3199999999999998</c:v>
                      </c:pt>
                      <c:pt idx="428">
                        <c:v>2.65</c:v>
                      </c:pt>
                      <c:pt idx="429">
                        <c:v>2.56</c:v>
                      </c:pt>
                      <c:pt idx="430">
                        <c:v>2.37</c:v>
                      </c:pt>
                      <c:pt idx="431">
                        <c:v>2.2799999999999998</c:v>
                      </c:pt>
                      <c:pt idx="432">
                        <c:v>2.1800000000000002</c:v>
                      </c:pt>
                      <c:pt idx="433">
                        <c:v>2.2000000000000002</c:v>
                      </c:pt>
                      <c:pt idx="434">
                        <c:v>2.0699999999999998</c:v>
                      </c:pt>
                      <c:pt idx="435">
                        <c:v>2.0499999999999998</c:v>
                      </c:pt>
                      <c:pt idx="436">
                        <c:v>2</c:v>
                      </c:pt>
                      <c:pt idx="437">
                        <c:v>1.99</c:v>
                      </c:pt>
                      <c:pt idx="438">
                        <c:v>1.98</c:v>
                      </c:pt>
                      <c:pt idx="439">
                        <c:v>1.99</c:v>
                      </c:pt>
                      <c:pt idx="440">
                        <c:v>2</c:v>
                      </c:pt>
                      <c:pt idx="441">
                        <c:v>2.06</c:v>
                      </c:pt>
                      <c:pt idx="442">
                        <c:v>1.99</c:v>
                      </c:pt>
                      <c:pt idx="443">
                        <c:v>1.95</c:v>
                      </c:pt>
                      <c:pt idx="444">
                        <c:v>1.93</c:v>
                      </c:pt>
                      <c:pt idx="445">
                        <c:v>1.82</c:v>
                      </c:pt>
                      <c:pt idx="446">
                        <c:v>1.88</c:v>
                      </c:pt>
                      <c:pt idx="447">
                        <c:v>1.95</c:v>
                      </c:pt>
                      <c:pt idx="448">
                        <c:v>1.82</c:v>
                      </c:pt>
                      <c:pt idx="449">
                        <c:v>1.74</c:v>
                      </c:pt>
                      <c:pt idx="450">
                        <c:v>1.95</c:v>
                      </c:pt>
                      <c:pt idx="451">
                        <c:v>1.7</c:v>
                      </c:pt>
                      <c:pt idx="452">
                        <c:v>1.7</c:v>
                      </c:pt>
                      <c:pt idx="453">
                        <c:v>2.08</c:v>
                      </c:pt>
                      <c:pt idx="454">
                        <c:v>2</c:v>
                      </c:pt>
                      <c:pt idx="455">
                        <c:v>1.9</c:v>
                      </c:pt>
                      <c:pt idx="456">
                        <c:v>2.48</c:v>
                      </c:pt>
                      <c:pt idx="457">
                        <c:v>2.39</c:v>
                      </c:pt>
                      <c:pt idx="458">
                        <c:v>2.39</c:v>
                      </c:pt>
                      <c:pt idx="459">
                        <c:v>2.2799999999999998</c:v>
                      </c:pt>
                      <c:pt idx="460">
                        <c:v>2.29</c:v>
                      </c:pt>
                      <c:pt idx="461">
                        <c:v>2.1</c:v>
                      </c:pt>
                      <c:pt idx="462">
                        <c:v>2.92</c:v>
                      </c:pt>
                      <c:pt idx="463">
                        <c:v>2.86</c:v>
                      </c:pt>
                      <c:pt idx="464">
                        <c:v>2.29</c:v>
                      </c:pt>
                      <c:pt idx="465">
                        <c:v>2.15</c:v>
                      </c:pt>
                      <c:pt idx="466">
                        <c:v>2.2000000000000002</c:v>
                      </c:pt>
                      <c:pt idx="467">
                        <c:v>2.29</c:v>
                      </c:pt>
                      <c:pt idx="468">
                        <c:v>2.23</c:v>
                      </c:pt>
                      <c:pt idx="469">
                        <c:v>2.54</c:v>
                      </c:pt>
                      <c:pt idx="470">
                        <c:v>3.06</c:v>
                      </c:pt>
                      <c:pt idx="471">
                        <c:v>3.36</c:v>
                      </c:pt>
                      <c:pt idx="472">
                        <c:v>3.1</c:v>
                      </c:pt>
                      <c:pt idx="473">
                        <c:v>3.06</c:v>
                      </c:pt>
                      <c:pt idx="474">
                        <c:v>3.02</c:v>
                      </c:pt>
                      <c:pt idx="475">
                        <c:v>2.98</c:v>
                      </c:pt>
                      <c:pt idx="476">
                        <c:v>2.94</c:v>
                      </c:pt>
                      <c:pt idx="477">
                        <c:v>2.85</c:v>
                      </c:pt>
                      <c:pt idx="478">
                        <c:v>2.79</c:v>
                      </c:pt>
                      <c:pt idx="479">
                        <c:v>2.68</c:v>
                      </c:pt>
                      <c:pt idx="480">
                        <c:v>3.23</c:v>
                      </c:pt>
                      <c:pt idx="481">
                        <c:v>3.4</c:v>
                      </c:pt>
                      <c:pt idx="482">
                        <c:v>3.16</c:v>
                      </c:pt>
                      <c:pt idx="483">
                        <c:v>3.1</c:v>
                      </c:pt>
                      <c:pt idx="484">
                        <c:v>3.08</c:v>
                      </c:pt>
                      <c:pt idx="485">
                        <c:v>3.04</c:v>
                      </c:pt>
                      <c:pt idx="486">
                        <c:v>2.88</c:v>
                      </c:pt>
                      <c:pt idx="487">
                        <c:v>2.9</c:v>
                      </c:pt>
                      <c:pt idx="488">
                        <c:v>3.14</c:v>
                      </c:pt>
                      <c:pt idx="489">
                        <c:v>3.1</c:v>
                      </c:pt>
                      <c:pt idx="490">
                        <c:v>2.98</c:v>
                      </c:pt>
                      <c:pt idx="491">
                        <c:v>2.86</c:v>
                      </c:pt>
                      <c:pt idx="492">
                        <c:v>3.6</c:v>
                      </c:pt>
                      <c:pt idx="493">
                        <c:v>3.86</c:v>
                      </c:pt>
                      <c:pt idx="494">
                        <c:v>3.93</c:v>
                      </c:pt>
                      <c:pt idx="495">
                        <c:v>3.87</c:v>
                      </c:pt>
                      <c:pt idx="496">
                        <c:v>3.56</c:v>
                      </c:pt>
                      <c:pt idx="497">
                        <c:v>3.42</c:v>
                      </c:pt>
                      <c:pt idx="498">
                        <c:v>3.34</c:v>
                      </c:pt>
                      <c:pt idx="499">
                        <c:v>3.28</c:v>
                      </c:pt>
                      <c:pt idx="500">
                        <c:v>3.17</c:v>
                      </c:pt>
                      <c:pt idx="501">
                        <c:v>3.1</c:v>
                      </c:pt>
                      <c:pt idx="502">
                        <c:v>3.08</c:v>
                      </c:pt>
                      <c:pt idx="503">
                        <c:v>3</c:v>
                      </c:pt>
                      <c:pt idx="504">
                        <c:v>2.82</c:v>
                      </c:pt>
                      <c:pt idx="505">
                        <c:v>2.72</c:v>
                      </c:pt>
                      <c:pt idx="506">
                        <c:v>2.62</c:v>
                      </c:pt>
                      <c:pt idx="507">
                        <c:v>2.56</c:v>
                      </c:pt>
                      <c:pt idx="508">
                        <c:v>2.4700000000000002</c:v>
                      </c:pt>
                      <c:pt idx="509">
                        <c:v>2.4</c:v>
                      </c:pt>
                      <c:pt idx="510">
                        <c:v>2.35</c:v>
                      </c:pt>
                      <c:pt idx="511">
                        <c:v>2.3199999999999998</c:v>
                      </c:pt>
                      <c:pt idx="512">
                        <c:v>2.36</c:v>
                      </c:pt>
                      <c:pt idx="513">
                        <c:v>2.2799999999999998</c:v>
                      </c:pt>
                      <c:pt idx="514">
                        <c:v>2.25</c:v>
                      </c:pt>
                      <c:pt idx="515">
                        <c:v>2.95</c:v>
                      </c:pt>
                      <c:pt idx="516">
                        <c:v>2.9</c:v>
                      </c:pt>
                      <c:pt idx="517">
                        <c:v>2.2799999999999998</c:v>
                      </c:pt>
                      <c:pt idx="518">
                        <c:v>2.2799999999999998</c:v>
                      </c:pt>
                      <c:pt idx="519">
                        <c:v>2.29</c:v>
                      </c:pt>
                      <c:pt idx="520">
                        <c:v>2.34</c:v>
                      </c:pt>
                      <c:pt idx="521">
                        <c:v>2.2999999999999998</c:v>
                      </c:pt>
                      <c:pt idx="522">
                        <c:v>2.23</c:v>
                      </c:pt>
                      <c:pt idx="523">
                        <c:v>2.16</c:v>
                      </c:pt>
                      <c:pt idx="524">
                        <c:v>2.29</c:v>
                      </c:pt>
                      <c:pt idx="525">
                        <c:v>2.27</c:v>
                      </c:pt>
                      <c:pt idx="526">
                        <c:v>2.44</c:v>
                      </c:pt>
                      <c:pt idx="527">
                        <c:v>2.2799999999999998</c:v>
                      </c:pt>
                      <c:pt idx="528">
                        <c:v>2.2599999999999998</c:v>
                      </c:pt>
                      <c:pt idx="529">
                        <c:v>2.2999999999999998</c:v>
                      </c:pt>
                      <c:pt idx="530">
                        <c:v>2.25</c:v>
                      </c:pt>
                      <c:pt idx="531">
                        <c:v>2.2000000000000002</c:v>
                      </c:pt>
                      <c:pt idx="532">
                        <c:v>2.13</c:v>
                      </c:pt>
                      <c:pt idx="533">
                        <c:v>2.13</c:v>
                      </c:pt>
                      <c:pt idx="534">
                        <c:v>2.12</c:v>
                      </c:pt>
                      <c:pt idx="535">
                        <c:v>2.06</c:v>
                      </c:pt>
                      <c:pt idx="536">
                        <c:v>2.16</c:v>
                      </c:pt>
                      <c:pt idx="537">
                        <c:v>2.1800000000000002</c:v>
                      </c:pt>
                      <c:pt idx="538">
                        <c:v>2.08</c:v>
                      </c:pt>
                      <c:pt idx="539">
                        <c:v>2</c:v>
                      </c:pt>
                      <c:pt idx="540">
                        <c:v>1.98</c:v>
                      </c:pt>
                      <c:pt idx="541">
                        <c:v>2.1800000000000002</c:v>
                      </c:pt>
                      <c:pt idx="542">
                        <c:v>2.1800000000000002</c:v>
                      </c:pt>
                      <c:pt idx="543">
                        <c:v>2.08</c:v>
                      </c:pt>
                      <c:pt idx="544">
                        <c:v>2.04</c:v>
                      </c:pt>
                      <c:pt idx="545">
                        <c:v>2.02</c:v>
                      </c:pt>
                      <c:pt idx="546">
                        <c:v>1.97</c:v>
                      </c:pt>
                      <c:pt idx="547">
                        <c:v>1.83</c:v>
                      </c:pt>
                      <c:pt idx="548">
                        <c:v>1.8</c:v>
                      </c:pt>
                      <c:pt idx="549">
                        <c:v>2.06</c:v>
                      </c:pt>
                      <c:pt idx="550">
                        <c:v>1.87</c:v>
                      </c:pt>
                      <c:pt idx="551">
                        <c:v>1.9</c:v>
                      </c:pt>
                      <c:pt idx="552">
                        <c:v>1.88</c:v>
                      </c:pt>
                      <c:pt idx="553">
                        <c:v>2.09</c:v>
                      </c:pt>
                      <c:pt idx="554">
                        <c:v>2.08</c:v>
                      </c:pt>
                      <c:pt idx="555">
                        <c:v>2.08</c:v>
                      </c:pt>
                      <c:pt idx="556">
                        <c:v>2.0499999999999998</c:v>
                      </c:pt>
                      <c:pt idx="557">
                        <c:v>2.02</c:v>
                      </c:pt>
                      <c:pt idx="558">
                        <c:v>2.08</c:v>
                      </c:pt>
                      <c:pt idx="559">
                        <c:v>2.12</c:v>
                      </c:pt>
                      <c:pt idx="560">
                        <c:v>2.12</c:v>
                      </c:pt>
                      <c:pt idx="561">
                        <c:v>2.1800000000000002</c:v>
                      </c:pt>
                      <c:pt idx="562">
                        <c:v>2.2000000000000002</c:v>
                      </c:pt>
                      <c:pt idx="563">
                        <c:v>2.15</c:v>
                      </c:pt>
                      <c:pt idx="564">
                        <c:v>2.08</c:v>
                      </c:pt>
                      <c:pt idx="565">
                        <c:v>2.08</c:v>
                      </c:pt>
                      <c:pt idx="566">
                        <c:v>2.1</c:v>
                      </c:pt>
                      <c:pt idx="567">
                        <c:v>2.1800000000000002</c:v>
                      </c:pt>
                      <c:pt idx="568">
                        <c:v>2.4</c:v>
                      </c:pt>
                      <c:pt idx="569">
                        <c:v>2.5</c:v>
                      </c:pt>
                      <c:pt idx="570">
                        <c:v>2.48</c:v>
                      </c:pt>
                      <c:pt idx="571">
                        <c:v>3.07</c:v>
                      </c:pt>
                      <c:pt idx="572">
                        <c:v>2.92</c:v>
                      </c:pt>
                      <c:pt idx="573">
                        <c:v>2.74</c:v>
                      </c:pt>
                      <c:pt idx="574">
                        <c:v>2.8</c:v>
                      </c:pt>
                      <c:pt idx="575">
                        <c:v>2.78</c:v>
                      </c:pt>
                      <c:pt idx="576">
                        <c:v>2.7</c:v>
                      </c:pt>
                      <c:pt idx="577">
                        <c:v>2.59</c:v>
                      </c:pt>
                      <c:pt idx="578">
                        <c:v>2.48</c:v>
                      </c:pt>
                      <c:pt idx="579">
                        <c:v>2.95</c:v>
                      </c:pt>
                      <c:pt idx="580">
                        <c:v>2.67</c:v>
                      </c:pt>
                      <c:pt idx="581">
                        <c:v>2.75</c:v>
                      </c:pt>
                      <c:pt idx="582">
                        <c:v>2.85</c:v>
                      </c:pt>
                      <c:pt idx="583">
                        <c:v>2.78</c:v>
                      </c:pt>
                      <c:pt idx="584">
                        <c:v>3.04</c:v>
                      </c:pt>
                      <c:pt idx="585">
                        <c:v>3.04</c:v>
                      </c:pt>
                      <c:pt idx="586">
                        <c:v>2.8</c:v>
                      </c:pt>
                      <c:pt idx="587">
                        <c:v>2.75</c:v>
                      </c:pt>
                      <c:pt idx="588">
                        <c:v>2.67</c:v>
                      </c:pt>
                      <c:pt idx="589">
                        <c:v>2.6</c:v>
                      </c:pt>
                      <c:pt idx="590">
                        <c:v>2.54</c:v>
                      </c:pt>
                      <c:pt idx="591">
                        <c:v>2.4700000000000002</c:v>
                      </c:pt>
                      <c:pt idx="592">
                        <c:v>2.64</c:v>
                      </c:pt>
                      <c:pt idx="593">
                        <c:v>2.67</c:v>
                      </c:pt>
                      <c:pt idx="594">
                        <c:v>2.6</c:v>
                      </c:pt>
                      <c:pt idx="595">
                        <c:v>2.6</c:v>
                      </c:pt>
                      <c:pt idx="596">
                        <c:v>2.54</c:v>
                      </c:pt>
                      <c:pt idx="597">
                        <c:v>2.5</c:v>
                      </c:pt>
                      <c:pt idx="598">
                        <c:v>2.46</c:v>
                      </c:pt>
                      <c:pt idx="599">
                        <c:v>2.4</c:v>
                      </c:pt>
                      <c:pt idx="600">
                        <c:v>2.4</c:v>
                      </c:pt>
                      <c:pt idx="601">
                        <c:v>2.41</c:v>
                      </c:pt>
                      <c:pt idx="602">
                        <c:v>2.68</c:v>
                      </c:pt>
                      <c:pt idx="603">
                        <c:v>2.7</c:v>
                      </c:pt>
                      <c:pt idx="604">
                        <c:v>2.69</c:v>
                      </c:pt>
                      <c:pt idx="605">
                        <c:v>2.68</c:v>
                      </c:pt>
                      <c:pt idx="606">
                        <c:v>2.62</c:v>
                      </c:pt>
                      <c:pt idx="607">
                        <c:v>2.7</c:v>
                      </c:pt>
                      <c:pt idx="608">
                        <c:v>2.62</c:v>
                      </c:pt>
                      <c:pt idx="609">
                        <c:v>2.64</c:v>
                      </c:pt>
                      <c:pt idx="610">
                        <c:v>2.65</c:v>
                      </c:pt>
                      <c:pt idx="611">
                        <c:v>2.79</c:v>
                      </c:pt>
                      <c:pt idx="612">
                        <c:v>2.97</c:v>
                      </c:pt>
                      <c:pt idx="613">
                        <c:v>2.95</c:v>
                      </c:pt>
                      <c:pt idx="614">
                        <c:v>2.99</c:v>
                      </c:pt>
                      <c:pt idx="615">
                        <c:v>3.04</c:v>
                      </c:pt>
                      <c:pt idx="616">
                        <c:v>3.33</c:v>
                      </c:pt>
                      <c:pt idx="617">
                        <c:v>3.3</c:v>
                      </c:pt>
                      <c:pt idx="618">
                        <c:v>3.3</c:v>
                      </c:pt>
                      <c:pt idx="619">
                        <c:v>3.25</c:v>
                      </c:pt>
                      <c:pt idx="620">
                        <c:v>3.16</c:v>
                      </c:pt>
                      <c:pt idx="621">
                        <c:v>3</c:v>
                      </c:pt>
                      <c:pt idx="622">
                        <c:v>2.9</c:v>
                      </c:pt>
                      <c:pt idx="623">
                        <c:v>2.86</c:v>
                      </c:pt>
                      <c:pt idx="624">
                        <c:v>2.93</c:v>
                      </c:pt>
                      <c:pt idx="625">
                        <c:v>3.48</c:v>
                      </c:pt>
                      <c:pt idx="626">
                        <c:v>3.2</c:v>
                      </c:pt>
                      <c:pt idx="627">
                        <c:v>2.95</c:v>
                      </c:pt>
                      <c:pt idx="628">
                        <c:v>2.75</c:v>
                      </c:pt>
                      <c:pt idx="629">
                        <c:v>2.67</c:v>
                      </c:pt>
                      <c:pt idx="630">
                        <c:v>2.54</c:v>
                      </c:pt>
                      <c:pt idx="631">
                        <c:v>2.48</c:v>
                      </c:pt>
                      <c:pt idx="632">
                        <c:v>2.36</c:v>
                      </c:pt>
                      <c:pt idx="633">
                        <c:v>2.4</c:v>
                      </c:pt>
                      <c:pt idx="634">
                        <c:v>2.92</c:v>
                      </c:pt>
                      <c:pt idx="635">
                        <c:v>3.2</c:v>
                      </c:pt>
                      <c:pt idx="636">
                        <c:v>4</c:v>
                      </c:pt>
                      <c:pt idx="637">
                        <c:v>4.29</c:v>
                      </c:pt>
                      <c:pt idx="638">
                        <c:v>3.78</c:v>
                      </c:pt>
                      <c:pt idx="639">
                        <c:v>4.4800000000000004</c:v>
                      </c:pt>
                      <c:pt idx="640">
                        <c:v>4.5999999999999996</c:v>
                      </c:pt>
                      <c:pt idx="641">
                        <c:v>5</c:v>
                      </c:pt>
                      <c:pt idx="642">
                        <c:v>4.76</c:v>
                      </c:pt>
                      <c:pt idx="643">
                        <c:v>4.58</c:v>
                      </c:pt>
                      <c:pt idx="644">
                        <c:v>4.5</c:v>
                      </c:pt>
                      <c:pt idx="645">
                        <c:v>4.24</c:v>
                      </c:pt>
                      <c:pt idx="646">
                        <c:v>4.1399999999999997</c:v>
                      </c:pt>
                      <c:pt idx="647">
                        <c:v>4.0999999999999996</c:v>
                      </c:pt>
                      <c:pt idx="648">
                        <c:v>4.68</c:v>
                      </c:pt>
                      <c:pt idx="649">
                        <c:v>5.15</c:v>
                      </c:pt>
                      <c:pt idx="650">
                        <c:v>5.0999999999999996</c:v>
                      </c:pt>
                      <c:pt idx="651">
                        <c:v>4.58</c:v>
                      </c:pt>
                      <c:pt idx="652">
                        <c:v>4.54</c:v>
                      </c:pt>
                      <c:pt idx="653">
                        <c:v>4.8600000000000003</c:v>
                      </c:pt>
                      <c:pt idx="654">
                        <c:v>4.84</c:v>
                      </c:pt>
                      <c:pt idx="655">
                        <c:v>5.0999999999999996</c:v>
                      </c:pt>
                      <c:pt idx="656">
                        <c:v>4.78</c:v>
                      </c:pt>
                      <c:pt idx="657">
                        <c:v>4.68</c:v>
                      </c:pt>
                      <c:pt idx="658">
                        <c:v>4.7</c:v>
                      </c:pt>
                      <c:pt idx="659">
                        <c:v>5.18</c:v>
                      </c:pt>
                      <c:pt idx="660">
                        <c:v>5.78</c:v>
                      </c:pt>
                      <c:pt idx="661">
                        <c:v>6.76</c:v>
                      </c:pt>
                      <c:pt idx="662">
                        <c:v>6.6</c:v>
                      </c:pt>
                      <c:pt idx="663">
                        <c:v>6.2</c:v>
                      </c:pt>
                      <c:pt idx="664">
                        <c:v>6.04</c:v>
                      </c:pt>
                      <c:pt idx="665">
                        <c:v>5.88</c:v>
                      </c:pt>
                      <c:pt idx="666">
                        <c:v>5.98</c:v>
                      </c:pt>
                      <c:pt idx="667">
                        <c:v>6.14</c:v>
                      </c:pt>
                      <c:pt idx="668">
                        <c:v>5.23</c:v>
                      </c:pt>
                      <c:pt idx="669">
                        <c:v>5.65</c:v>
                      </c:pt>
                      <c:pt idx="670">
                        <c:v>5.72</c:v>
                      </c:pt>
                      <c:pt idx="671">
                        <c:v>5.94</c:v>
                      </c:pt>
                      <c:pt idx="672">
                        <c:v>5.88</c:v>
                      </c:pt>
                      <c:pt idx="673">
                        <c:v>5.74</c:v>
                      </c:pt>
                      <c:pt idx="674">
                        <c:v>6.26</c:v>
                      </c:pt>
                      <c:pt idx="675">
                        <c:v>5.84</c:v>
                      </c:pt>
                      <c:pt idx="676">
                        <c:v>6.28</c:v>
                      </c:pt>
                      <c:pt idx="677">
                        <c:v>6.28</c:v>
                      </c:pt>
                      <c:pt idx="678">
                        <c:v>5.88</c:v>
                      </c:pt>
                      <c:pt idx="679">
                        <c:v>5.76</c:v>
                      </c:pt>
                      <c:pt idx="680">
                        <c:v>5.4</c:v>
                      </c:pt>
                      <c:pt idx="681">
                        <c:v>5.25</c:v>
                      </c:pt>
                      <c:pt idx="682">
                        <c:v>5.18</c:v>
                      </c:pt>
                      <c:pt idx="683">
                        <c:v>5.08</c:v>
                      </c:pt>
                      <c:pt idx="684">
                        <c:v>4.9400000000000004</c:v>
                      </c:pt>
                      <c:pt idx="685">
                        <c:v>4.9000000000000004</c:v>
                      </c:pt>
                      <c:pt idx="686">
                        <c:v>4.84</c:v>
                      </c:pt>
                      <c:pt idx="687">
                        <c:v>4.76</c:v>
                      </c:pt>
                      <c:pt idx="688">
                        <c:v>4.63</c:v>
                      </c:pt>
                      <c:pt idx="689">
                        <c:v>4.4800000000000004</c:v>
                      </c:pt>
                      <c:pt idx="690">
                        <c:v>4.3600000000000003</c:v>
                      </c:pt>
                      <c:pt idx="691">
                        <c:v>4.33</c:v>
                      </c:pt>
                      <c:pt idx="692">
                        <c:v>4.3</c:v>
                      </c:pt>
                      <c:pt idx="693">
                        <c:v>4.1500000000000004</c:v>
                      </c:pt>
                      <c:pt idx="694">
                        <c:v>4.16</c:v>
                      </c:pt>
                      <c:pt idx="695">
                        <c:v>4.08</c:v>
                      </c:pt>
                      <c:pt idx="696">
                        <c:v>4.05</c:v>
                      </c:pt>
                      <c:pt idx="697">
                        <c:v>3.98</c:v>
                      </c:pt>
                      <c:pt idx="698">
                        <c:v>4.26</c:v>
                      </c:pt>
                      <c:pt idx="699">
                        <c:v>4.04</c:v>
                      </c:pt>
                      <c:pt idx="700">
                        <c:v>4.16</c:v>
                      </c:pt>
                      <c:pt idx="701">
                        <c:v>4.43</c:v>
                      </c:pt>
                      <c:pt idx="702">
                        <c:v>4.16</c:v>
                      </c:pt>
                      <c:pt idx="703">
                        <c:v>4.05</c:v>
                      </c:pt>
                      <c:pt idx="704">
                        <c:v>3.98</c:v>
                      </c:pt>
                      <c:pt idx="705">
                        <c:v>3.9</c:v>
                      </c:pt>
                      <c:pt idx="706">
                        <c:v>3.88</c:v>
                      </c:pt>
                      <c:pt idx="707">
                        <c:v>4.05</c:v>
                      </c:pt>
                      <c:pt idx="708">
                        <c:v>4.25</c:v>
                      </c:pt>
                      <c:pt idx="709">
                        <c:v>4.8</c:v>
                      </c:pt>
                      <c:pt idx="710">
                        <c:v>4.68</c:v>
                      </c:pt>
                      <c:pt idx="711">
                        <c:v>4.68</c:v>
                      </c:pt>
                      <c:pt idx="712">
                        <c:v>4.68</c:v>
                      </c:pt>
                      <c:pt idx="713">
                        <c:v>4.51</c:v>
                      </c:pt>
                      <c:pt idx="714">
                        <c:v>4.38</c:v>
                      </c:pt>
                      <c:pt idx="715">
                        <c:v>4.38</c:v>
                      </c:pt>
                      <c:pt idx="716">
                        <c:v>4.38</c:v>
                      </c:pt>
                      <c:pt idx="717">
                        <c:v>4.2300000000000004</c:v>
                      </c:pt>
                      <c:pt idx="718">
                        <c:v>4.16</c:v>
                      </c:pt>
                      <c:pt idx="719">
                        <c:v>4.2300000000000004</c:v>
                      </c:pt>
                      <c:pt idx="720">
                        <c:v>4.3099999999999996</c:v>
                      </c:pt>
                      <c:pt idx="721">
                        <c:v>4.4000000000000004</c:v>
                      </c:pt>
                      <c:pt idx="722">
                        <c:v>4.5999999999999996</c:v>
                      </c:pt>
                      <c:pt idx="723">
                        <c:v>4.5599999999999996</c:v>
                      </c:pt>
                      <c:pt idx="724">
                        <c:v>4.28</c:v>
                      </c:pt>
                      <c:pt idx="725">
                        <c:v>4.2300000000000004</c:v>
                      </c:pt>
                      <c:pt idx="726">
                        <c:v>4.17</c:v>
                      </c:pt>
                      <c:pt idx="727">
                        <c:v>4.0999999999999996</c:v>
                      </c:pt>
                      <c:pt idx="728">
                        <c:v>4.0999999999999996</c:v>
                      </c:pt>
                      <c:pt idx="729">
                        <c:v>4.0999999999999996</c:v>
                      </c:pt>
                      <c:pt idx="730">
                        <c:v>4.0999999999999996</c:v>
                      </c:pt>
                      <c:pt idx="731">
                        <c:v>4.03</c:v>
                      </c:pt>
                    </c:numCache>
                  </c:numRef>
                </c:val>
                <c:smooth val="1"/>
                <c:extLst xmlns:c15="http://schemas.microsoft.com/office/drawing/2012/chart">
                  <c:ext xmlns:c16="http://schemas.microsoft.com/office/drawing/2014/chart" uri="{C3380CC4-5D6E-409C-BE32-E72D297353CC}">
                    <c16:uniqueId val="{00000012-F62F-495E-A366-4CF7EF09F92C}"/>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DATOS!$AI$3:$AI$734</c15:sqref>
                        </c15:formulaRef>
                      </c:ext>
                    </c:extLst>
                    <c:numCache>
                      <c:formatCode>0.00</c:formatCode>
                      <c:ptCount val="732"/>
                      <c:pt idx="0">
                        <c:v>2.8</c:v>
                      </c:pt>
                      <c:pt idx="1">
                        <c:v>3.8</c:v>
                      </c:pt>
                      <c:pt idx="2">
                        <c:v>3.72</c:v>
                      </c:pt>
                      <c:pt idx="3">
                        <c:v>3.68</c:v>
                      </c:pt>
                      <c:pt idx="4">
                        <c:v>3.66</c:v>
                      </c:pt>
                      <c:pt idx="5">
                        <c:v>3.6</c:v>
                      </c:pt>
                      <c:pt idx="6">
                        <c:v>3.53</c:v>
                      </c:pt>
                      <c:pt idx="7">
                        <c:v>3.48</c:v>
                      </c:pt>
                      <c:pt idx="8">
                        <c:v>3.45</c:v>
                      </c:pt>
                      <c:pt idx="9">
                        <c:v>3.39</c:v>
                      </c:pt>
                      <c:pt idx="10">
                        <c:v>3.49</c:v>
                      </c:pt>
                      <c:pt idx="11">
                        <c:v>3.45</c:v>
                      </c:pt>
                      <c:pt idx="12">
                        <c:v>3.4</c:v>
                      </c:pt>
                      <c:pt idx="13">
                        <c:v>3.35</c:v>
                      </c:pt>
                      <c:pt idx="14">
                        <c:v>3.41</c:v>
                      </c:pt>
                      <c:pt idx="15">
                        <c:v>3.57</c:v>
                      </c:pt>
                      <c:pt idx="16">
                        <c:v>3.51</c:v>
                      </c:pt>
                      <c:pt idx="17">
                        <c:v>3.42</c:v>
                      </c:pt>
                      <c:pt idx="18">
                        <c:v>3.32</c:v>
                      </c:pt>
                      <c:pt idx="19">
                        <c:v>3.3</c:v>
                      </c:pt>
                      <c:pt idx="20">
                        <c:v>3.25</c:v>
                      </c:pt>
                      <c:pt idx="21">
                        <c:v>3.2</c:v>
                      </c:pt>
                      <c:pt idx="22">
                        <c:v>3.18</c:v>
                      </c:pt>
                      <c:pt idx="23">
                        <c:v>3.14</c:v>
                      </c:pt>
                      <c:pt idx="24">
                        <c:v>3</c:v>
                      </c:pt>
                      <c:pt idx="25">
                        <c:v>3.09</c:v>
                      </c:pt>
                      <c:pt idx="26">
                        <c:v>3</c:v>
                      </c:pt>
                      <c:pt idx="27">
                        <c:v>3</c:v>
                      </c:pt>
                      <c:pt idx="28">
                        <c:v>3.01</c:v>
                      </c:pt>
                      <c:pt idx="29">
                        <c:v>2.96</c:v>
                      </c:pt>
                      <c:pt idx="30">
                        <c:v>2.91</c:v>
                      </c:pt>
                      <c:pt idx="31">
                        <c:v>3.18</c:v>
                      </c:pt>
                      <c:pt idx="32">
                        <c:v>3.15</c:v>
                      </c:pt>
                      <c:pt idx="33">
                        <c:v>3.22</c:v>
                      </c:pt>
                      <c:pt idx="34">
                        <c:v>3.55</c:v>
                      </c:pt>
                      <c:pt idx="35">
                        <c:v>3.44</c:v>
                      </c:pt>
                      <c:pt idx="36">
                        <c:v>3.28</c:v>
                      </c:pt>
                      <c:pt idx="37">
                        <c:v>3.28</c:v>
                      </c:pt>
                      <c:pt idx="38">
                        <c:v>3.7</c:v>
                      </c:pt>
                      <c:pt idx="39">
                        <c:v>3.36</c:v>
                      </c:pt>
                      <c:pt idx="40">
                        <c:v>3.19</c:v>
                      </c:pt>
                      <c:pt idx="41">
                        <c:v>3.32</c:v>
                      </c:pt>
                      <c:pt idx="42">
                        <c:v>3.34</c:v>
                      </c:pt>
                      <c:pt idx="43">
                        <c:v>3.52</c:v>
                      </c:pt>
                      <c:pt idx="44">
                        <c:v>3.4</c:v>
                      </c:pt>
                      <c:pt idx="45">
                        <c:v>3.45</c:v>
                      </c:pt>
                      <c:pt idx="46">
                        <c:v>3.4</c:v>
                      </c:pt>
                      <c:pt idx="47">
                        <c:v>3.41</c:v>
                      </c:pt>
                      <c:pt idx="48">
                        <c:v>3.38</c:v>
                      </c:pt>
                      <c:pt idx="49">
                        <c:v>4.3099999999999996</c:v>
                      </c:pt>
                      <c:pt idx="50">
                        <c:v>3.86</c:v>
                      </c:pt>
                      <c:pt idx="51">
                        <c:v>3.76</c:v>
                      </c:pt>
                      <c:pt idx="52">
                        <c:v>3.67</c:v>
                      </c:pt>
                      <c:pt idx="53">
                        <c:v>3.58</c:v>
                      </c:pt>
                      <c:pt idx="54">
                        <c:v>3.46</c:v>
                      </c:pt>
                      <c:pt idx="55">
                        <c:v>3.38</c:v>
                      </c:pt>
                      <c:pt idx="56">
                        <c:v>3.38</c:v>
                      </c:pt>
                      <c:pt idx="57">
                        <c:v>3.39</c:v>
                      </c:pt>
                      <c:pt idx="58">
                        <c:v>3.73</c:v>
                      </c:pt>
                      <c:pt idx="59">
                        <c:v>3.92</c:v>
                      </c:pt>
                      <c:pt idx="60">
                        <c:v>3.66</c:v>
                      </c:pt>
                      <c:pt idx="61">
                        <c:v>3.58</c:v>
                      </c:pt>
                      <c:pt idx="62">
                        <c:v>3.63</c:v>
                      </c:pt>
                      <c:pt idx="63">
                        <c:v>3.6</c:v>
                      </c:pt>
                      <c:pt idx="64">
                        <c:v>3.6</c:v>
                      </c:pt>
                      <c:pt idx="65">
                        <c:v>3.59</c:v>
                      </c:pt>
                      <c:pt idx="66">
                        <c:v>3.69</c:v>
                      </c:pt>
                      <c:pt idx="67">
                        <c:v>3.58</c:v>
                      </c:pt>
                      <c:pt idx="68">
                        <c:v>3.48</c:v>
                      </c:pt>
                      <c:pt idx="69">
                        <c:v>3.43</c:v>
                      </c:pt>
                      <c:pt idx="70">
                        <c:v>3.55</c:v>
                      </c:pt>
                      <c:pt idx="71">
                        <c:v>3.34</c:v>
                      </c:pt>
                      <c:pt idx="72">
                        <c:v>3.33</c:v>
                      </c:pt>
                      <c:pt idx="73">
                        <c:v>3.24</c:v>
                      </c:pt>
                      <c:pt idx="74">
                        <c:v>3.18</c:v>
                      </c:pt>
                      <c:pt idx="75">
                        <c:v>3.2</c:v>
                      </c:pt>
                      <c:pt idx="76">
                        <c:v>3.36</c:v>
                      </c:pt>
                      <c:pt idx="77">
                        <c:v>3.2</c:v>
                      </c:pt>
                      <c:pt idx="78">
                        <c:v>3.1</c:v>
                      </c:pt>
                      <c:pt idx="79">
                        <c:v>3.07</c:v>
                      </c:pt>
                      <c:pt idx="80">
                        <c:v>3.12</c:v>
                      </c:pt>
                      <c:pt idx="81">
                        <c:v>3.1</c:v>
                      </c:pt>
                      <c:pt idx="82">
                        <c:v>3</c:v>
                      </c:pt>
                      <c:pt idx="83">
                        <c:v>2.96</c:v>
                      </c:pt>
                      <c:pt idx="84">
                        <c:v>3.33</c:v>
                      </c:pt>
                      <c:pt idx="85">
                        <c:v>3.09</c:v>
                      </c:pt>
                      <c:pt idx="86">
                        <c:v>3.28</c:v>
                      </c:pt>
                      <c:pt idx="87">
                        <c:v>3.14</c:v>
                      </c:pt>
                      <c:pt idx="88">
                        <c:v>3.27</c:v>
                      </c:pt>
                      <c:pt idx="89">
                        <c:v>3.48</c:v>
                      </c:pt>
                      <c:pt idx="90">
                        <c:v>3.45</c:v>
                      </c:pt>
                      <c:pt idx="91">
                        <c:v>3.57</c:v>
                      </c:pt>
                      <c:pt idx="92">
                        <c:v>3.5</c:v>
                      </c:pt>
                      <c:pt idx="93">
                        <c:v>3.6</c:v>
                      </c:pt>
                      <c:pt idx="94">
                        <c:v>3.76</c:v>
                      </c:pt>
                      <c:pt idx="95">
                        <c:v>3.68</c:v>
                      </c:pt>
                      <c:pt idx="96">
                        <c:v>3.57</c:v>
                      </c:pt>
                      <c:pt idx="97">
                        <c:v>3.47</c:v>
                      </c:pt>
                      <c:pt idx="98">
                        <c:v>3.45</c:v>
                      </c:pt>
                      <c:pt idx="99">
                        <c:v>3.48</c:v>
                      </c:pt>
                      <c:pt idx="100">
                        <c:v>3.5</c:v>
                      </c:pt>
                      <c:pt idx="101">
                        <c:v>3.46</c:v>
                      </c:pt>
                      <c:pt idx="102">
                        <c:v>3.57</c:v>
                      </c:pt>
                      <c:pt idx="103">
                        <c:v>3.46</c:v>
                      </c:pt>
                      <c:pt idx="104">
                        <c:v>3.4</c:v>
                      </c:pt>
                      <c:pt idx="105">
                        <c:v>3.4</c:v>
                      </c:pt>
                      <c:pt idx="106">
                        <c:v>3.38</c:v>
                      </c:pt>
                      <c:pt idx="107">
                        <c:v>3.4</c:v>
                      </c:pt>
                      <c:pt idx="108">
                        <c:v>3.32</c:v>
                      </c:pt>
                      <c:pt idx="109">
                        <c:v>3.25</c:v>
                      </c:pt>
                      <c:pt idx="110">
                        <c:v>3.08</c:v>
                      </c:pt>
                      <c:pt idx="111">
                        <c:v>3</c:v>
                      </c:pt>
                      <c:pt idx="112">
                        <c:v>3.15</c:v>
                      </c:pt>
                      <c:pt idx="113">
                        <c:v>3.14</c:v>
                      </c:pt>
                      <c:pt idx="114">
                        <c:v>3.16</c:v>
                      </c:pt>
                      <c:pt idx="115">
                        <c:v>3.15</c:v>
                      </c:pt>
                      <c:pt idx="116">
                        <c:v>3.08</c:v>
                      </c:pt>
                      <c:pt idx="117">
                        <c:v>3.06</c:v>
                      </c:pt>
                      <c:pt idx="118">
                        <c:v>3.05</c:v>
                      </c:pt>
                      <c:pt idx="119">
                        <c:v>3.04</c:v>
                      </c:pt>
                      <c:pt idx="120">
                        <c:v>3.04</c:v>
                      </c:pt>
                      <c:pt idx="121">
                        <c:v>3.03</c:v>
                      </c:pt>
                      <c:pt idx="122">
                        <c:v>3.07</c:v>
                      </c:pt>
                      <c:pt idx="123">
                        <c:v>3.04</c:v>
                      </c:pt>
                      <c:pt idx="124">
                        <c:v>3.05</c:v>
                      </c:pt>
                      <c:pt idx="125">
                        <c:v>3.06</c:v>
                      </c:pt>
                      <c:pt idx="126">
                        <c:v>2.94</c:v>
                      </c:pt>
                      <c:pt idx="127">
                        <c:v>2.84</c:v>
                      </c:pt>
                      <c:pt idx="128">
                        <c:v>2.78</c:v>
                      </c:pt>
                      <c:pt idx="129">
                        <c:v>2.67</c:v>
                      </c:pt>
                      <c:pt idx="130">
                        <c:v>2.6</c:v>
                      </c:pt>
                      <c:pt idx="131">
                        <c:v>2.84</c:v>
                      </c:pt>
                      <c:pt idx="132">
                        <c:v>2.7</c:v>
                      </c:pt>
                      <c:pt idx="133">
                        <c:v>2.84</c:v>
                      </c:pt>
                      <c:pt idx="134">
                        <c:v>2.7</c:v>
                      </c:pt>
                      <c:pt idx="135">
                        <c:v>2.64</c:v>
                      </c:pt>
                      <c:pt idx="136">
                        <c:v>2.62</c:v>
                      </c:pt>
                      <c:pt idx="137">
                        <c:v>2.64</c:v>
                      </c:pt>
                      <c:pt idx="138">
                        <c:v>2.78</c:v>
                      </c:pt>
                      <c:pt idx="139">
                        <c:v>2.65</c:v>
                      </c:pt>
                      <c:pt idx="140">
                        <c:v>2.57</c:v>
                      </c:pt>
                      <c:pt idx="141">
                        <c:v>2.6</c:v>
                      </c:pt>
                      <c:pt idx="142">
                        <c:v>2.56</c:v>
                      </c:pt>
                      <c:pt idx="143">
                        <c:v>2.5099999999999998</c:v>
                      </c:pt>
                      <c:pt idx="144">
                        <c:v>2.44</c:v>
                      </c:pt>
                      <c:pt idx="145">
                        <c:v>2.64</c:v>
                      </c:pt>
                      <c:pt idx="146">
                        <c:v>2.78</c:v>
                      </c:pt>
                      <c:pt idx="147">
                        <c:v>2.4</c:v>
                      </c:pt>
                      <c:pt idx="148">
                        <c:v>2.35</c:v>
                      </c:pt>
                      <c:pt idx="149">
                        <c:v>2.4</c:v>
                      </c:pt>
                      <c:pt idx="150">
                        <c:v>2.37</c:v>
                      </c:pt>
                      <c:pt idx="151">
                        <c:v>2.44</c:v>
                      </c:pt>
                      <c:pt idx="152">
                        <c:v>2.4300000000000002</c:v>
                      </c:pt>
                      <c:pt idx="153">
                        <c:v>2.4</c:v>
                      </c:pt>
                      <c:pt idx="154">
                        <c:v>2.52</c:v>
                      </c:pt>
                      <c:pt idx="155">
                        <c:v>2.72</c:v>
                      </c:pt>
                      <c:pt idx="156">
                        <c:v>2.5499999999999998</c:v>
                      </c:pt>
                      <c:pt idx="157">
                        <c:v>2.8</c:v>
                      </c:pt>
                      <c:pt idx="158">
                        <c:v>2.9</c:v>
                      </c:pt>
                      <c:pt idx="159">
                        <c:v>2.78</c:v>
                      </c:pt>
                      <c:pt idx="160">
                        <c:v>2.8</c:v>
                      </c:pt>
                      <c:pt idx="161">
                        <c:v>2.92</c:v>
                      </c:pt>
                      <c:pt idx="162">
                        <c:v>3.02</c:v>
                      </c:pt>
                      <c:pt idx="163">
                        <c:v>3.08</c:v>
                      </c:pt>
                      <c:pt idx="164">
                        <c:v>3.57</c:v>
                      </c:pt>
                      <c:pt idx="165">
                        <c:v>3.85</c:v>
                      </c:pt>
                      <c:pt idx="166">
                        <c:v>3.44</c:v>
                      </c:pt>
                      <c:pt idx="167">
                        <c:v>3.44</c:v>
                      </c:pt>
                      <c:pt idx="168">
                        <c:v>3.44</c:v>
                      </c:pt>
                      <c:pt idx="169">
                        <c:v>3.66</c:v>
                      </c:pt>
                      <c:pt idx="170">
                        <c:v>3.65</c:v>
                      </c:pt>
                      <c:pt idx="171">
                        <c:v>3.97</c:v>
                      </c:pt>
                      <c:pt idx="172">
                        <c:v>3.8</c:v>
                      </c:pt>
                      <c:pt idx="173">
                        <c:v>3.9</c:v>
                      </c:pt>
                      <c:pt idx="174">
                        <c:v>4</c:v>
                      </c:pt>
                      <c:pt idx="175">
                        <c:v>3.96</c:v>
                      </c:pt>
                      <c:pt idx="176">
                        <c:v>3.95</c:v>
                      </c:pt>
                      <c:pt idx="177">
                        <c:v>4.38</c:v>
                      </c:pt>
                      <c:pt idx="178">
                        <c:v>4.03</c:v>
                      </c:pt>
                      <c:pt idx="179">
                        <c:v>3.92</c:v>
                      </c:pt>
                      <c:pt idx="180">
                        <c:v>4.13</c:v>
                      </c:pt>
                      <c:pt idx="181">
                        <c:v>4.26</c:v>
                      </c:pt>
                      <c:pt idx="182">
                        <c:v>4.28</c:v>
                      </c:pt>
                      <c:pt idx="183">
                        <c:v>4.55</c:v>
                      </c:pt>
                      <c:pt idx="184">
                        <c:v>4.78</c:v>
                      </c:pt>
                      <c:pt idx="185">
                        <c:v>4.9000000000000004</c:v>
                      </c:pt>
                      <c:pt idx="186">
                        <c:v>4.5599999999999996</c:v>
                      </c:pt>
                      <c:pt idx="187">
                        <c:v>4.4000000000000004</c:v>
                      </c:pt>
                      <c:pt idx="188">
                        <c:v>4.42</c:v>
                      </c:pt>
                      <c:pt idx="189">
                        <c:v>4.3899999999999997</c:v>
                      </c:pt>
                      <c:pt idx="190">
                        <c:v>4.24</c:v>
                      </c:pt>
                      <c:pt idx="191">
                        <c:v>4.12</c:v>
                      </c:pt>
                      <c:pt idx="192">
                        <c:v>4</c:v>
                      </c:pt>
                      <c:pt idx="193">
                        <c:v>3.85</c:v>
                      </c:pt>
                      <c:pt idx="194">
                        <c:v>3.74</c:v>
                      </c:pt>
                      <c:pt idx="195">
                        <c:v>3.6</c:v>
                      </c:pt>
                      <c:pt idx="196">
                        <c:v>3.64</c:v>
                      </c:pt>
                      <c:pt idx="197">
                        <c:v>4</c:v>
                      </c:pt>
                      <c:pt idx="198">
                        <c:v>3.78</c:v>
                      </c:pt>
                      <c:pt idx="199">
                        <c:v>3.78</c:v>
                      </c:pt>
                      <c:pt idx="200">
                        <c:v>4.13</c:v>
                      </c:pt>
                      <c:pt idx="201">
                        <c:v>4.1500000000000004</c:v>
                      </c:pt>
                      <c:pt idx="202">
                        <c:v>4.2300000000000004</c:v>
                      </c:pt>
                      <c:pt idx="203">
                        <c:v>3.9</c:v>
                      </c:pt>
                      <c:pt idx="204">
                        <c:v>3.92</c:v>
                      </c:pt>
                      <c:pt idx="205">
                        <c:v>3.97</c:v>
                      </c:pt>
                      <c:pt idx="206">
                        <c:v>4.24</c:v>
                      </c:pt>
                      <c:pt idx="207">
                        <c:v>3.98</c:v>
                      </c:pt>
                      <c:pt idx="208">
                        <c:v>4.0199999999999996</c:v>
                      </c:pt>
                      <c:pt idx="209">
                        <c:v>4.1900000000000004</c:v>
                      </c:pt>
                      <c:pt idx="210">
                        <c:v>4.0599999999999996</c:v>
                      </c:pt>
                      <c:pt idx="211">
                        <c:v>4</c:v>
                      </c:pt>
                      <c:pt idx="212">
                        <c:v>4.2</c:v>
                      </c:pt>
                      <c:pt idx="213">
                        <c:v>3.95</c:v>
                      </c:pt>
                      <c:pt idx="214">
                        <c:v>3.79</c:v>
                      </c:pt>
                      <c:pt idx="215">
                        <c:v>3.75</c:v>
                      </c:pt>
                      <c:pt idx="216">
                        <c:v>3.68</c:v>
                      </c:pt>
                      <c:pt idx="217">
                        <c:v>3.6</c:v>
                      </c:pt>
                      <c:pt idx="218">
                        <c:v>3.48</c:v>
                      </c:pt>
                      <c:pt idx="219">
                        <c:v>3.44</c:v>
                      </c:pt>
                      <c:pt idx="220">
                        <c:v>3.3</c:v>
                      </c:pt>
                      <c:pt idx="221">
                        <c:v>3.27</c:v>
                      </c:pt>
                      <c:pt idx="222">
                        <c:v>3.33</c:v>
                      </c:pt>
                      <c:pt idx="223">
                        <c:v>3.26</c:v>
                      </c:pt>
                      <c:pt idx="224">
                        <c:v>3.2</c:v>
                      </c:pt>
                      <c:pt idx="225">
                        <c:v>3.18</c:v>
                      </c:pt>
                      <c:pt idx="226">
                        <c:v>3.42</c:v>
                      </c:pt>
                      <c:pt idx="227">
                        <c:v>3.27</c:v>
                      </c:pt>
                      <c:pt idx="228">
                        <c:v>3.22</c:v>
                      </c:pt>
                      <c:pt idx="229">
                        <c:v>3.25</c:v>
                      </c:pt>
                      <c:pt idx="230">
                        <c:v>3.14</c:v>
                      </c:pt>
                      <c:pt idx="231">
                        <c:v>3.07</c:v>
                      </c:pt>
                      <c:pt idx="232">
                        <c:v>3</c:v>
                      </c:pt>
                      <c:pt idx="233">
                        <c:v>2.95</c:v>
                      </c:pt>
                      <c:pt idx="234">
                        <c:v>2.89</c:v>
                      </c:pt>
                      <c:pt idx="235">
                        <c:v>2.88</c:v>
                      </c:pt>
                      <c:pt idx="236">
                        <c:v>2.88</c:v>
                      </c:pt>
                      <c:pt idx="237">
                        <c:v>2.87</c:v>
                      </c:pt>
                      <c:pt idx="238">
                        <c:v>2.74</c:v>
                      </c:pt>
                      <c:pt idx="239">
                        <c:v>2.64</c:v>
                      </c:pt>
                      <c:pt idx="240">
                        <c:v>3.07</c:v>
                      </c:pt>
                      <c:pt idx="241">
                        <c:v>3</c:v>
                      </c:pt>
                      <c:pt idx="242">
                        <c:v>2.83</c:v>
                      </c:pt>
                      <c:pt idx="243">
                        <c:v>2.7</c:v>
                      </c:pt>
                      <c:pt idx="244">
                        <c:v>3.15</c:v>
                      </c:pt>
                      <c:pt idx="245">
                        <c:v>3.33</c:v>
                      </c:pt>
                      <c:pt idx="246">
                        <c:v>3.28</c:v>
                      </c:pt>
                      <c:pt idx="247">
                        <c:v>4.5</c:v>
                      </c:pt>
                      <c:pt idx="248">
                        <c:v>4.12</c:v>
                      </c:pt>
                      <c:pt idx="249">
                        <c:v>4.43</c:v>
                      </c:pt>
                      <c:pt idx="250">
                        <c:v>3.85</c:v>
                      </c:pt>
                      <c:pt idx="251">
                        <c:v>3.73</c:v>
                      </c:pt>
                      <c:pt idx="252">
                        <c:v>3.65</c:v>
                      </c:pt>
                      <c:pt idx="253">
                        <c:v>3.8</c:v>
                      </c:pt>
                      <c:pt idx="254">
                        <c:v>3.56</c:v>
                      </c:pt>
                      <c:pt idx="255">
                        <c:v>3.5</c:v>
                      </c:pt>
                      <c:pt idx="256">
                        <c:v>3.65</c:v>
                      </c:pt>
                      <c:pt idx="257">
                        <c:v>3.56</c:v>
                      </c:pt>
                      <c:pt idx="258">
                        <c:v>3.44</c:v>
                      </c:pt>
                      <c:pt idx="259">
                        <c:v>3.24</c:v>
                      </c:pt>
                      <c:pt idx="260">
                        <c:v>3.12</c:v>
                      </c:pt>
                      <c:pt idx="261">
                        <c:v>3.04</c:v>
                      </c:pt>
                      <c:pt idx="262">
                        <c:v>3</c:v>
                      </c:pt>
                      <c:pt idx="263">
                        <c:v>3</c:v>
                      </c:pt>
                      <c:pt idx="264">
                        <c:v>3.18</c:v>
                      </c:pt>
                      <c:pt idx="265">
                        <c:v>3</c:v>
                      </c:pt>
                      <c:pt idx="266">
                        <c:v>2.99</c:v>
                      </c:pt>
                      <c:pt idx="267">
                        <c:v>2.93</c:v>
                      </c:pt>
                      <c:pt idx="268">
                        <c:v>3</c:v>
                      </c:pt>
                      <c:pt idx="269">
                        <c:v>3.04</c:v>
                      </c:pt>
                      <c:pt idx="270">
                        <c:v>3.03</c:v>
                      </c:pt>
                      <c:pt idx="271">
                        <c:v>3.04</c:v>
                      </c:pt>
                      <c:pt idx="272">
                        <c:v>3.04</c:v>
                      </c:pt>
                      <c:pt idx="273">
                        <c:v>2.9</c:v>
                      </c:pt>
                      <c:pt idx="274">
                        <c:v>3</c:v>
                      </c:pt>
                      <c:pt idx="275">
                        <c:v>2.87</c:v>
                      </c:pt>
                      <c:pt idx="276">
                        <c:v>2.73</c:v>
                      </c:pt>
                      <c:pt idx="277">
                        <c:v>2.6</c:v>
                      </c:pt>
                      <c:pt idx="278">
                        <c:v>2.68</c:v>
                      </c:pt>
                      <c:pt idx="279">
                        <c:v>2.66</c:v>
                      </c:pt>
                      <c:pt idx="280">
                        <c:v>2.54</c:v>
                      </c:pt>
                      <c:pt idx="281">
                        <c:v>2.44</c:v>
                      </c:pt>
                      <c:pt idx="282">
                        <c:v>2.37</c:v>
                      </c:pt>
                      <c:pt idx="283">
                        <c:v>2.33</c:v>
                      </c:pt>
                      <c:pt idx="284">
                        <c:v>2.34</c:v>
                      </c:pt>
                      <c:pt idx="285">
                        <c:v>2.2400000000000002</c:v>
                      </c:pt>
                      <c:pt idx="286">
                        <c:v>2.2799999999999998</c:v>
                      </c:pt>
                      <c:pt idx="287">
                        <c:v>2.1</c:v>
                      </c:pt>
                      <c:pt idx="288">
                        <c:v>2.13</c:v>
                      </c:pt>
                      <c:pt idx="289">
                        <c:v>2.15</c:v>
                      </c:pt>
                      <c:pt idx="290">
                        <c:v>2.12</c:v>
                      </c:pt>
                      <c:pt idx="291">
                        <c:v>2.04</c:v>
                      </c:pt>
                      <c:pt idx="292">
                        <c:v>1.97</c:v>
                      </c:pt>
                      <c:pt idx="293">
                        <c:v>1.97</c:v>
                      </c:pt>
                      <c:pt idx="294">
                        <c:v>1.89</c:v>
                      </c:pt>
                      <c:pt idx="295">
                        <c:v>1.9</c:v>
                      </c:pt>
                      <c:pt idx="296">
                        <c:v>1.92</c:v>
                      </c:pt>
                      <c:pt idx="297">
                        <c:v>1.9</c:v>
                      </c:pt>
                      <c:pt idx="298">
                        <c:v>2.13</c:v>
                      </c:pt>
                      <c:pt idx="299">
                        <c:v>2.0499999999999998</c:v>
                      </c:pt>
                      <c:pt idx="300">
                        <c:v>2.2799999999999998</c:v>
                      </c:pt>
                      <c:pt idx="301">
                        <c:v>2.04</c:v>
                      </c:pt>
                      <c:pt idx="302">
                        <c:v>2.14</c:v>
                      </c:pt>
                      <c:pt idx="303">
                        <c:v>2.38</c:v>
                      </c:pt>
                      <c:pt idx="304">
                        <c:v>2.33</c:v>
                      </c:pt>
                      <c:pt idx="305">
                        <c:v>2.2799999999999998</c:v>
                      </c:pt>
                      <c:pt idx="306">
                        <c:v>2.1</c:v>
                      </c:pt>
                      <c:pt idx="307">
                        <c:v>2</c:v>
                      </c:pt>
                      <c:pt idx="308">
                        <c:v>1.88</c:v>
                      </c:pt>
                      <c:pt idx="309">
                        <c:v>1.85</c:v>
                      </c:pt>
                      <c:pt idx="310">
                        <c:v>1.76</c:v>
                      </c:pt>
                      <c:pt idx="311">
                        <c:v>1.62</c:v>
                      </c:pt>
                      <c:pt idx="312">
                        <c:v>1.75</c:v>
                      </c:pt>
                      <c:pt idx="313">
                        <c:v>2.58</c:v>
                      </c:pt>
                      <c:pt idx="314">
                        <c:v>2.75</c:v>
                      </c:pt>
                      <c:pt idx="315">
                        <c:v>2.37</c:v>
                      </c:pt>
                      <c:pt idx="316">
                        <c:v>2.17</c:v>
                      </c:pt>
                      <c:pt idx="317">
                        <c:v>2.12</c:v>
                      </c:pt>
                      <c:pt idx="318">
                        <c:v>2.34</c:v>
                      </c:pt>
                      <c:pt idx="319">
                        <c:v>2.57</c:v>
                      </c:pt>
                      <c:pt idx="320">
                        <c:v>2.64</c:v>
                      </c:pt>
                      <c:pt idx="321">
                        <c:v>2.4</c:v>
                      </c:pt>
                      <c:pt idx="322">
                        <c:v>2.44</c:v>
                      </c:pt>
                      <c:pt idx="323">
                        <c:v>2.38</c:v>
                      </c:pt>
                      <c:pt idx="324">
                        <c:v>2.37</c:v>
                      </c:pt>
                      <c:pt idx="325">
                        <c:v>2.2999999999999998</c:v>
                      </c:pt>
                      <c:pt idx="326">
                        <c:v>2.25</c:v>
                      </c:pt>
                      <c:pt idx="327">
                        <c:v>2.38</c:v>
                      </c:pt>
                      <c:pt idx="328">
                        <c:v>2.5</c:v>
                      </c:pt>
                      <c:pt idx="329">
                        <c:v>2.7</c:v>
                      </c:pt>
                      <c:pt idx="330">
                        <c:v>2.67</c:v>
                      </c:pt>
                      <c:pt idx="331">
                        <c:v>2.38</c:v>
                      </c:pt>
                      <c:pt idx="332">
                        <c:v>2.42</c:v>
                      </c:pt>
                      <c:pt idx="333">
                        <c:v>2.4700000000000002</c:v>
                      </c:pt>
                      <c:pt idx="334">
                        <c:v>2.27</c:v>
                      </c:pt>
                      <c:pt idx="335">
                        <c:v>2.13</c:v>
                      </c:pt>
                      <c:pt idx="336">
                        <c:v>2.08</c:v>
                      </c:pt>
                      <c:pt idx="337">
                        <c:v>2.02</c:v>
                      </c:pt>
                      <c:pt idx="338">
                        <c:v>1.97</c:v>
                      </c:pt>
                      <c:pt idx="339">
                        <c:v>1.88</c:v>
                      </c:pt>
                      <c:pt idx="340">
                        <c:v>1.85</c:v>
                      </c:pt>
                      <c:pt idx="341">
                        <c:v>1.8</c:v>
                      </c:pt>
                      <c:pt idx="342">
                        <c:v>1.78</c:v>
                      </c:pt>
                      <c:pt idx="343">
                        <c:v>1.66</c:v>
                      </c:pt>
                      <c:pt idx="344">
                        <c:v>1.72</c:v>
                      </c:pt>
                      <c:pt idx="345">
                        <c:v>1.66</c:v>
                      </c:pt>
                      <c:pt idx="346">
                        <c:v>2.02</c:v>
                      </c:pt>
                      <c:pt idx="347">
                        <c:v>2.56</c:v>
                      </c:pt>
                      <c:pt idx="348">
                        <c:v>2.3199999999999998</c:v>
                      </c:pt>
                      <c:pt idx="349">
                        <c:v>2.17</c:v>
                      </c:pt>
                      <c:pt idx="350">
                        <c:v>2</c:v>
                      </c:pt>
                      <c:pt idx="351">
                        <c:v>2.08</c:v>
                      </c:pt>
                      <c:pt idx="352">
                        <c:v>2.54</c:v>
                      </c:pt>
                      <c:pt idx="353">
                        <c:v>2.38</c:v>
                      </c:pt>
                      <c:pt idx="354">
                        <c:v>2.2400000000000002</c:v>
                      </c:pt>
                      <c:pt idx="355">
                        <c:v>2.08</c:v>
                      </c:pt>
                      <c:pt idx="356">
                        <c:v>1.93</c:v>
                      </c:pt>
                      <c:pt idx="357">
                        <c:v>1.87</c:v>
                      </c:pt>
                      <c:pt idx="358">
                        <c:v>1.82</c:v>
                      </c:pt>
                      <c:pt idx="359">
                        <c:v>1.75</c:v>
                      </c:pt>
                      <c:pt idx="360">
                        <c:v>1.68</c:v>
                      </c:pt>
                      <c:pt idx="361">
                        <c:v>1.64</c:v>
                      </c:pt>
                      <c:pt idx="362">
                        <c:v>2.17</c:v>
                      </c:pt>
                      <c:pt idx="363">
                        <c:v>1.85</c:v>
                      </c:pt>
                      <c:pt idx="364">
                        <c:v>1.64</c:v>
                      </c:pt>
                      <c:pt idx="365">
                        <c:v>1.58</c:v>
                      </c:pt>
                      <c:pt idx="366">
                        <c:v>1.93</c:v>
                      </c:pt>
                      <c:pt idx="367">
                        <c:v>1.97</c:v>
                      </c:pt>
                      <c:pt idx="368">
                        <c:v>2.17</c:v>
                      </c:pt>
                      <c:pt idx="369">
                        <c:v>1.84</c:v>
                      </c:pt>
                      <c:pt idx="370">
                        <c:v>2</c:v>
                      </c:pt>
                      <c:pt idx="371">
                        <c:v>1.9</c:v>
                      </c:pt>
                      <c:pt idx="372">
                        <c:v>2.0299999999999998</c:v>
                      </c:pt>
                      <c:pt idx="373">
                        <c:v>1.97</c:v>
                      </c:pt>
                      <c:pt idx="374">
                        <c:v>1.88</c:v>
                      </c:pt>
                      <c:pt idx="375">
                        <c:v>1.8</c:v>
                      </c:pt>
                      <c:pt idx="376">
                        <c:v>1.77</c:v>
                      </c:pt>
                      <c:pt idx="377">
                        <c:v>1.77</c:v>
                      </c:pt>
                      <c:pt idx="378">
                        <c:v>1.74</c:v>
                      </c:pt>
                      <c:pt idx="379">
                        <c:v>2.08</c:v>
                      </c:pt>
                      <c:pt idx="380">
                        <c:v>1.77</c:v>
                      </c:pt>
                      <c:pt idx="381">
                        <c:v>1.58</c:v>
                      </c:pt>
                      <c:pt idx="382">
                        <c:v>1.84</c:v>
                      </c:pt>
                      <c:pt idx="383">
                        <c:v>1.77</c:v>
                      </c:pt>
                      <c:pt idx="384">
                        <c:v>1.55</c:v>
                      </c:pt>
                      <c:pt idx="385">
                        <c:v>1.52</c:v>
                      </c:pt>
                      <c:pt idx="386">
                        <c:v>1.5</c:v>
                      </c:pt>
                      <c:pt idx="387">
                        <c:v>1.42</c:v>
                      </c:pt>
                      <c:pt idx="388">
                        <c:v>1.4</c:v>
                      </c:pt>
                      <c:pt idx="389">
                        <c:v>1.36</c:v>
                      </c:pt>
                      <c:pt idx="390">
                        <c:v>1.34</c:v>
                      </c:pt>
                      <c:pt idx="391">
                        <c:v>1.33</c:v>
                      </c:pt>
                      <c:pt idx="392">
                        <c:v>1.29</c:v>
                      </c:pt>
                      <c:pt idx="393">
                        <c:v>1.26</c:v>
                      </c:pt>
                      <c:pt idx="394">
                        <c:v>1.19</c:v>
                      </c:pt>
                      <c:pt idx="395">
                        <c:v>1.18</c:v>
                      </c:pt>
                      <c:pt idx="396">
                        <c:v>1.17</c:v>
                      </c:pt>
                      <c:pt idx="397">
                        <c:v>1.1000000000000001</c:v>
                      </c:pt>
                      <c:pt idx="398">
                        <c:v>1.1200000000000001</c:v>
                      </c:pt>
                      <c:pt idx="399">
                        <c:v>1.1000000000000001</c:v>
                      </c:pt>
                      <c:pt idx="400">
                        <c:v>1.1000000000000001</c:v>
                      </c:pt>
                      <c:pt idx="401">
                        <c:v>1.1000000000000001</c:v>
                      </c:pt>
                      <c:pt idx="402">
                        <c:v>1.0900000000000001</c:v>
                      </c:pt>
                      <c:pt idx="403">
                        <c:v>1.17</c:v>
                      </c:pt>
                      <c:pt idx="404">
                        <c:v>1.1000000000000001</c:v>
                      </c:pt>
                      <c:pt idx="405">
                        <c:v>1.0900000000000001</c:v>
                      </c:pt>
                      <c:pt idx="406">
                        <c:v>1.1399999999999999</c:v>
                      </c:pt>
                      <c:pt idx="407">
                        <c:v>1.18</c:v>
                      </c:pt>
                      <c:pt idx="408">
                        <c:v>1.19</c:v>
                      </c:pt>
                      <c:pt idx="409">
                        <c:v>1.24</c:v>
                      </c:pt>
                      <c:pt idx="410">
                        <c:v>1.3</c:v>
                      </c:pt>
                      <c:pt idx="411">
                        <c:v>1.2</c:v>
                      </c:pt>
                      <c:pt idx="412">
                        <c:v>1.1499999999999999</c:v>
                      </c:pt>
                      <c:pt idx="413">
                        <c:v>1.1499999999999999</c:v>
                      </c:pt>
                      <c:pt idx="414">
                        <c:v>1.1499999999999999</c:v>
                      </c:pt>
                      <c:pt idx="415">
                        <c:v>1.07</c:v>
                      </c:pt>
                      <c:pt idx="416">
                        <c:v>1.06</c:v>
                      </c:pt>
                      <c:pt idx="417">
                        <c:v>1.06</c:v>
                      </c:pt>
                      <c:pt idx="418">
                        <c:v>1.05</c:v>
                      </c:pt>
                      <c:pt idx="419">
                        <c:v>1.05</c:v>
                      </c:pt>
                      <c:pt idx="420">
                        <c:v>1.04</c:v>
                      </c:pt>
                      <c:pt idx="421">
                        <c:v>1.03</c:v>
                      </c:pt>
                      <c:pt idx="422">
                        <c:v>1.02</c:v>
                      </c:pt>
                      <c:pt idx="423">
                        <c:v>1</c:v>
                      </c:pt>
                      <c:pt idx="424">
                        <c:v>0.98</c:v>
                      </c:pt>
                      <c:pt idx="425">
                        <c:v>0.92</c:v>
                      </c:pt>
                      <c:pt idx="426">
                        <c:v>0.9</c:v>
                      </c:pt>
                      <c:pt idx="427">
                        <c:v>0.92</c:v>
                      </c:pt>
                      <c:pt idx="428">
                        <c:v>0.9</c:v>
                      </c:pt>
                      <c:pt idx="429">
                        <c:v>0.88</c:v>
                      </c:pt>
                      <c:pt idx="430">
                        <c:v>0.88</c:v>
                      </c:pt>
                      <c:pt idx="431">
                        <c:v>0.84</c:v>
                      </c:pt>
                      <c:pt idx="432">
                        <c:v>0.82</c:v>
                      </c:pt>
                      <c:pt idx="433">
                        <c:v>0.82</c:v>
                      </c:pt>
                      <c:pt idx="434">
                        <c:v>0.8</c:v>
                      </c:pt>
                      <c:pt idx="435">
                        <c:v>0.78</c:v>
                      </c:pt>
                      <c:pt idx="436">
                        <c:v>0.76</c:v>
                      </c:pt>
                      <c:pt idx="437">
                        <c:v>0.8</c:v>
                      </c:pt>
                      <c:pt idx="438">
                        <c:v>0.81</c:v>
                      </c:pt>
                      <c:pt idx="439">
                        <c:v>0.89</c:v>
                      </c:pt>
                      <c:pt idx="440">
                        <c:v>0.85</c:v>
                      </c:pt>
                      <c:pt idx="441">
                        <c:v>0.92</c:v>
                      </c:pt>
                      <c:pt idx="442">
                        <c:v>0.94</c:v>
                      </c:pt>
                      <c:pt idx="443">
                        <c:v>0.96</c:v>
                      </c:pt>
                      <c:pt idx="444">
                        <c:v>1</c:v>
                      </c:pt>
                      <c:pt idx="445">
                        <c:v>1.02</c:v>
                      </c:pt>
                      <c:pt idx="446">
                        <c:v>1.03</c:v>
                      </c:pt>
                      <c:pt idx="447">
                        <c:v>0.99</c:v>
                      </c:pt>
                      <c:pt idx="448">
                        <c:v>0.98</c:v>
                      </c:pt>
                      <c:pt idx="449">
                        <c:v>0.98</c:v>
                      </c:pt>
                      <c:pt idx="450">
                        <c:v>0.97</c:v>
                      </c:pt>
                      <c:pt idx="451">
                        <c:v>1</c:v>
                      </c:pt>
                      <c:pt idx="452">
                        <c:v>0.98</c:v>
                      </c:pt>
                      <c:pt idx="453">
                        <c:v>1.03</c:v>
                      </c:pt>
                      <c:pt idx="454">
                        <c:v>0.98</c:v>
                      </c:pt>
                      <c:pt idx="455">
                        <c:v>0.97</c:v>
                      </c:pt>
                      <c:pt idx="456">
                        <c:v>0.94</c:v>
                      </c:pt>
                      <c:pt idx="457">
                        <c:v>0.94</c:v>
                      </c:pt>
                      <c:pt idx="458">
                        <c:v>0.9</c:v>
                      </c:pt>
                      <c:pt idx="459">
                        <c:v>0.98</c:v>
                      </c:pt>
                      <c:pt idx="460">
                        <c:v>1</c:v>
                      </c:pt>
                      <c:pt idx="461">
                        <c:v>1.06</c:v>
                      </c:pt>
                      <c:pt idx="462">
                        <c:v>1.07</c:v>
                      </c:pt>
                      <c:pt idx="463">
                        <c:v>1.1599999999999999</c:v>
                      </c:pt>
                      <c:pt idx="464">
                        <c:v>1.2</c:v>
                      </c:pt>
                      <c:pt idx="465">
                        <c:v>1.36</c:v>
                      </c:pt>
                      <c:pt idx="466">
                        <c:v>1.39</c:v>
                      </c:pt>
                      <c:pt idx="467">
                        <c:v>1.3</c:v>
                      </c:pt>
                      <c:pt idx="468">
                        <c:v>1.17</c:v>
                      </c:pt>
                      <c:pt idx="469">
                        <c:v>1.1299999999999999</c:v>
                      </c:pt>
                      <c:pt idx="470">
                        <c:v>1.24</c:v>
                      </c:pt>
                      <c:pt idx="471">
                        <c:v>1.39</c:v>
                      </c:pt>
                      <c:pt idx="472">
                        <c:v>1.25</c:v>
                      </c:pt>
                      <c:pt idx="473">
                        <c:v>1.43</c:v>
                      </c:pt>
                      <c:pt idx="474">
                        <c:v>1.25</c:v>
                      </c:pt>
                      <c:pt idx="475">
                        <c:v>1.1399999999999999</c:v>
                      </c:pt>
                      <c:pt idx="476">
                        <c:v>1.1000000000000001</c:v>
                      </c:pt>
                      <c:pt idx="477">
                        <c:v>1</c:v>
                      </c:pt>
                      <c:pt idx="478">
                        <c:v>0.99</c:v>
                      </c:pt>
                      <c:pt idx="479">
                        <c:v>1.02</c:v>
                      </c:pt>
                      <c:pt idx="480">
                        <c:v>1</c:v>
                      </c:pt>
                      <c:pt idx="481">
                        <c:v>1.04</c:v>
                      </c:pt>
                      <c:pt idx="482">
                        <c:v>1.08</c:v>
                      </c:pt>
                      <c:pt idx="483">
                        <c:v>1.1399999999999999</c:v>
                      </c:pt>
                      <c:pt idx="484">
                        <c:v>1.06</c:v>
                      </c:pt>
                      <c:pt idx="485">
                        <c:v>1.1000000000000001</c:v>
                      </c:pt>
                      <c:pt idx="486">
                        <c:v>1.26</c:v>
                      </c:pt>
                      <c:pt idx="487">
                        <c:v>1.18</c:v>
                      </c:pt>
                      <c:pt idx="488">
                        <c:v>1.1000000000000001</c:v>
                      </c:pt>
                      <c:pt idx="489">
                        <c:v>0.98</c:v>
                      </c:pt>
                      <c:pt idx="490">
                        <c:v>0.96</c:v>
                      </c:pt>
                      <c:pt idx="491">
                        <c:v>0.94</c:v>
                      </c:pt>
                      <c:pt idx="492">
                        <c:v>0.9</c:v>
                      </c:pt>
                      <c:pt idx="493">
                        <c:v>0.7</c:v>
                      </c:pt>
                      <c:pt idx="494">
                        <c:v>0.68</c:v>
                      </c:pt>
                      <c:pt idx="495">
                        <c:v>0.66</c:v>
                      </c:pt>
                      <c:pt idx="496">
                        <c:v>0.62</c:v>
                      </c:pt>
                      <c:pt idx="497">
                        <c:v>0.64</c:v>
                      </c:pt>
                      <c:pt idx="498">
                        <c:v>0.65</c:v>
                      </c:pt>
                      <c:pt idx="499">
                        <c:v>0.66</c:v>
                      </c:pt>
                      <c:pt idx="500">
                        <c:v>0.69</c:v>
                      </c:pt>
                      <c:pt idx="501">
                        <c:v>0.64</c:v>
                      </c:pt>
                      <c:pt idx="502">
                        <c:v>0.62</c:v>
                      </c:pt>
                      <c:pt idx="503">
                        <c:v>0.6</c:v>
                      </c:pt>
                      <c:pt idx="504">
                        <c:v>0.6</c:v>
                      </c:pt>
                      <c:pt idx="505">
                        <c:v>0.57999999999999996</c:v>
                      </c:pt>
                      <c:pt idx="506">
                        <c:v>0.56999999999999995</c:v>
                      </c:pt>
                      <c:pt idx="507">
                        <c:v>0.56000000000000005</c:v>
                      </c:pt>
                      <c:pt idx="508">
                        <c:v>0.55000000000000004</c:v>
                      </c:pt>
                      <c:pt idx="509">
                        <c:v>0.55000000000000004</c:v>
                      </c:pt>
                      <c:pt idx="510">
                        <c:v>0.53</c:v>
                      </c:pt>
                      <c:pt idx="511">
                        <c:v>0.57999999999999996</c:v>
                      </c:pt>
                      <c:pt idx="512">
                        <c:v>0.57999999999999996</c:v>
                      </c:pt>
                      <c:pt idx="513">
                        <c:v>0.55000000000000004</c:v>
                      </c:pt>
                      <c:pt idx="514">
                        <c:v>0.55000000000000004</c:v>
                      </c:pt>
                      <c:pt idx="515">
                        <c:v>0.51</c:v>
                      </c:pt>
                      <c:pt idx="516">
                        <c:v>0.5</c:v>
                      </c:pt>
                      <c:pt idx="517">
                        <c:v>0.8</c:v>
                      </c:pt>
                      <c:pt idx="518">
                        <c:v>0.7</c:v>
                      </c:pt>
                      <c:pt idx="519">
                        <c:v>0.64</c:v>
                      </c:pt>
                      <c:pt idx="520">
                        <c:v>0.6</c:v>
                      </c:pt>
                      <c:pt idx="521">
                        <c:v>0.7</c:v>
                      </c:pt>
                      <c:pt idx="522">
                        <c:v>0.68</c:v>
                      </c:pt>
                      <c:pt idx="523">
                        <c:v>0.8</c:v>
                      </c:pt>
                      <c:pt idx="524">
                        <c:v>0.8</c:v>
                      </c:pt>
                      <c:pt idx="525">
                        <c:v>0.75</c:v>
                      </c:pt>
                      <c:pt idx="526">
                        <c:v>0.7</c:v>
                      </c:pt>
                      <c:pt idx="527">
                        <c:v>0.68</c:v>
                      </c:pt>
                      <c:pt idx="528">
                        <c:v>0.65</c:v>
                      </c:pt>
                      <c:pt idx="529">
                        <c:v>0.63</c:v>
                      </c:pt>
                      <c:pt idx="530">
                        <c:v>0.62</c:v>
                      </c:pt>
                      <c:pt idx="531">
                        <c:v>0.6</c:v>
                      </c:pt>
                      <c:pt idx="532">
                        <c:v>0.57999999999999996</c:v>
                      </c:pt>
                      <c:pt idx="533">
                        <c:v>0.56000000000000005</c:v>
                      </c:pt>
                      <c:pt idx="534">
                        <c:v>0.53</c:v>
                      </c:pt>
                      <c:pt idx="535">
                        <c:v>0.51</c:v>
                      </c:pt>
                      <c:pt idx="536">
                        <c:v>0.49</c:v>
                      </c:pt>
                      <c:pt idx="537">
                        <c:v>0.53</c:v>
                      </c:pt>
                      <c:pt idx="538">
                        <c:v>0.51</c:v>
                      </c:pt>
                      <c:pt idx="539">
                        <c:v>0.49</c:v>
                      </c:pt>
                      <c:pt idx="540">
                        <c:v>0.48</c:v>
                      </c:pt>
                      <c:pt idx="541">
                        <c:v>0.48</c:v>
                      </c:pt>
                      <c:pt idx="542">
                        <c:v>0.48</c:v>
                      </c:pt>
                      <c:pt idx="543">
                        <c:v>0.43</c:v>
                      </c:pt>
                      <c:pt idx="544">
                        <c:v>0.4</c:v>
                      </c:pt>
                      <c:pt idx="545">
                        <c:v>0.38</c:v>
                      </c:pt>
                      <c:pt idx="546">
                        <c:v>0.35</c:v>
                      </c:pt>
                      <c:pt idx="547">
                        <c:v>0.32</c:v>
                      </c:pt>
                      <c:pt idx="548">
                        <c:v>0.3</c:v>
                      </c:pt>
                      <c:pt idx="549">
                        <c:v>0.25</c:v>
                      </c:pt>
                      <c:pt idx="550">
                        <c:v>0.25</c:v>
                      </c:pt>
                      <c:pt idx="551">
                        <c:v>0.27</c:v>
                      </c:pt>
                      <c:pt idx="552">
                        <c:v>0.28999999999999998</c:v>
                      </c:pt>
                      <c:pt idx="553">
                        <c:v>0.32</c:v>
                      </c:pt>
                      <c:pt idx="554">
                        <c:v>0.37</c:v>
                      </c:pt>
                      <c:pt idx="555">
                        <c:v>0.35</c:v>
                      </c:pt>
                      <c:pt idx="556">
                        <c:v>0.33</c:v>
                      </c:pt>
                      <c:pt idx="557">
                        <c:v>0.3</c:v>
                      </c:pt>
                      <c:pt idx="558">
                        <c:v>0.27</c:v>
                      </c:pt>
                      <c:pt idx="559">
                        <c:v>0.23</c:v>
                      </c:pt>
                      <c:pt idx="560">
                        <c:v>0.22</c:v>
                      </c:pt>
                      <c:pt idx="561">
                        <c:v>0.32</c:v>
                      </c:pt>
                      <c:pt idx="562">
                        <c:v>0.28000000000000003</c:v>
                      </c:pt>
                      <c:pt idx="563">
                        <c:v>0.27</c:v>
                      </c:pt>
                      <c:pt idx="564">
                        <c:v>0.25</c:v>
                      </c:pt>
                      <c:pt idx="565">
                        <c:v>0.25</c:v>
                      </c:pt>
                      <c:pt idx="566">
                        <c:v>0.24</c:v>
                      </c:pt>
                      <c:pt idx="567">
                        <c:v>0.24</c:v>
                      </c:pt>
                      <c:pt idx="568">
                        <c:v>0.26</c:v>
                      </c:pt>
                      <c:pt idx="569">
                        <c:v>0.22</c:v>
                      </c:pt>
                      <c:pt idx="570">
                        <c:v>0.2</c:v>
                      </c:pt>
                      <c:pt idx="571">
                        <c:v>0.59</c:v>
                      </c:pt>
                      <c:pt idx="572">
                        <c:v>0.6</c:v>
                      </c:pt>
                      <c:pt idx="573">
                        <c:v>0.5</c:v>
                      </c:pt>
                      <c:pt idx="574">
                        <c:v>0.5</c:v>
                      </c:pt>
                      <c:pt idx="575">
                        <c:v>0.66</c:v>
                      </c:pt>
                      <c:pt idx="576">
                        <c:v>0.7</c:v>
                      </c:pt>
                      <c:pt idx="577">
                        <c:v>0.68</c:v>
                      </c:pt>
                      <c:pt idx="578">
                        <c:v>1.3</c:v>
                      </c:pt>
                      <c:pt idx="579">
                        <c:v>1.1599999999999999</c:v>
                      </c:pt>
                      <c:pt idx="580">
                        <c:v>0.9</c:v>
                      </c:pt>
                      <c:pt idx="581">
                        <c:v>0.87</c:v>
                      </c:pt>
                      <c:pt idx="582">
                        <c:v>0.85</c:v>
                      </c:pt>
                      <c:pt idx="583">
                        <c:v>0.8</c:v>
                      </c:pt>
                      <c:pt idx="584">
                        <c:v>0.89</c:v>
                      </c:pt>
                      <c:pt idx="585">
                        <c:v>1.25</c:v>
                      </c:pt>
                      <c:pt idx="586">
                        <c:v>1.36</c:v>
                      </c:pt>
                      <c:pt idx="587">
                        <c:v>1.2</c:v>
                      </c:pt>
                      <c:pt idx="588">
                        <c:v>1.19</c:v>
                      </c:pt>
                      <c:pt idx="589">
                        <c:v>1.25</c:v>
                      </c:pt>
                      <c:pt idx="590">
                        <c:v>1.28</c:v>
                      </c:pt>
                      <c:pt idx="591">
                        <c:v>1.29</c:v>
                      </c:pt>
                      <c:pt idx="592">
                        <c:v>1.3</c:v>
                      </c:pt>
                      <c:pt idx="593">
                        <c:v>1.3</c:v>
                      </c:pt>
                      <c:pt idx="594">
                        <c:v>1.2</c:v>
                      </c:pt>
                      <c:pt idx="595">
                        <c:v>1.1000000000000001</c:v>
                      </c:pt>
                      <c:pt idx="596">
                        <c:v>1.08</c:v>
                      </c:pt>
                      <c:pt idx="597">
                        <c:v>1.05</c:v>
                      </c:pt>
                      <c:pt idx="598">
                        <c:v>1.03</c:v>
                      </c:pt>
                      <c:pt idx="599">
                        <c:v>0.88</c:v>
                      </c:pt>
                      <c:pt idx="600">
                        <c:v>0.85</c:v>
                      </c:pt>
                      <c:pt idx="601">
                        <c:v>0.7</c:v>
                      </c:pt>
                      <c:pt idx="602">
                        <c:v>0.68</c:v>
                      </c:pt>
                      <c:pt idx="603">
                        <c:v>0.79</c:v>
                      </c:pt>
                      <c:pt idx="604">
                        <c:v>0.83</c:v>
                      </c:pt>
                      <c:pt idx="605">
                        <c:v>0.69</c:v>
                      </c:pt>
                      <c:pt idx="606">
                        <c:v>0.65</c:v>
                      </c:pt>
                      <c:pt idx="607">
                        <c:v>0.76</c:v>
                      </c:pt>
                      <c:pt idx="608">
                        <c:v>0.8</c:v>
                      </c:pt>
                      <c:pt idx="609">
                        <c:v>0.79</c:v>
                      </c:pt>
                      <c:pt idx="610">
                        <c:v>0.8</c:v>
                      </c:pt>
                      <c:pt idx="611">
                        <c:v>0.9</c:v>
                      </c:pt>
                      <c:pt idx="612">
                        <c:v>1.4</c:v>
                      </c:pt>
                      <c:pt idx="613">
                        <c:v>1.78</c:v>
                      </c:pt>
                      <c:pt idx="614">
                        <c:v>1.4</c:v>
                      </c:pt>
                      <c:pt idx="615">
                        <c:v>1.79</c:v>
                      </c:pt>
                      <c:pt idx="616">
                        <c:v>1.69</c:v>
                      </c:pt>
                      <c:pt idx="617">
                        <c:v>1.68</c:v>
                      </c:pt>
                      <c:pt idx="618">
                        <c:v>1.6</c:v>
                      </c:pt>
                      <c:pt idx="619">
                        <c:v>1.7</c:v>
                      </c:pt>
                      <c:pt idx="620">
                        <c:v>1.88</c:v>
                      </c:pt>
                      <c:pt idx="621">
                        <c:v>1.84</c:v>
                      </c:pt>
                      <c:pt idx="622">
                        <c:v>1.78</c:v>
                      </c:pt>
                      <c:pt idx="623">
                        <c:v>1.84</c:v>
                      </c:pt>
                      <c:pt idx="624">
                        <c:v>1.6</c:v>
                      </c:pt>
                      <c:pt idx="625">
                        <c:v>1.52</c:v>
                      </c:pt>
                      <c:pt idx="626">
                        <c:v>1.53</c:v>
                      </c:pt>
                      <c:pt idx="627">
                        <c:v>1.66</c:v>
                      </c:pt>
                      <c:pt idx="628">
                        <c:v>1.49</c:v>
                      </c:pt>
                      <c:pt idx="629">
                        <c:v>1.63</c:v>
                      </c:pt>
                      <c:pt idx="630">
                        <c:v>1.5</c:v>
                      </c:pt>
                      <c:pt idx="631">
                        <c:v>1.42</c:v>
                      </c:pt>
                      <c:pt idx="632">
                        <c:v>1.38</c:v>
                      </c:pt>
                      <c:pt idx="633">
                        <c:v>1.28</c:v>
                      </c:pt>
                      <c:pt idx="634">
                        <c:v>1.44</c:v>
                      </c:pt>
                      <c:pt idx="635">
                        <c:v>1.37</c:v>
                      </c:pt>
                      <c:pt idx="636">
                        <c:v>1.31</c:v>
                      </c:pt>
                      <c:pt idx="637">
                        <c:v>1.25</c:v>
                      </c:pt>
                      <c:pt idx="638">
                        <c:v>1.44</c:v>
                      </c:pt>
                      <c:pt idx="639">
                        <c:v>1.39</c:v>
                      </c:pt>
                      <c:pt idx="640">
                        <c:v>1.6</c:v>
                      </c:pt>
                      <c:pt idx="641">
                        <c:v>1.56</c:v>
                      </c:pt>
                      <c:pt idx="642">
                        <c:v>1.5</c:v>
                      </c:pt>
                      <c:pt idx="643">
                        <c:v>1.41</c:v>
                      </c:pt>
                      <c:pt idx="644">
                        <c:v>1.32</c:v>
                      </c:pt>
                      <c:pt idx="645">
                        <c:v>1.48</c:v>
                      </c:pt>
                      <c:pt idx="646">
                        <c:v>1.42</c:v>
                      </c:pt>
                      <c:pt idx="647">
                        <c:v>1.38</c:v>
                      </c:pt>
                      <c:pt idx="648">
                        <c:v>1.2</c:v>
                      </c:pt>
                      <c:pt idx="649">
                        <c:v>1.3</c:v>
                      </c:pt>
                      <c:pt idx="650">
                        <c:v>1.26</c:v>
                      </c:pt>
                      <c:pt idx="651">
                        <c:v>1.25</c:v>
                      </c:pt>
                      <c:pt idx="652">
                        <c:v>1.25</c:v>
                      </c:pt>
                      <c:pt idx="653">
                        <c:v>1.22</c:v>
                      </c:pt>
                      <c:pt idx="654">
                        <c:v>1.2</c:v>
                      </c:pt>
                      <c:pt idx="655">
                        <c:v>1.2</c:v>
                      </c:pt>
                      <c:pt idx="656">
                        <c:v>1.18</c:v>
                      </c:pt>
                      <c:pt idx="657">
                        <c:v>1.1499999999999999</c:v>
                      </c:pt>
                      <c:pt idx="658">
                        <c:v>1.1299999999999999</c:v>
                      </c:pt>
                      <c:pt idx="659">
                        <c:v>1.1000000000000001</c:v>
                      </c:pt>
                      <c:pt idx="660">
                        <c:v>1.0900000000000001</c:v>
                      </c:pt>
                      <c:pt idx="661">
                        <c:v>1.06</c:v>
                      </c:pt>
                      <c:pt idx="662">
                        <c:v>1</c:v>
                      </c:pt>
                      <c:pt idx="663">
                        <c:v>0.98</c:v>
                      </c:pt>
                      <c:pt idx="664">
                        <c:v>0.95</c:v>
                      </c:pt>
                      <c:pt idx="665">
                        <c:v>1.48</c:v>
                      </c:pt>
                      <c:pt idx="666">
                        <c:v>1.45</c:v>
                      </c:pt>
                      <c:pt idx="667">
                        <c:v>1.49</c:v>
                      </c:pt>
                      <c:pt idx="668">
                        <c:v>1.35</c:v>
                      </c:pt>
                      <c:pt idx="669">
                        <c:v>1.37</c:v>
                      </c:pt>
                      <c:pt idx="670">
                        <c:v>1.32</c:v>
                      </c:pt>
                      <c:pt idx="671">
                        <c:v>1.3</c:v>
                      </c:pt>
                      <c:pt idx="672">
                        <c:v>1.29</c:v>
                      </c:pt>
                      <c:pt idx="673">
                        <c:v>1.34</c:v>
                      </c:pt>
                      <c:pt idx="674">
                        <c:v>1.45</c:v>
                      </c:pt>
                      <c:pt idx="675">
                        <c:v>1.48</c:v>
                      </c:pt>
                      <c:pt idx="676">
                        <c:v>1.51</c:v>
                      </c:pt>
                      <c:pt idx="677">
                        <c:v>1.4</c:v>
                      </c:pt>
                      <c:pt idx="678">
                        <c:v>1.35</c:v>
                      </c:pt>
                      <c:pt idx="679">
                        <c:v>1.32</c:v>
                      </c:pt>
                      <c:pt idx="680">
                        <c:v>1.3</c:v>
                      </c:pt>
                      <c:pt idx="681">
                        <c:v>1.29</c:v>
                      </c:pt>
                      <c:pt idx="682">
                        <c:v>1.29</c:v>
                      </c:pt>
                      <c:pt idx="683">
                        <c:v>1.24</c:v>
                      </c:pt>
                      <c:pt idx="684">
                        <c:v>1.22</c:v>
                      </c:pt>
                      <c:pt idx="685">
                        <c:v>1.2</c:v>
                      </c:pt>
                      <c:pt idx="686">
                        <c:v>1.18</c:v>
                      </c:pt>
                      <c:pt idx="687">
                        <c:v>1.1200000000000001</c:v>
                      </c:pt>
                      <c:pt idx="688">
                        <c:v>1.1100000000000001</c:v>
                      </c:pt>
                      <c:pt idx="689">
                        <c:v>1.05</c:v>
                      </c:pt>
                      <c:pt idx="690">
                        <c:v>1.04</c:v>
                      </c:pt>
                      <c:pt idx="691">
                        <c:v>1.02</c:v>
                      </c:pt>
                      <c:pt idx="692">
                        <c:v>1</c:v>
                      </c:pt>
                      <c:pt idx="693">
                        <c:v>0.99</c:v>
                      </c:pt>
                      <c:pt idx="694">
                        <c:v>0.98</c:v>
                      </c:pt>
                      <c:pt idx="695">
                        <c:v>0.95</c:v>
                      </c:pt>
                      <c:pt idx="696">
                        <c:v>0.92</c:v>
                      </c:pt>
                      <c:pt idx="697">
                        <c:v>0.9</c:v>
                      </c:pt>
                      <c:pt idx="698">
                        <c:v>0.88</c:v>
                      </c:pt>
                      <c:pt idx="699">
                        <c:v>0.88</c:v>
                      </c:pt>
                      <c:pt idx="700">
                        <c:v>0.85</c:v>
                      </c:pt>
                      <c:pt idx="701">
                        <c:v>0.8</c:v>
                      </c:pt>
                      <c:pt idx="702">
                        <c:v>0.78</c:v>
                      </c:pt>
                      <c:pt idx="703">
                        <c:v>0.75</c:v>
                      </c:pt>
                      <c:pt idx="704">
                        <c:v>0.73</c:v>
                      </c:pt>
                      <c:pt idx="705">
                        <c:v>0.69</c:v>
                      </c:pt>
                      <c:pt idx="706">
                        <c:v>0.66</c:v>
                      </c:pt>
                      <c:pt idx="707">
                        <c:v>0.8</c:v>
                      </c:pt>
                      <c:pt idx="708">
                        <c:v>0.82</c:v>
                      </c:pt>
                      <c:pt idx="709">
                        <c:v>1.5</c:v>
                      </c:pt>
                      <c:pt idx="710">
                        <c:v>1.4</c:v>
                      </c:pt>
                      <c:pt idx="711">
                        <c:v>1.5</c:v>
                      </c:pt>
                      <c:pt idx="712">
                        <c:v>1.48</c:v>
                      </c:pt>
                      <c:pt idx="713">
                        <c:v>1.4</c:v>
                      </c:pt>
                      <c:pt idx="714">
                        <c:v>1.38</c:v>
                      </c:pt>
                      <c:pt idx="715">
                        <c:v>1.35</c:v>
                      </c:pt>
                      <c:pt idx="716">
                        <c:v>1.33</c:v>
                      </c:pt>
                      <c:pt idx="717">
                        <c:v>1.3</c:v>
                      </c:pt>
                      <c:pt idx="718">
                        <c:v>1.28</c:v>
                      </c:pt>
                      <c:pt idx="719">
                        <c:v>1.27</c:v>
                      </c:pt>
                      <c:pt idx="720">
                        <c:v>1.25</c:v>
                      </c:pt>
                      <c:pt idx="721">
                        <c:v>1.4</c:v>
                      </c:pt>
                      <c:pt idx="722">
                        <c:v>1.6</c:v>
                      </c:pt>
                      <c:pt idx="723">
                        <c:v>1.47</c:v>
                      </c:pt>
                      <c:pt idx="724">
                        <c:v>1.53</c:v>
                      </c:pt>
                      <c:pt idx="725">
                        <c:v>1.65</c:v>
                      </c:pt>
                      <c:pt idx="726">
                        <c:v>1.65</c:v>
                      </c:pt>
                      <c:pt idx="727">
                        <c:v>1.66</c:v>
                      </c:pt>
                      <c:pt idx="728">
                        <c:v>1.68</c:v>
                      </c:pt>
                      <c:pt idx="729">
                        <c:v>1.79</c:v>
                      </c:pt>
                      <c:pt idx="730">
                        <c:v>1.75</c:v>
                      </c:pt>
                      <c:pt idx="731">
                        <c:v>1.68</c:v>
                      </c:pt>
                    </c:numCache>
                  </c:numRef>
                </c:val>
                <c:smooth val="1"/>
                <c:extLst xmlns:c15="http://schemas.microsoft.com/office/drawing/2012/chart">
                  <c:ext xmlns:c16="http://schemas.microsoft.com/office/drawing/2014/chart" uri="{C3380CC4-5D6E-409C-BE32-E72D297353CC}">
                    <c16:uniqueId val="{00000013-F62F-495E-A366-4CF7EF09F92C}"/>
                  </c:ext>
                </c:extLst>
              </c15:ser>
            </c15:filteredLineSeries>
          </c:ext>
        </c:extLst>
      </c:lineChart>
      <c:dateAx>
        <c:axId val="156905472"/>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156907392"/>
        <c:crossesAt val="0"/>
        <c:auto val="0"/>
        <c:lblOffset val="100"/>
        <c:baseTimeUnit val="days"/>
        <c:majorUnit val="1"/>
        <c:majorTimeUnit val="months"/>
        <c:minorUnit val="1"/>
        <c:minorTimeUnit val="months"/>
      </c:dateAx>
      <c:valAx>
        <c:axId val="156907392"/>
        <c:scaling>
          <c:orientation val="minMax"/>
          <c:max val="8"/>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156905472"/>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chemeClr val="accent1">
                    <a:lumMod val="75000"/>
                  </a:schemeClr>
                </a:solidFill>
              </a:rPr>
              <a:t>IDEAM - Oficina del Servicio de Pronósticos y Alertas</a:t>
            </a:r>
          </a:p>
          <a:p>
            <a:pPr algn="ctr" rtl="0">
              <a:defRPr lang="es-CO" sz="1400" b="1" i="0" u="none" strike="noStrike" kern="1200" baseline="0">
                <a:solidFill>
                  <a:schemeClr val="accent1">
                    <a:lumMod val="75000"/>
                  </a:schemeClr>
                </a:solidFill>
                <a:latin typeface="Arial" panose="020B0604020202020204" pitchFamily="34" charset="0"/>
                <a:ea typeface="Arial"/>
                <a:cs typeface="Arial" panose="020B0604020202020204" pitchFamily="34" charset="0"/>
              </a:defRPr>
            </a:pPr>
            <a:r>
              <a:rPr lang="en-US">
                <a:solidFill>
                  <a:srgbClr val="FF0000"/>
                </a:solidFill>
              </a:rPr>
              <a:t>LA VICTORIA - RIO CAUCA </a:t>
            </a:r>
            <a:r>
              <a:rPr lang="en-US" b="0" i="1">
                <a:solidFill>
                  <a:schemeClr val="accent1">
                    <a:lumMod val="75000"/>
                  </a:schemeClr>
                </a:solidFill>
              </a:rPr>
              <a:t>(Municipio de LA VICTORIA - Valle)</a:t>
            </a:r>
          </a:p>
        </c:rich>
      </c:tx>
      <c:layout>
        <c:manualLayout>
          <c:xMode val="edge"/>
          <c:yMode val="edge"/>
          <c:x val="0.17836748633879784"/>
          <c:y val="8.7411944568706584E-3"/>
        </c:manualLayout>
      </c:layout>
      <c:overlay val="0"/>
      <c:spPr>
        <a:noFill/>
        <a:ln w="25400">
          <a:noFill/>
        </a:ln>
      </c:spPr>
    </c:title>
    <c:autoTitleDeleted val="0"/>
    <c:plotArea>
      <c:layout>
        <c:manualLayout>
          <c:layoutTarget val="inner"/>
          <c:xMode val="edge"/>
          <c:yMode val="edge"/>
          <c:x val="5.4243852459016396E-2"/>
          <c:y val="0.10555286275396587"/>
          <c:w val="0.92424908925318772"/>
          <c:h val="0.70457617870152356"/>
        </c:manualLayout>
      </c:layout>
      <c:lineChart>
        <c:grouping val="standard"/>
        <c:varyColors val="0"/>
        <c:ser>
          <c:idx val="13"/>
          <c:order val="10"/>
          <c:tx>
            <c:v>2010</c:v>
          </c:tx>
          <c:spPr>
            <a:ln w="3175">
              <a:solidFill>
                <a:schemeClr val="accent3">
                  <a:lumMod val="75000"/>
                </a:schemeClr>
              </a:solidFill>
              <a:prstDash val="solid"/>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DATOS!$AG$3:$AG$734</c:f>
              <c:numCache>
                <c:formatCode>0.00</c:formatCode>
                <c:ptCount val="732"/>
                <c:pt idx="0">
                  <c:v>2.76</c:v>
                </c:pt>
                <c:pt idx="1">
                  <c:v>2.73</c:v>
                </c:pt>
                <c:pt idx="2">
                  <c:v>2.65</c:v>
                </c:pt>
                <c:pt idx="3">
                  <c:v>2.6</c:v>
                </c:pt>
                <c:pt idx="4">
                  <c:v>2.6</c:v>
                </c:pt>
                <c:pt idx="5">
                  <c:v>2.52</c:v>
                </c:pt>
                <c:pt idx="6">
                  <c:v>2.44</c:v>
                </c:pt>
                <c:pt idx="7">
                  <c:v>2.4</c:v>
                </c:pt>
                <c:pt idx="8">
                  <c:v>2.36</c:v>
                </c:pt>
                <c:pt idx="9">
                  <c:v>2.2799999999999998</c:v>
                </c:pt>
                <c:pt idx="10">
                  <c:v>2.1800000000000002</c:v>
                </c:pt>
                <c:pt idx="11">
                  <c:v>2.1</c:v>
                </c:pt>
                <c:pt idx="12">
                  <c:v>2.04</c:v>
                </c:pt>
                <c:pt idx="13">
                  <c:v>1.93</c:v>
                </c:pt>
                <c:pt idx="14">
                  <c:v>1.9</c:v>
                </c:pt>
                <c:pt idx="15">
                  <c:v>1.82</c:v>
                </c:pt>
                <c:pt idx="16">
                  <c:v>1.78</c:v>
                </c:pt>
                <c:pt idx="17">
                  <c:v>1.76</c:v>
                </c:pt>
                <c:pt idx="18">
                  <c:v>1.67</c:v>
                </c:pt>
                <c:pt idx="19">
                  <c:v>1.65</c:v>
                </c:pt>
                <c:pt idx="20">
                  <c:v>1.64</c:v>
                </c:pt>
                <c:pt idx="21">
                  <c:v>1.6</c:v>
                </c:pt>
                <c:pt idx="22">
                  <c:v>1.58</c:v>
                </c:pt>
                <c:pt idx="23">
                  <c:v>1.53</c:v>
                </c:pt>
                <c:pt idx="24">
                  <c:v>1.5</c:v>
                </c:pt>
                <c:pt idx="25">
                  <c:v>1.46</c:v>
                </c:pt>
                <c:pt idx="26">
                  <c:v>1.42</c:v>
                </c:pt>
                <c:pt idx="27">
                  <c:v>1.38</c:v>
                </c:pt>
                <c:pt idx="28">
                  <c:v>1.36</c:v>
                </c:pt>
                <c:pt idx="29">
                  <c:v>1.41</c:v>
                </c:pt>
                <c:pt idx="30">
                  <c:v>1.44</c:v>
                </c:pt>
                <c:pt idx="31">
                  <c:v>1.5</c:v>
                </c:pt>
                <c:pt idx="32">
                  <c:v>1.54</c:v>
                </c:pt>
                <c:pt idx="33">
                  <c:v>1.56</c:v>
                </c:pt>
                <c:pt idx="34">
                  <c:v>1.54</c:v>
                </c:pt>
                <c:pt idx="35">
                  <c:v>1.58</c:v>
                </c:pt>
                <c:pt idx="36">
                  <c:v>1.59</c:v>
                </c:pt>
                <c:pt idx="37">
                  <c:v>1.59</c:v>
                </c:pt>
                <c:pt idx="38">
                  <c:v>1.5</c:v>
                </c:pt>
                <c:pt idx="39">
                  <c:v>1.53</c:v>
                </c:pt>
                <c:pt idx="40">
                  <c:v>1.48</c:v>
                </c:pt>
                <c:pt idx="41">
                  <c:v>1.47</c:v>
                </c:pt>
                <c:pt idx="42">
                  <c:v>1.49</c:v>
                </c:pt>
                <c:pt idx="43">
                  <c:v>1.48</c:v>
                </c:pt>
                <c:pt idx="44">
                  <c:v>1.47</c:v>
                </c:pt>
                <c:pt idx="45">
                  <c:v>1.46</c:v>
                </c:pt>
                <c:pt idx="46">
                  <c:v>1.45</c:v>
                </c:pt>
                <c:pt idx="47">
                  <c:v>1.45</c:v>
                </c:pt>
                <c:pt idx="48">
                  <c:v>1.44</c:v>
                </c:pt>
                <c:pt idx="49">
                  <c:v>1.41</c:v>
                </c:pt>
                <c:pt idx="50">
                  <c:v>1.4</c:v>
                </c:pt>
                <c:pt idx="51">
                  <c:v>1.24</c:v>
                </c:pt>
                <c:pt idx="52">
                  <c:v>1.1000000000000001</c:v>
                </c:pt>
                <c:pt idx="53">
                  <c:v>1.22</c:v>
                </c:pt>
                <c:pt idx="54">
                  <c:v>1.24</c:v>
                </c:pt>
                <c:pt idx="55">
                  <c:v>1.3</c:v>
                </c:pt>
                <c:pt idx="56">
                  <c:v>1.44</c:v>
                </c:pt>
                <c:pt idx="57">
                  <c:v>1.5</c:v>
                </c:pt>
                <c:pt idx="58">
                  <c:v>1.5</c:v>
                </c:pt>
                <c:pt idx="59">
                  <c:v>1.48</c:v>
                </c:pt>
                <c:pt idx="60">
                  <c:v>1.5</c:v>
                </c:pt>
                <c:pt idx="61">
                  <c:v>1.5</c:v>
                </c:pt>
                <c:pt idx="62">
                  <c:v>1.48</c:v>
                </c:pt>
                <c:pt idx="63">
                  <c:v>1.53</c:v>
                </c:pt>
                <c:pt idx="64">
                  <c:v>1.56</c:v>
                </c:pt>
                <c:pt idx="65">
                  <c:v>1.51</c:v>
                </c:pt>
                <c:pt idx="66">
                  <c:v>1.48</c:v>
                </c:pt>
                <c:pt idx="67">
                  <c:v>1.4</c:v>
                </c:pt>
                <c:pt idx="68">
                  <c:v>1.33</c:v>
                </c:pt>
                <c:pt idx="69">
                  <c:v>1.28</c:v>
                </c:pt>
                <c:pt idx="70">
                  <c:v>1.32</c:v>
                </c:pt>
                <c:pt idx="71">
                  <c:v>1.25</c:v>
                </c:pt>
                <c:pt idx="72">
                  <c:v>1.28</c:v>
                </c:pt>
                <c:pt idx="73">
                  <c:v>1.26</c:v>
                </c:pt>
                <c:pt idx="74">
                  <c:v>1.28</c:v>
                </c:pt>
                <c:pt idx="75">
                  <c:v>1.32</c:v>
                </c:pt>
                <c:pt idx="76">
                  <c:v>1.49</c:v>
                </c:pt>
                <c:pt idx="77">
                  <c:v>1.45</c:v>
                </c:pt>
                <c:pt idx="78">
                  <c:v>2.38</c:v>
                </c:pt>
                <c:pt idx="79">
                  <c:v>2</c:v>
                </c:pt>
                <c:pt idx="80">
                  <c:v>2.08</c:v>
                </c:pt>
                <c:pt idx="81">
                  <c:v>1.97</c:v>
                </c:pt>
                <c:pt idx="82">
                  <c:v>1.87</c:v>
                </c:pt>
                <c:pt idx="83">
                  <c:v>1.79</c:v>
                </c:pt>
                <c:pt idx="84">
                  <c:v>1.88</c:v>
                </c:pt>
                <c:pt idx="85">
                  <c:v>1.84</c:v>
                </c:pt>
                <c:pt idx="86">
                  <c:v>1.78</c:v>
                </c:pt>
                <c:pt idx="87">
                  <c:v>1.71</c:v>
                </c:pt>
                <c:pt idx="88">
                  <c:v>1.64</c:v>
                </c:pt>
                <c:pt idx="89">
                  <c:v>1.63</c:v>
                </c:pt>
                <c:pt idx="90">
                  <c:v>1.63</c:v>
                </c:pt>
                <c:pt idx="91">
                  <c:v>1.65</c:v>
                </c:pt>
                <c:pt idx="92">
                  <c:v>1.65</c:v>
                </c:pt>
                <c:pt idx="93">
                  <c:v>1.64</c:v>
                </c:pt>
                <c:pt idx="94">
                  <c:v>1.58</c:v>
                </c:pt>
                <c:pt idx="95">
                  <c:v>1.55</c:v>
                </c:pt>
                <c:pt idx="96">
                  <c:v>1.51</c:v>
                </c:pt>
                <c:pt idx="97">
                  <c:v>1.5</c:v>
                </c:pt>
                <c:pt idx="98">
                  <c:v>1.54</c:v>
                </c:pt>
                <c:pt idx="99">
                  <c:v>1.66</c:v>
                </c:pt>
                <c:pt idx="100">
                  <c:v>1.7</c:v>
                </c:pt>
                <c:pt idx="101">
                  <c:v>1.75</c:v>
                </c:pt>
                <c:pt idx="102">
                  <c:v>1.8</c:v>
                </c:pt>
                <c:pt idx="103">
                  <c:v>1.82</c:v>
                </c:pt>
                <c:pt idx="104">
                  <c:v>1.78</c:v>
                </c:pt>
                <c:pt idx="105">
                  <c:v>1.82</c:v>
                </c:pt>
                <c:pt idx="106">
                  <c:v>1.68</c:v>
                </c:pt>
                <c:pt idx="107">
                  <c:v>1.46</c:v>
                </c:pt>
                <c:pt idx="108">
                  <c:v>1.44</c:v>
                </c:pt>
                <c:pt idx="109">
                  <c:v>1.38</c:v>
                </c:pt>
                <c:pt idx="110">
                  <c:v>1.43</c:v>
                </c:pt>
                <c:pt idx="111">
                  <c:v>1.68</c:v>
                </c:pt>
                <c:pt idx="112">
                  <c:v>1.88</c:v>
                </c:pt>
                <c:pt idx="113">
                  <c:v>1.82</c:v>
                </c:pt>
                <c:pt idx="114">
                  <c:v>1.72</c:v>
                </c:pt>
                <c:pt idx="115">
                  <c:v>1.65</c:v>
                </c:pt>
                <c:pt idx="116">
                  <c:v>1.62</c:v>
                </c:pt>
                <c:pt idx="117">
                  <c:v>1.68</c:v>
                </c:pt>
                <c:pt idx="118">
                  <c:v>1.68</c:v>
                </c:pt>
                <c:pt idx="119">
                  <c:v>1.69</c:v>
                </c:pt>
                <c:pt idx="120">
                  <c:v>1.66</c:v>
                </c:pt>
                <c:pt idx="121">
                  <c:v>1.69</c:v>
                </c:pt>
                <c:pt idx="122">
                  <c:v>1.75</c:v>
                </c:pt>
                <c:pt idx="123">
                  <c:v>1.85</c:v>
                </c:pt>
                <c:pt idx="124">
                  <c:v>1.81</c:v>
                </c:pt>
                <c:pt idx="125">
                  <c:v>1.76</c:v>
                </c:pt>
                <c:pt idx="126">
                  <c:v>1.68</c:v>
                </c:pt>
                <c:pt idx="127">
                  <c:v>1.56</c:v>
                </c:pt>
                <c:pt idx="128">
                  <c:v>1.5</c:v>
                </c:pt>
                <c:pt idx="129">
                  <c:v>1.44</c:v>
                </c:pt>
                <c:pt idx="130">
                  <c:v>1.4</c:v>
                </c:pt>
                <c:pt idx="131">
                  <c:v>1.42</c:v>
                </c:pt>
                <c:pt idx="132">
                  <c:v>1.53</c:v>
                </c:pt>
                <c:pt idx="133">
                  <c:v>1.53</c:v>
                </c:pt>
                <c:pt idx="134">
                  <c:v>1.52</c:v>
                </c:pt>
                <c:pt idx="135">
                  <c:v>1.48</c:v>
                </c:pt>
                <c:pt idx="136">
                  <c:v>1.4</c:v>
                </c:pt>
                <c:pt idx="137">
                  <c:v>1.35</c:v>
                </c:pt>
                <c:pt idx="138">
                  <c:v>1.3</c:v>
                </c:pt>
                <c:pt idx="139">
                  <c:v>1.25</c:v>
                </c:pt>
                <c:pt idx="140">
                  <c:v>1.2</c:v>
                </c:pt>
                <c:pt idx="141">
                  <c:v>1.27</c:v>
                </c:pt>
                <c:pt idx="142">
                  <c:v>1.41</c:v>
                </c:pt>
                <c:pt idx="143">
                  <c:v>1.35</c:v>
                </c:pt>
                <c:pt idx="144">
                  <c:v>1.32</c:v>
                </c:pt>
                <c:pt idx="145">
                  <c:v>1.35</c:v>
                </c:pt>
                <c:pt idx="146">
                  <c:v>1.53</c:v>
                </c:pt>
                <c:pt idx="147">
                  <c:v>1.68</c:v>
                </c:pt>
                <c:pt idx="148">
                  <c:v>1.6</c:v>
                </c:pt>
                <c:pt idx="149">
                  <c:v>1.48</c:v>
                </c:pt>
                <c:pt idx="150">
                  <c:v>1.47</c:v>
                </c:pt>
                <c:pt idx="151">
                  <c:v>1.43</c:v>
                </c:pt>
                <c:pt idx="152">
                  <c:v>1.43</c:v>
                </c:pt>
                <c:pt idx="153">
                  <c:v>1.46</c:v>
                </c:pt>
                <c:pt idx="154">
                  <c:v>1.52</c:v>
                </c:pt>
                <c:pt idx="155">
                  <c:v>1.57</c:v>
                </c:pt>
                <c:pt idx="156">
                  <c:v>1.55</c:v>
                </c:pt>
                <c:pt idx="157">
                  <c:v>1.46</c:v>
                </c:pt>
                <c:pt idx="158">
                  <c:v>1.39</c:v>
                </c:pt>
                <c:pt idx="159">
                  <c:v>1.35</c:v>
                </c:pt>
                <c:pt idx="160">
                  <c:v>1.33</c:v>
                </c:pt>
                <c:pt idx="161">
                  <c:v>1.33</c:v>
                </c:pt>
                <c:pt idx="162">
                  <c:v>1.33</c:v>
                </c:pt>
                <c:pt idx="163">
                  <c:v>1.33</c:v>
                </c:pt>
                <c:pt idx="164">
                  <c:v>1.3</c:v>
                </c:pt>
                <c:pt idx="165">
                  <c:v>1.23</c:v>
                </c:pt>
                <c:pt idx="166">
                  <c:v>1.17</c:v>
                </c:pt>
                <c:pt idx="167">
                  <c:v>1.1200000000000001</c:v>
                </c:pt>
                <c:pt idx="168">
                  <c:v>1.08</c:v>
                </c:pt>
                <c:pt idx="169">
                  <c:v>1.06</c:v>
                </c:pt>
                <c:pt idx="170">
                  <c:v>1.05</c:v>
                </c:pt>
                <c:pt idx="171">
                  <c:v>1.05</c:v>
                </c:pt>
                <c:pt idx="172">
                  <c:v>1.03</c:v>
                </c:pt>
                <c:pt idx="173">
                  <c:v>1.03</c:v>
                </c:pt>
                <c:pt idx="174">
                  <c:v>1.01</c:v>
                </c:pt>
                <c:pt idx="175">
                  <c:v>1.01</c:v>
                </c:pt>
                <c:pt idx="176">
                  <c:v>1</c:v>
                </c:pt>
                <c:pt idx="177">
                  <c:v>1</c:v>
                </c:pt>
                <c:pt idx="178">
                  <c:v>1.04</c:v>
                </c:pt>
                <c:pt idx="179">
                  <c:v>1.02</c:v>
                </c:pt>
                <c:pt idx="180">
                  <c:v>1</c:v>
                </c:pt>
                <c:pt idx="181">
                  <c:v>1.1399999999999999</c:v>
                </c:pt>
                <c:pt idx="182">
                  <c:v>1.18</c:v>
                </c:pt>
                <c:pt idx="183">
                  <c:v>1.18</c:v>
                </c:pt>
                <c:pt idx="184">
                  <c:v>1.2</c:v>
                </c:pt>
                <c:pt idx="185">
                  <c:v>1.23</c:v>
                </c:pt>
                <c:pt idx="186">
                  <c:v>1.25</c:v>
                </c:pt>
                <c:pt idx="187">
                  <c:v>1.38</c:v>
                </c:pt>
                <c:pt idx="188">
                  <c:v>1.6</c:v>
                </c:pt>
                <c:pt idx="189">
                  <c:v>1.56</c:v>
                </c:pt>
                <c:pt idx="190">
                  <c:v>1.52</c:v>
                </c:pt>
                <c:pt idx="191">
                  <c:v>1.58</c:v>
                </c:pt>
                <c:pt idx="192">
                  <c:v>1.7</c:v>
                </c:pt>
                <c:pt idx="193">
                  <c:v>1.58</c:v>
                </c:pt>
                <c:pt idx="194">
                  <c:v>1.7</c:v>
                </c:pt>
                <c:pt idx="195">
                  <c:v>2.35</c:v>
                </c:pt>
                <c:pt idx="196">
                  <c:v>2.29</c:v>
                </c:pt>
                <c:pt idx="197">
                  <c:v>2.72</c:v>
                </c:pt>
                <c:pt idx="198">
                  <c:v>3.14</c:v>
                </c:pt>
                <c:pt idx="199">
                  <c:v>3.14</c:v>
                </c:pt>
                <c:pt idx="200">
                  <c:v>3.16</c:v>
                </c:pt>
                <c:pt idx="201">
                  <c:v>3.32</c:v>
                </c:pt>
                <c:pt idx="202">
                  <c:v>3.42</c:v>
                </c:pt>
                <c:pt idx="203">
                  <c:v>3.68</c:v>
                </c:pt>
                <c:pt idx="204">
                  <c:v>4</c:v>
                </c:pt>
                <c:pt idx="205">
                  <c:v>4.0999999999999996</c:v>
                </c:pt>
                <c:pt idx="206">
                  <c:v>3.8</c:v>
                </c:pt>
                <c:pt idx="207">
                  <c:v>3.88</c:v>
                </c:pt>
                <c:pt idx="208">
                  <c:v>4.22</c:v>
                </c:pt>
                <c:pt idx="209">
                  <c:v>4.34</c:v>
                </c:pt>
                <c:pt idx="210">
                  <c:v>4.34</c:v>
                </c:pt>
                <c:pt idx="211">
                  <c:v>4.4400000000000004</c:v>
                </c:pt>
                <c:pt idx="212">
                  <c:v>4.24</c:v>
                </c:pt>
                <c:pt idx="213">
                  <c:v>4.22</c:v>
                </c:pt>
                <c:pt idx="214">
                  <c:v>4.18</c:v>
                </c:pt>
                <c:pt idx="215">
                  <c:v>4.0999999999999996</c:v>
                </c:pt>
                <c:pt idx="216">
                  <c:v>3.8</c:v>
                </c:pt>
                <c:pt idx="217">
                  <c:v>3.5</c:v>
                </c:pt>
                <c:pt idx="218">
                  <c:v>3.34</c:v>
                </c:pt>
                <c:pt idx="219">
                  <c:v>3.32</c:v>
                </c:pt>
                <c:pt idx="220">
                  <c:v>3.4</c:v>
                </c:pt>
                <c:pt idx="221">
                  <c:v>3.32</c:v>
                </c:pt>
                <c:pt idx="222">
                  <c:v>3.1</c:v>
                </c:pt>
                <c:pt idx="223">
                  <c:v>3.06</c:v>
                </c:pt>
                <c:pt idx="224">
                  <c:v>2.97</c:v>
                </c:pt>
                <c:pt idx="225">
                  <c:v>2.98</c:v>
                </c:pt>
                <c:pt idx="226">
                  <c:v>3</c:v>
                </c:pt>
                <c:pt idx="227">
                  <c:v>2.94</c:v>
                </c:pt>
                <c:pt idx="228">
                  <c:v>2.8</c:v>
                </c:pt>
                <c:pt idx="229">
                  <c:v>2.76</c:v>
                </c:pt>
                <c:pt idx="230">
                  <c:v>2.76</c:v>
                </c:pt>
                <c:pt idx="231">
                  <c:v>2.76</c:v>
                </c:pt>
                <c:pt idx="232">
                  <c:v>2.76</c:v>
                </c:pt>
                <c:pt idx="233">
                  <c:v>2.87</c:v>
                </c:pt>
                <c:pt idx="234">
                  <c:v>2.96</c:v>
                </c:pt>
                <c:pt idx="235">
                  <c:v>2.82</c:v>
                </c:pt>
                <c:pt idx="236">
                  <c:v>2.65</c:v>
                </c:pt>
                <c:pt idx="237">
                  <c:v>3.06</c:v>
                </c:pt>
                <c:pt idx="238">
                  <c:v>3.6</c:v>
                </c:pt>
                <c:pt idx="239">
                  <c:v>4.2</c:v>
                </c:pt>
                <c:pt idx="240">
                  <c:v>4.0999999999999996</c:v>
                </c:pt>
                <c:pt idx="241">
                  <c:v>4.22</c:v>
                </c:pt>
                <c:pt idx="242">
                  <c:v>4.33</c:v>
                </c:pt>
                <c:pt idx="243">
                  <c:v>4.5</c:v>
                </c:pt>
                <c:pt idx="244">
                  <c:v>4.6500000000000004</c:v>
                </c:pt>
                <c:pt idx="245">
                  <c:v>4.32</c:v>
                </c:pt>
                <c:pt idx="246">
                  <c:v>4.3</c:v>
                </c:pt>
                <c:pt idx="247">
                  <c:v>4.8</c:v>
                </c:pt>
                <c:pt idx="248">
                  <c:v>5.7</c:v>
                </c:pt>
                <c:pt idx="249">
                  <c:v>6.2</c:v>
                </c:pt>
                <c:pt idx="250">
                  <c:v>6.06</c:v>
                </c:pt>
                <c:pt idx="251">
                  <c:v>6.1</c:v>
                </c:pt>
                <c:pt idx="252">
                  <c:v>6.2</c:v>
                </c:pt>
                <c:pt idx="253">
                  <c:v>6.28</c:v>
                </c:pt>
                <c:pt idx="254">
                  <c:v>6.22</c:v>
                </c:pt>
                <c:pt idx="255">
                  <c:v>6.03</c:v>
                </c:pt>
                <c:pt idx="256">
                  <c:v>5.83</c:v>
                </c:pt>
                <c:pt idx="257">
                  <c:v>5.68</c:v>
                </c:pt>
                <c:pt idx="258">
                  <c:v>5.52</c:v>
                </c:pt>
                <c:pt idx="259">
                  <c:v>5.32</c:v>
                </c:pt>
                <c:pt idx="260">
                  <c:v>5.18</c:v>
                </c:pt>
                <c:pt idx="261">
                  <c:v>5.9</c:v>
                </c:pt>
                <c:pt idx="262">
                  <c:v>4.7</c:v>
                </c:pt>
                <c:pt idx="263">
                  <c:v>4.58</c:v>
                </c:pt>
                <c:pt idx="264">
                  <c:v>4.51</c:v>
                </c:pt>
                <c:pt idx="265">
                  <c:v>4.45</c:v>
                </c:pt>
                <c:pt idx="266">
                  <c:v>4.3499999999999996</c:v>
                </c:pt>
                <c:pt idx="267">
                  <c:v>4.18</c:v>
                </c:pt>
                <c:pt idx="268">
                  <c:v>3.91</c:v>
                </c:pt>
                <c:pt idx="269">
                  <c:v>3.75</c:v>
                </c:pt>
                <c:pt idx="270">
                  <c:v>3.58</c:v>
                </c:pt>
                <c:pt idx="271">
                  <c:v>3.48</c:v>
                </c:pt>
                <c:pt idx="272">
                  <c:v>3.4</c:v>
                </c:pt>
                <c:pt idx="273">
                  <c:v>3.3</c:v>
                </c:pt>
                <c:pt idx="274">
                  <c:v>3.2</c:v>
                </c:pt>
                <c:pt idx="275">
                  <c:v>3.1</c:v>
                </c:pt>
                <c:pt idx="276">
                  <c:v>3</c:v>
                </c:pt>
                <c:pt idx="277">
                  <c:v>2.93</c:v>
                </c:pt>
                <c:pt idx="278">
                  <c:v>2.88</c:v>
                </c:pt>
                <c:pt idx="279">
                  <c:v>2.81</c:v>
                </c:pt>
                <c:pt idx="280">
                  <c:v>2.7</c:v>
                </c:pt>
                <c:pt idx="281">
                  <c:v>2.65</c:v>
                </c:pt>
                <c:pt idx="282">
                  <c:v>2.62</c:v>
                </c:pt>
                <c:pt idx="283">
                  <c:v>2.86</c:v>
                </c:pt>
                <c:pt idx="284">
                  <c:v>3.03</c:v>
                </c:pt>
                <c:pt idx="285">
                  <c:v>3.25</c:v>
                </c:pt>
                <c:pt idx="286">
                  <c:v>3.36</c:v>
                </c:pt>
                <c:pt idx="287">
                  <c:v>3.56</c:v>
                </c:pt>
                <c:pt idx="288">
                  <c:v>3.85</c:v>
                </c:pt>
                <c:pt idx="289">
                  <c:v>3.62</c:v>
                </c:pt>
                <c:pt idx="290">
                  <c:v>2.2999999999999998</c:v>
                </c:pt>
                <c:pt idx="291">
                  <c:v>3.2</c:v>
                </c:pt>
                <c:pt idx="292">
                  <c:v>3.1</c:v>
                </c:pt>
                <c:pt idx="293">
                  <c:v>3.32</c:v>
                </c:pt>
                <c:pt idx="294">
                  <c:v>3.68</c:v>
                </c:pt>
                <c:pt idx="295">
                  <c:v>3.6</c:v>
                </c:pt>
                <c:pt idx="296">
                  <c:v>3.48</c:v>
                </c:pt>
                <c:pt idx="297">
                  <c:v>3.36</c:v>
                </c:pt>
                <c:pt idx="298">
                  <c:v>3.24</c:v>
                </c:pt>
                <c:pt idx="299">
                  <c:v>3.18</c:v>
                </c:pt>
                <c:pt idx="300">
                  <c:v>2.98</c:v>
                </c:pt>
                <c:pt idx="301">
                  <c:v>2.91</c:v>
                </c:pt>
                <c:pt idx="302">
                  <c:v>2.84</c:v>
                </c:pt>
                <c:pt idx="303">
                  <c:v>2.86</c:v>
                </c:pt>
                <c:pt idx="304">
                  <c:v>2.86</c:v>
                </c:pt>
                <c:pt idx="305">
                  <c:v>2.84</c:v>
                </c:pt>
                <c:pt idx="306">
                  <c:v>2.8</c:v>
                </c:pt>
                <c:pt idx="307">
                  <c:v>3</c:v>
                </c:pt>
                <c:pt idx="308">
                  <c:v>3.08</c:v>
                </c:pt>
                <c:pt idx="309">
                  <c:v>3.25</c:v>
                </c:pt>
                <c:pt idx="310">
                  <c:v>3.52</c:v>
                </c:pt>
                <c:pt idx="311">
                  <c:v>3.76</c:v>
                </c:pt>
                <c:pt idx="312">
                  <c:v>3.84</c:v>
                </c:pt>
                <c:pt idx="313">
                  <c:v>3.76</c:v>
                </c:pt>
                <c:pt idx="314">
                  <c:v>3.68</c:v>
                </c:pt>
                <c:pt idx="315">
                  <c:v>3.56</c:v>
                </c:pt>
                <c:pt idx="316">
                  <c:v>3.3</c:v>
                </c:pt>
                <c:pt idx="317">
                  <c:v>3.1</c:v>
                </c:pt>
                <c:pt idx="318">
                  <c:v>2.91</c:v>
                </c:pt>
                <c:pt idx="319">
                  <c:v>2.7</c:v>
                </c:pt>
                <c:pt idx="320">
                  <c:v>2.63</c:v>
                </c:pt>
                <c:pt idx="321">
                  <c:v>2.54</c:v>
                </c:pt>
                <c:pt idx="322">
                  <c:v>2.4500000000000002</c:v>
                </c:pt>
                <c:pt idx="323">
                  <c:v>2.4300000000000002</c:v>
                </c:pt>
                <c:pt idx="324">
                  <c:v>2.4</c:v>
                </c:pt>
                <c:pt idx="325">
                  <c:v>2.2999999999999998</c:v>
                </c:pt>
                <c:pt idx="326">
                  <c:v>2.35</c:v>
                </c:pt>
                <c:pt idx="327">
                  <c:v>2.33</c:v>
                </c:pt>
                <c:pt idx="328">
                  <c:v>2.31</c:v>
                </c:pt>
                <c:pt idx="329">
                  <c:v>2.2999999999999998</c:v>
                </c:pt>
                <c:pt idx="330">
                  <c:v>2.2999999999999998</c:v>
                </c:pt>
                <c:pt idx="331">
                  <c:v>2.2999999999999998</c:v>
                </c:pt>
                <c:pt idx="332">
                  <c:v>2.27</c:v>
                </c:pt>
                <c:pt idx="333">
                  <c:v>2.29</c:v>
                </c:pt>
                <c:pt idx="334">
                  <c:v>2.35</c:v>
                </c:pt>
                <c:pt idx="335">
                  <c:v>2.4300000000000002</c:v>
                </c:pt>
                <c:pt idx="336">
                  <c:v>2.4</c:v>
                </c:pt>
                <c:pt idx="337">
                  <c:v>2.36</c:v>
                </c:pt>
                <c:pt idx="338">
                  <c:v>2.34</c:v>
                </c:pt>
                <c:pt idx="339">
                  <c:v>2.39</c:v>
                </c:pt>
                <c:pt idx="340">
                  <c:v>2.4</c:v>
                </c:pt>
                <c:pt idx="341">
                  <c:v>2.4500000000000002</c:v>
                </c:pt>
                <c:pt idx="342">
                  <c:v>2.6</c:v>
                </c:pt>
                <c:pt idx="343">
                  <c:v>3.45</c:v>
                </c:pt>
                <c:pt idx="344">
                  <c:v>3.7</c:v>
                </c:pt>
                <c:pt idx="345">
                  <c:v>3.74</c:v>
                </c:pt>
                <c:pt idx="346">
                  <c:v>4.34</c:v>
                </c:pt>
                <c:pt idx="347">
                  <c:v>4.96</c:v>
                </c:pt>
                <c:pt idx="348">
                  <c:v>4.68</c:v>
                </c:pt>
                <c:pt idx="349">
                  <c:v>4.32</c:v>
                </c:pt>
                <c:pt idx="350">
                  <c:v>3.95</c:v>
                </c:pt>
                <c:pt idx="351">
                  <c:v>3.78</c:v>
                </c:pt>
                <c:pt idx="352">
                  <c:v>3.6</c:v>
                </c:pt>
                <c:pt idx="353">
                  <c:v>3.48</c:v>
                </c:pt>
                <c:pt idx="354">
                  <c:v>3.36</c:v>
                </c:pt>
                <c:pt idx="355">
                  <c:v>3.22</c:v>
                </c:pt>
                <c:pt idx="356">
                  <c:v>3.08</c:v>
                </c:pt>
                <c:pt idx="357">
                  <c:v>2.98</c:v>
                </c:pt>
                <c:pt idx="358">
                  <c:v>2.86</c:v>
                </c:pt>
                <c:pt idx="359">
                  <c:v>2.95</c:v>
                </c:pt>
                <c:pt idx="360">
                  <c:v>3.02</c:v>
                </c:pt>
                <c:pt idx="361">
                  <c:v>3.1</c:v>
                </c:pt>
                <c:pt idx="362">
                  <c:v>3.05</c:v>
                </c:pt>
                <c:pt idx="363">
                  <c:v>3.08</c:v>
                </c:pt>
                <c:pt idx="364">
                  <c:v>2.96</c:v>
                </c:pt>
                <c:pt idx="365">
                  <c:v>2.92</c:v>
                </c:pt>
                <c:pt idx="366">
                  <c:v>2.86</c:v>
                </c:pt>
                <c:pt idx="367">
                  <c:v>2.96</c:v>
                </c:pt>
                <c:pt idx="368">
                  <c:v>3.67</c:v>
                </c:pt>
                <c:pt idx="369">
                  <c:v>3.4</c:v>
                </c:pt>
                <c:pt idx="370">
                  <c:v>3.28</c:v>
                </c:pt>
                <c:pt idx="371">
                  <c:v>3.44</c:v>
                </c:pt>
                <c:pt idx="372">
                  <c:v>4.0599999999999996</c:v>
                </c:pt>
                <c:pt idx="373">
                  <c:v>3.9</c:v>
                </c:pt>
                <c:pt idx="374">
                  <c:v>3.96</c:v>
                </c:pt>
                <c:pt idx="375">
                  <c:v>4.38</c:v>
                </c:pt>
                <c:pt idx="376">
                  <c:v>4.3600000000000003</c:v>
                </c:pt>
                <c:pt idx="377">
                  <c:v>3.45</c:v>
                </c:pt>
                <c:pt idx="378">
                  <c:v>3.38</c:v>
                </c:pt>
                <c:pt idx="379">
                  <c:v>4.4800000000000004</c:v>
                </c:pt>
                <c:pt idx="380">
                  <c:v>4.7</c:v>
                </c:pt>
                <c:pt idx="381">
                  <c:v>4.68</c:v>
                </c:pt>
                <c:pt idx="382">
                  <c:v>4.7</c:v>
                </c:pt>
                <c:pt idx="383">
                  <c:v>4.7</c:v>
                </c:pt>
                <c:pt idx="384">
                  <c:v>4.5</c:v>
                </c:pt>
                <c:pt idx="385">
                  <c:v>4.57</c:v>
                </c:pt>
                <c:pt idx="386">
                  <c:v>4.93</c:v>
                </c:pt>
                <c:pt idx="387">
                  <c:v>5.41</c:v>
                </c:pt>
                <c:pt idx="388">
                  <c:v>5.33</c:v>
                </c:pt>
                <c:pt idx="389">
                  <c:v>5.28</c:v>
                </c:pt>
                <c:pt idx="390">
                  <c:v>5.18</c:v>
                </c:pt>
                <c:pt idx="391">
                  <c:v>5.04</c:v>
                </c:pt>
                <c:pt idx="392">
                  <c:v>5.3</c:v>
                </c:pt>
                <c:pt idx="393">
                  <c:v>5.74</c:v>
                </c:pt>
                <c:pt idx="394">
                  <c:v>6.03</c:v>
                </c:pt>
                <c:pt idx="395">
                  <c:v>6</c:v>
                </c:pt>
                <c:pt idx="396">
                  <c:v>6.06</c:v>
                </c:pt>
                <c:pt idx="397">
                  <c:v>5.96</c:v>
                </c:pt>
                <c:pt idx="398">
                  <c:v>5.91</c:v>
                </c:pt>
                <c:pt idx="399">
                  <c:v>5.79</c:v>
                </c:pt>
                <c:pt idx="400">
                  <c:v>5.77</c:v>
                </c:pt>
                <c:pt idx="401">
                  <c:v>5.48</c:v>
                </c:pt>
                <c:pt idx="402">
                  <c:v>5.34</c:v>
                </c:pt>
                <c:pt idx="403">
                  <c:v>5.16</c:v>
                </c:pt>
                <c:pt idx="404">
                  <c:v>5.0999999999999996</c:v>
                </c:pt>
                <c:pt idx="405">
                  <c:v>5.0999999999999996</c:v>
                </c:pt>
                <c:pt idx="406">
                  <c:v>4.92</c:v>
                </c:pt>
                <c:pt idx="407">
                  <c:v>4.7</c:v>
                </c:pt>
                <c:pt idx="408">
                  <c:v>4.58</c:v>
                </c:pt>
                <c:pt idx="409">
                  <c:v>4.3499999999999996</c:v>
                </c:pt>
                <c:pt idx="410">
                  <c:v>4.2300000000000004</c:v>
                </c:pt>
                <c:pt idx="411">
                  <c:v>4.0999999999999996</c:v>
                </c:pt>
                <c:pt idx="412">
                  <c:v>3.96</c:v>
                </c:pt>
                <c:pt idx="413">
                  <c:v>3.85</c:v>
                </c:pt>
                <c:pt idx="414">
                  <c:v>3.72</c:v>
                </c:pt>
                <c:pt idx="415">
                  <c:v>3.58</c:v>
                </c:pt>
                <c:pt idx="416">
                  <c:v>3.44</c:v>
                </c:pt>
                <c:pt idx="417">
                  <c:v>3.36</c:v>
                </c:pt>
                <c:pt idx="418">
                  <c:v>3.3</c:v>
                </c:pt>
                <c:pt idx="419">
                  <c:v>3.35</c:v>
                </c:pt>
                <c:pt idx="420">
                  <c:v>3.48</c:v>
                </c:pt>
                <c:pt idx="421">
                  <c:v>3.57</c:v>
                </c:pt>
                <c:pt idx="422">
                  <c:v>3.7</c:v>
                </c:pt>
                <c:pt idx="423">
                  <c:v>3.96</c:v>
                </c:pt>
                <c:pt idx="424">
                  <c:v>4.0599999999999996</c:v>
                </c:pt>
                <c:pt idx="425">
                  <c:v>4.3</c:v>
                </c:pt>
                <c:pt idx="426">
                  <c:v>4.22</c:v>
                </c:pt>
                <c:pt idx="427">
                  <c:v>4.16</c:v>
                </c:pt>
                <c:pt idx="428">
                  <c:v>4.16</c:v>
                </c:pt>
                <c:pt idx="429">
                  <c:v>4.12</c:v>
                </c:pt>
                <c:pt idx="430">
                  <c:v>4.0599999999999996</c:v>
                </c:pt>
                <c:pt idx="431">
                  <c:v>3.92</c:v>
                </c:pt>
                <c:pt idx="432">
                  <c:v>4.09</c:v>
                </c:pt>
                <c:pt idx="433">
                  <c:v>3.97</c:v>
                </c:pt>
                <c:pt idx="434">
                  <c:v>3.86</c:v>
                </c:pt>
                <c:pt idx="435">
                  <c:v>3.95</c:v>
                </c:pt>
                <c:pt idx="436">
                  <c:v>4.08</c:v>
                </c:pt>
                <c:pt idx="437">
                  <c:v>4.1500000000000004</c:v>
                </c:pt>
                <c:pt idx="438">
                  <c:v>4.0999999999999996</c:v>
                </c:pt>
                <c:pt idx="439">
                  <c:v>4.1399999999999997</c:v>
                </c:pt>
                <c:pt idx="440">
                  <c:v>4.08</c:v>
                </c:pt>
                <c:pt idx="441">
                  <c:v>4.0199999999999996</c:v>
                </c:pt>
                <c:pt idx="442">
                  <c:v>3.76</c:v>
                </c:pt>
                <c:pt idx="443">
                  <c:v>3.58</c:v>
                </c:pt>
                <c:pt idx="444">
                  <c:v>3.46</c:v>
                </c:pt>
                <c:pt idx="445">
                  <c:v>3.38</c:v>
                </c:pt>
                <c:pt idx="446">
                  <c:v>3.28</c:v>
                </c:pt>
                <c:pt idx="447">
                  <c:v>3.26</c:v>
                </c:pt>
                <c:pt idx="448">
                  <c:v>3.28</c:v>
                </c:pt>
                <c:pt idx="449">
                  <c:v>3.26</c:v>
                </c:pt>
                <c:pt idx="450">
                  <c:v>3.42</c:v>
                </c:pt>
                <c:pt idx="451">
                  <c:v>3.36</c:v>
                </c:pt>
                <c:pt idx="452">
                  <c:v>3.32</c:v>
                </c:pt>
                <c:pt idx="453">
                  <c:v>3.38</c:v>
                </c:pt>
                <c:pt idx="454">
                  <c:v>3.38</c:v>
                </c:pt>
                <c:pt idx="455">
                  <c:v>3.42</c:v>
                </c:pt>
                <c:pt idx="456">
                  <c:v>3.25</c:v>
                </c:pt>
                <c:pt idx="457">
                  <c:v>3.15</c:v>
                </c:pt>
                <c:pt idx="458">
                  <c:v>2.9</c:v>
                </c:pt>
                <c:pt idx="459">
                  <c:v>2.85</c:v>
                </c:pt>
                <c:pt idx="460">
                  <c:v>2.8</c:v>
                </c:pt>
                <c:pt idx="461">
                  <c:v>2.8</c:v>
                </c:pt>
                <c:pt idx="462">
                  <c:v>2.66</c:v>
                </c:pt>
                <c:pt idx="463">
                  <c:v>2.83</c:v>
                </c:pt>
                <c:pt idx="464">
                  <c:v>2.94</c:v>
                </c:pt>
                <c:pt idx="465">
                  <c:v>2.92</c:v>
                </c:pt>
                <c:pt idx="466">
                  <c:v>2.87</c:v>
                </c:pt>
                <c:pt idx="467">
                  <c:v>2.83</c:v>
                </c:pt>
                <c:pt idx="468">
                  <c:v>2.8</c:v>
                </c:pt>
                <c:pt idx="469">
                  <c:v>2.76</c:v>
                </c:pt>
                <c:pt idx="470">
                  <c:v>2.7</c:v>
                </c:pt>
                <c:pt idx="471">
                  <c:v>2.62</c:v>
                </c:pt>
                <c:pt idx="472">
                  <c:v>2.56</c:v>
                </c:pt>
                <c:pt idx="473">
                  <c:v>2.4500000000000002</c:v>
                </c:pt>
                <c:pt idx="474">
                  <c:v>2.38</c:v>
                </c:pt>
                <c:pt idx="475">
                  <c:v>2.35</c:v>
                </c:pt>
                <c:pt idx="476">
                  <c:v>2.4</c:v>
                </c:pt>
                <c:pt idx="477">
                  <c:v>2.42</c:v>
                </c:pt>
                <c:pt idx="478">
                  <c:v>2.4500000000000002</c:v>
                </c:pt>
                <c:pt idx="479">
                  <c:v>2.52</c:v>
                </c:pt>
                <c:pt idx="480">
                  <c:v>2.57</c:v>
                </c:pt>
                <c:pt idx="481">
                  <c:v>2.68</c:v>
                </c:pt>
                <c:pt idx="482">
                  <c:v>2.96</c:v>
                </c:pt>
                <c:pt idx="483">
                  <c:v>3.1</c:v>
                </c:pt>
                <c:pt idx="484">
                  <c:v>3.26</c:v>
                </c:pt>
                <c:pt idx="485">
                  <c:v>3.15</c:v>
                </c:pt>
                <c:pt idx="486">
                  <c:v>2.96</c:v>
                </c:pt>
                <c:pt idx="487">
                  <c:v>2.86</c:v>
                </c:pt>
                <c:pt idx="488">
                  <c:v>2.74</c:v>
                </c:pt>
                <c:pt idx="489">
                  <c:v>2.8</c:v>
                </c:pt>
                <c:pt idx="490">
                  <c:v>2.9</c:v>
                </c:pt>
                <c:pt idx="491">
                  <c:v>2.98</c:v>
                </c:pt>
                <c:pt idx="492">
                  <c:v>3.82</c:v>
                </c:pt>
                <c:pt idx="493">
                  <c:v>3.5</c:v>
                </c:pt>
                <c:pt idx="494">
                  <c:v>3.48</c:v>
                </c:pt>
                <c:pt idx="495">
                  <c:v>3.52</c:v>
                </c:pt>
                <c:pt idx="496">
                  <c:v>3.65</c:v>
                </c:pt>
                <c:pt idx="497">
                  <c:v>3.66</c:v>
                </c:pt>
                <c:pt idx="498">
                  <c:v>3.52</c:v>
                </c:pt>
                <c:pt idx="499">
                  <c:v>3.58</c:v>
                </c:pt>
                <c:pt idx="500">
                  <c:v>3.66</c:v>
                </c:pt>
                <c:pt idx="501">
                  <c:v>3.54</c:v>
                </c:pt>
                <c:pt idx="502">
                  <c:v>3.27</c:v>
                </c:pt>
                <c:pt idx="503">
                  <c:v>3.36</c:v>
                </c:pt>
                <c:pt idx="504">
                  <c:v>3.56</c:v>
                </c:pt>
                <c:pt idx="505">
                  <c:v>4.03</c:v>
                </c:pt>
                <c:pt idx="506">
                  <c:v>4.2</c:v>
                </c:pt>
                <c:pt idx="507">
                  <c:v>4.08</c:v>
                </c:pt>
                <c:pt idx="508">
                  <c:v>3.78</c:v>
                </c:pt>
                <c:pt idx="509">
                  <c:v>3.52</c:v>
                </c:pt>
                <c:pt idx="510">
                  <c:v>3.48</c:v>
                </c:pt>
                <c:pt idx="511">
                  <c:v>3.48</c:v>
                </c:pt>
                <c:pt idx="512">
                  <c:v>3.58</c:v>
                </c:pt>
                <c:pt idx="513">
                  <c:v>3.45</c:v>
                </c:pt>
                <c:pt idx="514">
                  <c:v>3.3</c:v>
                </c:pt>
                <c:pt idx="515">
                  <c:v>3.25</c:v>
                </c:pt>
                <c:pt idx="516">
                  <c:v>3.22</c:v>
                </c:pt>
                <c:pt idx="517">
                  <c:v>3.18</c:v>
                </c:pt>
                <c:pt idx="518">
                  <c:v>3.15</c:v>
                </c:pt>
                <c:pt idx="519">
                  <c:v>3.15</c:v>
                </c:pt>
                <c:pt idx="520">
                  <c:v>3.16</c:v>
                </c:pt>
                <c:pt idx="521">
                  <c:v>3.22</c:v>
                </c:pt>
                <c:pt idx="522">
                  <c:v>3.4</c:v>
                </c:pt>
                <c:pt idx="523">
                  <c:v>3.24</c:v>
                </c:pt>
                <c:pt idx="524">
                  <c:v>3.24</c:v>
                </c:pt>
                <c:pt idx="525">
                  <c:v>3.2</c:v>
                </c:pt>
                <c:pt idx="526">
                  <c:v>3.08</c:v>
                </c:pt>
                <c:pt idx="527">
                  <c:v>2.96</c:v>
                </c:pt>
                <c:pt idx="528">
                  <c:v>2.7</c:v>
                </c:pt>
                <c:pt idx="529">
                  <c:v>3.55</c:v>
                </c:pt>
                <c:pt idx="530">
                  <c:v>3.9</c:v>
                </c:pt>
                <c:pt idx="531">
                  <c:v>2.5499999999999998</c:v>
                </c:pt>
                <c:pt idx="532">
                  <c:v>2.9</c:v>
                </c:pt>
                <c:pt idx="533">
                  <c:v>2.85</c:v>
                </c:pt>
                <c:pt idx="534">
                  <c:v>2.95</c:v>
                </c:pt>
                <c:pt idx="535">
                  <c:v>3.1</c:v>
                </c:pt>
                <c:pt idx="536">
                  <c:v>3.2</c:v>
                </c:pt>
                <c:pt idx="537">
                  <c:v>3.1</c:v>
                </c:pt>
                <c:pt idx="538">
                  <c:v>3</c:v>
                </c:pt>
                <c:pt idx="539">
                  <c:v>2.95</c:v>
                </c:pt>
                <c:pt idx="540">
                  <c:v>2.85</c:v>
                </c:pt>
                <c:pt idx="541">
                  <c:v>2.83</c:v>
                </c:pt>
                <c:pt idx="542">
                  <c:v>2.85</c:v>
                </c:pt>
                <c:pt idx="543">
                  <c:v>2.83</c:v>
                </c:pt>
                <c:pt idx="544">
                  <c:v>2.78</c:v>
                </c:pt>
                <c:pt idx="545">
                  <c:v>1.85</c:v>
                </c:pt>
                <c:pt idx="546">
                  <c:v>3.24</c:v>
                </c:pt>
                <c:pt idx="547">
                  <c:v>3.36</c:v>
                </c:pt>
                <c:pt idx="548">
                  <c:v>3.78</c:v>
                </c:pt>
                <c:pt idx="549">
                  <c:v>3.77</c:v>
                </c:pt>
                <c:pt idx="550">
                  <c:v>3.64</c:v>
                </c:pt>
                <c:pt idx="551">
                  <c:v>3.56</c:v>
                </c:pt>
                <c:pt idx="552">
                  <c:v>3.65</c:v>
                </c:pt>
                <c:pt idx="553">
                  <c:v>3.63</c:v>
                </c:pt>
                <c:pt idx="554">
                  <c:v>3.4</c:v>
                </c:pt>
                <c:pt idx="555">
                  <c:v>3.55</c:v>
                </c:pt>
                <c:pt idx="556">
                  <c:v>4.24</c:v>
                </c:pt>
                <c:pt idx="557">
                  <c:v>3.9</c:v>
                </c:pt>
                <c:pt idx="558">
                  <c:v>3.74</c:v>
                </c:pt>
                <c:pt idx="559">
                  <c:v>4.6399999999999997</c:v>
                </c:pt>
                <c:pt idx="560">
                  <c:v>4.95</c:v>
                </c:pt>
                <c:pt idx="561">
                  <c:v>4.4800000000000004</c:v>
                </c:pt>
                <c:pt idx="562">
                  <c:v>4.59</c:v>
                </c:pt>
                <c:pt idx="563">
                  <c:v>4.63</c:v>
                </c:pt>
                <c:pt idx="564">
                  <c:v>4.2</c:v>
                </c:pt>
                <c:pt idx="565">
                  <c:v>3.9</c:v>
                </c:pt>
                <c:pt idx="566">
                  <c:v>3.53</c:v>
                </c:pt>
                <c:pt idx="567">
                  <c:v>3.26</c:v>
                </c:pt>
                <c:pt idx="568">
                  <c:v>3.18</c:v>
                </c:pt>
                <c:pt idx="569">
                  <c:v>3.12</c:v>
                </c:pt>
                <c:pt idx="570">
                  <c:v>3.04</c:v>
                </c:pt>
                <c:pt idx="571">
                  <c:v>2.9</c:v>
                </c:pt>
                <c:pt idx="572">
                  <c:v>2.76</c:v>
                </c:pt>
                <c:pt idx="573">
                  <c:v>2.72</c:v>
                </c:pt>
                <c:pt idx="574">
                  <c:v>2.78</c:v>
                </c:pt>
                <c:pt idx="575">
                  <c:v>2.78</c:v>
                </c:pt>
                <c:pt idx="576">
                  <c:v>2.7</c:v>
                </c:pt>
                <c:pt idx="577">
                  <c:v>2.58</c:v>
                </c:pt>
                <c:pt idx="578">
                  <c:v>2.5499999999999998</c:v>
                </c:pt>
                <c:pt idx="579">
                  <c:v>2.5299999999999998</c:v>
                </c:pt>
                <c:pt idx="580">
                  <c:v>2.48</c:v>
                </c:pt>
                <c:pt idx="581">
                  <c:v>2.4500000000000002</c:v>
                </c:pt>
                <c:pt idx="582">
                  <c:v>2.46</c:v>
                </c:pt>
                <c:pt idx="583">
                  <c:v>2.4300000000000002</c:v>
                </c:pt>
                <c:pt idx="584">
                  <c:v>2.68</c:v>
                </c:pt>
                <c:pt idx="585">
                  <c:v>2.78</c:v>
                </c:pt>
                <c:pt idx="586">
                  <c:v>2.65</c:v>
                </c:pt>
                <c:pt idx="587">
                  <c:v>2.98</c:v>
                </c:pt>
                <c:pt idx="588">
                  <c:v>3.16</c:v>
                </c:pt>
                <c:pt idx="589">
                  <c:v>3.25</c:v>
                </c:pt>
                <c:pt idx="590">
                  <c:v>3.46</c:v>
                </c:pt>
                <c:pt idx="591">
                  <c:v>3.3</c:v>
                </c:pt>
                <c:pt idx="592">
                  <c:v>4.0999999999999996</c:v>
                </c:pt>
                <c:pt idx="593">
                  <c:v>3.9</c:v>
                </c:pt>
                <c:pt idx="594">
                  <c:v>3.78</c:v>
                </c:pt>
                <c:pt idx="595">
                  <c:v>4</c:v>
                </c:pt>
                <c:pt idx="596">
                  <c:v>4.45</c:v>
                </c:pt>
                <c:pt idx="597">
                  <c:v>4.5</c:v>
                </c:pt>
                <c:pt idx="598">
                  <c:v>4.41</c:v>
                </c:pt>
                <c:pt idx="599">
                  <c:v>4.46</c:v>
                </c:pt>
                <c:pt idx="600">
                  <c:v>4.3099999999999996</c:v>
                </c:pt>
                <c:pt idx="601">
                  <c:v>4.2</c:v>
                </c:pt>
                <c:pt idx="602">
                  <c:v>4.58</c:v>
                </c:pt>
                <c:pt idx="603">
                  <c:v>4.95</c:v>
                </c:pt>
                <c:pt idx="604">
                  <c:v>4.8499999999999996</c:v>
                </c:pt>
                <c:pt idx="605">
                  <c:v>4.95</c:v>
                </c:pt>
                <c:pt idx="606">
                  <c:v>5.7</c:v>
                </c:pt>
                <c:pt idx="607">
                  <c:v>6</c:v>
                </c:pt>
                <c:pt idx="608">
                  <c:v>5.98</c:v>
                </c:pt>
                <c:pt idx="609">
                  <c:v>5.8</c:v>
                </c:pt>
                <c:pt idx="610">
                  <c:v>5.86</c:v>
                </c:pt>
                <c:pt idx="611">
                  <c:v>6.36</c:v>
                </c:pt>
                <c:pt idx="612">
                  <c:v>6.36</c:v>
                </c:pt>
                <c:pt idx="613">
                  <c:v>6.22</c:v>
                </c:pt>
                <c:pt idx="614">
                  <c:v>6.16</c:v>
                </c:pt>
                <c:pt idx="615">
                  <c:v>6.94</c:v>
                </c:pt>
                <c:pt idx="616">
                  <c:v>7.1</c:v>
                </c:pt>
                <c:pt idx="617">
                  <c:v>7.04</c:v>
                </c:pt>
                <c:pt idx="618">
                  <c:v>7.04</c:v>
                </c:pt>
                <c:pt idx="619">
                  <c:v>7</c:v>
                </c:pt>
                <c:pt idx="620">
                  <c:v>6.98</c:v>
                </c:pt>
                <c:pt idx="621">
                  <c:v>7.02</c:v>
                </c:pt>
                <c:pt idx="622">
                  <c:v>7.12</c:v>
                </c:pt>
                <c:pt idx="623">
                  <c:v>7.32</c:v>
                </c:pt>
                <c:pt idx="624">
                  <c:v>7.44</c:v>
                </c:pt>
                <c:pt idx="625">
                  <c:v>7.67</c:v>
                </c:pt>
                <c:pt idx="626">
                  <c:v>7.6</c:v>
                </c:pt>
                <c:pt idx="627">
                  <c:v>7.42</c:v>
                </c:pt>
                <c:pt idx="628">
                  <c:v>7.22</c:v>
                </c:pt>
                <c:pt idx="629">
                  <c:v>7.6</c:v>
                </c:pt>
                <c:pt idx="630">
                  <c:v>7.86</c:v>
                </c:pt>
                <c:pt idx="631">
                  <c:v>8.1</c:v>
                </c:pt>
                <c:pt idx="632">
                  <c:v>8.08</c:v>
                </c:pt>
                <c:pt idx="633">
                  <c:v>7.9</c:v>
                </c:pt>
                <c:pt idx="634">
                  <c:v>8</c:v>
                </c:pt>
                <c:pt idx="635">
                  <c:v>8.2799999999999994</c:v>
                </c:pt>
                <c:pt idx="636">
                  <c:v>8.2799999999999994</c:v>
                </c:pt>
                <c:pt idx="637">
                  <c:v>8.26</c:v>
                </c:pt>
                <c:pt idx="638">
                  <c:v>8.32</c:v>
                </c:pt>
                <c:pt idx="639">
                  <c:v>8.32</c:v>
                </c:pt>
                <c:pt idx="640">
                  <c:v>8.2899999999999991</c:v>
                </c:pt>
                <c:pt idx="641">
                  <c:v>8.2899999999999991</c:v>
                </c:pt>
                <c:pt idx="642">
                  <c:v>8.34</c:v>
                </c:pt>
                <c:pt idx="643">
                  <c:v>8.66</c:v>
                </c:pt>
                <c:pt idx="644">
                  <c:v>8.52</c:v>
                </c:pt>
                <c:pt idx="645">
                  <c:v>8.51</c:v>
                </c:pt>
                <c:pt idx="646">
                  <c:v>8.5</c:v>
                </c:pt>
                <c:pt idx="647">
                  <c:v>8.3800000000000008</c:v>
                </c:pt>
                <c:pt idx="648">
                  <c:v>8.3000000000000007</c:v>
                </c:pt>
                <c:pt idx="649">
                  <c:v>8.36</c:v>
                </c:pt>
                <c:pt idx="650">
                  <c:v>8.43</c:v>
                </c:pt>
                <c:pt idx="651">
                  <c:v>8.48</c:v>
                </c:pt>
                <c:pt idx="652">
                  <c:v>8.5</c:v>
                </c:pt>
                <c:pt idx="653">
                  <c:v>8.5399999999999991</c:v>
                </c:pt>
                <c:pt idx="654">
                  <c:v>8.6</c:v>
                </c:pt>
                <c:pt idx="655">
                  <c:v>8.6199999999999992</c:v>
                </c:pt>
                <c:pt idx="656">
                  <c:v>8.68</c:v>
                </c:pt>
                <c:pt idx="657">
                  <c:v>8.7200000000000006</c:v>
                </c:pt>
                <c:pt idx="658">
                  <c:v>8.82</c:v>
                </c:pt>
                <c:pt idx="659">
                  <c:v>8.7899999999999991</c:v>
                </c:pt>
                <c:pt idx="660">
                  <c:v>8.75</c:v>
                </c:pt>
                <c:pt idx="661">
                  <c:v>8.74</c:v>
                </c:pt>
                <c:pt idx="662">
                  <c:v>8.68</c:v>
                </c:pt>
                <c:pt idx="663">
                  <c:v>8.68</c:v>
                </c:pt>
                <c:pt idx="664">
                  <c:v>8.7200000000000006</c:v>
                </c:pt>
                <c:pt idx="665">
                  <c:v>8.74</c:v>
                </c:pt>
                <c:pt idx="666">
                  <c:v>8.76</c:v>
                </c:pt>
                <c:pt idx="667">
                  <c:v>8.7200000000000006</c:v>
                </c:pt>
                <c:pt idx="668">
                  <c:v>8.67</c:v>
                </c:pt>
                <c:pt idx="669">
                  <c:v>8.58</c:v>
                </c:pt>
                <c:pt idx="670">
                  <c:v>8.58</c:v>
                </c:pt>
                <c:pt idx="671">
                  <c:v>8.58</c:v>
                </c:pt>
                <c:pt idx="672">
                  <c:v>8.75</c:v>
                </c:pt>
                <c:pt idx="673">
                  <c:v>8.8000000000000007</c:v>
                </c:pt>
                <c:pt idx="674">
                  <c:v>8.85</c:v>
                </c:pt>
                <c:pt idx="675">
                  <c:v>9</c:v>
                </c:pt>
                <c:pt idx="676">
                  <c:v>9.0399999999999991</c:v>
                </c:pt>
                <c:pt idx="677">
                  <c:v>9.0399999999999991</c:v>
                </c:pt>
                <c:pt idx="678">
                  <c:v>8.98</c:v>
                </c:pt>
                <c:pt idx="679">
                  <c:v>8.98</c:v>
                </c:pt>
                <c:pt idx="680">
                  <c:v>8.98</c:v>
                </c:pt>
                <c:pt idx="681">
                  <c:v>8.9</c:v>
                </c:pt>
                <c:pt idx="682">
                  <c:v>8.74</c:v>
                </c:pt>
                <c:pt idx="683">
                  <c:v>8.6999999999999993</c:v>
                </c:pt>
                <c:pt idx="684">
                  <c:v>8.66</c:v>
                </c:pt>
                <c:pt idx="685">
                  <c:v>8.6300000000000008</c:v>
                </c:pt>
                <c:pt idx="686">
                  <c:v>8.6199999999999992</c:v>
                </c:pt>
                <c:pt idx="687">
                  <c:v>8.58</c:v>
                </c:pt>
                <c:pt idx="688">
                  <c:v>8.59</c:v>
                </c:pt>
                <c:pt idx="689">
                  <c:v>8.5</c:v>
                </c:pt>
                <c:pt idx="690">
                  <c:v>8.4700000000000006</c:v>
                </c:pt>
                <c:pt idx="691">
                  <c:v>8.4</c:v>
                </c:pt>
                <c:pt idx="692">
                  <c:v>8.31</c:v>
                </c:pt>
                <c:pt idx="693">
                  <c:v>8.31</c:v>
                </c:pt>
                <c:pt idx="694">
                  <c:v>8.2100000000000009</c:v>
                </c:pt>
                <c:pt idx="695">
                  <c:v>8.3000000000000007</c:v>
                </c:pt>
                <c:pt idx="696">
                  <c:v>8.34</c:v>
                </c:pt>
                <c:pt idx="697">
                  <c:v>8.31</c:v>
                </c:pt>
                <c:pt idx="698">
                  <c:v>8.2200000000000006</c:v>
                </c:pt>
                <c:pt idx="699">
                  <c:v>8.17</c:v>
                </c:pt>
                <c:pt idx="700">
                  <c:v>8.14</c:v>
                </c:pt>
                <c:pt idx="701">
                  <c:v>8.1</c:v>
                </c:pt>
                <c:pt idx="702">
                  <c:v>8.1</c:v>
                </c:pt>
                <c:pt idx="703">
                  <c:v>8.09</c:v>
                </c:pt>
                <c:pt idx="704">
                  <c:v>8.0399999999999991</c:v>
                </c:pt>
                <c:pt idx="705">
                  <c:v>8.0500000000000007</c:v>
                </c:pt>
                <c:pt idx="706">
                  <c:v>8.07</c:v>
                </c:pt>
                <c:pt idx="707">
                  <c:v>8.11</c:v>
                </c:pt>
                <c:pt idx="708">
                  <c:v>8.11</c:v>
                </c:pt>
                <c:pt idx="709">
                  <c:v>8.1199999999999992</c:v>
                </c:pt>
                <c:pt idx="710">
                  <c:v>8.18</c:v>
                </c:pt>
                <c:pt idx="711">
                  <c:v>8.2200000000000006</c:v>
                </c:pt>
                <c:pt idx="712">
                  <c:v>8.24</c:v>
                </c:pt>
                <c:pt idx="713">
                  <c:v>8.24</c:v>
                </c:pt>
                <c:pt idx="714">
                  <c:v>8.24</c:v>
                </c:pt>
                <c:pt idx="715">
                  <c:v>8.26</c:v>
                </c:pt>
                <c:pt idx="716">
                  <c:v>8.2200000000000006</c:v>
                </c:pt>
                <c:pt idx="717">
                  <c:v>8.18</c:v>
                </c:pt>
                <c:pt idx="718">
                  <c:v>8.1300000000000008</c:v>
                </c:pt>
                <c:pt idx="719">
                  <c:v>8.1</c:v>
                </c:pt>
                <c:pt idx="720">
                  <c:v>8.06</c:v>
                </c:pt>
                <c:pt idx="721">
                  <c:v>8.15</c:v>
                </c:pt>
                <c:pt idx="722">
                  <c:v>8.1199999999999992</c:v>
                </c:pt>
                <c:pt idx="723">
                  <c:v>8.15</c:v>
                </c:pt>
                <c:pt idx="724">
                  <c:v>8.1</c:v>
                </c:pt>
                <c:pt idx="725">
                  <c:v>8.0299999999999994</c:v>
                </c:pt>
                <c:pt idx="726">
                  <c:v>7.95</c:v>
                </c:pt>
                <c:pt idx="727">
                  <c:v>7.9</c:v>
                </c:pt>
                <c:pt idx="728">
                  <c:v>7.8</c:v>
                </c:pt>
                <c:pt idx="729">
                  <c:v>7.74</c:v>
                </c:pt>
                <c:pt idx="730">
                  <c:v>7.67</c:v>
                </c:pt>
                <c:pt idx="731">
                  <c:v>7.6</c:v>
                </c:pt>
              </c:numCache>
            </c:numRef>
          </c:val>
          <c:smooth val="1"/>
          <c:extLst>
            <c:ext xmlns:c16="http://schemas.microsoft.com/office/drawing/2014/chart" uri="{C3380CC4-5D6E-409C-BE32-E72D297353CC}">
              <c16:uniqueId val="{00000000-C356-4A58-9C10-638A3180D7E4}"/>
            </c:ext>
          </c:extLst>
        </c:ser>
        <c:ser>
          <c:idx val="11"/>
          <c:order val="11"/>
          <c:tx>
            <c:v>2011</c:v>
          </c:tx>
          <c:spPr>
            <a:ln w="3175">
              <a:solidFill>
                <a:srgbClr val="C00000"/>
              </a:solidFill>
              <a:prstDash val="sysDot"/>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DATOS!$AH$3:$AH$734</c:f>
              <c:numCache>
                <c:formatCode>0.00</c:formatCode>
                <c:ptCount val="732"/>
                <c:pt idx="0">
                  <c:v>7.53</c:v>
                </c:pt>
                <c:pt idx="1">
                  <c:v>7.43</c:v>
                </c:pt>
                <c:pt idx="2">
                  <c:v>7.34</c:v>
                </c:pt>
                <c:pt idx="3">
                  <c:v>7.18</c:v>
                </c:pt>
                <c:pt idx="4">
                  <c:v>7.08</c:v>
                </c:pt>
                <c:pt idx="5">
                  <c:v>7.02</c:v>
                </c:pt>
                <c:pt idx="6">
                  <c:v>6.95</c:v>
                </c:pt>
                <c:pt idx="7">
                  <c:v>6.82</c:v>
                </c:pt>
                <c:pt idx="8">
                  <c:v>6.7</c:v>
                </c:pt>
                <c:pt idx="9">
                  <c:v>6.67</c:v>
                </c:pt>
                <c:pt idx="10">
                  <c:v>6.72</c:v>
                </c:pt>
                <c:pt idx="11">
                  <c:v>6.7</c:v>
                </c:pt>
                <c:pt idx="12">
                  <c:v>6.64</c:v>
                </c:pt>
                <c:pt idx="13">
                  <c:v>6.74</c:v>
                </c:pt>
                <c:pt idx="14">
                  <c:v>6.8</c:v>
                </c:pt>
                <c:pt idx="15">
                  <c:v>6.72</c:v>
                </c:pt>
                <c:pt idx="16">
                  <c:v>6.8</c:v>
                </c:pt>
                <c:pt idx="17">
                  <c:v>6.64</c:v>
                </c:pt>
                <c:pt idx="18">
                  <c:v>6.54</c:v>
                </c:pt>
                <c:pt idx="19">
                  <c:v>6.45</c:v>
                </c:pt>
                <c:pt idx="20">
                  <c:v>6.36</c:v>
                </c:pt>
                <c:pt idx="21">
                  <c:v>6.24</c:v>
                </c:pt>
                <c:pt idx="22">
                  <c:v>6.2</c:v>
                </c:pt>
                <c:pt idx="23">
                  <c:v>6.08</c:v>
                </c:pt>
                <c:pt idx="24">
                  <c:v>5.8</c:v>
                </c:pt>
                <c:pt idx="25">
                  <c:v>5.64</c:v>
                </c:pt>
                <c:pt idx="26">
                  <c:v>5.52</c:v>
                </c:pt>
                <c:pt idx="27">
                  <c:v>5.4</c:v>
                </c:pt>
                <c:pt idx="28">
                  <c:v>5.2</c:v>
                </c:pt>
                <c:pt idx="29">
                  <c:v>5.12</c:v>
                </c:pt>
                <c:pt idx="30">
                  <c:v>5.08</c:v>
                </c:pt>
                <c:pt idx="31">
                  <c:v>4.96</c:v>
                </c:pt>
                <c:pt idx="32">
                  <c:v>4.8499999999999996</c:v>
                </c:pt>
                <c:pt idx="33">
                  <c:v>4.8</c:v>
                </c:pt>
                <c:pt idx="34">
                  <c:v>4.78</c:v>
                </c:pt>
                <c:pt idx="35">
                  <c:v>4.6900000000000004</c:v>
                </c:pt>
                <c:pt idx="36">
                  <c:v>4.5999999999999996</c:v>
                </c:pt>
                <c:pt idx="37">
                  <c:v>4.55</c:v>
                </c:pt>
                <c:pt idx="38">
                  <c:v>4.4800000000000004</c:v>
                </c:pt>
                <c:pt idx="39">
                  <c:v>4.5</c:v>
                </c:pt>
                <c:pt idx="40">
                  <c:v>4.5</c:v>
                </c:pt>
                <c:pt idx="41">
                  <c:v>4.46</c:v>
                </c:pt>
                <c:pt idx="42">
                  <c:v>4.5</c:v>
                </c:pt>
                <c:pt idx="43">
                  <c:v>4.55</c:v>
                </c:pt>
                <c:pt idx="44">
                  <c:v>4.5</c:v>
                </c:pt>
                <c:pt idx="45">
                  <c:v>4.42</c:v>
                </c:pt>
                <c:pt idx="46">
                  <c:v>4.3</c:v>
                </c:pt>
                <c:pt idx="47">
                  <c:v>4.25</c:v>
                </c:pt>
                <c:pt idx="48">
                  <c:v>4.21</c:v>
                </c:pt>
                <c:pt idx="49">
                  <c:v>4.1500000000000004</c:v>
                </c:pt>
                <c:pt idx="50">
                  <c:v>3.94</c:v>
                </c:pt>
                <c:pt idx="51">
                  <c:v>3.94</c:v>
                </c:pt>
                <c:pt idx="52">
                  <c:v>4</c:v>
                </c:pt>
                <c:pt idx="53">
                  <c:v>3.94</c:v>
                </c:pt>
                <c:pt idx="54">
                  <c:v>4</c:v>
                </c:pt>
                <c:pt idx="55">
                  <c:v>3.98</c:v>
                </c:pt>
                <c:pt idx="56">
                  <c:v>4</c:v>
                </c:pt>
                <c:pt idx="57">
                  <c:v>4</c:v>
                </c:pt>
                <c:pt idx="58">
                  <c:v>4</c:v>
                </c:pt>
                <c:pt idx="59">
                  <c:v>4.0199999999999996</c:v>
                </c:pt>
                <c:pt idx="60">
                  <c:v>4.0999999999999996</c:v>
                </c:pt>
                <c:pt idx="61">
                  <c:v>4.07</c:v>
                </c:pt>
                <c:pt idx="62">
                  <c:v>3.94</c:v>
                </c:pt>
                <c:pt idx="63">
                  <c:v>3.85</c:v>
                </c:pt>
                <c:pt idx="64">
                  <c:v>3.75</c:v>
                </c:pt>
                <c:pt idx="65">
                  <c:v>3.6</c:v>
                </c:pt>
                <c:pt idx="66">
                  <c:v>3.47</c:v>
                </c:pt>
                <c:pt idx="67">
                  <c:v>3.52</c:v>
                </c:pt>
                <c:pt idx="68">
                  <c:v>3.5</c:v>
                </c:pt>
                <c:pt idx="69">
                  <c:v>3.57</c:v>
                </c:pt>
                <c:pt idx="70">
                  <c:v>3.6</c:v>
                </c:pt>
                <c:pt idx="71">
                  <c:v>3.66</c:v>
                </c:pt>
                <c:pt idx="72">
                  <c:v>3.78</c:v>
                </c:pt>
                <c:pt idx="73">
                  <c:v>3.86</c:v>
                </c:pt>
                <c:pt idx="74">
                  <c:v>4.0199999999999996</c:v>
                </c:pt>
                <c:pt idx="75">
                  <c:v>3.98</c:v>
                </c:pt>
                <c:pt idx="76">
                  <c:v>4.34</c:v>
                </c:pt>
                <c:pt idx="77">
                  <c:v>4.34</c:v>
                </c:pt>
                <c:pt idx="78">
                  <c:v>4.76</c:v>
                </c:pt>
                <c:pt idx="79">
                  <c:v>5.43</c:v>
                </c:pt>
                <c:pt idx="80">
                  <c:v>5.34</c:v>
                </c:pt>
                <c:pt idx="81">
                  <c:v>5.34</c:v>
                </c:pt>
                <c:pt idx="82">
                  <c:v>5.43</c:v>
                </c:pt>
                <c:pt idx="83">
                  <c:v>5.39</c:v>
                </c:pt>
                <c:pt idx="84">
                  <c:v>5.41</c:v>
                </c:pt>
                <c:pt idx="85">
                  <c:v>5.47</c:v>
                </c:pt>
                <c:pt idx="86">
                  <c:v>5.41</c:v>
                </c:pt>
                <c:pt idx="87">
                  <c:v>5.44</c:v>
                </c:pt>
                <c:pt idx="88">
                  <c:v>5.51</c:v>
                </c:pt>
                <c:pt idx="89">
                  <c:v>5.59</c:v>
                </c:pt>
                <c:pt idx="90">
                  <c:v>5.6</c:v>
                </c:pt>
                <c:pt idx="91">
                  <c:v>5.63</c:v>
                </c:pt>
                <c:pt idx="92">
                  <c:v>5.67</c:v>
                </c:pt>
                <c:pt idx="93">
                  <c:v>5.76</c:v>
                </c:pt>
                <c:pt idx="94">
                  <c:v>5.84</c:v>
                </c:pt>
                <c:pt idx="95">
                  <c:v>6.1</c:v>
                </c:pt>
                <c:pt idx="96">
                  <c:v>6.04</c:v>
                </c:pt>
                <c:pt idx="97">
                  <c:v>6.1</c:v>
                </c:pt>
                <c:pt idx="98">
                  <c:v>6.06</c:v>
                </c:pt>
                <c:pt idx="99">
                  <c:v>6.12</c:v>
                </c:pt>
                <c:pt idx="100">
                  <c:v>6.1</c:v>
                </c:pt>
                <c:pt idx="101">
                  <c:v>6.02</c:v>
                </c:pt>
                <c:pt idx="102">
                  <c:v>5.94</c:v>
                </c:pt>
                <c:pt idx="103">
                  <c:v>5.81</c:v>
                </c:pt>
                <c:pt idx="104">
                  <c:v>5.71</c:v>
                </c:pt>
                <c:pt idx="105">
                  <c:v>5.6</c:v>
                </c:pt>
                <c:pt idx="106">
                  <c:v>5.52</c:v>
                </c:pt>
                <c:pt idx="107">
                  <c:v>5.56</c:v>
                </c:pt>
                <c:pt idx="108">
                  <c:v>5.54</c:v>
                </c:pt>
                <c:pt idx="109">
                  <c:v>5.9</c:v>
                </c:pt>
                <c:pt idx="110">
                  <c:v>6.32</c:v>
                </c:pt>
                <c:pt idx="111">
                  <c:v>6.59</c:v>
                </c:pt>
                <c:pt idx="112">
                  <c:v>6.55</c:v>
                </c:pt>
                <c:pt idx="113">
                  <c:v>6.55</c:v>
                </c:pt>
                <c:pt idx="114">
                  <c:v>6.62</c:v>
                </c:pt>
                <c:pt idx="115">
                  <c:v>6.68</c:v>
                </c:pt>
                <c:pt idx="116">
                  <c:v>6.78</c:v>
                </c:pt>
                <c:pt idx="117">
                  <c:v>6.76</c:v>
                </c:pt>
                <c:pt idx="118">
                  <c:v>6.76</c:v>
                </c:pt>
                <c:pt idx="119">
                  <c:v>6.75</c:v>
                </c:pt>
                <c:pt idx="120">
                  <c:v>6.75</c:v>
                </c:pt>
                <c:pt idx="121">
                  <c:v>7.02</c:v>
                </c:pt>
                <c:pt idx="122">
                  <c:v>7.1</c:v>
                </c:pt>
                <c:pt idx="123">
                  <c:v>7.24</c:v>
                </c:pt>
                <c:pt idx="124">
                  <c:v>7.24</c:v>
                </c:pt>
                <c:pt idx="125">
                  <c:v>7.21</c:v>
                </c:pt>
                <c:pt idx="126">
                  <c:v>7.2</c:v>
                </c:pt>
                <c:pt idx="127">
                  <c:v>7.28</c:v>
                </c:pt>
                <c:pt idx="128">
                  <c:v>7.32</c:v>
                </c:pt>
                <c:pt idx="129">
                  <c:v>7.4</c:v>
                </c:pt>
                <c:pt idx="130">
                  <c:v>7.46</c:v>
                </c:pt>
                <c:pt idx="131">
                  <c:v>7.44</c:v>
                </c:pt>
                <c:pt idx="132">
                  <c:v>7.41</c:v>
                </c:pt>
                <c:pt idx="133">
                  <c:v>7.37</c:v>
                </c:pt>
                <c:pt idx="134">
                  <c:v>7.29</c:v>
                </c:pt>
                <c:pt idx="135">
                  <c:v>7.23</c:v>
                </c:pt>
                <c:pt idx="136">
                  <c:v>7.16</c:v>
                </c:pt>
                <c:pt idx="137">
                  <c:v>7.06</c:v>
                </c:pt>
                <c:pt idx="138">
                  <c:v>7.06</c:v>
                </c:pt>
                <c:pt idx="139">
                  <c:v>7.02</c:v>
                </c:pt>
                <c:pt idx="140">
                  <c:v>6.95</c:v>
                </c:pt>
                <c:pt idx="141">
                  <c:v>6.93</c:v>
                </c:pt>
                <c:pt idx="142">
                  <c:v>6.9</c:v>
                </c:pt>
                <c:pt idx="143">
                  <c:v>6.98</c:v>
                </c:pt>
                <c:pt idx="144">
                  <c:v>7.02</c:v>
                </c:pt>
                <c:pt idx="145">
                  <c:v>7.04</c:v>
                </c:pt>
                <c:pt idx="146">
                  <c:v>6.9</c:v>
                </c:pt>
                <c:pt idx="147">
                  <c:v>6.84</c:v>
                </c:pt>
                <c:pt idx="148">
                  <c:v>6.68</c:v>
                </c:pt>
                <c:pt idx="149">
                  <c:v>6.49</c:v>
                </c:pt>
                <c:pt idx="150">
                  <c:v>6.34</c:v>
                </c:pt>
                <c:pt idx="151">
                  <c:v>6.18</c:v>
                </c:pt>
                <c:pt idx="152">
                  <c:v>6.06</c:v>
                </c:pt>
                <c:pt idx="153">
                  <c:v>6.04</c:v>
                </c:pt>
                <c:pt idx="154">
                  <c:v>5.95</c:v>
                </c:pt>
                <c:pt idx="155">
                  <c:v>5.82</c:v>
                </c:pt>
                <c:pt idx="156">
                  <c:v>5.76</c:v>
                </c:pt>
                <c:pt idx="157">
                  <c:v>5.7</c:v>
                </c:pt>
                <c:pt idx="158">
                  <c:v>5.73</c:v>
                </c:pt>
                <c:pt idx="159">
                  <c:v>5.72</c:v>
                </c:pt>
                <c:pt idx="160">
                  <c:v>5.93</c:v>
                </c:pt>
                <c:pt idx="161">
                  <c:v>5.8</c:v>
                </c:pt>
                <c:pt idx="162">
                  <c:v>5.8</c:v>
                </c:pt>
                <c:pt idx="163">
                  <c:v>5.8</c:v>
                </c:pt>
                <c:pt idx="164">
                  <c:v>5.75</c:v>
                </c:pt>
                <c:pt idx="165">
                  <c:v>6.2</c:v>
                </c:pt>
                <c:pt idx="166">
                  <c:v>6.15</c:v>
                </c:pt>
                <c:pt idx="167">
                  <c:v>6.15</c:v>
                </c:pt>
                <c:pt idx="168">
                  <c:v>6.04</c:v>
                </c:pt>
                <c:pt idx="169">
                  <c:v>5.94</c:v>
                </c:pt>
                <c:pt idx="170">
                  <c:v>5.88</c:v>
                </c:pt>
                <c:pt idx="171">
                  <c:v>5.83</c:v>
                </c:pt>
                <c:pt idx="172">
                  <c:v>5.76</c:v>
                </c:pt>
                <c:pt idx="173">
                  <c:v>5.68</c:v>
                </c:pt>
                <c:pt idx="174">
                  <c:v>5.6</c:v>
                </c:pt>
                <c:pt idx="175">
                  <c:v>5.6</c:v>
                </c:pt>
                <c:pt idx="176">
                  <c:v>5.67</c:v>
                </c:pt>
                <c:pt idx="177">
                  <c:v>5.44</c:v>
                </c:pt>
                <c:pt idx="178">
                  <c:v>5.23</c:v>
                </c:pt>
                <c:pt idx="179">
                  <c:v>5.09</c:v>
                </c:pt>
                <c:pt idx="180">
                  <c:v>5.04</c:v>
                </c:pt>
                <c:pt idx="181">
                  <c:v>5</c:v>
                </c:pt>
                <c:pt idx="182">
                  <c:v>4.9000000000000004</c:v>
                </c:pt>
                <c:pt idx="183">
                  <c:v>4.82</c:v>
                </c:pt>
                <c:pt idx="184">
                  <c:v>4.78</c:v>
                </c:pt>
                <c:pt idx="185">
                  <c:v>4.8</c:v>
                </c:pt>
                <c:pt idx="186">
                  <c:v>4.8</c:v>
                </c:pt>
                <c:pt idx="187">
                  <c:v>4.8499999999999996</c:v>
                </c:pt>
                <c:pt idx="188">
                  <c:v>4.9000000000000004</c:v>
                </c:pt>
                <c:pt idx="189">
                  <c:v>5.15</c:v>
                </c:pt>
                <c:pt idx="190">
                  <c:v>5.3</c:v>
                </c:pt>
                <c:pt idx="191">
                  <c:v>5.5</c:v>
                </c:pt>
                <c:pt idx="192">
                  <c:v>5.8</c:v>
                </c:pt>
                <c:pt idx="193">
                  <c:v>5.9</c:v>
                </c:pt>
                <c:pt idx="194">
                  <c:v>6.02</c:v>
                </c:pt>
                <c:pt idx="195">
                  <c:v>6</c:v>
                </c:pt>
                <c:pt idx="196">
                  <c:v>5.9</c:v>
                </c:pt>
                <c:pt idx="197">
                  <c:v>5.85</c:v>
                </c:pt>
                <c:pt idx="198">
                  <c:v>5.78</c:v>
                </c:pt>
                <c:pt idx="199">
                  <c:v>6.18</c:v>
                </c:pt>
                <c:pt idx="200">
                  <c:v>6.52</c:v>
                </c:pt>
                <c:pt idx="201">
                  <c:v>7.4</c:v>
                </c:pt>
                <c:pt idx="202">
                  <c:v>7.45</c:v>
                </c:pt>
                <c:pt idx="203">
                  <c:v>7.16</c:v>
                </c:pt>
                <c:pt idx="204">
                  <c:v>7.08</c:v>
                </c:pt>
                <c:pt idx="205">
                  <c:v>7.2</c:v>
                </c:pt>
                <c:pt idx="206">
                  <c:v>7.6</c:v>
                </c:pt>
                <c:pt idx="207">
                  <c:v>7.86</c:v>
                </c:pt>
                <c:pt idx="208">
                  <c:v>7.92</c:v>
                </c:pt>
                <c:pt idx="209">
                  <c:v>7.87</c:v>
                </c:pt>
                <c:pt idx="210">
                  <c:v>7.76</c:v>
                </c:pt>
                <c:pt idx="211">
                  <c:v>7.76</c:v>
                </c:pt>
                <c:pt idx="212">
                  <c:v>8.1</c:v>
                </c:pt>
                <c:pt idx="213">
                  <c:v>8.24</c:v>
                </c:pt>
                <c:pt idx="214">
                  <c:v>8.5</c:v>
                </c:pt>
                <c:pt idx="215">
                  <c:v>8.4499999999999993</c:v>
                </c:pt>
                <c:pt idx="216">
                  <c:v>8.4</c:v>
                </c:pt>
                <c:pt idx="217">
                  <c:v>8.32</c:v>
                </c:pt>
                <c:pt idx="218">
                  <c:v>8.44</c:v>
                </c:pt>
                <c:pt idx="219">
                  <c:v>8.5500000000000007</c:v>
                </c:pt>
                <c:pt idx="220">
                  <c:v>8.6</c:v>
                </c:pt>
                <c:pt idx="221">
                  <c:v>8.7799999999999994</c:v>
                </c:pt>
                <c:pt idx="222">
                  <c:v>8.7200000000000006</c:v>
                </c:pt>
                <c:pt idx="223">
                  <c:v>8.7200000000000006</c:v>
                </c:pt>
                <c:pt idx="224">
                  <c:v>8.7200000000000006</c:v>
                </c:pt>
                <c:pt idx="225">
                  <c:v>8.74</c:v>
                </c:pt>
                <c:pt idx="226">
                  <c:v>8.82</c:v>
                </c:pt>
                <c:pt idx="227">
                  <c:v>8.82</c:v>
                </c:pt>
                <c:pt idx="228">
                  <c:v>8.7799999999999994</c:v>
                </c:pt>
                <c:pt idx="229">
                  <c:v>8.75</c:v>
                </c:pt>
                <c:pt idx="230">
                  <c:v>8.64</c:v>
                </c:pt>
                <c:pt idx="231">
                  <c:v>8.7200000000000006</c:v>
                </c:pt>
                <c:pt idx="232">
                  <c:v>8.68</c:v>
                </c:pt>
                <c:pt idx="233">
                  <c:v>8.67</c:v>
                </c:pt>
                <c:pt idx="234">
                  <c:v>8.6999999999999993</c:v>
                </c:pt>
                <c:pt idx="235">
                  <c:v>8.9</c:v>
                </c:pt>
                <c:pt idx="236">
                  <c:v>8.85</c:v>
                </c:pt>
                <c:pt idx="237">
                  <c:v>8.7799999999999994</c:v>
                </c:pt>
                <c:pt idx="238">
                  <c:v>8.76</c:v>
                </c:pt>
                <c:pt idx="239">
                  <c:v>8.68</c:v>
                </c:pt>
                <c:pt idx="240">
                  <c:v>8.51</c:v>
                </c:pt>
                <c:pt idx="241">
                  <c:v>8.39</c:v>
                </c:pt>
                <c:pt idx="242">
                  <c:v>8.27</c:v>
                </c:pt>
                <c:pt idx="243">
                  <c:v>8.18</c:v>
                </c:pt>
                <c:pt idx="244">
                  <c:v>8.1199999999999992</c:v>
                </c:pt>
                <c:pt idx="245">
                  <c:v>8.06</c:v>
                </c:pt>
                <c:pt idx="246">
                  <c:v>7.92</c:v>
                </c:pt>
                <c:pt idx="247">
                  <c:v>7.82</c:v>
                </c:pt>
                <c:pt idx="248">
                  <c:v>7.7</c:v>
                </c:pt>
                <c:pt idx="249">
                  <c:v>7.63</c:v>
                </c:pt>
                <c:pt idx="250">
                  <c:v>7.54</c:v>
                </c:pt>
                <c:pt idx="251">
                  <c:v>7.41</c:v>
                </c:pt>
                <c:pt idx="252">
                  <c:v>7.27</c:v>
                </c:pt>
                <c:pt idx="253">
                  <c:v>7.14</c:v>
                </c:pt>
                <c:pt idx="254">
                  <c:v>7</c:v>
                </c:pt>
                <c:pt idx="255">
                  <c:v>6.85</c:v>
                </c:pt>
                <c:pt idx="256">
                  <c:v>6.65</c:v>
                </c:pt>
                <c:pt idx="257">
                  <c:v>6.55</c:v>
                </c:pt>
                <c:pt idx="258">
                  <c:v>6.45</c:v>
                </c:pt>
                <c:pt idx="259">
                  <c:v>6.85</c:v>
                </c:pt>
                <c:pt idx="260">
                  <c:v>6.8</c:v>
                </c:pt>
                <c:pt idx="261">
                  <c:v>6.5</c:v>
                </c:pt>
                <c:pt idx="262">
                  <c:v>6.32</c:v>
                </c:pt>
                <c:pt idx="263">
                  <c:v>6.18</c:v>
                </c:pt>
                <c:pt idx="264">
                  <c:v>6.14</c:v>
                </c:pt>
                <c:pt idx="265">
                  <c:v>6.04</c:v>
                </c:pt>
                <c:pt idx="266">
                  <c:v>6.02</c:v>
                </c:pt>
                <c:pt idx="267">
                  <c:v>6.25</c:v>
                </c:pt>
                <c:pt idx="268">
                  <c:v>6.48</c:v>
                </c:pt>
                <c:pt idx="269">
                  <c:v>6.88</c:v>
                </c:pt>
                <c:pt idx="270">
                  <c:v>6.85</c:v>
                </c:pt>
                <c:pt idx="271">
                  <c:v>6.78</c:v>
                </c:pt>
                <c:pt idx="272">
                  <c:v>6.75</c:v>
                </c:pt>
                <c:pt idx="273">
                  <c:v>6.6</c:v>
                </c:pt>
                <c:pt idx="274">
                  <c:v>6.54</c:v>
                </c:pt>
                <c:pt idx="275">
                  <c:v>6.44</c:v>
                </c:pt>
                <c:pt idx="276">
                  <c:v>6.37</c:v>
                </c:pt>
                <c:pt idx="277">
                  <c:v>6.33</c:v>
                </c:pt>
                <c:pt idx="278">
                  <c:v>6.27</c:v>
                </c:pt>
                <c:pt idx="279">
                  <c:v>6.22</c:v>
                </c:pt>
                <c:pt idx="280">
                  <c:v>6.17</c:v>
                </c:pt>
                <c:pt idx="281">
                  <c:v>6.12</c:v>
                </c:pt>
                <c:pt idx="282">
                  <c:v>6.16</c:v>
                </c:pt>
                <c:pt idx="283">
                  <c:v>6.18</c:v>
                </c:pt>
                <c:pt idx="284">
                  <c:v>6.14</c:v>
                </c:pt>
                <c:pt idx="285">
                  <c:v>6.1</c:v>
                </c:pt>
                <c:pt idx="286">
                  <c:v>6.04</c:v>
                </c:pt>
                <c:pt idx="287">
                  <c:v>5.98</c:v>
                </c:pt>
                <c:pt idx="288">
                  <c:v>5.95</c:v>
                </c:pt>
                <c:pt idx="289">
                  <c:v>5.93</c:v>
                </c:pt>
                <c:pt idx="290">
                  <c:v>5.9</c:v>
                </c:pt>
                <c:pt idx="291">
                  <c:v>5.89</c:v>
                </c:pt>
                <c:pt idx="292">
                  <c:v>5.88</c:v>
                </c:pt>
                <c:pt idx="293">
                  <c:v>5.86</c:v>
                </c:pt>
                <c:pt idx="294">
                  <c:v>5.84</c:v>
                </c:pt>
                <c:pt idx="295">
                  <c:v>5.7</c:v>
                </c:pt>
                <c:pt idx="296">
                  <c:v>5.65</c:v>
                </c:pt>
                <c:pt idx="297">
                  <c:v>5.55</c:v>
                </c:pt>
                <c:pt idx="298">
                  <c:v>5.5</c:v>
                </c:pt>
                <c:pt idx="299">
                  <c:v>5.44</c:v>
                </c:pt>
                <c:pt idx="300">
                  <c:v>5.38</c:v>
                </c:pt>
                <c:pt idx="301">
                  <c:v>5.3</c:v>
                </c:pt>
                <c:pt idx="302">
                  <c:v>5.25</c:v>
                </c:pt>
                <c:pt idx="303">
                  <c:v>4.8899999999999997</c:v>
                </c:pt>
                <c:pt idx="304">
                  <c:v>5.05</c:v>
                </c:pt>
                <c:pt idx="305">
                  <c:v>5.3</c:v>
                </c:pt>
                <c:pt idx="306">
                  <c:v>5.4</c:v>
                </c:pt>
                <c:pt idx="307">
                  <c:v>5.48</c:v>
                </c:pt>
                <c:pt idx="308">
                  <c:v>5.72</c:v>
                </c:pt>
                <c:pt idx="309">
                  <c:v>5.7</c:v>
                </c:pt>
                <c:pt idx="310">
                  <c:v>5.65</c:v>
                </c:pt>
                <c:pt idx="311">
                  <c:v>5.9</c:v>
                </c:pt>
                <c:pt idx="312">
                  <c:v>5.8</c:v>
                </c:pt>
                <c:pt idx="313">
                  <c:v>5.65</c:v>
                </c:pt>
                <c:pt idx="314">
                  <c:v>5.44</c:v>
                </c:pt>
                <c:pt idx="315">
                  <c:v>5.37</c:v>
                </c:pt>
                <c:pt idx="316">
                  <c:v>5.3</c:v>
                </c:pt>
                <c:pt idx="317">
                  <c:v>5.2</c:v>
                </c:pt>
                <c:pt idx="318">
                  <c:v>5</c:v>
                </c:pt>
                <c:pt idx="319">
                  <c:v>4.82</c:v>
                </c:pt>
                <c:pt idx="320">
                  <c:v>4.62</c:v>
                </c:pt>
                <c:pt idx="321">
                  <c:v>4.5</c:v>
                </c:pt>
                <c:pt idx="322">
                  <c:v>4.4400000000000004</c:v>
                </c:pt>
                <c:pt idx="323">
                  <c:v>4.3600000000000003</c:v>
                </c:pt>
                <c:pt idx="324">
                  <c:v>4.3600000000000003</c:v>
                </c:pt>
                <c:pt idx="325">
                  <c:v>4.32</c:v>
                </c:pt>
                <c:pt idx="326">
                  <c:v>4.24</c:v>
                </c:pt>
                <c:pt idx="327">
                  <c:v>4.1500000000000004</c:v>
                </c:pt>
                <c:pt idx="328">
                  <c:v>4.0599999999999996</c:v>
                </c:pt>
                <c:pt idx="329">
                  <c:v>3.96</c:v>
                </c:pt>
                <c:pt idx="330">
                  <c:v>3.88</c:v>
                </c:pt>
                <c:pt idx="331">
                  <c:v>3.83</c:v>
                </c:pt>
                <c:pt idx="332">
                  <c:v>3.8</c:v>
                </c:pt>
                <c:pt idx="333">
                  <c:v>3.6</c:v>
                </c:pt>
                <c:pt idx="334">
                  <c:v>3.55</c:v>
                </c:pt>
                <c:pt idx="335">
                  <c:v>3.74</c:v>
                </c:pt>
                <c:pt idx="336">
                  <c:v>3.76</c:v>
                </c:pt>
                <c:pt idx="337">
                  <c:v>3.62</c:v>
                </c:pt>
                <c:pt idx="338">
                  <c:v>3.58</c:v>
                </c:pt>
                <c:pt idx="362">
                  <c:v>3.13</c:v>
                </c:pt>
                <c:pt idx="363">
                  <c:v>3.15</c:v>
                </c:pt>
                <c:pt idx="364">
                  <c:v>3.16</c:v>
                </c:pt>
                <c:pt idx="365">
                  <c:v>3.23</c:v>
                </c:pt>
                <c:pt idx="366">
                  <c:v>3.25</c:v>
                </c:pt>
                <c:pt idx="367">
                  <c:v>3.27</c:v>
                </c:pt>
                <c:pt idx="368">
                  <c:v>3.3</c:v>
                </c:pt>
                <c:pt idx="369">
                  <c:v>3.37</c:v>
                </c:pt>
                <c:pt idx="370">
                  <c:v>3.35</c:v>
                </c:pt>
                <c:pt idx="371">
                  <c:v>3.33</c:v>
                </c:pt>
                <c:pt idx="372">
                  <c:v>3.3</c:v>
                </c:pt>
                <c:pt idx="373">
                  <c:v>3.26</c:v>
                </c:pt>
                <c:pt idx="374">
                  <c:v>3.12</c:v>
                </c:pt>
                <c:pt idx="375">
                  <c:v>3.08</c:v>
                </c:pt>
                <c:pt idx="376">
                  <c:v>3.16</c:v>
                </c:pt>
                <c:pt idx="377">
                  <c:v>3.24</c:v>
                </c:pt>
                <c:pt idx="378">
                  <c:v>3.66</c:v>
                </c:pt>
                <c:pt idx="379">
                  <c:v>3.54</c:v>
                </c:pt>
                <c:pt idx="380">
                  <c:v>3.36</c:v>
                </c:pt>
                <c:pt idx="381">
                  <c:v>3.3</c:v>
                </c:pt>
                <c:pt idx="382">
                  <c:v>3.26</c:v>
                </c:pt>
                <c:pt idx="383">
                  <c:v>3.22</c:v>
                </c:pt>
                <c:pt idx="384">
                  <c:v>3.18</c:v>
                </c:pt>
                <c:pt idx="385">
                  <c:v>3.06</c:v>
                </c:pt>
                <c:pt idx="386">
                  <c:v>3</c:v>
                </c:pt>
                <c:pt idx="387">
                  <c:v>2.9</c:v>
                </c:pt>
                <c:pt idx="388">
                  <c:v>2.78</c:v>
                </c:pt>
                <c:pt idx="389">
                  <c:v>2.85</c:v>
                </c:pt>
                <c:pt idx="390">
                  <c:v>3.25</c:v>
                </c:pt>
                <c:pt idx="391">
                  <c:v>3.46</c:v>
                </c:pt>
                <c:pt idx="392">
                  <c:v>3.68</c:v>
                </c:pt>
                <c:pt idx="393">
                  <c:v>4.0999999999999996</c:v>
                </c:pt>
                <c:pt idx="394">
                  <c:v>4.2</c:v>
                </c:pt>
                <c:pt idx="395">
                  <c:v>4.4000000000000004</c:v>
                </c:pt>
                <c:pt idx="396">
                  <c:v>4.4400000000000004</c:v>
                </c:pt>
                <c:pt idx="397">
                  <c:v>4.3600000000000003</c:v>
                </c:pt>
                <c:pt idx="398">
                  <c:v>4.4800000000000004</c:v>
                </c:pt>
                <c:pt idx="399">
                  <c:v>4.25</c:v>
                </c:pt>
                <c:pt idx="400">
                  <c:v>3.98</c:v>
                </c:pt>
                <c:pt idx="401">
                  <c:v>3.86</c:v>
                </c:pt>
                <c:pt idx="402">
                  <c:v>3.8</c:v>
                </c:pt>
                <c:pt idx="403">
                  <c:v>3.7</c:v>
                </c:pt>
                <c:pt idx="404">
                  <c:v>3.64</c:v>
                </c:pt>
                <c:pt idx="405">
                  <c:v>3.6</c:v>
                </c:pt>
                <c:pt idx="406">
                  <c:v>3.56</c:v>
                </c:pt>
                <c:pt idx="407">
                  <c:v>3.5</c:v>
                </c:pt>
                <c:pt idx="408">
                  <c:v>3.44</c:v>
                </c:pt>
                <c:pt idx="409">
                  <c:v>3.35</c:v>
                </c:pt>
                <c:pt idx="410">
                  <c:v>3.3</c:v>
                </c:pt>
                <c:pt idx="411">
                  <c:v>3.35</c:v>
                </c:pt>
                <c:pt idx="412">
                  <c:v>3.3</c:v>
                </c:pt>
                <c:pt idx="413">
                  <c:v>3.38</c:v>
                </c:pt>
                <c:pt idx="414">
                  <c:v>3.47</c:v>
                </c:pt>
                <c:pt idx="415">
                  <c:v>3.34</c:v>
                </c:pt>
                <c:pt idx="416">
                  <c:v>3.28</c:v>
                </c:pt>
                <c:pt idx="417">
                  <c:v>3.26</c:v>
                </c:pt>
                <c:pt idx="418">
                  <c:v>3.34</c:v>
                </c:pt>
                <c:pt idx="419">
                  <c:v>3.45</c:v>
                </c:pt>
                <c:pt idx="420">
                  <c:v>3.6</c:v>
                </c:pt>
                <c:pt idx="421">
                  <c:v>3.75</c:v>
                </c:pt>
                <c:pt idx="422">
                  <c:v>3.74</c:v>
                </c:pt>
                <c:pt idx="423">
                  <c:v>3.86</c:v>
                </c:pt>
                <c:pt idx="424">
                  <c:v>4.4000000000000004</c:v>
                </c:pt>
                <c:pt idx="425">
                  <c:v>4.3600000000000003</c:v>
                </c:pt>
                <c:pt idx="426">
                  <c:v>4.46</c:v>
                </c:pt>
                <c:pt idx="427">
                  <c:v>4.4000000000000004</c:v>
                </c:pt>
                <c:pt idx="428">
                  <c:v>4.3600000000000003</c:v>
                </c:pt>
                <c:pt idx="429">
                  <c:v>4.2300000000000004</c:v>
                </c:pt>
                <c:pt idx="430">
                  <c:v>4.0599999999999996</c:v>
                </c:pt>
                <c:pt idx="431">
                  <c:v>3.88</c:v>
                </c:pt>
                <c:pt idx="432">
                  <c:v>3.86</c:v>
                </c:pt>
                <c:pt idx="433">
                  <c:v>3.7</c:v>
                </c:pt>
                <c:pt idx="434">
                  <c:v>3.66</c:v>
                </c:pt>
                <c:pt idx="435">
                  <c:v>3.45</c:v>
                </c:pt>
                <c:pt idx="436">
                  <c:v>3.34</c:v>
                </c:pt>
                <c:pt idx="437">
                  <c:v>3.29</c:v>
                </c:pt>
                <c:pt idx="438">
                  <c:v>3.23</c:v>
                </c:pt>
                <c:pt idx="439">
                  <c:v>3.16</c:v>
                </c:pt>
                <c:pt idx="440">
                  <c:v>3.05</c:v>
                </c:pt>
                <c:pt idx="441">
                  <c:v>3.12</c:v>
                </c:pt>
                <c:pt idx="442">
                  <c:v>3.16</c:v>
                </c:pt>
                <c:pt idx="443">
                  <c:v>3.14</c:v>
                </c:pt>
                <c:pt idx="444">
                  <c:v>3.08</c:v>
                </c:pt>
                <c:pt idx="445">
                  <c:v>2.94</c:v>
                </c:pt>
                <c:pt idx="446">
                  <c:v>3.04</c:v>
                </c:pt>
                <c:pt idx="447">
                  <c:v>3.02</c:v>
                </c:pt>
                <c:pt idx="448">
                  <c:v>2.9</c:v>
                </c:pt>
                <c:pt idx="449">
                  <c:v>2.98</c:v>
                </c:pt>
                <c:pt idx="450">
                  <c:v>2.7</c:v>
                </c:pt>
                <c:pt idx="451">
                  <c:v>2.68</c:v>
                </c:pt>
                <c:pt idx="452">
                  <c:v>2.8</c:v>
                </c:pt>
                <c:pt idx="453">
                  <c:v>2.82</c:v>
                </c:pt>
                <c:pt idx="454">
                  <c:v>2.88</c:v>
                </c:pt>
                <c:pt idx="455">
                  <c:v>2.98</c:v>
                </c:pt>
                <c:pt idx="456">
                  <c:v>3.06</c:v>
                </c:pt>
                <c:pt idx="457">
                  <c:v>2.93</c:v>
                </c:pt>
                <c:pt idx="458">
                  <c:v>2.68</c:v>
                </c:pt>
                <c:pt idx="459">
                  <c:v>2.4</c:v>
                </c:pt>
                <c:pt idx="460">
                  <c:v>2.1800000000000002</c:v>
                </c:pt>
                <c:pt idx="461">
                  <c:v>2.1800000000000002</c:v>
                </c:pt>
                <c:pt idx="462">
                  <c:v>2.2000000000000002</c:v>
                </c:pt>
                <c:pt idx="463">
                  <c:v>2.2999999999999998</c:v>
                </c:pt>
                <c:pt idx="464">
                  <c:v>2.4700000000000002</c:v>
                </c:pt>
                <c:pt idx="465">
                  <c:v>2.6</c:v>
                </c:pt>
                <c:pt idx="466">
                  <c:v>2.48</c:v>
                </c:pt>
                <c:pt idx="467">
                  <c:v>2.54</c:v>
                </c:pt>
                <c:pt idx="468">
                  <c:v>2.77</c:v>
                </c:pt>
                <c:pt idx="469">
                  <c:v>2.8</c:v>
                </c:pt>
                <c:pt idx="470">
                  <c:v>2.63</c:v>
                </c:pt>
                <c:pt idx="471">
                  <c:v>2.63</c:v>
                </c:pt>
                <c:pt idx="472">
                  <c:v>2.4500000000000002</c:v>
                </c:pt>
                <c:pt idx="473">
                  <c:v>2.5499999999999998</c:v>
                </c:pt>
                <c:pt idx="474">
                  <c:v>2.67</c:v>
                </c:pt>
                <c:pt idx="475">
                  <c:v>2.84</c:v>
                </c:pt>
                <c:pt idx="476">
                  <c:v>3.24</c:v>
                </c:pt>
                <c:pt idx="477">
                  <c:v>3.16</c:v>
                </c:pt>
                <c:pt idx="478">
                  <c:v>3.08</c:v>
                </c:pt>
                <c:pt idx="479">
                  <c:v>3</c:v>
                </c:pt>
                <c:pt idx="480">
                  <c:v>2.88</c:v>
                </c:pt>
                <c:pt idx="481">
                  <c:v>2.84</c:v>
                </c:pt>
                <c:pt idx="482">
                  <c:v>2.78</c:v>
                </c:pt>
                <c:pt idx="483">
                  <c:v>2.62</c:v>
                </c:pt>
                <c:pt idx="484">
                  <c:v>2.4</c:v>
                </c:pt>
                <c:pt idx="485">
                  <c:v>2.2999999999999998</c:v>
                </c:pt>
                <c:pt idx="486">
                  <c:v>2.1800000000000002</c:v>
                </c:pt>
                <c:pt idx="487">
                  <c:v>2.2799999999999998</c:v>
                </c:pt>
                <c:pt idx="488">
                  <c:v>2.31</c:v>
                </c:pt>
                <c:pt idx="489">
                  <c:v>2.5</c:v>
                </c:pt>
                <c:pt idx="490">
                  <c:v>2.56</c:v>
                </c:pt>
                <c:pt idx="491">
                  <c:v>2.48</c:v>
                </c:pt>
                <c:pt idx="492">
                  <c:v>2.48</c:v>
                </c:pt>
                <c:pt idx="493">
                  <c:v>2.46</c:v>
                </c:pt>
                <c:pt idx="494">
                  <c:v>2.4</c:v>
                </c:pt>
                <c:pt idx="495">
                  <c:v>2.35</c:v>
                </c:pt>
                <c:pt idx="496">
                  <c:v>2.35</c:v>
                </c:pt>
                <c:pt idx="497">
                  <c:v>2.2999999999999998</c:v>
                </c:pt>
                <c:pt idx="498">
                  <c:v>2.21</c:v>
                </c:pt>
                <c:pt idx="499">
                  <c:v>2.1</c:v>
                </c:pt>
                <c:pt idx="500">
                  <c:v>2.93</c:v>
                </c:pt>
                <c:pt idx="501">
                  <c:v>1.9</c:v>
                </c:pt>
                <c:pt idx="502">
                  <c:v>1.9</c:v>
                </c:pt>
                <c:pt idx="503">
                  <c:v>2.1</c:v>
                </c:pt>
                <c:pt idx="504">
                  <c:v>2.5</c:v>
                </c:pt>
                <c:pt idx="505">
                  <c:v>2.9</c:v>
                </c:pt>
                <c:pt idx="506">
                  <c:v>3.15</c:v>
                </c:pt>
                <c:pt idx="507">
                  <c:v>3.21</c:v>
                </c:pt>
                <c:pt idx="508">
                  <c:v>2.97</c:v>
                </c:pt>
                <c:pt idx="509">
                  <c:v>2.92</c:v>
                </c:pt>
                <c:pt idx="510">
                  <c:v>2.97</c:v>
                </c:pt>
                <c:pt idx="511">
                  <c:v>2.84</c:v>
                </c:pt>
                <c:pt idx="512">
                  <c:v>2.58</c:v>
                </c:pt>
                <c:pt idx="513">
                  <c:v>2.4700000000000002</c:v>
                </c:pt>
                <c:pt idx="514">
                  <c:v>2.38</c:v>
                </c:pt>
                <c:pt idx="515">
                  <c:v>2.3199999999999998</c:v>
                </c:pt>
                <c:pt idx="516">
                  <c:v>2.27</c:v>
                </c:pt>
                <c:pt idx="517">
                  <c:v>2.3199999999999998</c:v>
                </c:pt>
                <c:pt idx="518">
                  <c:v>2.27</c:v>
                </c:pt>
                <c:pt idx="519">
                  <c:v>2.4700000000000002</c:v>
                </c:pt>
                <c:pt idx="520">
                  <c:v>2.52</c:v>
                </c:pt>
                <c:pt idx="521">
                  <c:v>2.78</c:v>
                </c:pt>
                <c:pt idx="522">
                  <c:v>2.96</c:v>
                </c:pt>
                <c:pt idx="523">
                  <c:v>2.96</c:v>
                </c:pt>
                <c:pt idx="524">
                  <c:v>2.98</c:v>
                </c:pt>
                <c:pt idx="525">
                  <c:v>3.04</c:v>
                </c:pt>
                <c:pt idx="526">
                  <c:v>3.1</c:v>
                </c:pt>
                <c:pt idx="527">
                  <c:v>3.03</c:v>
                </c:pt>
                <c:pt idx="528">
                  <c:v>2.97</c:v>
                </c:pt>
                <c:pt idx="529">
                  <c:v>2.98</c:v>
                </c:pt>
                <c:pt idx="530">
                  <c:v>3.04</c:v>
                </c:pt>
                <c:pt idx="531">
                  <c:v>3.02</c:v>
                </c:pt>
                <c:pt idx="532">
                  <c:v>2.94</c:v>
                </c:pt>
                <c:pt idx="533">
                  <c:v>2.88</c:v>
                </c:pt>
                <c:pt idx="534">
                  <c:v>2.83</c:v>
                </c:pt>
                <c:pt idx="535">
                  <c:v>2.78</c:v>
                </c:pt>
                <c:pt idx="536">
                  <c:v>2.7</c:v>
                </c:pt>
                <c:pt idx="537">
                  <c:v>2.65</c:v>
                </c:pt>
                <c:pt idx="538">
                  <c:v>2.58</c:v>
                </c:pt>
                <c:pt idx="539">
                  <c:v>2.54</c:v>
                </c:pt>
                <c:pt idx="540">
                  <c:v>2.5</c:v>
                </c:pt>
                <c:pt idx="541">
                  <c:v>2.48</c:v>
                </c:pt>
                <c:pt idx="542">
                  <c:v>2.4300000000000002</c:v>
                </c:pt>
                <c:pt idx="543">
                  <c:v>2.2999999999999998</c:v>
                </c:pt>
                <c:pt idx="544">
                  <c:v>2.36</c:v>
                </c:pt>
                <c:pt idx="545">
                  <c:v>2.4</c:v>
                </c:pt>
                <c:pt idx="546">
                  <c:v>2.46</c:v>
                </c:pt>
                <c:pt idx="547">
                  <c:v>2.5299999999999998</c:v>
                </c:pt>
                <c:pt idx="548">
                  <c:v>2.6</c:v>
                </c:pt>
                <c:pt idx="549">
                  <c:v>2.69</c:v>
                </c:pt>
                <c:pt idx="550">
                  <c:v>2.78</c:v>
                </c:pt>
                <c:pt idx="551">
                  <c:v>2.86</c:v>
                </c:pt>
                <c:pt idx="552">
                  <c:v>3.06</c:v>
                </c:pt>
                <c:pt idx="553">
                  <c:v>3.04</c:v>
                </c:pt>
                <c:pt idx="554">
                  <c:v>2.95</c:v>
                </c:pt>
                <c:pt idx="555">
                  <c:v>3.43</c:v>
                </c:pt>
                <c:pt idx="556">
                  <c:v>3.76</c:v>
                </c:pt>
                <c:pt idx="557">
                  <c:v>3.5</c:v>
                </c:pt>
                <c:pt idx="558">
                  <c:v>3.6</c:v>
                </c:pt>
                <c:pt idx="559">
                  <c:v>4.0999999999999996</c:v>
                </c:pt>
                <c:pt idx="560">
                  <c:v>3.94</c:v>
                </c:pt>
                <c:pt idx="561">
                  <c:v>3.8</c:v>
                </c:pt>
                <c:pt idx="562">
                  <c:v>3.68</c:v>
                </c:pt>
                <c:pt idx="563">
                  <c:v>3.98</c:v>
                </c:pt>
                <c:pt idx="564">
                  <c:v>4.25</c:v>
                </c:pt>
                <c:pt idx="565">
                  <c:v>3.96</c:v>
                </c:pt>
                <c:pt idx="566">
                  <c:v>3.8</c:v>
                </c:pt>
                <c:pt idx="567">
                  <c:v>4.26</c:v>
                </c:pt>
                <c:pt idx="568">
                  <c:v>4.5599999999999996</c:v>
                </c:pt>
                <c:pt idx="569">
                  <c:v>4.5999999999999996</c:v>
                </c:pt>
                <c:pt idx="570">
                  <c:v>4.72</c:v>
                </c:pt>
                <c:pt idx="571">
                  <c:v>5.22</c:v>
                </c:pt>
                <c:pt idx="572">
                  <c:v>5.08</c:v>
                </c:pt>
                <c:pt idx="573">
                  <c:v>5.03</c:v>
                </c:pt>
                <c:pt idx="574">
                  <c:v>5.2</c:v>
                </c:pt>
                <c:pt idx="575">
                  <c:v>5.54</c:v>
                </c:pt>
                <c:pt idx="576">
                  <c:v>5.52</c:v>
                </c:pt>
                <c:pt idx="577">
                  <c:v>5.42</c:v>
                </c:pt>
                <c:pt idx="578">
                  <c:v>5.48</c:v>
                </c:pt>
                <c:pt idx="579">
                  <c:v>5.9</c:v>
                </c:pt>
                <c:pt idx="580">
                  <c:v>6.36</c:v>
                </c:pt>
                <c:pt idx="581">
                  <c:v>6.5</c:v>
                </c:pt>
                <c:pt idx="582">
                  <c:v>6.64</c:v>
                </c:pt>
                <c:pt idx="583">
                  <c:v>6.2</c:v>
                </c:pt>
                <c:pt idx="584">
                  <c:v>6.3</c:v>
                </c:pt>
                <c:pt idx="585">
                  <c:v>7.36</c:v>
                </c:pt>
                <c:pt idx="586">
                  <c:v>7.28</c:v>
                </c:pt>
                <c:pt idx="587">
                  <c:v>7.18</c:v>
                </c:pt>
                <c:pt idx="588">
                  <c:v>7.1</c:v>
                </c:pt>
                <c:pt idx="589">
                  <c:v>6.8</c:v>
                </c:pt>
                <c:pt idx="590">
                  <c:v>6.38</c:v>
                </c:pt>
                <c:pt idx="591">
                  <c:v>6.03</c:v>
                </c:pt>
                <c:pt idx="592">
                  <c:v>5.84</c:v>
                </c:pt>
                <c:pt idx="593">
                  <c:v>5.6</c:v>
                </c:pt>
                <c:pt idx="594">
                  <c:v>5.48</c:v>
                </c:pt>
                <c:pt idx="595">
                  <c:v>5.32</c:v>
                </c:pt>
                <c:pt idx="596">
                  <c:v>5.25</c:v>
                </c:pt>
                <c:pt idx="597">
                  <c:v>4.95</c:v>
                </c:pt>
                <c:pt idx="598">
                  <c:v>4.5999999999999996</c:v>
                </c:pt>
                <c:pt idx="599">
                  <c:v>4.43</c:v>
                </c:pt>
                <c:pt idx="600">
                  <c:v>4.37</c:v>
                </c:pt>
                <c:pt idx="601">
                  <c:v>4.32</c:v>
                </c:pt>
                <c:pt idx="602">
                  <c:v>4.32</c:v>
                </c:pt>
                <c:pt idx="603">
                  <c:v>4.3</c:v>
                </c:pt>
                <c:pt idx="604">
                  <c:v>4.46</c:v>
                </c:pt>
                <c:pt idx="605">
                  <c:v>4.5</c:v>
                </c:pt>
                <c:pt idx="606">
                  <c:v>4.45</c:v>
                </c:pt>
                <c:pt idx="607">
                  <c:v>4.75</c:v>
                </c:pt>
                <c:pt idx="608">
                  <c:v>5.25</c:v>
                </c:pt>
                <c:pt idx="609">
                  <c:v>4.9800000000000004</c:v>
                </c:pt>
                <c:pt idx="610">
                  <c:v>4.8</c:v>
                </c:pt>
                <c:pt idx="611">
                  <c:v>4.7</c:v>
                </c:pt>
                <c:pt idx="612">
                  <c:v>4.78</c:v>
                </c:pt>
                <c:pt idx="613">
                  <c:v>4.5</c:v>
                </c:pt>
                <c:pt idx="614">
                  <c:v>4.3499999999999996</c:v>
                </c:pt>
                <c:pt idx="615">
                  <c:v>4.2</c:v>
                </c:pt>
                <c:pt idx="616">
                  <c:v>4</c:v>
                </c:pt>
                <c:pt idx="617">
                  <c:v>3.85</c:v>
                </c:pt>
                <c:pt idx="618">
                  <c:v>3.75</c:v>
                </c:pt>
                <c:pt idx="619">
                  <c:v>4.0599999999999996</c:v>
                </c:pt>
                <c:pt idx="620">
                  <c:v>4.2300000000000004</c:v>
                </c:pt>
                <c:pt idx="621">
                  <c:v>4.46</c:v>
                </c:pt>
                <c:pt idx="622">
                  <c:v>4.6399999999999997</c:v>
                </c:pt>
                <c:pt idx="623">
                  <c:v>4.66</c:v>
                </c:pt>
                <c:pt idx="624">
                  <c:v>4.74</c:v>
                </c:pt>
                <c:pt idx="625">
                  <c:v>4.1500000000000004</c:v>
                </c:pt>
                <c:pt idx="626">
                  <c:v>4.88</c:v>
                </c:pt>
                <c:pt idx="627">
                  <c:v>5.0999999999999996</c:v>
                </c:pt>
                <c:pt idx="628">
                  <c:v>5.34</c:v>
                </c:pt>
                <c:pt idx="629">
                  <c:v>5.54</c:v>
                </c:pt>
                <c:pt idx="630">
                  <c:v>5.82</c:v>
                </c:pt>
                <c:pt idx="631">
                  <c:v>6.5</c:v>
                </c:pt>
                <c:pt idx="632">
                  <c:v>6.65</c:v>
                </c:pt>
                <c:pt idx="633">
                  <c:v>7.1</c:v>
                </c:pt>
                <c:pt idx="634">
                  <c:v>7.56</c:v>
                </c:pt>
                <c:pt idx="635">
                  <c:v>7.9</c:v>
                </c:pt>
                <c:pt idx="636">
                  <c:v>7.8</c:v>
                </c:pt>
                <c:pt idx="637">
                  <c:v>7.91</c:v>
                </c:pt>
                <c:pt idx="638">
                  <c:v>7.76</c:v>
                </c:pt>
                <c:pt idx="639">
                  <c:v>7.76</c:v>
                </c:pt>
                <c:pt idx="640">
                  <c:v>7.7</c:v>
                </c:pt>
                <c:pt idx="641">
                  <c:v>7.69</c:v>
                </c:pt>
                <c:pt idx="642">
                  <c:v>7.58</c:v>
                </c:pt>
                <c:pt idx="643">
                  <c:v>7.45</c:v>
                </c:pt>
                <c:pt idx="644">
                  <c:v>7.3</c:v>
                </c:pt>
                <c:pt idx="645">
                  <c:v>7.43</c:v>
                </c:pt>
                <c:pt idx="646">
                  <c:v>7.35</c:v>
                </c:pt>
                <c:pt idx="647">
                  <c:v>7.3</c:v>
                </c:pt>
                <c:pt idx="648">
                  <c:v>7.12</c:v>
                </c:pt>
                <c:pt idx="649">
                  <c:v>7.18</c:v>
                </c:pt>
                <c:pt idx="650">
                  <c:v>7.24</c:v>
                </c:pt>
                <c:pt idx="651">
                  <c:v>7.4</c:v>
                </c:pt>
                <c:pt idx="652">
                  <c:v>7.32</c:v>
                </c:pt>
                <c:pt idx="653">
                  <c:v>7.32</c:v>
                </c:pt>
                <c:pt idx="654">
                  <c:v>7.28</c:v>
                </c:pt>
                <c:pt idx="655">
                  <c:v>7.3</c:v>
                </c:pt>
                <c:pt idx="656">
                  <c:v>7.25</c:v>
                </c:pt>
                <c:pt idx="657">
                  <c:v>7.32</c:v>
                </c:pt>
                <c:pt idx="658">
                  <c:v>7.38</c:v>
                </c:pt>
                <c:pt idx="659">
                  <c:v>7.28</c:v>
                </c:pt>
                <c:pt idx="660">
                  <c:v>7.06</c:v>
                </c:pt>
                <c:pt idx="661">
                  <c:v>6.88</c:v>
                </c:pt>
                <c:pt idx="662">
                  <c:v>6.64</c:v>
                </c:pt>
                <c:pt idx="663">
                  <c:v>6.5</c:v>
                </c:pt>
                <c:pt idx="664">
                  <c:v>6.45</c:v>
                </c:pt>
                <c:pt idx="665">
                  <c:v>6.35</c:v>
                </c:pt>
                <c:pt idx="666">
                  <c:v>6.18</c:v>
                </c:pt>
                <c:pt idx="667">
                  <c:v>6.4</c:v>
                </c:pt>
                <c:pt idx="668">
                  <c:v>6.66</c:v>
                </c:pt>
                <c:pt idx="669">
                  <c:v>6.74</c:v>
                </c:pt>
                <c:pt idx="670">
                  <c:v>6.78</c:v>
                </c:pt>
                <c:pt idx="671">
                  <c:v>7</c:v>
                </c:pt>
                <c:pt idx="672">
                  <c:v>7</c:v>
                </c:pt>
                <c:pt idx="673">
                  <c:v>6.94</c:v>
                </c:pt>
                <c:pt idx="674">
                  <c:v>7.02</c:v>
                </c:pt>
                <c:pt idx="675">
                  <c:v>7.1</c:v>
                </c:pt>
                <c:pt idx="676">
                  <c:v>7.1</c:v>
                </c:pt>
                <c:pt idx="677">
                  <c:v>7.34</c:v>
                </c:pt>
                <c:pt idx="678">
                  <c:v>7.38</c:v>
                </c:pt>
                <c:pt idx="679">
                  <c:v>7.56</c:v>
                </c:pt>
                <c:pt idx="680">
                  <c:v>7.68</c:v>
                </c:pt>
                <c:pt idx="681">
                  <c:v>7.9</c:v>
                </c:pt>
                <c:pt idx="682">
                  <c:v>8.1</c:v>
                </c:pt>
                <c:pt idx="683">
                  <c:v>8.3800000000000008</c:v>
                </c:pt>
                <c:pt idx="684">
                  <c:v>8.4600000000000009</c:v>
                </c:pt>
                <c:pt idx="685">
                  <c:v>8.6</c:v>
                </c:pt>
                <c:pt idx="686">
                  <c:v>8.6999999999999993</c:v>
                </c:pt>
                <c:pt idx="687">
                  <c:v>8.7200000000000006</c:v>
                </c:pt>
                <c:pt idx="688">
                  <c:v>8.66</c:v>
                </c:pt>
                <c:pt idx="689">
                  <c:v>8.64</c:v>
                </c:pt>
                <c:pt idx="690">
                  <c:v>8.6199999999999992</c:v>
                </c:pt>
                <c:pt idx="691">
                  <c:v>8.6300000000000008</c:v>
                </c:pt>
                <c:pt idx="692">
                  <c:v>8.65</c:v>
                </c:pt>
                <c:pt idx="693">
                  <c:v>8.7200000000000006</c:v>
                </c:pt>
                <c:pt idx="694">
                  <c:v>8.77</c:v>
                </c:pt>
                <c:pt idx="695">
                  <c:v>8.92</c:v>
                </c:pt>
                <c:pt idx="696">
                  <c:v>8.92</c:v>
                </c:pt>
                <c:pt idx="697">
                  <c:v>9</c:v>
                </c:pt>
                <c:pt idx="698">
                  <c:v>9.0399999999999991</c:v>
                </c:pt>
                <c:pt idx="699">
                  <c:v>8.93</c:v>
                </c:pt>
                <c:pt idx="700">
                  <c:v>8.9600000000000009</c:v>
                </c:pt>
                <c:pt idx="701">
                  <c:v>9.08</c:v>
                </c:pt>
                <c:pt idx="702">
                  <c:v>8.98</c:v>
                </c:pt>
                <c:pt idx="703">
                  <c:v>8.9499999999999993</c:v>
                </c:pt>
                <c:pt idx="704">
                  <c:v>8.84</c:v>
                </c:pt>
                <c:pt idx="705">
                  <c:v>8.74</c:v>
                </c:pt>
                <c:pt idx="706">
                  <c:v>8.75</c:v>
                </c:pt>
                <c:pt idx="707">
                  <c:v>8.8800000000000008</c:v>
                </c:pt>
                <c:pt idx="708">
                  <c:v>8.98</c:v>
                </c:pt>
                <c:pt idx="709">
                  <c:v>8.98</c:v>
                </c:pt>
                <c:pt idx="710">
                  <c:v>8.9600000000000009</c:v>
                </c:pt>
                <c:pt idx="711">
                  <c:v>8.9499999999999993</c:v>
                </c:pt>
                <c:pt idx="712">
                  <c:v>8.77</c:v>
                </c:pt>
                <c:pt idx="713">
                  <c:v>8.82</c:v>
                </c:pt>
                <c:pt idx="714">
                  <c:v>8.77</c:v>
                </c:pt>
                <c:pt idx="715">
                  <c:v>8.82</c:v>
                </c:pt>
                <c:pt idx="716">
                  <c:v>8.77</c:v>
                </c:pt>
                <c:pt idx="717">
                  <c:v>8.6</c:v>
                </c:pt>
                <c:pt idx="718">
                  <c:v>8.5</c:v>
                </c:pt>
                <c:pt idx="719">
                  <c:v>8.4499999999999993</c:v>
                </c:pt>
                <c:pt idx="720">
                  <c:v>8.4</c:v>
                </c:pt>
                <c:pt idx="721">
                  <c:v>8.35</c:v>
                </c:pt>
                <c:pt idx="722">
                  <c:v>8.26</c:v>
                </c:pt>
                <c:pt idx="723">
                  <c:v>8.14</c:v>
                </c:pt>
                <c:pt idx="724">
                  <c:v>7.98</c:v>
                </c:pt>
                <c:pt idx="725">
                  <c:v>7.8</c:v>
                </c:pt>
                <c:pt idx="726">
                  <c:v>7.67</c:v>
                </c:pt>
                <c:pt idx="727">
                  <c:v>7.8</c:v>
                </c:pt>
                <c:pt idx="728">
                  <c:v>7.67</c:v>
                </c:pt>
                <c:pt idx="729">
                  <c:v>7.22</c:v>
                </c:pt>
                <c:pt idx="730">
                  <c:v>6.95</c:v>
                </c:pt>
                <c:pt idx="731">
                  <c:v>6.95</c:v>
                </c:pt>
              </c:numCache>
            </c:numRef>
          </c:val>
          <c:smooth val="1"/>
          <c:extLst>
            <c:ext xmlns:c16="http://schemas.microsoft.com/office/drawing/2014/chart" uri="{C3380CC4-5D6E-409C-BE32-E72D297353CC}">
              <c16:uniqueId val="{00000001-C356-4A58-9C10-638A3180D7E4}"/>
            </c:ext>
          </c:extLst>
        </c:ser>
        <c:ser>
          <c:idx val="14"/>
          <c:order val="12"/>
          <c:tx>
            <c:v>2012</c:v>
          </c:tx>
          <c:spPr>
            <a:ln w="12700">
              <a:solidFill>
                <a:srgbClr val="000000"/>
              </a:solidFill>
              <a:prstDash val="sysDash"/>
            </a:ln>
          </c:spPr>
          <c:marker>
            <c:symbol val="dash"/>
            <c:size val="5"/>
            <c:spPr>
              <a:noFill/>
              <a:ln w="9525">
                <a:noFill/>
              </a:ln>
            </c:spPr>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DATOS!$AI$3:$AI$734</c:f>
              <c:numCache>
                <c:formatCode>0.00</c:formatCode>
                <c:ptCount val="732"/>
                <c:pt idx="0">
                  <c:v>6.9</c:v>
                </c:pt>
                <c:pt idx="1">
                  <c:v>6.68</c:v>
                </c:pt>
                <c:pt idx="2">
                  <c:v>6.58</c:v>
                </c:pt>
                <c:pt idx="3">
                  <c:v>6.45</c:v>
                </c:pt>
                <c:pt idx="4">
                  <c:v>6.38</c:v>
                </c:pt>
                <c:pt idx="5">
                  <c:v>6.3</c:v>
                </c:pt>
                <c:pt idx="6">
                  <c:v>6.28</c:v>
                </c:pt>
                <c:pt idx="7">
                  <c:v>6.42</c:v>
                </c:pt>
                <c:pt idx="8">
                  <c:v>6.38</c:v>
                </c:pt>
                <c:pt idx="9">
                  <c:v>6.38</c:v>
                </c:pt>
                <c:pt idx="10">
                  <c:v>6.42</c:v>
                </c:pt>
                <c:pt idx="11">
                  <c:v>6.65</c:v>
                </c:pt>
                <c:pt idx="12">
                  <c:v>6.65</c:v>
                </c:pt>
                <c:pt idx="13">
                  <c:v>6.58</c:v>
                </c:pt>
                <c:pt idx="14">
                  <c:v>6.5</c:v>
                </c:pt>
                <c:pt idx="15">
                  <c:v>6.8</c:v>
                </c:pt>
                <c:pt idx="16">
                  <c:v>6.48</c:v>
                </c:pt>
                <c:pt idx="17">
                  <c:v>6.42</c:v>
                </c:pt>
                <c:pt idx="18">
                  <c:v>6.38</c:v>
                </c:pt>
                <c:pt idx="19">
                  <c:v>6.3</c:v>
                </c:pt>
                <c:pt idx="20">
                  <c:v>6.28</c:v>
                </c:pt>
                <c:pt idx="21">
                  <c:v>6.49</c:v>
                </c:pt>
                <c:pt idx="22">
                  <c:v>6.22</c:v>
                </c:pt>
                <c:pt idx="23">
                  <c:v>6.15</c:v>
                </c:pt>
                <c:pt idx="24">
                  <c:v>6.02</c:v>
                </c:pt>
                <c:pt idx="25">
                  <c:v>5.94</c:v>
                </c:pt>
                <c:pt idx="26">
                  <c:v>5.98</c:v>
                </c:pt>
                <c:pt idx="27">
                  <c:v>5.63</c:v>
                </c:pt>
                <c:pt idx="28">
                  <c:v>5.86</c:v>
                </c:pt>
                <c:pt idx="29">
                  <c:v>5.64</c:v>
                </c:pt>
                <c:pt idx="30">
                  <c:v>5.54</c:v>
                </c:pt>
                <c:pt idx="31">
                  <c:v>5.5</c:v>
                </c:pt>
                <c:pt idx="32">
                  <c:v>5.48</c:v>
                </c:pt>
                <c:pt idx="33">
                  <c:v>5.55</c:v>
                </c:pt>
                <c:pt idx="34">
                  <c:v>5.55</c:v>
                </c:pt>
                <c:pt idx="35">
                  <c:v>5.68</c:v>
                </c:pt>
                <c:pt idx="36">
                  <c:v>5.74</c:v>
                </c:pt>
                <c:pt idx="37">
                  <c:v>5.86</c:v>
                </c:pt>
                <c:pt idx="38">
                  <c:v>6</c:v>
                </c:pt>
                <c:pt idx="39">
                  <c:v>6.1</c:v>
                </c:pt>
                <c:pt idx="40">
                  <c:v>6.16</c:v>
                </c:pt>
                <c:pt idx="41">
                  <c:v>6.4</c:v>
                </c:pt>
                <c:pt idx="42">
                  <c:v>6.56</c:v>
                </c:pt>
                <c:pt idx="43">
                  <c:v>6.78</c:v>
                </c:pt>
                <c:pt idx="44">
                  <c:v>6.86</c:v>
                </c:pt>
                <c:pt idx="45">
                  <c:v>7.12</c:v>
                </c:pt>
                <c:pt idx="46">
                  <c:v>7.12</c:v>
                </c:pt>
                <c:pt idx="47">
                  <c:v>7.35</c:v>
                </c:pt>
                <c:pt idx="48">
                  <c:v>7.64</c:v>
                </c:pt>
                <c:pt idx="49">
                  <c:v>7.8</c:v>
                </c:pt>
                <c:pt idx="50">
                  <c:v>7.78</c:v>
                </c:pt>
                <c:pt idx="51">
                  <c:v>7.69</c:v>
                </c:pt>
                <c:pt idx="52">
                  <c:v>7.86</c:v>
                </c:pt>
                <c:pt idx="53">
                  <c:v>7.88</c:v>
                </c:pt>
                <c:pt idx="54">
                  <c:v>7.92</c:v>
                </c:pt>
                <c:pt idx="55">
                  <c:v>7.98</c:v>
                </c:pt>
                <c:pt idx="56">
                  <c:v>8.0500000000000007</c:v>
                </c:pt>
                <c:pt idx="57">
                  <c:v>8.08</c:v>
                </c:pt>
                <c:pt idx="58">
                  <c:v>8.1</c:v>
                </c:pt>
                <c:pt idx="59">
                  <c:v>8.19</c:v>
                </c:pt>
                <c:pt idx="60">
                  <c:v>8.19</c:v>
                </c:pt>
                <c:pt idx="61">
                  <c:v>8.1</c:v>
                </c:pt>
                <c:pt idx="62">
                  <c:v>8</c:v>
                </c:pt>
                <c:pt idx="63">
                  <c:v>7.88</c:v>
                </c:pt>
                <c:pt idx="64">
                  <c:v>7.78</c:v>
                </c:pt>
                <c:pt idx="65">
                  <c:v>7.6</c:v>
                </c:pt>
                <c:pt idx="66">
                  <c:v>7.4</c:v>
                </c:pt>
                <c:pt idx="67">
                  <c:v>7.26</c:v>
                </c:pt>
                <c:pt idx="68">
                  <c:v>7.12</c:v>
                </c:pt>
                <c:pt idx="69">
                  <c:v>6.98</c:v>
                </c:pt>
                <c:pt idx="70">
                  <c:v>6.88</c:v>
                </c:pt>
                <c:pt idx="71">
                  <c:v>6</c:v>
                </c:pt>
                <c:pt idx="72">
                  <c:v>5.9</c:v>
                </c:pt>
                <c:pt idx="73">
                  <c:v>6.68</c:v>
                </c:pt>
                <c:pt idx="74">
                  <c:v>6.65</c:v>
                </c:pt>
                <c:pt idx="75">
                  <c:v>6.64</c:v>
                </c:pt>
                <c:pt idx="76">
                  <c:v>6.55</c:v>
                </c:pt>
                <c:pt idx="77">
                  <c:v>6.48</c:v>
                </c:pt>
                <c:pt idx="78">
                  <c:v>6.66</c:v>
                </c:pt>
                <c:pt idx="79">
                  <c:v>6.7</c:v>
                </c:pt>
                <c:pt idx="80">
                  <c:v>6.6</c:v>
                </c:pt>
                <c:pt idx="81">
                  <c:v>6.48</c:v>
                </c:pt>
                <c:pt idx="82">
                  <c:v>6.42</c:v>
                </c:pt>
                <c:pt idx="83">
                  <c:v>6.5</c:v>
                </c:pt>
                <c:pt idx="84">
                  <c:v>6.58</c:v>
                </c:pt>
                <c:pt idx="85">
                  <c:v>6.6</c:v>
                </c:pt>
                <c:pt idx="86">
                  <c:v>6.54</c:v>
                </c:pt>
                <c:pt idx="87">
                  <c:v>6.52</c:v>
                </c:pt>
                <c:pt idx="88">
                  <c:v>6.48</c:v>
                </c:pt>
                <c:pt idx="89">
                  <c:v>6.42</c:v>
                </c:pt>
                <c:pt idx="90">
                  <c:v>6.38</c:v>
                </c:pt>
                <c:pt idx="91">
                  <c:v>6.3</c:v>
                </c:pt>
                <c:pt idx="92">
                  <c:v>6.22</c:v>
                </c:pt>
                <c:pt idx="93">
                  <c:v>6.18</c:v>
                </c:pt>
                <c:pt idx="94">
                  <c:v>6.15</c:v>
                </c:pt>
                <c:pt idx="95">
                  <c:v>6.12</c:v>
                </c:pt>
                <c:pt idx="96">
                  <c:v>6.08</c:v>
                </c:pt>
                <c:pt idx="97">
                  <c:v>6.05</c:v>
                </c:pt>
                <c:pt idx="98">
                  <c:v>6.05</c:v>
                </c:pt>
                <c:pt idx="99">
                  <c:v>5.4</c:v>
                </c:pt>
                <c:pt idx="100">
                  <c:v>5.28</c:v>
                </c:pt>
                <c:pt idx="101">
                  <c:v>6.05</c:v>
                </c:pt>
                <c:pt idx="102">
                  <c:v>6.05</c:v>
                </c:pt>
                <c:pt idx="103">
                  <c:v>5.78</c:v>
                </c:pt>
                <c:pt idx="104">
                  <c:v>5.68</c:v>
                </c:pt>
                <c:pt idx="105">
                  <c:v>5.56</c:v>
                </c:pt>
                <c:pt idx="106">
                  <c:v>5.43</c:v>
                </c:pt>
                <c:pt idx="107">
                  <c:v>5.32</c:v>
                </c:pt>
                <c:pt idx="108">
                  <c:v>5.26</c:v>
                </c:pt>
                <c:pt idx="109">
                  <c:v>5.2</c:v>
                </c:pt>
                <c:pt idx="110">
                  <c:v>5.16</c:v>
                </c:pt>
                <c:pt idx="111">
                  <c:v>5.12</c:v>
                </c:pt>
                <c:pt idx="112">
                  <c:v>5.08</c:v>
                </c:pt>
                <c:pt idx="113">
                  <c:v>5.12</c:v>
                </c:pt>
                <c:pt idx="114">
                  <c:v>5.18</c:v>
                </c:pt>
                <c:pt idx="115">
                  <c:v>5.03</c:v>
                </c:pt>
                <c:pt idx="116">
                  <c:v>5.0999999999999996</c:v>
                </c:pt>
                <c:pt idx="117">
                  <c:v>5.16</c:v>
                </c:pt>
                <c:pt idx="118">
                  <c:v>5.22</c:v>
                </c:pt>
                <c:pt idx="119">
                  <c:v>5.26</c:v>
                </c:pt>
                <c:pt idx="120">
                  <c:v>5.36</c:v>
                </c:pt>
                <c:pt idx="121">
                  <c:v>5.4</c:v>
                </c:pt>
                <c:pt idx="122">
                  <c:v>5.44</c:v>
                </c:pt>
                <c:pt idx="123">
                  <c:v>5.56</c:v>
                </c:pt>
                <c:pt idx="124">
                  <c:v>5.48</c:v>
                </c:pt>
                <c:pt idx="125">
                  <c:v>5.38</c:v>
                </c:pt>
                <c:pt idx="126">
                  <c:v>5.28</c:v>
                </c:pt>
                <c:pt idx="127">
                  <c:v>5.0999999999999996</c:v>
                </c:pt>
                <c:pt idx="128">
                  <c:v>4.88</c:v>
                </c:pt>
                <c:pt idx="129">
                  <c:v>4.8</c:v>
                </c:pt>
                <c:pt idx="130">
                  <c:v>4.7</c:v>
                </c:pt>
                <c:pt idx="131">
                  <c:v>4.5999999999999996</c:v>
                </c:pt>
                <c:pt idx="132">
                  <c:v>4.45</c:v>
                </c:pt>
                <c:pt idx="133">
                  <c:v>4.46</c:v>
                </c:pt>
                <c:pt idx="134">
                  <c:v>4.58</c:v>
                </c:pt>
                <c:pt idx="135">
                  <c:v>4.58</c:v>
                </c:pt>
                <c:pt idx="136">
                  <c:v>4.5999999999999996</c:v>
                </c:pt>
                <c:pt idx="137">
                  <c:v>4.63</c:v>
                </c:pt>
                <c:pt idx="138">
                  <c:v>4.62</c:v>
                </c:pt>
                <c:pt idx="139">
                  <c:v>4.5999999999999996</c:v>
                </c:pt>
                <c:pt idx="140">
                  <c:v>4.54</c:v>
                </c:pt>
                <c:pt idx="141">
                  <c:v>4.45</c:v>
                </c:pt>
                <c:pt idx="142">
                  <c:v>4.37</c:v>
                </c:pt>
                <c:pt idx="143">
                  <c:v>4.3099999999999996</c:v>
                </c:pt>
                <c:pt idx="144">
                  <c:v>4.22</c:v>
                </c:pt>
                <c:pt idx="145">
                  <c:v>4.12</c:v>
                </c:pt>
                <c:pt idx="146">
                  <c:v>4.2</c:v>
                </c:pt>
                <c:pt idx="147">
                  <c:v>4.1399999999999997</c:v>
                </c:pt>
                <c:pt idx="148">
                  <c:v>4.08</c:v>
                </c:pt>
                <c:pt idx="149">
                  <c:v>4.08</c:v>
                </c:pt>
                <c:pt idx="150">
                  <c:v>4.05</c:v>
                </c:pt>
                <c:pt idx="151">
                  <c:v>3.97</c:v>
                </c:pt>
                <c:pt idx="152">
                  <c:v>3.9</c:v>
                </c:pt>
                <c:pt idx="153">
                  <c:v>4</c:v>
                </c:pt>
                <c:pt idx="154">
                  <c:v>4.0199999999999996</c:v>
                </c:pt>
                <c:pt idx="155">
                  <c:v>4.0599999999999996</c:v>
                </c:pt>
                <c:pt idx="156">
                  <c:v>4.09</c:v>
                </c:pt>
                <c:pt idx="157">
                  <c:v>4.4800000000000004</c:v>
                </c:pt>
                <c:pt idx="158">
                  <c:v>4.28</c:v>
                </c:pt>
                <c:pt idx="159">
                  <c:v>3.98</c:v>
                </c:pt>
                <c:pt idx="160">
                  <c:v>3.56</c:v>
                </c:pt>
                <c:pt idx="161">
                  <c:v>4.1500000000000004</c:v>
                </c:pt>
                <c:pt idx="162">
                  <c:v>4.22</c:v>
                </c:pt>
                <c:pt idx="163">
                  <c:v>4.5599999999999996</c:v>
                </c:pt>
                <c:pt idx="164">
                  <c:v>4.47</c:v>
                </c:pt>
                <c:pt idx="165">
                  <c:v>4.34</c:v>
                </c:pt>
                <c:pt idx="166">
                  <c:v>4.58</c:v>
                </c:pt>
                <c:pt idx="167">
                  <c:v>6.5</c:v>
                </c:pt>
                <c:pt idx="168">
                  <c:v>6.4</c:v>
                </c:pt>
                <c:pt idx="169">
                  <c:v>6.17</c:v>
                </c:pt>
                <c:pt idx="170">
                  <c:v>6.2</c:v>
                </c:pt>
                <c:pt idx="171">
                  <c:v>6.58</c:v>
                </c:pt>
                <c:pt idx="172">
                  <c:v>6.8</c:v>
                </c:pt>
                <c:pt idx="173">
                  <c:v>6.84</c:v>
                </c:pt>
                <c:pt idx="174">
                  <c:v>6.52</c:v>
                </c:pt>
                <c:pt idx="175">
                  <c:v>6.36</c:v>
                </c:pt>
                <c:pt idx="176">
                  <c:v>6.3</c:v>
                </c:pt>
                <c:pt idx="177">
                  <c:v>6.2</c:v>
                </c:pt>
                <c:pt idx="178">
                  <c:v>6.06</c:v>
                </c:pt>
                <c:pt idx="179">
                  <c:v>5.98</c:v>
                </c:pt>
                <c:pt idx="180">
                  <c:v>5.94</c:v>
                </c:pt>
                <c:pt idx="181">
                  <c:v>5.88</c:v>
                </c:pt>
                <c:pt idx="182">
                  <c:v>5.8</c:v>
                </c:pt>
                <c:pt idx="183">
                  <c:v>5.68</c:v>
                </c:pt>
                <c:pt idx="184">
                  <c:v>5.6</c:v>
                </c:pt>
                <c:pt idx="185">
                  <c:v>5.4</c:v>
                </c:pt>
                <c:pt idx="186">
                  <c:v>5.32</c:v>
                </c:pt>
                <c:pt idx="187">
                  <c:v>5.0599999999999996</c:v>
                </c:pt>
                <c:pt idx="188">
                  <c:v>4.82</c:v>
                </c:pt>
                <c:pt idx="189">
                  <c:v>4.71</c:v>
                </c:pt>
                <c:pt idx="190">
                  <c:v>4.67</c:v>
                </c:pt>
                <c:pt idx="191">
                  <c:v>4.7</c:v>
                </c:pt>
                <c:pt idx="192">
                  <c:v>4.6399999999999997</c:v>
                </c:pt>
                <c:pt idx="193">
                  <c:v>4.84</c:v>
                </c:pt>
                <c:pt idx="194">
                  <c:v>4.9000000000000004</c:v>
                </c:pt>
                <c:pt idx="195">
                  <c:v>5.56</c:v>
                </c:pt>
                <c:pt idx="196">
                  <c:v>5.7</c:v>
                </c:pt>
                <c:pt idx="197">
                  <c:v>5.74</c:v>
                </c:pt>
                <c:pt idx="198">
                  <c:v>5.86</c:v>
                </c:pt>
                <c:pt idx="199">
                  <c:v>6.14</c:v>
                </c:pt>
                <c:pt idx="200">
                  <c:v>5.7</c:v>
                </c:pt>
                <c:pt idx="201">
                  <c:v>5.82</c:v>
                </c:pt>
                <c:pt idx="202">
                  <c:v>6.06</c:v>
                </c:pt>
                <c:pt idx="203">
                  <c:v>6.11</c:v>
                </c:pt>
                <c:pt idx="204">
                  <c:v>6.33</c:v>
                </c:pt>
                <c:pt idx="205">
                  <c:v>6.63</c:v>
                </c:pt>
                <c:pt idx="206">
                  <c:v>6.56</c:v>
                </c:pt>
                <c:pt idx="207">
                  <c:v>6.44</c:v>
                </c:pt>
                <c:pt idx="208">
                  <c:v>6.42</c:v>
                </c:pt>
                <c:pt idx="209">
                  <c:v>6.55</c:v>
                </c:pt>
                <c:pt idx="210">
                  <c:v>6.82</c:v>
                </c:pt>
                <c:pt idx="211">
                  <c:v>6.72</c:v>
                </c:pt>
                <c:pt idx="212">
                  <c:v>6.25</c:v>
                </c:pt>
                <c:pt idx="213">
                  <c:v>6.18</c:v>
                </c:pt>
                <c:pt idx="214">
                  <c:v>6.24</c:v>
                </c:pt>
                <c:pt idx="215">
                  <c:v>6.55</c:v>
                </c:pt>
                <c:pt idx="216">
                  <c:v>6.71</c:v>
                </c:pt>
                <c:pt idx="217">
                  <c:v>6.55</c:v>
                </c:pt>
                <c:pt idx="218">
                  <c:v>6.65</c:v>
                </c:pt>
                <c:pt idx="219">
                  <c:v>7.18</c:v>
                </c:pt>
                <c:pt idx="220">
                  <c:v>7.09</c:v>
                </c:pt>
                <c:pt idx="221">
                  <c:v>6.9</c:v>
                </c:pt>
                <c:pt idx="222">
                  <c:v>6.99</c:v>
                </c:pt>
                <c:pt idx="223">
                  <c:v>7.28</c:v>
                </c:pt>
                <c:pt idx="224">
                  <c:v>7.24</c:v>
                </c:pt>
                <c:pt idx="225">
                  <c:v>7.23</c:v>
                </c:pt>
                <c:pt idx="226">
                  <c:v>7.2</c:v>
                </c:pt>
                <c:pt idx="227">
                  <c:v>7.15</c:v>
                </c:pt>
                <c:pt idx="228">
                  <c:v>7.1</c:v>
                </c:pt>
                <c:pt idx="229">
                  <c:v>7.03</c:v>
                </c:pt>
                <c:pt idx="230">
                  <c:v>7.02</c:v>
                </c:pt>
                <c:pt idx="231">
                  <c:v>6.9</c:v>
                </c:pt>
                <c:pt idx="232">
                  <c:v>6.6</c:v>
                </c:pt>
                <c:pt idx="233">
                  <c:v>6.48</c:v>
                </c:pt>
                <c:pt idx="234">
                  <c:v>6.46</c:v>
                </c:pt>
                <c:pt idx="235">
                  <c:v>6.43</c:v>
                </c:pt>
                <c:pt idx="236">
                  <c:v>6.57</c:v>
                </c:pt>
                <c:pt idx="237">
                  <c:v>6.84</c:v>
                </c:pt>
                <c:pt idx="238">
                  <c:v>6.8</c:v>
                </c:pt>
                <c:pt idx="239">
                  <c:v>6.72</c:v>
                </c:pt>
                <c:pt idx="240">
                  <c:v>6.75</c:v>
                </c:pt>
                <c:pt idx="241">
                  <c:v>6.85</c:v>
                </c:pt>
                <c:pt idx="242">
                  <c:v>7.08</c:v>
                </c:pt>
                <c:pt idx="243">
                  <c:v>7.37</c:v>
                </c:pt>
                <c:pt idx="244">
                  <c:v>7.22</c:v>
                </c:pt>
                <c:pt idx="245">
                  <c:v>7.3</c:v>
                </c:pt>
                <c:pt idx="246">
                  <c:v>7.3</c:v>
                </c:pt>
                <c:pt idx="247">
                  <c:v>7.28</c:v>
                </c:pt>
                <c:pt idx="248">
                  <c:v>7.28</c:v>
                </c:pt>
                <c:pt idx="249">
                  <c:v>7.18</c:v>
                </c:pt>
                <c:pt idx="250">
                  <c:v>7.34</c:v>
                </c:pt>
                <c:pt idx="251">
                  <c:v>7.27</c:v>
                </c:pt>
                <c:pt idx="252">
                  <c:v>7.21</c:v>
                </c:pt>
                <c:pt idx="253">
                  <c:v>7.1</c:v>
                </c:pt>
                <c:pt idx="254">
                  <c:v>6.94</c:v>
                </c:pt>
                <c:pt idx="255">
                  <c:v>7.45</c:v>
                </c:pt>
                <c:pt idx="256">
                  <c:v>7.48</c:v>
                </c:pt>
                <c:pt idx="257">
                  <c:v>7.27</c:v>
                </c:pt>
                <c:pt idx="258">
                  <c:v>6.98</c:v>
                </c:pt>
                <c:pt idx="259">
                  <c:v>6.78</c:v>
                </c:pt>
                <c:pt idx="260">
                  <c:v>6.78</c:v>
                </c:pt>
                <c:pt idx="261">
                  <c:v>6.7</c:v>
                </c:pt>
                <c:pt idx="262">
                  <c:v>6.66</c:v>
                </c:pt>
                <c:pt idx="263">
                  <c:v>6.35</c:v>
                </c:pt>
                <c:pt idx="264">
                  <c:v>6.38</c:v>
                </c:pt>
                <c:pt idx="265">
                  <c:v>6.24</c:v>
                </c:pt>
                <c:pt idx="266">
                  <c:v>6.1</c:v>
                </c:pt>
                <c:pt idx="267">
                  <c:v>5.94</c:v>
                </c:pt>
                <c:pt idx="268">
                  <c:v>5.74</c:v>
                </c:pt>
                <c:pt idx="269">
                  <c:v>5.8</c:v>
                </c:pt>
                <c:pt idx="270">
                  <c:v>5.68</c:v>
                </c:pt>
                <c:pt idx="271">
                  <c:v>5.52</c:v>
                </c:pt>
                <c:pt idx="272">
                  <c:v>5.4</c:v>
                </c:pt>
                <c:pt idx="273">
                  <c:v>5.38</c:v>
                </c:pt>
                <c:pt idx="274">
                  <c:v>5.35</c:v>
                </c:pt>
                <c:pt idx="275">
                  <c:v>5.14</c:v>
                </c:pt>
                <c:pt idx="276">
                  <c:v>5.08</c:v>
                </c:pt>
                <c:pt idx="277">
                  <c:v>4.96</c:v>
                </c:pt>
                <c:pt idx="278">
                  <c:v>4.76</c:v>
                </c:pt>
                <c:pt idx="279">
                  <c:v>4.7</c:v>
                </c:pt>
                <c:pt idx="280">
                  <c:v>4.6500000000000004</c:v>
                </c:pt>
                <c:pt idx="281">
                  <c:v>4.9000000000000004</c:v>
                </c:pt>
                <c:pt idx="282">
                  <c:v>4.6500000000000004</c:v>
                </c:pt>
                <c:pt idx="283">
                  <c:v>4.82</c:v>
                </c:pt>
                <c:pt idx="284">
                  <c:v>4.46</c:v>
                </c:pt>
                <c:pt idx="285">
                  <c:v>4.6100000000000003</c:v>
                </c:pt>
                <c:pt idx="286">
                  <c:v>4.76</c:v>
                </c:pt>
                <c:pt idx="287">
                  <c:v>4.3</c:v>
                </c:pt>
                <c:pt idx="288">
                  <c:v>3.96</c:v>
                </c:pt>
                <c:pt idx="289">
                  <c:v>3.76</c:v>
                </c:pt>
                <c:pt idx="290">
                  <c:v>3.5</c:v>
                </c:pt>
                <c:pt idx="291">
                  <c:v>3.42</c:v>
                </c:pt>
                <c:pt idx="292">
                  <c:v>3.37</c:v>
                </c:pt>
                <c:pt idx="293">
                  <c:v>3.3</c:v>
                </c:pt>
                <c:pt idx="294">
                  <c:v>3.17</c:v>
                </c:pt>
                <c:pt idx="295">
                  <c:v>3.1500000000000004</c:v>
                </c:pt>
                <c:pt idx="296">
                  <c:v>3.2</c:v>
                </c:pt>
                <c:pt idx="297">
                  <c:v>3.12</c:v>
                </c:pt>
                <c:pt idx="298">
                  <c:v>3.0999999999999996</c:v>
                </c:pt>
                <c:pt idx="299">
                  <c:v>3.0199999999999996</c:v>
                </c:pt>
                <c:pt idx="300">
                  <c:v>2.98</c:v>
                </c:pt>
                <c:pt idx="301">
                  <c:v>2.92</c:v>
                </c:pt>
                <c:pt idx="302">
                  <c:v>2.87</c:v>
                </c:pt>
                <c:pt idx="303">
                  <c:v>2.81</c:v>
                </c:pt>
                <c:pt idx="304">
                  <c:v>2.78</c:v>
                </c:pt>
                <c:pt idx="305">
                  <c:v>2.8</c:v>
                </c:pt>
                <c:pt idx="306">
                  <c:v>2.86</c:v>
                </c:pt>
                <c:pt idx="307">
                  <c:v>2.9</c:v>
                </c:pt>
                <c:pt idx="308">
                  <c:v>2.86</c:v>
                </c:pt>
                <c:pt idx="309">
                  <c:v>2.78</c:v>
                </c:pt>
                <c:pt idx="310">
                  <c:v>2.67</c:v>
                </c:pt>
                <c:pt idx="311">
                  <c:v>2.6</c:v>
                </c:pt>
                <c:pt idx="312">
                  <c:v>2.62</c:v>
                </c:pt>
                <c:pt idx="313">
                  <c:v>2.5499999999999998</c:v>
                </c:pt>
                <c:pt idx="314">
                  <c:v>2.5</c:v>
                </c:pt>
                <c:pt idx="315">
                  <c:v>2.4500000000000002</c:v>
                </c:pt>
                <c:pt idx="316">
                  <c:v>2.42</c:v>
                </c:pt>
                <c:pt idx="317">
                  <c:v>2.35</c:v>
                </c:pt>
                <c:pt idx="318">
                  <c:v>2.3199999999999998</c:v>
                </c:pt>
                <c:pt idx="319">
                  <c:v>2.3199999999999998</c:v>
                </c:pt>
                <c:pt idx="320">
                  <c:v>2.29</c:v>
                </c:pt>
                <c:pt idx="321">
                  <c:v>2.29</c:v>
                </c:pt>
                <c:pt idx="322">
                  <c:v>2.3199999999999998</c:v>
                </c:pt>
                <c:pt idx="323">
                  <c:v>2.25</c:v>
                </c:pt>
                <c:pt idx="324">
                  <c:v>2.2200000000000002</c:v>
                </c:pt>
                <c:pt idx="325">
                  <c:v>2.2799999999999998</c:v>
                </c:pt>
                <c:pt idx="326">
                  <c:v>2.3199999999999998</c:v>
                </c:pt>
                <c:pt idx="327">
                  <c:v>2.39</c:v>
                </c:pt>
                <c:pt idx="328">
                  <c:v>2.42</c:v>
                </c:pt>
                <c:pt idx="329">
                  <c:v>2.5</c:v>
                </c:pt>
                <c:pt idx="330">
                  <c:v>2.4300000000000002</c:v>
                </c:pt>
                <c:pt idx="331">
                  <c:v>2.4300000000000002</c:v>
                </c:pt>
                <c:pt idx="332">
                  <c:v>2.4</c:v>
                </c:pt>
                <c:pt idx="333">
                  <c:v>2.35</c:v>
                </c:pt>
                <c:pt idx="334">
                  <c:v>2.3199999999999998</c:v>
                </c:pt>
                <c:pt idx="335">
                  <c:v>2.38</c:v>
                </c:pt>
                <c:pt idx="336">
                  <c:v>2.4500000000000002</c:v>
                </c:pt>
                <c:pt idx="337">
                  <c:v>2.5</c:v>
                </c:pt>
                <c:pt idx="338">
                  <c:v>2.4700000000000002</c:v>
                </c:pt>
                <c:pt idx="339">
                  <c:v>2.52</c:v>
                </c:pt>
                <c:pt idx="340">
                  <c:v>2.48</c:v>
                </c:pt>
                <c:pt idx="341">
                  <c:v>2.52</c:v>
                </c:pt>
                <c:pt idx="342">
                  <c:v>2.58</c:v>
                </c:pt>
                <c:pt idx="343">
                  <c:v>2.48</c:v>
                </c:pt>
                <c:pt idx="344">
                  <c:v>2.36</c:v>
                </c:pt>
                <c:pt idx="345">
                  <c:v>2.2999999999999998</c:v>
                </c:pt>
                <c:pt idx="346">
                  <c:v>2.38</c:v>
                </c:pt>
                <c:pt idx="347">
                  <c:v>2.2999999999999998</c:v>
                </c:pt>
                <c:pt idx="348">
                  <c:v>2.2799999999999998</c:v>
                </c:pt>
                <c:pt idx="349">
                  <c:v>2.2200000000000002</c:v>
                </c:pt>
                <c:pt idx="350">
                  <c:v>2.2200000000000002</c:v>
                </c:pt>
                <c:pt idx="351">
                  <c:v>2.1800000000000002</c:v>
                </c:pt>
                <c:pt idx="352">
                  <c:v>2.1800000000000002</c:v>
                </c:pt>
                <c:pt idx="353">
                  <c:v>2.12</c:v>
                </c:pt>
                <c:pt idx="354">
                  <c:v>2.1</c:v>
                </c:pt>
                <c:pt idx="355">
                  <c:v>2.06</c:v>
                </c:pt>
                <c:pt idx="356">
                  <c:v>2</c:v>
                </c:pt>
                <c:pt idx="357">
                  <c:v>1.9900000000000002</c:v>
                </c:pt>
                <c:pt idx="358">
                  <c:v>1.9700000000000002</c:v>
                </c:pt>
                <c:pt idx="359">
                  <c:v>1.9500000000000002</c:v>
                </c:pt>
                <c:pt idx="360">
                  <c:v>1.9300000000000002</c:v>
                </c:pt>
                <c:pt idx="361">
                  <c:v>1.9100000000000001</c:v>
                </c:pt>
                <c:pt idx="362">
                  <c:v>1.8900000000000001</c:v>
                </c:pt>
                <c:pt idx="363">
                  <c:v>1.85</c:v>
                </c:pt>
                <c:pt idx="364">
                  <c:v>1.83</c:v>
                </c:pt>
                <c:pt idx="365">
                  <c:v>1.9500000000000002</c:v>
                </c:pt>
                <c:pt idx="366">
                  <c:v>1.98</c:v>
                </c:pt>
                <c:pt idx="367">
                  <c:v>1.96</c:v>
                </c:pt>
                <c:pt idx="368">
                  <c:v>2</c:v>
                </c:pt>
                <c:pt idx="369">
                  <c:v>2.1</c:v>
                </c:pt>
                <c:pt idx="370">
                  <c:v>2.06</c:v>
                </c:pt>
                <c:pt idx="371">
                  <c:v>2</c:v>
                </c:pt>
                <c:pt idx="372">
                  <c:v>1.96</c:v>
                </c:pt>
                <c:pt idx="373">
                  <c:v>1.9</c:v>
                </c:pt>
                <c:pt idx="374">
                  <c:v>1.85</c:v>
                </c:pt>
                <c:pt idx="375">
                  <c:v>1.83</c:v>
                </c:pt>
                <c:pt idx="376">
                  <c:v>1.7999999999999998</c:v>
                </c:pt>
                <c:pt idx="377">
                  <c:v>1.8199999999999998</c:v>
                </c:pt>
                <c:pt idx="378">
                  <c:v>1.8599999999999999</c:v>
                </c:pt>
                <c:pt idx="379">
                  <c:v>1.7999999999999998</c:v>
                </c:pt>
                <c:pt idx="380">
                  <c:v>1.7799999999999998</c:v>
                </c:pt>
                <c:pt idx="381">
                  <c:v>1.7799999999999998</c:v>
                </c:pt>
                <c:pt idx="382">
                  <c:v>1.75</c:v>
                </c:pt>
                <c:pt idx="383">
                  <c:v>1.66</c:v>
                </c:pt>
                <c:pt idx="384">
                  <c:v>1.64</c:v>
                </c:pt>
                <c:pt idx="385">
                  <c:v>1.6</c:v>
                </c:pt>
                <c:pt idx="386">
                  <c:v>1.66</c:v>
                </c:pt>
                <c:pt idx="387">
                  <c:v>1.7</c:v>
                </c:pt>
                <c:pt idx="388">
                  <c:v>1.72</c:v>
                </c:pt>
                <c:pt idx="389">
                  <c:v>1.8</c:v>
                </c:pt>
                <c:pt idx="390">
                  <c:v>1.9</c:v>
                </c:pt>
                <c:pt idx="391">
                  <c:v>1.98</c:v>
                </c:pt>
                <c:pt idx="392">
                  <c:v>2.06</c:v>
                </c:pt>
                <c:pt idx="393">
                  <c:v>1.86</c:v>
                </c:pt>
                <c:pt idx="394">
                  <c:v>1.9</c:v>
                </c:pt>
                <c:pt idx="395">
                  <c:v>1.86</c:v>
                </c:pt>
                <c:pt idx="396">
                  <c:v>1.9</c:v>
                </c:pt>
                <c:pt idx="397">
                  <c:v>1.85</c:v>
                </c:pt>
                <c:pt idx="398">
                  <c:v>1.78</c:v>
                </c:pt>
                <c:pt idx="399">
                  <c:v>1.64</c:v>
                </c:pt>
                <c:pt idx="400">
                  <c:v>1.8</c:v>
                </c:pt>
                <c:pt idx="401">
                  <c:v>1.7</c:v>
                </c:pt>
                <c:pt idx="402">
                  <c:v>1.58</c:v>
                </c:pt>
                <c:pt idx="403">
                  <c:v>1.66</c:v>
                </c:pt>
                <c:pt idx="404">
                  <c:v>1.52</c:v>
                </c:pt>
                <c:pt idx="405">
                  <c:v>1.5</c:v>
                </c:pt>
                <c:pt idx="406">
                  <c:v>1.5</c:v>
                </c:pt>
                <c:pt idx="407">
                  <c:v>1.52</c:v>
                </c:pt>
                <c:pt idx="408">
                  <c:v>1.54</c:v>
                </c:pt>
                <c:pt idx="409">
                  <c:v>1.5</c:v>
                </c:pt>
                <c:pt idx="410">
                  <c:v>1.48</c:v>
                </c:pt>
                <c:pt idx="411">
                  <c:v>1.45</c:v>
                </c:pt>
                <c:pt idx="412">
                  <c:v>1.43</c:v>
                </c:pt>
                <c:pt idx="413">
                  <c:v>1.4</c:v>
                </c:pt>
                <c:pt idx="414">
                  <c:v>1.38</c:v>
                </c:pt>
                <c:pt idx="415">
                  <c:v>1.36</c:v>
                </c:pt>
                <c:pt idx="416">
                  <c:v>1.34</c:v>
                </c:pt>
                <c:pt idx="417">
                  <c:v>1.32</c:v>
                </c:pt>
                <c:pt idx="418">
                  <c:v>1.3</c:v>
                </c:pt>
                <c:pt idx="419">
                  <c:v>1.33</c:v>
                </c:pt>
                <c:pt idx="420">
                  <c:v>1.33</c:v>
                </c:pt>
                <c:pt idx="421">
                  <c:v>1.33</c:v>
                </c:pt>
                <c:pt idx="422">
                  <c:v>1.5</c:v>
                </c:pt>
                <c:pt idx="423">
                  <c:v>1.52</c:v>
                </c:pt>
                <c:pt idx="424">
                  <c:v>1.63</c:v>
                </c:pt>
                <c:pt idx="425">
                  <c:v>1.7</c:v>
                </c:pt>
                <c:pt idx="426">
                  <c:v>1.78</c:v>
                </c:pt>
                <c:pt idx="427">
                  <c:v>1.73</c:v>
                </c:pt>
                <c:pt idx="428">
                  <c:v>1.74</c:v>
                </c:pt>
                <c:pt idx="429">
                  <c:v>1.77</c:v>
                </c:pt>
                <c:pt idx="430">
                  <c:v>1.8</c:v>
                </c:pt>
                <c:pt idx="431">
                  <c:v>1.66</c:v>
                </c:pt>
                <c:pt idx="432">
                  <c:v>1.64</c:v>
                </c:pt>
                <c:pt idx="433">
                  <c:v>1.66</c:v>
                </c:pt>
                <c:pt idx="434">
                  <c:v>1.7</c:v>
                </c:pt>
                <c:pt idx="435">
                  <c:v>1.7</c:v>
                </c:pt>
                <c:pt idx="436">
                  <c:v>1.7</c:v>
                </c:pt>
                <c:pt idx="437">
                  <c:v>1.65</c:v>
                </c:pt>
                <c:pt idx="438">
                  <c:v>1.62</c:v>
                </c:pt>
                <c:pt idx="439">
                  <c:v>1.58</c:v>
                </c:pt>
                <c:pt idx="440">
                  <c:v>1.55</c:v>
                </c:pt>
                <c:pt idx="441">
                  <c:v>1.5</c:v>
                </c:pt>
                <c:pt idx="442">
                  <c:v>1.5</c:v>
                </c:pt>
                <c:pt idx="443">
                  <c:v>1.59</c:v>
                </c:pt>
                <c:pt idx="444">
                  <c:v>1.65</c:v>
                </c:pt>
                <c:pt idx="445">
                  <c:v>1.62</c:v>
                </c:pt>
                <c:pt idx="446">
                  <c:v>1.85</c:v>
                </c:pt>
                <c:pt idx="447">
                  <c:v>1.48</c:v>
                </c:pt>
                <c:pt idx="448">
                  <c:v>1.54</c:v>
                </c:pt>
                <c:pt idx="449">
                  <c:v>1.54</c:v>
                </c:pt>
                <c:pt idx="450">
                  <c:v>1.54</c:v>
                </c:pt>
                <c:pt idx="451">
                  <c:v>1.5</c:v>
                </c:pt>
                <c:pt idx="452">
                  <c:v>1.45</c:v>
                </c:pt>
                <c:pt idx="453">
                  <c:v>1.44</c:v>
                </c:pt>
                <c:pt idx="454">
                  <c:v>1.42</c:v>
                </c:pt>
                <c:pt idx="455">
                  <c:v>1.5</c:v>
                </c:pt>
                <c:pt idx="456">
                  <c:v>1.56</c:v>
                </c:pt>
                <c:pt idx="457">
                  <c:v>1.48</c:v>
                </c:pt>
                <c:pt idx="458">
                  <c:v>1.42</c:v>
                </c:pt>
                <c:pt idx="459">
                  <c:v>1.52</c:v>
                </c:pt>
                <c:pt idx="460">
                  <c:v>1.5</c:v>
                </c:pt>
                <c:pt idx="461">
                  <c:v>1.42</c:v>
                </c:pt>
                <c:pt idx="462">
                  <c:v>1.42</c:v>
                </c:pt>
                <c:pt idx="463">
                  <c:v>1.46</c:v>
                </c:pt>
                <c:pt idx="464">
                  <c:v>1.5</c:v>
                </c:pt>
                <c:pt idx="465">
                  <c:v>1.48</c:v>
                </c:pt>
                <c:pt idx="466">
                  <c:v>1.7</c:v>
                </c:pt>
                <c:pt idx="467">
                  <c:v>1.74</c:v>
                </c:pt>
                <c:pt idx="468">
                  <c:v>1.8</c:v>
                </c:pt>
                <c:pt idx="469">
                  <c:v>1.72</c:v>
                </c:pt>
                <c:pt idx="470">
                  <c:v>1.6</c:v>
                </c:pt>
                <c:pt idx="471">
                  <c:v>1.55</c:v>
                </c:pt>
                <c:pt idx="472">
                  <c:v>1.48</c:v>
                </c:pt>
                <c:pt idx="473">
                  <c:v>1.54</c:v>
                </c:pt>
                <c:pt idx="474">
                  <c:v>1.63</c:v>
                </c:pt>
                <c:pt idx="475">
                  <c:v>1.57</c:v>
                </c:pt>
                <c:pt idx="476">
                  <c:v>1.57</c:v>
                </c:pt>
                <c:pt idx="477">
                  <c:v>1.55</c:v>
                </c:pt>
                <c:pt idx="478">
                  <c:v>1.52</c:v>
                </c:pt>
                <c:pt idx="479">
                  <c:v>1.48</c:v>
                </c:pt>
                <c:pt idx="480">
                  <c:v>1.55</c:v>
                </c:pt>
                <c:pt idx="481">
                  <c:v>1.57</c:v>
                </c:pt>
                <c:pt idx="482">
                  <c:v>1.6</c:v>
                </c:pt>
                <c:pt idx="483">
                  <c:v>1.65</c:v>
                </c:pt>
                <c:pt idx="484">
                  <c:v>1.7</c:v>
                </c:pt>
                <c:pt idx="485">
                  <c:v>1.7</c:v>
                </c:pt>
                <c:pt idx="486">
                  <c:v>1.67</c:v>
                </c:pt>
                <c:pt idx="487">
                  <c:v>1.65</c:v>
                </c:pt>
                <c:pt idx="488">
                  <c:v>1.85</c:v>
                </c:pt>
                <c:pt idx="489">
                  <c:v>2</c:v>
                </c:pt>
                <c:pt idx="490">
                  <c:v>2.12</c:v>
                </c:pt>
                <c:pt idx="491">
                  <c:v>2.12</c:v>
                </c:pt>
                <c:pt idx="492">
                  <c:v>2.2799999999999998</c:v>
                </c:pt>
                <c:pt idx="493">
                  <c:v>2.1800000000000002</c:v>
                </c:pt>
                <c:pt idx="494">
                  <c:v>2.1</c:v>
                </c:pt>
                <c:pt idx="495">
                  <c:v>2.02</c:v>
                </c:pt>
                <c:pt idx="496">
                  <c:v>1.92</c:v>
                </c:pt>
                <c:pt idx="497">
                  <c:v>1.82</c:v>
                </c:pt>
                <c:pt idx="498">
                  <c:v>1.64</c:v>
                </c:pt>
                <c:pt idx="499">
                  <c:v>1.64</c:v>
                </c:pt>
                <c:pt idx="500">
                  <c:v>1.64</c:v>
                </c:pt>
                <c:pt idx="501">
                  <c:v>1.58</c:v>
                </c:pt>
                <c:pt idx="502">
                  <c:v>1.55</c:v>
                </c:pt>
                <c:pt idx="503">
                  <c:v>1.56</c:v>
                </c:pt>
                <c:pt idx="504">
                  <c:v>1.6</c:v>
                </c:pt>
                <c:pt idx="505">
                  <c:v>1.56</c:v>
                </c:pt>
                <c:pt idx="506">
                  <c:v>1.6</c:v>
                </c:pt>
                <c:pt idx="507">
                  <c:v>1.48</c:v>
                </c:pt>
                <c:pt idx="508">
                  <c:v>1.37</c:v>
                </c:pt>
                <c:pt idx="509">
                  <c:v>1.42</c:v>
                </c:pt>
                <c:pt idx="510">
                  <c:v>1.38</c:v>
                </c:pt>
                <c:pt idx="511">
                  <c:v>1.32</c:v>
                </c:pt>
                <c:pt idx="512">
                  <c:v>1.28</c:v>
                </c:pt>
                <c:pt idx="513">
                  <c:v>1.28</c:v>
                </c:pt>
                <c:pt idx="514">
                  <c:v>1.3</c:v>
                </c:pt>
                <c:pt idx="515">
                  <c:v>1.32</c:v>
                </c:pt>
                <c:pt idx="516">
                  <c:v>1.35</c:v>
                </c:pt>
                <c:pt idx="517">
                  <c:v>1.38</c:v>
                </c:pt>
                <c:pt idx="518">
                  <c:v>1.4</c:v>
                </c:pt>
                <c:pt idx="519">
                  <c:v>1.4</c:v>
                </c:pt>
                <c:pt idx="520">
                  <c:v>1.4</c:v>
                </c:pt>
                <c:pt idx="521">
                  <c:v>1.4</c:v>
                </c:pt>
                <c:pt idx="522">
                  <c:v>1.4</c:v>
                </c:pt>
                <c:pt idx="523">
                  <c:v>1.36</c:v>
                </c:pt>
                <c:pt idx="524">
                  <c:v>1.34</c:v>
                </c:pt>
                <c:pt idx="525">
                  <c:v>1.32</c:v>
                </c:pt>
                <c:pt idx="526">
                  <c:v>1.3</c:v>
                </c:pt>
                <c:pt idx="527">
                  <c:v>1.28</c:v>
                </c:pt>
                <c:pt idx="528">
                  <c:v>1.38</c:v>
                </c:pt>
                <c:pt idx="529">
                  <c:v>1.4</c:v>
                </c:pt>
                <c:pt idx="530">
                  <c:v>1.42</c:v>
                </c:pt>
                <c:pt idx="531">
                  <c:v>1.34</c:v>
                </c:pt>
                <c:pt idx="532">
                  <c:v>1.38</c:v>
                </c:pt>
                <c:pt idx="533">
                  <c:v>1.34</c:v>
                </c:pt>
                <c:pt idx="534">
                  <c:v>1.34</c:v>
                </c:pt>
                <c:pt idx="535">
                  <c:v>1.32</c:v>
                </c:pt>
                <c:pt idx="536">
                  <c:v>1.32</c:v>
                </c:pt>
                <c:pt idx="537">
                  <c:v>1.42</c:v>
                </c:pt>
                <c:pt idx="538">
                  <c:v>1.56</c:v>
                </c:pt>
                <c:pt idx="539">
                  <c:v>1.46</c:v>
                </c:pt>
                <c:pt idx="540">
                  <c:v>1.5</c:v>
                </c:pt>
                <c:pt idx="541">
                  <c:v>1.56</c:v>
                </c:pt>
                <c:pt idx="542">
                  <c:v>1.62</c:v>
                </c:pt>
                <c:pt idx="543">
                  <c:v>1.56</c:v>
                </c:pt>
                <c:pt idx="544">
                  <c:v>1.65</c:v>
                </c:pt>
                <c:pt idx="545">
                  <c:v>1.47</c:v>
                </c:pt>
                <c:pt idx="546">
                  <c:v>1.5</c:v>
                </c:pt>
                <c:pt idx="547">
                  <c:v>1.52</c:v>
                </c:pt>
                <c:pt idx="548">
                  <c:v>1.42</c:v>
                </c:pt>
                <c:pt idx="549">
                  <c:v>1.39</c:v>
                </c:pt>
                <c:pt idx="550">
                  <c:v>1.42</c:v>
                </c:pt>
                <c:pt idx="551">
                  <c:v>1.39</c:v>
                </c:pt>
                <c:pt idx="552">
                  <c:v>1.4</c:v>
                </c:pt>
                <c:pt idx="553">
                  <c:v>1.34</c:v>
                </c:pt>
                <c:pt idx="554">
                  <c:v>1.32</c:v>
                </c:pt>
                <c:pt idx="555">
                  <c:v>1.34</c:v>
                </c:pt>
                <c:pt idx="556">
                  <c:v>1.36</c:v>
                </c:pt>
                <c:pt idx="557">
                  <c:v>1.36</c:v>
                </c:pt>
                <c:pt idx="558">
                  <c:v>1.32</c:v>
                </c:pt>
                <c:pt idx="559">
                  <c:v>1.48</c:v>
                </c:pt>
                <c:pt idx="560">
                  <c:v>1.88</c:v>
                </c:pt>
                <c:pt idx="561">
                  <c:v>1.86</c:v>
                </c:pt>
                <c:pt idx="562">
                  <c:v>1.98</c:v>
                </c:pt>
                <c:pt idx="563">
                  <c:v>2.04</c:v>
                </c:pt>
                <c:pt idx="564">
                  <c:v>1.98</c:v>
                </c:pt>
                <c:pt idx="565">
                  <c:v>2.04</c:v>
                </c:pt>
                <c:pt idx="566">
                  <c:v>1.96</c:v>
                </c:pt>
                <c:pt idx="567">
                  <c:v>1.88</c:v>
                </c:pt>
                <c:pt idx="568">
                  <c:v>1.68</c:v>
                </c:pt>
                <c:pt idx="569">
                  <c:v>1.64</c:v>
                </c:pt>
                <c:pt idx="570">
                  <c:v>1.58</c:v>
                </c:pt>
                <c:pt idx="571">
                  <c:v>1.52</c:v>
                </c:pt>
                <c:pt idx="572">
                  <c:v>1.48</c:v>
                </c:pt>
                <c:pt idx="573">
                  <c:v>1.43</c:v>
                </c:pt>
                <c:pt idx="574">
                  <c:v>1.4</c:v>
                </c:pt>
                <c:pt idx="575">
                  <c:v>1.42</c:v>
                </c:pt>
                <c:pt idx="576">
                  <c:v>1.84</c:v>
                </c:pt>
                <c:pt idx="577">
                  <c:v>1.78</c:v>
                </c:pt>
                <c:pt idx="578">
                  <c:v>1.73</c:v>
                </c:pt>
                <c:pt idx="579">
                  <c:v>1.78</c:v>
                </c:pt>
                <c:pt idx="580">
                  <c:v>1.73</c:v>
                </c:pt>
                <c:pt idx="581">
                  <c:v>2.56</c:v>
                </c:pt>
                <c:pt idx="582">
                  <c:v>2.38</c:v>
                </c:pt>
                <c:pt idx="583">
                  <c:v>2.48</c:v>
                </c:pt>
                <c:pt idx="584">
                  <c:v>3.1</c:v>
                </c:pt>
                <c:pt idx="585">
                  <c:v>3.24</c:v>
                </c:pt>
                <c:pt idx="586">
                  <c:v>3.17</c:v>
                </c:pt>
                <c:pt idx="587">
                  <c:v>3.12</c:v>
                </c:pt>
                <c:pt idx="588">
                  <c:v>3.08</c:v>
                </c:pt>
                <c:pt idx="589">
                  <c:v>3</c:v>
                </c:pt>
                <c:pt idx="590">
                  <c:v>2.84</c:v>
                </c:pt>
                <c:pt idx="591">
                  <c:v>2.96</c:v>
                </c:pt>
                <c:pt idx="592">
                  <c:v>3.1</c:v>
                </c:pt>
                <c:pt idx="593">
                  <c:v>3</c:v>
                </c:pt>
                <c:pt idx="594">
                  <c:v>2.97</c:v>
                </c:pt>
                <c:pt idx="595">
                  <c:v>3.07</c:v>
                </c:pt>
                <c:pt idx="596">
                  <c:v>3.15</c:v>
                </c:pt>
                <c:pt idx="597">
                  <c:v>3.25</c:v>
                </c:pt>
                <c:pt idx="598">
                  <c:v>3.06</c:v>
                </c:pt>
                <c:pt idx="599">
                  <c:v>2.8</c:v>
                </c:pt>
                <c:pt idx="600">
                  <c:v>2.85</c:v>
                </c:pt>
                <c:pt idx="601">
                  <c:v>2.78</c:v>
                </c:pt>
                <c:pt idx="602">
                  <c:v>2.77</c:v>
                </c:pt>
                <c:pt idx="603">
                  <c:v>2.6</c:v>
                </c:pt>
                <c:pt idx="604">
                  <c:v>2.6</c:v>
                </c:pt>
                <c:pt idx="605">
                  <c:v>2.4</c:v>
                </c:pt>
                <c:pt idx="606">
                  <c:v>2.1800000000000002</c:v>
                </c:pt>
                <c:pt idx="607">
                  <c:v>1.94</c:v>
                </c:pt>
                <c:pt idx="608">
                  <c:v>1.84</c:v>
                </c:pt>
                <c:pt idx="609">
                  <c:v>1.8</c:v>
                </c:pt>
                <c:pt idx="610">
                  <c:v>1.74</c:v>
                </c:pt>
                <c:pt idx="611">
                  <c:v>1.85</c:v>
                </c:pt>
                <c:pt idx="612">
                  <c:v>2.04</c:v>
                </c:pt>
                <c:pt idx="613">
                  <c:v>2.37</c:v>
                </c:pt>
                <c:pt idx="614">
                  <c:v>2.44</c:v>
                </c:pt>
                <c:pt idx="615">
                  <c:v>2.38</c:v>
                </c:pt>
                <c:pt idx="616">
                  <c:v>2.3199999999999998</c:v>
                </c:pt>
                <c:pt idx="617">
                  <c:v>2.2799999999999998</c:v>
                </c:pt>
                <c:pt idx="618">
                  <c:v>2.2400000000000002</c:v>
                </c:pt>
                <c:pt idx="619">
                  <c:v>2.2999999999999998</c:v>
                </c:pt>
                <c:pt idx="620">
                  <c:v>2.34</c:v>
                </c:pt>
                <c:pt idx="621">
                  <c:v>2.23</c:v>
                </c:pt>
                <c:pt idx="622">
                  <c:v>2.08</c:v>
                </c:pt>
                <c:pt idx="623">
                  <c:v>2.1</c:v>
                </c:pt>
                <c:pt idx="624">
                  <c:v>2.14</c:v>
                </c:pt>
                <c:pt idx="625">
                  <c:v>2.06</c:v>
                </c:pt>
                <c:pt idx="626">
                  <c:v>1.94</c:v>
                </c:pt>
                <c:pt idx="627">
                  <c:v>1.9</c:v>
                </c:pt>
                <c:pt idx="628">
                  <c:v>1.86</c:v>
                </c:pt>
                <c:pt idx="629">
                  <c:v>1.86</c:v>
                </c:pt>
                <c:pt idx="630">
                  <c:v>1.84</c:v>
                </c:pt>
                <c:pt idx="631">
                  <c:v>1.88</c:v>
                </c:pt>
                <c:pt idx="632">
                  <c:v>1.89</c:v>
                </c:pt>
                <c:pt idx="633">
                  <c:v>1.88</c:v>
                </c:pt>
                <c:pt idx="634">
                  <c:v>1.78</c:v>
                </c:pt>
                <c:pt idx="635">
                  <c:v>1.83</c:v>
                </c:pt>
                <c:pt idx="636">
                  <c:v>1.88</c:v>
                </c:pt>
                <c:pt idx="637">
                  <c:v>1.86</c:v>
                </c:pt>
                <c:pt idx="638">
                  <c:v>1.88</c:v>
                </c:pt>
                <c:pt idx="639">
                  <c:v>3.24</c:v>
                </c:pt>
                <c:pt idx="640">
                  <c:v>3.44</c:v>
                </c:pt>
                <c:pt idx="641">
                  <c:v>2.97</c:v>
                </c:pt>
                <c:pt idx="642">
                  <c:v>2.94</c:v>
                </c:pt>
                <c:pt idx="643">
                  <c:v>3.1</c:v>
                </c:pt>
                <c:pt idx="644">
                  <c:v>3.1</c:v>
                </c:pt>
                <c:pt idx="645">
                  <c:v>3</c:v>
                </c:pt>
                <c:pt idx="646">
                  <c:v>2.84</c:v>
                </c:pt>
                <c:pt idx="647">
                  <c:v>2.82</c:v>
                </c:pt>
                <c:pt idx="648">
                  <c:v>2.78</c:v>
                </c:pt>
                <c:pt idx="649">
                  <c:v>2.65</c:v>
                </c:pt>
                <c:pt idx="650">
                  <c:v>2.58</c:v>
                </c:pt>
                <c:pt idx="651">
                  <c:v>2.5</c:v>
                </c:pt>
                <c:pt idx="652">
                  <c:v>2.4500000000000002</c:v>
                </c:pt>
                <c:pt idx="653">
                  <c:v>2.88</c:v>
                </c:pt>
                <c:pt idx="654">
                  <c:v>2.25</c:v>
                </c:pt>
                <c:pt idx="655">
                  <c:v>2.4</c:v>
                </c:pt>
                <c:pt idx="656">
                  <c:v>2.4</c:v>
                </c:pt>
                <c:pt idx="657">
                  <c:v>2.2999999999999998</c:v>
                </c:pt>
                <c:pt idx="658">
                  <c:v>2.2200000000000002</c:v>
                </c:pt>
                <c:pt idx="659">
                  <c:v>2.16</c:v>
                </c:pt>
                <c:pt idx="660">
                  <c:v>2.1</c:v>
                </c:pt>
                <c:pt idx="661">
                  <c:v>2.0499999999999998</c:v>
                </c:pt>
                <c:pt idx="662">
                  <c:v>1.98</c:v>
                </c:pt>
                <c:pt idx="663">
                  <c:v>1.94</c:v>
                </c:pt>
                <c:pt idx="664">
                  <c:v>1.9</c:v>
                </c:pt>
                <c:pt idx="665">
                  <c:v>1.85</c:v>
                </c:pt>
                <c:pt idx="666">
                  <c:v>2.2400000000000002</c:v>
                </c:pt>
                <c:pt idx="667">
                  <c:v>2.0499999999999998</c:v>
                </c:pt>
                <c:pt idx="668">
                  <c:v>1.9</c:v>
                </c:pt>
                <c:pt idx="669">
                  <c:v>2</c:v>
                </c:pt>
                <c:pt idx="670">
                  <c:v>2.2599999999999998</c:v>
                </c:pt>
                <c:pt idx="671">
                  <c:v>2.42</c:v>
                </c:pt>
                <c:pt idx="672">
                  <c:v>2.5</c:v>
                </c:pt>
                <c:pt idx="673">
                  <c:v>2.6</c:v>
                </c:pt>
                <c:pt idx="674">
                  <c:v>2.86</c:v>
                </c:pt>
                <c:pt idx="675">
                  <c:v>3.15</c:v>
                </c:pt>
                <c:pt idx="676">
                  <c:v>3.06</c:v>
                </c:pt>
                <c:pt idx="677">
                  <c:v>2.96</c:v>
                </c:pt>
                <c:pt idx="678">
                  <c:v>2.9</c:v>
                </c:pt>
                <c:pt idx="679">
                  <c:v>3</c:v>
                </c:pt>
                <c:pt idx="680">
                  <c:v>3.12</c:v>
                </c:pt>
                <c:pt idx="681">
                  <c:v>3.24</c:v>
                </c:pt>
                <c:pt idx="682">
                  <c:v>3.36</c:v>
                </c:pt>
                <c:pt idx="683">
                  <c:v>3.34</c:v>
                </c:pt>
                <c:pt idx="684">
                  <c:v>3.3</c:v>
                </c:pt>
                <c:pt idx="685">
                  <c:v>3.26</c:v>
                </c:pt>
                <c:pt idx="686">
                  <c:v>3.22</c:v>
                </c:pt>
                <c:pt idx="687">
                  <c:v>2.9</c:v>
                </c:pt>
                <c:pt idx="688">
                  <c:v>2.65</c:v>
                </c:pt>
                <c:pt idx="689">
                  <c:v>2.56</c:v>
                </c:pt>
                <c:pt idx="690">
                  <c:v>2.4</c:v>
                </c:pt>
                <c:pt idx="691">
                  <c:v>2.2599999999999998</c:v>
                </c:pt>
                <c:pt idx="692">
                  <c:v>2.16</c:v>
                </c:pt>
                <c:pt idx="693">
                  <c:v>2.1</c:v>
                </c:pt>
                <c:pt idx="694">
                  <c:v>2.06</c:v>
                </c:pt>
                <c:pt idx="695">
                  <c:v>2.4</c:v>
                </c:pt>
                <c:pt idx="696">
                  <c:v>2.6</c:v>
                </c:pt>
                <c:pt idx="697">
                  <c:v>2.65</c:v>
                </c:pt>
                <c:pt idx="698">
                  <c:v>2.7</c:v>
                </c:pt>
                <c:pt idx="699">
                  <c:v>2.93</c:v>
                </c:pt>
                <c:pt idx="700">
                  <c:v>3.15</c:v>
                </c:pt>
                <c:pt idx="701">
                  <c:v>2.4</c:v>
                </c:pt>
                <c:pt idx="702">
                  <c:v>3.2</c:v>
                </c:pt>
                <c:pt idx="703">
                  <c:v>3.07</c:v>
                </c:pt>
                <c:pt idx="704">
                  <c:v>3.07</c:v>
                </c:pt>
                <c:pt idx="705">
                  <c:v>3.27</c:v>
                </c:pt>
                <c:pt idx="706">
                  <c:v>3.22</c:v>
                </c:pt>
                <c:pt idx="707">
                  <c:v>3.25</c:v>
                </c:pt>
                <c:pt idx="708">
                  <c:v>3.4</c:v>
                </c:pt>
                <c:pt idx="709">
                  <c:v>3.7</c:v>
                </c:pt>
                <c:pt idx="710">
                  <c:v>3.62</c:v>
                </c:pt>
                <c:pt idx="711">
                  <c:v>3.32</c:v>
                </c:pt>
                <c:pt idx="712">
                  <c:v>3.14</c:v>
                </c:pt>
                <c:pt idx="713">
                  <c:v>3.06</c:v>
                </c:pt>
                <c:pt idx="714">
                  <c:v>2.98</c:v>
                </c:pt>
                <c:pt idx="715">
                  <c:v>2.83</c:v>
                </c:pt>
                <c:pt idx="716">
                  <c:v>2.7</c:v>
                </c:pt>
                <c:pt idx="717">
                  <c:v>2.63</c:v>
                </c:pt>
                <c:pt idx="718">
                  <c:v>2.58</c:v>
                </c:pt>
                <c:pt idx="719">
                  <c:v>2.5299999999999998</c:v>
                </c:pt>
                <c:pt idx="720">
                  <c:v>2.5</c:v>
                </c:pt>
                <c:pt idx="721">
                  <c:v>2.48</c:v>
                </c:pt>
                <c:pt idx="722">
                  <c:v>2.4500000000000002</c:v>
                </c:pt>
                <c:pt idx="723">
                  <c:v>2.38</c:v>
                </c:pt>
                <c:pt idx="724">
                  <c:v>2.34</c:v>
                </c:pt>
                <c:pt idx="725">
                  <c:v>2.34</c:v>
                </c:pt>
                <c:pt idx="726">
                  <c:v>2.5</c:v>
                </c:pt>
                <c:pt idx="727">
                  <c:v>2.41</c:v>
                </c:pt>
                <c:pt idx="728">
                  <c:v>2.2999999999999998</c:v>
                </c:pt>
                <c:pt idx="729">
                  <c:v>2.21</c:v>
                </c:pt>
                <c:pt idx="730">
                  <c:v>2.1</c:v>
                </c:pt>
                <c:pt idx="731">
                  <c:v>2.0499999999999998</c:v>
                </c:pt>
              </c:numCache>
            </c:numRef>
          </c:val>
          <c:smooth val="1"/>
          <c:extLst>
            <c:ext xmlns:c16="http://schemas.microsoft.com/office/drawing/2014/chart" uri="{C3380CC4-5D6E-409C-BE32-E72D297353CC}">
              <c16:uniqueId val="{00000002-C356-4A58-9C10-638A3180D7E4}"/>
            </c:ext>
          </c:extLst>
        </c:ser>
        <c:ser>
          <c:idx val="15"/>
          <c:order val="13"/>
          <c:tx>
            <c:v>2013</c:v>
          </c:tx>
          <c:spPr>
            <a:ln w="12700">
              <a:solidFill>
                <a:srgbClr val="FF0000"/>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DATOS!$AJ$3:$AJ$734</c:f>
              <c:numCache>
                <c:formatCode>0.00</c:formatCode>
                <c:ptCount val="732"/>
                <c:pt idx="0">
                  <c:v>2</c:v>
                </c:pt>
                <c:pt idx="1">
                  <c:v>1.96</c:v>
                </c:pt>
                <c:pt idx="2">
                  <c:v>1.94</c:v>
                </c:pt>
                <c:pt idx="3">
                  <c:v>1.9</c:v>
                </c:pt>
                <c:pt idx="4">
                  <c:v>1.84</c:v>
                </c:pt>
                <c:pt idx="5">
                  <c:v>1.8</c:v>
                </c:pt>
                <c:pt idx="6">
                  <c:v>1.8</c:v>
                </c:pt>
                <c:pt idx="7">
                  <c:v>1.75</c:v>
                </c:pt>
                <c:pt idx="8">
                  <c:v>1.7</c:v>
                </c:pt>
                <c:pt idx="9">
                  <c:v>1.64</c:v>
                </c:pt>
                <c:pt idx="10">
                  <c:v>1.6</c:v>
                </c:pt>
                <c:pt idx="11">
                  <c:v>1.56</c:v>
                </c:pt>
                <c:pt idx="12">
                  <c:v>1.54</c:v>
                </c:pt>
                <c:pt idx="13">
                  <c:v>1.52</c:v>
                </c:pt>
                <c:pt idx="14">
                  <c:v>1.5</c:v>
                </c:pt>
                <c:pt idx="15">
                  <c:v>1.48</c:v>
                </c:pt>
                <c:pt idx="16">
                  <c:v>1.46</c:v>
                </c:pt>
                <c:pt idx="17">
                  <c:v>1.42</c:v>
                </c:pt>
                <c:pt idx="18">
                  <c:v>1.4</c:v>
                </c:pt>
                <c:pt idx="19">
                  <c:v>1.4</c:v>
                </c:pt>
                <c:pt idx="20">
                  <c:v>1.4</c:v>
                </c:pt>
                <c:pt idx="21">
                  <c:v>1.38</c:v>
                </c:pt>
                <c:pt idx="22">
                  <c:v>1.36</c:v>
                </c:pt>
                <c:pt idx="23">
                  <c:v>1.37</c:v>
                </c:pt>
                <c:pt idx="24">
                  <c:v>1.35</c:v>
                </c:pt>
                <c:pt idx="25">
                  <c:v>1.3</c:v>
                </c:pt>
                <c:pt idx="26">
                  <c:v>1.28</c:v>
                </c:pt>
                <c:pt idx="27">
                  <c:v>1.3</c:v>
                </c:pt>
                <c:pt idx="28">
                  <c:v>1.58</c:v>
                </c:pt>
                <c:pt idx="29">
                  <c:v>1.3</c:v>
                </c:pt>
                <c:pt idx="30">
                  <c:v>1.3</c:v>
                </c:pt>
                <c:pt idx="31">
                  <c:v>1.38</c:v>
                </c:pt>
                <c:pt idx="32">
                  <c:v>1.51</c:v>
                </c:pt>
                <c:pt idx="33">
                  <c:v>1.57</c:v>
                </c:pt>
                <c:pt idx="34">
                  <c:v>1.62</c:v>
                </c:pt>
                <c:pt idx="35">
                  <c:v>1.62</c:v>
                </c:pt>
                <c:pt idx="36">
                  <c:v>1.6</c:v>
                </c:pt>
                <c:pt idx="37">
                  <c:v>1.52</c:v>
                </c:pt>
                <c:pt idx="38">
                  <c:v>1.5</c:v>
                </c:pt>
                <c:pt idx="39">
                  <c:v>1.5</c:v>
                </c:pt>
                <c:pt idx="40">
                  <c:v>1.47</c:v>
                </c:pt>
                <c:pt idx="41">
                  <c:v>1.8</c:v>
                </c:pt>
                <c:pt idx="42">
                  <c:v>1.75</c:v>
                </c:pt>
                <c:pt idx="43">
                  <c:v>1.58</c:v>
                </c:pt>
                <c:pt idx="44">
                  <c:v>1.5</c:v>
                </c:pt>
                <c:pt idx="45">
                  <c:v>1.45</c:v>
                </c:pt>
                <c:pt idx="46">
                  <c:v>1.38</c:v>
                </c:pt>
                <c:pt idx="47">
                  <c:v>1.35</c:v>
                </c:pt>
                <c:pt idx="48">
                  <c:v>1.35</c:v>
                </c:pt>
                <c:pt idx="49">
                  <c:v>1.38</c:v>
                </c:pt>
                <c:pt idx="50">
                  <c:v>1.38</c:v>
                </c:pt>
                <c:pt idx="51">
                  <c:v>1.48</c:v>
                </c:pt>
                <c:pt idx="52">
                  <c:v>1.7</c:v>
                </c:pt>
                <c:pt idx="53">
                  <c:v>1.8</c:v>
                </c:pt>
                <c:pt idx="54">
                  <c:v>1.7</c:v>
                </c:pt>
                <c:pt idx="55">
                  <c:v>1.63</c:v>
                </c:pt>
                <c:pt idx="56">
                  <c:v>1.56</c:v>
                </c:pt>
                <c:pt idx="57">
                  <c:v>1.48</c:v>
                </c:pt>
                <c:pt idx="58">
                  <c:v>1.43</c:v>
                </c:pt>
                <c:pt idx="59">
                  <c:v>1.41</c:v>
                </c:pt>
                <c:pt idx="60">
                  <c:v>1.38</c:v>
                </c:pt>
                <c:pt idx="61">
                  <c:v>1.37</c:v>
                </c:pt>
                <c:pt idx="62">
                  <c:v>1.36</c:v>
                </c:pt>
                <c:pt idx="63">
                  <c:v>1.34</c:v>
                </c:pt>
                <c:pt idx="64">
                  <c:v>1.34</c:v>
                </c:pt>
                <c:pt idx="65">
                  <c:v>1.42</c:v>
                </c:pt>
                <c:pt idx="66">
                  <c:v>1.78</c:v>
                </c:pt>
                <c:pt idx="67">
                  <c:v>1.78</c:v>
                </c:pt>
                <c:pt idx="68">
                  <c:v>1.78</c:v>
                </c:pt>
                <c:pt idx="69">
                  <c:v>1.96</c:v>
                </c:pt>
                <c:pt idx="70">
                  <c:v>2.06</c:v>
                </c:pt>
                <c:pt idx="71">
                  <c:v>2.06</c:v>
                </c:pt>
                <c:pt idx="72">
                  <c:v>2.06</c:v>
                </c:pt>
                <c:pt idx="73">
                  <c:v>2.36</c:v>
                </c:pt>
                <c:pt idx="74">
                  <c:v>2.6</c:v>
                </c:pt>
                <c:pt idx="75">
                  <c:v>2.75</c:v>
                </c:pt>
                <c:pt idx="76">
                  <c:v>2.82</c:v>
                </c:pt>
                <c:pt idx="77">
                  <c:v>2.75</c:v>
                </c:pt>
                <c:pt idx="78">
                  <c:v>2.66</c:v>
                </c:pt>
                <c:pt idx="79">
                  <c:v>2.8</c:v>
                </c:pt>
                <c:pt idx="80">
                  <c:v>3.08</c:v>
                </c:pt>
                <c:pt idx="81">
                  <c:v>3.08</c:v>
                </c:pt>
                <c:pt idx="82">
                  <c:v>3.12</c:v>
                </c:pt>
                <c:pt idx="83">
                  <c:v>3.5</c:v>
                </c:pt>
                <c:pt idx="84">
                  <c:v>3.8</c:v>
                </c:pt>
                <c:pt idx="85">
                  <c:v>3.9</c:v>
                </c:pt>
                <c:pt idx="86">
                  <c:v>3.86</c:v>
                </c:pt>
                <c:pt idx="87">
                  <c:v>3.9</c:v>
                </c:pt>
                <c:pt idx="88">
                  <c:v>3.75</c:v>
                </c:pt>
                <c:pt idx="89">
                  <c:v>3.8</c:v>
                </c:pt>
                <c:pt idx="90">
                  <c:v>3.88</c:v>
                </c:pt>
                <c:pt idx="91">
                  <c:v>3.84</c:v>
                </c:pt>
                <c:pt idx="92">
                  <c:v>3.78</c:v>
                </c:pt>
                <c:pt idx="93">
                  <c:v>3.7</c:v>
                </c:pt>
                <c:pt idx="94">
                  <c:v>3.6</c:v>
                </c:pt>
                <c:pt idx="95">
                  <c:v>3.48</c:v>
                </c:pt>
                <c:pt idx="96">
                  <c:v>3.68</c:v>
                </c:pt>
                <c:pt idx="97">
                  <c:v>3.7</c:v>
                </c:pt>
                <c:pt idx="98">
                  <c:v>3.72</c:v>
                </c:pt>
                <c:pt idx="99">
                  <c:v>3.7</c:v>
                </c:pt>
                <c:pt idx="100">
                  <c:v>3.72</c:v>
                </c:pt>
                <c:pt idx="101">
                  <c:v>3.7</c:v>
                </c:pt>
                <c:pt idx="102">
                  <c:v>3.69</c:v>
                </c:pt>
                <c:pt idx="103">
                  <c:v>3.68</c:v>
                </c:pt>
                <c:pt idx="104">
                  <c:v>3.6</c:v>
                </c:pt>
                <c:pt idx="105">
                  <c:v>3.48</c:v>
                </c:pt>
                <c:pt idx="106">
                  <c:v>3.3</c:v>
                </c:pt>
                <c:pt idx="107">
                  <c:v>3.22</c:v>
                </c:pt>
                <c:pt idx="108">
                  <c:v>3.34</c:v>
                </c:pt>
                <c:pt idx="109">
                  <c:v>3.42</c:v>
                </c:pt>
                <c:pt idx="110">
                  <c:v>3.48</c:v>
                </c:pt>
                <c:pt idx="111">
                  <c:v>3.3</c:v>
                </c:pt>
                <c:pt idx="112">
                  <c:v>3.18</c:v>
                </c:pt>
                <c:pt idx="113">
                  <c:v>3.1</c:v>
                </c:pt>
                <c:pt idx="114">
                  <c:v>2.94</c:v>
                </c:pt>
                <c:pt idx="115">
                  <c:v>2.88</c:v>
                </c:pt>
                <c:pt idx="116">
                  <c:v>2.8</c:v>
                </c:pt>
                <c:pt idx="117">
                  <c:v>3.06</c:v>
                </c:pt>
                <c:pt idx="118">
                  <c:v>3.12</c:v>
                </c:pt>
                <c:pt idx="119">
                  <c:v>3.16</c:v>
                </c:pt>
                <c:pt idx="120">
                  <c:v>3.12</c:v>
                </c:pt>
                <c:pt idx="121">
                  <c:v>3.16</c:v>
                </c:pt>
                <c:pt idx="122">
                  <c:v>3.24</c:v>
                </c:pt>
                <c:pt idx="123">
                  <c:v>3.2</c:v>
                </c:pt>
                <c:pt idx="124">
                  <c:v>2.96</c:v>
                </c:pt>
                <c:pt idx="125">
                  <c:v>2.84</c:v>
                </c:pt>
                <c:pt idx="126">
                  <c:v>2.71</c:v>
                </c:pt>
                <c:pt idx="127">
                  <c:v>2.79</c:v>
                </c:pt>
                <c:pt idx="128">
                  <c:v>2.96</c:v>
                </c:pt>
                <c:pt idx="129">
                  <c:v>3</c:v>
                </c:pt>
                <c:pt idx="130">
                  <c:v>2.96</c:v>
                </c:pt>
                <c:pt idx="131">
                  <c:v>2.89</c:v>
                </c:pt>
                <c:pt idx="132">
                  <c:v>2.78</c:v>
                </c:pt>
                <c:pt idx="133">
                  <c:v>2.88</c:v>
                </c:pt>
                <c:pt idx="134">
                  <c:v>3.06</c:v>
                </c:pt>
                <c:pt idx="135">
                  <c:v>2.95</c:v>
                </c:pt>
                <c:pt idx="136">
                  <c:v>2.86</c:v>
                </c:pt>
                <c:pt idx="137">
                  <c:v>2.95</c:v>
                </c:pt>
                <c:pt idx="138">
                  <c:v>2.92</c:v>
                </c:pt>
                <c:pt idx="139">
                  <c:v>2.81</c:v>
                </c:pt>
                <c:pt idx="140">
                  <c:v>2.68</c:v>
                </c:pt>
                <c:pt idx="141">
                  <c:v>2.5499999999999998</c:v>
                </c:pt>
                <c:pt idx="142">
                  <c:v>2.34</c:v>
                </c:pt>
                <c:pt idx="143">
                  <c:v>2.2599999999999998</c:v>
                </c:pt>
                <c:pt idx="144">
                  <c:v>2.17</c:v>
                </c:pt>
                <c:pt idx="145">
                  <c:v>2.06</c:v>
                </c:pt>
                <c:pt idx="146">
                  <c:v>2.06</c:v>
                </c:pt>
                <c:pt idx="147">
                  <c:v>2.08</c:v>
                </c:pt>
                <c:pt idx="148">
                  <c:v>2.08</c:v>
                </c:pt>
                <c:pt idx="149">
                  <c:v>2.8</c:v>
                </c:pt>
                <c:pt idx="150">
                  <c:v>4.0599999999999996</c:v>
                </c:pt>
                <c:pt idx="151">
                  <c:v>3.94</c:v>
                </c:pt>
                <c:pt idx="152">
                  <c:v>3.78</c:v>
                </c:pt>
                <c:pt idx="153">
                  <c:v>3.85</c:v>
                </c:pt>
                <c:pt idx="154">
                  <c:v>4.21</c:v>
                </c:pt>
                <c:pt idx="155">
                  <c:v>5.04</c:v>
                </c:pt>
                <c:pt idx="156">
                  <c:v>4.5</c:v>
                </c:pt>
                <c:pt idx="157">
                  <c:v>4.03</c:v>
                </c:pt>
                <c:pt idx="158">
                  <c:v>3.75</c:v>
                </c:pt>
                <c:pt idx="159">
                  <c:v>3.73</c:v>
                </c:pt>
                <c:pt idx="160">
                  <c:v>3.97</c:v>
                </c:pt>
                <c:pt idx="161">
                  <c:v>4.1500000000000004</c:v>
                </c:pt>
                <c:pt idx="162">
                  <c:v>4.5599999999999996</c:v>
                </c:pt>
                <c:pt idx="163">
                  <c:v>4.5999999999999996</c:v>
                </c:pt>
                <c:pt idx="164">
                  <c:v>4.88</c:v>
                </c:pt>
                <c:pt idx="165">
                  <c:v>5.2</c:v>
                </c:pt>
                <c:pt idx="166">
                  <c:v>5.34</c:v>
                </c:pt>
                <c:pt idx="167">
                  <c:v>5.18</c:v>
                </c:pt>
                <c:pt idx="168">
                  <c:v>5.0199999999999996</c:v>
                </c:pt>
                <c:pt idx="169">
                  <c:v>4.67</c:v>
                </c:pt>
                <c:pt idx="170">
                  <c:v>4.3600000000000003</c:v>
                </c:pt>
                <c:pt idx="171">
                  <c:v>4.26</c:v>
                </c:pt>
                <c:pt idx="172">
                  <c:v>4.3</c:v>
                </c:pt>
                <c:pt idx="173">
                  <c:v>4.25</c:v>
                </c:pt>
                <c:pt idx="174">
                  <c:v>4.2</c:v>
                </c:pt>
                <c:pt idx="175">
                  <c:v>4.0999999999999996</c:v>
                </c:pt>
                <c:pt idx="176">
                  <c:v>3.95</c:v>
                </c:pt>
                <c:pt idx="177">
                  <c:v>3.85</c:v>
                </c:pt>
                <c:pt idx="178">
                  <c:v>3.74</c:v>
                </c:pt>
                <c:pt idx="179">
                  <c:v>3.58</c:v>
                </c:pt>
                <c:pt idx="180">
                  <c:v>3.4</c:v>
                </c:pt>
                <c:pt idx="181">
                  <c:v>3.2</c:v>
                </c:pt>
                <c:pt idx="182">
                  <c:v>3.1</c:v>
                </c:pt>
                <c:pt idx="183">
                  <c:v>3</c:v>
                </c:pt>
                <c:pt idx="184">
                  <c:v>2.96</c:v>
                </c:pt>
                <c:pt idx="185">
                  <c:v>2.96</c:v>
                </c:pt>
                <c:pt idx="186">
                  <c:v>2.98</c:v>
                </c:pt>
                <c:pt idx="187">
                  <c:v>3.08</c:v>
                </c:pt>
                <c:pt idx="188">
                  <c:v>3.05</c:v>
                </c:pt>
                <c:pt idx="189">
                  <c:v>3.03</c:v>
                </c:pt>
                <c:pt idx="190">
                  <c:v>3.14</c:v>
                </c:pt>
                <c:pt idx="191">
                  <c:v>3.14</c:v>
                </c:pt>
                <c:pt idx="192">
                  <c:v>3.14</c:v>
                </c:pt>
                <c:pt idx="193">
                  <c:v>3.1</c:v>
                </c:pt>
                <c:pt idx="194">
                  <c:v>3.07</c:v>
                </c:pt>
                <c:pt idx="195">
                  <c:v>3.1</c:v>
                </c:pt>
                <c:pt idx="196">
                  <c:v>3.07</c:v>
                </c:pt>
                <c:pt idx="197">
                  <c:v>2.85</c:v>
                </c:pt>
                <c:pt idx="198">
                  <c:v>2.7</c:v>
                </c:pt>
                <c:pt idx="199">
                  <c:v>2.48</c:v>
                </c:pt>
                <c:pt idx="200">
                  <c:v>2.38</c:v>
                </c:pt>
                <c:pt idx="201">
                  <c:v>2.4</c:v>
                </c:pt>
                <c:pt idx="202">
                  <c:v>2.46</c:v>
                </c:pt>
                <c:pt idx="203">
                  <c:v>2.65</c:v>
                </c:pt>
                <c:pt idx="204">
                  <c:v>2.8</c:v>
                </c:pt>
                <c:pt idx="205">
                  <c:v>2.7</c:v>
                </c:pt>
                <c:pt idx="206">
                  <c:v>2.5499999999999998</c:v>
                </c:pt>
                <c:pt idx="207">
                  <c:v>2.5</c:v>
                </c:pt>
                <c:pt idx="208">
                  <c:v>2.46</c:v>
                </c:pt>
                <c:pt idx="209">
                  <c:v>2.38</c:v>
                </c:pt>
                <c:pt idx="210">
                  <c:v>2.2599999999999998</c:v>
                </c:pt>
                <c:pt idx="211">
                  <c:v>2.2200000000000002</c:v>
                </c:pt>
                <c:pt idx="212">
                  <c:v>2.16</c:v>
                </c:pt>
                <c:pt idx="213">
                  <c:v>2.14</c:v>
                </c:pt>
                <c:pt idx="214">
                  <c:v>2.16</c:v>
                </c:pt>
                <c:pt idx="215">
                  <c:v>2.14</c:v>
                </c:pt>
                <c:pt idx="216">
                  <c:v>2.12</c:v>
                </c:pt>
                <c:pt idx="217">
                  <c:v>2.1800000000000002</c:v>
                </c:pt>
                <c:pt idx="218">
                  <c:v>2.2799999999999998</c:v>
                </c:pt>
                <c:pt idx="219">
                  <c:v>2.46</c:v>
                </c:pt>
                <c:pt idx="220">
                  <c:v>2.88</c:v>
                </c:pt>
                <c:pt idx="221">
                  <c:v>3.3</c:v>
                </c:pt>
                <c:pt idx="222">
                  <c:v>3.9</c:v>
                </c:pt>
                <c:pt idx="223">
                  <c:v>4.12</c:v>
                </c:pt>
                <c:pt idx="224">
                  <c:v>4.38</c:v>
                </c:pt>
                <c:pt idx="225">
                  <c:v>4.4800000000000004</c:v>
                </c:pt>
                <c:pt idx="226">
                  <c:v>4.54</c:v>
                </c:pt>
                <c:pt idx="227">
                  <c:v>4.4800000000000004</c:v>
                </c:pt>
                <c:pt idx="228">
                  <c:v>4.4800000000000004</c:v>
                </c:pt>
                <c:pt idx="229">
                  <c:v>4.63</c:v>
                </c:pt>
                <c:pt idx="230">
                  <c:v>4.74</c:v>
                </c:pt>
                <c:pt idx="231">
                  <c:v>4.66</c:v>
                </c:pt>
                <c:pt idx="232">
                  <c:v>4.46</c:v>
                </c:pt>
                <c:pt idx="233">
                  <c:v>4.32</c:v>
                </c:pt>
                <c:pt idx="234">
                  <c:v>4.0599999999999996</c:v>
                </c:pt>
                <c:pt idx="235">
                  <c:v>4</c:v>
                </c:pt>
                <c:pt idx="236">
                  <c:v>3.94</c:v>
                </c:pt>
                <c:pt idx="237">
                  <c:v>4</c:v>
                </c:pt>
                <c:pt idx="238">
                  <c:v>4.04</c:v>
                </c:pt>
                <c:pt idx="239">
                  <c:v>4.1399999999999997</c:v>
                </c:pt>
                <c:pt idx="240">
                  <c:v>4.38</c:v>
                </c:pt>
                <c:pt idx="241">
                  <c:v>4.38</c:v>
                </c:pt>
                <c:pt idx="242">
                  <c:v>4.25</c:v>
                </c:pt>
                <c:pt idx="243">
                  <c:v>4.12</c:v>
                </c:pt>
                <c:pt idx="244">
                  <c:v>4.0199999999999996</c:v>
                </c:pt>
                <c:pt idx="245">
                  <c:v>3.92</c:v>
                </c:pt>
                <c:pt idx="246">
                  <c:v>3.92</c:v>
                </c:pt>
                <c:pt idx="247">
                  <c:v>4.18</c:v>
                </c:pt>
                <c:pt idx="248">
                  <c:v>4.22</c:v>
                </c:pt>
                <c:pt idx="249">
                  <c:v>4.28</c:v>
                </c:pt>
                <c:pt idx="250">
                  <c:v>4.3600000000000003</c:v>
                </c:pt>
                <c:pt idx="251">
                  <c:v>4.5199999999999996</c:v>
                </c:pt>
                <c:pt idx="252">
                  <c:v>4.67</c:v>
                </c:pt>
                <c:pt idx="253">
                  <c:v>4.32</c:v>
                </c:pt>
                <c:pt idx="254">
                  <c:v>4.2300000000000004</c:v>
                </c:pt>
                <c:pt idx="255">
                  <c:v>4.38</c:v>
                </c:pt>
                <c:pt idx="256">
                  <c:v>4.46</c:v>
                </c:pt>
                <c:pt idx="257">
                  <c:v>4.45</c:v>
                </c:pt>
                <c:pt idx="258">
                  <c:v>4.4000000000000004</c:v>
                </c:pt>
                <c:pt idx="259">
                  <c:v>4.4400000000000004</c:v>
                </c:pt>
                <c:pt idx="260">
                  <c:v>4.4000000000000004</c:v>
                </c:pt>
                <c:pt idx="261">
                  <c:v>4.3600000000000003</c:v>
                </c:pt>
                <c:pt idx="262">
                  <c:v>4.32</c:v>
                </c:pt>
                <c:pt idx="263">
                  <c:v>4.4000000000000004</c:v>
                </c:pt>
                <c:pt idx="264">
                  <c:v>4.38</c:v>
                </c:pt>
                <c:pt idx="265">
                  <c:v>4.28</c:v>
                </c:pt>
                <c:pt idx="266">
                  <c:v>4.0999999999999996</c:v>
                </c:pt>
                <c:pt idx="267">
                  <c:v>3.96</c:v>
                </c:pt>
                <c:pt idx="268">
                  <c:v>4.05</c:v>
                </c:pt>
                <c:pt idx="269">
                  <c:v>3.96</c:v>
                </c:pt>
                <c:pt idx="270">
                  <c:v>3.86</c:v>
                </c:pt>
                <c:pt idx="271">
                  <c:v>3.76</c:v>
                </c:pt>
                <c:pt idx="272">
                  <c:v>3.88</c:v>
                </c:pt>
                <c:pt idx="273">
                  <c:v>4.32</c:v>
                </c:pt>
                <c:pt idx="274">
                  <c:v>4.72</c:v>
                </c:pt>
                <c:pt idx="275">
                  <c:v>5</c:v>
                </c:pt>
                <c:pt idx="276">
                  <c:v>5.15</c:v>
                </c:pt>
                <c:pt idx="277">
                  <c:v>5.04</c:v>
                </c:pt>
                <c:pt idx="278">
                  <c:v>4.79</c:v>
                </c:pt>
                <c:pt idx="279">
                  <c:v>4.42</c:v>
                </c:pt>
                <c:pt idx="280">
                  <c:v>4.3</c:v>
                </c:pt>
                <c:pt idx="281">
                  <c:v>4.2</c:v>
                </c:pt>
                <c:pt idx="282">
                  <c:v>4.25</c:v>
                </c:pt>
                <c:pt idx="283">
                  <c:v>4.54</c:v>
                </c:pt>
                <c:pt idx="284">
                  <c:v>5</c:v>
                </c:pt>
                <c:pt idx="285">
                  <c:v>5</c:v>
                </c:pt>
                <c:pt idx="286">
                  <c:v>5.12</c:v>
                </c:pt>
                <c:pt idx="287">
                  <c:v>6.26</c:v>
                </c:pt>
                <c:pt idx="288">
                  <c:v>6.56</c:v>
                </c:pt>
                <c:pt idx="289">
                  <c:v>6.14</c:v>
                </c:pt>
                <c:pt idx="290">
                  <c:v>5.86</c:v>
                </c:pt>
                <c:pt idx="291">
                  <c:v>5.6</c:v>
                </c:pt>
                <c:pt idx="292">
                  <c:v>5.54</c:v>
                </c:pt>
                <c:pt idx="293">
                  <c:v>5.03</c:v>
                </c:pt>
                <c:pt idx="294">
                  <c:v>5</c:v>
                </c:pt>
                <c:pt idx="295">
                  <c:v>4.8499999999999996</c:v>
                </c:pt>
                <c:pt idx="296">
                  <c:v>4.72</c:v>
                </c:pt>
                <c:pt idx="297">
                  <c:v>4.72</c:v>
                </c:pt>
                <c:pt idx="298">
                  <c:v>4.74</c:v>
                </c:pt>
                <c:pt idx="299">
                  <c:v>4.5599999999999996</c:v>
                </c:pt>
                <c:pt idx="300">
                  <c:v>4.4400000000000004</c:v>
                </c:pt>
                <c:pt idx="301">
                  <c:v>4.3</c:v>
                </c:pt>
                <c:pt idx="302">
                  <c:v>4.28</c:v>
                </c:pt>
                <c:pt idx="303">
                  <c:v>4.76</c:v>
                </c:pt>
                <c:pt idx="304">
                  <c:v>5.01</c:v>
                </c:pt>
                <c:pt idx="305">
                  <c:v>5.07</c:v>
                </c:pt>
                <c:pt idx="306">
                  <c:v>4.92</c:v>
                </c:pt>
                <c:pt idx="307">
                  <c:v>4.93</c:v>
                </c:pt>
                <c:pt idx="308">
                  <c:v>4.84</c:v>
                </c:pt>
                <c:pt idx="309">
                  <c:v>4.68</c:v>
                </c:pt>
                <c:pt idx="310">
                  <c:v>4.46</c:v>
                </c:pt>
                <c:pt idx="311">
                  <c:v>4.3</c:v>
                </c:pt>
                <c:pt idx="312">
                  <c:v>4.0599999999999996</c:v>
                </c:pt>
                <c:pt idx="313">
                  <c:v>3.88</c:v>
                </c:pt>
                <c:pt idx="314">
                  <c:v>3.6</c:v>
                </c:pt>
                <c:pt idx="315">
                  <c:v>3.58</c:v>
                </c:pt>
                <c:pt idx="316">
                  <c:v>3.78</c:v>
                </c:pt>
                <c:pt idx="317">
                  <c:v>3.82</c:v>
                </c:pt>
                <c:pt idx="318">
                  <c:v>3.85</c:v>
                </c:pt>
                <c:pt idx="319">
                  <c:v>3.63</c:v>
                </c:pt>
                <c:pt idx="320">
                  <c:v>3.48</c:v>
                </c:pt>
                <c:pt idx="321">
                  <c:v>3.56</c:v>
                </c:pt>
                <c:pt idx="322">
                  <c:v>3.71</c:v>
                </c:pt>
                <c:pt idx="323">
                  <c:v>3.82</c:v>
                </c:pt>
                <c:pt idx="324">
                  <c:v>3.85</c:v>
                </c:pt>
                <c:pt idx="325">
                  <c:v>3.01</c:v>
                </c:pt>
                <c:pt idx="326">
                  <c:v>2.95</c:v>
                </c:pt>
                <c:pt idx="327">
                  <c:v>2.91</c:v>
                </c:pt>
                <c:pt idx="328">
                  <c:v>2.82</c:v>
                </c:pt>
                <c:pt idx="329">
                  <c:v>2.74</c:v>
                </c:pt>
                <c:pt idx="330">
                  <c:v>2.69</c:v>
                </c:pt>
                <c:pt idx="331">
                  <c:v>2.74</c:v>
                </c:pt>
                <c:pt idx="332">
                  <c:v>2.71</c:v>
                </c:pt>
                <c:pt idx="333">
                  <c:v>2.63</c:v>
                </c:pt>
                <c:pt idx="334">
                  <c:v>2.66</c:v>
                </c:pt>
                <c:pt idx="335">
                  <c:v>2.7</c:v>
                </c:pt>
                <c:pt idx="336">
                  <c:v>2.71</c:v>
                </c:pt>
                <c:pt idx="337">
                  <c:v>2.85</c:v>
                </c:pt>
                <c:pt idx="338">
                  <c:v>2.71</c:v>
                </c:pt>
                <c:pt idx="339">
                  <c:v>2.6</c:v>
                </c:pt>
                <c:pt idx="340">
                  <c:v>2.46</c:v>
                </c:pt>
                <c:pt idx="341">
                  <c:v>2.35</c:v>
                </c:pt>
                <c:pt idx="342">
                  <c:v>2.39</c:v>
                </c:pt>
                <c:pt idx="343">
                  <c:v>2.41</c:v>
                </c:pt>
                <c:pt idx="344">
                  <c:v>2.44</c:v>
                </c:pt>
                <c:pt idx="345">
                  <c:v>2.4</c:v>
                </c:pt>
                <c:pt idx="346">
                  <c:v>2.36</c:v>
                </c:pt>
                <c:pt idx="347">
                  <c:v>2.34</c:v>
                </c:pt>
                <c:pt idx="348">
                  <c:v>2.2999999999999998</c:v>
                </c:pt>
                <c:pt idx="349">
                  <c:v>2.25</c:v>
                </c:pt>
                <c:pt idx="350">
                  <c:v>2.2799999999999998</c:v>
                </c:pt>
                <c:pt idx="351">
                  <c:v>2.2000000000000002</c:v>
                </c:pt>
                <c:pt idx="352">
                  <c:v>2.12</c:v>
                </c:pt>
                <c:pt idx="353">
                  <c:v>2.15</c:v>
                </c:pt>
                <c:pt idx="354">
                  <c:v>2.1800000000000002</c:v>
                </c:pt>
                <c:pt idx="355">
                  <c:v>2.09</c:v>
                </c:pt>
                <c:pt idx="356">
                  <c:v>2.0099999999999998</c:v>
                </c:pt>
                <c:pt idx="357">
                  <c:v>2.08</c:v>
                </c:pt>
                <c:pt idx="358">
                  <c:v>2.0499999999999998</c:v>
                </c:pt>
                <c:pt idx="359">
                  <c:v>1.98</c:v>
                </c:pt>
                <c:pt idx="360">
                  <c:v>1.98</c:v>
                </c:pt>
                <c:pt idx="361">
                  <c:v>2.1</c:v>
                </c:pt>
                <c:pt idx="362">
                  <c:v>2.12</c:v>
                </c:pt>
                <c:pt idx="363">
                  <c:v>2.15</c:v>
                </c:pt>
                <c:pt idx="364">
                  <c:v>2.1800000000000002</c:v>
                </c:pt>
                <c:pt idx="365">
                  <c:v>2.1800000000000002</c:v>
                </c:pt>
                <c:pt idx="366">
                  <c:v>2.1800000000000002</c:v>
                </c:pt>
                <c:pt idx="367">
                  <c:v>2.09</c:v>
                </c:pt>
                <c:pt idx="368">
                  <c:v>2.0499999999999998</c:v>
                </c:pt>
                <c:pt idx="369">
                  <c:v>2</c:v>
                </c:pt>
                <c:pt idx="370">
                  <c:v>1.96</c:v>
                </c:pt>
                <c:pt idx="371">
                  <c:v>2.98</c:v>
                </c:pt>
                <c:pt idx="372">
                  <c:v>2.0499999999999998</c:v>
                </c:pt>
                <c:pt idx="373">
                  <c:v>2.0499999999999998</c:v>
                </c:pt>
                <c:pt idx="374">
                  <c:v>1.94</c:v>
                </c:pt>
                <c:pt idx="375">
                  <c:v>1.92</c:v>
                </c:pt>
                <c:pt idx="376">
                  <c:v>1.84</c:v>
                </c:pt>
                <c:pt idx="377">
                  <c:v>1.84</c:v>
                </c:pt>
                <c:pt idx="378">
                  <c:v>1.86</c:v>
                </c:pt>
                <c:pt idx="379">
                  <c:v>1.86</c:v>
                </c:pt>
                <c:pt idx="380">
                  <c:v>1.86</c:v>
                </c:pt>
                <c:pt idx="381">
                  <c:v>1.82</c:v>
                </c:pt>
                <c:pt idx="382">
                  <c:v>1.76</c:v>
                </c:pt>
                <c:pt idx="383">
                  <c:v>1.7</c:v>
                </c:pt>
                <c:pt idx="384">
                  <c:v>1.67</c:v>
                </c:pt>
                <c:pt idx="385">
                  <c:v>1.69</c:v>
                </c:pt>
                <c:pt idx="386">
                  <c:v>1.63</c:v>
                </c:pt>
                <c:pt idx="387">
                  <c:v>1.85</c:v>
                </c:pt>
                <c:pt idx="388">
                  <c:v>1.94</c:v>
                </c:pt>
                <c:pt idx="389">
                  <c:v>1.78</c:v>
                </c:pt>
                <c:pt idx="390">
                  <c:v>1.76</c:v>
                </c:pt>
                <c:pt idx="391">
                  <c:v>1.76</c:v>
                </c:pt>
                <c:pt idx="392">
                  <c:v>1.72</c:v>
                </c:pt>
                <c:pt idx="393">
                  <c:v>1.84</c:v>
                </c:pt>
                <c:pt idx="394">
                  <c:v>1.92</c:v>
                </c:pt>
                <c:pt idx="395">
                  <c:v>1.98</c:v>
                </c:pt>
                <c:pt idx="396">
                  <c:v>1.87</c:v>
                </c:pt>
                <c:pt idx="397">
                  <c:v>1.87</c:v>
                </c:pt>
                <c:pt idx="398">
                  <c:v>1.89</c:v>
                </c:pt>
                <c:pt idx="399">
                  <c:v>1.96</c:v>
                </c:pt>
                <c:pt idx="400">
                  <c:v>2.12</c:v>
                </c:pt>
                <c:pt idx="401">
                  <c:v>2.27</c:v>
                </c:pt>
                <c:pt idx="402">
                  <c:v>2.2400000000000002</c:v>
                </c:pt>
                <c:pt idx="403">
                  <c:v>2.2799999999999998</c:v>
                </c:pt>
                <c:pt idx="404">
                  <c:v>2.42</c:v>
                </c:pt>
                <c:pt idx="405">
                  <c:v>2.58</c:v>
                </c:pt>
                <c:pt idx="406">
                  <c:v>2.54</c:v>
                </c:pt>
                <c:pt idx="407">
                  <c:v>2.37</c:v>
                </c:pt>
                <c:pt idx="408">
                  <c:v>2.31</c:v>
                </c:pt>
                <c:pt idx="409">
                  <c:v>2.4300000000000002</c:v>
                </c:pt>
                <c:pt idx="410">
                  <c:v>2.21</c:v>
                </c:pt>
                <c:pt idx="411">
                  <c:v>2.0499999999999998</c:v>
                </c:pt>
                <c:pt idx="412">
                  <c:v>2.2599999999999998</c:v>
                </c:pt>
                <c:pt idx="413">
                  <c:v>2.4300000000000002</c:v>
                </c:pt>
                <c:pt idx="414">
                  <c:v>2.52</c:v>
                </c:pt>
                <c:pt idx="415">
                  <c:v>2.48</c:v>
                </c:pt>
                <c:pt idx="416">
                  <c:v>2.36</c:v>
                </c:pt>
                <c:pt idx="417">
                  <c:v>2.3199999999999998</c:v>
                </c:pt>
                <c:pt idx="418">
                  <c:v>2.27</c:v>
                </c:pt>
                <c:pt idx="419">
                  <c:v>2.2000000000000002</c:v>
                </c:pt>
                <c:pt idx="420">
                  <c:v>2.1</c:v>
                </c:pt>
                <c:pt idx="421">
                  <c:v>2</c:v>
                </c:pt>
                <c:pt idx="422">
                  <c:v>2</c:v>
                </c:pt>
                <c:pt idx="423">
                  <c:v>2.15</c:v>
                </c:pt>
                <c:pt idx="424">
                  <c:v>1.86</c:v>
                </c:pt>
                <c:pt idx="425">
                  <c:v>1.72</c:v>
                </c:pt>
                <c:pt idx="426">
                  <c:v>1.66</c:v>
                </c:pt>
                <c:pt idx="427">
                  <c:v>1.68</c:v>
                </c:pt>
                <c:pt idx="428">
                  <c:v>1.7</c:v>
                </c:pt>
                <c:pt idx="429">
                  <c:v>1.6</c:v>
                </c:pt>
                <c:pt idx="430">
                  <c:v>1.56</c:v>
                </c:pt>
                <c:pt idx="431">
                  <c:v>1.52</c:v>
                </c:pt>
                <c:pt idx="432">
                  <c:v>1.5</c:v>
                </c:pt>
                <c:pt idx="433">
                  <c:v>1.52</c:v>
                </c:pt>
                <c:pt idx="434">
                  <c:v>1.55</c:v>
                </c:pt>
                <c:pt idx="435">
                  <c:v>1.51</c:v>
                </c:pt>
                <c:pt idx="436">
                  <c:v>1.5</c:v>
                </c:pt>
                <c:pt idx="437">
                  <c:v>1.62</c:v>
                </c:pt>
                <c:pt idx="438">
                  <c:v>1.55</c:v>
                </c:pt>
                <c:pt idx="439">
                  <c:v>1.5</c:v>
                </c:pt>
                <c:pt idx="440">
                  <c:v>1.5</c:v>
                </c:pt>
                <c:pt idx="441">
                  <c:v>1.64</c:v>
                </c:pt>
                <c:pt idx="442">
                  <c:v>1.52</c:v>
                </c:pt>
                <c:pt idx="443">
                  <c:v>1.68</c:v>
                </c:pt>
                <c:pt idx="444">
                  <c:v>1.8</c:v>
                </c:pt>
                <c:pt idx="445">
                  <c:v>1.8</c:v>
                </c:pt>
                <c:pt idx="446">
                  <c:v>2.04</c:v>
                </c:pt>
                <c:pt idx="447">
                  <c:v>1.98</c:v>
                </c:pt>
                <c:pt idx="448">
                  <c:v>2.0299999999999998</c:v>
                </c:pt>
                <c:pt idx="449">
                  <c:v>2.38</c:v>
                </c:pt>
                <c:pt idx="450">
                  <c:v>2.76</c:v>
                </c:pt>
                <c:pt idx="451">
                  <c:v>2.7</c:v>
                </c:pt>
                <c:pt idx="452">
                  <c:v>2.38</c:v>
                </c:pt>
                <c:pt idx="453">
                  <c:v>2.2000000000000002</c:v>
                </c:pt>
                <c:pt idx="454">
                  <c:v>2.1</c:v>
                </c:pt>
                <c:pt idx="455">
                  <c:v>2.14</c:v>
                </c:pt>
                <c:pt idx="456">
                  <c:v>2.14</c:v>
                </c:pt>
                <c:pt idx="457">
                  <c:v>2.1</c:v>
                </c:pt>
                <c:pt idx="458">
                  <c:v>2.04</c:v>
                </c:pt>
                <c:pt idx="459">
                  <c:v>2.1</c:v>
                </c:pt>
                <c:pt idx="460">
                  <c:v>2.1800000000000002</c:v>
                </c:pt>
                <c:pt idx="461">
                  <c:v>2.5</c:v>
                </c:pt>
                <c:pt idx="462">
                  <c:v>2.42</c:v>
                </c:pt>
                <c:pt idx="463">
                  <c:v>2.2599999999999998</c:v>
                </c:pt>
                <c:pt idx="464">
                  <c:v>2.2599999999999998</c:v>
                </c:pt>
                <c:pt idx="465">
                  <c:v>2.4</c:v>
                </c:pt>
                <c:pt idx="466">
                  <c:v>2.3199999999999998</c:v>
                </c:pt>
                <c:pt idx="467">
                  <c:v>2.2000000000000002</c:v>
                </c:pt>
                <c:pt idx="468">
                  <c:v>2.06</c:v>
                </c:pt>
                <c:pt idx="469">
                  <c:v>1.96</c:v>
                </c:pt>
                <c:pt idx="470">
                  <c:v>1.9</c:v>
                </c:pt>
                <c:pt idx="471">
                  <c:v>1.99</c:v>
                </c:pt>
                <c:pt idx="472">
                  <c:v>2.06</c:v>
                </c:pt>
                <c:pt idx="473">
                  <c:v>2.11</c:v>
                </c:pt>
                <c:pt idx="474">
                  <c:v>2.06</c:v>
                </c:pt>
                <c:pt idx="475">
                  <c:v>2.08</c:v>
                </c:pt>
                <c:pt idx="476">
                  <c:v>2.2200000000000002</c:v>
                </c:pt>
                <c:pt idx="477">
                  <c:v>2.42</c:v>
                </c:pt>
                <c:pt idx="478">
                  <c:v>2.36</c:v>
                </c:pt>
                <c:pt idx="479">
                  <c:v>2.3199999999999998</c:v>
                </c:pt>
                <c:pt idx="480">
                  <c:v>2.08</c:v>
                </c:pt>
                <c:pt idx="481">
                  <c:v>1.87</c:v>
                </c:pt>
                <c:pt idx="482">
                  <c:v>1.96</c:v>
                </c:pt>
                <c:pt idx="483">
                  <c:v>2.1</c:v>
                </c:pt>
                <c:pt idx="484">
                  <c:v>2.1800000000000002</c:v>
                </c:pt>
                <c:pt idx="485">
                  <c:v>2.12</c:v>
                </c:pt>
                <c:pt idx="486">
                  <c:v>2.06</c:v>
                </c:pt>
                <c:pt idx="487">
                  <c:v>2.15</c:v>
                </c:pt>
                <c:pt idx="488">
                  <c:v>2.1</c:v>
                </c:pt>
                <c:pt idx="489">
                  <c:v>2.04</c:v>
                </c:pt>
                <c:pt idx="490">
                  <c:v>1.92</c:v>
                </c:pt>
                <c:pt idx="491">
                  <c:v>1.88</c:v>
                </c:pt>
                <c:pt idx="492">
                  <c:v>1.84</c:v>
                </c:pt>
                <c:pt idx="493">
                  <c:v>1.88</c:v>
                </c:pt>
                <c:pt idx="494">
                  <c:v>1.8</c:v>
                </c:pt>
                <c:pt idx="495">
                  <c:v>1.78</c:v>
                </c:pt>
                <c:pt idx="496">
                  <c:v>1.74</c:v>
                </c:pt>
                <c:pt idx="497">
                  <c:v>1.74</c:v>
                </c:pt>
                <c:pt idx="498">
                  <c:v>1.82</c:v>
                </c:pt>
                <c:pt idx="499">
                  <c:v>1.92</c:v>
                </c:pt>
                <c:pt idx="500">
                  <c:v>2.0299999999999998</c:v>
                </c:pt>
                <c:pt idx="501">
                  <c:v>2.08</c:v>
                </c:pt>
                <c:pt idx="502">
                  <c:v>2</c:v>
                </c:pt>
                <c:pt idx="503">
                  <c:v>2.08</c:v>
                </c:pt>
                <c:pt idx="504">
                  <c:v>2.0299999999999998</c:v>
                </c:pt>
                <c:pt idx="505">
                  <c:v>2.06</c:v>
                </c:pt>
                <c:pt idx="506">
                  <c:v>1.96</c:v>
                </c:pt>
                <c:pt idx="507">
                  <c:v>1.68</c:v>
                </c:pt>
                <c:pt idx="508">
                  <c:v>1.4</c:v>
                </c:pt>
                <c:pt idx="509">
                  <c:v>2.48</c:v>
                </c:pt>
                <c:pt idx="510">
                  <c:v>2.8</c:v>
                </c:pt>
                <c:pt idx="511">
                  <c:v>2.8</c:v>
                </c:pt>
                <c:pt idx="512">
                  <c:v>2.7</c:v>
                </c:pt>
                <c:pt idx="513">
                  <c:v>2.61</c:v>
                </c:pt>
                <c:pt idx="514">
                  <c:v>2.48</c:v>
                </c:pt>
                <c:pt idx="515">
                  <c:v>2.4300000000000002</c:v>
                </c:pt>
                <c:pt idx="516">
                  <c:v>2.4</c:v>
                </c:pt>
                <c:pt idx="517">
                  <c:v>2.4500000000000002</c:v>
                </c:pt>
                <c:pt idx="518">
                  <c:v>2.48</c:v>
                </c:pt>
                <c:pt idx="519">
                  <c:v>2.2999999999999998</c:v>
                </c:pt>
                <c:pt idx="520">
                  <c:v>2.17</c:v>
                </c:pt>
                <c:pt idx="521">
                  <c:v>2.04</c:v>
                </c:pt>
                <c:pt idx="522">
                  <c:v>1.92</c:v>
                </c:pt>
                <c:pt idx="523">
                  <c:v>2.04</c:v>
                </c:pt>
                <c:pt idx="524">
                  <c:v>2.1</c:v>
                </c:pt>
                <c:pt idx="525">
                  <c:v>2.23</c:v>
                </c:pt>
                <c:pt idx="526">
                  <c:v>2.2999999999999998</c:v>
                </c:pt>
                <c:pt idx="527">
                  <c:v>2.2799999999999998</c:v>
                </c:pt>
                <c:pt idx="528">
                  <c:v>2.2999999999999998</c:v>
                </c:pt>
                <c:pt idx="529">
                  <c:v>2.38</c:v>
                </c:pt>
                <c:pt idx="530">
                  <c:v>2.38</c:v>
                </c:pt>
                <c:pt idx="531">
                  <c:v>2.33</c:v>
                </c:pt>
                <c:pt idx="532">
                  <c:v>2.2599999999999998</c:v>
                </c:pt>
                <c:pt idx="533">
                  <c:v>2.15</c:v>
                </c:pt>
                <c:pt idx="534">
                  <c:v>1.96</c:v>
                </c:pt>
                <c:pt idx="535">
                  <c:v>1.85</c:v>
                </c:pt>
                <c:pt idx="536">
                  <c:v>1.82</c:v>
                </c:pt>
                <c:pt idx="537">
                  <c:v>1.68</c:v>
                </c:pt>
                <c:pt idx="538">
                  <c:v>1.6</c:v>
                </c:pt>
                <c:pt idx="539">
                  <c:v>1.65</c:v>
                </c:pt>
                <c:pt idx="540">
                  <c:v>1.78</c:v>
                </c:pt>
                <c:pt idx="541">
                  <c:v>1.88</c:v>
                </c:pt>
                <c:pt idx="542">
                  <c:v>1.94</c:v>
                </c:pt>
                <c:pt idx="543">
                  <c:v>2.06</c:v>
                </c:pt>
                <c:pt idx="544">
                  <c:v>2.0299999999999998</c:v>
                </c:pt>
                <c:pt idx="545">
                  <c:v>2</c:v>
                </c:pt>
                <c:pt idx="546">
                  <c:v>1.94</c:v>
                </c:pt>
                <c:pt idx="547">
                  <c:v>2.08</c:v>
                </c:pt>
                <c:pt idx="548">
                  <c:v>2.34</c:v>
                </c:pt>
                <c:pt idx="549">
                  <c:v>2.46</c:v>
                </c:pt>
                <c:pt idx="550">
                  <c:v>2.4</c:v>
                </c:pt>
                <c:pt idx="551">
                  <c:v>2.35</c:v>
                </c:pt>
                <c:pt idx="552">
                  <c:v>2.3199999999999998</c:v>
                </c:pt>
                <c:pt idx="553">
                  <c:v>2.29</c:v>
                </c:pt>
                <c:pt idx="554">
                  <c:v>2.2400000000000002</c:v>
                </c:pt>
                <c:pt idx="555">
                  <c:v>2.33</c:v>
                </c:pt>
                <c:pt idx="556">
                  <c:v>2.38</c:v>
                </c:pt>
                <c:pt idx="557">
                  <c:v>2.54</c:v>
                </c:pt>
                <c:pt idx="558">
                  <c:v>2.34</c:v>
                </c:pt>
                <c:pt idx="559">
                  <c:v>2.4500000000000002</c:v>
                </c:pt>
                <c:pt idx="560">
                  <c:v>2.3199999999999998</c:v>
                </c:pt>
                <c:pt idx="561">
                  <c:v>2.27</c:v>
                </c:pt>
                <c:pt idx="562">
                  <c:v>1.98</c:v>
                </c:pt>
                <c:pt idx="563">
                  <c:v>1.82</c:v>
                </c:pt>
                <c:pt idx="564">
                  <c:v>1.64</c:v>
                </c:pt>
                <c:pt idx="565">
                  <c:v>1.56</c:v>
                </c:pt>
                <c:pt idx="566">
                  <c:v>1.5</c:v>
                </c:pt>
                <c:pt idx="567">
                  <c:v>1.08</c:v>
                </c:pt>
                <c:pt idx="568">
                  <c:v>1.07</c:v>
                </c:pt>
                <c:pt idx="569">
                  <c:v>1.43</c:v>
                </c:pt>
                <c:pt idx="570">
                  <c:v>1.4</c:v>
                </c:pt>
                <c:pt idx="571">
                  <c:v>1.44</c:v>
                </c:pt>
                <c:pt idx="572">
                  <c:v>1.47</c:v>
                </c:pt>
                <c:pt idx="573">
                  <c:v>1.5</c:v>
                </c:pt>
                <c:pt idx="574">
                  <c:v>1.58</c:v>
                </c:pt>
                <c:pt idx="575">
                  <c:v>1.92</c:v>
                </c:pt>
                <c:pt idx="576">
                  <c:v>2.15</c:v>
                </c:pt>
                <c:pt idx="577">
                  <c:v>2.35</c:v>
                </c:pt>
                <c:pt idx="578">
                  <c:v>2.2400000000000002</c:v>
                </c:pt>
                <c:pt idx="579">
                  <c:v>2.2999999999999998</c:v>
                </c:pt>
                <c:pt idx="580">
                  <c:v>2.2400000000000002</c:v>
                </c:pt>
                <c:pt idx="581">
                  <c:v>2.12</c:v>
                </c:pt>
                <c:pt idx="582">
                  <c:v>2.06</c:v>
                </c:pt>
                <c:pt idx="583">
                  <c:v>2.02</c:v>
                </c:pt>
                <c:pt idx="584">
                  <c:v>1.96</c:v>
                </c:pt>
                <c:pt idx="585">
                  <c:v>2.0299999999999998</c:v>
                </c:pt>
                <c:pt idx="586">
                  <c:v>1.9</c:v>
                </c:pt>
                <c:pt idx="587">
                  <c:v>1.88</c:v>
                </c:pt>
                <c:pt idx="588">
                  <c:v>1.92</c:v>
                </c:pt>
                <c:pt idx="589">
                  <c:v>2.2000000000000002</c:v>
                </c:pt>
                <c:pt idx="590">
                  <c:v>2.42</c:v>
                </c:pt>
                <c:pt idx="591">
                  <c:v>2.58</c:v>
                </c:pt>
                <c:pt idx="592">
                  <c:v>2.64</c:v>
                </c:pt>
                <c:pt idx="593">
                  <c:v>2.57</c:v>
                </c:pt>
                <c:pt idx="594">
                  <c:v>2.68</c:v>
                </c:pt>
                <c:pt idx="595">
                  <c:v>3.12</c:v>
                </c:pt>
                <c:pt idx="596">
                  <c:v>3.28</c:v>
                </c:pt>
                <c:pt idx="597">
                  <c:v>3.08</c:v>
                </c:pt>
                <c:pt idx="598">
                  <c:v>2.95</c:v>
                </c:pt>
                <c:pt idx="599">
                  <c:v>2.58</c:v>
                </c:pt>
                <c:pt idx="600">
                  <c:v>2.4</c:v>
                </c:pt>
                <c:pt idx="601">
                  <c:v>2.38</c:v>
                </c:pt>
                <c:pt idx="602">
                  <c:v>2.2999999999999998</c:v>
                </c:pt>
                <c:pt idx="603">
                  <c:v>2.17</c:v>
                </c:pt>
                <c:pt idx="604">
                  <c:v>1.9</c:v>
                </c:pt>
                <c:pt idx="605">
                  <c:v>1.8</c:v>
                </c:pt>
                <c:pt idx="606">
                  <c:v>1.74</c:v>
                </c:pt>
                <c:pt idx="607">
                  <c:v>1.72</c:v>
                </c:pt>
                <c:pt idx="608">
                  <c:v>1.72</c:v>
                </c:pt>
                <c:pt idx="609">
                  <c:v>1.98</c:v>
                </c:pt>
                <c:pt idx="610">
                  <c:v>2.4</c:v>
                </c:pt>
                <c:pt idx="611">
                  <c:v>2.56</c:v>
                </c:pt>
                <c:pt idx="612">
                  <c:v>2.78</c:v>
                </c:pt>
                <c:pt idx="613">
                  <c:v>3.52</c:v>
                </c:pt>
                <c:pt idx="614">
                  <c:v>3.6</c:v>
                </c:pt>
                <c:pt idx="615">
                  <c:v>2.48</c:v>
                </c:pt>
                <c:pt idx="616">
                  <c:v>3.3</c:v>
                </c:pt>
                <c:pt idx="617">
                  <c:v>3.28</c:v>
                </c:pt>
                <c:pt idx="618">
                  <c:v>3.34</c:v>
                </c:pt>
                <c:pt idx="619">
                  <c:v>3.22</c:v>
                </c:pt>
                <c:pt idx="620">
                  <c:v>3.08</c:v>
                </c:pt>
                <c:pt idx="621">
                  <c:v>3.17</c:v>
                </c:pt>
                <c:pt idx="622">
                  <c:v>3.22</c:v>
                </c:pt>
                <c:pt idx="623">
                  <c:v>3.18</c:v>
                </c:pt>
                <c:pt idx="624">
                  <c:v>2.96</c:v>
                </c:pt>
                <c:pt idx="625">
                  <c:v>2.85</c:v>
                </c:pt>
                <c:pt idx="626">
                  <c:v>2.67</c:v>
                </c:pt>
                <c:pt idx="627">
                  <c:v>2.65</c:v>
                </c:pt>
                <c:pt idx="628">
                  <c:v>2.58</c:v>
                </c:pt>
                <c:pt idx="629">
                  <c:v>2.5299999999999998</c:v>
                </c:pt>
                <c:pt idx="630">
                  <c:v>2.4900000000000002</c:v>
                </c:pt>
                <c:pt idx="631">
                  <c:v>2.4500000000000002</c:v>
                </c:pt>
                <c:pt idx="632">
                  <c:v>2.5</c:v>
                </c:pt>
                <c:pt idx="633">
                  <c:v>2.44</c:v>
                </c:pt>
                <c:pt idx="634">
                  <c:v>2.42</c:v>
                </c:pt>
                <c:pt idx="635">
                  <c:v>2.36</c:v>
                </c:pt>
                <c:pt idx="636">
                  <c:v>2.2999999999999998</c:v>
                </c:pt>
                <c:pt idx="637">
                  <c:v>2.16</c:v>
                </c:pt>
                <c:pt idx="638">
                  <c:v>2.09</c:v>
                </c:pt>
                <c:pt idx="639">
                  <c:v>2.0299999999999998</c:v>
                </c:pt>
                <c:pt idx="640">
                  <c:v>2</c:v>
                </c:pt>
                <c:pt idx="641">
                  <c:v>1.94</c:v>
                </c:pt>
                <c:pt idx="642">
                  <c:v>1.92</c:v>
                </c:pt>
                <c:pt idx="643">
                  <c:v>2.08</c:v>
                </c:pt>
                <c:pt idx="644">
                  <c:v>2.0499999999999998</c:v>
                </c:pt>
                <c:pt idx="645">
                  <c:v>2</c:v>
                </c:pt>
                <c:pt idx="646">
                  <c:v>1.94</c:v>
                </c:pt>
                <c:pt idx="647">
                  <c:v>2.0499999999999998</c:v>
                </c:pt>
                <c:pt idx="648">
                  <c:v>2.2799999999999998</c:v>
                </c:pt>
                <c:pt idx="649">
                  <c:v>2.36</c:v>
                </c:pt>
                <c:pt idx="650">
                  <c:v>2.58</c:v>
                </c:pt>
                <c:pt idx="651">
                  <c:v>2.96</c:v>
                </c:pt>
                <c:pt idx="652">
                  <c:v>3.06</c:v>
                </c:pt>
                <c:pt idx="653">
                  <c:v>3.28</c:v>
                </c:pt>
                <c:pt idx="654">
                  <c:v>3.18</c:v>
                </c:pt>
                <c:pt idx="655">
                  <c:v>3.2</c:v>
                </c:pt>
                <c:pt idx="656">
                  <c:v>3.18</c:v>
                </c:pt>
                <c:pt idx="657">
                  <c:v>3.42</c:v>
                </c:pt>
                <c:pt idx="658">
                  <c:v>3.82</c:v>
                </c:pt>
                <c:pt idx="659">
                  <c:v>3.8</c:v>
                </c:pt>
                <c:pt idx="660">
                  <c:v>3.56</c:v>
                </c:pt>
                <c:pt idx="661">
                  <c:v>3.65</c:v>
                </c:pt>
                <c:pt idx="662">
                  <c:v>3.86</c:v>
                </c:pt>
                <c:pt idx="663">
                  <c:v>4.12</c:v>
                </c:pt>
                <c:pt idx="664">
                  <c:v>4.38</c:v>
                </c:pt>
                <c:pt idx="665">
                  <c:v>4.3499999999999996</c:v>
                </c:pt>
                <c:pt idx="666">
                  <c:v>4.46</c:v>
                </c:pt>
                <c:pt idx="667">
                  <c:v>4.66</c:v>
                </c:pt>
                <c:pt idx="668">
                  <c:v>4.8600000000000003</c:v>
                </c:pt>
                <c:pt idx="669">
                  <c:v>5.16</c:v>
                </c:pt>
                <c:pt idx="670">
                  <c:v>5</c:v>
                </c:pt>
                <c:pt idx="671">
                  <c:v>4.76</c:v>
                </c:pt>
                <c:pt idx="672">
                  <c:v>4.82</c:v>
                </c:pt>
                <c:pt idx="673">
                  <c:v>5.2</c:v>
                </c:pt>
                <c:pt idx="674">
                  <c:v>5.34</c:v>
                </c:pt>
                <c:pt idx="675">
                  <c:v>5.3</c:v>
                </c:pt>
                <c:pt idx="676">
                  <c:v>5.16</c:v>
                </c:pt>
                <c:pt idx="677">
                  <c:v>5.13</c:v>
                </c:pt>
                <c:pt idx="678">
                  <c:v>5.2</c:v>
                </c:pt>
                <c:pt idx="679">
                  <c:v>5.08</c:v>
                </c:pt>
                <c:pt idx="680">
                  <c:v>5.03</c:v>
                </c:pt>
                <c:pt idx="681">
                  <c:v>4.97</c:v>
                </c:pt>
                <c:pt idx="682">
                  <c:v>4.75</c:v>
                </c:pt>
                <c:pt idx="683">
                  <c:v>4.66</c:v>
                </c:pt>
                <c:pt idx="684">
                  <c:v>4.57</c:v>
                </c:pt>
                <c:pt idx="685">
                  <c:v>4.68</c:v>
                </c:pt>
                <c:pt idx="686">
                  <c:v>5.18</c:v>
                </c:pt>
                <c:pt idx="687">
                  <c:v>5.44</c:v>
                </c:pt>
                <c:pt idx="688">
                  <c:v>5.56</c:v>
                </c:pt>
                <c:pt idx="689">
                  <c:v>5.5</c:v>
                </c:pt>
                <c:pt idx="690">
                  <c:v>5.36</c:v>
                </c:pt>
                <c:pt idx="691">
                  <c:v>5.15</c:v>
                </c:pt>
                <c:pt idx="692">
                  <c:v>5</c:v>
                </c:pt>
                <c:pt idx="693">
                  <c:v>4.82</c:v>
                </c:pt>
                <c:pt idx="694">
                  <c:v>4.66</c:v>
                </c:pt>
                <c:pt idx="695">
                  <c:v>4.49</c:v>
                </c:pt>
                <c:pt idx="696">
                  <c:v>4.46</c:v>
                </c:pt>
                <c:pt idx="697">
                  <c:v>4.32</c:v>
                </c:pt>
                <c:pt idx="698">
                  <c:v>4.26</c:v>
                </c:pt>
                <c:pt idx="699">
                  <c:v>4.25</c:v>
                </c:pt>
                <c:pt idx="700">
                  <c:v>4.38</c:v>
                </c:pt>
                <c:pt idx="701">
                  <c:v>4.32</c:v>
                </c:pt>
                <c:pt idx="702">
                  <c:v>4.03</c:v>
                </c:pt>
                <c:pt idx="703">
                  <c:v>3.65</c:v>
                </c:pt>
                <c:pt idx="704">
                  <c:v>3.4</c:v>
                </c:pt>
                <c:pt idx="705">
                  <c:v>3.75</c:v>
                </c:pt>
                <c:pt idx="706">
                  <c:v>4.1500000000000004</c:v>
                </c:pt>
                <c:pt idx="707">
                  <c:v>4.38</c:v>
                </c:pt>
                <c:pt idx="708">
                  <c:v>4.3</c:v>
                </c:pt>
                <c:pt idx="709">
                  <c:v>4.3</c:v>
                </c:pt>
                <c:pt idx="710">
                  <c:v>4.4000000000000004</c:v>
                </c:pt>
                <c:pt idx="711">
                  <c:v>4.68</c:v>
                </c:pt>
                <c:pt idx="712">
                  <c:v>4.8600000000000003</c:v>
                </c:pt>
                <c:pt idx="713">
                  <c:v>4.76</c:v>
                </c:pt>
                <c:pt idx="714">
                  <c:v>4.88</c:v>
                </c:pt>
                <c:pt idx="715">
                  <c:v>6.3</c:v>
                </c:pt>
                <c:pt idx="716">
                  <c:v>7.2</c:v>
                </c:pt>
                <c:pt idx="717">
                  <c:v>7.2</c:v>
                </c:pt>
                <c:pt idx="718">
                  <c:v>7.02</c:v>
                </c:pt>
                <c:pt idx="719">
                  <c:v>6.92</c:v>
                </c:pt>
                <c:pt idx="720">
                  <c:v>6.8</c:v>
                </c:pt>
                <c:pt idx="721">
                  <c:v>6.6</c:v>
                </c:pt>
                <c:pt idx="722">
                  <c:v>6.38</c:v>
                </c:pt>
                <c:pt idx="723">
                  <c:v>6.1</c:v>
                </c:pt>
                <c:pt idx="724">
                  <c:v>5.65</c:v>
                </c:pt>
                <c:pt idx="725">
                  <c:v>5.36</c:v>
                </c:pt>
                <c:pt idx="726">
                  <c:v>5.05</c:v>
                </c:pt>
                <c:pt idx="727">
                  <c:v>4.95</c:v>
                </c:pt>
                <c:pt idx="728">
                  <c:v>4.8499999999999996</c:v>
                </c:pt>
                <c:pt idx="729">
                  <c:v>4.7</c:v>
                </c:pt>
                <c:pt idx="730">
                  <c:v>4.62</c:v>
                </c:pt>
                <c:pt idx="731">
                  <c:v>4.54</c:v>
                </c:pt>
              </c:numCache>
            </c:numRef>
          </c:val>
          <c:smooth val="0"/>
          <c:extLst>
            <c:ext xmlns:c16="http://schemas.microsoft.com/office/drawing/2014/chart" uri="{C3380CC4-5D6E-409C-BE32-E72D297353CC}">
              <c16:uniqueId val="{00000003-C356-4A58-9C10-638A3180D7E4}"/>
            </c:ext>
          </c:extLst>
        </c:ser>
        <c:ser>
          <c:idx val="16"/>
          <c:order val="14"/>
          <c:tx>
            <c:v>2014</c:v>
          </c:tx>
          <c:spPr>
            <a:ln w="12700">
              <a:solidFill>
                <a:schemeClr val="accent5"/>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DATOS!$AK$3:$AK$734</c:f>
              <c:numCache>
                <c:formatCode>0.00</c:formatCode>
                <c:ptCount val="732"/>
                <c:pt idx="0">
                  <c:v>4.5</c:v>
                </c:pt>
                <c:pt idx="1">
                  <c:v>4.3499999999999996</c:v>
                </c:pt>
                <c:pt idx="2">
                  <c:v>4.3499999999999996</c:v>
                </c:pt>
                <c:pt idx="3">
                  <c:v>4.3499999999999996</c:v>
                </c:pt>
                <c:pt idx="4">
                  <c:v>4.3</c:v>
                </c:pt>
                <c:pt idx="5">
                  <c:v>4.05</c:v>
                </c:pt>
                <c:pt idx="6">
                  <c:v>3.75</c:v>
                </c:pt>
                <c:pt idx="7">
                  <c:v>3.7</c:v>
                </c:pt>
                <c:pt idx="8">
                  <c:v>3.67</c:v>
                </c:pt>
                <c:pt idx="9">
                  <c:v>3.64</c:v>
                </c:pt>
                <c:pt idx="10">
                  <c:v>3.8</c:v>
                </c:pt>
                <c:pt idx="11">
                  <c:v>4.38</c:v>
                </c:pt>
                <c:pt idx="12">
                  <c:v>3.72</c:v>
                </c:pt>
                <c:pt idx="13">
                  <c:v>4.7</c:v>
                </c:pt>
                <c:pt idx="14">
                  <c:v>4.4800000000000004</c:v>
                </c:pt>
                <c:pt idx="15">
                  <c:v>4.68</c:v>
                </c:pt>
                <c:pt idx="16">
                  <c:v>4.8499999999999996</c:v>
                </c:pt>
                <c:pt idx="17">
                  <c:v>5</c:v>
                </c:pt>
                <c:pt idx="18">
                  <c:v>5.14</c:v>
                </c:pt>
                <c:pt idx="19">
                  <c:v>6.18</c:v>
                </c:pt>
                <c:pt idx="20">
                  <c:v>6.38</c:v>
                </c:pt>
                <c:pt idx="21">
                  <c:v>6.48</c:v>
                </c:pt>
                <c:pt idx="22">
                  <c:v>6.62</c:v>
                </c:pt>
                <c:pt idx="23">
                  <c:v>6.72</c:v>
                </c:pt>
                <c:pt idx="24">
                  <c:v>6.65</c:v>
                </c:pt>
                <c:pt idx="25">
                  <c:v>6.5</c:v>
                </c:pt>
                <c:pt idx="26">
                  <c:v>6.42</c:v>
                </c:pt>
                <c:pt idx="27">
                  <c:v>6.18</c:v>
                </c:pt>
                <c:pt idx="28">
                  <c:v>6.12</c:v>
                </c:pt>
                <c:pt idx="29">
                  <c:v>6.04</c:v>
                </c:pt>
                <c:pt idx="30">
                  <c:v>5.9</c:v>
                </c:pt>
                <c:pt idx="31">
                  <c:v>5.72</c:v>
                </c:pt>
                <c:pt idx="32">
                  <c:v>5.71</c:v>
                </c:pt>
                <c:pt idx="33">
                  <c:v>5.55</c:v>
                </c:pt>
                <c:pt idx="34">
                  <c:v>5.6</c:v>
                </c:pt>
                <c:pt idx="35">
                  <c:v>5.53</c:v>
                </c:pt>
                <c:pt idx="36">
                  <c:v>5.48</c:v>
                </c:pt>
                <c:pt idx="37">
                  <c:v>5.36</c:v>
                </c:pt>
                <c:pt idx="38">
                  <c:v>5.32</c:v>
                </c:pt>
                <c:pt idx="39">
                  <c:v>5.2</c:v>
                </c:pt>
                <c:pt idx="40">
                  <c:v>4.9000000000000004</c:v>
                </c:pt>
                <c:pt idx="41">
                  <c:v>4.5999999999999996</c:v>
                </c:pt>
                <c:pt idx="42">
                  <c:v>4.45</c:v>
                </c:pt>
                <c:pt idx="43">
                  <c:v>4.5</c:v>
                </c:pt>
                <c:pt idx="44">
                  <c:v>4.84</c:v>
                </c:pt>
                <c:pt idx="45">
                  <c:v>5</c:v>
                </c:pt>
                <c:pt idx="46">
                  <c:v>5.15</c:v>
                </c:pt>
                <c:pt idx="47">
                  <c:v>5.07</c:v>
                </c:pt>
                <c:pt idx="48">
                  <c:v>5.12</c:v>
                </c:pt>
                <c:pt idx="49">
                  <c:v>5.14</c:v>
                </c:pt>
                <c:pt idx="50">
                  <c:v>5.05</c:v>
                </c:pt>
                <c:pt idx="51">
                  <c:v>5.05</c:v>
                </c:pt>
                <c:pt idx="52">
                  <c:v>5.05</c:v>
                </c:pt>
                <c:pt idx="53">
                  <c:v>5</c:v>
                </c:pt>
                <c:pt idx="54">
                  <c:v>4.9000000000000004</c:v>
                </c:pt>
                <c:pt idx="55">
                  <c:v>4.82</c:v>
                </c:pt>
                <c:pt idx="56">
                  <c:v>4.74</c:v>
                </c:pt>
                <c:pt idx="57">
                  <c:v>4.72</c:v>
                </c:pt>
                <c:pt idx="58">
                  <c:v>4.7</c:v>
                </c:pt>
                <c:pt idx="59">
                  <c:v>4.7</c:v>
                </c:pt>
                <c:pt idx="60">
                  <c:v>4.76</c:v>
                </c:pt>
                <c:pt idx="61">
                  <c:v>4.8499999999999996</c:v>
                </c:pt>
                <c:pt idx="62">
                  <c:v>5.12</c:v>
                </c:pt>
                <c:pt idx="63">
                  <c:v>5.14</c:v>
                </c:pt>
                <c:pt idx="64">
                  <c:v>5.16</c:v>
                </c:pt>
                <c:pt idx="65">
                  <c:v>5.0199999999999996</c:v>
                </c:pt>
                <c:pt idx="66">
                  <c:v>4.8600000000000003</c:v>
                </c:pt>
                <c:pt idx="67">
                  <c:v>4.75</c:v>
                </c:pt>
                <c:pt idx="68">
                  <c:v>4.6399999999999997</c:v>
                </c:pt>
                <c:pt idx="69">
                  <c:v>4.46</c:v>
                </c:pt>
                <c:pt idx="70">
                  <c:v>4.38</c:v>
                </c:pt>
                <c:pt idx="71">
                  <c:v>4.43</c:v>
                </c:pt>
                <c:pt idx="72">
                  <c:v>4.8600000000000003</c:v>
                </c:pt>
                <c:pt idx="73">
                  <c:v>4.9000000000000004</c:v>
                </c:pt>
                <c:pt idx="74">
                  <c:v>4.82</c:v>
                </c:pt>
                <c:pt idx="75">
                  <c:v>5.12</c:v>
                </c:pt>
                <c:pt idx="76">
                  <c:v>5.36</c:v>
                </c:pt>
                <c:pt idx="77">
                  <c:v>5.38</c:v>
                </c:pt>
                <c:pt idx="78">
                  <c:v>5.32</c:v>
                </c:pt>
                <c:pt idx="79">
                  <c:v>5.12</c:v>
                </c:pt>
                <c:pt idx="80">
                  <c:v>4.9400000000000004</c:v>
                </c:pt>
                <c:pt idx="81">
                  <c:v>4.7699999999999996</c:v>
                </c:pt>
                <c:pt idx="82">
                  <c:v>4.54</c:v>
                </c:pt>
                <c:pt idx="83">
                  <c:v>4.3600000000000003</c:v>
                </c:pt>
                <c:pt idx="84">
                  <c:v>4.2699999999999996</c:v>
                </c:pt>
                <c:pt idx="85">
                  <c:v>4.25</c:v>
                </c:pt>
                <c:pt idx="86">
                  <c:v>4.32</c:v>
                </c:pt>
                <c:pt idx="87">
                  <c:v>4.4000000000000004</c:v>
                </c:pt>
                <c:pt idx="88">
                  <c:v>4.58</c:v>
                </c:pt>
                <c:pt idx="89">
                  <c:v>4.88</c:v>
                </c:pt>
                <c:pt idx="90">
                  <c:v>4.8</c:v>
                </c:pt>
                <c:pt idx="91">
                  <c:v>4.8</c:v>
                </c:pt>
                <c:pt idx="92">
                  <c:v>4.78</c:v>
                </c:pt>
                <c:pt idx="93">
                  <c:v>4.7</c:v>
                </c:pt>
                <c:pt idx="94">
                  <c:v>4.66</c:v>
                </c:pt>
                <c:pt idx="95">
                  <c:v>4.5</c:v>
                </c:pt>
                <c:pt idx="96">
                  <c:v>4.28</c:v>
                </c:pt>
                <c:pt idx="97">
                  <c:v>4.18</c:v>
                </c:pt>
                <c:pt idx="98">
                  <c:v>4.12</c:v>
                </c:pt>
                <c:pt idx="99">
                  <c:v>4.12</c:v>
                </c:pt>
                <c:pt idx="100">
                  <c:v>4.16</c:v>
                </c:pt>
                <c:pt idx="101">
                  <c:v>4.18</c:v>
                </c:pt>
                <c:pt idx="102">
                  <c:v>4.2300000000000004</c:v>
                </c:pt>
                <c:pt idx="103">
                  <c:v>4.28</c:v>
                </c:pt>
                <c:pt idx="104">
                  <c:v>4.3</c:v>
                </c:pt>
                <c:pt idx="105">
                  <c:v>4.4400000000000004</c:v>
                </c:pt>
                <c:pt idx="106">
                  <c:v>4.54</c:v>
                </c:pt>
                <c:pt idx="107">
                  <c:v>4.66</c:v>
                </c:pt>
                <c:pt idx="108">
                  <c:v>4.8899999999999997</c:v>
                </c:pt>
                <c:pt idx="109">
                  <c:v>4.95</c:v>
                </c:pt>
                <c:pt idx="110">
                  <c:v>4.92</c:v>
                </c:pt>
                <c:pt idx="111">
                  <c:v>4.8499999999999996</c:v>
                </c:pt>
                <c:pt idx="112">
                  <c:v>4.8</c:v>
                </c:pt>
                <c:pt idx="113">
                  <c:v>4.8</c:v>
                </c:pt>
                <c:pt idx="114">
                  <c:v>4.7699999999999996</c:v>
                </c:pt>
                <c:pt idx="115">
                  <c:v>4.5599999999999996</c:v>
                </c:pt>
                <c:pt idx="116">
                  <c:v>4.75</c:v>
                </c:pt>
                <c:pt idx="117">
                  <c:v>4.8499999999999996</c:v>
                </c:pt>
                <c:pt idx="118">
                  <c:v>5.18</c:v>
                </c:pt>
                <c:pt idx="119">
                  <c:v>5.64</c:v>
                </c:pt>
                <c:pt idx="120">
                  <c:v>6.01</c:v>
                </c:pt>
                <c:pt idx="121">
                  <c:v>6.6</c:v>
                </c:pt>
                <c:pt idx="122">
                  <c:v>6.88</c:v>
                </c:pt>
                <c:pt idx="123">
                  <c:v>6.88</c:v>
                </c:pt>
                <c:pt idx="124">
                  <c:v>7.22</c:v>
                </c:pt>
                <c:pt idx="125">
                  <c:v>7.26</c:v>
                </c:pt>
                <c:pt idx="126">
                  <c:v>7.18</c:v>
                </c:pt>
                <c:pt idx="127">
                  <c:v>7.12</c:v>
                </c:pt>
                <c:pt idx="128">
                  <c:v>7.17</c:v>
                </c:pt>
                <c:pt idx="129">
                  <c:v>7.12</c:v>
                </c:pt>
                <c:pt idx="130">
                  <c:v>7.06</c:v>
                </c:pt>
                <c:pt idx="131">
                  <c:v>7.01</c:v>
                </c:pt>
                <c:pt idx="132">
                  <c:v>6.96</c:v>
                </c:pt>
                <c:pt idx="133">
                  <c:v>7.06</c:v>
                </c:pt>
                <c:pt idx="134">
                  <c:v>6.97</c:v>
                </c:pt>
                <c:pt idx="135">
                  <c:v>6.92</c:v>
                </c:pt>
                <c:pt idx="136">
                  <c:v>6.92</c:v>
                </c:pt>
                <c:pt idx="137">
                  <c:v>7.05</c:v>
                </c:pt>
                <c:pt idx="138">
                  <c:v>7.08</c:v>
                </c:pt>
                <c:pt idx="139">
                  <c:v>7.18</c:v>
                </c:pt>
                <c:pt idx="140">
                  <c:v>7.14</c:v>
                </c:pt>
                <c:pt idx="141">
                  <c:v>7.1</c:v>
                </c:pt>
                <c:pt idx="142">
                  <c:v>6.9</c:v>
                </c:pt>
                <c:pt idx="143">
                  <c:v>6.8</c:v>
                </c:pt>
                <c:pt idx="144">
                  <c:v>6.84</c:v>
                </c:pt>
                <c:pt idx="145">
                  <c:v>6.78</c:v>
                </c:pt>
                <c:pt idx="146">
                  <c:v>6.72</c:v>
                </c:pt>
                <c:pt idx="147">
                  <c:v>6.6</c:v>
                </c:pt>
                <c:pt idx="148">
                  <c:v>6.68</c:v>
                </c:pt>
                <c:pt idx="149">
                  <c:v>6.72</c:v>
                </c:pt>
                <c:pt idx="150">
                  <c:v>6.42</c:v>
                </c:pt>
                <c:pt idx="151">
                  <c:v>6.3</c:v>
                </c:pt>
                <c:pt idx="152">
                  <c:v>6.25</c:v>
                </c:pt>
                <c:pt idx="153">
                  <c:v>6.15</c:v>
                </c:pt>
                <c:pt idx="154">
                  <c:v>6.05</c:v>
                </c:pt>
                <c:pt idx="155">
                  <c:v>6</c:v>
                </c:pt>
                <c:pt idx="156">
                  <c:v>5.95</c:v>
                </c:pt>
                <c:pt idx="157">
                  <c:v>5.84</c:v>
                </c:pt>
                <c:pt idx="158">
                  <c:v>5.78</c:v>
                </c:pt>
                <c:pt idx="159">
                  <c:v>5.7</c:v>
                </c:pt>
                <c:pt idx="160">
                  <c:v>5.63</c:v>
                </c:pt>
                <c:pt idx="161">
                  <c:v>5.52</c:v>
                </c:pt>
                <c:pt idx="162">
                  <c:v>5.42</c:v>
                </c:pt>
                <c:pt idx="163">
                  <c:v>5.36</c:v>
                </c:pt>
                <c:pt idx="164">
                  <c:v>5.3</c:v>
                </c:pt>
                <c:pt idx="165">
                  <c:v>5.3</c:v>
                </c:pt>
                <c:pt idx="166">
                  <c:v>5.38</c:v>
                </c:pt>
                <c:pt idx="167">
                  <c:v>5.4</c:v>
                </c:pt>
                <c:pt idx="168">
                  <c:v>5.4</c:v>
                </c:pt>
                <c:pt idx="169">
                  <c:v>5.56</c:v>
                </c:pt>
                <c:pt idx="170">
                  <c:v>5.65</c:v>
                </c:pt>
                <c:pt idx="171">
                  <c:v>5.68</c:v>
                </c:pt>
                <c:pt idx="172">
                  <c:v>5.72</c:v>
                </c:pt>
                <c:pt idx="173">
                  <c:v>5.7</c:v>
                </c:pt>
                <c:pt idx="174">
                  <c:v>5.64</c:v>
                </c:pt>
                <c:pt idx="175">
                  <c:v>5.58</c:v>
                </c:pt>
                <c:pt idx="176">
                  <c:v>5.43</c:v>
                </c:pt>
                <c:pt idx="177">
                  <c:v>5.27</c:v>
                </c:pt>
                <c:pt idx="178">
                  <c:v>5.15</c:v>
                </c:pt>
                <c:pt idx="179">
                  <c:v>4.9800000000000004</c:v>
                </c:pt>
                <c:pt idx="180">
                  <c:v>4.9000000000000004</c:v>
                </c:pt>
                <c:pt idx="181">
                  <c:v>4.88</c:v>
                </c:pt>
                <c:pt idx="182">
                  <c:v>4.8600000000000003</c:v>
                </c:pt>
                <c:pt idx="183">
                  <c:v>4.76</c:v>
                </c:pt>
                <c:pt idx="184">
                  <c:v>4.7</c:v>
                </c:pt>
                <c:pt idx="185">
                  <c:v>4.6500000000000004</c:v>
                </c:pt>
                <c:pt idx="186">
                  <c:v>4.6900000000000004</c:v>
                </c:pt>
                <c:pt idx="187">
                  <c:v>4.63</c:v>
                </c:pt>
                <c:pt idx="188">
                  <c:v>4.57</c:v>
                </c:pt>
                <c:pt idx="189">
                  <c:v>4.62</c:v>
                </c:pt>
                <c:pt idx="190">
                  <c:v>4.8</c:v>
                </c:pt>
                <c:pt idx="191">
                  <c:v>4.8600000000000003</c:v>
                </c:pt>
                <c:pt idx="192">
                  <c:v>4.8</c:v>
                </c:pt>
                <c:pt idx="193">
                  <c:v>4.42</c:v>
                </c:pt>
                <c:pt idx="194">
                  <c:v>4.68</c:v>
                </c:pt>
                <c:pt idx="195">
                  <c:v>3.6</c:v>
                </c:pt>
                <c:pt idx="196">
                  <c:v>3.47</c:v>
                </c:pt>
                <c:pt idx="197">
                  <c:v>3.42</c:v>
                </c:pt>
                <c:pt idx="198">
                  <c:v>3.48</c:v>
                </c:pt>
                <c:pt idx="199">
                  <c:v>3.33</c:v>
                </c:pt>
                <c:pt idx="200">
                  <c:v>3.3</c:v>
                </c:pt>
                <c:pt idx="201">
                  <c:v>3.25</c:v>
                </c:pt>
                <c:pt idx="202">
                  <c:v>3.22</c:v>
                </c:pt>
                <c:pt idx="203">
                  <c:v>3.18</c:v>
                </c:pt>
                <c:pt idx="204">
                  <c:v>3.15</c:v>
                </c:pt>
                <c:pt idx="205">
                  <c:v>3.2</c:v>
                </c:pt>
                <c:pt idx="206">
                  <c:v>3.2</c:v>
                </c:pt>
                <c:pt idx="207">
                  <c:v>3.03</c:v>
                </c:pt>
                <c:pt idx="208">
                  <c:v>3.15</c:v>
                </c:pt>
                <c:pt idx="209">
                  <c:v>3.19</c:v>
                </c:pt>
                <c:pt idx="210">
                  <c:v>3.2</c:v>
                </c:pt>
                <c:pt idx="211">
                  <c:v>3.4</c:v>
                </c:pt>
                <c:pt idx="212">
                  <c:v>3.5</c:v>
                </c:pt>
                <c:pt idx="213">
                  <c:v>3.55</c:v>
                </c:pt>
                <c:pt idx="214">
                  <c:v>3.63</c:v>
                </c:pt>
                <c:pt idx="215">
                  <c:v>3.56</c:v>
                </c:pt>
                <c:pt idx="216">
                  <c:v>3.48</c:v>
                </c:pt>
                <c:pt idx="217">
                  <c:v>3.41</c:v>
                </c:pt>
                <c:pt idx="218">
                  <c:v>3.27</c:v>
                </c:pt>
                <c:pt idx="219">
                  <c:v>3.2</c:v>
                </c:pt>
                <c:pt idx="220">
                  <c:v>3.22</c:v>
                </c:pt>
                <c:pt idx="221">
                  <c:v>3.15</c:v>
                </c:pt>
                <c:pt idx="222">
                  <c:v>3.05</c:v>
                </c:pt>
                <c:pt idx="223">
                  <c:v>2.98</c:v>
                </c:pt>
                <c:pt idx="224">
                  <c:v>2.96</c:v>
                </c:pt>
                <c:pt idx="225">
                  <c:v>2.95</c:v>
                </c:pt>
                <c:pt idx="226">
                  <c:v>2.97</c:v>
                </c:pt>
                <c:pt idx="227">
                  <c:v>3.1</c:v>
                </c:pt>
                <c:pt idx="228">
                  <c:v>3.4</c:v>
                </c:pt>
                <c:pt idx="229">
                  <c:v>3.51</c:v>
                </c:pt>
                <c:pt idx="230">
                  <c:v>3.58</c:v>
                </c:pt>
                <c:pt idx="231">
                  <c:v>3.8</c:v>
                </c:pt>
                <c:pt idx="232">
                  <c:v>3.85</c:v>
                </c:pt>
                <c:pt idx="233">
                  <c:v>4.3</c:v>
                </c:pt>
                <c:pt idx="234">
                  <c:v>4.5</c:v>
                </c:pt>
                <c:pt idx="235">
                  <c:v>4.5</c:v>
                </c:pt>
                <c:pt idx="236">
                  <c:v>4.38</c:v>
                </c:pt>
                <c:pt idx="237">
                  <c:v>4.33</c:v>
                </c:pt>
                <c:pt idx="238">
                  <c:v>4.26</c:v>
                </c:pt>
                <c:pt idx="239">
                  <c:v>4.4000000000000004</c:v>
                </c:pt>
                <c:pt idx="240">
                  <c:v>4.62</c:v>
                </c:pt>
                <c:pt idx="241">
                  <c:v>4.4000000000000004</c:v>
                </c:pt>
                <c:pt idx="242">
                  <c:v>4.62</c:v>
                </c:pt>
                <c:pt idx="243">
                  <c:v>4.38</c:v>
                </c:pt>
                <c:pt idx="244">
                  <c:v>4.16</c:v>
                </c:pt>
                <c:pt idx="245">
                  <c:v>4.22</c:v>
                </c:pt>
                <c:pt idx="246">
                  <c:v>4.2</c:v>
                </c:pt>
                <c:pt idx="247">
                  <c:v>4.16</c:v>
                </c:pt>
                <c:pt idx="248">
                  <c:v>4.22</c:v>
                </c:pt>
                <c:pt idx="249">
                  <c:v>4.38</c:v>
                </c:pt>
                <c:pt idx="250">
                  <c:v>4.25</c:v>
                </c:pt>
                <c:pt idx="251">
                  <c:v>4.2</c:v>
                </c:pt>
                <c:pt idx="252">
                  <c:v>4.32</c:v>
                </c:pt>
                <c:pt idx="253">
                  <c:v>4.0999999999999996</c:v>
                </c:pt>
                <c:pt idx="254">
                  <c:v>4.2</c:v>
                </c:pt>
                <c:pt idx="255">
                  <c:v>4.3</c:v>
                </c:pt>
                <c:pt idx="256">
                  <c:v>4.82</c:v>
                </c:pt>
                <c:pt idx="257">
                  <c:v>5.38</c:v>
                </c:pt>
                <c:pt idx="258">
                  <c:v>5.42</c:v>
                </c:pt>
                <c:pt idx="259">
                  <c:v>5.88</c:v>
                </c:pt>
                <c:pt idx="260">
                  <c:v>6.07</c:v>
                </c:pt>
                <c:pt idx="261">
                  <c:v>6.3</c:v>
                </c:pt>
                <c:pt idx="262">
                  <c:v>6.55</c:v>
                </c:pt>
                <c:pt idx="263">
                  <c:v>6.52</c:v>
                </c:pt>
                <c:pt idx="264">
                  <c:v>6.43</c:v>
                </c:pt>
                <c:pt idx="265">
                  <c:v>6.32</c:v>
                </c:pt>
                <c:pt idx="266">
                  <c:v>6.18</c:v>
                </c:pt>
                <c:pt idx="267">
                  <c:v>6.07</c:v>
                </c:pt>
                <c:pt idx="268">
                  <c:v>5.88</c:v>
                </c:pt>
                <c:pt idx="269">
                  <c:v>5.66</c:v>
                </c:pt>
                <c:pt idx="270">
                  <c:v>5.65</c:v>
                </c:pt>
                <c:pt idx="271">
                  <c:v>5.55</c:v>
                </c:pt>
                <c:pt idx="272">
                  <c:v>5.9</c:v>
                </c:pt>
                <c:pt idx="273">
                  <c:v>5.48</c:v>
                </c:pt>
                <c:pt idx="274">
                  <c:v>5.45</c:v>
                </c:pt>
                <c:pt idx="275">
                  <c:v>5.32</c:v>
                </c:pt>
                <c:pt idx="276">
                  <c:v>5.15</c:v>
                </c:pt>
                <c:pt idx="277">
                  <c:v>5.05</c:v>
                </c:pt>
                <c:pt idx="278">
                  <c:v>5.05</c:v>
                </c:pt>
                <c:pt idx="279">
                  <c:v>5.05</c:v>
                </c:pt>
                <c:pt idx="280">
                  <c:v>5.2</c:v>
                </c:pt>
                <c:pt idx="281">
                  <c:v>5.03</c:v>
                </c:pt>
                <c:pt idx="282">
                  <c:v>4.8</c:v>
                </c:pt>
                <c:pt idx="283">
                  <c:v>4.75</c:v>
                </c:pt>
                <c:pt idx="284">
                  <c:v>4.67</c:v>
                </c:pt>
                <c:pt idx="285">
                  <c:v>4.47</c:v>
                </c:pt>
                <c:pt idx="286">
                  <c:v>4.3600000000000003</c:v>
                </c:pt>
                <c:pt idx="287">
                  <c:v>4.21</c:v>
                </c:pt>
                <c:pt idx="288">
                  <c:v>3.88</c:v>
                </c:pt>
                <c:pt idx="289">
                  <c:v>3.8</c:v>
                </c:pt>
                <c:pt idx="290">
                  <c:v>3.75</c:v>
                </c:pt>
                <c:pt idx="291">
                  <c:v>3.7</c:v>
                </c:pt>
                <c:pt idx="292">
                  <c:v>3.68</c:v>
                </c:pt>
                <c:pt idx="293">
                  <c:v>3.47</c:v>
                </c:pt>
                <c:pt idx="294">
                  <c:v>3.34</c:v>
                </c:pt>
                <c:pt idx="295">
                  <c:v>3.28</c:v>
                </c:pt>
                <c:pt idx="296">
                  <c:v>3.2</c:v>
                </c:pt>
                <c:pt idx="297">
                  <c:v>3.7</c:v>
                </c:pt>
                <c:pt idx="298">
                  <c:v>3.7</c:v>
                </c:pt>
                <c:pt idx="299">
                  <c:v>3.8</c:v>
                </c:pt>
                <c:pt idx="300">
                  <c:v>3.75</c:v>
                </c:pt>
                <c:pt idx="301">
                  <c:v>3.67</c:v>
                </c:pt>
                <c:pt idx="302">
                  <c:v>4.03</c:v>
                </c:pt>
                <c:pt idx="303">
                  <c:v>4.2</c:v>
                </c:pt>
                <c:pt idx="304">
                  <c:v>4.12</c:v>
                </c:pt>
                <c:pt idx="305">
                  <c:v>3.82</c:v>
                </c:pt>
                <c:pt idx="306">
                  <c:v>3.66</c:v>
                </c:pt>
                <c:pt idx="307">
                  <c:v>3.68</c:v>
                </c:pt>
                <c:pt idx="308">
                  <c:v>3.82</c:v>
                </c:pt>
                <c:pt idx="309">
                  <c:v>3.8</c:v>
                </c:pt>
                <c:pt idx="310">
                  <c:v>3.76</c:v>
                </c:pt>
                <c:pt idx="311">
                  <c:v>3.65</c:v>
                </c:pt>
                <c:pt idx="312">
                  <c:v>3.56</c:v>
                </c:pt>
                <c:pt idx="313">
                  <c:v>3.4</c:v>
                </c:pt>
                <c:pt idx="314">
                  <c:v>3.28</c:v>
                </c:pt>
                <c:pt idx="315">
                  <c:v>3.28</c:v>
                </c:pt>
                <c:pt idx="316">
                  <c:v>3.26</c:v>
                </c:pt>
                <c:pt idx="317">
                  <c:v>3.23</c:v>
                </c:pt>
                <c:pt idx="318">
                  <c:v>3.32</c:v>
                </c:pt>
                <c:pt idx="319">
                  <c:v>3.58</c:v>
                </c:pt>
                <c:pt idx="320">
                  <c:v>3.64</c:v>
                </c:pt>
                <c:pt idx="321">
                  <c:v>3.52</c:v>
                </c:pt>
                <c:pt idx="322">
                  <c:v>3.68</c:v>
                </c:pt>
                <c:pt idx="323">
                  <c:v>3.76</c:v>
                </c:pt>
                <c:pt idx="324">
                  <c:v>3.84</c:v>
                </c:pt>
                <c:pt idx="325">
                  <c:v>3.75</c:v>
                </c:pt>
                <c:pt idx="326">
                  <c:v>3.68</c:v>
                </c:pt>
                <c:pt idx="327">
                  <c:v>3.4</c:v>
                </c:pt>
                <c:pt idx="328">
                  <c:v>3.17</c:v>
                </c:pt>
                <c:pt idx="329">
                  <c:v>2.98</c:v>
                </c:pt>
                <c:pt idx="330">
                  <c:v>2.84</c:v>
                </c:pt>
                <c:pt idx="331">
                  <c:v>2.8</c:v>
                </c:pt>
                <c:pt idx="332">
                  <c:v>2.78</c:v>
                </c:pt>
                <c:pt idx="333">
                  <c:v>2.85</c:v>
                </c:pt>
                <c:pt idx="334">
                  <c:v>2.93</c:v>
                </c:pt>
                <c:pt idx="335">
                  <c:v>2.88</c:v>
                </c:pt>
                <c:pt idx="336">
                  <c:v>2.82</c:v>
                </c:pt>
                <c:pt idx="337">
                  <c:v>2.8</c:v>
                </c:pt>
                <c:pt idx="338">
                  <c:v>2.84</c:v>
                </c:pt>
                <c:pt idx="339">
                  <c:v>2.95</c:v>
                </c:pt>
                <c:pt idx="340">
                  <c:v>3.08</c:v>
                </c:pt>
                <c:pt idx="341">
                  <c:v>3.25</c:v>
                </c:pt>
                <c:pt idx="342">
                  <c:v>3.38</c:v>
                </c:pt>
                <c:pt idx="343">
                  <c:v>3.85</c:v>
                </c:pt>
                <c:pt idx="344">
                  <c:v>3.68</c:v>
                </c:pt>
                <c:pt idx="345">
                  <c:v>3.63</c:v>
                </c:pt>
                <c:pt idx="346">
                  <c:v>3.63</c:v>
                </c:pt>
                <c:pt idx="347">
                  <c:v>3.5</c:v>
                </c:pt>
                <c:pt idx="348">
                  <c:v>3.34</c:v>
                </c:pt>
                <c:pt idx="349">
                  <c:v>3.2</c:v>
                </c:pt>
                <c:pt idx="350">
                  <c:v>3.2</c:v>
                </c:pt>
                <c:pt idx="351">
                  <c:v>3.2</c:v>
                </c:pt>
                <c:pt idx="352">
                  <c:v>2.96</c:v>
                </c:pt>
                <c:pt idx="353">
                  <c:v>2.82</c:v>
                </c:pt>
                <c:pt idx="354">
                  <c:v>2.88</c:v>
                </c:pt>
                <c:pt idx="355">
                  <c:v>2.94</c:v>
                </c:pt>
                <c:pt idx="356">
                  <c:v>3</c:v>
                </c:pt>
                <c:pt idx="357">
                  <c:v>3.04</c:v>
                </c:pt>
                <c:pt idx="358">
                  <c:v>3</c:v>
                </c:pt>
                <c:pt idx="359">
                  <c:v>3</c:v>
                </c:pt>
                <c:pt idx="360">
                  <c:v>2.94</c:v>
                </c:pt>
                <c:pt idx="361">
                  <c:v>2.86</c:v>
                </c:pt>
                <c:pt idx="362">
                  <c:v>2.68</c:v>
                </c:pt>
                <c:pt idx="363">
                  <c:v>2.72</c:v>
                </c:pt>
                <c:pt idx="364">
                  <c:v>2.68</c:v>
                </c:pt>
                <c:pt idx="365">
                  <c:v>2.66</c:v>
                </c:pt>
                <c:pt idx="366">
                  <c:v>2.63</c:v>
                </c:pt>
                <c:pt idx="367">
                  <c:v>2.6</c:v>
                </c:pt>
                <c:pt idx="368">
                  <c:v>2.56</c:v>
                </c:pt>
                <c:pt idx="369">
                  <c:v>2.54</c:v>
                </c:pt>
                <c:pt idx="370">
                  <c:v>2.6</c:v>
                </c:pt>
                <c:pt idx="371">
                  <c:v>2.6</c:v>
                </c:pt>
                <c:pt idx="372">
                  <c:v>2.54</c:v>
                </c:pt>
                <c:pt idx="373">
                  <c:v>2.4300000000000002</c:v>
                </c:pt>
                <c:pt idx="374">
                  <c:v>2.34</c:v>
                </c:pt>
                <c:pt idx="375">
                  <c:v>2.4</c:v>
                </c:pt>
                <c:pt idx="376">
                  <c:v>2.35</c:v>
                </c:pt>
                <c:pt idx="377">
                  <c:v>2.25</c:v>
                </c:pt>
                <c:pt idx="378">
                  <c:v>2.5499999999999998</c:v>
                </c:pt>
                <c:pt idx="379">
                  <c:v>2.2999999999999998</c:v>
                </c:pt>
                <c:pt idx="380">
                  <c:v>2.4500000000000002</c:v>
                </c:pt>
                <c:pt idx="381">
                  <c:v>2.72</c:v>
                </c:pt>
                <c:pt idx="382">
                  <c:v>2.54</c:v>
                </c:pt>
                <c:pt idx="383">
                  <c:v>2.37</c:v>
                </c:pt>
                <c:pt idx="384">
                  <c:v>2.48</c:v>
                </c:pt>
                <c:pt idx="385">
                  <c:v>2.4</c:v>
                </c:pt>
                <c:pt idx="386">
                  <c:v>2.48</c:v>
                </c:pt>
                <c:pt idx="387">
                  <c:v>2.8</c:v>
                </c:pt>
                <c:pt idx="388">
                  <c:v>3.2</c:v>
                </c:pt>
                <c:pt idx="389">
                  <c:v>3.16</c:v>
                </c:pt>
                <c:pt idx="390">
                  <c:v>3.1</c:v>
                </c:pt>
                <c:pt idx="391">
                  <c:v>3.2</c:v>
                </c:pt>
                <c:pt idx="392">
                  <c:v>3.6</c:v>
                </c:pt>
                <c:pt idx="393">
                  <c:v>3.7</c:v>
                </c:pt>
                <c:pt idx="394">
                  <c:v>3.66</c:v>
                </c:pt>
                <c:pt idx="395">
                  <c:v>3.75</c:v>
                </c:pt>
                <c:pt idx="396">
                  <c:v>3.75</c:v>
                </c:pt>
                <c:pt idx="397">
                  <c:v>3.52</c:v>
                </c:pt>
                <c:pt idx="398">
                  <c:v>3.47</c:v>
                </c:pt>
                <c:pt idx="399">
                  <c:v>3.52</c:v>
                </c:pt>
                <c:pt idx="400">
                  <c:v>3.44</c:v>
                </c:pt>
                <c:pt idx="401">
                  <c:v>3.32</c:v>
                </c:pt>
                <c:pt idx="402">
                  <c:v>3.18</c:v>
                </c:pt>
                <c:pt idx="403">
                  <c:v>2.2400000000000002</c:v>
                </c:pt>
                <c:pt idx="404">
                  <c:v>2.5</c:v>
                </c:pt>
                <c:pt idx="405">
                  <c:v>2.31</c:v>
                </c:pt>
                <c:pt idx="406">
                  <c:v>2.08</c:v>
                </c:pt>
                <c:pt idx="407">
                  <c:v>2.1</c:v>
                </c:pt>
                <c:pt idx="408">
                  <c:v>2.0699999999999998</c:v>
                </c:pt>
                <c:pt idx="409">
                  <c:v>2</c:v>
                </c:pt>
                <c:pt idx="410">
                  <c:v>1.96</c:v>
                </c:pt>
                <c:pt idx="411">
                  <c:v>1.96</c:v>
                </c:pt>
                <c:pt idx="412">
                  <c:v>2.08</c:v>
                </c:pt>
                <c:pt idx="413">
                  <c:v>2.1800000000000002</c:v>
                </c:pt>
                <c:pt idx="414">
                  <c:v>2.0499999999999998</c:v>
                </c:pt>
                <c:pt idx="415">
                  <c:v>1.98</c:v>
                </c:pt>
                <c:pt idx="416">
                  <c:v>1.9</c:v>
                </c:pt>
                <c:pt idx="417">
                  <c:v>1.84</c:v>
                </c:pt>
                <c:pt idx="418">
                  <c:v>1.9</c:v>
                </c:pt>
                <c:pt idx="419">
                  <c:v>1.8</c:v>
                </c:pt>
                <c:pt idx="420">
                  <c:v>1.7</c:v>
                </c:pt>
                <c:pt idx="421">
                  <c:v>1.74</c:v>
                </c:pt>
                <c:pt idx="422">
                  <c:v>1.78</c:v>
                </c:pt>
                <c:pt idx="423">
                  <c:v>1.8</c:v>
                </c:pt>
                <c:pt idx="424">
                  <c:v>1.82</c:v>
                </c:pt>
                <c:pt idx="425">
                  <c:v>1.8</c:v>
                </c:pt>
                <c:pt idx="426">
                  <c:v>1.76</c:v>
                </c:pt>
                <c:pt idx="427">
                  <c:v>1.7</c:v>
                </c:pt>
                <c:pt idx="428">
                  <c:v>1.62</c:v>
                </c:pt>
                <c:pt idx="429">
                  <c:v>1.62</c:v>
                </c:pt>
                <c:pt idx="430">
                  <c:v>1.6</c:v>
                </c:pt>
                <c:pt idx="431">
                  <c:v>1.58</c:v>
                </c:pt>
                <c:pt idx="432">
                  <c:v>1.55</c:v>
                </c:pt>
                <c:pt idx="433">
                  <c:v>1.52</c:v>
                </c:pt>
                <c:pt idx="434">
                  <c:v>1.5</c:v>
                </c:pt>
                <c:pt idx="435">
                  <c:v>1.7</c:v>
                </c:pt>
                <c:pt idx="436">
                  <c:v>1.62</c:v>
                </c:pt>
                <c:pt idx="437">
                  <c:v>1.45</c:v>
                </c:pt>
                <c:pt idx="438">
                  <c:v>1.45</c:v>
                </c:pt>
                <c:pt idx="439">
                  <c:v>1.38</c:v>
                </c:pt>
                <c:pt idx="440">
                  <c:v>1.42</c:v>
                </c:pt>
                <c:pt idx="441">
                  <c:v>1.47</c:v>
                </c:pt>
                <c:pt idx="442">
                  <c:v>1.5</c:v>
                </c:pt>
                <c:pt idx="443">
                  <c:v>1.52</c:v>
                </c:pt>
                <c:pt idx="444">
                  <c:v>1.52</c:v>
                </c:pt>
                <c:pt idx="445">
                  <c:v>1.57</c:v>
                </c:pt>
                <c:pt idx="446">
                  <c:v>1.6</c:v>
                </c:pt>
                <c:pt idx="447">
                  <c:v>1.66</c:v>
                </c:pt>
                <c:pt idx="448">
                  <c:v>1.7</c:v>
                </c:pt>
                <c:pt idx="449">
                  <c:v>1.75</c:v>
                </c:pt>
                <c:pt idx="450">
                  <c:v>1.7</c:v>
                </c:pt>
                <c:pt idx="451">
                  <c:v>1.72</c:v>
                </c:pt>
                <c:pt idx="452">
                  <c:v>1.75</c:v>
                </c:pt>
                <c:pt idx="453">
                  <c:v>1.65</c:v>
                </c:pt>
                <c:pt idx="454">
                  <c:v>1.58</c:v>
                </c:pt>
                <c:pt idx="455">
                  <c:v>1.52</c:v>
                </c:pt>
                <c:pt idx="456">
                  <c:v>1.48</c:v>
                </c:pt>
                <c:pt idx="457">
                  <c:v>1.6</c:v>
                </c:pt>
                <c:pt idx="458">
                  <c:v>1.78</c:v>
                </c:pt>
                <c:pt idx="459">
                  <c:v>1.8</c:v>
                </c:pt>
                <c:pt idx="460">
                  <c:v>1.73</c:v>
                </c:pt>
                <c:pt idx="461">
                  <c:v>1.78</c:v>
                </c:pt>
                <c:pt idx="462">
                  <c:v>1.81</c:v>
                </c:pt>
                <c:pt idx="463">
                  <c:v>1.83</c:v>
                </c:pt>
                <c:pt idx="464">
                  <c:v>1.9</c:v>
                </c:pt>
                <c:pt idx="465">
                  <c:v>1.92</c:v>
                </c:pt>
                <c:pt idx="466">
                  <c:v>1.88</c:v>
                </c:pt>
                <c:pt idx="467">
                  <c:v>1.79</c:v>
                </c:pt>
                <c:pt idx="468">
                  <c:v>1.77</c:v>
                </c:pt>
                <c:pt idx="469">
                  <c:v>1.98</c:v>
                </c:pt>
                <c:pt idx="470">
                  <c:v>2.02</c:v>
                </c:pt>
                <c:pt idx="471">
                  <c:v>2.02</c:v>
                </c:pt>
                <c:pt idx="472">
                  <c:v>1.95</c:v>
                </c:pt>
                <c:pt idx="473">
                  <c:v>1.95</c:v>
                </c:pt>
                <c:pt idx="474">
                  <c:v>1.9</c:v>
                </c:pt>
                <c:pt idx="475">
                  <c:v>1.8</c:v>
                </c:pt>
                <c:pt idx="476">
                  <c:v>1.75</c:v>
                </c:pt>
                <c:pt idx="477">
                  <c:v>1.6</c:v>
                </c:pt>
                <c:pt idx="478">
                  <c:v>1.59</c:v>
                </c:pt>
                <c:pt idx="479">
                  <c:v>1.82</c:v>
                </c:pt>
                <c:pt idx="480">
                  <c:v>1.8</c:v>
                </c:pt>
                <c:pt idx="481">
                  <c:v>1.8</c:v>
                </c:pt>
                <c:pt idx="482">
                  <c:v>1.65</c:v>
                </c:pt>
                <c:pt idx="483">
                  <c:v>1.64</c:v>
                </c:pt>
                <c:pt idx="484">
                  <c:v>1.63</c:v>
                </c:pt>
                <c:pt idx="485">
                  <c:v>1.65</c:v>
                </c:pt>
                <c:pt idx="486">
                  <c:v>1.68</c:v>
                </c:pt>
                <c:pt idx="487">
                  <c:v>1.9</c:v>
                </c:pt>
                <c:pt idx="488">
                  <c:v>1.8</c:v>
                </c:pt>
                <c:pt idx="489">
                  <c:v>1.74</c:v>
                </c:pt>
                <c:pt idx="490">
                  <c:v>1.65</c:v>
                </c:pt>
                <c:pt idx="491">
                  <c:v>1.43</c:v>
                </c:pt>
                <c:pt idx="492">
                  <c:v>1.38</c:v>
                </c:pt>
                <c:pt idx="493">
                  <c:v>1.77</c:v>
                </c:pt>
                <c:pt idx="494">
                  <c:v>1.8</c:v>
                </c:pt>
                <c:pt idx="495">
                  <c:v>1.75</c:v>
                </c:pt>
                <c:pt idx="496">
                  <c:v>1.7</c:v>
                </c:pt>
                <c:pt idx="497">
                  <c:v>1.65</c:v>
                </c:pt>
                <c:pt idx="498">
                  <c:v>1.65</c:v>
                </c:pt>
                <c:pt idx="499">
                  <c:v>1.63</c:v>
                </c:pt>
                <c:pt idx="500">
                  <c:v>1.6</c:v>
                </c:pt>
                <c:pt idx="501">
                  <c:v>1.65</c:v>
                </c:pt>
                <c:pt idx="502">
                  <c:v>1.68</c:v>
                </c:pt>
                <c:pt idx="503">
                  <c:v>1.65</c:v>
                </c:pt>
                <c:pt idx="504">
                  <c:v>1.58</c:v>
                </c:pt>
                <c:pt idx="505">
                  <c:v>1.5</c:v>
                </c:pt>
                <c:pt idx="506">
                  <c:v>1.4</c:v>
                </c:pt>
                <c:pt idx="507">
                  <c:v>1.5</c:v>
                </c:pt>
                <c:pt idx="508">
                  <c:v>1.4</c:v>
                </c:pt>
                <c:pt idx="509">
                  <c:v>1.55</c:v>
                </c:pt>
                <c:pt idx="510">
                  <c:v>1.7</c:v>
                </c:pt>
                <c:pt idx="511">
                  <c:v>1.9</c:v>
                </c:pt>
                <c:pt idx="512">
                  <c:v>2.06</c:v>
                </c:pt>
                <c:pt idx="513">
                  <c:v>2.15</c:v>
                </c:pt>
                <c:pt idx="514">
                  <c:v>2.25</c:v>
                </c:pt>
                <c:pt idx="515">
                  <c:v>2.2999999999999998</c:v>
                </c:pt>
                <c:pt idx="516">
                  <c:v>2.15</c:v>
                </c:pt>
                <c:pt idx="517">
                  <c:v>2</c:v>
                </c:pt>
                <c:pt idx="518">
                  <c:v>1.9</c:v>
                </c:pt>
                <c:pt idx="519">
                  <c:v>1.95</c:v>
                </c:pt>
                <c:pt idx="520">
                  <c:v>2.15</c:v>
                </c:pt>
                <c:pt idx="521">
                  <c:v>2.2799999999999998</c:v>
                </c:pt>
                <c:pt idx="522">
                  <c:v>2.4300000000000002</c:v>
                </c:pt>
                <c:pt idx="523">
                  <c:v>2.4</c:v>
                </c:pt>
                <c:pt idx="524">
                  <c:v>2.44</c:v>
                </c:pt>
                <c:pt idx="525">
                  <c:v>2.62</c:v>
                </c:pt>
                <c:pt idx="526">
                  <c:v>2.97</c:v>
                </c:pt>
                <c:pt idx="527">
                  <c:v>2.98</c:v>
                </c:pt>
                <c:pt idx="528">
                  <c:v>2.62</c:v>
                </c:pt>
                <c:pt idx="529">
                  <c:v>2.5</c:v>
                </c:pt>
                <c:pt idx="530">
                  <c:v>2.4</c:v>
                </c:pt>
                <c:pt idx="531">
                  <c:v>2.34</c:v>
                </c:pt>
                <c:pt idx="532">
                  <c:v>2.2400000000000002</c:v>
                </c:pt>
                <c:pt idx="533">
                  <c:v>2.2799999999999998</c:v>
                </c:pt>
                <c:pt idx="534">
                  <c:v>2.4</c:v>
                </c:pt>
                <c:pt idx="535">
                  <c:v>2.6</c:v>
                </c:pt>
                <c:pt idx="536">
                  <c:v>2.5</c:v>
                </c:pt>
                <c:pt idx="537">
                  <c:v>2.4500000000000002</c:v>
                </c:pt>
                <c:pt idx="538">
                  <c:v>2.35</c:v>
                </c:pt>
                <c:pt idx="539">
                  <c:v>2.2599999999999998</c:v>
                </c:pt>
                <c:pt idx="540">
                  <c:v>2.15</c:v>
                </c:pt>
                <c:pt idx="541">
                  <c:v>2.12</c:v>
                </c:pt>
                <c:pt idx="542">
                  <c:v>1.98</c:v>
                </c:pt>
                <c:pt idx="543">
                  <c:v>1.91</c:v>
                </c:pt>
                <c:pt idx="544">
                  <c:v>1.7</c:v>
                </c:pt>
                <c:pt idx="545">
                  <c:v>1.62</c:v>
                </c:pt>
                <c:pt idx="546">
                  <c:v>1.58</c:v>
                </c:pt>
                <c:pt idx="547">
                  <c:v>1.69</c:v>
                </c:pt>
                <c:pt idx="548">
                  <c:v>1.63</c:v>
                </c:pt>
                <c:pt idx="549">
                  <c:v>1.4</c:v>
                </c:pt>
                <c:pt idx="550">
                  <c:v>1.4</c:v>
                </c:pt>
                <c:pt idx="551">
                  <c:v>1.4</c:v>
                </c:pt>
                <c:pt idx="552">
                  <c:v>1.38</c:v>
                </c:pt>
                <c:pt idx="553">
                  <c:v>1.34</c:v>
                </c:pt>
                <c:pt idx="554">
                  <c:v>1.3</c:v>
                </c:pt>
                <c:pt idx="555">
                  <c:v>1.31</c:v>
                </c:pt>
                <c:pt idx="556">
                  <c:v>1.31</c:v>
                </c:pt>
                <c:pt idx="557">
                  <c:v>1.32</c:v>
                </c:pt>
                <c:pt idx="558">
                  <c:v>1.35</c:v>
                </c:pt>
                <c:pt idx="559">
                  <c:v>1.45</c:v>
                </c:pt>
                <c:pt idx="560">
                  <c:v>1.63</c:v>
                </c:pt>
                <c:pt idx="561">
                  <c:v>1.74</c:v>
                </c:pt>
                <c:pt idx="562">
                  <c:v>2.0099999999999998</c:v>
                </c:pt>
                <c:pt idx="563">
                  <c:v>2.35</c:v>
                </c:pt>
                <c:pt idx="564">
                  <c:v>2.6</c:v>
                </c:pt>
                <c:pt idx="565">
                  <c:v>2.7</c:v>
                </c:pt>
                <c:pt idx="566">
                  <c:v>3.07</c:v>
                </c:pt>
                <c:pt idx="567">
                  <c:v>3.09</c:v>
                </c:pt>
                <c:pt idx="568">
                  <c:v>3.42</c:v>
                </c:pt>
                <c:pt idx="569">
                  <c:v>3.56</c:v>
                </c:pt>
                <c:pt idx="570">
                  <c:v>3.55</c:v>
                </c:pt>
                <c:pt idx="571">
                  <c:v>3.33</c:v>
                </c:pt>
                <c:pt idx="572">
                  <c:v>3.28</c:v>
                </c:pt>
                <c:pt idx="573">
                  <c:v>3.12</c:v>
                </c:pt>
                <c:pt idx="574">
                  <c:v>2.8</c:v>
                </c:pt>
                <c:pt idx="575">
                  <c:v>2.69</c:v>
                </c:pt>
                <c:pt idx="576">
                  <c:v>2.5</c:v>
                </c:pt>
                <c:pt idx="577">
                  <c:v>2.65</c:v>
                </c:pt>
                <c:pt idx="578">
                  <c:v>2.1800000000000002</c:v>
                </c:pt>
                <c:pt idx="579">
                  <c:v>2.35</c:v>
                </c:pt>
                <c:pt idx="580">
                  <c:v>2.25</c:v>
                </c:pt>
                <c:pt idx="581">
                  <c:v>2.1</c:v>
                </c:pt>
                <c:pt idx="582">
                  <c:v>2.65</c:v>
                </c:pt>
                <c:pt idx="583">
                  <c:v>2.68</c:v>
                </c:pt>
                <c:pt idx="584">
                  <c:v>3.1</c:v>
                </c:pt>
                <c:pt idx="585">
                  <c:v>3.15</c:v>
                </c:pt>
                <c:pt idx="586">
                  <c:v>3.3</c:v>
                </c:pt>
                <c:pt idx="587">
                  <c:v>3.15</c:v>
                </c:pt>
                <c:pt idx="588">
                  <c:v>3.3</c:v>
                </c:pt>
                <c:pt idx="589">
                  <c:v>3.4</c:v>
                </c:pt>
                <c:pt idx="590">
                  <c:v>3.5</c:v>
                </c:pt>
                <c:pt idx="591">
                  <c:v>3.6</c:v>
                </c:pt>
                <c:pt idx="592">
                  <c:v>3.63</c:v>
                </c:pt>
                <c:pt idx="593">
                  <c:v>3.52</c:v>
                </c:pt>
                <c:pt idx="594">
                  <c:v>3.6</c:v>
                </c:pt>
                <c:pt idx="595">
                  <c:v>3.7</c:v>
                </c:pt>
                <c:pt idx="596">
                  <c:v>3.64</c:v>
                </c:pt>
                <c:pt idx="597">
                  <c:v>3.78</c:v>
                </c:pt>
                <c:pt idx="598">
                  <c:v>4.3</c:v>
                </c:pt>
                <c:pt idx="599">
                  <c:v>4.47</c:v>
                </c:pt>
                <c:pt idx="600">
                  <c:v>4.4000000000000004</c:v>
                </c:pt>
                <c:pt idx="601">
                  <c:v>4.4000000000000004</c:v>
                </c:pt>
                <c:pt idx="602">
                  <c:v>4.21</c:v>
                </c:pt>
                <c:pt idx="603">
                  <c:v>3.85</c:v>
                </c:pt>
                <c:pt idx="604">
                  <c:v>3.4</c:v>
                </c:pt>
                <c:pt idx="605">
                  <c:v>3.5</c:v>
                </c:pt>
                <c:pt idx="606">
                  <c:v>3.7</c:v>
                </c:pt>
                <c:pt idx="607">
                  <c:v>3.86</c:v>
                </c:pt>
                <c:pt idx="608">
                  <c:v>3.97</c:v>
                </c:pt>
                <c:pt idx="609">
                  <c:v>3.62</c:v>
                </c:pt>
                <c:pt idx="610">
                  <c:v>3.9</c:v>
                </c:pt>
                <c:pt idx="612">
                  <c:v>4.22</c:v>
                </c:pt>
                <c:pt idx="613">
                  <c:v>3.72</c:v>
                </c:pt>
                <c:pt idx="614">
                  <c:v>3.48</c:v>
                </c:pt>
                <c:pt idx="615">
                  <c:v>3.34</c:v>
                </c:pt>
                <c:pt idx="616">
                  <c:v>3.2</c:v>
                </c:pt>
                <c:pt idx="617">
                  <c:v>3.32</c:v>
                </c:pt>
                <c:pt idx="618">
                  <c:v>3.45</c:v>
                </c:pt>
                <c:pt idx="619">
                  <c:v>3.52</c:v>
                </c:pt>
                <c:pt idx="620">
                  <c:v>3.94</c:v>
                </c:pt>
                <c:pt idx="621">
                  <c:v>3.79</c:v>
                </c:pt>
                <c:pt idx="622">
                  <c:v>4.05</c:v>
                </c:pt>
                <c:pt idx="623">
                  <c:v>4.0199999999999996</c:v>
                </c:pt>
                <c:pt idx="624">
                  <c:v>3.82</c:v>
                </c:pt>
                <c:pt idx="625">
                  <c:v>3.66</c:v>
                </c:pt>
                <c:pt idx="626">
                  <c:v>3.4</c:v>
                </c:pt>
                <c:pt idx="627">
                  <c:v>3.81</c:v>
                </c:pt>
                <c:pt idx="628">
                  <c:v>3.94</c:v>
                </c:pt>
                <c:pt idx="629">
                  <c:v>4.26</c:v>
                </c:pt>
                <c:pt idx="630">
                  <c:v>4.9400000000000004</c:v>
                </c:pt>
                <c:pt idx="631">
                  <c:v>5.82</c:v>
                </c:pt>
                <c:pt idx="632">
                  <c:v>6.15</c:v>
                </c:pt>
                <c:pt idx="633">
                  <c:v>6.08</c:v>
                </c:pt>
                <c:pt idx="634">
                  <c:v>5.9</c:v>
                </c:pt>
                <c:pt idx="635">
                  <c:v>5.8</c:v>
                </c:pt>
                <c:pt idx="636">
                  <c:v>5.7</c:v>
                </c:pt>
                <c:pt idx="637">
                  <c:v>5.3</c:v>
                </c:pt>
                <c:pt idx="638">
                  <c:v>5.08</c:v>
                </c:pt>
                <c:pt idx="639">
                  <c:v>4.96</c:v>
                </c:pt>
                <c:pt idx="640">
                  <c:v>4.76</c:v>
                </c:pt>
                <c:pt idx="641">
                  <c:v>4.5199999999999996</c:v>
                </c:pt>
                <c:pt idx="642">
                  <c:v>4.4000000000000004</c:v>
                </c:pt>
                <c:pt idx="643">
                  <c:v>4.45</c:v>
                </c:pt>
                <c:pt idx="644">
                  <c:v>4.28</c:v>
                </c:pt>
                <c:pt idx="645">
                  <c:v>4.46</c:v>
                </c:pt>
                <c:pt idx="646">
                  <c:v>4.9400000000000004</c:v>
                </c:pt>
                <c:pt idx="647">
                  <c:v>4.78</c:v>
                </c:pt>
                <c:pt idx="648">
                  <c:v>5</c:v>
                </c:pt>
                <c:pt idx="649">
                  <c:v>5.15</c:v>
                </c:pt>
                <c:pt idx="650">
                  <c:v>5.0999999999999996</c:v>
                </c:pt>
                <c:pt idx="651">
                  <c:v>4.96</c:v>
                </c:pt>
                <c:pt idx="652">
                  <c:v>4.76</c:v>
                </c:pt>
                <c:pt idx="653">
                  <c:v>4.72</c:v>
                </c:pt>
                <c:pt idx="654">
                  <c:v>4.58</c:v>
                </c:pt>
                <c:pt idx="655">
                  <c:v>4.46</c:v>
                </c:pt>
                <c:pt idx="656">
                  <c:v>4.38</c:v>
                </c:pt>
                <c:pt idx="657">
                  <c:v>4.26</c:v>
                </c:pt>
                <c:pt idx="658">
                  <c:v>4.1500000000000004</c:v>
                </c:pt>
                <c:pt idx="659">
                  <c:v>4.13</c:v>
                </c:pt>
                <c:pt idx="660">
                  <c:v>4.1500000000000004</c:v>
                </c:pt>
                <c:pt idx="661">
                  <c:v>4.3600000000000003</c:v>
                </c:pt>
                <c:pt idx="662">
                  <c:v>4.67</c:v>
                </c:pt>
                <c:pt idx="663">
                  <c:v>4.76</c:v>
                </c:pt>
                <c:pt idx="664">
                  <c:v>4.84</c:v>
                </c:pt>
                <c:pt idx="665">
                  <c:v>4.76</c:v>
                </c:pt>
                <c:pt idx="666">
                  <c:v>4.66</c:v>
                </c:pt>
                <c:pt idx="667">
                  <c:v>4.55</c:v>
                </c:pt>
                <c:pt idx="668">
                  <c:v>4.42</c:v>
                </c:pt>
                <c:pt idx="669">
                  <c:v>4.28</c:v>
                </c:pt>
                <c:pt idx="670">
                  <c:v>4.1500000000000004</c:v>
                </c:pt>
                <c:pt idx="671">
                  <c:v>3.9</c:v>
                </c:pt>
                <c:pt idx="672">
                  <c:v>3.6</c:v>
                </c:pt>
                <c:pt idx="673">
                  <c:v>3.5</c:v>
                </c:pt>
                <c:pt idx="674">
                  <c:v>3.4</c:v>
                </c:pt>
                <c:pt idx="675">
                  <c:v>3.25</c:v>
                </c:pt>
                <c:pt idx="676">
                  <c:v>3.18</c:v>
                </c:pt>
                <c:pt idx="677">
                  <c:v>3.1</c:v>
                </c:pt>
                <c:pt idx="678">
                  <c:v>3.15</c:v>
                </c:pt>
                <c:pt idx="679">
                  <c:v>3.25</c:v>
                </c:pt>
                <c:pt idx="680">
                  <c:v>3.42</c:v>
                </c:pt>
                <c:pt idx="681">
                  <c:v>3.77</c:v>
                </c:pt>
                <c:pt idx="682">
                  <c:v>3.65</c:v>
                </c:pt>
                <c:pt idx="683">
                  <c:v>3.65</c:v>
                </c:pt>
                <c:pt idx="684">
                  <c:v>3.5</c:v>
                </c:pt>
                <c:pt idx="685">
                  <c:v>3.56</c:v>
                </c:pt>
                <c:pt idx="686">
                  <c:v>3.6</c:v>
                </c:pt>
                <c:pt idx="687">
                  <c:v>3.62</c:v>
                </c:pt>
                <c:pt idx="688">
                  <c:v>3.8</c:v>
                </c:pt>
                <c:pt idx="689">
                  <c:v>4.72</c:v>
                </c:pt>
                <c:pt idx="690">
                  <c:v>5.12</c:v>
                </c:pt>
                <c:pt idx="691">
                  <c:v>5.0199999999999996</c:v>
                </c:pt>
                <c:pt idx="692">
                  <c:v>4.8600000000000003</c:v>
                </c:pt>
                <c:pt idx="693">
                  <c:v>4.9000000000000004</c:v>
                </c:pt>
                <c:pt idx="694">
                  <c:v>5.05</c:v>
                </c:pt>
                <c:pt idx="695">
                  <c:v>5.34</c:v>
                </c:pt>
                <c:pt idx="696">
                  <c:v>5.52</c:v>
                </c:pt>
                <c:pt idx="697">
                  <c:v>5.22</c:v>
                </c:pt>
                <c:pt idx="698">
                  <c:v>5.65</c:v>
                </c:pt>
                <c:pt idx="699">
                  <c:v>5.62</c:v>
                </c:pt>
                <c:pt idx="700">
                  <c:v>5.38</c:v>
                </c:pt>
                <c:pt idx="701">
                  <c:v>5.14</c:v>
                </c:pt>
                <c:pt idx="702">
                  <c:v>5.12</c:v>
                </c:pt>
                <c:pt idx="703">
                  <c:v>5.15</c:v>
                </c:pt>
                <c:pt idx="704">
                  <c:v>5.0199999999999996</c:v>
                </c:pt>
                <c:pt idx="705">
                  <c:v>4.92</c:v>
                </c:pt>
                <c:pt idx="706">
                  <c:v>4.88</c:v>
                </c:pt>
                <c:pt idx="707">
                  <c:v>4.8</c:v>
                </c:pt>
                <c:pt idx="708">
                  <c:v>4.74</c:v>
                </c:pt>
                <c:pt idx="709">
                  <c:v>4.7</c:v>
                </c:pt>
                <c:pt idx="710">
                  <c:v>4.6399999999999997</c:v>
                </c:pt>
                <c:pt idx="711">
                  <c:v>4.4800000000000004</c:v>
                </c:pt>
                <c:pt idx="712">
                  <c:v>4.3</c:v>
                </c:pt>
                <c:pt idx="713">
                  <c:v>4.24</c:v>
                </c:pt>
                <c:pt idx="714">
                  <c:v>4.1399999999999997</c:v>
                </c:pt>
                <c:pt idx="715">
                  <c:v>4.0199999999999996</c:v>
                </c:pt>
                <c:pt idx="716">
                  <c:v>3.95</c:v>
                </c:pt>
                <c:pt idx="717">
                  <c:v>3.82</c:v>
                </c:pt>
                <c:pt idx="718">
                  <c:v>3.7</c:v>
                </c:pt>
                <c:pt idx="719">
                  <c:v>2.58</c:v>
                </c:pt>
                <c:pt idx="720">
                  <c:v>2.48</c:v>
                </c:pt>
                <c:pt idx="721">
                  <c:v>3.32</c:v>
                </c:pt>
                <c:pt idx="722">
                  <c:v>3.17</c:v>
                </c:pt>
                <c:pt idx="723">
                  <c:v>4</c:v>
                </c:pt>
                <c:pt idx="724">
                  <c:v>3.9</c:v>
                </c:pt>
                <c:pt idx="725">
                  <c:v>2.9</c:v>
                </c:pt>
                <c:pt idx="726">
                  <c:v>2.8</c:v>
                </c:pt>
                <c:pt idx="727">
                  <c:v>2.75</c:v>
                </c:pt>
                <c:pt idx="728">
                  <c:v>2.74</c:v>
                </c:pt>
                <c:pt idx="729">
                  <c:v>2.72</c:v>
                </c:pt>
                <c:pt idx="730">
                  <c:v>2.7</c:v>
                </c:pt>
                <c:pt idx="731">
                  <c:v>2.36</c:v>
                </c:pt>
              </c:numCache>
            </c:numRef>
          </c:val>
          <c:smooth val="0"/>
          <c:extLst>
            <c:ext xmlns:c16="http://schemas.microsoft.com/office/drawing/2014/chart" uri="{C3380CC4-5D6E-409C-BE32-E72D297353CC}">
              <c16:uniqueId val="{00000004-C356-4A58-9C10-638A3180D7E4}"/>
            </c:ext>
          </c:extLst>
        </c:ser>
        <c:ser>
          <c:idx val="17"/>
          <c:order val="15"/>
          <c:tx>
            <c:v>2015</c:v>
          </c:tx>
          <c:spPr>
            <a:ln w="12700">
              <a:solidFill>
                <a:schemeClr val="accent6"/>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DATOS!$AL$3:$AL$734</c:f>
              <c:numCache>
                <c:formatCode>0.00</c:formatCode>
                <c:ptCount val="732"/>
                <c:pt idx="0">
                  <c:v>2.46</c:v>
                </c:pt>
                <c:pt idx="1">
                  <c:v>2.44</c:v>
                </c:pt>
                <c:pt idx="2">
                  <c:v>2.4</c:v>
                </c:pt>
                <c:pt idx="3">
                  <c:v>2.38</c:v>
                </c:pt>
                <c:pt idx="4">
                  <c:v>2.35</c:v>
                </c:pt>
                <c:pt idx="5">
                  <c:v>2.35</c:v>
                </c:pt>
                <c:pt idx="6">
                  <c:v>2.35</c:v>
                </c:pt>
                <c:pt idx="7">
                  <c:v>2.2799999999999998</c:v>
                </c:pt>
                <c:pt idx="8">
                  <c:v>2.25</c:v>
                </c:pt>
                <c:pt idx="9">
                  <c:v>2.16</c:v>
                </c:pt>
                <c:pt idx="10">
                  <c:v>2.08</c:v>
                </c:pt>
                <c:pt idx="11">
                  <c:v>2.04</c:v>
                </c:pt>
                <c:pt idx="12">
                  <c:v>1.98</c:v>
                </c:pt>
                <c:pt idx="13">
                  <c:v>1.96</c:v>
                </c:pt>
                <c:pt idx="14">
                  <c:v>1.96</c:v>
                </c:pt>
                <c:pt idx="15">
                  <c:v>2.04</c:v>
                </c:pt>
                <c:pt idx="16">
                  <c:v>2.12</c:v>
                </c:pt>
                <c:pt idx="17">
                  <c:v>2.15</c:v>
                </c:pt>
                <c:pt idx="18">
                  <c:v>2.17</c:v>
                </c:pt>
                <c:pt idx="19">
                  <c:v>2.2000000000000002</c:v>
                </c:pt>
                <c:pt idx="20">
                  <c:v>2.23</c:v>
                </c:pt>
                <c:pt idx="21">
                  <c:v>2.23</c:v>
                </c:pt>
                <c:pt idx="22">
                  <c:v>2.2000000000000002</c:v>
                </c:pt>
                <c:pt idx="23">
                  <c:v>2.15</c:v>
                </c:pt>
                <c:pt idx="24">
                  <c:v>2.1</c:v>
                </c:pt>
                <c:pt idx="25">
                  <c:v>2.0499999999999998</c:v>
                </c:pt>
                <c:pt idx="26">
                  <c:v>2</c:v>
                </c:pt>
                <c:pt idx="27">
                  <c:v>1.98</c:v>
                </c:pt>
                <c:pt idx="28">
                  <c:v>1.95</c:v>
                </c:pt>
                <c:pt idx="29">
                  <c:v>2</c:v>
                </c:pt>
                <c:pt idx="30">
                  <c:v>2.06</c:v>
                </c:pt>
                <c:pt idx="31">
                  <c:v>2.13</c:v>
                </c:pt>
                <c:pt idx="32">
                  <c:v>2.1800000000000002</c:v>
                </c:pt>
                <c:pt idx="33">
                  <c:v>2.2999999999999998</c:v>
                </c:pt>
                <c:pt idx="34">
                  <c:v>2.4</c:v>
                </c:pt>
                <c:pt idx="35">
                  <c:v>2.6</c:v>
                </c:pt>
                <c:pt idx="36">
                  <c:v>2.63</c:v>
                </c:pt>
                <c:pt idx="37">
                  <c:v>2.73</c:v>
                </c:pt>
                <c:pt idx="38">
                  <c:v>2.78</c:v>
                </c:pt>
                <c:pt idx="39">
                  <c:v>2.8</c:v>
                </c:pt>
                <c:pt idx="40">
                  <c:v>2.78</c:v>
                </c:pt>
                <c:pt idx="41">
                  <c:v>2.7</c:v>
                </c:pt>
                <c:pt idx="42">
                  <c:v>2.78</c:v>
                </c:pt>
                <c:pt idx="43">
                  <c:v>2.8</c:v>
                </c:pt>
                <c:pt idx="44">
                  <c:v>2.94</c:v>
                </c:pt>
                <c:pt idx="45">
                  <c:v>3.2</c:v>
                </c:pt>
                <c:pt idx="46">
                  <c:v>3.61</c:v>
                </c:pt>
                <c:pt idx="47">
                  <c:v>3.72</c:v>
                </c:pt>
                <c:pt idx="48">
                  <c:v>4.05</c:v>
                </c:pt>
                <c:pt idx="49">
                  <c:v>3.8</c:v>
                </c:pt>
                <c:pt idx="50">
                  <c:v>3.68</c:v>
                </c:pt>
                <c:pt idx="51">
                  <c:v>3.52</c:v>
                </c:pt>
                <c:pt idx="52">
                  <c:v>3.42</c:v>
                </c:pt>
                <c:pt idx="53">
                  <c:v>3.26</c:v>
                </c:pt>
                <c:pt idx="54">
                  <c:v>3.16</c:v>
                </c:pt>
                <c:pt idx="55">
                  <c:v>3.34</c:v>
                </c:pt>
                <c:pt idx="56">
                  <c:v>3.14</c:v>
                </c:pt>
                <c:pt idx="57">
                  <c:v>2.96</c:v>
                </c:pt>
                <c:pt idx="58">
                  <c:v>2.84</c:v>
                </c:pt>
                <c:pt idx="59">
                  <c:v>2.62</c:v>
                </c:pt>
                <c:pt idx="60">
                  <c:v>2.52</c:v>
                </c:pt>
                <c:pt idx="61">
                  <c:v>2.4500000000000002</c:v>
                </c:pt>
                <c:pt idx="62">
                  <c:v>2.4500000000000002</c:v>
                </c:pt>
                <c:pt idx="63">
                  <c:v>2.4300000000000002</c:v>
                </c:pt>
                <c:pt idx="64">
                  <c:v>2.4</c:v>
                </c:pt>
                <c:pt idx="65">
                  <c:v>2.42</c:v>
                </c:pt>
                <c:pt idx="66">
                  <c:v>2.44</c:v>
                </c:pt>
                <c:pt idx="67">
                  <c:v>2.44</c:v>
                </c:pt>
                <c:pt idx="68">
                  <c:v>2.42</c:v>
                </c:pt>
                <c:pt idx="69">
                  <c:v>2.4</c:v>
                </c:pt>
                <c:pt idx="70">
                  <c:v>2.38</c:v>
                </c:pt>
                <c:pt idx="71">
                  <c:v>2.42</c:v>
                </c:pt>
                <c:pt idx="72">
                  <c:v>2.46</c:v>
                </c:pt>
                <c:pt idx="73">
                  <c:v>2.5</c:v>
                </c:pt>
                <c:pt idx="74">
                  <c:v>2.57</c:v>
                </c:pt>
                <c:pt idx="75">
                  <c:v>2.5</c:v>
                </c:pt>
                <c:pt idx="76">
                  <c:v>2.57</c:v>
                </c:pt>
                <c:pt idx="77">
                  <c:v>2.7</c:v>
                </c:pt>
                <c:pt idx="78">
                  <c:v>2.8</c:v>
                </c:pt>
                <c:pt idx="79">
                  <c:v>3.2</c:v>
                </c:pt>
                <c:pt idx="80">
                  <c:v>3.2</c:v>
                </c:pt>
                <c:pt idx="81">
                  <c:v>3.45</c:v>
                </c:pt>
                <c:pt idx="82">
                  <c:v>3.7</c:v>
                </c:pt>
                <c:pt idx="83">
                  <c:v>4.05</c:v>
                </c:pt>
                <c:pt idx="84">
                  <c:v>4.1500000000000004</c:v>
                </c:pt>
                <c:pt idx="85">
                  <c:v>4.1500000000000004</c:v>
                </c:pt>
                <c:pt idx="86">
                  <c:v>4</c:v>
                </c:pt>
                <c:pt idx="87">
                  <c:v>3.84</c:v>
                </c:pt>
                <c:pt idx="88">
                  <c:v>3.65</c:v>
                </c:pt>
                <c:pt idx="89">
                  <c:v>3.52</c:v>
                </c:pt>
                <c:pt idx="90">
                  <c:v>3.75</c:v>
                </c:pt>
                <c:pt idx="91">
                  <c:v>3.35</c:v>
                </c:pt>
                <c:pt idx="92">
                  <c:v>3.2</c:v>
                </c:pt>
                <c:pt idx="93">
                  <c:v>3.12</c:v>
                </c:pt>
                <c:pt idx="94">
                  <c:v>3.08</c:v>
                </c:pt>
                <c:pt idx="95">
                  <c:v>2.95</c:v>
                </c:pt>
                <c:pt idx="96">
                  <c:v>2.78</c:v>
                </c:pt>
                <c:pt idx="97">
                  <c:v>2.84</c:v>
                </c:pt>
                <c:pt idx="98">
                  <c:v>2.92</c:v>
                </c:pt>
                <c:pt idx="99">
                  <c:v>2.86</c:v>
                </c:pt>
                <c:pt idx="100">
                  <c:v>2.9</c:v>
                </c:pt>
                <c:pt idx="101">
                  <c:v>2.8</c:v>
                </c:pt>
                <c:pt idx="102">
                  <c:v>2.9</c:v>
                </c:pt>
                <c:pt idx="103">
                  <c:v>2.68</c:v>
                </c:pt>
                <c:pt idx="104">
                  <c:v>3.03</c:v>
                </c:pt>
                <c:pt idx="105">
                  <c:v>3.06</c:v>
                </c:pt>
                <c:pt idx="106">
                  <c:v>2.95</c:v>
                </c:pt>
                <c:pt idx="107">
                  <c:v>2.82</c:v>
                </c:pt>
                <c:pt idx="108">
                  <c:v>2.66</c:v>
                </c:pt>
                <c:pt idx="109">
                  <c:v>2.56</c:v>
                </c:pt>
                <c:pt idx="110">
                  <c:v>2.48</c:v>
                </c:pt>
                <c:pt idx="111">
                  <c:v>2.5</c:v>
                </c:pt>
                <c:pt idx="112">
                  <c:v>2.6</c:v>
                </c:pt>
                <c:pt idx="113">
                  <c:v>2.7</c:v>
                </c:pt>
                <c:pt idx="114">
                  <c:v>2.78</c:v>
                </c:pt>
                <c:pt idx="115">
                  <c:v>2.8</c:v>
                </c:pt>
                <c:pt idx="116">
                  <c:v>2.78</c:v>
                </c:pt>
                <c:pt idx="117">
                  <c:v>2.74</c:v>
                </c:pt>
                <c:pt idx="118">
                  <c:v>2.7</c:v>
                </c:pt>
                <c:pt idx="119">
                  <c:v>2.76</c:v>
                </c:pt>
                <c:pt idx="120">
                  <c:v>2.7</c:v>
                </c:pt>
                <c:pt idx="121">
                  <c:v>2.76</c:v>
                </c:pt>
                <c:pt idx="122">
                  <c:v>2.9</c:v>
                </c:pt>
                <c:pt idx="123">
                  <c:v>2.86</c:v>
                </c:pt>
                <c:pt idx="124">
                  <c:v>2.76</c:v>
                </c:pt>
                <c:pt idx="125">
                  <c:v>2.76</c:v>
                </c:pt>
                <c:pt idx="126">
                  <c:v>2.7</c:v>
                </c:pt>
                <c:pt idx="127">
                  <c:v>2.82</c:v>
                </c:pt>
                <c:pt idx="128">
                  <c:v>2.84</c:v>
                </c:pt>
                <c:pt idx="129">
                  <c:v>2.95</c:v>
                </c:pt>
                <c:pt idx="130">
                  <c:v>3.6</c:v>
                </c:pt>
                <c:pt idx="131">
                  <c:v>3.84</c:v>
                </c:pt>
                <c:pt idx="132">
                  <c:v>3.76</c:v>
                </c:pt>
                <c:pt idx="133">
                  <c:v>3.86</c:v>
                </c:pt>
                <c:pt idx="134">
                  <c:v>3.92</c:v>
                </c:pt>
                <c:pt idx="135">
                  <c:v>3.82</c:v>
                </c:pt>
                <c:pt idx="136">
                  <c:v>3.7</c:v>
                </c:pt>
                <c:pt idx="137">
                  <c:v>3.3</c:v>
                </c:pt>
                <c:pt idx="138">
                  <c:v>3</c:v>
                </c:pt>
                <c:pt idx="139">
                  <c:v>2.76</c:v>
                </c:pt>
                <c:pt idx="140">
                  <c:v>2.46</c:v>
                </c:pt>
                <c:pt idx="141">
                  <c:v>2.4</c:v>
                </c:pt>
                <c:pt idx="142">
                  <c:v>2.36</c:v>
                </c:pt>
                <c:pt idx="143">
                  <c:v>2.4</c:v>
                </c:pt>
                <c:pt idx="144">
                  <c:v>2.48</c:v>
                </c:pt>
                <c:pt idx="145">
                  <c:v>2.46</c:v>
                </c:pt>
                <c:pt idx="146">
                  <c:v>2.36</c:v>
                </c:pt>
                <c:pt idx="147">
                  <c:v>2.36</c:v>
                </c:pt>
                <c:pt idx="148">
                  <c:v>2.42</c:v>
                </c:pt>
                <c:pt idx="149">
                  <c:v>2.63</c:v>
                </c:pt>
                <c:pt idx="150">
                  <c:v>2.83</c:v>
                </c:pt>
                <c:pt idx="151">
                  <c:v>3.1</c:v>
                </c:pt>
                <c:pt idx="152">
                  <c:v>3.5</c:v>
                </c:pt>
                <c:pt idx="153">
                  <c:v>3.27</c:v>
                </c:pt>
                <c:pt idx="154">
                  <c:v>3.1</c:v>
                </c:pt>
                <c:pt idx="155">
                  <c:v>3.3</c:v>
                </c:pt>
                <c:pt idx="156">
                  <c:v>3.56</c:v>
                </c:pt>
                <c:pt idx="157">
                  <c:v>3.8</c:v>
                </c:pt>
                <c:pt idx="158">
                  <c:v>4.4000000000000004</c:v>
                </c:pt>
                <c:pt idx="159">
                  <c:v>4.3499999999999996</c:v>
                </c:pt>
                <c:pt idx="160">
                  <c:v>4.8</c:v>
                </c:pt>
                <c:pt idx="161">
                  <c:v>4.76</c:v>
                </c:pt>
                <c:pt idx="162">
                  <c:v>4.83</c:v>
                </c:pt>
                <c:pt idx="163">
                  <c:v>4.78</c:v>
                </c:pt>
                <c:pt idx="164">
                  <c:v>4.87</c:v>
                </c:pt>
                <c:pt idx="165">
                  <c:v>4.75</c:v>
                </c:pt>
                <c:pt idx="166">
                  <c:v>4.5</c:v>
                </c:pt>
                <c:pt idx="167">
                  <c:v>4.0999999999999996</c:v>
                </c:pt>
                <c:pt idx="168">
                  <c:v>3.9</c:v>
                </c:pt>
                <c:pt idx="169">
                  <c:v>3.75</c:v>
                </c:pt>
                <c:pt idx="170">
                  <c:v>3.75</c:v>
                </c:pt>
                <c:pt idx="171">
                  <c:v>3.7</c:v>
                </c:pt>
                <c:pt idx="172">
                  <c:v>3.5</c:v>
                </c:pt>
                <c:pt idx="173">
                  <c:v>3.65</c:v>
                </c:pt>
                <c:pt idx="174">
                  <c:v>3.74</c:v>
                </c:pt>
                <c:pt idx="175">
                  <c:v>3.85</c:v>
                </c:pt>
                <c:pt idx="176">
                  <c:v>4.12</c:v>
                </c:pt>
                <c:pt idx="177">
                  <c:v>4.3499999999999996</c:v>
                </c:pt>
                <c:pt idx="178">
                  <c:v>4.72</c:v>
                </c:pt>
                <c:pt idx="179">
                  <c:v>4.5999999999999996</c:v>
                </c:pt>
                <c:pt idx="180">
                  <c:v>4.76</c:v>
                </c:pt>
                <c:pt idx="181">
                  <c:v>4.8600000000000003</c:v>
                </c:pt>
                <c:pt idx="182">
                  <c:v>4.62</c:v>
                </c:pt>
                <c:pt idx="183">
                  <c:v>3.69</c:v>
                </c:pt>
                <c:pt idx="184">
                  <c:v>3.45</c:v>
                </c:pt>
                <c:pt idx="185">
                  <c:v>4.18</c:v>
                </c:pt>
                <c:pt idx="186">
                  <c:v>3.8</c:v>
                </c:pt>
                <c:pt idx="187">
                  <c:v>3.98</c:v>
                </c:pt>
                <c:pt idx="188">
                  <c:v>4.45</c:v>
                </c:pt>
                <c:pt idx="189">
                  <c:v>4.5</c:v>
                </c:pt>
                <c:pt idx="190">
                  <c:v>4.55</c:v>
                </c:pt>
                <c:pt idx="191">
                  <c:v>4.45</c:v>
                </c:pt>
                <c:pt idx="192">
                  <c:v>3.96</c:v>
                </c:pt>
                <c:pt idx="193">
                  <c:v>3.87</c:v>
                </c:pt>
                <c:pt idx="194">
                  <c:v>3.6</c:v>
                </c:pt>
                <c:pt idx="195">
                  <c:v>3.48</c:v>
                </c:pt>
                <c:pt idx="196">
                  <c:v>3.4</c:v>
                </c:pt>
                <c:pt idx="197">
                  <c:v>3.45</c:v>
                </c:pt>
                <c:pt idx="198">
                  <c:v>3.5</c:v>
                </c:pt>
                <c:pt idx="199">
                  <c:v>3.58</c:v>
                </c:pt>
                <c:pt idx="200">
                  <c:v>3.65</c:v>
                </c:pt>
                <c:pt idx="201">
                  <c:v>3.6</c:v>
                </c:pt>
                <c:pt idx="202">
                  <c:v>3.5</c:v>
                </c:pt>
                <c:pt idx="203">
                  <c:v>3.52</c:v>
                </c:pt>
                <c:pt idx="204">
                  <c:v>3.55</c:v>
                </c:pt>
                <c:pt idx="205">
                  <c:v>3</c:v>
                </c:pt>
                <c:pt idx="206">
                  <c:v>3.05</c:v>
                </c:pt>
                <c:pt idx="207">
                  <c:v>3.32</c:v>
                </c:pt>
                <c:pt idx="208">
                  <c:v>3.2</c:v>
                </c:pt>
                <c:pt idx="209">
                  <c:v>3.15</c:v>
                </c:pt>
                <c:pt idx="210">
                  <c:v>3.12</c:v>
                </c:pt>
                <c:pt idx="211">
                  <c:v>3.2</c:v>
                </c:pt>
                <c:pt idx="212">
                  <c:v>3.46</c:v>
                </c:pt>
                <c:pt idx="213">
                  <c:v>3.2</c:v>
                </c:pt>
                <c:pt idx="214">
                  <c:v>3.46</c:v>
                </c:pt>
                <c:pt idx="215">
                  <c:v>5.66</c:v>
                </c:pt>
                <c:pt idx="216">
                  <c:v>5.66</c:v>
                </c:pt>
                <c:pt idx="217">
                  <c:v>5.85</c:v>
                </c:pt>
                <c:pt idx="218">
                  <c:v>5.8</c:v>
                </c:pt>
                <c:pt idx="219">
                  <c:v>6.08</c:v>
                </c:pt>
                <c:pt idx="220">
                  <c:v>6.02</c:v>
                </c:pt>
                <c:pt idx="221">
                  <c:v>5.72</c:v>
                </c:pt>
                <c:pt idx="222">
                  <c:v>5.57</c:v>
                </c:pt>
                <c:pt idx="223">
                  <c:v>5.85</c:v>
                </c:pt>
                <c:pt idx="224">
                  <c:v>5.6</c:v>
                </c:pt>
                <c:pt idx="225">
                  <c:v>5.52</c:v>
                </c:pt>
                <c:pt idx="226">
                  <c:v>5.4</c:v>
                </c:pt>
                <c:pt idx="227">
                  <c:v>5.2</c:v>
                </c:pt>
                <c:pt idx="228">
                  <c:v>5.0199999999999996</c:v>
                </c:pt>
                <c:pt idx="229">
                  <c:v>4.82</c:v>
                </c:pt>
                <c:pt idx="230">
                  <c:v>4.6500000000000004</c:v>
                </c:pt>
                <c:pt idx="231">
                  <c:v>4.38</c:v>
                </c:pt>
                <c:pt idx="232">
                  <c:v>4.22</c:v>
                </c:pt>
                <c:pt idx="233">
                  <c:v>4.3</c:v>
                </c:pt>
                <c:pt idx="234">
                  <c:v>4.3499999999999996</c:v>
                </c:pt>
                <c:pt idx="235">
                  <c:v>4.26</c:v>
                </c:pt>
                <c:pt idx="236">
                  <c:v>4.17</c:v>
                </c:pt>
                <c:pt idx="237">
                  <c:v>3.96</c:v>
                </c:pt>
                <c:pt idx="238">
                  <c:v>3.82</c:v>
                </c:pt>
                <c:pt idx="239">
                  <c:v>4.7699999999999996</c:v>
                </c:pt>
                <c:pt idx="240">
                  <c:v>4.82</c:v>
                </c:pt>
                <c:pt idx="241">
                  <c:v>3.78</c:v>
                </c:pt>
                <c:pt idx="242">
                  <c:v>3.75</c:v>
                </c:pt>
                <c:pt idx="243">
                  <c:v>3.67</c:v>
                </c:pt>
                <c:pt idx="244">
                  <c:v>3.58</c:v>
                </c:pt>
                <c:pt idx="245">
                  <c:v>3.5</c:v>
                </c:pt>
                <c:pt idx="246">
                  <c:v>3.45</c:v>
                </c:pt>
                <c:pt idx="247">
                  <c:v>3</c:v>
                </c:pt>
                <c:pt idx="248">
                  <c:v>3.3</c:v>
                </c:pt>
                <c:pt idx="249">
                  <c:v>3.23</c:v>
                </c:pt>
                <c:pt idx="250">
                  <c:v>3.15</c:v>
                </c:pt>
                <c:pt idx="251">
                  <c:v>3.08</c:v>
                </c:pt>
                <c:pt idx="252">
                  <c:v>3.04</c:v>
                </c:pt>
                <c:pt idx="253">
                  <c:v>2.96</c:v>
                </c:pt>
                <c:pt idx="254">
                  <c:v>2.92</c:v>
                </c:pt>
                <c:pt idx="255">
                  <c:v>2.9</c:v>
                </c:pt>
                <c:pt idx="256">
                  <c:v>2.87</c:v>
                </c:pt>
                <c:pt idx="257">
                  <c:v>2.7</c:v>
                </c:pt>
                <c:pt idx="258">
                  <c:v>2.66</c:v>
                </c:pt>
                <c:pt idx="259">
                  <c:v>2.35</c:v>
                </c:pt>
                <c:pt idx="260">
                  <c:v>2.2999999999999998</c:v>
                </c:pt>
                <c:pt idx="261">
                  <c:v>2.35</c:v>
                </c:pt>
                <c:pt idx="262">
                  <c:v>2.2999999999999998</c:v>
                </c:pt>
                <c:pt idx="263">
                  <c:v>2.2599999999999998</c:v>
                </c:pt>
                <c:pt idx="264">
                  <c:v>2.2400000000000002</c:v>
                </c:pt>
                <c:pt idx="265">
                  <c:v>2.2400000000000002</c:v>
                </c:pt>
                <c:pt idx="266">
                  <c:v>2.2000000000000002</c:v>
                </c:pt>
                <c:pt idx="267">
                  <c:v>2.08</c:v>
                </c:pt>
                <c:pt idx="268">
                  <c:v>2.04</c:v>
                </c:pt>
                <c:pt idx="269">
                  <c:v>2.25</c:v>
                </c:pt>
                <c:pt idx="270">
                  <c:v>2.2999999999999998</c:v>
                </c:pt>
                <c:pt idx="271">
                  <c:v>2.8</c:v>
                </c:pt>
                <c:pt idx="272">
                  <c:v>2.7</c:v>
                </c:pt>
                <c:pt idx="273">
                  <c:v>2.6</c:v>
                </c:pt>
                <c:pt idx="274">
                  <c:v>2.52</c:v>
                </c:pt>
                <c:pt idx="275">
                  <c:v>2.25</c:v>
                </c:pt>
                <c:pt idx="276">
                  <c:v>2.1</c:v>
                </c:pt>
                <c:pt idx="277">
                  <c:v>2.08</c:v>
                </c:pt>
                <c:pt idx="278">
                  <c:v>2</c:v>
                </c:pt>
                <c:pt idx="279">
                  <c:v>2.23</c:v>
                </c:pt>
                <c:pt idx="280">
                  <c:v>2.2999999999999998</c:v>
                </c:pt>
                <c:pt idx="281">
                  <c:v>2.19</c:v>
                </c:pt>
                <c:pt idx="282">
                  <c:v>2.0699999999999998</c:v>
                </c:pt>
                <c:pt idx="283">
                  <c:v>2.0499999999999998</c:v>
                </c:pt>
                <c:pt idx="284">
                  <c:v>2</c:v>
                </c:pt>
                <c:pt idx="285">
                  <c:v>1.96</c:v>
                </c:pt>
                <c:pt idx="286">
                  <c:v>1.92</c:v>
                </c:pt>
                <c:pt idx="287">
                  <c:v>1.87</c:v>
                </c:pt>
                <c:pt idx="288">
                  <c:v>1.85</c:v>
                </c:pt>
                <c:pt idx="289">
                  <c:v>1.82</c:v>
                </c:pt>
                <c:pt idx="290">
                  <c:v>1.8</c:v>
                </c:pt>
                <c:pt idx="291">
                  <c:v>1.78</c:v>
                </c:pt>
                <c:pt idx="292">
                  <c:v>1.75</c:v>
                </c:pt>
                <c:pt idx="293">
                  <c:v>1.8</c:v>
                </c:pt>
                <c:pt idx="294">
                  <c:v>1.8</c:v>
                </c:pt>
                <c:pt idx="295">
                  <c:v>1.8</c:v>
                </c:pt>
                <c:pt idx="296">
                  <c:v>1.75</c:v>
                </c:pt>
                <c:pt idx="297">
                  <c:v>2.0099999999999998</c:v>
                </c:pt>
                <c:pt idx="298">
                  <c:v>1.71</c:v>
                </c:pt>
                <c:pt idx="299">
                  <c:v>2.2000000000000002</c:v>
                </c:pt>
                <c:pt idx="300">
                  <c:v>2.52</c:v>
                </c:pt>
                <c:pt idx="301">
                  <c:v>2.93</c:v>
                </c:pt>
                <c:pt idx="302">
                  <c:v>2.64</c:v>
                </c:pt>
                <c:pt idx="303">
                  <c:v>2.4500000000000002</c:v>
                </c:pt>
                <c:pt idx="304">
                  <c:v>2.58</c:v>
                </c:pt>
                <c:pt idx="305">
                  <c:v>2.6</c:v>
                </c:pt>
                <c:pt idx="306">
                  <c:v>2.35</c:v>
                </c:pt>
                <c:pt idx="307">
                  <c:v>2.27</c:v>
                </c:pt>
                <c:pt idx="308">
                  <c:v>2.25</c:v>
                </c:pt>
                <c:pt idx="309">
                  <c:v>2.2000000000000002</c:v>
                </c:pt>
                <c:pt idx="310">
                  <c:v>2.1800000000000002</c:v>
                </c:pt>
                <c:pt idx="311">
                  <c:v>2.1</c:v>
                </c:pt>
                <c:pt idx="312">
                  <c:v>2.06</c:v>
                </c:pt>
                <c:pt idx="313">
                  <c:v>2.1</c:v>
                </c:pt>
                <c:pt idx="314">
                  <c:v>2.12</c:v>
                </c:pt>
                <c:pt idx="315">
                  <c:v>2.2000000000000002</c:v>
                </c:pt>
                <c:pt idx="316">
                  <c:v>2.36</c:v>
                </c:pt>
                <c:pt idx="317">
                  <c:v>2.27</c:v>
                </c:pt>
                <c:pt idx="318">
                  <c:v>2.25</c:v>
                </c:pt>
                <c:pt idx="319">
                  <c:v>2.17</c:v>
                </c:pt>
                <c:pt idx="320">
                  <c:v>2.1</c:v>
                </c:pt>
                <c:pt idx="321">
                  <c:v>2</c:v>
                </c:pt>
                <c:pt idx="322">
                  <c:v>2</c:v>
                </c:pt>
                <c:pt idx="323">
                  <c:v>2</c:v>
                </c:pt>
                <c:pt idx="324">
                  <c:v>2.04</c:v>
                </c:pt>
                <c:pt idx="325">
                  <c:v>2.1</c:v>
                </c:pt>
                <c:pt idx="326">
                  <c:v>2</c:v>
                </c:pt>
                <c:pt idx="327">
                  <c:v>2.04</c:v>
                </c:pt>
                <c:pt idx="328">
                  <c:v>2.08</c:v>
                </c:pt>
                <c:pt idx="329">
                  <c:v>2.04</c:v>
                </c:pt>
                <c:pt idx="330">
                  <c:v>2</c:v>
                </c:pt>
                <c:pt idx="331">
                  <c:v>1.98</c:v>
                </c:pt>
                <c:pt idx="332">
                  <c:v>1.9</c:v>
                </c:pt>
                <c:pt idx="333">
                  <c:v>1.87</c:v>
                </c:pt>
                <c:pt idx="334">
                  <c:v>1.82</c:v>
                </c:pt>
                <c:pt idx="335">
                  <c:v>1.8</c:v>
                </c:pt>
                <c:pt idx="336">
                  <c:v>1.8</c:v>
                </c:pt>
                <c:pt idx="337">
                  <c:v>1.78</c:v>
                </c:pt>
                <c:pt idx="338">
                  <c:v>1.75</c:v>
                </c:pt>
                <c:pt idx="339">
                  <c:v>1.72</c:v>
                </c:pt>
                <c:pt idx="340">
                  <c:v>1.68</c:v>
                </c:pt>
                <c:pt idx="341">
                  <c:v>1.65</c:v>
                </c:pt>
                <c:pt idx="342">
                  <c:v>1.65</c:v>
                </c:pt>
                <c:pt idx="343">
                  <c:v>1.68</c:v>
                </c:pt>
                <c:pt idx="344">
                  <c:v>1.74</c:v>
                </c:pt>
                <c:pt idx="345">
                  <c:v>1.76</c:v>
                </c:pt>
                <c:pt idx="346">
                  <c:v>1.8</c:v>
                </c:pt>
                <c:pt idx="347">
                  <c:v>1.88</c:v>
                </c:pt>
                <c:pt idx="348">
                  <c:v>1.96</c:v>
                </c:pt>
                <c:pt idx="349">
                  <c:v>2</c:v>
                </c:pt>
                <c:pt idx="350">
                  <c:v>1.96</c:v>
                </c:pt>
                <c:pt idx="351">
                  <c:v>1.94</c:v>
                </c:pt>
                <c:pt idx="352">
                  <c:v>1.91</c:v>
                </c:pt>
                <c:pt idx="353">
                  <c:v>1.87</c:v>
                </c:pt>
                <c:pt idx="354">
                  <c:v>1.87</c:v>
                </c:pt>
                <c:pt idx="355">
                  <c:v>1.91</c:v>
                </c:pt>
                <c:pt idx="356">
                  <c:v>1.85</c:v>
                </c:pt>
                <c:pt idx="357">
                  <c:v>1.85</c:v>
                </c:pt>
                <c:pt idx="358">
                  <c:v>1.8</c:v>
                </c:pt>
                <c:pt idx="359">
                  <c:v>1.78</c:v>
                </c:pt>
                <c:pt idx="360">
                  <c:v>1.75</c:v>
                </c:pt>
                <c:pt idx="361">
                  <c:v>1.82</c:v>
                </c:pt>
                <c:pt idx="362">
                  <c:v>1.93</c:v>
                </c:pt>
                <c:pt idx="363">
                  <c:v>1.9</c:v>
                </c:pt>
                <c:pt idx="364">
                  <c:v>1.85</c:v>
                </c:pt>
                <c:pt idx="365">
                  <c:v>1.8</c:v>
                </c:pt>
                <c:pt idx="366">
                  <c:v>1.76</c:v>
                </c:pt>
                <c:pt idx="367">
                  <c:v>1.78</c:v>
                </c:pt>
                <c:pt idx="368">
                  <c:v>1.82</c:v>
                </c:pt>
                <c:pt idx="369">
                  <c:v>1.68</c:v>
                </c:pt>
                <c:pt idx="370">
                  <c:v>1.65</c:v>
                </c:pt>
                <c:pt idx="371">
                  <c:v>1.7</c:v>
                </c:pt>
                <c:pt idx="372">
                  <c:v>1.65</c:v>
                </c:pt>
                <c:pt idx="373">
                  <c:v>1.6</c:v>
                </c:pt>
                <c:pt idx="374">
                  <c:v>1.55</c:v>
                </c:pt>
                <c:pt idx="375">
                  <c:v>1.53</c:v>
                </c:pt>
                <c:pt idx="376">
                  <c:v>1.5</c:v>
                </c:pt>
                <c:pt idx="377">
                  <c:v>1.48</c:v>
                </c:pt>
                <c:pt idx="378">
                  <c:v>1.45</c:v>
                </c:pt>
                <c:pt idx="379">
                  <c:v>1.64</c:v>
                </c:pt>
                <c:pt idx="380">
                  <c:v>1.7</c:v>
                </c:pt>
                <c:pt idx="381">
                  <c:v>1.74</c:v>
                </c:pt>
                <c:pt idx="382">
                  <c:v>1.78</c:v>
                </c:pt>
                <c:pt idx="383">
                  <c:v>1.84</c:v>
                </c:pt>
                <c:pt idx="384">
                  <c:v>1.9</c:v>
                </c:pt>
                <c:pt idx="385">
                  <c:v>1.88</c:v>
                </c:pt>
                <c:pt idx="386">
                  <c:v>1.85</c:v>
                </c:pt>
                <c:pt idx="387">
                  <c:v>1.85</c:v>
                </c:pt>
                <c:pt idx="388">
                  <c:v>1.9</c:v>
                </c:pt>
                <c:pt idx="389">
                  <c:v>1.9</c:v>
                </c:pt>
                <c:pt idx="390">
                  <c:v>1.82</c:v>
                </c:pt>
                <c:pt idx="391">
                  <c:v>1.77</c:v>
                </c:pt>
                <c:pt idx="392">
                  <c:v>1.73</c:v>
                </c:pt>
                <c:pt idx="393">
                  <c:v>1.71</c:v>
                </c:pt>
                <c:pt idx="394">
                  <c:v>1.68</c:v>
                </c:pt>
                <c:pt idx="395">
                  <c:v>1.7</c:v>
                </c:pt>
                <c:pt idx="396">
                  <c:v>1.73</c:v>
                </c:pt>
                <c:pt idx="397">
                  <c:v>1.75</c:v>
                </c:pt>
                <c:pt idx="398">
                  <c:v>1.7</c:v>
                </c:pt>
                <c:pt idx="399">
                  <c:v>1.75</c:v>
                </c:pt>
                <c:pt idx="400">
                  <c:v>1.78</c:v>
                </c:pt>
                <c:pt idx="401">
                  <c:v>1.92</c:v>
                </c:pt>
                <c:pt idx="402">
                  <c:v>1.85</c:v>
                </c:pt>
                <c:pt idx="403">
                  <c:v>1.82</c:v>
                </c:pt>
                <c:pt idx="404">
                  <c:v>1.78</c:v>
                </c:pt>
                <c:pt idx="405">
                  <c:v>1.83</c:v>
                </c:pt>
                <c:pt idx="406">
                  <c:v>1.78</c:v>
                </c:pt>
                <c:pt idx="407">
                  <c:v>1.8</c:v>
                </c:pt>
                <c:pt idx="408">
                  <c:v>1.85</c:v>
                </c:pt>
                <c:pt idx="409">
                  <c:v>1.9</c:v>
                </c:pt>
                <c:pt idx="410">
                  <c:v>1.93</c:v>
                </c:pt>
                <c:pt idx="411">
                  <c:v>1.9</c:v>
                </c:pt>
                <c:pt idx="412">
                  <c:v>1.85</c:v>
                </c:pt>
                <c:pt idx="413">
                  <c:v>1.95</c:v>
                </c:pt>
                <c:pt idx="414">
                  <c:v>2</c:v>
                </c:pt>
                <c:pt idx="415">
                  <c:v>2.08</c:v>
                </c:pt>
                <c:pt idx="416">
                  <c:v>1.96</c:v>
                </c:pt>
                <c:pt idx="417">
                  <c:v>1.88</c:v>
                </c:pt>
                <c:pt idx="418">
                  <c:v>1.82</c:v>
                </c:pt>
                <c:pt idx="419">
                  <c:v>1.74</c:v>
                </c:pt>
                <c:pt idx="420">
                  <c:v>1.58</c:v>
                </c:pt>
                <c:pt idx="421">
                  <c:v>1.38</c:v>
                </c:pt>
                <c:pt idx="422">
                  <c:v>1.38</c:v>
                </c:pt>
                <c:pt idx="423">
                  <c:v>1.43</c:v>
                </c:pt>
                <c:pt idx="424">
                  <c:v>1.48</c:v>
                </c:pt>
                <c:pt idx="425">
                  <c:v>1.58</c:v>
                </c:pt>
                <c:pt idx="426">
                  <c:v>1.7</c:v>
                </c:pt>
                <c:pt idx="427">
                  <c:v>1.8</c:v>
                </c:pt>
                <c:pt idx="428">
                  <c:v>1.82</c:v>
                </c:pt>
                <c:pt idx="429">
                  <c:v>1.8</c:v>
                </c:pt>
                <c:pt idx="430">
                  <c:v>1.7</c:v>
                </c:pt>
                <c:pt idx="431">
                  <c:v>1.62</c:v>
                </c:pt>
                <c:pt idx="432">
                  <c:v>1.5</c:v>
                </c:pt>
                <c:pt idx="433">
                  <c:v>1.45</c:v>
                </c:pt>
                <c:pt idx="434">
                  <c:v>1.38</c:v>
                </c:pt>
                <c:pt idx="435">
                  <c:v>1.32</c:v>
                </c:pt>
                <c:pt idx="436">
                  <c:v>1.26</c:v>
                </c:pt>
                <c:pt idx="437">
                  <c:v>1.19</c:v>
                </c:pt>
                <c:pt idx="438">
                  <c:v>1.1599999999999999</c:v>
                </c:pt>
                <c:pt idx="439">
                  <c:v>1.1200000000000001</c:v>
                </c:pt>
                <c:pt idx="440">
                  <c:v>1.0900000000000001</c:v>
                </c:pt>
                <c:pt idx="441">
                  <c:v>1.22</c:v>
                </c:pt>
                <c:pt idx="442">
                  <c:v>1.22</c:v>
                </c:pt>
                <c:pt idx="443">
                  <c:v>1.1499999999999999</c:v>
                </c:pt>
                <c:pt idx="444">
                  <c:v>1.2</c:v>
                </c:pt>
                <c:pt idx="445">
                  <c:v>1.24</c:v>
                </c:pt>
                <c:pt idx="446">
                  <c:v>1.26</c:v>
                </c:pt>
                <c:pt idx="447">
                  <c:v>1.28</c:v>
                </c:pt>
                <c:pt idx="448">
                  <c:v>1.32</c:v>
                </c:pt>
                <c:pt idx="449">
                  <c:v>1.05</c:v>
                </c:pt>
                <c:pt idx="450">
                  <c:v>1.06</c:v>
                </c:pt>
                <c:pt idx="451">
                  <c:v>1.1000000000000001</c:v>
                </c:pt>
                <c:pt idx="452">
                  <c:v>1.1599999999999999</c:v>
                </c:pt>
                <c:pt idx="453">
                  <c:v>1.05</c:v>
                </c:pt>
                <c:pt idx="454">
                  <c:v>1.03</c:v>
                </c:pt>
                <c:pt idx="455">
                  <c:v>1.1200000000000001</c:v>
                </c:pt>
                <c:pt idx="456">
                  <c:v>1.1599999999999999</c:v>
                </c:pt>
                <c:pt idx="457">
                  <c:v>1.2</c:v>
                </c:pt>
                <c:pt idx="458">
                  <c:v>1.27</c:v>
                </c:pt>
                <c:pt idx="459">
                  <c:v>1.32</c:v>
                </c:pt>
                <c:pt idx="460">
                  <c:v>1.38</c:v>
                </c:pt>
                <c:pt idx="461">
                  <c:v>1.42</c:v>
                </c:pt>
                <c:pt idx="462">
                  <c:v>1.46</c:v>
                </c:pt>
                <c:pt idx="463">
                  <c:v>1.46</c:v>
                </c:pt>
                <c:pt idx="464">
                  <c:v>1.44</c:v>
                </c:pt>
                <c:pt idx="465">
                  <c:v>1.38</c:v>
                </c:pt>
                <c:pt idx="466">
                  <c:v>1.34</c:v>
                </c:pt>
                <c:pt idx="467">
                  <c:v>1.32</c:v>
                </c:pt>
                <c:pt idx="468">
                  <c:v>1.3</c:v>
                </c:pt>
                <c:pt idx="469">
                  <c:v>1.3</c:v>
                </c:pt>
                <c:pt idx="470">
                  <c:v>1.26</c:v>
                </c:pt>
                <c:pt idx="471">
                  <c:v>1.33</c:v>
                </c:pt>
                <c:pt idx="472">
                  <c:v>1.42</c:v>
                </c:pt>
                <c:pt idx="473">
                  <c:v>1.4</c:v>
                </c:pt>
                <c:pt idx="474">
                  <c:v>1.38</c:v>
                </c:pt>
                <c:pt idx="475">
                  <c:v>1.32</c:v>
                </c:pt>
                <c:pt idx="476">
                  <c:v>1.29</c:v>
                </c:pt>
                <c:pt idx="477">
                  <c:v>1.26</c:v>
                </c:pt>
                <c:pt idx="478">
                  <c:v>1.26</c:v>
                </c:pt>
                <c:pt idx="479">
                  <c:v>1.23</c:v>
                </c:pt>
                <c:pt idx="480">
                  <c:v>1.33</c:v>
                </c:pt>
                <c:pt idx="481">
                  <c:v>1.4</c:v>
                </c:pt>
                <c:pt idx="482">
                  <c:v>1.44</c:v>
                </c:pt>
                <c:pt idx="483">
                  <c:v>1.2</c:v>
                </c:pt>
                <c:pt idx="484">
                  <c:v>1.22</c:v>
                </c:pt>
                <c:pt idx="485">
                  <c:v>1.2</c:v>
                </c:pt>
                <c:pt idx="486">
                  <c:v>1.1599999999999999</c:v>
                </c:pt>
                <c:pt idx="487">
                  <c:v>1.3</c:v>
                </c:pt>
                <c:pt idx="488">
                  <c:v>1.26</c:v>
                </c:pt>
                <c:pt idx="489">
                  <c:v>0.93</c:v>
                </c:pt>
                <c:pt idx="490">
                  <c:v>0.94</c:v>
                </c:pt>
                <c:pt idx="491">
                  <c:v>0.8</c:v>
                </c:pt>
                <c:pt idx="492">
                  <c:v>0.85</c:v>
                </c:pt>
                <c:pt idx="493">
                  <c:v>0.9</c:v>
                </c:pt>
                <c:pt idx="494">
                  <c:v>1.1599999999999999</c:v>
                </c:pt>
                <c:pt idx="495">
                  <c:v>1.48</c:v>
                </c:pt>
                <c:pt idx="496">
                  <c:v>1.48</c:v>
                </c:pt>
                <c:pt idx="497">
                  <c:v>1.6</c:v>
                </c:pt>
                <c:pt idx="498">
                  <c:v>1.83</c:v>
                </c:pt>
                <c:pt idx="499">
                  <c:v>1.72</c:v>
                </c:pt>
                <c:pt idx="500">
                  <c:v>1.46</c:v>
                </c:pt>
                <c:pt idx="501">
                  <c:v>1.35</c:v>
                </c:pt>
                <c:pt idx="502">
                  <c:v>1.28</c:v>
                </c:pt>
                <c:pt idx="503">
                  <c:v>1.1000000000000001</c:v>
                </c:pt>
                <c:pt idx="504">
                  <c:v>1.02</c:v>
                </c:pt>
                <c:pt idx="505">
                  <c:v>0.98</c:v>
                </c:pt>
                <c:pt idx="506">
                  <c:v>1.02</c:v>
                </c:pt>
                <c:pt idx="507">
                  <c:v>1.08</c:v>
                </c:pt>
                <c:pt idx="508">
                  <c:v>1.1499999999999999</c:v>
                </c:pt>
                <c:pt idx="509">
                  <c:v>1.06</c:v>
                </c:pt>
                <c:pt idx="510">
                  <c:v>1.04</c:v>
                </c:pt>
                <c:pt idx="511">
                  <c:v>1.04</c:v>
                </c:pt>
                <c:pt idx="512">
                  <c:v>1.02</c:v>
                </c:pt>
                <c:pt idx="513">
                  <c:v>1.02</c:v>
                </c:pt>
                <c:pt idx="514">
                  <c:v>0.98</c:v>
                </c:pt>
                <c:pt idx="515">
                  <c:v>0.94</c:v>
                </c:pt>
                <c:pt idx="516">
                  <c:v>0.9</c:v>
                </c:pt>
                <c:pt idx="517">
                  <c:v>0.88</c:v>
                </c:pt>
                <c:pt idx="518">
                  <c:v>0.87</c:v>
                </c:pt>
                <c:pt idx="519">
                  <c:v>0.85</c:v>
                </c:pt>
                <c:pt idx="520">
                  <c:v>0.82</c:v>
                </c:pt>
                <c:pt idx="521">
                  <c:v>0.78</c:v>
                </c:pt>
                <c:pt idx="522">
                  <c:v>0.73</c:v>
                </c:pt>
                <c:pt idx="523">
                  <c:v>0.85</c:v>
                </c:pt>
                <c:pt idx="524">
                  <c:v>0.87</c:v>
                </c:pt>
                <c:pt idx="525">
                  <c:v>0.85</c:v>
                </c:pt>
                <c:pt idx="526">
                  <c:v>0.88</c:v>
                </c:pt>
                <c:pt idx="527">
                  <c:v>0.92</c:v>
                </c:pt>
                <c:pt idx="528">
                  <c:v>0.9</c:v>
                </c:pt>
                <c:pt idx="529">
                  <c:v>0.95</c:v>
                </c:pt>
                <c:pt idx="530">
                  <c:v>1.06</c:v>
                </c:pt>
                <c:pt idx="531">
                  <c:v>1.02</c:v>
                </c:pt>
                <c:pt idx="532">
                  <c:v>1.07</c:v>
                </c:pt>
                <c:pt idx="533">
                  <c:v>0.95</c:v>
                </c:pt>
                <c:pt idx="534">
                  <c:v>0.72</c:v>
                </c:pt>
                <c:pt idx="535">
                  <c:v>0.8</c:v>
                </c:pt>
                <c:pt idx="536">
                  <c:v>0.8</c:v>
                </c:pt>
                <c:pt idx="537">
                  <c:v>0.63</c:v>
                </c:pt>
                <c:pt idx="538">
                  <c:v>0.6</c:v>
                </c:pt>
                <c:pt idx="539">
                  <c:v>0.55000000000000004</c:v>
                </c:pt>
                <c:pt idx="540">
                  <c:v>0.57999999999999996</c:v>
                </c:pt>
                <c:pt idx="541">
                  <c:v>0.55000000000000004</c:v>
                </c:pt>
                <c:pt idx="542">
                  <c:v>0.62</c:v>
                </c:pt>
                <c:pt idx="543">
                  <c:v>0.6</c:v>
                </c:pt>
                <c:pt idx="544">
                  <c:v>0.65400000000000003</c:v>
                </c:pt>
                <c:pt idx="545">
                  <c:v>0.52</c:v>
                </c:pt>
                <c:pt idx="546">
                  <c:v>0.6</c:v>
                </c:pt>
                <c:pt idx="547">
                  <c:v>0.5</c:v>
                </c:pt>
                <c:pt idx="548">
                  <c:v>0.5</c:v>
                </c:pt>
                <c:pt idx="549">
                  <c:v>0.5</c:v>
                </c:pt>
                <c:pt idx="550">
                  <c:v>0.5</c:v>
                </c:pt>
                <c:pt idx="551">
                  <c:v>0.9</c:v>
                </c:pt>
                <c:pt idx="552">
                  <c:v>0.9</c:v>
                </c:pt>
                <c:pt idx="553">
                  <c:v>0.82</c:v>
                </c:pt>
                <c:pt idx="554">
                  <c:v>0.82</c:v>
                </c:pt>
                <c:pt idx="555">
                  <c:v>0.8</c:v>
                </c:pt>
                <c:pt idx="556">
                  <c:v>0.78</c:v>
                </c:pt>
                <c:pt idx="557">
                  <c:v>0.75</c:v>
                </c:pt>
                <c:pt idx="558">
                  <c:v>0.72</c:v>
                </c:pt>
                <c:pt idx="559">
                  <c:v>0.62</c:v>
                </c:pt>
                <c:pt idx="560">
                  <c:v>0.6</c:v>
                </c:pt>
                <c:pt idx="561">
                  <c:v>0.6</c:v>
                </c:pt>
                <c:pt idx="562">
                  <c:v>0.57999999999999996</c:v>
                </c:pt>
                <c:pt idx="563">
                  <c:v>0.55000000000000004</c:v>
                </c:pt>
                <c:pt idx="564">
                  <c:v>0.52</c:v>
                </c:pt>
                <c:pt idx="565">
                  <c:v>0.5</c:v>
                </c:pt>
                <c:pt idx="566">
                  <c:v>0.48</c:v>
                </c:pt>
                <c:pt idx="567">
                  <c:v>0.5</c:v>
                </c:pt>
                <c:pt idx="568">
                  <c:v>0.5</c:v>
                </c:pt>
                <c:pt idx="569">
                  <c:v>0.52</c:v>
                </c:pt>
                <c:pt idx="570">
                  <c:v>0.55000000000000004</c:v>
                </c:pt>
                <c:pt idx="571">
                  <c:v>0.57999999999999996</c:v>
                </c:pt>
                <c:pt idx="572">
                  <c:v>0.65</c:v>
                </c:pt>
                <c:pt idx="573">
                  <c:v>0.7</c:v>
                </c:pt>
                <c:pt idx="574">
                  <c:v>0.75</c:v>
                </c:pt>
                <c:pt idx="575">
                  <c:v>0.8</c:v>
                </c:pt>
                <c:pt idx="576">
                  <c:v>1.3</c:v>
                </c:pt>
                <c:pt idx="577">
                  <c:v>1.23</c:v>
                </c:pt>
                <c:pt idx="578">
                  <c:v>1.1499999999999999</c:v>
                </c:pt>
                <c:pt idx="579">
                  <c:v>1.08</c:v>
                </c:pt>
                <c:pt idx="580">
                  <c:v>1.26</c:v>
                </c:pt>
                <c:pt idx="581">
                  <c:v>1.5</c:v>
                </c:pt>
                <c:pt idx="582">
                  <c:v>1.54</c:v>
                </c:pt>
                <c:pt idx="583">
                  <c:v>1.52</c:v>
                </c:pt>
                <c:pt idx="584">
                  <c:v>1.78</c:v>
                </c:pt>
                <c:pt idx="585">
                  <c:v>1.75</c:v>
                </c:pt>
                <c:pt idx="586">
                  <c:v>1.53</c:v>
                </c:pt>
                <c:pt idx="587">
                  <c:v>1.39</c:v>
                </c:pt>
                <c:pt idx="588">
                  <c:v>1.25</c:v>
                </c:pt>
                <c:pt idx="589">
                  <c:v>1.25</c:v>
                </c:pt>
                <c:pt idx="590">
                  <c:v>1.25</c:v>
                </c:pt>
                <c:pt idx="591">
                  <c:v>1.1499999999999999</c:v>
                </c:pt>
                <c:pt idx="592">
                  <c:v>0.98</c:v>
                </c:pt>
                <c:pt idx="593">
                  <c:v>0.78</c:v>
                </c:pt>
                <c:pt idx="594">
                  <c:v>0.76</c:v>
                </c:pt>
                <c:pt idx="595">
                  <c:v>0.75</c:v>
                </c:pt>
                <c:pt idx="596">
                  <c:v>0.74</c:v>
                </c:pt>
                <c:pt idx="597">
                  <c:v>0.72</c:v>
                </c:pt>
                <c:pt idx="598">
                  <c:v>0.86</c:v>
                </c:pt>
                <c:pt idx="599">
                  <c:v>1.06</c:v>
                </c:pt>
                <c:pt idx="600">
                  <c:v>1.25</c:v>
                </c:pt>
                <c:pt idx="601">
                  <c:v>1.36</c:v>
                </c:pt>
                <c:pt idx="602">
                  <c:v>1.3</c:v>
                </c:pt>
                <c:pt idx="603">
                  <c:v>1.26</c:v>
                </c:pt>
                <c:pt idx="604">
                  <c:v>1.2</c:v>
                </c:pt>
                <c:pt idx="605">
                  <c:v>1.2</c:v>
                </c:pt>
                <c:pt idx="606">
                  <c:v>1.18</c:v>
                </c:pt>
                <c:pt idx="607">
                  <c:v>1.1399999999999999</c:v>
                </c:pt>
                <c:pt idx="608">
                  <c:v>1.1000000000000001</c:v>
                </c:pt>
                <c:pt idx="609">
                  <c:v>1</c:v>
                </c:pt>
                <c:pt idx="610">
                  <c:v>0.92</c:v>
                </c:pt>
                <c:pt idx="611">
                  <c:v>0.9</c:v>
                </c:pt>
                <c:pt idx="612">
                  <c:v>1.03</c:v>
                </c:pt>
                <c:pt idx="613">
                  <c:v>1.1200000000000001</c:v>
                </c:pt>
                <c:pt idx="614">
                  <c:v>1.1599999999999999</c:v>
                </c:pt>
                <c:pt idx="615">
                  <c:v>1.39</c:v>
                </c:pt>
                <c:pt idx="616">
                  <c:v>1.76</c:v>
                </c:pt>
                <c:pt idx="617">
                  <c:v>1.95</c:v>
                </c:pt>
                <c:pt idx="618">
                  <c:v>2.1</c:v>
                </c:pt>
                <c:pt idx="619">
                  <c:v>2.15</c:v>
                </c:pt>
                <c:pt idx="620">
                  <c:v>2.06</c:v>
                </c:pt>
                <c:pt idx="621">
                  <c:v>2.0099999999999998</c:v>
                </c:pt>
                <c:pt idx="622">
                  <c:v>1.96</c:v>
                </c:pt>
                <c:pt idx="623">
                  <c:v>2</c:v>
                </c:pt>
                <c:pt idx="624">
                  <c:v>2.1</c:v>
                </c:pt>
                <c:pt idx="625">
                  <c:v>2.2000000000000002</c:v>
                </c:pt>
                <c:pt idx="626">
                  <c:v>2.2799999999999998</c:v>
                </c:pt>
                <c:pt idx="627">
                  <c:v>2.4</c:v>
                </c:pt>
                <c:pt idx="628">
                  <c:v>2.78</c:v>
                </c:pt>
                <c:pt idx="629">
                  <c:v>2.7</c:v>
                </c:pt>
                <c:pt idx="630">
                  <c:v>2.54</c:v>
                </c:pt>
                <c:pt idx="631">
                  <c:v>2.1800000000000002</c:v>
                </c:pt>
                <c:pt idx="632">
                  <c:v>2.02</c:v>
                </c:pt>
                <c:pt idx="633">
                  <c:v>2.1</c:v>
                </c:pt>
                <c:pt idx="634">
                  <c:v>1.88</c:v>
                </c:pt>
                <c:pt idx="635">
                  <c:v>1.68</c:v>
                </c:pt>
                <c:pt idx="636">
                  <c:v>1.54</c:v>
                </c:pt>
                <c:pt idx="637">
                  <c:v>1.49</c:v>
                </c:pt>
                <c:pt idx="638">
                  <c:v>1.36</c:v>
                </c:pt>
                <c:pt idx="639">
                  <c:v>1.34</c:v>
                </c:pt>
                <c:pt idx="640">
                  <c:v>1.29</c:v>
                </c:pt>
                <c:pt idx="641">
                  <c:v>1.3</c:v>
                </c:pt>
                <c:pt idx="642">
                  <c:v>1.25</c:v>
                </c:pt>
                <c:pt idx="643">
                  <c:v>1.1499999999999999</c:v>
                </c:pt>
                <c:pt idx="644">
                  <c:v>1.1000000000000001</c:v>
                </c:pt>
                <c:pt idx="645">
                  <c:v>1.3</c:v>
                </c:pt>
                <c:pt idx="646">
                  <c:v>1.48</c:v>
                </c:pt>
                <c:pt idx="647">
                  <c:v>1.63</c:v>
                </c:pt>
                <c:pt idx="648">
                  <c:v>1.9</c:v>
                </c:pt>
                <c:pt idx="649">
                  <c:v>2.02</c:v>
                </c:pt>
                <c:pt idx="650">
                  <c:v>2.14</c:v>
                </c:pt>
                <c:pt idx="651">
                  <c:v>1.95</c:v>
                </c:pt>
                <c:pt idx="652">
                  <c:v>2.27</c:v>
                </c:pt>
                <c:pt idx="653">
                  <c:v>2</c:v>
                </c:pt>
                <c:pt idx="654">
                  <c:v>2.15</c:v>
                </c:pt>
                <c:pt idx="655">
                  <c:v>2.3199999999999998</c:v>
                </c:pt>
                <c:pt idx="656">
                  <c:v>2.58</c:v>
                </c:pt>
                <c:pt idx="657">
                  <c:v>2.74</c:v>
                </c:pt>
                <c:pt idx="658">
                  <c:v>2.78</c:v>
                </c:pt>
                <c:pt idx="659">
                  <c:v>2.74</c:v>
                </c:pt>
                <c:pt idx="660">
                  <c:v>2.5</c:v>
                </c:pt>
                <c:pt idx="661">
                  <c:v>2.37</c:v>
                </c:pt>
                <c:pt idx="662">
                  <c:v>2.2200000000000002</c:v>
                </c:pt>
                <c:pt idx="663">
                  <c:v>2.1800000000000002</c:v>
                </c:pt>
                <c:pt idx="664">
                  <c:v>2.2000000000000002</c:v>
                </c:pt>
                <c:pt idx="665">
                  <c:v>2.2000000000000002</c:v>
                </c:pt>
                <c:pt idx="666">
                  <c:v>2.14</c:v>
                </c:pt>
                <c:pt idx="667">
                  <c:v>1.96</c:v>
                </c:pt>
                <c:pt idx="668">
                  <c:v>1.96</c:v>
                </c:pt>
                <c:pt idx="669">
                  <c:v>1.84</c:v>
                </c:pt>
                <c:pt idx="670">
                  <c:v>1.74</c:v>
                </c:pt>
                <c:pt idx="671">
                  <c:v>1.66</c:v>
                </c:pt>
                <c:pt idx="672">
                  <c:v>1.58</c:v>
                </c:pt>
                <c:pt idx="673">
                  <c:v>1.52</c:v>
                </c:pt>
                <c:pt idx="674">
                  <c:v>1.47</c:v>
                </c:pt>
                <c:pt idx="675">
                  <c:v>1.42</c:v>
                </c:pt>
                <c:pt idx="676">
                  <c:v>1.38</c:v>
                </c:pt>
                <c:pt idx="677">
                  <c:v>1.27</c:v>
                </c:pt>
                <c:pt idx="678">
                  <c:v>1.19</c:v>
                </c:pt>
                <c:pt idx="679">
                  <c:v>1.1399999999999999</c:v>
                </c:pt>
                <c:pt idx="680">
                  <c:v>1.08</c:v>
                </c:pt>
                <c:pt idx="681">
                  <c:v>1.2</c:v>
                </c:pt>
                <c:pt idx="682">
                  <c:v>1.03</c:v>
                </c:pt>
                <c:pt idx="683">
                  <c:v>0.99</c:v>
                </c:pt>
                <c:pt idx="684">
                  <c:v>0.97</c:v>
                </c:pt>
                <c:pt idx="685">
                  <c:v>0.94</c:v>
                </c:pt>
                <c:pt idx="686">
                  <c:v>0.88</c:v>
                </c:pt>
                <c:pt idx="687">
                  <c:v>0.91</c:v>
                </c:pt>
                <c:pt idx="688">
                  <c:v>0.79</c:v>
                </c:pt>
                <c:pt idx="689">
                  <c:v>0.78</c:v>
                </c:pt>
                <c:pt idx="690">
                  <c:v>0.75</c:v>
                </c:pt>
                <c:pt idx="691">
                  <c:v>0.75</c:v>
                </c:pt>
                <c:pt idx="692">
                  <c:v>0.67</c:v>
                </c:pt>
                <c:pt idx="693">
                  <c:v>0.63</c:v>
                </c:pt>
                <c:pt idx="694">
                  <c:v>0.72</c:v>
                </c:pt>
                <c:pt idx="695">
                  <c:v>0.72</c:v>
                </c:pt>
                <c:pt idx="696">
                  <c:v>0.7</c:v>
                </c:pt>
                <c:pt idx="697">
                  <c:v>0.8</c:v>
                </c:pt>
                <c:pt idx="698">
                  <c:v>0.66</c:v>
                </c:pt>
                <c:pt idx="699">
                  <c:v>0.55000000000000004</c:v>
                </c:pt>
                <c:pt idx="700">
                  <c:v>0.55000000000000004</c:v>
                </c:pt>
                <c:pt idx="701">
                  <c:v>0.66</c:v>
                </c:pt>
                <c:pt idx="702">
                  <c:v>0.56000000000000005</c:v>
                </c:pt>
                <c:pt idx="703">
                  <c:v>0.53</c:v>
                </c:pt>
                <c:pt idx="704">
                  <c:v>0.6</c:v>
                </c:pt>
                <c:pt idx="705">
                  <c:v>0.66</c:v>
                </c:pt>
                <c:pt idx="706">
                  <c:v>0.6</c:v>
                </c:pt>
                <c:pt idx="707">
                  <c:v>0.56999999999999995</c:v>
                </c:pt>
                <c:pt idx="708">
                  <c:v>0.55000000000000004</c:v>
                </c:pt>
                <c:pt idx="709">
                  <c:v>0.7</c:v>
                </c:pt>
                <c:pt idx="710">
                  <c:v>0.63</c:v>
                </c:pt>
                <c:pt idx="711">
                  <c:v>0.56000000000000005</c:v>
                </c:pt>
                <c:pt idx="712">
                  <c:v>0.56000000000000005</c:v>
                </c:pt>
                <c:pt idx="713">
                  <c:v>0.53</c:v>
                </c:pt>
                <c:pt idx="714">
                  <c:v>0.56999999999999995</c:v>
                </c:pt>
                <c:pt idx="715">
                  <c:v>0.52</c:v>
                </c:pt>
                <c:pt idx="716">
                  <c:v>0.48</c:v>
                </c:pt>
                <c:pt idx="717">
                  <c:v>0.48</c:v>
                </c:pt>
                <c:pt idx="718">
                  <c:v>0.48</c:v>
                </c:pt>
                <c:pt idx="719">
                  <c:v>0.45</c:v>
                </c:pt>
                <c:pt idx="720">
                  <c:v>0.45</c:v>
                </c:pt>
                <c:pt idx="721">
                  <c:v>0.45</c:v>
                </c:pt>
                <c:pt idx="722">
                  <c:v>0.45</c:v>
                </c:pt>
                <c:pt idx="723">
                  <c:v>0.43</c:v>
                </c:pt>
                <c:pt idx="724">
                  <c:v>0.43</c:v>
                </c:pt>
                <c:pt idx="725">
                  <c:v>0.43</c:v>
                </c:pt>
                <c:pt idx="726">
                  <c:v>0.43</c:v>
                </c:pt>
                <c:pt idx="727">
                  <c:v>0.43</c:v>
                </c:pt>
                <c:pt idx="728">
                  <c:v>0.43</c:v>
                </c:pt>
                <c:pt idx="729">
                  <c:v>0.37</c:v>
                </c:pt>
                <c:pt idx="730">
                  <c:v>0.32</c:v>
                </c:pt>
                <c:pt idx="731">
                  <c:v>0.3</c:v>
                </c:pt>
              </c:numCache>
            </c:numRef>
          </c:val>
          <c:smooth val="1"/>
          <c:extLst>
            <c:ext xmlns:c16="http://schemas.microsoft.com/office/drawing/2014/chart" uri="{C3380CC4-5D6E-409C-BE32-E72D297353CC}">
              <c16:uniqueId val="{00000005-C356-4A58-9C10-638A3180D7E4}"/>
            </c:ext>
          </c:extLst>
        </c:ser>
        <c:ser>
          <c:idx val="18"/>
          <c:order val="16"/>
          <c:tx>
            <c:v>2016</c:v>
          </c:tx>
          <c:spPr>
            <a:ln w="25400">
              <a:solidFill>
                <a:schemeClr val="accent5">
                  <a:lumMod val="50000"/>
                </a:schemeClr>
              </a:solidFill>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DATOS!$AM$3:$AM$734</c:f>
              <c:numCache>
                <c:formatCode>0.00</c:formatCode>
                <c:ptCount val="732"/>
                <c:pt idx="0">
                  <c:v>0.3</c:v>
                </c:pt>
                <c:pt idx="1">
                  <c:v>0.35</c:v>
                </c:pt>
                <c:pt idx="2">
                  <c:v>0.4</c:v>
                </c:pt>
                <c:pt idx="3">
                  <c:v>0.45</c:v>
                </c:pt>
                <c:pt idx="4">
                  <c:v>0.48</c:v>
                </c:pt>
                <c:pt idx="5">
                  <c:v>0.52</c:v>
                </c:pt>
                <c:pt idx="6">
                  <c:v>0.55000000000000004</c:v>
                </c:pt>
                <c:pt idx="7">
                  <c:v>0.56999999999999995</c:v>
                </c:pt>
                <c:pt idx="8">
                  <c:v>0.6</c:v>
                </c:pt>
                <c:pt idx="9">
                  <c:v>0.62</c:v>
                </c:pt>
                <c:pt idx="10">
                  <c:v>0.62</c:v>
                </c:pt>
                <c:pt idx="11">
                  <c:v>0.54</c:v>
                </c:pt>
                <c:pt idx="12">
                  <c:v>0.52</c:v>
                </c:pt>
                <c:pt idx="13">
                  <c:v>0.5</c:v>
                </c:pt>
                <c:pt idx="14">
                  <c:v>0.54</c:v>
                </c:pt>
                <c:pt idx="15">
                  <c:v>0.48</c:v>
                </c:pt>
                <c:pt idx="16">
                  <c:v>0.46</c:v>
                </c:pt>
                <c:pt idx="17">
                  <c:v>0.45</c:v>
                </c:pt>
                <c:pt idx="18">
                  <c:v>0.45</c:v>
                </c:pt>
                <c:pt idx="19">
                  <c:v>0.53</c:v>
                </c:pt>
                <c:pt idx="20">
                  <c:v>0.62</c:v>
                </c:pt>
                <c:pt idx="21">
                  <c:v>0.67</c:v>
                </c:pt>
                <c:pt idx="22">
                  <c:v>0.7</c:v>
                </c:pt>
                <c:pt idx="23">
                  <c:v>0.68</c:v>
                </c:pt>
                <c:pt idx="24">
                  <c:v>0.66</c:v>
                </c:pt>
                <c:pt idx="25">
                  <c:v>0.75</c:v>
                </c:pt>
                <c:pt idx="26">
                  <c:v>0.9</c:v>
                </c:pt>
                <c:pt idx="27">
                  <c:v>0.9</c:v>
                </c:pt>
                <c:pt idx="28">
                  <c:v>0.9</c:v>
                </c:pt>
                <c:pt idx="29">
                  <c:v>0.83</c:v>
                </c:pt>
                <c:pt idx="30">
                  <c:v>0.74</c:v>
                </c:pt>
                <c:pt idx="31">
                  <c:v>0.7</c:v>
                </c:pt>
                <c:pt idx="32">
                  <c:v>0.65</c:v>
                </c:pt>
                <c:pt idx="33">
                  <c:v>0.6</c:v>
                </c:pt>
                <c:pt idx="34">
                  <c:v>0.5</c:v>
                </c:pt>
                <c:pt idx="35">
                  <c:v>0.52</c:v>
                </c:pt>
                <c:pt idx="36">
                  <c:v>0.52</c:v>
                </c:pt>
                <c:pt idx="37">
                  <c:v>0.5</c:v>
                </c:pt>
                <c:pt idx="38">
                  <c:v>0.47</c:v>
                </c:pt>
                <c:pt idx="39">
                  <c:v>0.43</c:v>
                </c:pt>
                <c:pt idx="40">
                  <c:v>0.38</c:v>
                </c:pt>
                <c:pt idx="41">
                  <c:v>0.35</c:v>
                </c:pt>
                <c:pt idx="42">
                  <c:v>0.35</c:v>
                </c:pt>
                <c:pt idx="43">
                  <c:v>0.33</c:v>
                </c:pt>
                <c:pt idx="44">
                  <c:v>0.3</c:v>
                </c:pt>
                <c:pt idx="45">
                  <c:v>0.32</c:v>
                </c:pt>
                <c:pt idx="46">
                  <c:v>0.34</c:v>
                </c:pt>
                <c:pt idx="47">
                  <c:v>0.35</c:v>
                </c:pt>
                <c:pt idx="48">
                  <c:v>0.35</c:v>
                </c:pt>
                <c:pt idx="49">
                  <c:v>0.42</c:v>
                </c:pt>
                <c:pt idx="50">
                  <c:v>0.5</c:v>
                </c:pt>
                <c:pt idx="51">
                  <c:v>0.46</c:v>
                </c:pt>
                <c:pt idx="52">
                  <c:v>0.42</c:v>
                </c:pt>
                <c:pt idx="53">
                  <c:v>0.37</c:v>
                </c:pt>
                <c:pt idx="54">
                  <c:v>0.37</c:v>
                </c:pt>
                <c:pt idx="55">
                  <c:v>0.32</c:v>
                </c:pt>
                <c:pt idx="56">
                  <c:v>0.3</c:v>
                </c:pt>
                <c:pt idx="57">
                  <c:v>0.3</c:v>
                </c:pt>
                <c:pt idx="58">
                  <c:v>0.3</c:v>
                </c:pt>
                <c:pt idx="59">
                  <c:v>0.28000000000000003</c:v>
                </c:pt>
                <c:pt idx="60">
                  <c:v>0.43</c:v>
                </c:pt>
                <c:pt idx="61">
                  <c:v>0.43</c:v>
                </c:pt>
                <c:pt idx="62">
                  <c:v>0.36</c:v>
                </c:pt>
                <c:pt idx="63">
                  <c:v>0.28000000000000003</c:v>
                </c:pt>
                <c:pt idx="64">
                  <c:v>0.28000000000000003</c:v>
                </c:pt>
                <c:pt idx="65">
                  <c:v>0.28000000000000003</c:v>
                </c:pt>
                <c:pt idx="66">
                  <c:v>0.28000000000000003</c:v>
                </c:pt>
                <c:pt idx="67">
                  <c:v>0.32</c:v>
                </c:pt>
                <c:pt idx="68">
                  <c:v>0.32</c:v>
                </c:pt>
                <c:pt idx="69">
                  <c:v>0.28000000000000003</c:v>
                </c:pt>
                <c:pt idx="70">
                  <c:v>0.26</c:v>
                </c:pt>
                <c:pt idx="71">
                  <c:v>0.28000000000000003</c:v>
                </c:pt>
                <c:pt idx="72">
                  <c:v>0.32</c:v>
                </c:pt>
                <c:pt idx="73">
                  <c:v>0.26</c:v>
                </c:pt>
                <c:pt idx="74">
                  <c:v>0.28000000000000003</c:v>
                </c:pt>
                <c:pt idx="75">
                  <c:v>0.3</c:v>
                </c:pt>
                <c:pt idx="76">
                  <c:v>0.34</c:v>
                </c:pt>
                <c:pt idx="77">
                  <c:v>0.39</c:v>
                </c:pt>
                <c:pt idx="78">
                  <c:v>0.42</c:v>
                </c:pt>
                <c:pt idx="79">
                  <c:v>0.45</c:v>
                </c:pt>
                <c:pt idx="80">
                  <c:v>0.42</c:v>
                </c:pt>
                <c:pt idx="81">
                  <c:v>0.38</c:v>
                </c:pt>
                <c:pt idx="82">
                  <c:v>0.34</c:v>
                </c:pt>
                <c:pt idx="83">
                  <c:v>0.32</c:v>
                </c:pt>
                <c:pt idx="84">
                  <c:v>0.3</c:v>
                </c:pt>
                <c:pt idx="85">
                  <c:v>0.28000000000000003</c:v>
                </c:pt>
                <c:pt idx="86">
                  <c:v>0.28000000000000003</c:v>
                </c:pt>
                <c:pt idx="87">
                  <c:v>0.39</c:v>
                </c:pt>
                <c:pt idx="88">
                  <c:v>0.35</c:v>
                </c:pt>
                <c:pt idx="89">
                  <c:v>0.35</c:v>
                </c:pt>
                <c:pt idx="90">
                  <c:v>0.38</c:v>
                </c:pt>
                <c:pt idx="91">
                  <c:v>0.4</c:v>
                </c:pt>
                <c:pt idx="92">
                  <c:v>0.4</c:v>
                </c:pt>
                <c:pt idx="93">
                  <c:v>0.4</c:v>
                </c:pt>
                <c:pt idx="94">
                  <c:v>0.44</c:v>
                </c:pt>
                <c:pt idx="95">
                  <c:v>0.36</c:v>
                </c:pt>
                <c:pt idx="96">
                  <c:v>0.34</c:v>
                </c:pt>
                <c:pt idx="97">
                  <c:v>0.34</c:v>
                </c:pt>
                <c:pt idx="98">
                  <c:v>0.34</c:v>
                </c:pt>
                <c:pt idx="99">
                  <c:v>0.36</c:v>
                </c:pt>
                <c:pt idx="100">
                  <c:v>0.33</c:v>
                </c:pt>
                <c:pt idx="101">
                  <c:v>0.3</c:v>
                </c:pt>
                <c:pt idx="102">
                  <c:v>0.34</c:v>
                </c:pt>
                <c:pt idx="103">
                  <c:v>0.42</c:v>
                </c:pt>
                <c:pt idx="104">
                  <c:v>0.68</c:v>
                </c:pt>
                <c:pt idx="105">
                  <c:v>0.86</c:v>
                </c:pt>
                <c:pt idx="106">
                  <c:v>0.75</c:v>
                </c:pt>
                <c:pt idx="107">
                  <c:v>0.67</c:v>
                </c:pt>
                <c:pt idx="108">
                  <c:v>0.56000000000000005</c:v>
                </c:pt>
                <c:pt idx="109">
                  <c:v>0.65</c:v>
                </c:pt>
                <c:pt idx="110">
                  <c:v>0.86</c:v>
                </c:pt>
                <c:pt idx="111">
                  <c:v>0.9</c:v>
                </c:pt>
                <c:pt idx="112">
                  <c:v>0.92</c:v>
                </c:pt>
                <c:pt idx="113">
                  <c:v>1</c:v>
                </c:pt>
                <c:pt idx="114">
                  <c:v>0.93</c:v>
                </c:pt>
                <c:pt idx="115">
                  <c:v>0.9</c:v>
                </c:pt>
                <c:pt idx="116">
                  <c:v>0.88</c:v>
                </c:pt>
                <c:pt idx="117">
                  <c:v>0.92</c:v>
                </c:pt>
                <c:pt idx="118">
                  <c:v>0.92</c:v>
                </c:pt>
                <c:pt idx="119">
                  <c:v>0.9</c:v>
                </c:pt>
                <c:pt idx="120">
                  <c:v>0.88</c:v>
                </c:pt>
                <c:pt idx="121">
                  <c:v>0.88</c:v>
                </c:pt>
                <c:pt idx="122">
                  <c:v>0.82</c:v>
                </c:pt>
                <c:pt idx="123">
                  <c:v>0.8</c:v>
                </c:pt>
                <c:pt idx="124">
                  <c:v>0.78</c:v>
                </c:pt>
                <c:pt idx="125">
                  <c:v>0.7</c:v>
                </c:pt>
                <c:pt idx="126">
                  <c:v>0.62</c:v>
                </c:pt>
                <c:pt idx="127">
                  <c:v>0.72</c:v>
                </c:pt>
                <c:pt idx="128">
                  <c:v>0.75</c:v>
                </c:pt>
                <c:pt idx="129">
                  <c:v>0.7</c:v>
                </c:pt>
                <c:pt idx="130">
                  <c:v>0.88</c:v>
                </c:pt>
                <c:pt idx="131">
                  <c:v>1.06</c:v>
                </c:pt>
                <c:pt idx="132">
                  <c:v>1.26</c:v>
                </c:pt>
                <c:pt idx="133">
                  <c:v>1.33</c:v>
                </c:pt>
                <c:pt idx="134">
                  <c:v>1.3</c:v>
                </c:pt>
                <c:pt idx="135">
                  <c:v>1.31</c:v>
                </c:pt>
                <c:pt idx="136">
                  <c:v>1.3</c:v>
                </c:pt>
                <c:pt idx="137">
                  <c:v>1.49</c:v>
                </c:pt>
                <c:pt idx="138">
                  <c:v>1.7</c:v>
                </c:pt>
                <c:pt idx="139">
                  <c:v>1.63</c:v>
                </c:pt>
                <c:pt idx="140">
                  <c:v>1.58</c:v>
                </c:pt>
                <c:pt idx="141">
                  <c:v>1.42</c:v>
                </c:pt>
                <c:pt idx="142">
                  <c:v>1.31</c:v>
                </c:pt>
                <c:pt idx="143">
                  <c:v>1.4</c:v>
                </c:pt>
                <c:pt idx="144">
                  <c:v>1.48</c:v>
                </c:pt>
                <c:pt idx="145">
                  <c:v>1.62</c:v>
                </c:pt>
                <c:pt idx="146">
                  <c:v>1.68</c:v>
                </c:pt>
                <c:pt idx="147">
                  <c:v>1.75</c:v>
                </c:pt>
                <c:pt idx="148">
                  <c:v>1.68</c:v>
                </c:pt>
                <c:pt idx="149">
                  <c:v>1.73</c:v>
                </c:pt>
                <c:pt idx="150">
                  <c:v>1.78</c:v>
                </c:pt>
                <c:pt idx="151">
                  <c:v>1.72</c:v>
                </c:pt>
                <c:pt idx="152">
                  <c:v>1.67</c:v>
                </c:pt>
                <c:pt idx="153">
                  <c:v>1.76</c:v>
                </c:pt>
                <c:pt idx="154">
                  <c:v>1.9</c:v>
                </c:pt>
                <c:pt idx="155">
                  <c:v>2.0299999999999998</c:v>
                </c:pt>
                <c:pt idx="156">
                  <c:v>2</c:v>
                </c:pt>
                <c:pt idx="157">
                  <c:v>1.98</c:v>
                </c:pt>
                <c:pt idx="158">
                  <c:v>2.06</c:v>
                </c:pt>
                <c:pt idx="159">
                  <c:v>2.2000000000000002</c:v>
                </c:pt>
                <c:pt idx="160">
                  <c:v>2.4500000000000002</c:v>
                </c:pt>
                <c:pt idx="161">
                  <c:v>2.33</c:v>
                </c:pt>
                <c:pt idx="162">
                  <c:v>2.2200000000000002</c:v>
                </c:pt>
                <c:pt idx="163">
                  <c:v>2.08</c:v>
                </c:pt>
                <c:pt idx="164">
                  <c:v>1.99</c:v>
                </c:pt>
                <c:pt idx="165">
                  <c:v>1.86</c:v>
                </c:pt>
                <c:pt idx="166">
                  <c:v>1.82</c:v>
                </c:pt>
                <c:pt idx="167">
                  <c:v>1.86</c:v>
                </c:pt>
                <c:pt idx="168">
                  <c:v>1.78</c:v>
                </c:pt>
                <c:pt idx="169">
                  <c:v>1.72</c:v>
                </c:pt>
                <c:pt idx="170">
                  <c:v>1.85</c:v>
                </c:pt>
                <c:pt idx="171">
                  <c:v>1.65</c:v>
                </c:pt>
                <c:pt idx="172">
                  <c:v>1.58</c:v>
                </c:pt>
                <c:pt idx="173">
                  <c:v>1.58</c:v>
                </c:pt>
                <c:pt idx="174">
                  <c:v>1.58</c:v>
                </c:pt>
                <c:pt idx="175">
                  <c:v>1.53</c:v>
                </c:pt>
                <c:pt idx="176">
                  <c:v>1.48</c:v>
                </c:pt>
                <c:pt idx="177">
                  <c:v>1.42</c:v>
                </c:pt>
                <c:pt idx="178">
                  <c:v>1.36</c:v>
                </c:pt>
                <c:pt idx="179">
                  <c:v>1.32</c:v>
                </c:pt>
                <c:pt idx="180">
                  <c:v>1.28</c:v>
                </c:pt>
                <c:pt idx="181">
                  <c:v>1.37</c:v>
                </c:pt>
                <c:pt idx="182">
                  <c:v>1.47</c:v>
                </c:pt>
                <c:pt idx="183">
                  <c:v>1.55</c:v>
                </c:pt>
                <c:pt idx="184">
                  <c:v>1.6</c:v>
                </c:pt>
                <c:pt idx="185">
                  <c:v>1.75</c:v>
                </c:pt>
                <c:pt idx="186">
                  <c:v>1.95</c:v>
                </c:pt>
                <c:pt idx="187">
                  <c:v>2.11</c:v>
                </c:pt>
                <c:pt idx="188">
                  <c:v>2.1800000000000002</c:v>
                </c:pt>
                <c:pt idx="189">
                  <c:v>2.35</c:v>
                </c:pt>
                <c:pt idx="190">
                  <c:v>2.69</c:v>
                </c:pt>
                <c:pt idx="191">
                  <c:v>2.8</c:v>
                </c:pt>
                <c:pt idx="192">
                  <c:v>2.75</c:v>
                </c:pt>
                <c:pt idx="193">
                  <c:v>2.58</c:v>
                </c:pt>
                <c:pt idx="194">
                  <c:v>2.38</c:v>
                </c:pt>
                <c:pt idx="195">
                  <c:v>2.2599999999999998</c:v>
                </c:pt>
                <c:pt idx="196">
                  <c:v>2.14</c:v>
                </c:pt>
                <c:pt idx="197">
                  <c:v>2.02</c:v>
                </c:pt>
                <c:pt idx="198">
                  <c:v>1.95</c:v>
                </c:pt>
                <c:pt idx="199">
                  <c:v>1.98</c:v>
                </c:pt>
                <c:pt idx="200">
                  <c:v>2.02</c:v>
                </c:pt>
                <c:pt idx="201">
                  <c:v>2.1800000000000002</c:v>
                </c:pt>
                <c:pt idx="202">
                  <c:v>2.2400000000000002</c:v>
                </c:pt>
                <c:pt idx="203">
                  <c:v>2.37</c:v>
                </c:pt>
                <c:pt idx="204">
                  <c:v>2.48</c:v>
                </c:pt>
                <c:pt idx="205">
                  <c:v>2.8</c:v>
                </c:pt>
                <c:pt idx="206">
                  <c:v>3.36</c:v>
                </c:pt>
                <c:pt idx="207">
                  <c:v>4.0199999999999996</c:v>
                </c:pt>
                <c:pt idx="208">
                  <c:v>4.3499999999999996</c:v>
                </c:pt>
                <c:pt idx="209">
                  <c:v>4.5</c:v>
                </c:pt>
                <c:pt idx="210">
                  <c:v>4.46</c:v>
                </c:pt>
                <c:pt idx="211">
                  <c:v>4.29</c:v>
                </c:pt>
                <c:pt idx="212">
                  <c:v>4.18</c:v>
                </c:pt>
                <c:pt idx="213">
                  <c:v>4.03</c:v>
                </c:pt>
                <c:pt idx="214">
                  <c:v>3.92</c:v>
                </c:pt>
                <c:pt idx="215">
                  <c:v>3.8</c:v>
                </c:pt>
                <c:pt idx="216">
                  <c:v>3.74</c:v>
                </c:pt>
                <c:pt idx="217">
                  <c:v>3.5</c:v>
                </c:pt>
                <c:pt idx="218">
                  <c:v>3.38</c:v>
                </c:pt>
                <c:pt idx="219">
                  <c:v>3.15</c:v>
                </c:pt>
                <c:pt idx="220">
                  <c:v>2.85</c:v>
                </c:pt>
                <c:pt idx="221">
                  <c:v>2.66</c:v>
                </c:pt>
                <c:pt idx="222">
                  <c:v>2.5099999999999998</c:v>
                </c:pt>
                <c:pt idx="223">
                  <c:v>2.39</c:v>
                </c:pt>
                <c:pt idx="224">
                  <c:v>2.2799999999999998</c:v>
                </c:pt>
                <c:pt idx="225">
                  <c:v>2.19</c:v>
                </c:pt>
                <c:pt idx="226">
                  <c:v>2.11</c:v>
                </c:pt>
                <c:pt idx="227">
                  <c:v>2.1800000000000002</c:v>
                </c:pt>
                <c:pt idx="228">
                  <c:v>2.09</c:v>
                </c:pt>
                <c:pt idx="229">
                  <c:v>2.15</c:v>
                </c:pt>
                <c:pt idx="230">
                  <c:v>2.1800000000000002</c:v>
                </c:pt>
                <c:pt idx="231">
                  <c:v>2.2999999999999998</c:v>
                </c:pt>
                <c:pt idx="232">
                  <c:v>2.23</c:v>
                </c:pt>
                <c:pt idx="233">
                  <c:v>2.13</c:v>
                </c:pt>
                <c:pt idx="234">
                  <c:v>2.33</c:v>
                </c:pt>
                <c:pt idx="235">
                  <c:v>2.6</c:v>
                </c:pt>
                <c:pt idx="236">
                  <c:v>2.88</c:v>
                </c:pt>
                <c:pt idx="237">
                  <c:v>2.91</c:v>
                </c:pt>
                <c:pt idx="238">
                  <c:v>3.31</c:v>
                </c:pt>
                <c:pt idx="239">
                  <c:v>3.5</c:v>
                </c:pt>
                <c:pt idx="240">
                  <c:v>3.65</c:v>
                </c:pt>
                <c:pt idx="241">
                  <c:v>4</c:v>
                </c:pt>
                <c:pt idx="242">
                  <c:v>4.42</c:v>
                </c:pt>
                <c:pt idx="243">
                  <c:v>4.5</c:v>
                </c:pt>
                <c:pt idx="244">
                  <c:v>4.3</c:v>
                </c:pt>
                <c:pt idx="245">
                  <c:v>4.5999999999999996</c:v>
                </c:pt>
                <c:pt idx="246">
                  <c:v>4.58</c:v>
                </c:pt>
                <c:pt idx="247">
                  <c:v>4.53</c:v>
                </c:pt>
                <c:pt idx="248">
                  <c:v>4.82</c:v>
                </c:pt>
                <c:pt idx="249">
                  <c:v>4.7300000000000004</c:v>
                </c:pt>
                <c:pt idx="250">
                  <c:v>4.63</c:v>
                </c:pt>
                <c:pt idx="251">
                  <c:v>4.4000000000000004</c:v>
                </c:pt>
                <c:pt idx="252">
                  <c:v>4.12</c:v>
                </c:pt>
                <c:pt idx="253">
                  <c:v>3.99</c:v>
                </c:pt>
                <c:pt idx="254">
                  <c:v>3.98</c:v>
                </c:pt>
                <c:pt idx="255">
                  <c:v>3.75</c:v>
                </c:pt>
                <c:pt idx="256">
                  <c:v>3.63</c:v>
                </c:pt>
                <c:pt idx="257">
                  <c:v>3.84</c:v>
                </c:pt>
                <c:pt idx="258">
                  <c:v>4.0999999999999996</c:v>
                </c:pt>
                <c:pt idx="259">
                  <c:v>4.9800000000000004</c:v>
                </c:pt>
                <c:pt idx="260">
                  <c:v>5.38</c:v>
                </c:pt>
                <c:pt idx="261">
                  <c:v>5.62</c:v>
                </c:pt>
                <c:pt idx="262">
                  <c:v>5.7</c:v>
                </c:pt>
                <c:pt idx="263">
                  <c:v>5.7</c:v>
                </c:pt>
                <c:pt idx="264">
                  <c:v>5.82</c:v>
                </c:pt>
                <c:pt idx="265">
                  <c:v>5.7</c:v>
                </c:pt>
                <c:pt idx="266">
                  <c:v>5.45</c:v>
                </c:pt>
                <c:pt idx="267">
                  <c:v>5.15</c:v>
                </c:pt>
                <c:pt idx="268">
                  <c:v>4.6500000000000004</c:v>
                </c:pt>
                <c:pt idx="269">
                  <c:v>4.25</c:v>
                </c:pt>
                <c:pt idx="270">
                  <c:v>3.98</c:v>
                </c:pt>
                <c:pt idx="271">
                  <c:v>3.78</c:v>
                </c:pt>
                <c:pt idx="272">
                  <c:v>3.5</c:v>
                </c:pt>
                <c:pt idx="273">
                  <c:v>3.48</c:v>
                </c:pt>
                <c:pt idx="274">
                  <c:v>3.48</c:v>
                </c:pt>
                <c:pt idx="275">
                  <c:v>3.42</c:v>
                </c:pt>
                <c:pt idx="276">
                  <c:v>3.38</c:v>
                </c:pt>
                <c:pt idx="277">
                  <c:v>3.27</c:v>
                </c:pt>
                <c:pt idx="278">
                  <c:v>3.18</c:v>
                </c:pt>
                <c:pt idx="279">
                  <c:v>3.13</c:v>
                </c:pt>
                <c:pt idx="280">
                  <c:v>3.33</c:v>
                </c:pt>
                <c:pt idx="281">
                  <c:v>3.42</c:v>
                </c:pt>
                <c:pt idx="282">
                  <c:v>3.2</c:v>
                </c:pt>
                <c:pt idx="283">
                  <c:v>3</c:v>
                </c:pt>
                <c:pt idx="284">
                  <c:v>2.86</c:v>
                </c:pt>
                <c:pt idx="285">
                  <c:v>2.75</c:v>
                </c:pt>
                <c:pt idx="286">
                  <c:v>2.63</c:v>
                </c:pt>
                <c:pt idx="287">
                  <c:v>2.5</c:v>
                </c:pt>
                <c:pt idx="288">
                  <c:v>2.4500000000000002</c:v>
                </c:pt>
                <c:pt idx="289">
                  <c:v>2.36</c:v>
                </c:pt>
                <c:pt idx="290">
                  <c:v>2.3199999999999998</c:v>
                </c:pt>
                <c:pt idx="291">
                  <c:v>2.2400000000000002</c:v>
                </c:pt>
                <c:pt idx="292">
                  <c:v>2.1800000000000002</c:v>
                </c:pt>
                <c:pt idx="293">
                  <c:v>2.2999999999999998</c:v>
                </c:pt>
                <c:pt idx="294">
                  <c:v>2.5</c:v>
                </c:pt>
                <c:pt idx="295">
                  <c:v>2.4500000000000002</c:v>
                </c:pt>
                <c:pt idx="296">
                  <c:v>2.4</c:v>
                </c:pt>
                <c:pt idx="297">
                  <c:v>2.56</c:v>
                </c:pt>
                <c:pt idx="298">
                  <c:v>2.6</c:v>
                </c:pt>
                <c:pt idx="299">
                  <c:v>2.6</c:v>
                </c:pt>
                <c:pt idx="300">
                  <c:v>2.5499999999999998</c:v>
                </c:pt>
                <c:pt idx="301">
                  <c:v>2.82</c:v>
                </c:pt>
                <c:pt idx="302">
                  <c:v>2.65</c:v>
                </c:pt>
                <c:pt idx="303">
                  <c:v>2.65</c:v>
                </c:pt>
                <c:pt idx="304">
                  <c:v>2.96</c:v>
                </c:pt>
                <c:pt idx="305">
                  <c:v>3.15</c:v>
                </c:pt>
                <c:pt idx="306">
                  <c:v>3.31</c:v>
                </c:pt>
                <c:pt idx="307">
                  <c:v>3.4</c:v>
                </c:pt>
                <c:pt idx="308">
                  <c:v>3.5</c:v>
                </c:pt>
                <c:pt idx="309">
                  <c:v>3.24</c:v>
                </c:pt>
                <c:pt idx="310">
                  <c:v>2.9</c:v>
                </c:pt>
                <c:pt idx="311">
                  <c:v>2.8</c:v>
                </c:pt>
                <c:pt idx="312">
                  <c:v>2.68</c:v>
                </c:pt>
                <c:pt idx="313">
                  <c:v>2.6</c:v>
                </c:pt>
                <c:pt idx="314">
                  <c:v>2.6</c:v>
                </c:pt>
                <c:pt idx="315">
                  <c:v>2.54</c:v>
                </c:pt>
                <c:pt idx="316">
                  <c:v>2.68</c:v>
                </c:pt>
                <c:pt idx="317">
                  <c:v>2.72</c:v>
                </c:pt>
                <c:pt idx="318">
                  <c:v>2.78</c:v>
                </c:pt>
                <c:pt idx="319">
                  <c:v>2.8</c:v>
                </c:pt>
                <c:pt idx="320">
                  <c:v>2.74</c:v>
                </c:pt>
                <c:pt idx="321">
                  <c:v>2.7</c:v>
                </c:pt>
                <c:pt idx="322">
                  <c:v>2.7</c:v>
                </c:pt>
                <c:pt idx="323">
                  <c:v>2.74</c:v>
                </c:pt>
                <c:pt idx="324">
                  <c:v>2.78</c:v>
                </c:pt>
                <c:pt idx="325">
                  <c:v>2.65</c:v>
                </c:pt>
                <c:pt idx="326">
                  <c:v>2.54</c:v>
                </c:pt>
                <c:pt idx="327">
                  <c:v>2.4500000000000002</c:v>
                </c:pt>
                <c:pt idx="328">
                  <c:v>2.39</c:v>
                </c:pt>
                <c:pt idx="329">
                  <c:v>2.33</c:v>
                </c:pt>
                <c:pt idx="330">
                  <c:v>2.2999999999999998</c:v>
                </c:pt>
                <c:pt idx="331">
                  <c:v>2.2799999999999998</c:v>
                </c:pt>
                <c:pt idx="332">
                  <c:v>2.25</c:v>
                </c:pt>
                <c:pt idx="333">
                  <c:v>2.12</c:v>
                </c:pt>
                <c:pt idx="334">
                  <c:v>2.06</c:v>
                </c:pt>
                <c:pt idx="335">
                  <c:v>2.12</c:v>
                </c:pt>
                <c:pt idx="336">
                  <c:v>2.12</c:v>
                </c:pt>
                <c:pt idx="337">
                  <c:v>2.2400000000000002</c:v>
                </c:pt>
                <c:pt idx="338">
                  <c:v>2.2799999999999998</c:v>
                </c:pt>
                <c:pt idx="339">
                  <c:v>2.04</c:v>
                </c:pt>
                <c:pt idx="340">
                  <c:v>2.04</c:v>
                </c:pt>
                <c:pt idx="341">
                  <c:v>2.1800000000000002</c:v>
                </c:pt>
                <c:pt idx="342">
                  <c:v>2.2000000000000002</c:v>
                </c:pt>
                <c:pt idx="343">
                  <c:v>2.2999999999999998</c:v>
                </c:pt>
                <c:pt idx="344">
                  <c:v>2.5</c:v>
                </c:pt>
                <c:pt idx="345">
                  <c:v>2.82</c:v>
                </c:pt>
                <c:pt idx="346">
                  <c:v>2.7</c:v>
                </c:pt>
                <c:pt idx="347">
                  <c:v>2.63</c:v>
                </c:pt>
                <c:pt idx="348">
                  <c:v>2.5499999999999998</c:v>
                </c:pt>
                <c:pt idx="349">
                  <c:v>2.46</c:v>
                </c:pt>
                <c:pt idx="350">
                  <c:v>2.4</c:v>
                </c:pt>
                <c:pt idx="351">
                  <c:v>2.3199999999999998</c:v>
                </c:pt>
                <c:pt idx="352">
                  <c:v>2.2599999999999998</c:v>
                </c:pt>
                <c:pt idx="353">
                  <c:v>2.2799999999999998</c:v>
                </c:pt>
                <c:pt idx="354">
                  <c:v>2.2400000000000002</c:v>
                </c:pt>
                <c:pt idx="355">
                  <c:v>2.2200000000000002</c:v>
                </c:pt>
                <c:pt idx="356">
                  <c:v>2.2999999999999998</c:v>
                </c:pt>
                <c:pt idx="357">
                  <c:v>2.37</c:v>
                </c:pt>
                <c:pt idx="358">
                  <c:v>2.4</c:v>
                </c:pt>
                <c:pt idx="359">
                  <c:v>2.52</c:v>
                </c:pt>
                <c:pt idx="360">
                  <c:v>2.4300000000000002</c:v>
                </c:pt>
                <c:pt idx="361">
                  <c:v>2.2999999999999998</c:v>
                </c:pt>
                <c:pt idx="362">
                  <c:v>2.0499999999999998</c:v>
                </c:pt>
                <c:pt idx="363">
                  <c:v>1.95</c:v>
                </c:pt>
                <c:pt idx="364">
                  <c:v>1.8</c:v>
                </c:pt>
                <c:pt idx="365">
                  <c:v>1.95</c:v>
                </c:pt>
                <c:pt idx="366">
                  <c:v>2.54</c:v>
                </c:pt>
                <c:pt idx="367">
                  <c:v>2.4</c:v>
                </c:pt>
                <c:pt idx="368">
                  <c:v>2.8</c:v>
                </c:pt>
                <c:pt idx="369">
                  <c:v>2.67</c:v>
                </c:pt>
                <c:pt idx="370">
                  <c:v>2.58</c:v>
                </c:pt>
                <c:pt idx="371">
                  <c:v>2.7</c:v>
                </c:pt>
                <c:pt idx="372">
                  <c:v>2.4500000000000002</c:v>
                </c:pt>
                <c:pt idx="373">
                  <c:v>2.4</c:v>
                </c:pt>
                <c:pt idx="374">
                  <c:v>2.5099999999999998</c:v>
                </c:pt>
                <c:pt idx="375">
                  <c:v>2.58</c:v>
                </c:pt>
                <c:pt idx="376">
                  <c:v>2.68</c:v>
                </c:pt>
                <c:pt idx="377">
                  <c:v>2.58</c:v>
                </c:pt>
                <c:pt idx="378">
                  <c:v>2.5</c:v>
                </c:pt>
                <c:pt idx="379">
                  <c:v>2.37</c:v>
                </c:pt>
                <c:pt idx="380">
                  <c:v>2.1800000000000002</c:v>
                </c:pt>
                <c:pt idx="381">
                  <c:v>2.08</c:v>
                </c:pt>
                <c:pt idx="382">
                  <c:v>1.92</c:v>
                </c:pt>
                <c:pt idx="383">
                  <c:v>1.84</c:v>
                </c:pt>
                <c:pt idx="384">
                  <c:v>1.76</c:v>
                </c:pt>
                <c:pt idx="385">
                  <c:v>1.65</c:v>
                </c:pt>
                <c:pt idx="386">
                  <c:v>1.5</c:v>
                </c:pt>
                <c:pt idx="387">
                  <c:v>1.42</c:v>
                </c:pt>
                <c:pt idx="388">
                  <c:v>1.37</c:v>
                </c:pt>
                <c:pt idx="389">
                  <c:v>1.42</c:v>
                </c:pt>
                <c:pt idx="390">
                  <c:v>1.42</c:v>
                </c:pt>
                <c:pt idx="391">
                  <c:v>1.38</c:v>
                </c:pt>
                <c:pt idx="392">
                  <c:v>1.35</c:v>
                </c:pt>
                <c:pt idx="393">
                  <c:v>1.33</c:v>
                </c:pt>
                <c:pt idx="394">
                  <c:v>1.29</c:v>
                </c:pt>
                <c:pt idx="395">
                  <c:v>1.65</c:v>
                </c:pt>
                <c:pt idx="396">
                  <c:v>1.42</c:v>
                </c:pt>
                <c:pt idx="397">
                  <c:v>1.35</c:v>
                </c:pt>
                <c:pt idx="398">
                  <c:v>1.33</c:v>
                </c:pt>
                <c:pt idx="399">
                  <c:v>1.37</c:v>
                </c:pt>
                <c:pt idx="400">
                  <c:v>1.39</c:v>
                </c:pt>
                <c:pt idx="401">
                  <c:v>1.35</c:v>
                </c:pt>
                <c:pt idx="402">
                  <c:v>1.3</c:v>
                </c:pt>
                <c:pt idx="403">
                  <c:v>1.3</c:v>
                </c:pt>
                <c:pt idx="404">
                  <c:v>1.35</c:v>
                </c:pt>
                <c:pt idx="405">
                  <c:v>1.4</c:v>
                </c:pt>
                <c:pt idx="406">
                  <c:v>1.48</c:v>
                </c:pt>
                <c:pt idx="407">
                  <c:v>1.52</c:v>
                </c:pt>
                <c:pt idx="408">
                  <c:v>1.49</c:v>
                </c:pt>
                <c:pt idx="409">
                  <c:v>1.47</c:v>
                </c:pt>
                <c:pt idx="410">
                  <c:v>1.4</c:v>
                </c:pt>
                <c:pt idx="411">
                  <c:v>1.46</c:v>
                </c:pt>
                <c:pt idx="412">
                  <c:v>1.55</c:v>
                </c:pt>
                <c:pt idx="413">
                  <c:v>1.58</c:v>
                </c:pt>
                <c:pt idx="414">
                  <c:v>1.72</c:v>
                </c:pt>
                <c:pt idx="415">
                  <c:v>1.67</c:v>
                </c:pt>
                <c:pt idx="416">
                  <c:v>1.6</c:v>
                </c:pt>
                <c:pt idx="417">
                  <c:v>1.78</c:v>
                </c:pt>
                <c:pt idx="418">
                  <c:v>1.75</c:v>
                </c:pt>
                <c:pt idx="419">
                  <c:v>1.65</c:v>
                </c:pt>
                <c:pt idx="420">
                  <c:v>1.76</c:v>
                </c:pt>
                <c:pt idx="421">
                  <c:v>1.79</c:v>
                </c:pt>
                <c:pt idx="422">
                  <c:v>1.79</c:v>
                </c:pt>
                <c:pt idx="423">
                  <c:v>1.84</c:v>
                </c:pt>
                <c:pt idx="424">
                  <c:v>1.74</c:v>
                </c:pt>
                <c:pt idx="425">
                  <c:v>1.7</c:v>
                </c:pt>
                <c:pt idx="426">
                  <c:v>1.64</c:v>
                </c:pt>
                <c:pt idx="427">
                  <c:v>1.73</c:v>
                </c:pt>
                <c:pt idx="428">
                  <c:v>1.8</c:v>
                </c:pt>
                <c:pt idx="429">
                  <c:v>1.61</c:v>
                </c:pt>
                <c:pt idx="430">
                  <c:v>1.57</c:v>
                </c:pt>
                <c:pt idx="431">
                  <c:v>1.73</c:v>
                </c:pt>
                <c:pt idx="432">
                  <c:v>1.68</c:v>
                </c:pt>
                <c:pt idx="433">
                  <c:v>1.68</c:v>
                </c:pt>
                <c:pt idx="434">
                  <c:v>1.7</c:v>
                </c:pt>
                <c:pt idx="435">
                  <c:v>1.7</c:v>
                </c:pt>
                <c:pt idx="436">
                  <c:v>1.7</c:v>
                </c:pt>
                <c:pt idx="437">
                  <c:v>1.7</c:v>
                </c:pt>
                <c:pt idx="438">
                  <c:v>1.7</c:v>
                </c:pt>
                <c:pt idx="439">
                  <c:v>1.76</c:v>
                </c:pt>
                <c:pt idx="440">
                  <c:v>1.7</c:v>
                </c:pt>
                <c:pt idx="441">
                  <c:v>1.64</c:v>
                </c:pt>
                <c:pt idx="442">
                  <c:v>1.56</c:v>
                </c:pt>
                <c:pt idx="443">
                  <c:v>1.44</c:v>
                </c:pt>
                <c:pt idx="444">
                  <c:v>1.28</c:v>
                </c:pt>
                <c:pt idx="445">
                  <c:v>1.26</c:v>
                </c:pt>
                <c:pt idx="446">
                  <c:v>1.2</c:v>
                </c:pt>
                <c:pt idx="447">
                  <c:v>1.28</c:v>
                </c:pt>
                <c:pt idx="448">
                  <c:v>1.36</c:v>
                </c:pt>
                <c:pt idx="449">
                  <c:v>1.23</c:v>
                </c:pt>
                <c:pt idx="450">
                  <c:v>1.1100000000000001</c:v>
                </c:pt>
                <c:pt idx="451">
                  <c:v>1.2</c:v>
                </c:pt>
                <c:pt idx="452">
                  <c:v>1.18</c:v>
                </c:pt>
                <c:pt idx="453">
                  <c:v>1.18</c:v>
                </c:pt>
                <c:pt idx="454">
                  <c:v>1.1499999999999999</c:v>
                </c:pt>
                <c:pt idx="455">
                  <c:v>1.17</c:v>
                </c:pt>
                <c:pt idx="456">
                  <c:v>1.2</c:v>
                </c:pt>
                <c:pt idx="457">
                  <c:v>1.1599999999999999</c:v>
                </c:pt>
                <c:pt idx="458">
                  <c:v>1.1200000000000001</c:v>
                </c:pt>
                <c:pt idx="459">
                  <c:v>1.1299999999999999</c:v>
                </c:pt>
                <c:pt idx="460">
                  <c:v>1.1000000000000001</c:v>
                </c:pt>
                <c:pt idx="461">
                  <c:v>1.17</c:v>
                </c:pt>
                <c:pt idx="462">
                  <c:v>1.26</c:v>
                </c:pt>
                <c:pt idx="463">
                  <c:v>1.35</c:v>
                </c:pt>
                <c:pt idx="464">
                  <c:v>1.48</c:v>
                </c:pt>
                <c:pt idx="465">
                  <c:v>1.32</c:v>
                </c:pt>
                <c:pt idx="466">
                  <c:v>1.18</c:v>
                </c:pt>
                <c:pt idx="467">
                  <c:v>1.22</c:v>
                </c:pt>
                <c:pt idx="468">
                  <c:v>1.24</c:v>
                </c:pt>
                <c:pt idx="469">
                  <c:v>1.35</c:v>
                </c:pt>
                <c:pt idx="470">
                  <c:v>1.3</c:v>
                </c:pt>
                <c:pt idx="471">
                  <c:v>1.3</c:v>
                </c:pt>
                <c:pt idx="472">
                  <c:v>1.28</c:v>
                </c:pt>
                <c:pt idx="473">
                  <c:v>1.25</c:v>
                </c:pt>
                <c:pt idx="474">
                  <c:v>1.1599999999999999</c:v>
                </c:pt>
                <c:pt idx="475">
                  <c:v>1.28</c:v>
                </c:pt>
                <c:pt idx="476">
                  <c:v>1.46</c:v>
                </c:pt>
                <c:pt idx="477">
                  <c:v>2.1</c:v>
                </c:pt>
                <c:pt idx="478">
                  <c:v>2.5</c:v>
                </c:pt>
                <c:pt idx="479">
                  <c:v>2.5299999999999998</c:v>
                </c:pt>
                <c:pt idx="480">
                  <c:v>2.58</c:v>
                </c:pt>
                <c:pt idx="481">
                  <c:v>2.38</c:v>
                </c:pt>
                <c:pt idx="482">
                  <c:v>2.1</c:v>
                </c:pt>
                <c:pt idx="483">
                  <c:v>1.8</c:v>
                </c:pt>
                <c:pt idx="484">
                  <c:v>1.55</c:v>
                </c:pt>
                <c:pt idx="485">
                  <c:v>1.45</c:v>
                </c:pt>
                <c:pt idx="486">
                  <c:v>1.35</c:v>
                </c:pt>
                <c:pt idx="487">
                  <c:v>1.22</c:v>
                </c:pt>
                <c:pt idx="488">
                  <c:v>1.2</c:v>
                </c:pt>
                <c:pt idx="489">
                  <c:v>1.18</c:v>
                </c:pt>
                <c:pt idx="490">
                  <c:v>1.1599999999999999</c:v>
                </c:pt>
                <c:pt idx="491">
                  <c:v>1.25</c:v>
                </c:pt>
                <c:pt idx="492">
                  <c:v>1.32</c:v>
                </c:pt>
                <c:pt idx="493">
                  <c:v>1.36</c:v>
                </c:pt>
                <c:pt idx="494">
                  <c:v>1.33</c:v>
                </c:pt>
                <c:pt idx="495">
                  <c:v>1.28</c:v>
                </c:pt>
                <c:pt idx="496">
                  <c:v>1.25</c:v>
                </c:pt>
                <c:pt idx="497">
                  <c:v>1.2</c:v>
                </c:pt>
                <c:pt idx="498">
                  <c:v>1.18</c:v>
                </c:pt>
                <c:pt idx="499">
                  <c:v>1.03</c:v>
                </c:pt>
                <c:pt idx="500">
                  <c:v>1.1499999999999999</c:v>
                </c:pt>
                <c:pt idx="501">
                  <c:v>1.1399999999999999</c:v>
                </c:pt>
                <c:pt idx="502">
                  <c:v>1.1399999999999999</c:v>
                </c:pt>
                <c:pt idx="503">
                  <c:v>1.1399999999999999</c:v>
                </c:pt>
                <c:pt idx="504">
                  <c:v>1.17</c:v>
                </c:pt>
                <c:pt idx="505">
                  <c:v>1.36</c:v>
                </c:pt>
                <c:pt idx="506">
                  <c:v>1.33</c:v>
                </c:pt>
                <c:pt idx="507">
                  <c:v>1.32</c:v>
                </c:pt>
                <c:pt idx="508">
                  <c:v>1.38</c:v>
                </c:pt>
                <c:pt idx="509">
                  <c:v>1.38</c:v>
                </c:pt>
                <c:pt idx="510">
                  <c:v>1.4</c:v>
                </c:pt>
                <c:pt idx="511">
                  <c:v>1.48</c:v>
                </c:pt>
                <c:pt idx="512">
                  <c:v>1.56</c:v>
                </c:pt>
                <c:pt idx="513">
                  <c:v>1.6</c:v>
                </c:pt>
                <c:pt idx="514">
                  <c:v>1.6</c:v>
                </c:pt>
                <c:pt idx="515">
                  <c:v>1.73</c:v>
                </c:pt>
                <c:pt idx="516">
                  <c:v>1.9</c:v>
                </c:pt>
                <c:pt idx="517">
                  <c:v>2.1</c:v>
                </c:pt>
                <c:pt idx="518">
                  <c:v>2.4</c:v>
                </c:pt>
                <c:pt idx="519">
                  <c:v>2.2799999999999998</c:v>
                </c:pt>
                <c:pt idx="520">
                  <c:v>2.27</c:v>
                </c:pt>
                <c:pt idx="521">
                  <c:v>2.2000000000000002</c:v>
                </c:pt>
                <c:pt idx="522">
                  <c:v>2.14</c:v>
                </c:pt>
                <c:pt idx="523">
                  <c:v>2.0299999999999998</c:v>
                </c:pt>
                <c:pt idx="524">
                  <c:v>1.9</c:v>
                </c:pt>
                <c:pt idx="525">
                  <c:v>1.76</c:v>
                </c:pt>
                <c:pt idx="526">
                  <c:v>1.62</c:v>
                </c:pt>
                <c:pt idx="527">
                  <c:v>1.55</c:v>
                </c:pt>
                <c:pt idx="528">
                  <c:v>1.46</c:v>
                </c:pt>
                <c:pt idx="529">
                  <c:v>1.4</c:v>
                </c:pt>
                <c:pt idx="530">
                  <c:v>1.37</c:v>
                </c:pt>
                <c:pt idx="531">
                  <c:v>1.35</c:v>
                </c:pt>
                <c:pt idx="532">
                  <c:v>1.31</c:v>
                </c:pt>
                <c:pt idx="533">
                  <c:v>1.25</c:v>
                </c:pt>
                <c:pt idx="534">
                  <c:v>1.22</c:v>
                </c:pt>
                <c:pt idx="535">
                  <c:v>1.24</c:v>
                </c:pt>
                <c:pt idx="536">
                  <c:v>1.28</c:v>
                </c:pt>
                <c:pt idx="537">
                  <c:v>1.3</c:v>
                </c:pt>
                <c:pt idx="538">
                  <c:v>1.32</c:v>
                </c:pt>
                <c:pt idx="539">
                  <c:v>1.2</c:v>
                </c:pt>
                <c:pt idx="540">
                  <c:v>1.25</c:v>
                </c:pt>
                <c:pt idx="541">
                  <c:v>1.23</c:v>
                </c:pt>
                <c:pt idx="542">
                  <c:v>1.21</c:v>
                </c:pt>
                <c:pt idx="543">
                  <c:v>1.19</c:v>
                </c:pt>
                <c:pt idx="544">
                  <c:v>1.1599999999999999</c:v>
                </c:pt>
                <c:pt idx="545">
                  <c:v>1.18</c:v>
                </c:pt>
                <c:pt idx="546">
                  <c:v>1.2</c:v>
                </c:pt>
                <c:pt idx="547">
                  <c:v>1.1499999999999999</c:v>
                </c:pt>
                <c:pt idx="548">
                  <c:v>1.1499999999999999</c:v>
                </c:pt>
                <c:pt idx="549">
                  <c:v>1.25</c:v>
                </c:pt>
                <c:pt idx="550">
                  <c:v>1.3</c:v>
                </c:pt>
                <c:pt idx="551">
                  <c:v>1.5</c:v>
                </c:pt>
                <c:pt idx="552">
                  <c:v>1.86</c:v>
                </c:pt>
                <c:pt idx="553">
                  <c:v>1.75</c:v>
                </c:pt>
                <c:pt idx="554">
                  <c:v>1.63</c:v>
                </c:pt>
                <c:pt idx="555">
                  <c:v>1.68</c:v>
                </c:pt>
                <c:pt idx="556">
                  <c:v>1.78</c:v>
                </c:pt>
                <c:pt idx="557">
                  <c:v>2.0499999999999998</c:v>
                </c:pt>
                <c:pt idx="558">
                  <c:v>2.0299999999999998</c:v>
                </c:pt>
                <c:pt idx="559">
                  <c:v>1.7</c:v>
                </c:pt>
                <c:pt idx="560">
                  <c:v>1.62</c:v>
                </c:pt>
                <c:pt idx="561">
                  <c:v>2.08</c:v>
                </c:pt>
                <c:pt idx="562">
                  <c:v>1.88</c:v>
                </c:pt>
                <c:pt idx="563">
                  <c:v>1.84</c:v>
                </c:pt>
                <c:pt idx="564">
                  <c:v>1.95</c:v>
                </c:pt>
                <c:pt idx="565">
                  <c:v>1.84</c:v>
                </c:pt>
                <c:pt idx="566">
                  <c:v>1.95</c:v>
                </c:pt>
                <c:pt idx="567">
                  <c:v>2.1800000000000002</c:v>
                </c:pt>
                <c:pt idx="568">
                  <c:v>2.14</c:v>
                </c:pt>
                <c:pt idx="569">
                  <c:v>2.35</c:v>
                </c:pt>
                <c:pt idx="570">
                  <c:v>2.5</c:v>
                </c:pt>
                <c:pt idx="571">
                  <c:v>2.4500000000000002</c:v>
                </c:pt>
                <c:pt idx="572">
                  <c:v>2.38</c:v>
                </c:pt>
                <c:pt idx="573">
                  <c:v>2.3199999999999998</c:v>
                </c:pt>
                <c:pt idx="574">
                  <c:v>2.2599999999999998</c:v>
                </c:pt>
                <c:pt idx="575">
                  <c:v>2.33</c:v>
                </c:pt>
                <c:pt idx="576">
                  <c:v>2.27</c:v>
                </c:pt>
                <c:pt idx="577">
                  <c:v>2.2000000000000002</c:v>
                </c:pt>
                <c:pt idx="578">
                  <c:v>2.15</c:v>
                </c:pt>
                <c:pt idx="579">
                  <c:v>2.74</c:v>
                </c:pt>
                <c:pt idx="580">
                  <c:v>2.64</c:v>
                </c:pt>
                <c:pt idx="581">
                  <c:v>2.52</c:v>
                </c:pt>
                <c:pt idx="582">
                  <c:v>2.38</c:v>
                </c:pt>
                <c:pt idx="583">
                  <c:v>2.4</c:v>
                </c:pt>
                <c:pt idx="584">
                  <c:v>2.46</c:v>
                </c:pt>
                <c:pt idx="585">
                  <c:v>2.35</c:v>
                </c:pt>
                <c:pt idx="586">
                  <c:v>2.27</c:v>
                </c:pt>
                <c:pt idx="587">
                  <c:v>2.2200000000000002</c:v>
                </c:pt>
                <c:pt idx="588">
                  <c:v>2.1800000000000002</c:v>
                </c:pt>
                <c:pt idx="589">
                  <c:v>2.1</c:v>
                </c:pt>
                <c:pt idx="590">
                  <c:v>2.0299999999999998</c:v>
                </c:pt>
                <c:pt idx="591">
                  <c:v>1.92</c:v>
                </c:pt>
                <c:pt idx="592">
                  <c:v>1.84</c:v>
                </c:pt>
                <c:pt idx="593">
                  <c:v>1.98</c:v>
                </c:pt>
                <c:pt idx="594">
                  <c:v>2.34</c:v>
                </c:pt>
                <c:pt idx="595">
                  <c:v>2.12</c:v>
                </c:pt>
                <c:pt idx="596">
                  <c:v>2.1</c:v>
                </c:pt>
                <c:pt idx="599">
                  <c:v>3.22</c:v>
                </c:pt>
                <c:pt idx="600">
                  <c:v>3.38</c:v>
                </c:pt>
                <c:pt idx="601">
                  <c:v>3.5</c:v>
                </c:pt>
                <c:pt idx="602">
                  <c:v>3.54</c:v>
                </c:pt>
                <c:pt idx="603">
                  <c:v>3.36</c:v>
                </c:pt>
                <c:pt idx="604">
                  <c:v>3.3</c:v>
                </c:pt>
                <c:pt idx="605">
                  <c:v>3.8</c:v>
                </c:pt>
                <c:pt idx="606">
                  <c:v>3.52</c:v>
                </c:pt>
                <c:pt idx="607">
                  <c:v>3.44</c:v>
                </c:pt>
                <c:pt idx="608">
                  <c:v>3.65</c:v>
                </c:pt>
                <c:pt idx="609">
                  <c:v>3.76</c:v>
                </c:pt>
                <c:pt idx="610">
                  <c:v>3.74</c:v>
                </c:pt>
                <c:pt idx="611">
                  <c:v>3.36</c:v>
                </c:pt>
                <c:pt idx="612">
                  <c:v>3.36</c:v>
                </c:pt>
                <c:pt idx="613">
                  <c:v>3.36</c:v>
                </c:pt>
                <c:pt idx="614">
                  <c:v>3.36</c:v>
                </c:pt>
                <c:pt idx="615">
                  <c:v>3.2</c:v>
                </c:pt>
                <c:pt idx="616">
                  <c:v>3.1</c:v>
                </c:pt>
                <c:pt idx="617">
                  <c:v>3.1</c:v>
                </c:pt>
                <c:pt idx="618">
                  <c:v>3.1</c:v>
                </c:pt>
                <c:pt idx="619">
                  <c:v>3</c:v>
                </c:pt>
                <c:pt idx="620">
                  <c:v>2.94</c:v>
                </c:pt>
                <c:pt idx="621">
                  <c:v>3.05</c:v>
                </c:pt>
                <c:pt idx="622">
                  <c:v>3.1</c:v>
                </c:pt>
                <c:pt idx="623">
                  <c:v>3.04</c:v>
                </c:pt>
                <c:pt idx="624">
                  <c:v>2.93</c:v>
                </c:pt>
                <c:pt idx="625">
                  <c:v>3</c:v>
                </c:pt>
                <c:pt idx="626">
                  <c:v>2.88</c:v>
                </c:pt>
                <c:pt idx="627">
                  <c:v>2.77</c:v>
                </c:pt>
                <c:pt idx="628">
                  <c:v>2.8</c:v>
                </c:pt>
                <c:pt idx="629">
                  <c:v>2.86</c:v>
                </c:pt>
                <c:pt idx="630">
                  <c:v>2.97</c:v>
                </c:pt>
                <c:pt idx="631">
                  <c:v>3.65</c:v>
                </c:pt>
                <c:pt idx="632">
                  <c:v>3.85</c:v>
                </c:pt>
                <c:pt idx="633">
                  <c:v>3.61</c:v>
                </c:pt>
                <c:pt idx="634">
                  <c:v>3.48</c:v>
                </c:pt>
                <c:pt idx="635">
                  <c:v>3.57</c:v>
                </c:pt>
                <c:pt idx="636">
                  <c:v>3.54</c:v>
                </c:pt>
                <c:pt idx="637">
                  <c:v>4.46</c:v>
                </c:pt>
                <c:pt idx="638">
                  <c:v>4.96</c:v>
                </c:pt>
                <c:pt idx="639">
                  <c:v>4.53</c:v>
                </c:pt>
                <c:pt idx="640">
                  <c:v>4.0999999999999996</c:v>
                </c:pt>
                <c:pt idx="641">
                  <c:v>3.86</c:v>
                </c:pt>
                <c:pt idx="642">
                  <c:v>3.8</c:v>
                </c:pt>
                <c:pt idx="643">
                  <c:v>3.96</c:v>
                </c:pt>
                <c:pt idx="644">
                  <c:v>4</c:v>
                </c:pt>
                <c:pt idx="645">
                  <c:v>3.88</c:v>
                </c:pt>
                <c:pt idx="646">
                  <c:v>4</c:v>
                </c:pt>
                <c:pt idx="647">
                  <c:v>4.54</c:v>
                </c:pt>
                <c:pt idx="648">
                  <c:v>4.54</c:v>
                </c:pt>
                <c:pt idx="649">
                  <c:v>4.74</c:v>
                </c:pt>
                <c:pt idx="650">
                  <c:v>4.8499999999999996</c:v>
                </c:pt>
                <c:pt idx="651">
                  <c:v>5.0999999999999996</c:v>
                </c:pt>
                <c:pt idx="652">
                  <c:v>5.14</c:v>
                </c:pt>
                <c:pt idx="653">
                  <c:v>4.9000000000000004</c:v>
                </c:pt>
                <c:pt idx="654">
                  <c:v>4.53</c:v>
                </c:pt>
                <c:pt idx="655">
                  <c:v>2.82</c:v>
                </c:pt>
                <c:pt idx="656">
                  <c:v>2.66</c:v>
                </c:pt>
                <c:pt idx="657">
                  <c:v>3.5</c:v>
                </c:pt>
                <c:pt idx="658">
                  <c:v>3.36</c:v>
                </c:pt>
                <c:pt idx="659">
                  <c:v>3.26</c:v>
                </c:pt>
                <c:pt idx="660">
                  <c:v>3.2</c:v>
                </c:pt>
                <c:pt idx="661">
                  <c:v>3.26</c:v>
                </c:pt>
                <c:pt idx="662">
                  <c:v>3.3</c:v>
                </c:pt>
                <c:pt idx="663">
                  <c:v>3.45</c:v>
                </c:pt>
                <c:pt idx="664">
                  <c:v>3.86</c:v>
                </c:pt>
                <c:pt idx="665">
                  <c:v>3.9</c:v>
                </c:pt>
                <c:pt idx="666">
                  <c:v>3.86</c:v>
                </c:pt>
                <c:pt idx="667">
                  <c:v>3.84</c:v>
                </c:pt>
                <c:pt idx="668">
                  <c:v>3.74</c:v>
                </c:pt>
                <c:pt idx="669">
                  <c:v>3.58</c:v>
                </c:pt>
                <c:pt idx="670">
                  <c:v>3.3</c:v>
                </c:pt>
                <c:pt idx="671">
                  <c:v>3.5</c:v>
                </c:pt>
                <c:pt idx="672">
                  <c:v>3.28</c:v>
                </c:pt>
                <c:pt idx="673">
                  <c:v>3.23</c:v>
                </c:pt>
                <c:pt idx="674">
                  <c:v>3.27</c:v>
                </c:pt>
                <c:pt idx="675">
                  <c:v>3.7</c:v>
                </c:pt>
                <c:pt idx="676">
                  <c:v>3.7</c:v>
                </c:pt>
                <c:pt idx="677">
                  <c:v>3.69</c:v>
                </c:pt>
                <c:pt idx="678">
                  <c:v>3.69</c:v>
                </c:pt>
                <c:pt idx="679">
                  <c:v>3.75</c:v>
                </c:pt>
                <c:pt idx="680">
                  <c:v>3.7</c:v>
                </c:pt>
                <c:pt idx="681">
                  <c:v>3.52</c:v>
                </c:pt>
                <c:pt idx="682">
                  <c:v>3.42</c:v>
                </c:pt>
                <c:pt idx="683">
                  <c:v>3.43</c:v>
                </c:pt>
                <c:pt idx="684">
                  <c:v>3.36</c:v>
                </c:pt>
                <c:pt idx="685">
                  <c:v>3.27</c:v>
                </c:pt>
                <c:pt idx="686">
                  <c:v>3.18</c:v>
                </c:pt>
                <c:pt idx="687">
                  <c:v>3.96</c:v>
                </c:pt>
                <c:pt idx="688">
                  <c:v>3.8</c:v>
                </c:pt>
                <c:pt idx="689">
                  <c:v>3.58</c:v>
                </c:pt>
                <c:pt idx="690">
                  <c:v>3.7</c:v>
                </c:pt>
                <c:pt idx="691">
                  <c:v>3.72</c:v>
                </c:pt>
                <c:pt idx="692">
                  <c:v>3.67</c:v>
                </c:pt>
                <c:pt idx="693">
                  <c:v>3.55</c:v>
                </c:pt>
                <c:pt idx="694">
                  <c:v>3.46</c:v>
                </c:pt>
                <c:pt idx="695">
                  <c:v>3.34</c:v>
                </c:pt>
                <c:pt idx="696">
                  <c:v>3.24</c:v>
                </c:pt>
                <c:pt idx="697">
                  <c:v>3.06</c:v>
                </c:pt>
                <c:pt idx="698">
                  <c:v>2.84</c:v>
                </c:pt>
                <c:pt idx="699">
                  <c:v>2.67</c:v>
                </c:pt>
                <c:pt idx="700">
                  <c:v>2.62</c:v>
                </c:pt>
                <c:pt idx="701">
                  <c:v>2.54</c:v>
                </c:pt>
                <c:pt idx="702">
                  <c:v>2.48</c:v>
                </c:pt>
                <c:pt idx="703">
                  <c:v>2.75</c:v>
                </c:pt>
                <c:pt idx="704">
                  <c:v>3.06</c:v>
                </c:pt>
                <c:pt idx="705">
                  <c:v>3.26</c:v>
                </c:pt>
                <c:pt idx="706">
                  <c:v>3.38</c:v>
                </c:pt>
                <c:pt idx="707">
                  <c:v>3.25</c:v>
                </c:pt>
                <c:pt idx="708">
                  <c:v>2.94</c:v>
                </c:pt>
                <c:pt idx="709">
                  <c:v>2.74</c:v>
                </c:pt>
                <c:pt idx="710">
                  <c:v>2.64</c:v>
                </c:pt>
                <c:pt idx="711">
                  <c:v>2.0499999999999998</c:v>
                </c:pt>
                <c:pt idx="712">
                  <c:v>2.2200000000000002</c:v>
                </c:pt>
                <c:pt idx="713">
                  <c:v>3.5</c:v>
                </c:pt>
                <c:pt idx="714">
                  <c:v>3.96</c:v>
                </c:pt>
                <c:pt idx="715">
                  <c:v>4.3499999999999996</c:v>
                </c:pt>
                <c:pt idx="716">
                  <c:v>4.4400000000000004</c:v>
                </c:pt>
                <c:pt idx="717">
                  <c:v>5.12</c:v>
                </c:pt>
                <c:pt idx="718">
                  <c:v>4.7</c:v>
                </c:pt>
                <c:pt idx="719">
                  <c:v>4.4000000000000004</c:v>
                </c:pt>
                <c:pt idx="720">
                  <c:v>4.1500000000000004</c:v>
                </c:pt>
                <c:pt idx="721">
                  <c:v>4.0199999999999996</c:v>
                </c:pt>
                <c:pt idx="722">
                  <c:v>3.9</c:v>
                </c:pt>
                <c:pt idx="723">
                  <c:v>4</c:v>
                </c:pt>
                <c:pt idx="724">
                  <c:v>3.96</c:v>
                </c:pt>
                <c:pt idx="725">
                  <c:v>3.9</c:v>
                </c:pt>
                <c:pt idx="726">
                  <c:v>3.8</c:v>
                </c:pt>
                <c:pt idx="727">
                  <c:v>3.63</c:v>
                </c:pt>
                <c:pt idx="728">
                  <c:v>3.46</c:v>
                </c:pt>
                <c:pt idx="729">
                  <c:v>3.56</c:v>
                </c:pt>
                <c:pt idx="730">
                  <c:v>3.65</c:v>
                </c:pt>
                <c:pt idx="731">
                  <c:v>4.0999999999999996</c:v>
                </c:pt>
              </c:numCache>
            </c:numRef>
          </c:val>
          <c:smooth val="0"/>
          <c:extLst>
            <c:ext xmlns:c16="http://schemas.microsoft.com/office/drawing/2014/chart" uri="{C3380CC4-5D6E-409C-BE32-E72D297353CC}">
              <c16:uniqueId val="{00000006-C356-4A58-9C10-638A3180D7E4}"/>
            </c:ext>
          </c:extLst>
        </c:ser>
        <c:ser>
          <c:idx val="19"/>
          <c:order val="17"/>
          <c:tx>
            <c:v>2017</c:v>
          </c:tx>
          <c:spPr>
            <a:ln w="38100">
              <a:solidFill>
                <a:schemeClr val="tx1"/>
              </a:solidFill>
            </a:ln>
          </c:spPr>
          <c:marker>
            <c:symbol val="none"/>
          </c:marker>
          <c:val>
            <c:numRef>
              <c:f>[1]Teléfono!$CS$5122:$CS$5851</c:f>
              <c:numCache>
                <c:formatCode>0.00</c:formatCode>
                <c:ptCount val="730"/>
                <c:pt idx="0">
                  <c:v>4.4000000000000004</c:v>
                </c:pt>
                <c:pt idx="1">
                  <c:v>4.6500000000000004</c:v>
                </c:pt>
                <c:pt idx="2">
                  <c:v>4.8499999999999996</c:v>
                </c:pt>
                <c:pt idx="3">
                  <c:v>4.9000000000000004</c:v>
                </c:pt>
                <c:pt idx="4">
                  <c:v>4.68</c:v>
                </c:pt>
                <c:pt idx="5">
                  <c:v>4.58</c:v>
                </c:pt>
                <c:pt idx="6">
                  <c:v>4.4800000000000004</c:v>
                </c:pt>
                <c:pt idx="7">
                  <c:v>4.5199999999999996</c:v>
                </c:pt>
                <c:pt idx="8">
                  <c:v>4.57</c:v>
                </c:pt>
                <c:pt idx="9">
                  <c:v>4.3</c:v>
                </c:pt>
                <c:pt idx="10">
                  <c:v>4.0999999999999996</c:v>
                </c:pt>
                <c:pt idx="11">
                  <c:v>3.95</c:v>
                </c:pt>
                <c:pt idx="12">
                  <c:v>3.76</c:v>
                </c:pt>
                <c:pt idx="13">
                  <c:v>3.58</c:v>
                </c:pt>
                <c:pt idx="14">
                  <c:v>3.46</c:v>
                </c:pt>
                <c:pt idx="15">
                  <c:v>3.53</c:v>
                </c:pt>
                <c:pt idx="16">
                  <c:v>3.46</c:v>
                </c:pt>
                <c:pt idx="17">
                  <c:v>3.31</c:v>
                </c:pt>
                <c:pt idx="18">
                  <c:v>3.65</c:v>
                </c:pt>
                <c:pt idx="19">
                  <c:v>3.87</c:v>
                </c:pt>
                <c:pt idx="20">
                  <c:v>3.86</c:v>
                </c:pt>
                <c:pt idx="21">
                  <c:v>3.87</c:v>
                </c:pt>
                <c:pt idx="22">
                  <c:v>3.82</c:v>
                </c:pt>
                <c:pt idx="23">
                  <c:v>3.9</c:v>
                </c:pt>
                <c:pt idx="24">
                  <c:v>3.96</c:v>
                </c:pt>
                <c:pt idx="25">
                  <c:v>4.1500000000000004</c:v>
                </c:pt>
                <c:pt idx="26">
                  <c:v>4.3</c:v>
                </c:pt>
                <c:pt idx="27">
                  <c:v>4.5599999999999996</c:v>
                </c:pt>
                <c:pt idx="28">
                  <c:v>4.6500000000000004</c:v>
                </c:pt>
                <c:pt idx="29">
                  <c:v>4.96</c:v>
                </c:pt>
                <c:pt idx="30">
                  <c:v>4.99</c:v>
                </c:pt>
                <c:pt idx="31">
                  <c:v>5.22</c:v>
                </c:pt>
                <c:pt idx="32">
                  <c:v>5.36</c:v>
                </c:pt>
                <c:pt idx="33">
                  <c:v>5.36</c:v>
                </c:pt>
                <c:pt idx="34">
                  <c:v>5.28</c:v>
                </c:pt>
                <c:pt idx="35">
                  <c:v>5.46</c:v>
                </c:pt>
                <c:pt idx="36">
                  <c:v>5.68</c:v>
                </c:pt>
                <c:pt idx="37">
                  <c:v>5.8</c:v>
                </c:pt>
                <c:pt idx="38">
                  <c:v>5.86</c:v>
                </c:pt>
                <c:pt idx="39">
                  <c:v>6.1</c:v>
                </c:pt>
                <c:pt idx="40">
                  <c:v>6.3</c:v>
                </c:pt>
                <c:pt idx="41">
                  <c:v>6.5</c:v>
                </c:pt>
                <c:pt idx="42">
                  <c:v>6.53</c:v>
                </c:pt>
                <c:pt idx="43">
                  <c:v>6.58</c:v>
                </c:pt>
                <c:pt idx="44">
                  <c:v>6.56</c:v>
                </c:pt>
                <c:pt idx="45">
                  <c:v>6.53</c:v>
                </c:pt>
                <c:pt idx="46">
                  <c:v>6.58</c:v>
                </c:pt>
                <c:pt idx="47">
                  <c:v>6.51</c:v>
                </c:pt>
                <c:pt idx="48">
                  <c:v>6.54</c:v>
                </c:pt>
                <c:pt idx="49">
                  <c:v>6.45</c:v>
                </c:pt>
                <c:pt idx="50">
                  <c:v>6.24</c:v>
                </c:pt>
                <c:pt idx="51">
                  <c:v>5.92</c:v>
                </c:pt>
                <c:pt idx="52">
                  <c:v>5.6</c:v>
                </c:pt>
                <c:pt idx="53">
                  <c:v>5.37</c:v>
                </c:pt>
                <c:pt idx="54">
                  <c:v>5.18</c:v>
                </c:pt>
                <c:pt idx="55">
                  <c:v>5.0999999999999996</c:v>
                </c:pt>
                <c:pt idx="56">
                  <c:v>5.0999999999999996</c:v>
                </c:pt>
                <c:pt idx="57">
                  <c:v>5.0999999999999996</c:v>
                </c:pt>
                <c:pt idx="58">
                  <c:v>5.12</c:v>
                </c:pt>
                <c:pt idx="59">
                  <c:v>5.0999999999999996</c:v>
                </c:pt>
                <c:pt idx="60">
                  <c:v>5.07</c:v>
                </c:pt>
                <c:pt idx="61">
                  <c:v>5.05</c:v>
                </c:pt>
                <c:pt idx="62">
                  <c:v>5</c:v>
                </c:pt>
                <c:pt idx="63">
                  <c:v>4.42</c:v>
                </c:pt>
                <c:pt idx="64">
                  <c:v>4.78</c:v>
                </c:pt>
                <c:pt idx="65">
                  <c:v>4.78</c:v>
                </c:pt>
                <c:pt idx="66">
                  <c:v>4.75</c:v>
                </c:pt>
                <c:pt idx="67">
                  <c:v>4.67</c:v>
                </c:pt>
                <c:pt idx="68">
                  <c:v>4.58</c:v>
                </c:pt>
                <c:pt idx="69">
                  <c:v>4.49</c:v>
                </c:pt>
                <c:pt idx="70">
                  <c:v>4.3899999999999997</c:v>
                </c:pt>
                <c:pt idx="71">
                  <c:v>3.5</c:v>
                </c:pt>
                <c:pt idx="72">
                  <c:v>3.4</c:v>
                </c:pt>
                <c:pt idx="73">
                  <c:v>4.28</c:v>
                </c:pt>
                <c:pt idx="74">
                  <c:v>4.12</c:v>
                </c:pt>
                <c:pt idx="75">
                  <c:v>3.92</c:v>
                </c:pt>
                <c:pt idx="76">
                  <c:v>3.7</c:v>
                </c:pt>
                <c:pt idx="77">
                  <c:v>3.56</c:v>
                </c:pt>
                <c:pt idx="78">
                  <c:v>3.42</c:v>
                </c:pt>
                <c:pt idx="79">
                  <c:v>3.32</c:v>
                </c:pt>
                <c:pt idx="80">
                  <c:v>3.3</c:v>
                </c:pt>
                <c:pt idx="81">
                  <c:v>3.35</c:v>
                </c:pt>
                <c:pt idx="82">
                  <c:v>3.4</c:v>
                </c:pt>
                <c:pt idx="83">
                  <c:v>3.35</c:v>
                </c:pt>
                <c:pt idx="84">
                  <c:v>3.3</c:v>
                </c:pt>
                <c:pt idx="85">
                  <c:v>3.35</c:v>
                </c:pt>
                <c:pt idx="86">
                  <c:v>3.3</c:v>
                </c:pt>
                <c:pt idx="87">
                  <c:v>3.18</c:v>
                </c:pt>
                <c:pt idx="88">
                  <c:v>3.1</c:v>
                </c:pt>
                <c:pt idx="89">
                  <c:v>3.36</c:v>
                </c:pt>
                <c:pt idx="90">
                  <c:v>3.6</c:v>
                </c:pt>
                <c:pt idx="91">
                  <c:v>3.7</c:v>
                </c:pt>
                <c:pt idx="92">
                  <c:v>3.75</c:v>
                </c:pt>
                <c:pt idx="93">
                  <c:v>3.46</c:v>
                </c:pt>
                <c:pt idx="94">
                  <c:v>3.28</c:v>
                </c:pt>
                <c:pt idx="95">
                  <c:v>3.2</c:v>
                </c:pt>
                <c:pt idx="96">
                  <c:v>3.3</c:v>
                </c:pt>
                <c:pt idx="97">
                  <c:v>3.22</c:v>
                </c:pt>
                <c:pt idx="98">
                  <c:v>3.18</c:v>
                </c:pt>
                <c:pt idx="99">
                  <c:v>3.12</c:v>
                </c:pt>
                <c:pt idx="100">
                  <c:v>3.08</c:v>
                </c:pt>
                <c:pt idx="101">
                  <c:v>2.98</c:v>
                </c:pt>
                <c:pt idx="102">
                  <c:v>2.84</c:v>
                </c:pt>
                <c:pt idx="103">
                  <c:v>2.4500000000000002</c:v>
                </c:pt>
                <c:pt idx="104">
                  <c:v>2.37</c:v>
                </c:pt>
                <c:pt idx="105">
                  <c:v>2.2999999999999998</c:v>
                </c:pt>
                <c:pt idx="106">
                  <c:v>2.34</c:v>
                </c:pt>
                <c:pt idx="107">
                  <c:v>2.4300000000000002</c:v>
                </c:pt>
                <c:pt idx="108">
                  <c:v>2.5</c:v>
                </c:pt>
                <c:pt idx="109">
                  <c:v>2.37</c:v>
                </c:pt>
                <c:pt idx="110">
                  <c:v>2.2999999999999998</c:v>
                </c:pt>
                <c:pt idx="111">
                  <c:v>2.35</c:v>
                </c:pt>
                <c:pt idx="112">
                  <c:v>2.38</c:v>
                </c:pt>
                <c:pt idx="113">
                  <c:v>2.48</c:v>
                </c:pt>
                <c:pt idx="114">
                  <c:v>2.57</c:v>
                </c:pt>
                <c:pt idx="115">
                  <c:v>2.57</c:v>
                </c:pt>
                <c:pt idx="116">
                  <c:v>2.4900000000000002</c:v>
                </c:pt>
                <c:pt idx="117">
                  <c:v>2.58</c:v>
                </c:pt>
                <c:pt idx="118">
                  <c:v>2.67</c:v>
                </c:pt>
                <c:pt idx="119">
                  <c:v>2.8</c:v>
                </c:pt>
                <c:pt idx="120">
                  <c:v>3.07</c:v>
                </c:pt>
                <c:pt idx="121">
                  <c:v>3.15</c:v>
                </c:pt>
                <c:pt idx="122">
                  <c:v>3.15</c:v>
                </c:pt>
                <c:pt idx="123">
                  <c:v>3.25</c:v>
                </c:pt>
                <c:pt idx="124">
                  <c:v>3.3</c:v>
                </c:pt>
                <c:pt idx="125">
                  <c:v>3.38</c:v>
                </c:pt>
                <c:pt idx="126">
                  <c:v>3.36</c:v>
                </c:pt>
                <c:pt idx="127">
                  <c:v>3.32</c:v>
                </c:pt>
                <c:pt idx="128">
                  <c:v>3.24</c:v>
                </c:pt>
                <c:pt idx="129">
                  <c:v>3.12</c:v>
                </c:pt>
                <c:pt idx="130">
                  <c:v>2.88</c:v>
                </c:pt>
                <c:pt idx="131">
                  <c:v>2.9</c:v>
                </c:pt>
                <c:pt idx="132">
                  <c:v>3.7</c:v>
                </c:pt>
                <c:pt idx="133">
                  <c:v>3.25</c:v>
                </c:pt>
                <c:pt idx="134">
                  <c:v>3.46</c:v>
                </c:pt>
                <c:pt idx="135">
                  <c:v>3.66</c:v>
                </c:pt>
                <c:pt idx="136">
                  <c:v>3.86</c:v>
                </c:pt>
                <c:pt idx="137">
                  <c:v>4.3</c:v>
                </c:pt>
                <c:pt idx="138">
                  <c:v>4.28</c:v>
                </c:pt>
                <c:pt idx="139">
                  <c:v>4.55</c:v>
                </c:pt>
                <c:pt idx="140">
                  <c:v>4.9000000000000004</c:v>
                </c:pt>
                <c:pt idx="141">
                  <c:v>5.65</c:v>
                </c:pt>
                <c:pt idx="142">
                  <c:v>5.7</c:v>
                </c:pt>
                <c:pt idx="143">
                  <c:v>5.7</c:v>
                </c:pt>
                <c:pt idx="144">
                  <c:v>5.72</c:v>
                </c:pt>
                <c:pt idx="145">
                  <c:v>5.76</c:v>
                </c:pt>
                <c:pt idx="146">
                  <c:v>5.8</c:v>
                </c:pt>
                <c:pt idx="147">
                  <c:v>6.13</c:v>
                </c:pt>
                <c:pt idx="148">
                  <c:v>6.17</c:v>
                </c:pt>
                <c:pt idx="149">
                  <c:v>6.2</c:v>
                </c:pt>
                <c:pt idx="150">
                  <c:v>6.1</c:v>
                </c:pt>
                <c:pt idx="151">
                  <c:v>6</c:v>
                </c:pt>
                <c:pt idx="152">
                  <c:v>5.88</c:v>
                </c:pt>
                <c:pt idx="153">
                  <c:v>5.72</c:v>
                </c:pt>
                <c:pt idx="154">
                  <c:v>5.5</c:v>
                </c:pt>
                <c:pt idx="155">
                  <c:v>5.48</c:v>
                </c:pt>
                <c:pt idx="156">
                  <c:v>5.42</c:v>
                </c:pt>
                <c:pt idx="157">
                  <c:v>5.36</c:v>
                </c:pt>
                <c:pt idx="158">
                  <c:v>5.46</c:v>
                </c:pt>
                <c:pt idx="159">
                  <c:v>5.4</c:v>
                </c:pt>
                <c:pt idx="160">
                  <c:v>5.07</c:v>
                </c:pt>
                <c:pt idx="161">
                  <c:v>5</c:v>
                </c:pt>
                <c:pt idx="162">
                  <c:v>5.0999999999999996</c:v>
                </c:pt>
                <c:pt idx="163">
                  <c:v>5.26</c:v>
                </c:pt>
                <c:pt idx="164">
                  <c:v>5.38</c:v>
                </c:pt>
                <c:pt idx="165">
                  <c:v>5.7</c:v>
                </c:pt>
                <c:pt idx="166">
                  <c:v>5.8</c:v>
                </c:pt>
                <c:pt idx="167">
                  <c:v>5.86</c:v>
                </c:pt>
                <c:pt idx="168">
                  <c:v>5.9</c:v>
                </c:pt>
                <c:pt idx="169">
                  <c:v>6.36</c:v>
                </c:pt>
                <c:pt idx="170">
                  <c:v>6.5</c:v>
                </c:pt>
                <c:pt idx="171">
                  <c:v>6.75</c:v>
                </c:pt>
                <c:pt idx="172">
                  <c:v>6.75</c:v>
                </c:pt>
                <c:pt idx="173">
                  <c:v>6.7</c:v>
                </c:pt>
                <c:pt idx="174">
                  <c:v>6.8</c:v>
                </c:pt>
                <c:pt idx="175">
                  <c:v>6.76</c:v>
                </c:pt>
                <c:pt idx="176">
                  <c:v>6.8</c:v>
                </c:pt>
                <c:pt idx="177">
                  <c:v>6.8</c:v>
                </c:pt>
                <c:pt idx="178">
                  <c:v>6.66</c:v>
                </c:pt>
                <c:pt idx="179">
                  <c:v>6.7</c:v>
                </c:pt>
                <c:pt idx="180">
                  <c:v>6.9</c:v>
                </c:pt>
                <c:pt idx="181">
                  <c:v>6.83</c:v>
                </c:pt>
                <c:pt idx="182">
                  <c:v>6.78</c:v>
                </c:pt>
                <c:pt idx="183">
                  <c:v>6.8</c:v>
                </c:pt>
                <c:pt idx="184">
                  <c:v>6.82</c:v>
                </c:pt>
                <c:pt idx="185">
                  <c:v>6.9</c:v>
                </c:pt>
                <c:pt idx="186">
                  <c:v>6.9</c:v>
                </c:pt>
                <c:pt idx="187">
                  <c:v>6.9</c:v>
                </c:pt>
                <c:pt idx="188">
                  <c:v>6.85</c:v>
                </c:pt>
                <c:pt idx="189">
                  <c:v>6.62</c:v>
                </c:pt>
                <c:pt idx="190">
                  <c:v>6.45</c:v>
                </c:pt>
                <c:pt idx="191">
                  <c:v>6.22</c:v>
                </c:pt>
                <c:pt idx="192">
                  <c:v>6.02</c:v>
                </c:pt>
                <c:pt idx="193">
                  <c:v>5.85</c:v>
                </c:pt>
                <c:pt idx="194">
                  <c:v>5.67</c:v>
                </c:pt>
                <c:pt idx="195">
                  <c:v>5.54</c:v>
                </c:pt>
                <c:pt idx="196">
                  <c:v>5.4</c:v>
                </c:pt>
                <c:pt idx="197">
                  <c:v>5.52</c:v>
                </c:pt>
                <c:pt idx="198">
                  <c:v>5.64</c:v>
                </c:pt>
                <c:pt idx="199">
                  <c:v>5.4</c:v>
                </c:pt>
                <c:pt idx="200">
                  <c:v>5.47</c:v>
                </c:pt>
                <c:pt idx="201">
                  <c:v>5.52</c:v>
                </c:pt>
                <c:pt idx="202">
                  <c:v>5.75</c:v>
                </c:pt>
                <c:pt idx="203">
                  <c:v>5.91</c:v>
                </c:pt>
                <c:pt idx="204">
                  <c:v>5.91</c:v>
                </c:pt>
                <c:pt idx="205">
                  <c:v>5.78</c:v>
                </c:pt>
                <c:pt idx="206">
                  <c:v>5.6</c:v>
                </c:pt>
                <c:pt idx="207">
                  <c:v>5.96</c:v>
                </c:pt>
                <c:pt idx="208">
                  <c:v>6.3</c:v>
                </c:pt>
                <c:pt idx="209">
                  <c:v>6.32</c:v>
                </c:pt>
                <c:pt idx="210">
                  <c:v>6.1</c:v>
                </c:pt>
                <c:pt idx="211">
                  <c:v>5.98</c:v>
                </c:pt>
                <c:pt idx="212">
                  <c:v>5.86</c:v>
                </c:pt>
                <c:pt idx="213">
                  <c:v>5.86</c:v>
                </c:pt>
                <c:pt idx="214">
                  <c:v>5.74</c:v>
                </c:pt>
                <c:pt idx="215">
                  <c:v>5.7</c:v>
                </c:pt>
                <c:pt idx="216">
                  <c:v>5.7</c:v>
                </c:pt>
                <c:pt idx="217">
                  <c:v>6.53</c:v>
                </c:pt>
                <c:pt idx="218">
                  <c:v>6.75</c:v>
                </c:pt>
                <c:pt idx="219">
                  <c:v>6.7</c:v>
                </c:pt>
                <c:pt idx="220">
                  <c:v>6.8</c:v>
                </c:pt>
                <c:pt idx="221">
                  <c:v>6.7</c:v>
                </c:pt>
                <c:pt idx="222">
                  <c:v>6.74</c:v>
                </c:pt>
                <c:pt idx="223">
                  <c:v>6.66</c:v>
                </c:pt>
                <c:pt idx="224">
                  <c:v>6.62</c:v>
                </c:pt>
                <c:pt idx="225">
                  <c:v>6.6</c:v>
                </c:pt>
                <c:pt idx="226">
                  <c:v>6.55</c:v>
                </c:pt>
                <c:pt idx="227">
                  <c:v>6.37</c:v>
                </c:pt>
                <c:pt idx="228">
                  <c:v>6.07</c:v>
                </c:pt>
                <c:pt idx="229">
                  <c:v>5.5</c:v>
                </c:pt>
                <c:pt idx="230">
                  <c:v>5.5</c:v>
                </c:pt>
                <c:pt idx="231">
                  <c:v>5.5</c:v>
                </c:pt>
                <c:pt idx="232">
                  <c:v>5.5</c:v>
                </c:pt>
                <c:pt idx="233">
                  <c:v>5.5</c:v>
                </c:pt>
                <c:pt idx="234">
                  <c:v>5.6</c:v>
                </c:pt>
                <c:pt idx="235">
                  <c:v>5.7</c:v>
                </c:pt>
                <c:pt idx="236">
                  <c:v>5.6</c:v>
                </c:pt>
                <c:pt idx="237">
                  <c:v>5.46</c:v>
                </c:pt>
                <c:pt idx="238">
                  <c:v>5.3</c:v>
                </c:pt>
                <c:pt idx="239">
                  <c:v>5.15</c:v>
                </c:pt>
                <c:pt idx="240">
                  <c:v>5.21</c:v>
                </c:pt>
                <c:pt idx="241">
                  <c:v>5.66</c:v>
                </c:pt>
                <c:pt idx="242">
                  <c:v>5.64</c:v>
                </c:pt>
                <c:pt idx="243">
                  <c:v>5.78</c:v>
                </c:pt>
                <c:pt idx="244">
                  <c:v>6.13</c:v>
                </c:pt>
                <c:pt idx="245">
                  <c:v>5.92</c:v>
                </c:pt>
                <c:pt idx="246">
                  <c:v>5.64</c:v>
                </c:pt>
                <c:pt idx="247">
                  <c:v>5.5</c:v>
                </c:pt>
                <c:pt idx="248">
                  <c:v>5.57</c:v>
                </c:pt>
                <c:pt idx="249">
                  <c:v>5.48</c:v>
                </c:pt>
                <c:pt idx="250">
                  <c:v>5.5</c:v>
                </c:pt>
                <c:pt idx="251">
                  <c:v>5.95</c:v>
                </c:pt>
                <c:pt idx="252">
                  <c:v>6</c:v>
                </c:pt>
                <c:pt idx="253">
                  <c:v>6.1</c:v>
                </c:pt>
                <c:pt idx="254">
                  <c:v>6.34</c:v>
                </c:pt>
                <c:pt idx="255">
                  <c:v>6.62</c:v>
                </c:pt>
                <c:pt idx="256">
                  <c:v>6.96</c:v>
                </c:pt>
                <c:pt idx="257">
                  <c:v>7.2</c:v>
                </c:pt>
                <c:pt idx="258">
                  <c:v>7.28</c:v>
                </c:pt>
                <c:pt idx="259">
                  <c:v>7.47</c:v>
                </c:pt>
                <c:pt idx="260">
                  <c:v>7.75</c:v>
                </c:pt>
                <c:pt idx="261">
                  <c:v>8.06</c:v>
                </c:pt>
                <c:pt idx="262">
                  <c:v>8.08</c:v>
                </c:pt>
                <c:pt idx="263">
                  <c:v>8.14</c:v>
                </c:pt>
                <c:pt idx="264">
                  <c:v>8.1999999999999993</c:v>
                </c:pt>
                <c:pt idx="265">
                  <c:v>8.15</c:v>
                </c:pt>
                <c:pt idx="266">
                  <c:v>8.1199999999999992</c:v>
                </c:pt>
                <c:pt idx="267">
                  <c:v>8.36</c:v>
                </c:pt>
                <c:pt idx="268">
                  <c:v>8.34</c:v>
                </c:pt>
                <c:pt idx="269">
                  <c:v>8.86</c:v>
                </c:pt>
                <c:pt idx="270">
                  <c:v>8.48</c:v>
                </c:pt>
                <c:pt idx="271">
                  <c:v>8.86</c:v>
                </c:pt>
                <c:pt idx="272">
                  <c:v>8.92</c:v>
                </c:pt>
                <c:pt idx="273">
                  <c:v>8.82</c:v>
                </c:pt>
                <c:pt idx="274">
                  <c:v>8.7200000000000006</c:v>
                </c:pt>
                <c:pt idx="275">
                  <c:v>8.1999999999999993</c:v>
                </c:pt>
                <c:pt idx="276">
                  <c:v>8.1999999999999993</c:v>
                </c:pt>
                <c:pt idx="277">
                  <c:v>8.1999999999999993</c:v>
                </c:pt>
                <c:pt idx="278">
                  <c:v>8.1300000000000008</c:v>
                </c:pt>
                <c:pt idx="279">
                  <c:v>8</c:v>
                </c:pt>
                <c:pt idx="280">
                  <c:v>8</c:v>
                </c:pt>
                <c:pt idx="283">
                  <c:v>7.9</c:v>
                </c:pt>
                <c:pt idx="284">
                  <c:v>7.9</c:v>
                </c:pt>
                <c:pt idx="285">
                  <c:v>7.9</c:v>
                </c:pt>
                <c:pt idx="286">
                  <c:v>7.84</c:v>
                </c:pt>
                <c:pt idx="287">
                  <c:v>7.77</c:v>
                </c:pt>
                <c:pt idx="288">
                  <c:v>7.66</c:v>
                </c:pt>
                <c:pt idx="289">
                  <c:v>7.55</c:v>
                </c:pt>
                <c:pt idx="290">
                  <c:v>7.5</c:v>
                </c:pt>
                <c:pt idx="291">
                  <c:v>7.4</c:v>
                </c:pt>
                <c:pt idx="292">
                  <c:v>7.14</c:v>
                </c:pt>
                <c:pt idx="293">
                  <c:v>6.96</c:v>
                </c:pt>
                <c:pt idx="294">
                  <c:v>6.73</c:v>
                </c:pt>
                <c:pt idx="295">
                  <c:v>6.6</c:v>
                </c:pt>
                <c:pt idx="296">
                  <c:v>6.25</c:v>
                </c:pt>
                <c:pt idx="297">
                  <c:v>6.1</c:v>
                </c:pt>
                <c:pt idx="298">
                  <c:v>6</c:v>
                </c:pt>
                <c:pt idx="299">
                  <c:v>5.84</c:v>
                </c:pt>
                <c:pt idx="300">
                  <c:v>5.76</c:v>
                </c:pt>
                <c:pt idx="301">
                  <c:v>5.63</c:v>
                </c:pt>
                <c:pt idx="302">
                  <c:v>5.5</c:v>
                </c:pt>
                <c:pt idx="303">
                  <c:v>5.33</c:v>
                </c:pt>
                <c:pt idx="304">
                  <c:v>5.18</c:v>
                </c:pt>
                <c:pt idx="305">
                  <c:v>5</c:v>
                </c:pt>
                <c:pt idx="306">
                  <c:v>4.83</c:v>
                </c:pt>
                <c:pt idx="307">
                  <c:v>4.6500000000000004</c:v>
                </c:pt>
                <c:pt idx="308">
                  <c:v>4.53</c:v>
                </c:pt>
                <c:pt idx="309">
                  <c:v>4.3600000000000003</c:v>
                </c:pt>
                <c:pt idx="310">
                  <c:v>4.28</c:v>
                </c:pt>
                <c:pt idx="311">
                  <c:v>4.1900000000000004</c:v>
                </c:pt>
                <c:pt idx="312">
                  <c:v>4.1399999999999997</c:v>
                </c:pt>
                <c:pt idx="313">
                  <c:v>4.18</c:v>
                </c:pt>
                <c:pt idx="314">
                  <c:v>4.12</c:v>
                </c:pt>
                <c:pt idx="315">
                  <c:v>3.96</c:v>
                </c:pt>
                <c:pt idx="316">
                  <c:v>4.28</c:v>
                </c:pt>
                <c:pt idx="317">
                  <c:v>4.28</c:v>
                </c:pt>
                <c:pt idx="318">
                  <c:v>4.2</c:v>
                </c:pt>
                <c:pt idx="319">
                  <c:v>4.26</c:v>
                </c:pt>
                <c:pt idx="320">
                  <c:v>4.32</c:v>
                </c:pt>
                <c:pt idx="321">
                  <c:v>4.2</c:v>
                </c:pt>
                <c:pt idx="322">
                  <c:v>4.2</c:v>
                </c:pt>
                <c:pt idx="323">
                  <c:v>4.5</c:v>
                </c:pt>
                <c:pt idx="324">
                  <c:v>4.72</c:v>
                </c:pt>
                <c:pt idx="325">
                  <c:v>5.3</c:v>
                </c:pt>
                <c:pt idx="326">
                  <c:v>5.22</c:v>
                </c:pt>
                <c:pt idx="327">
                  <c:v>4.95</c:v>
                </c:pt>
                <c:pt idx="328">
                  <c:v>5.0999999999999996</c:v>
                </c:pt>
                <c:pt idx="329">
                  <c:v>5.03</c:v>
                </c:pt>
                <c:pt idx="330">
                  <c:v>4.9400000000000004</c:v>
                </c:pt>
                <c:pt idx="331">
                  <c:v>4.82</c:v>
                </c:pt>
                <c:pt idx="332">
                  <c:v>4.66</c:v>
                </c:pt>
                <c:pt idx="333">
                  <c:v>4.5</c:v>
                </c:pt>
                <c:pt idx="334">
                  <c:v>4.38</c:v>
                </c:pt>
                <c:pt idx="335">
                  <c:v>4.3</c:v>
                </c:pt>
                <c:pt idx="336">
                  <c:v>4.3</c:v>
                </c:pt>
                <c:pt idx="337">
                  <c:v>4.3</c:v>
                </c:pt>
                <c:pt idx="338">
                  <c:v>4.3</c:v>
                </c:pt>
                <c:pt idx="339">
                  <c:v>4.43</c:v>
                </c:pt>
                <c:pt idx="340">
                  <c:v>4.5</c:v>
                </c:pt>
                <c:pt idx="341">
                  <c:v>4.5599999999999996</c:v>
                </c:pt>
                <c:pt idx="342">
                  <c:v>4.5599999999999996</c:v>
                </c:pt>
                <c:pt idx="343">
                  <c:v>4.7</c:v>
                </c:pt>
                <c:pt idx="344">
                  <c:v>4.78</c:v>
                </c:pt>
                <c:pt idx="345">
                  <c:v>4.8600000000000003</c:v>
                </c:pt>
                <c:pt idx="346">
                  <c:v>5</c:v>
                </c:pt>
                <c:pt idx="347">
                  <c:v>5.0999999999999996</c:v>
                </c:pt>
                <c:pt idx="348">
                  <c:v>4.96</c:v>
                </c:pt>
                <c:pt idx="349">
                  <c:v>4.82</c:v>
                </c:pt>
                <c:pt idx="350">
                  <c:v>4.72</c:v>
                </c:pt>
                <c:pt idx="351">
                  <c:v>4.62</c:v>
                </c:pt>
                <c:pt idx="352">
                  <c:v>4.57</c:v>
                </c:pt>
                <c:pt idx="353">
                  <c:v>4.49</c:v>
                </c:pt>
                <c:pt idx="354">
                  <c:v>4.42</c:v>
                </c:pt>
                <c:pt idx="355">
                  <c:v>4.5</c:v>
                </c:pt>
                <c:pt idx="356">
                  <c:v>4.2300000000000004</c:v>
                </c:pt>
                <c:pt idx="357">
                  <c:v>4.3</c:v>
                </c:pt>
                <c:pt idx="358">
                  <c:v>4.3600000000000003</c:v>
                </c:pt>
                <c:pt idx="359">
                  <c:v>4.43</c:v>
                </c:pt>
                <c:pt idx="360">
                  <c:v>4.5599999999999996</c:v>
                </c:pt>
                <c:pt idx="361">
                  <c:v>4.5</c:v>
                </c:pt>
                <c:pt idx="362">
                  <c:v>4.42</c:v>
                </c:pt>
                <c:pt idx="363">
                  <c:v>4.28</c:v>
                </c:pt>
                <c:pt idx="364">
                  <c:v>4.18</c:v>
                </c:pt>
                <c:pt idx="365">
                  <c:v>4</c:v>
                </c:pt>
                <c:pt idx="366">
                  <c:v>3.8</c:v>
                </c:pt>
                <c:pt idx="367">
                  <c:v>3.66</c:v>
                </c:pt>
                <c:pt idx="368">
                  <c:v>3.58</c:v>
                </c:pt>
                <c:pt idx="369">
                  <c:v>3.45</c:v>
                </c:pt>
                <c:pt idx="370">
                  <c:v>3.36</c:v>
                </c:pt>
                <c:pt idx="371">
                  <c:v>3.28</c:v>
                </c:pt>
                <c:pt idx="372">
                  <c:v>3.25</c:v>
                </c:pt>
                <c:pt idx="373">
                  <c:v>3.18</c:v>
                </c:pt>
                <c:pt idx="374">
                  <c:v>3.13</c:v>
                </c:pt>
                <c:pt idx="375">
                  <c:v>3.12</c:v>
                </c:pt>
                <c:pt idx="376">
                  <c:v>3.08</c:v>
                </c:pt>
                <c:pt idx="377">
                  <c:v>3.1</c:v>
                </c:pt>
                <c:pt idx="378">
                  <c:v>3.08</c:v>
                </c:pt>
                <c:pt idx="379">
                  <c:v>3.08</c:v>
                </c:pt>
                <c:pt idx="380">
                  <c:v>3.12</c:v>
                </c:pt>
                <c:pt idx="381">
                  <c:v>3.07</c:v>
                </c:pt>
                <c:pt idx="382">
                  <c:v>3.02</c:v>
                </c:pt>
                <c:pt idx="383">
                  <c:v>3.08</c:v>
                </c:pt>
                <c:pt idx="384">
                  <c:v>3.15</c:v>
                </c:pt>
                <c:pt idx="385">
                  <c:v>3.3</c:v>
                </c:pt>
                <c:pt idx="386">
                  <c:v>3.44</c:v>
                </c:pt>
                <c:pt idx="387">
                  <c:v>3.44</c:v>
                </c:pt>
                <c:pt idx="388">
                  <c:v>3.44</c:v>
                </c:pt>
                <c:pt idx="389">
                  <c:v>3.35</c:v>
                </c:pt>
                <c:pt idx="390">
                  <c:v>3.32</c:v>
                </c:pt>
                <c:pt idx="391">
                  <c:v>3.25</c:v>
                </c:pt>
                <c:pt idx="392">
                  <c:v>3.18</c:v>
                </c:pt>
                <c:pt idx="393">
                  <c:v>3.23</c:v>
                </c:pt>
                <c:pt idx="394">
                  <c:v>3.32</c:v>
                </c:pt>
                <c:pt idx="395">
                  <c:v>3.25</c:v>
                </c:pt>
                <c:pt idx="396">
                  <c:v>3.18</c:v>
                </c:pt>
                <c:pt idx="397">
                  <c:v>2.99</c:v>
                </c:pt>
                <c:pt idx="398">
                  <c:v>2.96</c:v>
                </c:pt>
                <c:pt idx="399">
                  <c:v>2.85</c:v>
                </c:pt>
                <c:pt idx="400">
                  <c:v>2.72</c:v>
                </c:pt>
                <c:pt idx="401">
                  <c:v>2.65</c:v>
                </c:pt>
                <c:pt idx="402">
                  <c:v>2.61</c:v>
                </c:pt>
                <c:pt idx="403">
                  <c:v>2.5499999999999998</c:v>
                </c:pt>
                <c:pt idx="404">
                  <c:v>2.52</c:v>
                </c:pt>
                <c:pt idx="405">
                  <c:v>2.52</c:v>
                </c:pt>
                <c:pt idx="406">
                  <c:v>2.52</c:v>
                </c:pt>
                <c:pt idx="407">
                  <c:v>2.5499999999999998</c:v>
                </c:pt>
                <c:pt idx="408">
                  <c:v>2.62</c:v>
                </c:pt>
                <c:pt idx="409">
                  <c:v>2.6</c:v>
                </c:pt>
                <c:pt idx="410">
                  <c:v>2.58</c:v>
                </c:pt>
                <c:pt idx="411">
                  <c:v>2.5499999999999998</c:v>
                </c:pt>
                <c:pt idx="412">
                  <c:v>2.4900000000000002</c:v>
                </c:pt>
                <c:pt idx="413">
                  <c:v>2.5099999999999998</c:v>
                </c:pt>
                <c:pt idx="414">
                  <c:v>2.62</c:v>
                </c:pt>
                <c:pt idx="415">
                  <c:v>2.6</c:v>
                </c:pt>
                <c:pt idx="416">
                  <c:v>2.57</c:v>
                </c:pt>
                <c:pt idx="417">
                  <c:v>2.63</c:v>
                </c:pt>
                <c:pt idx="418">
                  <c:v>2.74</c:v>
                </c:pt>
                <c:pt idx="419">
                  <c:v>2.8</c:v>
                </c:pt>
                <c:pt idx="420">
                  <c:v>2.94</c:v>
                </c:pt>
                <c:pt idx="421">
                  <c:v>3.17</c:v>
                </c:pt>
                <c:pt idx="422">
                  <c:v>3.25</c:v>
                </c:pt>
                <c:pt idx="423">
                  <c:v>3.25</c:v>
                </c:pt>
                <c:pt idx="424">
                  <c:v>3.23</c:v>
                </c:pt>
                <c:pt idx="425">
                  <c:v>3.38</c:v>
                </c:pt>
                <c:pt idx="426">
                  <c:v>3.38</c:v>
                </c:pt>
                <c:pt idx="427">
                  <c:v>3.32</c:v>
                </c:pt>
                <c:pt idx="428">
                  <c:v>3.26</c:v>
                </c:pt>
                <c:pt idx="429">
                  <c:v>3.26</c:v>
                </c:pt>
                <c:pt idx="430">
                  <c:v>3.15</c:v>
                </c:pt>
                <c:pt idx="431">
                  <c:v>2.89</c:v>
                </c:pt>
                <c:pt idx="432">
                  <c:v>2.96</c:v>
                </c:pt>
                <c:pt idx="433">
                  <c:v>2.75</c:v>
                </c:pt>
                <c:pt idx="434">
                  <c:v>2.67</c:v>
                </c:pt>
                <c:pt idx="435">
                  <c:v>2.56</c:v>
                </c:pt>
                <c:pt idx="436">
                  <c:v>2.42</c:v>
                </c:pt>
                <c:pt idx="437">
                  <c:v>2.35</c:v>
                </c:pt>
                <c:pt idx="438">
                  <c:v>2.2999999999999998</c:v>
                </c:pt>
                <c:pt idx="439">
                  <c:v>2.25</c:v>
                </c:pt>
                <c:pt idx="440">
                  <c:v>2.2000000000000002</c:v>
                </c:pt>
                <c:pt idx="441">
                  <c:v>2.2000000000000002</c:v>
                </c:pt>
                <c:pt idx="442">
                  <c:v>2.2200000000000002</c:v>
                </c:pt>
                <c:pt idx="443">
                  <c:v>2.2000000000000002</c:v>
                </c:pt>
                <c:pt idx="444">
                  <c:v>2.14</c:v>
                </c:pt>
                <c:pt idx="445">
                  <c:v>2.2400000000000002</c:v>
                </c:pt>
                <c:pt idx="446">
                  <c:v>2.44</c:v>
                </c:pt>
                <c:pt idx="447">
                  <c:v>2.5499999999999998</c:v>
                </c:pt>
                <c:pt idx="448">
                  <c:v>2.6</c:v>
                </c:pt>
                <c:pt idx="449">
                  <c:v>2.65</c:v>
                </c:pt>
                <c:pt idx="450">
                  <c:v>2.7</c:v>
                </c:pt>
                <c:pt idx="451">
                  <c:v>2.65</c:v>
                </c:pt>
                <c:pt idx="452">
                  <c:v>2.5</c:v>
                </c:pt>
                <c:pt idx="453">
                  <c:v>2.34</c:v>
                </c:pt>
                <c:pt idx="454">
                  <c:v>2.27</c:v>
                </c:pt>
                <c:pt idx="455">
                  <c:v>2.11</c:v>
                </c:pt>
                <c:pt idx="456">
                  <c:v>2.09</c:v>
                </c:pt>
                <c:pt idx="457">
                  <c:v>2.2400000000000002</c:v>
                </c:pt>
                <c:pt idx="458">
                  <c:v>2.3199999999999998</c:v>
                </c:pt>
                <c:pt idx="459">
                  <c:v>2.15</c:v>
                </c:pt>
                <c:pt idx="460">
                  <c:v>2.21</c:v>
                </c:pt>
                <c:pt idx="461">
                  <c:v>2.4</c:v>
                </c:pt>
                <c:pt idx="462">
                  <c:v>2.4500000000000002</c:v>
                </c:pt>
                <c:pt idx="463">
                  <c:v>2.77</c:v>
                </c:pt>
                <c:pt idx="464">
                  <c:v>2.78</c:v>
                </c:pt>
                <c:pt idx="465">
                  <c:v>2.66</c:v>
                </c:pt>
                <c:pt idx="466">
                  <c:v>2.5</c:v>
                </c:pt>
                <c:pt idx="467">
                  <c:v>2.4300000000000002</c:v>
                </c:pt>
                <c:pt idx="468">
                  <c:v>2.37</c:v>
                </c:pt>
                <c:pt idx="469">
                  <c:v>2.31</c:v>
                </c:pt>
                <c:pt idx="470">
                  <c:v>2.27</c:v>
                </c:pt>
                <c:pt idx="471">
                  <c:v>2.2999999999999998</c:v>
                </c:pt>
                <c:pt idx="472">
                  <c:v>2.37</c:v>
                </c:pt>
                <c:pt idx="473">
                  <c:v>2.4</c:v>
                </c:pt>
                <c:pt idx="474">
                  <c:v>2.42</c:v>
                </c:pt>
                <c:pt idx="475">
                  <c:v>2.38</c:v>
                </c:pt>
                <c:pt idx="476">
                  <c:v>2.58</c:v>
                </c:pt>
                <c:pt idx="477">
                  <c:v>2.5499999999999998</c:v>
                </c:pt>
                <c:pt idx="478">
                  <c:v>2.5</c:v>
                </c:pt>
                <c:pt idx="479">
                  <c:v>2.38</c:v>
                </c:pt>
                <c:pt idx="480">
                  <c:v>2.2400000000000002</c:v>
                </c:pt>
                <c:pt idx="481">
                  <c:v>2.15</c:v>
                </c:pt>
                <c:pt idx="482">
                  <c:v>1.97</c:v>
                </c:pt>
                <c:pt idx="483">
                  <c:v>2.08</c:v>
                </c:pt>
                <c:pt idx="484">
                  <c:v>2.2999999999999998</c:v>
                </c:pt>
                <c:pt idx="485">
                  <c:v>2.4</c:v>
                </c:pt>
                <c:pt idx="486">
                  <c:v>2.58</c:v>
                </c:pt>
                <c:pt idx="487">
                  <c:v>2.58</c:v>
                </c:pt>
                <c:pt idx="488">
                  <c:v>2.52</c:v>
                </c:pt>
                <c:pt idx="489">
                  <c:v>2.5299999999999998</c:v>
                </c:pt>
                <c:pt idx="490">
                  <c:v>2.5</c:v>
                </c:pt>
                <c:pt idx="491">
                  <c:v>2.5499999999999998</c:v>
                </c:pt>
                <c:pt idx="492">
                  <c:v>2.46</c:v>
                </c:pt>
                <c:pt idx="493">
                  <c:v>2.35</c:v>
                </c:pt>
                <c:pt idx="494">
                  <c:v>2.2599999999999998</c:v>
                </c:pt>
                <c:pt idx="495">
                  <c:v>2.14</c:v>
                </c:pt>
                <c:pt idx="496">
                  <c:v>1.96</c:v>
                </c:pt>
                <c:pt idx="497">
                  <c:v>1.94</c:v>
                </c:pt>
                <c:pt idx="498">
                  <c:v>1.94</c:v>
                </c:pt>
                <c:pt idx="499">
                  <c:v>2</c:v>
                </c:pt>
                <c:pt idx="500">
                  <c:v>2.08</c:v>
                </c:pt>
                <c:pt idx="501">
                  <c:v>2.1800000000000002</c:v>
                </c:pt>
                <c:pt idx="502">
                  <c:v>2.2799999999999998</c:v>
                </c:pt>
                <c:pt idx="503">
                  <c:v>2.25</c:v>
                </c:pt>
                <c:pt idx="504">
                  <c:v>2.2000000000000002</c:v>
                </c:pt>
                <c:pt idx="505">
                  <c:v>2.2000000000000002</c:v>
                </c:pt>
                <c:pt idx="506">
                  <c:v>2.7</c:v>
                </c:pt>
              </c:numCache>
            </c:numRef>
          </c:val>
          <c:smooth val="0"/>
          <c:extLst>
            <c:ext xmlns:c16="http://schemas.microsoft.com/office/drawing/2014/chart" uri="{C3380CC4-5D6E-409C-BE32-E72D297353CC}">
              <c16:uniqueId val="{00000007-C356-4A58-9C10-638A3180D7E4}"/>
            </c:ext>
          </c:extLst>
        </c:ser>
        <c:ser>
          <c:idx val="8"/>
          <c:order val="18"/>
          <c:tx>
            <c:v>COTA CRITICA</c:v>
          </c:tx>
          <c:spPr>
            <a:ln w="38100">
              <a:solidFill>
                <a:srgbClr val="FF000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DATOS!$AN$3:$AN$732</c:f>
              <c:numCache>
                <c:formatCode>0.00</c:formatCode>
                <c:ptCount val="730"/>
                <c:pt idx="0">
                  <c:v>8.74</c:v>
                </c:pt>
                <c:pt idx="1">
                  <c:v>8.74</c:v>
                </c:pt>
                <c:pt idx="2">
                  <c:v>8.74</c:v>
                </c:pt>
                <c:pt idx="3">
                  <c:v>8.74</c:v>
                </c:pt>
                <c:pt idx="4">
                  <c:v>8.74</c:v>
                </c:pt>
                <c:pt idx="5">
                  <c:v>8.74</c:v>
                </c:pt>
                <c:pt idx="6">
                  <c:v>8.74</c:v>
                </c:pt>
                <c:pt idx="7">
                  <c:v>8.74</c:v>
                </c:pt>
                <c:pt idx="8">
                  <c:v>8.74</c:v>
                </c:pt>
                <c:pt idx="9">
                  <c:v>8.74</c:v>
                </c:pt>
                <c:pt idx="10">
                  <c:v>8.74</c:v>
                </c:pt>
                <c:pt idx="11">
                  <c:v>8.74</c:v>
                </c:pt>
                <c:pt idx="12">
                  <c:v>8.74</c:v>
                </c:pt>
                <c:pt idx="13">
                  <c:v>8.74</c:v>
                </c:pt>
                <c:pt idx="14">
                  <c:v>8.74</c:v>
                </c:pt>
                <c:pt idx="15">
                  <c:v>8.74</c:v>
                </c:pt>
                <c:pt idx="16">
                  <c:v>8.74</c:v>
                </c:pt>
                <c:pt idx="17">
                  <c:v>8.74</c:v>
                </c:pt>
                <c:pt idx="18">
                  <c:v>8.74</c:v>
                </c:pt>
                <c:pt idx="19">
                  <c:v>8.74</c:v>
                </c:pt>
                <c:pt idx="20">
                  <c:v>8.74</c:v>
                </c:pt>
                <c:pt idx="21">
                  <c:v>8.74</c:v>
                </c:pt>
                <c:pt idx="22">
                  <c:v>8.74</c:v>
                </c:pt>
                <c:pt idx="23">
                  <c:v>8.74</c:v>
                </c:pt>
                <c:pt idx="24">
                  <c:v>8.74</c:v>
                </c:pt>
                <c:pt idx="25">
                  <c:v>8.74</c:v>
                </c:pt>
                <c:pt idx="26">
                  <c:v>8.74</c:v>
                </c:pt>
                <c:pt idx="27">
                  <c:v>8.74</c:v>
                </c:pt>
                <c:pt idx="28">
                  <c:v>8.74</c:v>
                </c:pt>
                <c:pt idx="29">
                  <c:v>8.74</c:v>
                </c:pt>
                <c:pt idx="30">
                  <c:v>8.74</c:v>
                </c:pt>
                <c:pt idx="31">
                  <c:v>8.74</c:v>
                </c:pt>
                <c:pt idx="32">
                  <c:v>8.74</c:v>
                </c:pt>
                <c:pt idx="33">
                  <c:v>8.74</c:v>
                </c:pt>
                <c:pt idx="34">
                  <c:v>8.74</c:v>
                </c:pt>
                <c:pt idx="35">
                  <c:v>8.74</c:v>
                </c:pt>
                <c:pt idx="36">
                  <c:v>8.74</c:v>
                </c:pt>
                <c:pt idx="37">
                  <c:v>8.74</c:v>
                </c:pt>
                <c:pt idx="38">
                  <c:v>8.74</c:v>
                </c:pt>
                <c:pt idx="39">
                  <c:v>8.74</c:v>
                </c:pt>
                <c:pt idx="40">
                  <c:v>8.74</c:v>
                </c:pt>
                <c:pt idx="41">
                  <c:v>8.74</c:v>
                </c:pt>
                <c:pt idx="42">
                  <c:v>8.74</c:v>
                </c:pt>
                <c:pt idx="43">
                  <c:v>8.74</c:v>
                </c:pt>
                <c:pt idx="44">
                  <c:v>8.74</c:v>
                </c:pt>
                <c:pt idx="45">
                  <c:v>8.74</c:v>
                </c:pt>
                <c:pt idx="46">
                  <c:v>8.74</c:v>
                </c:pt>
                <c:pt idx="47">
                  <c:v>8.74</c:v>
                </c:pt>
                <c:pt idx="48">
                  <c:v>8.74</c:v>
                </c:pt>
                <c:pt idx="49">
                  <c:v>8.74</c:v>
                </c:pt>
                <c:pt idx="50">
                  <c:v>8.74</c:v>
                </c:pt>
                <c:pt idx="51">
                  <c:v>8.74</c:v>
                </c:pt>
                <c:pt idx="52">
                  <c:v>8.74</c:v>
                </c:pt>
                <c:pt idx="53">
                  <c:v>8.74</c:v>
                </c:pt>
                <c:pt idx="54">
                  <c:v>8.74</c:v>
                </c:pt>
                <c:pt idx="55">
                  <c:v>8.74</c:v>
                </c:pt>
                <c:pt idx="56">
                  <c:v>8.74</c:v>
                </c:pt>
                <c:pt idx="57">
                  <c:v>8.74</c:v>
                </c:pt>
                <c:pt idx="58">
                  <c:v>8.74</c:v>
                </c:pt>
                <c:pt idx="59">
                  <c:v>8.74</c:v>
                </c:pt>
                <c:pt idx="60">
                  <c:v>8.74</c:v>
                </c:pt>
                <c:pt idx="61">
                  <c:v>8.74</c:v>
                </c:pt>
                <c:pt idx="62">
                  <c:v>8.74</c:v>
                </c:pt>
                <c:pt idx="63">
                  <c:v>8.74</c:v>
                </c:pt>
                <c:pt idx="64">
                  <c:v>8.74</c:v>
                </c:pt>
                <c:pt idx="65">
                  <c:v>8.74</c:v>
                </c:pt>
                <c:pt idx="66">
                  <c:v>8.74</c:v>
                </c:pt>
                <c:pt idx="67">
                  <c:v>8.74</c:v>
                </c:pt>
                <c:pt idx="68">
                  <c:v>8.74</c:v>
                </c:pt>
                <c:pt idx="69">
                  <c:v>8.74</c:v>
                </c:pt>
                <c:pt idx="70">
                  <c:v>8.74</c:v>
                </c:pt>
                <c:pt idx="71">
                  <c:v>8.74</c:v>
                </c:pt>
                <c:pt idx="72">
                  <c:v>8.74</c:v>
                </c:pt>
                <c:pt idx="73">
                  <c:v>8.74</c:v>
                </c:pt>
                <c:pt idx="74">
                  <c:v>8.74</c:v>
                </c:pt>
                <c:pt idx="75">
                  <c:v>8.74</c:v>
                </c:pt>
                <c:pt idx="76">
                  <c:v>8.74</c:v>
                </c:pt>
                <c:pt idx="77">
                  <c:v>8.74</c:v>
                </c:pt>
                <c:pt idx="78">
                  <c:v>8.74</c:v>
                </c:pt>
                <c:pt idx="79">
                  <c:v>8.74</c:v>
                </c:pt>
                <c:pt idx="80">
                  <c:v>8.74</c:v>
                </c:pt>
                <c:pt idx="81">
                  <c:v>8.74</c:v>
                </c:pt>
                <c:pt idx="82">
                  <c:v>8.74</c:v>
                </c:pt>
                <c:pt idx="83">
                  <c:v>8.74</c:v>
                </c:pt>
                <c:pt idx="84">
                  <c:v>8.74</c:v>
                </c:pt>
                <c:pt idx="85">
                  <c:v>8.74</c:v>
                </c:pt>
                <c:pt idx="86">
                  <c:v>8.74</c:v>
                </c:pt>
                <c:pt idx="87">
                  <c:v>8.74</c:v>
                </c:pt>
                <c:pt idx="88">
                  <c:v>8.74</c:v>
                </c:pt>
                <c:pt idx="89">
                  <c:v>8.74</c:v>
                </c:pt>
                <c:pt idx="90">
                  <c:v>8.74</c:v>
                </c:pt>
                <c:pt idx="91">
                  <c:v>8.74</c:v>
                </c:pt>
                <c:pt idx="92">
                  <c:v>8.74</c:v>
                </c:pt>
                <c:pt idx="93">
                  <c:v>8.74</c:v>
                </c:pt>
                <c:pt idx="94">
                  <c:v>8.74</c:v>
                </c:pt>
                <c:pt idx="95">
                  <c:v>8.74</c:v>
                </c:pt>
                <c:pt idx="96">
                  <c:v>8.74</c:v>
                </c:pt>
                <c:pt idx="97">
                  <c:v>8.74</c:v>
                </c:pt>
                <c:pt idx="98">
                  <c:v>8.74</c:v>
                </c:pt>
                <c:pt idx="99">
                  <c:v>8.74</c:v>
                </c:pt>
                <c:pt idx="100">
                  <c:v>8.74</c:v>
                </c:pt>
                <c:pt idx="101">
                  <c:v>8.74</c:v>
                </c:pt>
                <c:pt idx="102">
                  <c:v>8.74</c:v>
                </c:pt>
                <c:pt idx="103">
                  <c:v>8.74</c:v>
                </c:pt>
                <c:pt idx="104">
                  <c:v>8.74</c:v>
                </c:pt>
                <c:pt idx="105">
                  <c:v>8.74</c:v>
                </c:pt>
                <c:pt idx="106">
                  <c:v>8.74</c:v>
                </c:pt>
                <c:pt idx="107">
                  <c:v>8.74</c:v>
                </c:pt>
                <c:pt idx="108">
                  <c:v>8.74</c:v>
                </c:pt>
                <c:pt idx="109">
                  <c:v>8.74</c:v>
                </c:pt>
                <c:pt idx="110">
                  <c:v>8.74</c:v>
                </c:pt>
                <c:pt idx="111">
                  <c:v>8.74</c:v>
                </c:pt>
                <c:pt idx="112">
                  <c:v>8.74</c:v>
                </c:pt>
                <c:pt idx="113">
                  <c:v>8.74</c:v>
                </c:pt>
                <c:pt idx="114">
                  <c:v>8.74</c:v>
                </c:pt>
                <c:pt idx="115">
                  <c:v>8.74</c:v>
                </c:pt>
                <c:pt idx="116">
                  <c:v>8.74</c:v>
                </c:pt>
                <c:pt idx="117">
                  <c:v>8.74</c:v>
                </c:pt>
                <c:pt idx="118">
                  <c:v>8.74</c:v>
                </c:pt>
                <c:pt idx="119">
                  <c:v>8.74</c:v>
                </c:pt>
                <c:pt idx="120">
                  <c:v>8.74</c:v>
                </c:pt>
                <c:pt idx="121">
                  <c:v>8.74</c:v>
                </c:pt>
                <c:pt idx="122">
                  <c:v>8.74</c:v>
                </c:pt>
                <c:pt idx="123">
                  <c:v>8.74</c:v>
                </c:pt>
                <c:pt idx="124">
                  <c:v>8.74</c:v>
                </c:pt>
                <c:pt idx="125">
                  <c:v>8.74</c:v>
                </c:pt>
                <c:pt idx="126">
                  <c:v>8.74</c:v>
                </c:pt>
                <c:pt idx="127">
                  <c:v>8.74</c:v>
                </c:pt>
                <c:pt idx="128">
                  <c:v>8.74</c:v>
                </c:pt>
                <c:pt idx="129">
                  <c:v>8.74</c:v>
                </c:pt>
                <c:pt idx="130">
                  <c:v>8.74</c:v>
                </c:pt>
                <c:pt idx="131">
                  <c:v>8.74</c:v>
                </c:pt>
                <c:pt idx="132">
                  <c:v>8.74</c:v>
                </c:pt>
                <c:pt idx="133">
                  <c:v>8.74</c:v>
                </c:pt>
                <c:pt idx="134">
                  <c:v>8.74</c:v>
                </c:pt>
                <c:pt idx="135">
                  <c:v>8.74</c:v>
                </c:pt>
                <c:pt idx="136">
                  <c:v>8.74</c:v>
                </c:pt>
                <c:pt idx="137">
                  <c:v>8.74</c:v>
                </c:pt>
                <c:pt idx="138">
                  <c:v>8.74</c:v>
                </c:pt>
                <c:pt idx="139">
                  <c:v>8.74</c:v>
                </c:pt>
                <c:pt idx="140">
                  <c:v>8.74</c:v>
                </c:pt>
                <c:pt idx="141">
                  <c:v>8.74</c:v>
                </c:pt>
                <c:pt idx="142">
                  <c:v>8.74</c:v>
                </c:pt>
                <c:pt idx="143">
                  <c:v>8.74</c:v>
                </c:pt>
                <c:pt idx="144">
                  <c:v>8.74</c:v>
                </c:pt>
                <c:pt idx="145">
                  <c:v>8.74</c:v>
                </c:pt>
                <c:pt idx="146">
                  <c:v>8.74</c:v>
                </c:pt>
                <c:pt idx="147">
                  <c:v>8.74</c:v>
                </c:pt>
                <c:pt idx="148">
                  <c:v>8.74</c:v>
                </c:pt>
                <c:pt idx="149">
                  <c:v>8.74</c:v>
                </c:pt>
                <c:pt idx="150">
                  <c:v>8.74</c:v>
                </c:pt>
                <c:pt idx="151">
                  <c:v>8.74</c:v>
                </c:pt>
                <c:pt idx="152">
                  <c:v>8.74</c:v>
                </c:pt>
                <c:pt idx="153">
                  <c:v>8.74</c:v>
                </c:pt>
                <c:pt idx="154">
                  <c:v>8.74</c:v>
                </c:pt>
                <c:pt idx="155">
                  <c:v>8.74</c:v>
                </c:pt>
                <c:pt idx="156">
                  <c:v>8.74</c:v>
                </c:pt>
                <c:pt idx="157">
                  <c:v>8.74</c:v>
                </c:pt>
                <c:pt idx="158">
                  <c:v>8.74</c:v>
                </c:pt>
                <c:pt idx="159">
                  <c:v>8.74</c:v>
                </c:pt>
                <c:pt idx="160">
                  <c:v>8.74</c:v>
                </c:pt>
                <c:pt idx="161">
                  <c:v>8.74</c:v>
                </c:pt>
                <c:pt idx="162">
                  <c:v>8.74</c:v>
                </c:pt>
                <c:pt idx="163">
                  <c:v>8.74</c:v>
                </c:pt>
                <c:pt idx="164">
                  <c:v>8.74</c:v>
                </c:pt>
                <c:pt idx="165">
                  <c:v>8.74</c:v>
                </c:pt>
                <c:pt idx="166">
                  <c:v>8.74</c:v>
                </c:pt>
                <c:pt idx="167">
                  <c:v>8.74</c:v>
                </c:pt>
                <c:pt idx="168">
                  <c:v>8.74</c:v>
                </c:pt>
                <c:pt idx="169">
                  <c:v>8.74</c:v>
                </c:pt>
                <c:pt idx="170">
                  <c:v>8.74</c:v>
                </c:pt>
                <c:pt idx="171">
                  <c:v>8.74</c:v>
                </c:pt>
                <c:pt idx="172">
                  <c:v>8.74</c:v>
                </c:pt>
                <c:pt idx="173">
                  <c:v>8.74</c:v>
                </c:pt>
                <c:pt idx="174">
                  <c:v>8.74</c:v>
                </c:pt>
                <c:pt idx="175">
                  <c:v>8.74</c:v>
                </c:pt>
                <c:pt idx="176">
                  <c:v>8.74</c:v>
                </c:pt>
                <c:pt idx="177">
                  <c:v>8.74</c:v>
                </c:pt>
                <c:pt idx="178">
                  <c:v>8.74</c:v>
                </c:pt>
                <c:pt idx="179">
                  <c:v>8.74</c:v>
                </c:pt>
                <c:pt idx="180">
                  <c:v>8.74</c:v>
                </c:pt>
                <c:pt idx="181">
                  <c:v>8.74</c:v>
                </c:pt>
                <c:pt idx="182">
                  <c:v>8.74</c:v>
                </c:pt>
                <c:pt idx="183">
                  <c:v>8.74</c:v>
                </c:pt>
                <c:pt idx="184">
                  <c:v>8.74</c:v>
                </c:pt>
                <c:pt idx="185">
                  <c:v>8.74</c:v>
                </c:pt>
                <c:pt idx="186">
                  <c:v>8.74</c:v>
                </c:pt>
                <c:pt idx="187">
                  <c:v>8.74</c:v>
                </c:pt>
                <c:pt idx="188">
                  <c:v>8.74</c:v>
                </c:pt>
                <c:pt idx="189">
                  <c:v>8.74</c:v>
                </c:pt>
                <c:pt idx="190">
                  <c:v>8.74</c:v>
                </c:pt>
                <c:pt idx="191">
                  <c:v>8.74</c:v>
                </c:pt>
                <c:pt idx="192">
                  <c:v>8.74</c:v>
                </c:pt>
                <c:pt idx="193">
                  <c:v>8.74</c:v>
                </c:pt>
                <c:pt idx="194">
                  <c:v>8.74</c:v>
                </c:pt>
                <c:pt idx="195">
                  <c:v>8.74</c:v>
                </c:pt>
                <c:pt idx="196">
                  <c:v>8.74</c:v>
                </c:pt>
                <c:pt idx="197">
                  <c:v>8.74</c:v>
                </c:pt>
                <c:pt idx="198">
                  <c:v>8.74</c:v>
                </c:pt>
                <c:pt idx="199">
                  <c:v>8.74</c:v>
                </c:pt>
                <c:pt idx="200">
                  <c:v>8.74</c:v>
                </c:pt>
                <c:pt idx="201">
                  <c:v>8.74</c:v>
                </c:pt>
                <c:pt idx="202">
                  <c:v>8.74</c:v>
                </c:pt>
                <c:pt idx="203">
                  <c:v>8.74</c:v>
                </c:pt>
                <c:pt idx="204">
                  <c:v>8.74</c:v>
                </c:pt>
                <c:pt idx="205">
                  <c:v>8.74</c:v>
                </c:pt>
                <c:pt idx="206">
                  <c:v>8.74</c:v>
                </c:pt>
                <c:pt idx="207">
                  <c:v>8.74</c:v>
                </c:pt>
                <c:pt idx="208">
                  <c:v>8.74</c:v>
                </c:pt>
                <c:pt idx="209">
                  <c:v>8.74</c:v>
                </c:pt>
                <c:pt idx="210">
                  <c:v>8.74</c:v>
                </c:pt>
                <c:pt idx="211">
                  <c:v>8.74</c:v>
                </c:pt>
                <c:pt idx="212">
                  <c:v>8.74</c:v>
                </c:pt>
                <c:pt idx="213">
                  <c:v>8.74</c:v>
                </c:pt>
                <c:pt idx="214">
                  <c:v>8.74</c:v>
                </c:pt>
                <c:pt idx="215">
                  <c:v>8.74</c:v>
                </c:pt>
                <c:pt idx="216">
                  <c:v>8.74</c:v>
                </c:pt>
                <c:pt idx="217">
                  <c:v>8.74</c:v>
                </c:pt>
                <c:pt idx="218">
                  <c:v>8.74</c:v>
                </c:pt>
                <c:pt idx="219">
                  <c:v>8.74</c:v>
                </c:pt>
                <c:pt idx="220">
                  <c:v>8.74</c:v>
                </c:pt>
                <c:pt idx="221">
                  <c:v>8.74</c:v>
                </c:pt>
                <c:pt idx="222">
                  <c:v>8.74</c:v>
                </c:pt>
                <c:pt idx="223">
                  <c:v>8.74</c:v>
                </c:pt>
                <c:pt idx="224">
                  <c:v>8.74</c:v>
                </c:pt>
                <c:pt idx="225">
                  <c:v>8.74</c:v>
                </c:pt>
                <c:pt idx="226">
                  <c:v>8.74</c:v>
                </c:pt>
                <c:pt idx="227">
                  <c:v>8.74</c:v>
                </c:pt>
                <c:pt idx="228">
                  <c:v>8.74</c:v>
                </c:pt>
                <c:pt idx="229">
                  <c:v>8.74</c:v>
                </c:pt>
                <c:pt idx="230">
                  <c:v>8.74</c:v>
                </c:pt>
                <c:pt idx="231">
                  <c:v>8.74</c:v>
                </c:pt>
                <c:pt idx="232">
                  <c:v>8.74</c:v>
                </c:pt>
                <c:pt idx="233">
                  <c:v>8.74</c:v>
                </c:pt>
                <c:pt idx="234">
                  <c:v>8.74</c:v>
                </c:pt>
                <c:pt idx="235">
                  <c:v>8.74</c:v>
                </c:pt>
                <c:pt idx="236">
                  <c:v>8.74</c:v>
                </c:pt>
                <c:pt idx="237">
                  <c:v>8.74</c:v>
                </c:pt>
                <c:pt idx="238">
                  <c:v>8.74</c:v>
                </c:pt>
                <c:pt idx="239">
                  <c:v>8.74</c:v>
                </c:pt>
                <c:pt idx="240">
                  <c:v>8.74</c:v>
                </c:pt>
                <c:pt idx="241">
                  <c:v>8.74</c:v>
                </c:pt>
                <c:pt idx="242">
                  <c:v>8.74</c:v>
                </c:pt>
                <c:pt idx="243">
                  <c:v>8.74</c:v>
                </c:pt>
                <c:pt idx="244">
                  <c:v>8.74</c:v>
                </c:pt>
                <c:pt idx="245">
                  <c:v>8.74</c:v>
                </c:pt>
                <c:pt idx="246">
                  <c:v>8.74</c:v>
                </c:pt>
                <c:pt idx="247">
                  <c:v>8.74</c:v>
                </c:pt>
                <c:pt idx="248">
                  <c:v>8.74</c:v>
                </c:pt>
                <c:pt idx="249">
                  <c:v>8.74</c:v>
                </c:pt>
                <c:pt idx="250">
                  <c:v>8.74</c:v>
                </c:pt>
                <c:pt idx="251">
                  <c:v>8.74</c:v>
                </c:pt>
                <c:pt idx="252">
                  <c:v>8.74</c:v>
                </c:pt>
                <c:pt idx="253">
                  <c:v>8.74</c:v>
                </c:pt>
                <c:pt idx="254">
                  <c:v>8.74</c:v>
                </c:pt>
                <c:pt idx="255">
                  <c:v>8.74</c:v>
                </c:pt>
                <c:pt idx="256">
                  <c:v>8.74</c:v>
                </c:pt>
                <c:pt idx="257">
                  <c:v>8.74</c:v>
                </c:pt>
                <c:pt idx="258">
                  <c:v>8.74</c:v>
                </c:pt>
                <c:pt idx="259">
                  <c:v>8.74</c:v>
                </c:pt>
                <c:pt idx="260">
                  <c:v>8.74</c:v>
                </c:pt>
                <c:pt idx="261">
                  <c:v>8.74</c:v>
                </c:pt>
                <c:pt idx="262">
                  <c:v>8.74</c:v>
                </c:pt>
                <c:pt idx="263">
                  <c:v>8.74</c:v>
                </c:pt>
                <c:pt idx="264">
                  <c:v>8.74</c:v>
                </c:pt>
                <c:pt idx="265">
                  <c:v>8.74</c:v>
                </c:pt>
                <c:pt idx="266">
                  <c:v>8.74</c:v>
                </c:pt>
                <c:pt idx="267">
                  <c:v>8.74</c:v>
                </c:pt>
                <c:pt idx="268">
                  <c:v>8.74</c:v>
                </c:pt>
                <c:pt idx="269">
                  <c:v>8.74</c:v>
                </c:pt>
                <c:pt idx="270">
                  <c:v>8.74</c:v>
                </c:pt>
                <c:pt idx="271">
                  <c:v>8.74</c:v>
                </c:pt>
                <c:pt idx="272">
                  <c:v>8.74</c:v>
                </c:pt>
                <c:pt idx="273">
                  <c:v>8.74</c:v>
                </c:pt>
                <c:pt idx="274">
                  <c:v>8.74</c:v>
                </c:pt>
                <c:pt idx="275">
                  <c:v>8.74</c:v>
                </c:pt>
                <c:pt idx="276">
                  <c:v>8.74</c:v>
                </c:pt>
                <c:pt idx="277">
                  <c:v>8.74</c:v>
                </c:pt>
                <c:pt idx="278">
                  <c:v>8.74</c:v>
                </c:pt>
                <c:pt idx="279">
                  <c:v>8.74</c:v>
                </c:pt>
                <c:pt idx="280">
                  <c:v>8.74</c:v>
                </c:pt>
                <c:pt idx="281">
                  <c:v>8.74</c:v>
                </c:pt>
                <c:pt idx="282">
                  <c:v>8.74</c:v>
                </c:pt>
                <c:pt idx="283">
                  <c:v>8.74</c:v>
                </c:pt>
                <c:pt idx="284">
                  <c:v>8.74</c:v>
                </c:pt>
                <c:pt idx="285">
                  <c:v>8.74</c:v>
                </c:pt>
                <c:pt idx="286">
                  <c:v>8.74</c:v>
                </c:pt>
                <c:pt idx="287">
                  <c:v>8.74</c:v>
                </c:pt>
                <c:pt idx="288">
                  <c:v>8.74</c:v>
                </c:pt>
                <c:pt idx="289">
                  <c:v>8.74</c:v>
                </c:pt>
                <c:pt idx="290">
                  <c:v>8.74</c:v>
                </c:pt>
                <c:pt idx="291">
                  <c:v>8.74</c:v>
                </c:pt>
                <c:pt idx="292">
                  <c:v>8.74</c:v>
                </c:pt>
                <c:pt idx="293">
                  <c:v>8.74</c:v>
                </c:pt>
                <c:pt idx="294">
                  <c:v>8.74</c:v>
                </c:pt>
                <c:pt idx="295">
                  <c:v>8.74</c:v>
                </c:pt>
                <c:pt idx="296">
                  <c:v>8.74</c:v>
                </c:pt>
                <c:pt idx="297">
                  <c:v>8.74</c:v>
                </c:pt>
                <c:pt idx="298">
                  <c:v>8.74</c:v>
                </c:pt>
                <c:pt idx="299">
                  <c:v>8.74</c:v>
                </c:pt>
                <c:pt idx="300">
                  <c:v>8.74</c:v>
                </c:pt>
                <c:pt idx="301">
                  <c:v>8.74</c:v>
                </c:pt>
                <c:pt idx="302">
                  <c:v>8.74</c:v>
                </c:pt>
                <c:pt idx="303">
                  <c:v>8.74</c:v>
                </c:pt>
                <c:pt idx="304">
                  <c:v>8.74</c:v>
                </c:pt>
                <c:pt idx="305">
                  <c:v>8.74</c:v>
                </c:pt>
                <c:pt idx="306">
                  <c:v>8.74</c:v>
                </c:pt>
                <c:pt idx="307">
                  <c:v>8.74</c:v>
                </c:pt>
                <c:pt idx="308">
                  <c:v>8.74</c:v>
                </c:pt>
                <c:pt idx="309">
                  <c:v>8.74</c:v>
                </c:pt>
                <c:pt idx="310">
                  <c:v>8.74</c:v>
                </c:pt>
                <c:pt idx="311">
                  <c:v>8.74</c:v>
                </c:pt>
                <c:pt idx="312">
                  <c:v>8.74</c:v>
                </c:pt>
                <c:pt idx="313">
                  <c:v>8.74</c:v>
                </c:pt>
                <c:pt idx="314">
                  <c:v>8.74</c:v>
                </c:pt>
                <c:pt idx="315">
                  <c:v>8.74</c:v>
                </c:pt>
                <c:pt idx="316">
                  <c:v>8.74</c:v>
                </c:pt>
                <c:pt idx="317">
                  <c:v>8.74</c:v>
                </c:pt>
                <c:pt idx="318">
                  <c:v>8.74</c:v>
                </c:pt>
                <c:pt idx="319">
                  <c:v>8.74</c:v>
                </c:pt>
                <c:pt idx="320">
                  <c:v>8.74</c:v>
                </c:pt>
                <c:pt idx="321">
                  <c:v>8.74</c:v>
                </c:pt>
                <c:pt idx="322">
                  <c:v>8.74</c:v>
                </c:pt>
                <c:pt idx="323">
                  <c:v>8.74</c:v>
                </c:pt>
                <c:pt idx="324">
                  <c:v>8.74</c:v>
                </c:pt>
                <c:pt idx="325">
                  <c:v>8.74</c:v>
                </c:pt>
                <c:pt idx="326">
                  <c:v>8.74</c:v>
                </c:pt>
                <c:pt idx="327">
                  <c:v>8.74</c:v>
                </c:pt>
                <c:pt idx="328">
                  <c:v>8.74</c:v>
                </c:pt>
                <c:pt idx="329">
                  <c:v>8.74</c:v>
                </c:pt>
                <c:pt idx="330">
                  <c:v>8.74</c:v>
                </c:pt>
                <c:pt idx="331">
                  <c:v>8.74</c:v>
                </c:pt>
                <c:pt idx="332">
                  <c:v>8.74</c:v>
                </c:pt>
                <c:pt idx="333">
                  <c:v>8.74</c:v>
                </c:pt>
                <c:pt idx="334">
                  <c:v>8.74</c:v>
                </c:pt>
                <c:pt idx="335">
                  <c:v>8.74</c:v>
                </c:pt>
                <c:pt idx="336">
                  <c:v>8.74</c:v>
                </c:pt>
                <c:pt idx="337">
                  <c:v>8.74</c:v>
                </c:pt>
                <c:pt idx="338">
                  <c:v>8.74</c:v>
                </c:pt>
                <c:pt idx="339">
                  <c:v>8.74</c:v>
                </c:pt>
                <c:pt idx="340">
                  <c:v>8.74</c:v>
                </c:pt>
                <c:pt idx="341">
                  <c:v>8.74</c:v>
                </c:pt>
                <c:pt idx="342">
                  <c:v>8.74</c:v>
                </c:pt>
                <c:pt idx="343">
                  <c:v>8.74</c:v>
                </c:pt>
                <c:pt idx="344">
                  <c:v>8.74</c:v>
                </c:pt>
                <c:pt idx="345">
                  <c:v>8.74</c:v>
                </c:pt>
                <c:pt idx="346">
                  <c:v>8.74</c:v>
                </c:pt>
                <c:pt idx="347">
                  <c:v>8.74</c:v>
                </c:pt>
                <c:pt idx="348">
                  <c:v>8.74</c:v>
                </c:pt>
                <c:pt idx="349">
                  <c:v>8.74</c:v>
                </c:pt>
                <c:pt idx="350">
                  <c:v>8.74</c:v>
                </c:pt>
                <c:pt idx="351">
                  <c:v>8.74</c:v>
                </c:pt>
                <c:pt idx="352">
                  <c:v>8.74</c:v>
                </c:pt>
                <c:pt idx="353">
                  <c:v>8.74</c:v>
                </c:pt>
                <c:pt idx="354">
                  <c:v>8.74</c:v>
                </c:pt>
                <c:pt idx="355">
                  <c:v>8.74</c:v>
                </c:pt>
                <c:pt idx="356">
                  <c:v>8.74</c:v>
                </c:pt>
                <c:pt idx="357">
                  <c:v>8.74</c:v>
                </c:pt>
                <c:pt idx="358">
                  <c:v>8.74</c:v>
                </c:pt>
                <c:pt idx="359">
                  <c:v>8.74</c:v>
                </c:pt>
                <c:pt idx="360">
                  <c:v>8.74</c:v>
                </c:pt>
                <c:pt idx="361">
                  <c:v>8.74</c:v>
                </c:pt>
                <c:pt idx="362">
                  <c:v>8.74</c:v>
                </c:pt>
                <c:pt idx="363">
                  <c:v>8.74</c:v>
                </c:pt>
                <c:pt idx="364">
                  <c:v>8.74</c:v>
                </c:pt>
                <c:pt idx="365">
                  <c:v>8.74</c:v>
                </c:pt>
                <c:pt idx="366">
                  <c:v>8.74</c:v>
                </c:pt>
                <c:pt idx="367">
                  <c:v>8.74</c:v>
                </c:pt>
                <c:pt idx="368">
                  <c:v>8.74</c:v>
                </c:pt>
                <c:pt idx="369">
                  <c:v>8.74</c:v>
                </c:pt>
                <c:pt idx="370">
                  <c:v>8.74</c:v>
                </c:pt>
                <c:pt idx="371">
                  <c:v>8.74</c:v>
                </c:pt>
                <c:pt idx="372">
                  <c:v>8.74</c:v>
                </c:pt>
                <c:pt idx="373">
                  <c:v>8.74</c:v>
                </c:pt>
                <c:pt idx="374">
                  <c:v>8.74</c:v>
                </c:pt>
                <c:pt idx="375">
                  <c:v>8.74</c:v>
                </c:pt>
                <c:pt idx="376">
                  <c:v>8.74</c:v>
                </c:pt>
                <c:pt idx="377">
                  <c:v>8.74</c:v>
                </c:pt>
                <c:pt idx="378">
                  <c:v>8.74</c:v>
                </c:pt>
                <c:pt idx="379">
                  <c:v>8.74</c:v>
                </c:pt>
                <c:pt idx="380">
                  <c:v>8.74</c:v>
                </c:pt>
                <c:pt idx="381">
                  <c:v>8.74</c:v>
                </c:pt>
                <c:pt idx="382">
                  <c:v>8.74</c:v>
                </c:pt>
                <c:pt idx="383">
                  <c:v>8.74</c:v>
                </c:pt>
                <c:pt idx="384">
                  <c:v>8.74</c:v>
                </c:pt>
                <c:pt idx="385">
                  <c:v>8.74</c:v>
                </c:pt>
                <c:pt idx="386">
                  <c:v>8.74</c:v>
                </c:pt>
                <c:pt idx="387">
                  <c:v>8.74</c:v>
                </c:pt>
                <c:pt idx="388">
                  <c:v>8.74</c:v>
                </c:pt>
                <c:pt idx="389">
                  <c:v>8.74</c:v>
                </c:pt>
                <c:pt idx="390">
                  <c:v>8.74</c:v>
                </c:pt>
                <c:pt idx="391">
                  <c:v>8.74</c:v>
                </c:pt>
                <c:pt idx="392">
                  <c:v>8.74</c:v>
                </c:pt>
                <c:pt idx="393">
                  <c:v>8.74</c:v>
                </c:pt>
                <c:pt idx="394">
                  <c:v>8.74</c:v>
                </c:pt>
                <c:pt idx="395">
                  <c:v>8.74</c:v>
                </c:pt>
                <c:pt idx="396">
                  <c:v>8.74</c:v>
                </c:pt>
                <c:pt idx="397">
                  <c:v>8.74</c:v>
                </c:pt>
                <c:pt idx="398">
                  <c:v>8.74</c:v>
                </c:pt>
                <c:pt idx="399">
                  <c:v>8.74</c:v>
                </c:pt>
                <c:pt idx="400">
                  <c:v>8.74</c:v>
                </c:pt>
                <c:pt idx="401">
                  <c:v>8.74</c:v>
                </c:pt>
                <c:pt idx="402">
                  <c:v>8.74</c:v>
                </c:pt>
                <c:pt idx="403">
                  <c:v>8.74</c:v>
                </c:pt>
                <c:pt idx="404">
                  <c:v>8.74</c:v>
                </c:pt>
                <c:pt idx="405">
                  <c:v>8.74</c:v>
                </c:pt>
                <c:pt idx="406">
                  <c:v>8.74</c:v>
                </c:pt>
                <c:pt idx="407">
                  <c:v>8.74</c:v>
                </c:pt>
                <c:pt idx="408">
                  <c:v>8.74</c:v>
                </c:pt>
                <c:pt idx="409">
                  <c:v>8.74</c:v>
                </c:pt>
                <c:pt idx="410">
                  <c:v>8.74</c:v>
                </c:pt>
                <c:pt idx="411">
                  <c:v>8.74</c:v>
                </c:pt>
                <c:pt idx="412">
                  <c:v>8.74</c:v>
                </c:pt>
                <c:pt idx="413">
                  <c:v>8.74</c:v>
                </c:pt>
                <c:pt idx="414">
                  <c:v>8.74</c:v>
                </c:pt>
                <c:pt idx="415">
                  <c:v>8.74</c:v>
                </c:pt>
                <c:pt idx="416">
                  <c:v>8.74</c:v>
                </c:pt>
                <c:pt idx="417">
                  <c:v>8.74</c:v>
                </c:pt>
                <c:pt idx="418">
                  <c:v>8.74</c:v>
                </c:pt>
                <c:pt idx="419">
                  <c:v>8.74</c:v>
                </c:pt>
                <c:pt idx="420">
                  <c:v>8.74</c:v>
                </c:pt>
                <c:pt idx="421">
                  <c:v>8.74</c:v>
                </c:pt>
                <c:pt idx="422">
                  <c:v>8.74</c:v>
                </c:pt>
                <c:pt idx="423">
                  <c:v>8.74</c:v>
                </c:pt>
                <c:pt idx="424">
                  <c:v>8.74</c:v>
                </c:pt>
                <c:pt idx="425">
                  <c:v>8.74</c:v>
                </c:pt>
                <c:pt idx="426">
                  <c:v>8.74</c:v>
                </c:pt>
                <c:pt idx="427">
                  <c:v>8.74</c:v>
                </c:pt>
                <c:pt idx="428">
                  <c:v>8.74</c:v>
                </c:pt>
                <c:pt idx="429">
                  <c:v>8.74</c:v>
                </c:pt>
                <c:pt idx="430">
                  <c:v>8.74</c:v>
                </c:pt>
                <c:pt idx="431">
                  <c:v>8.74</c:v>
                </c:pt>
                <c:pt idx="432">
                  <c:v>8.74</c:v>
                </c:pt>
                <c:pt idx="433">
                  <c:v>8.74</c:v>
                </c:pt>
                <c:pt idx="434">
                  <c:v>8.74</c:v>
                </c:pt>
                <c:pt idx="435">
                  <c:v>8.74</c:v>
                </c:pt>
                <c:pt idx="436">
                  <c:v>8.74</c:v>
                </c:pt>
                <c:pt idx="437">
                  <c:v>8.74</c:v>
                </c:pt>
                <c:pt idx="438">
                  <c:v>8.74</c:v>
                </c:pt>
                <c:pt idx="439">
                  <c:v>8.74</c:v>
                </c:pt>
                <c:pt idx="440">
                  <c:v>8.74</c:v>
                </c:pt>
                <c:pt idx="441">
                  <c:v>8.74</c:v>
                </c:pt>
                <c:pt idx="442">
                  <c:v>8.74</c:v>
                </c:pt>
                <c:pt idx="443">
                  <c:v>8.74</c:v>
                </c:pt>
                <c:pt idx="444">
                  <c:v>8.74</c:v>
                </c:pt>
                <c:pt idx="445">
                  <c:v>8.74</c:v>
                </c:pt>
                <c:pt idx="446">
                  <c:v>8.74</c:v>
                </c:pt>
                <c:pt idx="447">
                  <c:v>8.74</c:v>
                </c:pt>
                <c:pt idx="448">
                  <c:v>8.74</c:v>
                </c:pt>
                <c:pt idx="449">
                  <c:v>8.74</c:v>
                </c:pt>
                <c:pt idx="450">
                  <c:v>8.74</c:v>
                </c:pt>
                <c:pt idx="451">
                  <c:v>8.74</c:v>
                </c:pt>
                <c:pt idx="452">
                  <c:v>8.74</c:v>
                </c:pt>
                <c:pt idx="453">
                  <c:v>8.74</c:v>
                </c:pt>
                <c:pt idx="454">
                  <c:v>8.74</c:v>
                </c:pt>
                <c:pt idx="455">
                  <c:v>8.74</c:v>
                </c:pt>
                <c:pt idx="456">
                  <c:v>8.74</c:v>
                </c:pt>
                <c:pt idx="457">
                  <c:v>8.74</c:v>
                </c:pt>
                <c:pt idx="458">
                  <c:v>8.74</c:v>
                </c:pt>
                <c:pt idx="459">
                  <c:v>8.74</c:v>
                </c:pt>
                <c:pt idx="460">
                  <c:v>8.74</c:v>
                </c:pt>
                <c:pt idx="461">
                  <c:v>8.74</c:v>
                </c:pt>
                <c:pt idx="462">
                  <c:v>8.74</c:v>
                </c:pt>
                <c:pt idx="463">
                  <c:v>8.74</c:v>
                </c:pt>
                <c:pt idx="464">
                  <c:v>8.74</c:v>
                </c:pt>
                <c:pt idx="465">
                  <c:v>8.74</c:v>
                </c:pt>
                <c:pt idx="466">
                  <c:v>8.74</c:v>
                </c:pt>
                <c:pt idx="467">
                  <c:v>8.74</c:v>
                </c:pt>
                <c:pt idx="468">
                  <c:v>8.74</c:v>
                </c:pt>
                <c:pt idx="469">
                  <c:v>8.74</c:v>
                </c:pt>
                <c:pt idx="470">
                  <c:v>8.74</c:v>
                </c:pt>
                <c:pt idx="471">
                  <c:v>8.74</c:v>
                </c:pt>
                <c:pt idx="472">
                  <c:v>8.74</c:v>
                </c:pt>
                <c:pt idx="473">
                  <c:v>8.74</c:v>
                </c:pt>
                <c:pt idx="474">
                  <c:v>8.74</c:v>
                </c:pt>
                <c:pt idx="475">
                  <c:v>8.74</c:v>
                </c:pt>
                <c:pt idx="476">
                  <c:v>8.74</c:v>
                </c:pt>
                <c:pt idx="477">
                  <c:v>8.74</c:v>
                </c:pt>
                <c:pt idx="478">
                  <c:v>8.74</c:v>
                </c:pt>
                <c:pt idx="479">
                  <c:v>8.74</c:v>
                </c:pt>
                <c:pt idx="480">
                  <c:v>8.74</c:v>
                </c:pt>
                <c:pt idx="481">
                  <c:v>8.74</c:v>
                </c:pt>
                <c:pt idx="482">
                  <c:v>8.74</c:v>
                </c:pt>
                <c:pt idx="483">
                  <c:v>8.74</c:v>
                </c:pt>
                <c:pt idx="484">
                  <c:v>8.74</c:v>
                </c:pt>
                <c:pt idx="485">
                  <c:v>8.74</c:v>
                </c:pt>
                <c:pt idx="486">
                  <c:v>8.74</c:v>
                </c:pt>
                <c:pt idx="487">
                  <c:v>8.74</c:v>
                </c:pt>
                <c:pt idx="488">
                  <c:v>8.74</c:v>
                </c:pt>
                <c:pt idx="489">
                  <c:v>8.74</c:v>
                </c:pt>
                <c:pt idx="490">
                  <c:v>8.74</c:v>
                </c:pt>
                <c:pt idx="491">
                  <c:v>8.74</c:v>
                </c:pt>
                <c:pt idx="492">
                  <c:v>8.74</c:v>
                </c:pt>
                <c:pt idx="493">
                  <c:v>8.74</c:v>
                </c:pt>
                <c:pt idx="494">
                  <c:v>8.74</c:v>
                </c:pt>
                <c:pt idx="495">
                  <c:v>8.74</c:v>
                </c:pt>
                <c:pt idx="496">
                  <c:v>8.74</c:v>
                </c:pt>
                <c:pt idx="497">
                  <c:v>8.74</c:v>
                </c:pt>
                <c:pt idx="498">
                  <c:v>8.74</c:v>
                </c:pt>
                <c:pt idx="499">
                  <c:v>8.74</c:v>
                </c:pt>
                <c:pt idx="500">
                  <c:v>8.74</c:v>
                </c:pt>
                <c:pt idx="501">
                  <c:v>8.74</c:v>
                </c:pt>
                <c:pt idx="502">
                  <c:v>8.74</c:v>
                </c:pt>
                <c:pt idx="503">
                  <c:v>8.74</c:v>
                </c:pt>
                <c:pt idx="504">
                  <c:v>8.74</c:v>
                </c:pt>
                <c:pt idx="505">
                  <c:v>8.74</c:v>
                </c:pt>
                <c:pt idx="506">
                  <c:v>8.74</c:v>
                </c:pt>
                <c:pt idx="507">
                  <c:v>8.74</c:v>
                </c:pt>
                <c:pt idx="508">
                  <c:v>8.74</c:v>
                </c:pt>
                <c:pt idx="509">
                  <c:v>8.74</c:v>
                </c:pt>
                <c:pt idx="510">
                  <c:v>8.74</c:v>
                </c:pt>
                <c:pt idx="511">
                  <c:v>8.74</c:v>
                </c:pt>
                <c:pt idx="512">
                  <c:v>8.74</c:v>
                </c:pt>
                <c:pt idx="513">
                  <c:v>8.74</c:v>
                </c:pt>
                <c:pt idx="514">
                  <c:v>8.74</c:v>
                </c:pt>
                <c:pt idx="515">
                  <c:v>8.74</c:v>
                </c:pt>
                <c:pt idx="516">
                  <c:v>8.74</c:v>
                </c:pt>
                <c:pt idx="517">
                  <c:v>8.74</c:v>
                </c:pt>
                <c:pt idx="518">
                  <c:v>8.74</c:v>
                </c:pt>
                <c:pt idx="519">
                  <c:v>8.74</c:v>
                </c:pt>
                <c:pt idx="520">
                  <c:v>8.74</c:v>
                </c:pt>
                <c:pt idx="521">
                  <c:v>8.74</c:v>
                </c:pt>
                <c:pt idx="522">
                  <c:v>8.74</c:v>
                </c:pt>
                <c:pt idx="523">
                  <c:v>8.74</c:v>
                </c:pt>
                <c:pt idx="524">
                  <c:v>8.74</c:v>
                </c:pt>
                <c:pt idx="525">
                  <c:v>8.74</c:v>
                </c:pt>
                <c:pt idx="526">
                  <c:v>8.74</c:v>
                </c:pt>
                <c:pt idx="527">
                  <c:v>8.74</c:v>
                </c:pt>
                <c:pt idx="528">
                  <c:v>8.74</c:v>
                </c:pt>
                <c:pt idx="529">
                  <c:v>8.74</c:v>
                </c:pt>
                <c:pt idx="530">
                  <c:v>8.74</c:v>
                </c:pt>
                <c:pt idx="531">
                  <c:v>8.74</c:v>
                </c:pt>
                <c:pt idx="532">
                  <c:v>8.74</c:v>
                </c:pt>
                <c:pt idx="533">
                  <c:v>8.74</c:v>
                </c:pt>
                <c:pt idx="534">
                  <c:v>8.74</c:v>
                </c:pt>
                <c:pt idx="535">
                  <c:v>8.74</c:v>
                </c:pt>
                <c:pt idx="536">
                  <c:v>8.74</c:v>
                </c:pt>
                <c:pt idx="537">
                  <c:v>8.74</c:v>
                </c:pt>
                <c:pt idx="538">
                  <c:v>8.74</c:v>
                </c:pt>
                <c:pt idx="539">
                  <c:v>8.74</c:v>
                </c:pt>
                <c:pt idx="540">
                  <c:v>8.74</c:v>
                </c:pt>
                <c:pt idx="541">
                  <c:v>8.74</c:v>
                </c:pt>
                <c:pt idx="542">
                  <c:v>8.74</c:v>
                </c:pt>
                <c:pt idx="543">
                  <c:v>8.74</c:v>
                </c:pt>
                <c:pt idx="544">
                  <c:v>8.74</c:v>
                </c:pt>
                <c:pt idx="545">
                  <c:v>8.74</c:v>
                </c:pt>
                <c:pt idx="546">
                  <c:v>8.74</c:v>
                </c:pt>
                <c:pt idx="547">
                  <c:v>8.74</c:v>
                </c:pt>
                <c:pt idx="548">
                  <c:v>8.74</c:v>
                </c:pt>
                <c:pt idx="549">
                  <c:v>8.74</c:v>
                </c:pt>
                <c:pt idx="550">
                  <c:v>8.74</c:v>
                </c:pt>
                <c:pt idx="551">
                  <c:v>8.74</c:v>
                </c:pt>
                <c:pt idx="552">
                  <c:v>8.74</c:v>
                </c:pt>
                <c:pt idx="553">
                  <c:v>8.74</c:v>
                </c:pt>
                <c:pt idx="554">
                  <c:v>8.74</c:v>
                </c:pt>
                <c:pt idx="555">
                  <c:v>8.74</c:v>
                </c:pt>
                <c:pt idx="556">
                  <c:v>8.74</c:v>
                </c:pt>
                <c:pt idx="557">
                  <c:v>8.74</c:v>
                </c:pt>
                <c:pt idx="558">
                  <c:v>8.74</c:v>
                </c:pt>
                <c:pt idx="559">
                  <c:v>8.74</c:v>
                </c:pt>
                <c:pt idx="560">
                  <c:v>8.74</c:v>
                </c:pt>
                <c:pt idx="561">
                  <c:v>8.74</c:v>
                </c:pt>
                <c:pt idx="562">
                  <c:v>8.74</c:v>
                </c:pt>
                <c:pt idx="563">
                  <c:v>8.74</c:v>
                </c:pt>
                <c:pt idx="564">
                  <c:v>8.74</c:v>
                </c:pt>
                <c:pt idx="565">
                  <c:v>8.74</c:v>
                </c:pt>
                <c:pt idx="566">
                  <c:v>8.74</c:v>
                </c:pt>
                <c:pt idx="567">
                  <c:v>8.74</c:v>
                </c:pt>
                <c:pt idx="568">
                  <c:v>8.74</c:v>
                </c:pt>
                <c:pt idx="569">
                  <c:v>8.74</c:v>
                </c:pt>
                <c:pt idx="570">
                  <c:v>8.74</c:v>
                </c:pt>
                <c:pt idx="571">
                  <c:v>8.74</c:v>
                </c:pt>
                <c:pt idx="572">
                  <c:v>8.74</c:v>
                </c:pt>
                <c:pt idx="573">
                  <c:v>8.74</c:v>
                </c:pt>
                <c:pt idx="574">
                  <c:v>8.74</c:v>
                </c:pt>
                <c:pt idx="575">
                  <c:v>8.74</c:v>
                </c:pt>
                <c:pt idx="576">
                  <c:v>8.74</c:v>
                </c:pt>
                <c:pt idx="577">
                  <c:v>8.74</c:v>
                </c:pt>
                <c:pt idx="578">
                  <c:v>8.74</c:v>
                </c:pt>
                <c:pt idx="579">
                  <c:v>8.74</c:v>
                </c:pt>
                <c:pt idx="580">
                  <c:v>8.74</c:v>
                </c:pt>
                <c:pt idx="581">
                  <c:v>8.74</c:v>
                </c:pt>
                <c:pt idx="582">
                  <c:v>8.74</c:v>
                </c:pt>
                <c:pt idx="583">
                  <c:v>8.74</c:v>
                </c:pt>
                <c:pt idx="584">
                  <c:v>8.74</c:v>
                </c:pt>
                <c:pt idx="585">
                  <c:v>8.74</c:v>
                </c:pt>
                <c:pt idx="586">
                  <c:v>8.74</c:v>
                </c:pt>
                <c:pt idx="587">
                  <c:v>8.74</c:v>
                </c:pt>
                <c:pt idx="588">
                  <c:v>8.74</c:v>
                </c:pt>
                <c:pt idx="589">
                  <c:v>8.74</c:v>
                </c:pt>
                <c:pt idx="590">
                  <c:v>8.74</c:v>
                </c:pt>
                <c:pt idx="591">
                  <c:v>8.74</c:v>
                </c:pt>
                <c:pt idx="592">
                  <c:v>8.74</c:v>
                </c:pt>
                <c:pt idx="593">
                  <c:v>8.74</c:v>
                </c:pt>
                <c:pt idx="594">
                  <c:v>8.74</c:v>
                </c:pt>
                <c:pt idx="595">
                  <c:v>8.74</c:v>
                </c:pt>
                <c:pt idx="596">
                  <c:v>8.74</c:v>
                </c:pt>
                <c:pt idx="597">
                  <c:v>8.74</c:v>
                </c:pt>
                <c:pt idx="598">
                  <c:v>8.74</c:v>
                </c:pt>
                <c:pt idx="599">
                  <c:v>8.74</c:v>
                </c:pt>
                <c:pt idx="600">
                  <c:v>8.74</c:v>
                </c:pt>
                <c:pt idx="601">
                  <c:v>8.74</c:v>
                </c:pt>
                <c:pt idx="602">
                  <c:v>8.74</c:v>
                </c:pt>
                <c:pt idx="603">
                  <c:v>8.74</c:v>
                </c:pt>
                <c:pt idx="604">
                  <c:v>8.74</c:v>
                </c:pt>
                <c:pt idx="605">
                  <c:v>8.74</c:v>
                </c:pt>
                <c:pt idx="606">
                  <c:v>8.74</c:v>
                </c:pt>
                <c:pt idx="607">
                  <c:v>8.74</c:v>
                </c:pt>
                <c:pt idx="608">
                  <c:v>8.74</c:v>
                </c:pt>
                <c:pt idx="609">
                  <c:v>8.74</c:v>
                </c:pt>
                <c:pt idx="610">
                  <c:v>8.74</c:v>
                </c:pt>
                <c:pt idx="611">
                  <c:v>8.74</c:v>
                </c:pt>
                <c:pt idx="612">
                  <c:v>8.74</c:v>
                </c:pt>
                <c:pt idx="613">
                  <c:v>8.74</c:v>
                </c:pt>
                <c:pt idx="614">
                  <c:v>8.74</c:v>
                </c:pt>
                <c:pt idx="615">
                  <c:v>8.74</c:v>
                </c:pt>
                <c:pt idx="616">
                  <c:v>8.74</c:v>
                </c:pt>
                <c:pt idx="617">
                  <c:v>8.74</c:v>
                </c:pt>
                <c:pt idx="618">
                  <c:v>8.74</c:v>
                </c:pt>
                <c:pt idx="619">
                  <c:v>8.74</c:v>
                </c:pt>
                <c:pt idx="620">
                  <c:v>8.74</c:v>
                </c:pt>
                <c:pt idx="621">
                  <c:v>8.74</c:v>
                </c:pt>
                <c:pt idx="622">
                  <c:v>8.74</c:v>
                </c:pt>
                <c:pt idx="623">
                  <c:v>8.74</c:v>
                </c:pt>
                <c:pt idx="624">
                  <c:v>8.74</c:v>
                </c:pt>
                <c:pt idx="625">
                  <c:v>8.74</c:v>
                </c:pt>
                <c:pt idx="626">
                  <c:v>8.74</c:v>
                </c:pt>
                <c:pt idx="627">
                  <c:v>8.74</c:v>
                </c:pt>
                <c:pt idx="628">
                  <c:v>8.74</c:v>
                </c:pt>
                <c:pt idx="629">
                  <c:v>8.74</c:v>
                </c:pt>
                <c:pt idx="630">
                  <c:v>8.74</c:v>
                </c:pt>
                <c:pt idx="631">
                  <c:v>8.74</c:v>
                </c:pt>
                <c:pt idx="632">
                  <c:v>8.74</c:v>
                </c:pt>
                <c:pt idx="633">
                  <c:v>8.74</c:v>
                </c:pt>
                <c:pt idx="634">
                  <c:v>8.74</c:v>
                </c:pt>
                <c:pt idx="635">
                  <c:v>8.74</c:v>
                </c:pt>
                <c:pt idx="636">
                  <c:v>8.74</c:v>
                </c:pt>
                <c:pt idx="637">
                  <c:v>8.74</c:v>
                </c:pt>
                <c:pt idx="638">
                  <c:v>8.74</c:v>
                </c:pt>
                <c:pt idx="639">
                  <c:v>8.74</c:v>
                </c:pt>
                <c:pt idx="640">
                  <c:v>8.74</c:v>
                </c:pt>
                <c:pt idx="641">
                  <c:v>8.74</c:v>
                </c:pt>
                <c:pt idx="642">
                  <c:v>8.74</c:v>
                </c:pt>
                <c:pt idx="643">
                  <c:v>8.74</c:v>
                </c:pt>
                <c:pt idx="644">
                  <c:v>8.74</c:v>
                </c:pt>
                <c:pt idx="645">
                  <c:v>8.74</c:v>
                </c:pt>
                <c:pt idx="646">
                  <c:v>8.74</c:v>
                </c:pt>
                <c:pt idx="647">
                  <c:v>8.74</c:v>
                </c:pt>
                <c:pt idx="648">
                  <c:v>8.74</c:v>
                </c:pt>
                <c:pt idx="649">
                  <c:v>8.74</c:v>
                </c:pt>
                <c:pt idx="650">
                  <c:v>8.74</c:v>
                </c:pt>
                <c:pt idx="651">
                  <c:v>8.74</c:v>
                </c:pt>
                <c:pt idx="652">
                  <c:v>8.74</c:v>
                </c:pt>
                <c:pt idx="653">
                  <c:v>8.74</c:v>
                </c:pt>
                <c:pt idx="654">
                  <c:v>8.74</c:v>
                </c:pt>
                <c:pt idx="655">
                  <c:v>8.74</c:v>
                </c:pt>
                <c:pt idx="656">
                  <c:v>8.74</c:v>
                </c:pt>
                <c:pt idx="657">
                  <c:v>8.74</c:v>
                </c:pt>
                <c:pt idx="658">
                  <c:v>8.74</c:v>
                </c:pt>
                <c:pt idx="659">
                  <c:v>8.74</c:v>
                </c:pt>
                <c:pt idx="660">
                  <c:v>8.74</c:v>
                </c:pt>
                <c:pt idx="661">
                  <c:v>8.74</c:v>
                </c:pt>
                <c:pt idx="662">
                  <c:v>8.74</c:v>
                </c:pt>
                <c:pt idx="663">
                  <c:v>8.74</c:v>
                </c:pt>
                <c:pt idx="664">
                  <c:v>8.74</c:v>
                </c:pt>
                <c:pt idx="665">
                  <c:v>8.74</c:v>
                </c:pt>
                <c:pt idx="666">
                  <c:v>8.74</c:v>
                </c:pt>
                <c:pt idx="667">
                  <c:v>8.74</c:v>
                </c:pt>
                <c:pt idx="668">
                  <c:v>8.74</c:v>
                </c:pt>
                <c:pt idx="669">
                  <c:v>8.74</c:v>
                </c:pt>
                <c:pt idx="670">
                  <c:v>8.74</c:v>
                </c:pt>
                <c:pt idx="671">
                  <c:v>8.74</c:v>
                </c:pt>
                <c:pt idx="672">
                  <c:v>8.74</c:v>
                </c:pt>
                <c:pt idx="673">
                  <c:v>8.74</c:v>
                </c:pt>
                <c:pt idx="674">
                  <c:v>8.74</c:v>
                </c:pt>
                <c:pt idx="675">
                  <c:v>8.74</c:v>
                </c:pt>
                <c:pt idx="676">
                  <c:v>8.74</c:v>
                </c:pt>
                <c:pt idx="677">
                  <c:v>8.74</c:v>
                </c:pt>
                <c:pt idx="678">
                  <c:v>8.74</c:v>
                </c:pt>
                <c:pt idx="679">
                  <c:v>8.74</c:v>
                </c:pt>
                <c:pt idx="680">
                  <c:v>8.74</c:v>
                </c:pt>
                <c:pt idx="681">
                  <c:v>8.74</c:v>
                </c:pt>
                <c:pt idx="682">
                  <c:v>8.74</c:v>
                </c:pt>
                <c:pt idx="683">
                  <c:v>8.74</c:v>
                </c:pt>
                <c:pt idx="684">
                  <c:v>8.74</c:v>
                </c:pt>
                <c:pt idx="685">
                  <c:v>8.74</c:v>
                </c:pt>
                <c:pt idx="686">
                  <c:v>8.74</c:v>
                </c:pt>
                <c:pt idx="687">
                  <c:v>8.74</c:v>
                </c:pt>
                <c:pt idx="688">
                  <c:v>8.74</c:v>
                </c:pt>
                <c:pt idx="689">
                  <c:v>8.74</c:v>
                </c:pt>
                <c:pt idx="690">
                  <c:v>8.74</c:v>
                </c:pt>
                <c:pt idx="691">
                  <c:v>8.74</c:v>
                </c:pt>
                <c:pt idx="692">
                  <c:v>8.74</c:v>
                </c:pt>
                <c:pt idx="693">
                  <c:v>8.74</c:v>
                </c:pt>
                <c:pt idx="694">
                  <c:v>8.74</c:v>
                </c:pt>
                <c:pt idx="695">
                  <c:v>8.74</c:v>
                </c:pt>
                <c:pt idx="696">
                  <c:v>8.74</c:v>
                </c:pt>
                <c:pt idx="697">
                  <c:v>8.74</c:v>
                </c:pt>
                <c:pt idx="698">
                  <c:v>8.74</c:v>
                </c:pt>
                <c:pt idx="699">
                  <c:v>8.74</c:v>
                </c:pt>
                <c:pt idx="700">
                  <c:v>8.74</c:v>
                </c:pt>
                <c:pt idx="701">
                  <c:v>8.74</c:v>
                </c:pt>
                <c:pt idx="702">
                  <c:v>8.74</c:v>
                </c:pt>
                <c:pt idx="703">
                  <c:v>8.74</c:v>
                </c:pt>
                <c:pt idx="704">
                  <c:v>8.74</c:v>
                </c:pt>
                <c:pt idx="705">
                  <c:v>8.74</c:v>
                </c:pt>
                <c:pt idx="706">
                  <c:v>8.74</c:v>
                </c:pt>
                <c:pt idx="707">
                  <c:v>8.74</c:v>
                </c:pt>
                <c:pt idx="708">
                  <c:v>8.74</c:v>
                </c:pt>
                <c:pt idx="709">
                  <c:v>8.74</c:v>
                </c:pt>
                <c:pt idx="710">
                  <c:v>8.74</c:v>
                </c:pt>
                <c:pt idx="711">
                  <c:v>8.74</c:v>
                </c:pt>
                <c:pt idx="712">
                  <c:v>8.74</c:v>
                </c:pt>
                <c:pt idx="713">
                  <c:v>8.74</c:v>
                </c:pt>
                <c:pt idx="714">
                  <c:v>8.74</c:v>
                </c:pt>
                <c:pt idx="715">
                  <c:v>8.74</c:v>
                </c:pt>
                <c:pt idx="716">
                  <c:v>8.74</c:v>
                </c:pt>
                <c:pt idx="717">
                  <c:v>8.74</c:v>
                </c:pt>
                <c:pt idx="718">
                  <c:v>8.74</c:v>
                </c:pt>
                <c:pt idx="719">
                  <c:v>8.74</c:v>
                </c:pt>
                <c:pt idx="720">
                  <c:v>8.74</c:v>
                </c:pt>
                <c:pt idx="721">
                  <c:v>8.74</c:v>
                </c:pt>
                <c:pt idx="722">
                  <c:v>8.74</c:v>
                </c:pt>
                <c:pt idx="723">
                  <c:v>8.74</c:v>
                </c:pt>
                <c:pt idx="724">
                  <c:v>8.74</c:v>
                </c:pt>
                <c:pt idx="725">
                  <c:v>8.74</c:v>
                </c:pt>
                <c:pt idx="726">
                  <c:v>8.74</c:v>
                </c:pt>
                <c:pt idx="727">
                  <c:v>8.74</c:v>
                </c:pt>
                <c:pt idx="728">
                  <c:v>8.74</c:v>
                </c:pt>
                <c:pt idx="729">
                  <c:v>8.74</c:v>
                </c:pt>
              </c:numCache>
            </c:numRef>
          </c:val>
          <c:smooth val="1"/>
          <c:extLst>
            <c:ext xmlns:c16="http://schemas.microsoft.com/office/drawing/2014/chart" uri="{C3380CC4-5D6E-409C-BE32-E72D297353CC}">
              <c16:uniqueId val="{00000008-C356-4A58-9C10-638A3180D7E4}"/>
            </c:ext>
          </c:extLst>
        </c:ser>
        <c:ser>
          <c:idx val="12"/>
          <c:order val="19"/>
          <c:tx>
            <c:v>MINIMO ABSOLUTO 2015</c:v>
          </c:tx>
          <c:spPr>
            <a:ln w="50800">
              <a:solidFill>
                <a:srgbClr val="00B050"/>
              </a:solidFill>
              <a:prstDash val="solid"/>
            </a:ln>
          </c:spPr>
          <c:marker>
            <c:symbol val="none"/>
          </c:marker>
          <c:cat>
            <c:numRef>
              <c:f>[1]Teléfono!$A$4390:$A$5121</c:f>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f>DATOS!$AO$3:$AO$732</c:f>
              <c:numCache>
                <c:formatCode>0.00</c:formatCode>
                <c:ptCount val="73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0.3</c:v>
                </c:pt>
                <c:pt idx="275">
                  <c:v>0.3</c:v>
                </c:pt>
                <c:pt idx="276">
                  <c:v>0.3</c:v>
                </c:pt>
                <c:pt idx="277">
                  <c:v>0.3</c:v>
                </c:pt>
                <c:pt idx="278">
                  <c:v>0.3</c:v>
                </c:pt>
                <c:pt idx="279">
                  <c:v>0.3</c:v>
                </c:pt>
                <c:pt idx="280">
                  <c:v>0.3</c:v>
                </c:pt>
                <c:pt idx="281">
                  <c:v>0.3</c:v>
                </c:pt>
                <c:pt idx="282">
                  <c:v>0.3</c:v>
                </c:pt>
                <c:pt idx="283">
                  <c:v>0.3</c:v>
                </c:pt>
                <c:pt idx="284">
                  <c:v>0.3</c:v>
                </c:pt>
                <c:pt idx="285">
                  <c:v>0.3</c:v>
                </c:pt>
                <c:pt idx="286">
                  <c:v>0.3</c:v>
                </c:pt>
                <c:pt idx="287">
                  <c:v>0.3</c:v>
                </c:pt>
                <c:pt idx="288">
                  <c:v>0.3</c:v>
                </c:pt>
                <c:pt idx="289">
                  <c:v>0.3</c:v>
                </c:pt>
                <c:pt idx="290">
                  <c:v>0.3</c:v>
                </c:pt>
                <c:pt idx="291">
                  <c:v>0.3</c:v>
                </c:pt>
                <c:pt idx="292">
                  <c:v>0.3</c:v>
                </c:pt>
                <c:pt idx="293">
                  <c:v>0.3</c:v>
                </c:pt>
                <c:pt idx="294">
                  <c:v>0.3</c:v>
                </c:pt>
                <c:pt idx="295">
                  <c:v>0.3</c:v>
                </c:pt>
                <c:pt idx="296">
                  <c:v>0.3</c:v>
                </c:pt>
                <c:pt idx="297">
                  <c:v>0.3</c:v>
                </c:pt>
                <c:pt idx="298">
                  <c:v>0.3</c:v>
                </c:pt>
                <c:pt idx="299">
                  <c:v>0.3</c:v>
                </c:pt>
                <c:pt idx="300">
                  <c:v>0.3</c:v>
                </c:pt>
                <c:pt idx="301">
                  <c:v>0.3</c:v>
                </c:pt>
                <c:pt idx="302">
                  <c:v>0.3</c:v>
                </c:pt>
                <c:pt idx="303">
                  <c:v>0.3</c:v>
                </c:pt>
                <c:pt idx="304">
                  <c:v>0.3</c:v>
                </c:pt>
                <c:pt idx="305">
                  <c:v>0.3</c:v>
                </c:pt>
                <c:pt idx="306">
                  <c:v>0.3</c:v>
                </c:pt>
                <c:pt idx="307">
                  <c:v>0.3</c:v>
                </c:pt>
                <c:pt idx="308">
                  <c:v>0.3</c:v>
                </c:pt>
                <c:pt idx="309">
                  <c:v>0.3</c:v>
                </c:pt>
                <c:pt idx="310">
                  <c:v>0.3</c:v>
                </c:pt>
                <c:pt idx="311">
                  <c:v>0.3</c:v>
                </c:pt>
                <c:pt idx="312">
                  <c:v>0.3</c:v>
                </c:pt>
                <c:pt idx="313">
                  <c:v>0.3</c:v>
                </c:pt>
                <c:pt idx="314">
                  <c:v>0.3</c:v>
                </c:pt>
                <c:pt idx="315">
                  <c:v>0.3</c:v>
                </c:pt>
                <c:pt idx="316">
                  <c:v>0.3</c:v>
                </c:pt>
                <c:pt idx="317">
                  <c:v>0.3</c:v>
                </c:pt>
                <c:pt idx="318">
                  <c:v>0.3</c:v>
                </c:pt>
                <c:pt idx="319">
                  <c:v>0.3</c:v>
                </c:pt>
                <c:pt idx="320">
                  <c:v>0.3</c:v>
                </c:pt>
                <c:pt idx="321">
                  <c:v>0.3</c:v>
                </c:pt>
                <c:pt idx="322">
                  <c:v>0.3</c:v>
                </c:pt>
                <c:pt idx="323">
                  <c:v>0.3</c:v>
                </c:pt>
                <c:pt idx="324">
                  <c:v>0.3</c:v>
                </c:pt>
                <c:pt idx="325">
                  <c:v>0.3</c:v>
                </c:pt>
                <c:pt idx="326">
                  <c:v>0.3</c:v>
                </c:pt>
                <c:pt idx="327">
                  <c:v>0.3</c:v>
                </c:pt>
                <c:pt idx="328">
                  <c:v>0.3</c:v>
                </c:pt>
                <c:pt idx="329">
                  <c:v>0.3</c:v>
                </c:pt>
                <c:pt idx="330">
                  <c:v>0.3</c:v>
                </c:pt>
                <c:pt idx="331">
                  <c:v>0.3</c:v>
                </c:pt>
                <c:pt idx="332">
                  <c:v>0.3</c:v>
                </c:pt>
                <c:pt idx="333">
                  <c:v>0.3</c:v>
                </c:pt>
                <c:pt idx="334">
                  <c:v>0.3</c:v>
                </c:pt>
                <c:pt idx="335">
                  <c:v>0.3</c:v>
                </c:pt>
                <c:pt idx="336">
                  <c:v>0.3</c:v>
                </c:pt>
                <c:pt idx="337">
                  <c:v>0.3</c:v>
                </c:pt>
                <c:pt idx="338">
                  <c:v>0.3</c:v>
                </c:pt>
                <c:pt idx="339">
                  <c:v>0.3</c:v>
                </c:pt>
                <c:pt idx="340">
                  <c:v>0.3</c:v>
                </c:pt>
                <c:pt idx="341">
                  <c:v>0.3</c:v>
                </c:pt>
                <c:pt idx="342">
                  <c:v>0.3</c:v>
                </c:pt>
                <c:pt idx="343">
                  <c:v>0.3</c:v>
                </c:pt>
                <c:pt idx="344">
                  <c:v>0.3</c:v>
                </c:pt>
                <c:pt idx="345">
                  <c:v>0.3</c:v>
                </c:pt>
                <c:pt idx="346">
                  <c:v>0.3</c:v>
                </c:pt>
                <c:pt idx="347">
                  <c:v>0.3</c:v>
                </c:pt>
                <c:pt idx="348">
                  <c:v>0.3</c:v>
                </c:pt>
                <c:pt idx="349">
                  <c:v>0.3</c:v>
                </c:pt>
                <c:pt idx="350">
                  <c:v>0.3</c:v>
                </c:pt>
                <c:pt idx="351">
                  <c:v>0.3</c:v>
                </c:pt>
                <c:pt idx="352">
                  <c:v>0.3</c:v>
                </c:pt>
                <c:pt idx="353">
                  <c:v>0.3</c:v>
                </c:pt>
                <c:pt idx="354">
                  <c:v>0.3</c:v>
                </c:pt>
                <c:pt idx="355">
                  <c:v>0.3</c:v>
                </c:pt>
                <c:pt idx="356">
                  <c:v>0.3</c:v>
                </c:pt>
                <c:pt idx="357">
                  <c:v>0.3</c:v>
                </c:pt>
                <c:pt idx="358">
                  <c:v>0.3</c:v>
                </c:pt>
                <c:pt idx="359">
                  <c:v>0.3</c:v>
                </c:pt>
                <c:pt idx="360">
                  <c:v>0.3</c:v>
                </c:pt>
                <c:pt idx="361">
                  <c:v>0.3</c:v>
                </c:pt>
                <c:pt idx="362">
                  <c:v>0.3</c:v>
                </c:pt>
                <c:pt idx="363">
                  <c:v>0.3</c:v>
                </c:pt>
                <c:pt idx="364">
                  <c:v>0.3</c:v>
                </c:pt>
                <c:pt idx="365">
                  <c:v>0.3</c:v>
                </c:pt>
                <c:pt idx="366">
                  <c:v>0.3</c:v>
                </c:pt>
                <c:pt idx="367">
                  <c:v>0.3</c:v>
                </c:pt>
                <c:pt idx="368">
                  <c:v>0.3</c:v>
                </c:pt>
                <c:pt idx="369">
                  <c:v>0.3</c:v>
                </c:pt>
                <c:pt idx="370">
                  <c:v>0.3</c:v>
                </c:pt>
                <c:pt idx="371">
                  <c:v>0.3</c:v>
                </c:pt>
                <c:pt idx="372">
                  <c:v>0.3</c:v>
                </c:pt>
                <c:pt idx="373">
                  <c:v>0.3</c:v>
                </c:pt>
                <c:pt idx="374">
                  <c:v>0.3</c:v>
                </c:pt>
                <c:pt idx="375">
                  <c:v>0.3</c:v>
                </c:pt>
                <c:pt idx="376">
                  <c:v>0.3</c:v>
                </c:pt>
                <c:pt idx="377">
                  <c:v>0.3</c:v>
                </c:pt>
                <c:pt idx="378">
                  <c:v>0.3</c:v>
                </c:pt>
                <c:pt idx="379">
                  <c:v>0.3</c:v>
                </c:pt>
                <c:pt idx="380">
                  <c:v>0.3</c:v>
                </c:pt>
                <c:pt idx="381">
                  <c:v>0.3</c:v>
                </c:pt>
                <c:pt idx="382">
                  <c:v>0.3</c:v>
                </c:pt>
                <c:pt idx="383">
                  <c:v>0.3</c:v>
                </c:pt>
                <c:pt idx="384">
                  <c:v>0.3</c:v>
                </c:pt>
                <c:pt idx="385">
                  <c:v>0.3</c:v>
                </c:pt>
                <c:pt idx="386">
                  <c:v>0.3</c:v>
                </c:pt>
                <c:pt idx="387">
                  <c:v>0.3</c:v>
                </c:pt>
                <c:pt idx="388">
                  <c:v>0.3</c:v>
                </c:pt>
                <c:pt idx="389">
                  <c:v>0.3</c:v>
                </c:pt>
                <c:pt idx="390">
                  <c:v>0.3</c:v>
                </c:pt>
                <c:pt idx="391">
                  <c:v>0.3</c:v>
                </c:pt>
                <c:pt idx="392">
                  <c:v>0.3</c:v>
                </c:pt>
                <c:pt idx="393">
                  <c:v>0.3</c:v>
                </c:pt>
                <c:pt idx="394">
                  <c:v>0.3</c:v>
                </c:pt>
                <c:pt idx="395">
                  <c:v>0.3</c:v>
                </c:pt>
                <c:pt idx="396">
                  <c:v>0.3</c:v>
                </c:pt>
                <c:pt idx="397">
                  <c:v>0.3</c:v>
                </c:pt>
                <c:pt idx="398">
                  <c:v>0.3</c:v>
                </c:pt>
                <c:pt idx="399">
                  <c:v>0.3</c:v>
                </c:pt>
                <c:pt idx="400">
                  <c:v>0.3</c:v>
                </c:pt>
                <c:pt idx="401">
                  <c:v>0.3</c:v>
                </c:pt>
                <c:pt idx="402">
                  <c:v>0.3</c:v>
                </c:pt>
                <c:pt idx="403">
                  <c:v>0.3</c:v>
                </c:pt>
                <c:pt idx="404">
                  <c:v>0.3</c:v>
                </c:pt>
                <c:pt idx="405">
                  <c:v>0.3</c:v>
                </c:pt>
                <c:pt idx="406">
                  <c:v>0.3</c:v>
                </c:pt>
                <c:pt idx="407">
                  <c:v>0.3</c:v>
                </c:pt>
                <c:pt idx="408">
                  <c:v>0.3</c:v>
                </c:pt>
                <c:pt idx="409">
                  <c:v>0.3</c:v>
                </c:pt>
                <c:pt idx="410">
                  <c:v>0.3</c:v>
                </c:pt>
                <c:pt idx="411">
                  <c:v>0.3</c:v>
                </c:pt>
                <c:pt idx="412">
                  <c:v>0.3</c:v>
                </c:pt>
                <c:pt idx="413">
                  <c:v>0.3</c:v>
                </c:pt>
                <c:pt idx="414">
                  <c:v>0.3</c:v>
                </c:pt>
                <c:pt idx="415">
                  <c:v>0.3</c:v>
                </c:pt>
                <c:pt idx="416">
                  <c:v>0.3</c:v>
                </c:pt>
                <c:pt idx="417">
                  <c:v>0.3</c:v>
                </c:pt>
                <c:pt idx="418">
                  <c:v>0.3</c:v>
                </c:pt>
                <c:pt idx="419">
                  <c:v>0.3</c:v>
                </c:pt>
                <c:pt idx="420">
                  <c:v>0.3</c:v>
                </c:pt>
                <c:pt idx="421">
                  <c:v>0.3</c:v>
                </c:pt>
                <c:pt idx="422">
                  <c:v>0.3</c:v>
                </c:pt>
                <c:pt idx="423">
                  <c:v>0.3</c:v>
                </c:pt>
                <c:pt idx="424">
                  <c:v>0.3</c:v>
                </c:pt>
                <c:pt idx="425">
                  <c:v>0.3</c:v>
                </c:pt>
                <c:pt idx="426">
                  <c:v>0.3</c:v>
                </c:pt>
                <c:pt idx="427">
                  <c:v>0.3</c:v>
                </c:pt>
                <c:pt idx="428">
                  <c:v>0.3</c:v>
                </c:pt>
                <c:pt idx="429">
                  <c:v>0.3</c:v>
                </c:pt>
                <c:pt idx="430">
                  <c:v>0.3</c:v>
                </c:pt>
                <c:pt idx="431">
                  <c:v>0.3</c:v>
                </c:pt>
                <c:pt idx="432">
                  <c:v>0.3</c:v>
                </c:pt>
                <c:pt idx="433">
                  <c:v>0.3</c:v>
                </c:pt>
                <c:pt idx="434">
                  <c:v>0.3</c:v>
                </c:pt>
                <c:pt idx="435">
                  <c:v>0.3</c:v>
                </c:pt>
                <c:pt idx="436">
                  <c:v>0.3</c:v>
                </c:pt>
                <c:pt idx="437">
                  <c:v>0.3</c:v>
                </c:pt>
                <c:pt idx="438">
                  <c:v>0.3</c:v>
                </c:pt>
                <c:pt idx="439">
                  <c:v>0.3</c:v>
                </c:pt>
                <c:pt idx="440">
                  <c:v>0.3</c:v>
                </c:pt>
                <c:pt idx="441">
                  <c:v>0.3</c:v>
                </c:pt>
                <c:pt idx="442">
                  <c:v>0.3</c:v>
                </c:pt>
                <c:pt idx="443">
                  <c:v>0.3</c:v>
                </c:pt>
                <c:pt idx="444">
                  <c:v>0.3</c:v>
                </c:pt>
                <c:pt idx="445">
                  <c:v>0.3</c:v>
                </c:pt>
                <c:pt idx="446">
                  <c:v>0.3</c:v>
                </c:pt>
                <c:pt idx="447">
                  <c:v>0.3</c:v>
                </c:pt>
                <c:pt idx="448">
                  <c:v>0.3</c:v>
                </c:pt>
                <c:pt idx="449">
                  <c:v>0.3</c:v>
                </c:pt>
                <c:pt idx="450">
                  <c:v>0.3</c:v>
                </c:pt>
                <c:pt idx="451">
                  <c:v>0.3</c:v>
                </c:pt>
                <c:pt idx="452">
                  <c:v>0.3</c:v>
                </c:pt>
                <c:pt idx="453">
                  <c:v>0.3</c:v>
                </c:pt>
                <c:pt idx="454">
                  <c:v>0.3</c:v>
                </c:pt>
                <c:pt idx="455">
                  <c:v>0.3</c:v>
                </c:pt>
                <c:pt idx="456">
                  <c:v>0.3</c:v>
                </c:pt>
                <c:pt idx="457">
                  <c:v>0.3</c:v>
                </c:pt>
                <c:pt idx="458">
                  <c:v>0.3</c:v>
                </c:pt>
                <c:pt idx="459">
                  <c:v>0.3</c:v>
                </c:pt>
                <c:pt idx="460">
                  <c:v>0.3</c:v>
                </c:pt>
                <c:pt idx="461">
                  <c:v>0.3</c:v>
                </c:pt>
                <c:pt idx="462">
                  <c:v>0.3</c:v>
                </c:pt>
                <c:pt idx="463">
                  <c:v>0.3</c:v>
                </c:pt>
                <c:pt idx="464">
                  <c:v>0.3</c:v>
                </c:pt>
                <c:pt idx="465">
                  <c:v>0.3</c:v>
                </c:pt>
                <c:pt idx="466">
                  <c:v>0.3</c:v>
                </c:pt>
                <c:pt idx="467">
                  <c:v>0.3</c:v>
                </c:pt>
                <c:pt idx="468">
                  <c:v>0.3</c:v>
                </c:pt>
                <c:pt idx="469">
                  <c:v>0.3</c:v>
                </c:pt>
                <c:pt idx="470">
                  <c:v>0.3</c:v>
                </c:pt>
                <c:pt idx="471">
                  <c:v>0.3</c:v>
                </c:pt>
                <c:pt idx="472">
                  <c:v>0.3</c:v>
                </c:pt>
                <c:pt idx="473">
                  <c:v>0.3</c:v>
                </c:pt>
                <c:pt idx="474">
                  <c:v>0.3</c:v>
                </c:pt>
                <c:pt idx="475">
                  <c:v>0.3</c:v>
                </c:pt>
                <c:pt idx="476">
                  <c:v>0.3</c:v>
                </c:pt>
                <c:pt idx="477">
                  <c:v>0.3</c:v>
                </c:pt>
                <c:pt idx="478">
                  <c:v>0.3</c:v>
                </c:pt>
                <c:pt idx="479">
                  <c:v>0.3</c:v>
                </c:pt>
                <c:pt idx="480">
                  <c:v>0.3</c:v>
                </c:pt>
                <c:pt idx="481">
                  <c:v>0.3</c:v>
                </c:pt>
                <c:pt idx="482">
                  <c:v>0.3</c:v>
                </c:pt>
                <c:pt idx="483">
                  <c:v>0.3</c:v>
                </c:pt>
                <c:pt idx="484">
                  <c:v>0.3</c:v>
                </c:pt>
                <c:pt idx="485">
                  <c:v>0.3</c:v>
                </c:pt>
                <c:pt idx="486">
                  <c:v>0.3</c:v>
                </c:pt>
                <c:pt idx="487">
                  <c:v>0.3</c:v>
                </c:pt>
                <c:pt idx="488">
                  <c:v>0.3</c:v>
                </c:pt>
                <c:pt idx="489">
                  <c:v>0.3</c:v>
                </c:pt>
                <c:pt idx="490">
                  <c:v>0.3</c:v>
                </c:pt>
                <c:pt idx="491">
                  <c:v>0.3</c:v>
                </c:pt>
                <c:pt idx="492">
                  <c:v>0.3</c:v>
                </c:pt>
                <c:pt idx="493">
                  <c:v>0.3</c:v>
                </c:pt>
                <c:pt idx="494">
                  <c:v>0.3</c:v>
                </c:pt>
                <c:pt idx="495">
                  <c:v>0.3</c:v>
                </c:pt>
                <c:pt idx="496">
                  <c:v>0.3</c:v>
                </c:pt>
                <c:pt idx="497">
                  <c:v>0.3</c:v>
                </c:pt>
                <c:pt idx="498">
                  <c:v>0.3</c:v>
                </c:pt>
                <c:pt idx="499">
                  <c:v>0.3</c:v>
                </c:pt>
                <c:pt idx="500">
                  <c:v>0.3</c:v>
                </c:pt>
                <c:pt idx="501">
                  <c:v>0.3</c:v>
                </c:pt>
                <c:pt idx="502">
                  <c:v>0.3</c:v>
                </c:pt>
                <c:pt idx="503">
                  <c:v>0.3</c:v>
                </c:pt>
                <c:pt idx="504">
                  <c:v>0.3</c:v>
                </c:pt>
                <c:pt idx="505">
                  <c:v>0.3</c:v>
                </c:pt>
                <c:pt idx="506">
                  <c:v>0.3</c:v>
                </c:pt>
                <c:pt idx="507">
                  <c:v>0.3</c:v>
                </c:pt>
                <c:pt idx="508">
                  <c:v>0.3</c:v>
                </c:pt>
                <c:pt idx="509">
                  <c:v>0.3</c:v>
                </c:pt>
                <c:pt idx="510">
                  <c:v>0.3</c:v>
                </c:pt>
                <c:pt idx="511">
                  <c:v>0.3</c:v>
                </c:pt>
                <c:pt idx="512">
                  <c:v>0.3</c:v>
                </c:pt>
                <c:pt idx="513">
                  <c:v>0.3</c:v>
                </c:pt>
                <c:pt idx="514">
                  <c:v>0.3</c:v>
                </c:pt>
                <c:pt idx="515">
                  <c:v>0.3</c:v>
                </c:pt>
                <c:pt idx="516">
                  <c:v>0.3</c:v>
                </c:pt>
                <c:pt idx="517">
                  <c:v>0.3</c:v>
                </c:pt>
                <c:pt idx="518">
                  <c:v>0.3</c:v>
                </c:pt>
                <c:pt idx="519">
                  <c:v>0.3</c:v>
                </c:pt>
                <c:pt idx="520">
                  <c:v>0.3</c:v>
                </c:pt>
                <c:pt idx="521">
                  <c:v>0.3</c:v>
                </c:pt>
                <c:pt idx="522">
                  <c:v>0.3</c:v>
                </c:pt>
                <c:pt idx="523">
                  <c:v>0.3</c:v>
                </c:pt>
                <c:pt idx="524">
                  <c:v>0.3</c:v>
                </c:pt>
                <c:pt idx="525">
                  <c:v>0.3</c:v>
                </c:pt>
                <c:pt idx="526">
                  <c:v>0.3</c:v>
                </c:pt>
                <c:pt idx="527">
                  <c:v>0.3</c:v>
                </c:pt>
                <c:pt idx="528">
                  <c:v>0.3</c:v>
                </c:pt>
                <c:pt idx="529">
                  <c:v>0.3</c:v>
                </c:pt>
                <c:pt idx="530">
                  <c:v>0.3</c:v>
                </c:pt>
                <c:pt idx="531">
                  <c:v>0.3</c:v>
                </c:pt>
                <c:pt idx="532">
                  <c:v>0.3</c:v>
                </c:pt>
                <c:pt idx="533">
                  <c:v>0.3</c:v>
                </c:pt>
                <c:pt idx="534">
                  <c:v>0.3</c:v>
                </c:pt>
                <c:pt idx="535">
                  <c:v>0.3</c:v>
                </c:pt>
                <c:pt idx="536">
                  <c:v>0.3</c:v>
                </c:pt>
                <c:pt idx="537">
                  <c:v>0.3</c:v>
                </c:pt>
                <c:pt idx="538">
                  <c:v>0.3</c:v>
                </c:pt>
                <c:pt idx="539">
                  <c:v>0.3</c:v>
                </c:pt>
                <c:pt idx="540">
                  <c:v>0.3</c:v>
                </c:pt>
                <c:pt idx="541">
                  <c:v>0.3</c:v>
                </c:pt>
                <c:pt idx="542">
                  <c:v>0.3</c:v>
                </c:pt>
                <c:pt idx="543">
                  <c:v>0.3</c:v>
                </c:pt>
                <c:pt idx="544">
                  <c:v>0.3</c:v>
                </c:pt>
                <c:pt idx="545">
                  <c:v>0.3</c:v>
                </c:pt>
                <c:pt idx="546">
                  <c:v>0.3</c:v>
                </c:pt>
                <c:pt idx="547">
                  <c:v>0.3</c:v>
                </c:pt>
                <c:pt idx="548">
                  <c:v>0.3</c:v>
                </c:pt>
                <c:pt idx="549">
                  <c:v>0.3</c:v>
                </c:pt>
                <c:pt idx="550">
                  <c:v>0.3</c:v>
                </c:pt>
                <c:pt idx="551">
                  <c:v>0.3</c:v>
                </c:pt>
                <c:pt idx="552">
                  <c:v>0.3</c:v>
                </c:pt>
                <c:pt idx="553">
                  <c:v>0.3</c:v>
                </c:pt>
                <c:pt idx="554">
                  <c:v>0.3</c:v>
                </c:pt>
                <c:pt idx="555">
                  <c:v>0.3</c:v>
                </c:pt>
                <c:pt idx="556">
                  <c:v>0.3</c:v>
                </c:pt>
                <c:pt idx="557">
                  <c:v>0.3</c:v>
                </c:pt>
                <c:pt idx="558">
                  <c:v>0.3</c:v>
                </c:pt>
                <c:pt idx="559">
                  <c:v>0.3</c:v>
                </c:pt>
                <c:pt idx="560">
                  <c:v>0.3</c:v>
                </c:pt>
                <c:pt idx="561">
                  <c:v>0.3</c:v>
                </c:pt>
                <c:pt idx="562">
                  <c:v>0.3</c:v>
                </c:pt>
                <c:pt idx="563">
                  <c:v>0.3</c:v>
                </c:pt>
                <c:pt idx="564">
                  <c:v>0.3</c:v>
                </c:pt>
                <c:pt idx="565">
                  <c:v>0.3</c:v>
                </c:pt>
                <c:pt idx="566">
                  <c:v>0.3</c:v>
                </c:pt>
                <c:pt idx="567">
                  <c:v>0.3</c:v>
                </c:pt>
                <c:pt idx="568">
                  <c:v>0.3</c:v>
                </c:pt>
                <c:pt idx="569">
                  <c:v>0.3</c:v>
                </c:pt>
                <c:pt idx="570">
                  <c:v>0.3</c:v>
                </c:pt>
                <c:pt idx="571">
                  <c:v>0.3</c:v>
                </c:pt>
                <c:pt idx="572">
                  <c:v>0.3</c:v>
                </c:pt>
                <c:pt idx="573">
                  <c:v>0.3</c:v>
                </c:pt>
                <c:pt idx="574">
                  <c:v>0.3</c:v>
                </c:pt>
                <c:pt idx="575">
                  <c:v>0.3</c:v>
                </c:pt>
                <c:pt idx="576">
                  <c:v>0.3</c:v>
                </c:pt>
                <c:pt idx="577">
                  <c:v>0.3</c:v>
                </c:pt>
                <c:pt idx="578">
                  <c:v>0.3</c:v>
                </c:pt>
                <c:pt idx="579">
                  <c:v>0.3</c:v>
                </c:pt>
                <c:pt idx="580">
                  <c:v>0.3</c:v>
                </c:pt>
                <c:pt idx="581">
                  <c:v>0.3</c:v>
                </c:pt>
                <c:pt idx="582">
                  <c:v>0.3</c:v>
                </c:pt>
                <c:pt idx="583">
                  <c:v>0.3</c:v>
                </c:pt>
                <c:pt idx="584">
                  <c:v>0.3</c:v>
                </c:pt>
                <c:pt idx="585">
                  <c:v>0.3</c:v>
                </c:pt>
                <c:pt idx="586">
                  <c:v>0.3</c:v>
                </c:pt>
                <c:pt idx="587">
                  <c:v>0.3</c:v>
                </c:pt>
                <c:pt idx="588">
                  <c:v>0.3</c:v>
                </c:pt>
                <c:pt idx="589">
                  <c:v>0.3</c:v>
                </c:pt>
                <c:pt idx="590">
                  <c:v>0.3</c:v>
                </c:pt>
                <c:pt idx="591">
                  <c:v>0.3</c:v>
                </c:pt>
                <c:pt idx="592">
                  <c:v>0.3</c:v>
                </c:pt>
                <c:pt idx="593">
                  <c:v>0.3</c:v>
                </c:pt>
                <c:pt idx="594">
                  <c:v>0.3</c:v>
                </c:pt>
                <c:pt idx="595">
                  <c:v>0.3</c:v>
                </c:pt>
                <c:pt idx="596">
                  <c:v>0.3</c:v>
                </c:pt>
                <c:pt idx="597">
                  <c:v>0.3</c:v>
                </c:pt>
                <c:pt idx="598">
                  <c:v>0.3</c:v>
                </c:pt>
                <c:pt idx="599">
                  <c:v>0.3</c:v>
                </c:pt>
                <c:pt idx="600">
                  <c:v>0.3</c:v>
                </c:pt>
                <c:pt idx="601">
                  <c:v>0.3</c:v>
                </c:pt>
                <c:pt idx="602">
                  <c:v>0.3</c:v>
                </c:pt>
                <c:pt idx="603">
                  <c:v>0.3</c:v>
                </c:pt>
                <c:pt idx="604">
                  <c:v>0.3</c:v>
                </c:pt>
                <c:pt idx="605">
                  <c:v>0.3</c:v>
                </c:pt>
                <c:pt idx="606">
                  <c:v>0.3</c:v>
                </c:pt>
                <c:pt idx="607">
                  <c:v>0.3</c:v>
                </c:pt>
                <c:pt idx="608">
                  <c:v>0.3</c:v>
                </c:pt>
                <c:pt idx="609">
                  <c:v>0.3</c:v>
                </c:pt>
                <c:pt idx="610">
                  <c:v>0.3</c:v>
                </c:pt>
                <c:pt idx="611">
                  <c:v>0.3</c:v>
                </c:pt>
                <c:pt idx="612">
                  <c:v>0.3</c:v>
                </c:pt>
                <c:pt idx="613">
                  <c:v>0.3</c:v>
                </c:pt>
                <c:pt idx="614">
                  <c:v>0.3</c:v>
                </c:pt>
                <c:pt idx="615">
                  <c:v>0.3</c:v>
                </c:pt>
                <c:pt idx="616">
                  <c:v>0.3</c:v>
                </c:pt>
                <c:pt idx="617">
                  <c:v>0.3</c:v>
                </c:pt>
                <c:pt idx="618">
                  <c:v>0.3</c:v>
                </c:pt>
                <c:pt idx="619">
                  <c:v>0.3</c:v>
                </c:pt>
                <c:pt idx="620">
                  <c:v>0.3</c:v>
                </c:pt>
                <c:pt idx="621">
                  <c:v>0.3</c:v>
                </c:pt>
                <c:pt idx="622">
                  <c:v>0.3</c:v>
                </c:pt>
                <c:pt idx="623">
                  <c:v>0.3</c:v>
                </c:pt>
                <c:pt idx="624">
                  <c:v>0.3</c:v>
                </c:pt>
                <c:pt idx="625">
                  <c:v>0.3</c:v>
                </c:pt>
                <c:pt idx="626">
                  <c:v>0.3</c:v>
                </c:pt>
                <c:pt idx="627">
                  <c:v>0.3</c:v>
                </c:pt>
                <c:pt idx="628">
                  <c:v>0.3</c:v>
                </c:pt>
                <c:pt idx="629">
                  <c:v>0.3</c:v>
                </c:pt>
                <c:pt idx="630">
                  <c:v>0.3</c:v>
                </c:pt>
                <c:pt idx="631">
                  <c:v>0.3</c:v>
                </c:pt>
                <c:pt idx="632">
                  <c:v>0.3</c:v>
                </c:pt>
                <c:pt idx="633">
                  <c:v>0.3</c:v>
                </c:pt>
                <c:pt idx="634">
                  <c:v>0.3</c:v>
                </c:pt>
                <c:pt idx="635">
                  <c:v>0.3</c:v>
                </c:pt>
                <c:pt idx="636">
                  <c:v>0.3</c:v>
                </c:pt>
                <c:pt idx="637">
                  <c:v>0.3</c:v>
                </c:pt>
                <c:pt idx="638">
                  <c:v>0.3</c:v>
                </c:pt>
                <c:pt idx="639">
                  <c:v>0.3</c:v>
                </c:pt>
                <c:pt idx="640">
                  <c:v>0.3</c:v>
                </c:pt>
                <c:pt idx="641">
                  <c:v>0.3</c:v>
                </c:pt>
                <c:pt idx="642">
                  <c:v>0.3</c:v>
                </c:pt>
                <c:pt idx="643">
                  <c:v>0.3</c:v>
                </c:pt>
                <c:pt idx="644">
                  <c:v>0.3</c:v>
                </c:pt>
                <c:pt idx="645">
                  <c:v>0.3</c:v>
                </c:pt>
                <c:pt idx="646">
                  <c:v>0.3</c:v>
                </c:pt>
                <c:pt idx="647">
                  <c:v>0.3</c:v>
                </c:pt>
                <c:pt idx="648">
                  <c:v>0.3</c:v>
                </c:pt>
                <c:pt idx="649">
                  <c:v>0.3</c:v>
                </c:pt>
                <c:pt idx="650">
                  <c:v>0.3</c:v>
                </c:pt>
                <c:pt idx="651">
                  <c:v>0.3</c:v>
                </c:pt>
                <c:pt idx="652">
                  <c:v>0.3</c:v>
                </c:pt>
                <c:pt idx="653">
                  <c:v>0.3</c:v>
                </c:pt>
                <c:pt idx="654">
                  <c:v>0.3</c:v>
                </c:pt>
                <c:pt idx="655">
                  <c:v>0.3</c:v>
                </c:pt>
                <c:pt idx="656">
                  <c:v>0.3</c:v>
                </c:pt>
                <c:pt idx="657">
                  <c:v>0.3</c:v>
                </c:pt>
                <c:pt idx="658">
                  <c:v>0.3</c:v>
                </c:pt>
                <c:pt idx="659">
                  <c:v>0.3</c:v>
                </c:pt>
                <c:pt idx="660">
                  <c:v>0.3</c:v>
                </c:pt>
                <c:pt idx="661">
                  <c:v>0.3</c:v>
                </c:pt>
                <c:pt idx="662">
                  <c:v>0.3</c:v>
                </c:pt>
                <c:pt idx="663">
                  <c:v>0.3</c:v>
                </c:pt>
                <c:pt idx="664">
                  <c:v>0.3</c:v>
                </c:pt>
                <c:pt idx="665">
                  <c:v>0.3</c:v>
                </c:pt>
                <c:pt idx="666">
                  <c:v>0.3</c:v>
                </c:pt>
                <c:pt idx="667">
                  <c:v>0.3</c:v>
                </c:pt>
                <c:pt idx="668">
                  <c:v>0.3</c:v>
                </c:pt>
                <c:pt idx="669">
                  <c:v>0.3</c:v>
                </c:pt>
                <c:pt idx="670">
                  <c:v>0.3</c:v>
                </c:pt>
                <c:pt idx="671">
                  <c:v>0.3</c:v>
                </c:pt>
                <c:pt idx="672">
                  <c:v>0.3</c:v>
                </c:pt>
                <c:pt idx="673">
                  <c:v>0.3</c:v>
                </c:pt>
                <c:pt idx="674">
                  <c:v>0.3</c:v>
                </c:pt>
                <c:pt idx="675">
                  <c:v>0.3</c:v>
                </c:pt>
                <c:pt idx="676">
                  <c:v>0.3</c:v>
                </c:pt>
                <c:pt idx="677">
                  <c:v>0.3</c:v>
                </c:pt>
                <c:pt idx="678">
                  <c:v>0.3</c:v>
                </c:pt>
                <c:pt idx="679">
                  <c:v>0.3</c:v>
                </c:pt>
                <c:pt idx="680">
                  <c:v>0.3</c:v>
                </c:pt>
                <c:pt idx="681">
                  <c:v>0.3</c:v>
                </c:pt>
                <c:pt idx="682">
                  <c:v>0.3</c:v>
                </c:pt>
                <c:pt idx="683">
                  <c:v>0.3</c:v>
                </c:pt>
                <c:pt idx="684">
                  <c:v>0.3</c:v>
                </c:pt>
                <c:pt idx="685">
                  <c:v>0.3</c:v>
                </c:pt>
                <c:pt idx="686">
                  <c:v>0.3</c:v>
                </c:pt>
                <c:pt idx="687">
                  <c:v>0.3</c:v>
                </c:pt>
                <c:pt idx="688">
                  <c:v>0.3</c:v>
                </c:pt>
                <c:pt idx="689">
                  <c:v>0.3</c:v>
                </c:pt>
                <c:pt idx="690">
                  <c:v>0.3</c:v>
                </c:pt>
                <c:pt idx="691">
                  <c:v>0.3</c:v>
                </c:pt>
                <c:pt idx="692">
                  <c:v>0.3</c:v>
                </c:pt>
                <c:pt idx="693">
                  <c:v>0.3</c:v>
                </c:pt>
                <c:pt idx="694">
                  <c:v>0.3</c:v>
                </c:pt>
                <c:pt idx="695">
                  <c:v>0.3</c:v>
                </c:pt>
                <c:pt idx="696">
                  <c:v>0.3</c:v>
                </c:pt>
                <c:pt idx="697">
                  <c:v>0.3</c:v>
                </c:pt>
                <c:pt idx="698">
                  <c:v>0.3</c:v>
                </c:pt>
                <c:pt idx="699">
                  <c:v>0.3</c:v>
                </c:pt>
                <c:pt idx="700">
                  <c:v>0.3</c:v>
                </c:pt>
                <c:pt idx="701">
                  <c:v>0.3</c:v>
                </c:pt>
                <c:pt idx="702">
                  <c:v>0.3</c:v>
                </c:pt>
                <c:pt idx="703">
                  <c:v>0.3</c:v>
                </c:pt>
                <c:pt idx="704">
                  <c:v>0.3</c:v>
                </c:pt>
                <c:pt idx="705">
                  <c:v>0.3</c:v>
                </c:pt>
                <c:pt idx="706">
                  <c:v>0.3</c:v>
                </c:pt>
                <c:pt idx="707">
                  <c:v>0.3</c:v>
                </c:pt>
                <c:pt idx="708">
                  <c:v>0.3</c:v>
                </c:pt>
                <c:pt idx="709">
                  <c:v>0.3</c:v>
                </c:pt>
                <c:pt idx="710">
                  <c:v>0.3</c:v>
                </c:pt>
                <c:pt idx="711">
                  <c:v>0.3</c:v>
                </c:pt>
                <c:pt idx="712">
                  <c:v>0.3</c:v>
                </c:pt>
                <c:pt idx="713">
                  <c:v>0.3</c:v>
                </c:pt>
                <c:pt idx="714">
                  <c:v>0.3</c:v>
                </c:pt>
                <c:pt idx="715">
                  <c:v>0.3</c:v>
                </c:pt>
                <c:pt idx="716">
                  <c:v>0.3</c:v>
                </c:pt>
                <c:pt idx="717">
                  <c:v>0.3</c:v>
                </c:pt>
                <c:pt idx="718">
                  <c:v>0.3</c:v>
                </c:pt>
                <c:pt idx="719">
                  <c:v>0.3</c:v>
                </c:pt>
                <c:pt idx="720">
                  <c:v>0.3</c:v>
                </c:pt>
                <c:pt idx="721">
                  <c:v>0.3</c:v>
                </c:pt>
                <c:pt idx="722">
                  <c:v>0.3</c:v>
                </c:pt>
                <c:pt idx="723">
                  <c:v>0.3</c:v>
                </c:pt>
                <c:pt idx="724">
                  <c:v>0.3</c:v>
                </c:pt>
                <c:pt idx="725">
                  <c:v>0.3</c:v>
                </c:pt>
                <c:pt idx="726">
                  <c:v>0.3</c:v>
                </c:pt>
                <c:pt idx="727">
                  <c:v>0.3</c:v>
                </c:pt>
                <c:pt idx="728">
                  <c:v>0.3</c:v>
                </c:pt>
                <c:pt idx="729">
                  <c:v>0.3</c:v>
                </c:pt>
              </c:numCache>
            </c:numRef>
          </c:val>
          <c:smooth val="1"/>
          <c:extLst>
            <c:ext xmlns:c16="http://schemas.microsoft.com/office/drawing/2014/chart" uri="{C3380CC4-5D6E-409C-BE32-E72D297353CC}">
              <c16:uniqueId val="{00000009-C356-4A58-9C10-638A3180D7E4}"/>
            </c:ext>
          </c:extLst>
        </c:ser>
        <c:dLbls>
          <c:showLegendKey val="0"/>
          <c:showVal val="0"/>
          <c:showCatName val="0"/>
          <c:showSerName val="0"/>
          <c:showPercent val="0"/>
          <c:showBubbleSize val="0"/>
        </c:dLbls>
        <c:marker val="1"/>
        <c:smooth val="0"/>
        <c:axId val="314482696"/>
        <c:axId val="314483088"/>
        <c:extLst>
          <c:ext xmlns:c15="http://schemas.microsoft.com/office/drawing/2012/chart" uri="{02D57815-91ED-43cb-92C2-25804820EDAC}">
            <c15:filteredLineSeries>
              <c15:ser>
                <c:idx val="0"/>
                <c:order val="0"/>
                <c:tx>
                  <c:v>2000</c:v>
                </c:tx>
                <c:spPr>
                  <a:ln w="12700">
                    <a:solidFill>
                      <a:schemeClr val="tx1"/>
                    </a:solidFill>
                    <a:prstDash val="solid"/>
                  </a:ln>
                </c:spPr>
                <c:marker>
                  <c:symbol val="none"/>
                </c:marker>
                <c:cat>
                  <c:numRef>
                    <c:extLst>
                      <c:ex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c:ext uri="{02D57815-91ED-43cb-92C2-25804820EDAC}">
                        <c15:formulaRef>
                          <c15:sqref>DATOS!$W$3:$W$732</c15:sqref>
                        </c15:formulaRef>
                      </c:ext>
                    </c:extLst>
                    <c:numCache>
                      <c:formatCode>0.00</c:formatCode>
                      <c:ptCount val="730"/>
                      <c:pt idx="0">
                        <c:v>7.3</c:v>
                      </c:pt>
                      <c:pt idx="1">
                        <c:v>7.2</c:v>
                      </c:pt>
                      <c:pt idx="2">
                        <c:v>7.05</c:v>
                      </c:pt>
                      <c:pt idx="3">
                        <c:v>6.9</c:v>
                      </c:pt>
                      <c:pt idx="4">
                        <c:v>6.88</c:v>
                      </c:pt>
                      <c:pt idx="5">
                        <c:v>6.78</c:v>
                      </c:pt>
                      <c:pt idx="6">
                        <c:v>6.75</c:v>
                      </c:pt>
                      <c:pt idx="7">
                        <c:v>6.62</c:v>
                      </c:pt>
                      <c:pt idx="8">
                        <c:v>6.52</c:v>
                      </c:pt>
                      <c:pt idx="9">
                        <c:v>6.38</c:v>
                      </c:pt>
                      <c:pt idx="10">
                        <c:v>6.24</c:v>
                      </c:pt>
                      <c:pt idx="11">
                        <c:v>6.18</c:v>
                      </c:pt>
                      <c:pt idx="12">
                        <c:v>6.2</c:v>
                      </c:pt>
                      <c:pt idx="13">
                        <c:v>6.34</c:v>
                      </c:pt>
                      <c:pt idx="14">
                        <c:v>6.64</c:v>
                      </c:pt>
                      <c:pt idx="15">
                        <c:v>6.7</c:v>
                      </c:pt>
                      <c:pt idx="16">
                        <c:v>6.68</c:v>
                      </c:pt>
                      <c:pt idx="17">
                        <c:v>6.6</c:v>
                      </c:pt>
                      <c:pt idx="18">
                        <c:v>6.58</c:v>
                      </c:pt>
                      <c:pt idx="19">
                        <c:v>6.56</c:v>
                      </c:pt>
                      <c:pt idx="20">
                        <c:v>6.6</c:v>
                      </c:pt>
                      <c:pt idx="21">
                        <c:v>6.56</c:v>
                      </c:pt>
                      <c:pt idx="22">
                        <c:v>6.6</c:v>
                      </c:pt>
                      <c:pt idx="23">
                        <c:v>6.61</c:v>
                      </c:pt>
                      <c:pt idx="24">
                        <c:v>6.62</c:v>
                      </c:pt>
                      <c:pt idx="25">
                        <c:v>6.46</c:v>
                      </c:pt>
                      <c:pt idx="26">
                        <c:v>6.52</c:v>
                      </c:pt>
                      <c:pt idx="27">
                        <c:v>6.36</c:v>
                      </c:pt>
                      <c:pt idx="28">
                        <c:v>6.28</c:v>
                      </c:pt>
                      <c:pt idx="29">
                        <c:v>6.28</c:v>
                      </c:pt>
                      <c:pt idx="30">
                        <c:v>6.22</c:v>
                      </c:pt>
                      <c:pt idx="31">
                        <c:v>6.22</c:v>
                      </c:pt>
                      <c:pt idx="32">
                        <c:v>6.18</c:v>
                      </c:pt>
                      <c:pt idx="33">
                        <c:v>6.24</c:v>
                      </c:pt>
                      <c:pt idx="34">
                        <c:v>6.3</c:v>
                      </c:pt>
                      <c:pt idx="35">
                        <c:v>6.33</c:v>
                      </c:pt>
                      <c:pt idx="36">
                        <c:v>6.35</c:v>
                      </c:pt>
                      <c:pt idx="37">
                        <c:v>6.36</c:v>
                      </c:pt>
                      <c:pt idx="38">
                        <c:v>6.38</c:v>
                      </c:pt>
                      <c:pt idx="39">
                        <c:v>6.42</c:v>
                      </c:pt>
                      <c:pt idx="40">
                        <c:v>6.45</c:v>
                      </c:pt>
                      <c:pt idx="41">
                        <c:v>6.49</c:v>
                      </c:pt>
                      <c:pt idx="42">
                        <c:v>6.61</c:v>
                      </c:pt>
                      <c:pt idx="43">
                        <c:v>6.59</c:v>
                      </c:pt>
                      <c:pt idx="44">
                        <c:v>6.53</c:v>
                      </c:pt>
                      <c:pt idx="45">
                        <c:v>6.56</c:v>
                      </c:pt>
                      <c:pt idx="46">
                        <c:v>6.52</c:v>
                      </c:pt>
                      <c:pt idx="47">
                        <c:v>6.42</c:v>
                      </c:pt>
                      <c:pt idx="48">
                        <c:v>6.27</c:v>
                      </c:pt>
                      <c:pt idx="49">
                        <c:v>6.1</c:v>
                      </c:pt>
                      <c:pt idx="50">
                        <c:v>5.95</c:v>
                      </c:pt>
                      <c:pt idx="51">
                        <c:v>5.98</c:v>
                      </c:pt>
                      <c:pt idx="52">
                        <c:v>5.85</c:v>
                      </c:pt>
                      <c:pt idx="53">
                        <c:v>5.8</c:v>
                      </c:pt>
                      <c:pt idx="54">
                        <c:v>5.37</c:v>
                      </c:pt>
                      <c:pt idx="55">
                        <c:v>5.0199999999999996</c:v>
                      </c:pt>
                      <c:pt idx="56">
                        <c:v>4.63</c:v>
                      </c:pt>
                      <c:pt idx="57">
                        <c:v>5.76</c:v>
                      </c:pt>
                      <c:pt idx="58">
                        <c:v>5.22</c:v>
                      </c:pt>
                      <c:pt idx="59">
                        <c:v>5.43</c:v>
                      </c:pt>
                      <c:pt idx="60">
                        <c:v>5.62</c:v>
                      </c:pt>
                      <c:pt idx="61">
                        <c:v>5.72</c:v>
                      </c:pt>
                      <c:pt idx="62">
                        <c:v>5.8</c:v>
                      </c:pt>
                      <c:pt idx="63">
                        <c:v>5.84</c:v>
                      </c:pt>
                      <c:pt idx="64">
                        <c:v>5.76</c:v>
                      </c:pt>
                      <c:pt idx="65">
                        <c:v>5.64</c:v>
                      </c:pt>
                      <c:pt idx="66">
                        <c:v>5.56</c:v>
                      </c:pt>
                      <c:pt idx="67">
                        <c:v>5.58</c:v>
                      </c:pt>
                      <c:pt idx="68">
                        <c:v>5.58</c:v>
                      </c:pt>
                      <c:pt idx="69">
                        <c:v>5.6</c:v>
                      </c:pt>
                      <c:pt idx="70">
                        <c:v>5.68</c:v>
                      </c:pt>
                      <c:pt idx="71">
                        <c:v>5.6</c:v>
                      </c:pt>
                      <c:pt idx="72">
                        <c:v>5.56</c:v>
                      </c:pt>
                      <c:pt idx="73">
                        <c:v>5.54</c:v>
                      </c:pt>
                      <c:pt idx="74">
                        <c:v>5.5</c:v>
                      </c:pt>
                      <c:pt idx="75">
                        <c:v>5.42</c:v>
                      </c:pt>
                      <c:pt idx="76">
                        <c:v>5.36</c:v>
                      </c:pt>
                      <c:pt idx="77">
                        <c:v>5.28</c:v>
                      </c:pt>
                      <c:pt idx="78">
                        <c:v>5.22</c:v>
                      </c:pt>
                      <c:pt idx="79">
                        <c:v>5.15</c:v>
                      </c:pt>
                      <c:pt idx="80">
                        <c:v>5.1100000000000003</c:v>
                      </c:pt>
                      <c:pt idx="81">
                        <c:v>5.0199999999999996</c:v>
                      </c:pt>
                      <c:pt idx="82">
                        <c:v>4.97</c:v>
                      </c:pt>
                      <c:pt idx="83">
                        <c:v>4.92</c:v>
                      </c:pt>
                      <c:pt idx="84">
                        <c:v>4.9000000000000004</c:v>
                      </c:pt>
                      <c:pt idx="85">
                        <c:v>4.88</c:v>
                      </c:pt>
                      <c:pt idx="86">
                        <c:v>4.55</c:v>
                      </c:pt>
                      <c:pt idx="87">
                        <c:v>4.2</c:v>
                      </c:pt>
                      <c:pt idx="88">
                        <c:v>3.86</c:v>
                      </c:pt>
                      <c:pt idx="89">
                        <c:v>3.76</c:v>
                      </c:pt>
                      <c:pt idx="90">
                        <c:v>3.65</c:v>
                      </c:pt>
                      <c:pt idx="91">
                        <c:v>3.6</c:v>
                      </c:pt>
                      <c:pt idx="92">
                        <c:v>3.7</c:v>
                      </c:pt>
                      <c:pt idx="93">
                        <c:v>3.98</c:v>
                      </c:pt>
                      <c:pt idx="94">
                        <c:v>4.18</c:v>
                      </c:pt>
                      <c:pt idx="95">
                        <c:v>4.43</c:v>
                      </c:pt>
                      <c:pt idx="96">
                        <c:v>4.51</c:v>
                      </c:pt>
                      <c:pt idx="97">
                        <c:v>4.7300000000000004</c:v>
                      </c:pt>
                      <c:pt idx="98">
                        <c:v>4.9400000000000004</c:v>
                      </c:pt>
                      <c:pt idx="99">
                        <c:v>5.13</c:v>
                      </c:pt>
                      <c:pt idx="100">
                        <c:v>5.22</c:v>
                      </c:pt>
                      <c:pt idx="101">
                        <c:v>5.26</c:v>
                      </c:pt>
                      <c:pt idx="102">
                        <c:v>5.26</c:v>
                      </c:pt>
                      <c:pt idx="103">
                        <c:v>5.36</c:v>
                      </c:pt>
                      <c:pt idx="104">
                        <c:v>5.26</c:v>
                      </c:pt>
                      <c:pt idx="105">
                        <c:v>5.32</c:v>
                      </c:pt>
                      <c:pt idx="106">
                        <c:v>5.75</c:v>
                      </c:pt>
                      <c:pt idx="107">
                        <c:v>4.8600000000000003</c:v>
                      </c:pt>
                      <c:pt idx="108">
                        <c:v>4.82</c:v>
                      </c:pt>
                      <c:pt idx="109">
                        <c:v>5.84</c:v>
                      </c:pt>
                      <c:pt idx="110">
                        <c:v>6.06</c:v>
                      </c:pt>
                      <c:pt idx="111">
                        <c:v>6.24</c:v>
                      </c:pt>
                      <c:pt idx="112">
                        <c:v>6.38</c:v>
                      </c:pt>
                      <c:pt idx="113">
                        <c:v>6.52</c:v>
                      </c:pt>
                      <c:pt idx="114">
                        <c:v>6.64</c:v>
                      </c:pt>
                      <c:pt idx="115">
                        <c:v>6.72</c:v>
                      </c:pt>
                      <c:pt idx="116">
                        <c:v>6.89</c:v>
                      </c:pt>
                      <c:pt idx="117">
                        <c:v>7.09</c:v>
                      </c:pt>
                      <c:pt idx="118">
                        <c:v>7.14</c:v>
                      </c:pt>
                      <c:pt idx="119">
                        <c:v>7.18</c:v>
                      </c:pt>
                      <c:pt idx="120">
                        <c:v>7.23</c:v>
                      </c:pt>
                      <c:pt idx="121">
                        <c:v>7.34</c:v>
                      </c:pt>
                      <c:pt idx="122">
                        <c:v>7.38</c:v>
                      </c:pt>
                      <c:pt idx="123">
                        <c:v>7.39</c:v>
                      </c:pt>
                      <c:pt idx="124">
                        <c:v>7.39</c:v>
                      </c:pt>
                      <c:pt idx="125">
                        <c:v>7.35</c:v>
                      </c:pt>
                      <c:pt idx="126">
                        <c:v>7.4</c:v>
                      </c:pt>
                      <c:pt idx="127">
                        <c:v>7.3</c:v>
                      </c:pt>
                      <c:pt idx="128">
                        <c:v>7.1</c:v>
                      </c:pt>
                      <c:pt idx="129">
                        <c:v>6.94</c:v>
                      </c:pt>
                      <c:pt idx="130">
                        <c:v>6.7</c:v>
                      </c:pt>
                      <c:pt idx="131">
                        <c:v>6.54</c:v>
                      </c:pt>
                      <c:pt idx="132">
                        <c:v>6.52</c:v>
                      </c:pt>
                      <c:pt idx="133">
                        <c:v>6.5</c:v>
                      </c:pt>
                      <c:pt idx="134">
                        <c:v>6.48</c:v>
                      </c:pt>
                      <c:pt idx="135">
                        <c:v>6.66</c:v>
                      </c:pt>
                      <c:pt idx="136">
                        <c:v>6.54</c:v>
                      </c:pt>
                      <c:pt idx="137">
                        <c:v>6.52</c:v>
                      </c:pt>
                      <c:pt idx="138">
                        <c:v>6.53</c:v>
                      </c:pt>
                      <c:pt idx="139">
                        <c:v>6.56</c:v>
                      </c:pt>
                      <c:pt idx="140">
                        <c:v>6.5</c:v>
                      </c:pt>
                      <c:pt idx="141">
                        <c:v>6.41</c:v>
                      </c:pt>
                      <c:pt idx="142">
                        <c:v>6.37</c:v>
                      </c:pt>
                      <c:pt idx="143">
                        <c:v>6.33</c:v>
                      </c:pt>
                      <c:pt idx="144">
                        <c:v>6.42</c:v>
                      </c:pt>
                      <c:pt idx="145">
                        <c:v>6.45</c:v>
                      </c:pt>
                      <c:pt idx="146">
                        <c:v>6.35</c:v>
                      </c:pt>
                      <c:pt idx="147">
                        <c:v>6.32</c:v>
                      </c:pt>
                      <c:pt idx="148">
                        <c:v>6.3</c:v>
                      </c:pt>
                      <c:pt idx="149">
                        <c:v>6.15</c:v>
                      </c:pt>
                      <c:pt idx="150">
                        <c:v>6.02</c:v>
                      </c:pt>
                      <c:pt idx="151">
                        <c:v>5.94</c:v>
                      </c:pt>
                      <c:pt idx="152">
                        <c:v>5.92</c:v>
                      </c:pt>
                      <c:pt idx="153">
                        <c:v>5.9</c:v>
                      </c:pt>
                      <c:pt idx="154">
                        <c:v>5.86</c:v>
                      </c:pt>
                      <c:pt idx="155">
                        <c:v>5.83</c:v>
                      </c:pt>
                      <c:pt idx="156">
                        <c:v>5.8</c:v>
                      </c:pt>
                      <c:pt idx="157">
                        <c:v>5.74</c:v>
                      </c:pt>
                      <c:pt idx="158">
                        <c:v>5.76</c:v>
                      </c:pt>
                      <c:pt idx="159">
                        <c:v>5.5</c:v>
                      </c:pt>
                      <c:pt idx="160">
                        <c:v>4.87</c:v>
                      </c:pt>
                      <c:pt idx="161">
                        <c:v>4.5199999999999996</c:v>
                      </c:pt>
                      <c:pt idx="162">
                        <c:v>4.8</c:v>
                      </c:pt>
                      <c:pt idx="163">
                        <c:v>5.0999999999999996</c:v>
                      </c:pt>
                      <c:pt idx="164">
                        <c:v>5.25</c:v>
                      </c:pt>
                      <c:pt idx="165">
                        <c:v>5.32</c:v>
                      </c:pt>
                      <c:pt idx="166">
                        <c:v>5.42</c:v>
                      </c:pt>
                      <c:pt idx="167">
                        <c:v>5.47</c:v>
                      </c:pt>
                      <c:pt idx="168">
                        <c:v>5.44</c:v>
                      </c:pt>
                      <c:pt idx="169">
                        <c:v>5.6</c:v>
                      </c:pt>
                      <c:pt idx="170">
                        <c:v>5.82</c:v>
                      </c:pt>
                      <c:pt idx="171">
                        <c:v>5.82</c:v>
                      </c:pt>
                      <c:pt idx="172">
                        <c:v>6</c:v>
                      </c:pt>
                      <c:pt idx="173">
                        <c:v>6</c:v>
                      </c:pt>
                      <c:pt idx="174">
                        <c:v>6</c:v>
                      </c:pt>
                      <c:pt idx="175">
                        <c:v>6</c:v>
                      </c:pt>
                      <c:pt idx="176">
                        <c:v>6.05</c:v>
                      </c:pt>
                      <c:pt idx="177">
                        <c:v>6.17</c:v>
                      </c:pt>
                      <c:pt idx="178">
                        <c:v>6.24</c:v>
                      </c:pt>
                      <c:pt idx="179">
                        <c:v>6.22</c:v>
                      </c:pt>
                      <c:pt idx="180">
                        <c:v>6.26</c:v>
                      </c:pt>
                      <c:pt idx="181">
                        <c:v>6.36</c:v>
                      </c:pt>
                      <c:pt idx="182">
                        <c:v>6.28</c:v>
                      </c:pt>
                      <c:pt idx="183">
                        <c:v>6.22</c:v>
                      </c:pt>
                      <c:pt idx="184">
                        <c:v>6.21</c:v>
                      </c:pt>
                      <c:pt idx="185">
                        <c:v>6.19</c:v>
                      </c:pt>
                      <c:pt idx="186">
                        <c:v>6.15</c:v>
                      </c:pt>
                      <c:pt idx="187">
                        <c:v>6.14</c:v>
                      </c:pt>
                      <c:pt idx="188">
                        <c:v>6.11</c:v>
                      </c:pt>
                      <c:pt idx="189">
                        <c:v>6.16</c:v>
                      </c:pt>
                      <c:pt idx="190">
                        <c:v>6.21</c:v>
                      </c:pt>
                      <c:pt idx="191">
                        <c:v>6.42</c:v>
                      </c:pt>
                      <c:pt idx="192">
                        <c:v>6.38</c:v>
                      </c:pt>
                      <c:pt idx="193">
                        <c:v>6.24</c:v>
                      </c:pt>
                      <c:pt idx="194">
                        <c:v>6.24</c:v>
                      </c:pt>
                      <c:pt idx="195">
                        <c:v>6.24</c:v>
                      </c:pt>
                      <c:pt idx="196">
                        <c:v>6.28</c:v>
                      </c:pt>
                      <c:pt idx="197">
                        <c:v>6.3</c:v>
                      </c:pt>
                      <c:pt idx="198">
                        <c:v>6.27</c:v>
                      </c:pt>
                      <c:pt idx="199">
                        <c:v>6.2</c:v>
                      </c:pt>
                      <c:pt idx="200">
                        <c:v>6.11</c:v>
                      </c:pt>
                      <c:pt idx="201">
                        <c:v>6.2</c:v>
                      </c:pt>
                      <c:pt idx="202">
                        <c:v>6.14</c:v>
                      </c:pt>
                      <c:pt idx="203">
                        <c:v>5.76</c:v>
                      </c:pt>
                      <c:pt idx="204">
                        <c:v>5.82</c:v>
                      </c:pt>
                      <c:pt idx="205">
                        <c:v>5.9</c:v>
                      </c:pt>
                      <c:pt idx="206">
                        <c:v>6.18</c:v>
                      </c:pt>
                      <c:pt idx="207">
                        <c:v>6.32</c:v>
                      </c:pt>
                      <c:pt idx="208">
                        <c:v>6.17</c:v>
                      </c:pt>
                      <c:pt idx="209">
                        <c:v>6.65</c:v>
                      </c:pt>
                      <c:pt idx="210">
                        <c:v>6.53</c:v>
                      </c:pt>
                      <c:pt idx="211">
                        <c:v>6.52</c:v>
                      </c:pt>
                      <c:pt idx="212">
                        <c:v>6.52</c:v>
                      </c:pt>
                      <c:pt idx="213">
                        <c:v>6.36</c:v>
                      </c:pt>
                      <c:pt idx="214">
                        <c:v>6.42</c:v>
                      </c:pt>
                      <c:pt idx="215">
                        <c:v>7</c:v>
                      </c:pt>
                      <c:pt idx="216">
                        <c:v>7.2</c:v>
                      </c:pt>
                      <c:pt idx="217">
                        <c:v>7.03</c:v>
                      </c:pt>
                      <c:pt idx="218">
                        <c:v>6.84</c:v>
                      </c:pt>
                      <c:pt idx="219">
                        <c:v>6.62</c:v>
                      </c:pt>
                      <c:pt idx="220">
                        <c:v>6.52</c:v>
                      </c:pt>
                      <c:pt idx="221">
                        <c:v>6.3</c:v>
                      </c:pt>
                      <c:pt idx="222">
                        <c:v>6.21</c:v>
                      </c:pt>
                      <c:pt idx="223">
                        <c:v>6.08</c:v>
                      </c:pt>
                      <c:pt idx="224">
                        <c:v>6.01</c:v>
                      </c:pt>
                      <c:pt idx="225">
                        <c:v>5.92</c:v>
                      </c:pt>
                      <c:pt idx="226">
                        <c:v>5.86</c:v>
                      </c:pt>
                      <c:pt idx="227">
                        <c:v>6.28</c:v>
                      </c:pt>
                      <c:pt idx="228">
                        <c:v>6.28</c:v>
                      </c:pt>
                      <c:pt idx="229">
                        <c:v>6.1</c:v>
                      </c:pt>
                      <c:pt idx="230">
                        <c:v>6.12</c:v>
                      </c:pt>
                      <c:pt idx="231">
                        <c:v>6.15</c:v>
                      </c:pt>
                      <c:pt idx="232">
                        <c:v>6.14</c:v>
                      </c:pt>
                      <c:pt idx="233">
                        <c:v>6.04</c:v>
                      </c:pt>
                      <c:pt idx="234">
                        <c:v>5.98</c:v>
                      </c:pt>
                      <c:pt idx="235">
                        <c:v>5.92</c:v>
                      </c:pt>
                      <c:pt idx="236">
                        <c:v>5.84</c:v>
                      </c:pt>
                      <c:pt idx="237">
                        <c:v>5.82</c:v>
                      </c:pt>
                      <c:pt idx="238">
                        <c:v>5.66</c:v>
                      </c:pt>
                      <c:pt idx="239">
                        <c:v>5.74</c:v>
                      </c:pt>
                      <c:pt idx="240">
                        <c:v>5.68</c:v>
                      </c:pt>
                      <c:pt idx="241">
                        <c:v>5.58</c:v>
                      </c:pt>
                      <c:pt idx="242">
                        <c:v>5.58</c:v>
                      </c:pt>
                      <c:pt idx="243">
                        <c:v>5.8</c:v>
                      </c:pt>
                      <c:pt idx="244">
                        <c:v>5.85</c:v>
                      </c:pt>
                      <c:pt idx="245">
                        <c:v>5.65</c:v>
                      </c:pt>
                      <c:pt idx="246">
                        <c:v>5.54</c:v>
                      </c:pt>
                      <c:pt idx="247">
                        <c:v>5.42</c:v>
                      </c:pt>
                      <c:pt idx="248">
                        <c:v>5.34</c:v>
                      </c:pt>
                      <c:pt idx="249">
                        <c:v>5.3</c:v>
                      </c:pt>
                      <c:pt idx="250">
                        <c:v>5.34</c:v>
                      </c:pt>
                      <c:pt idx="251">
                        <c:v>5.32</c:v>
                      </c:pt>
                      <c:pt idx="252">
                        <c:v>5.56</c:v>
                      </c:pt>
                      <c:pt idx="253">
                        <c:v>6.7</c:v>
                      </c:pt>
                      <c:pt idx="254">
                        <c:v>6.55</c:v>
                      </c:pt>
                      <c:pt idx="255">
                        <c:v>6.22</c:v>
                      </c:pt>
                      <c:pt idx="256">
                        <c:v>6.55</c:v>
                      </c:pt>
                      <c:pt idx="257">
                        <c:v>6.46</c:v>
                      </c:pt>
                      <c:pt idx="258">
                        <c:v>6.62</c:v>
                      </c:pt>
                      <c:pt idx="259">
                        <c:v>6.39</c:v>
                      </c:pt>
                      <c:pt idx="260">
                        <c:v>6.22</c:v>
                      </c:pt>
                      <c:pt idx="261">
                        <c:v>6.22</c:v>
                      </c:pt>
                      <c:pt idx="262">
                        <c:v>6.18</c:v>
                      </c:pt>
                      <c:pt idx="263">
                        <c:v>6</c:v>
                      </c:pt>
                      <c:pt idx="264">
                        <c:v>5.86</c:v>
                      </c:pt>
                      <c:pt idx="265">
                        <c:v>6</c:v>
                      </c:pt>
                      <c:pt idx="266">
                        <c:v>5.96</c:v>
                      </c:pt>
                      <c:pt idx="267">
                        <c:v>5.6</c:v>
                      </c:pt>
                      <c:pt idx="268">
                        <c:v>5.5</c:v>
                      </c:pt>
                      <c:pt idx="269">
                        <c:v>5.48</c:v>
                      </c:pt>
                      <c:pt idx="270">
                        <c:v>5.45</c:v>
                      </c:pt>
                      <c:pt idx="271">
                        <c:v>5.39</c:v>
                      </c:pt>
                      <c:pt idx="272">
                        <c:v>5.15</c:v>
                      </c:pt>
                      <c:pt idx="273">
                        <c:v>5.0199999999999996</c:v>
                      </c:pt>
                      <c:pt idx="274">
                        <c:v>5.0999999999999996</c:v>
                      </c:pt>
                      <c:pt idx="275">
                        <c:v>5.1100000000000003</c:v>
                      </c:pt>
                      <c:pt idx="276">
                        <c:v>5.22</c:v>
                      </c:pt>
                      <c:pt idx="277">
                        <c:v>5.12</c:v>
                      </c:pt>
                      <c:pt idx="278">
                        <c:v>5.18</c:v>
                      </c:pt>
                      <c:pt idx="279">
                        <c:v>6.6</c:v>
                      </c:pt>
                      <c:pt idx="280">
                        <c:v>6.8</c:v>
                      </c:pt>
                      <c:pt idx="281">
                        <c:v>6.48</c:v>
                      </c:pt>
                      <c:pt idx="282">
                        <c:v>6.32</c:v>
                      </c:pt>
                      <c:pt idx="283">
                        <c:v>6.52</c:v>
                      </c:pt>
                      <c:pt idx="284">
                        <c:v>6.63</c:v>
                      </c:pt>
                      <c:pt idx="285">
                        <c:v>6.73</c:v>
                      </c:pt>
                      <c:pt idx="286">
                        <c:v>6.76</c:v>
                      </c:pt>
                      <c:pt idx="287">
                        <c:v>7.16</c:v>
                      </c:pt>
                      <c:pt idx="288">
                        <c:v>6.99</c:v>
                      </c:pt>
                      <c:pt idx="289">
                        <c:v>6.83</c:v>
                      </c:pt>
                      <c:pt idx="290">
                        <c:v>6.65</c:v>
                      </c:pt>
                      <c:pt idx="291">
                        <c:v>6.32</c:v>
                      </c:pt>
                      <c:pt idx="292">
                        <c:v>6.1</c:v>
                      </c:pt>
                      <c:pt idx="293">
                        <c:v>5.78</c:v>
                      </c:pt>
                      <c:pt idx="294">
                        <c:v>5.62</c:v>
                      </c:pt>
                      <c:pt idx="295">
                        <c:v>5.38</c:v>
                      </c:pt>
                      <c:pt idx="296">
                        <c:v>5.48</c:v>
                      </c:pt>
                      <c:pt idx="297">
                        <c:v>5.47</c:v>
                      </c:pt>
                      <c:pt idx="298">
                        <c:v>5.55</c:v>
                      </c:pt>
                      <c:pt idx="299">
                        <c:v>5.67</c:v>
                      </c:pt>
                      <c:pt idx="300">
                        <c:v>5.67</c:v>
                      </c:pt>
                      <c:pt idx="301">
                        <c:v>6.38</c:v>
                      </c:pt>
                      <c:pt idx="302">
                        <c:v>6.55</c:v>
                      </c:pt>
                      <c:pt idx="303">
                        <c:v>6.16</c:v>
                      </c:pt>
                      <c:pt idx="304">
                        <c:v>5.88</c:v>
                      </c:pt>
                      <c:pt idx="305">
                        <c:v>5.7</c:v>
                      </c:pt>
                      <c:pt idx="306">
                        <c:v>5.62</c:v>
                      </c:pt>
                      <c:pt idx="307">
                        <c:v>5.5</c:v>
                      </c:pt>
                      <c:pt idx="308">
                        <c:v>5.45</c:v>
                      </c:pt>
                      <c:pt idx="309">
                        <c:v>5.43</c:v>
                      </c:pt>
                      <c:pt idx="310">
                        <c:v>5.38</c:v>
                      </c:pt>
                      <c:pt idx="311">
                        <c:v>5.3</c:v>
                      </c:pt>
                      <c:pt idx="312">
                        <c:v>5.28</c:v>
                      </c:pt>
                      <c:pt idx="313">
                        <c:v>5.2</c:v>
                      </c:pt>
                      <c:pt idx="314">
                        <c:v>5.08</c:v>
                      </c:pt>
                      <c:pt idx="315">
                        <c:v>4.9000000000000004</c:v>
                      </c:pt>
                      <c:pt idx="316">
                        <c:v>4.9000000000000004</c:v>
                      </c:pt>
                      <c:pt idx="317">
                        <c:v>5.62</c:v>
                      </c:pt>
                      <c:pt idx="318">
                        <c:v>5.3</c:v>
                      </c:pt>
                      <c:pt idx="319">
                        <c:v>5.04</c:v>
                      </c:pt>
                      <c:pt idx="320">
                        <c:v>4.9800000000000004</c:v>
                      </c:pt>
                      <c:pt idx="321">
                        <c:v>5.0199999999999996</c:v>
                      </c:pt>
                      <c:pt idx="322">
                        <c:v>5.16</c:v>
                      </c:pt>
                      <c:pt idx="323">
                        <c:v>5.2</c:v>
                      </c:pt>
                      <c:pt idx="324">
                        <c:v>4.78</c:v>
                      </c:pt>
                      <c:pt idx="325">
                        <c:v>4.3499999999999996</c:v>
                      </c:pt>
                      <c:pt idx="326">
                        <c:v>4.1500000000000004</c:v>
                      </c:pt>
                      <c:pt idx="327">
                        <c:v>4.03</c:v>
                      </c:pt>
                      <c:pt idx="328">
                        <c:v>4</c:v>
                      </c:pt>
                      <c:pt idx="329">
                        <c:v>3.9</c:v>
                      </c:pt>
                      <c:pt idx="330">
                        <c:v>3.92</c:v>
                      </c:pt>
                      <c:pt idx="331">
                        <c:v>3.8</c:v>
                      </c:pt>
                      <c:pt idx="332">
                        <c:v>3.18</c:v>
                      </c:pt>
                      <c:pt idx="333">
                        <c:v>3.75</c:v>
                      </c:pt>
                      <c:pt idx="334">
                        <c:v>3.78</c:v>
                      </c:pt>
                      <c:pt idx="335">
                        <c:v>4.38</c:v>
                      </c:pt>
                      <c:pt idx="336">
                        <c:v>4.66</c:v>
                      </c:pt>
                      <c:pt idx="337">
                        <c:v>4.4400000000000004</c:v>
                      </c:pt>
                      <c:pt idx="338">
                        <c:v>5.4</c:v>
                      </c:pt>
                      <c:pt idx="339">
                        <c:v>5.0199999999999996</c:v>
                      </c:pt>
                      <c:pt idx="340">
                        <c:v>5.07</c:v>
                      </c:pt>
                      <c:pt idx="341">
                        <c:v>4.8600000000000003</c:v>
                      </c:pt>
                      <c:pt idx="342">
                        <c:v>4.76</c:v>
                      </c:pt>
                      <c:pt idx="343">
                        <c:v>4.78</c:v>
                      </c:pt>
                      <c:pt idx="344">
                        <c:v>4.72</c:v>
                      </c:pt>
                      <c:pt idx="345">
                        <c:v>4.62</c:v>
                      </c:pt>
                      <c:pt idx="346">
                        <c:v>4.47</c:v>
                      </c:pt>
                      <c:pt idx="347">
                        <c:v>4.42</c:v>
                      </c:pt>
                      <c:pt idx="348">
                        <c:v>4.38</c:v>
                      </c:pt>
                      <c:pt idx="349">
                        <c:v>4.42</c:v>
                      </c:pt>
                      <c:pt idx="350">
                        <c:v>4.3499999999999996</c:v>
                      </c:pt>
                      <c:pt idx="351">
                        <c:v>5.0199999999999996</c:v>
                      </c:pt>
                      <c:pt idx="352">
                        <c:v>5.4</c:v>
                      </c:pt>
                      <c:pt idx="353">
                        <c:v>5.42</c:v>
                      </c:pt>
                      <c:pt idx="354">
                        <c:v>5.58</c:v>
                      </c:pt>
                      <c:pt idx="355">
                        <c:v>5.75</c:v>
                      </c:pt>
                      <c:pt idx="356">
                        <c:v>5.8</c:v>
                      </c:pt>
                      <c:pt idx="357">
                        <c:v>5.7</c:v>
                      </c:pt>
                      <c:pt idx="358">
                        <c:v>5.48</c:v>
                      </c:pt>
                      <c:pt idx="359">
                        <c:v>5.2</c:v>
                      </c:pt>
                      <c:pt idx="360">
                        <c:v>4.9000000000000004</c:v>
                      </c:pt>
                      <c:pt idx="361">
                        <c:v>4.5599999999999996</c:v>
                      </c:pt>
                      <c:pt idx="362">
                        <c:v>4.38</c:v>
                      </c:pt>
                      <c:pt idx="363">
                        <c:v>4.4000000000000004</c:v>
                      </c:pt>
                      <c:pt idx="364">
                        <c:v>4.42</c:v>
                      </c:pt>
                      <c:pt idx="365">
                        <c:v>4.12</c:v>
                      </c:pt>
                      <c:pt idx="366">
                        <c:v>4.58</c:v>
                      </c:pt>
                      <c:pt idx="367">
                        <c:v>4.3600000000000003</c:v>
                      </c:pt>
                      <c:pt idx="368">
                        <c:v>4.3</c:v>
                      </c:pt>
                      <c:pt idx="369">
                        <c:v>4.12</c:v>
                      </c:pt>
                      <c:pt idx="370">
                        <c:v>3.77</c:v>
                      </c:pt>
                      <c:pt idx="371">
                        <c:v>3.57</c:v>
                      </c:pt>
                      <c:pt idx="372">
                        <c:v>3.56</c:v>
                      </c:pt>
                      <c:pt idx="373">
                        <c:v>3.7</c:v>
                      </c:pt>
                      <c:pt idx="374">
                        <c:v>3.7</c:v>
                      </c:pt>
                      <c:pt idx="375">
                        <c:v>3.7</c:v>
                      </c:pt>
                      <c:pt idx="376">
                        <c:v>3.8</c:v>
                      </c:pt>
                      <c:pt idx="377">
                        <c:v>3.75</c:v>
                      </c:pt>
                      <c:pt idx="378">
                        <c:v>3.76</c:v>
                      </c:pt>
                      <c:pt idx="379">
                        <c:v>3.72</c:v>
                      </c:pt>
                      <c:pt idx="380">
                        <c:v>3.68</c:v>
                      </c:pt>
                      <c:pt idx="381">
                        <c:v>3.68</c:v>
                      </c:pt>
                      <c:pt idx="382">
                        <c:v>3.68</c:v>
                      </c:pt>
                      <c:pt idx="383">
                        <c:v>3.6</c:v>
                      </c:pt>
                      <c:pt idx="384">
                        <c:v>3.48</c:v>
                      </c:pt>
                      <c:pt idx="385">
                        <c:v>3.36</c:v>
                      </c:pt>
                      <c:pt idx="386">
                        <c:v>3.28</c:v>
                      </c:pt>
                      <c:pt idx="387">
                        <c:v>3.32</c:v>
                      </c:pt>
                      <c:pt idx="388">
                        <c:v>3.4</c:v>
                      </c:pt>
                      <c:pt idx="389">
                        <c:v>3.37</c:v>
                      </c:pt>
                      <c:pt idx="390">
                        <c:v>3.37</c:v>
                      </c:pt>
                      <c:pt idx="391">
                        <c:v>3.4</c:v>
                      </c:pt>
                      <c:pt idx="392">
                        <c:v>3.45</c:v>
                      </c:pt>
                      <c:pt idx="393">
                        <c:v>3.52</c:v>
                      </c:pt>
                      <c:pt idx="394">
                        <c:v>3.52</c:v>
                      </c:pt>
                      <c:pt idx="395">
                        <c:v>3.6</c:v>
                      </c:pt>
                      <c:pt idx="396">
                        <c:v>3.64</c:v>
                      </c:pt>
                      <c:pt idx="397">
                        <c:v>3.54</c:v>
                      </c:pt>
                      <c:pt idx="398">
                        <c:v>3.38</c:v>
                      </c:pt>
                      <c:pt idx="399">
                        <c:v>3.21</c:v>
                      </c:pt>
                      <c:pt idx="400">
                        <c:v>3.11</c:v>
                      </c:pt>
                      <c:pt idx="401">
                        <c:v>3.12</c:v>
                      </c:pt>
                      <c:pt idx="402">
                        <c:v>3.25</c:v>
                      </c:pt>
                      <c:pt idx="403">
                        <c:v>3.35</c:v>
                      </c:pt>
                      <c:pt idx="404">
                        <c:v>3.3</c:v>
                      </c:pt>
                      <c:pt idx="405">
                        <c:v>3.8</c:v>
                      </c:pt>
                      <c:pt idx="406">
                        <c:v>3.66</c:v>
                      </c:pt>
                      <c:pt idx="407">
                        <c:v>3.68</c:v>
                      </c:pt>
                      <c:pt idx="408">
                        <c:v>3.74</c:v>
                      </c:pt>
                      <c:pt idx="409">
                        <c:v>3.74</c:v>
                      </c:pt>
                      <c:pt idx="410">
                        <c:v>3.6</c:v>
                      </c:pt>
                      <c:pt idx="411">
                        <c:v>3.46</c:v>
                      </c:pt>
                      <c:pt idx="412">
                        <c:v>3.3</c:v>
                      </c:pt>
                      <c:pt idx="413">
                        <c:v>3.12</c:v>
                      </c:pt>
                      <c:pt idx="414">
                        <c:v>3.08</c:v>
                      </c:pt>
                      <c:pt idx="415">
                        <c:v>3.05</c:v>
                      </c:pt>
                      <c:pt idx="416">
                        <c:v>3.12</c:v>
                      </c:pt>
                      <c:pt idx="417">
                        <c:v>3.08</c:v>
                      </c:pt>
                      <c:pt idx="418">
                        <c:v>3.08</c:v>
                      </c:pt>
                      <c:pt idx="419">
                        <c:v>3.05</c:v>
                      </c:pt>
                      <c:pt idx="420">
                        <c:v>3.12</c:v>
                      </c:pt>
                      <c:pt idx="421">
                        <c:v>3.18</c:v>
                      </c:pt>
                      <c:pt idx="422">
                        <c:v>3.22</c:v>
                      </c:pt>
                      <c:pt idx="423">
                        <c:v>3.21</c:v>
                      </c:pt>
                      <c:pt idx="424">
                        <c:v>3.12</c:v>
                      </c:pt>
                      <c:pt idx="425">
                        <c:v>3.07</c:v>
                      </c:pt>
                      <c:pt idx="426">
                        <c:v>3.08</c:v>
                      </c:pt>
                      <c:pt idx="427">
                        <c:v>3.02</c:v>
                      </c:pt>
                      <c:pt idx="428">
                        <c:v>2.92</c:v>
                      </c:pt>
                      <c:pt idx="429">
                        <c:v>2.8</c:v>
                      </c:pt>
                      <c:pt idx="430">
                        <c:v>2.74</c:v>
                      </c:pt>
                      <c:pt idx="431">
                        <c:v>2.67</c:v>
                      </c:pt>
                      <c:pt idx="432">
                        <c:v>2.82</c:v>
                      </c:pt>
                      <c:pt idx="433">
                        <c:v>2.82</c:v>
                      </c:pt>
                      <c:pt idx="434">
                        <c:v>2.82</c:v>
                      </c:pt>
                      <c:pt idx="435">
                        <c:v>2.82</c:v>
                      </c:pt>
                      <c:pt idx="436">
                        <c:v>2.86</c:v>
                      </c:pt>
                      <c:pt idx="437">
                        <c:v>2.96</c:v>
                      </c:pt>
                      <c:pt idx="438">
                        <c:v>3.08</c:v>
                      </c:pt>
                      <c:pt idx="439">
                        <c:v>2.98</c:v>
                      </c:pt>
                      <c:pt idx="440">
                        <c:v>2.86</c:v>
                      </c:pt>
                      <c:pt idx="441">
                        <c:v>2.82</c:v>
                      </c:pt>
                      <c:pt idx="442">
                        <c:v>2.76</c:v>
                      </c:pt>
                      <c:pt idx="443">
                        <c:v>2.75</c:v>
                      </c:pt>
                      <c:pt idx="444">
                        <c:v>2.85</c:v>
                      </c:pt>
                      <c:pt idx="445">
                        <c:v>2.78</c:v>
                      </c:pt>
                      <c:pt idx="446">
                        <c:v>2.78</c:v>
                      </c:pt>
                      <c:pt idx="447">
                        <c:v>2.84</c:v>
                      </c:pt>
                      <c:pt idx="448">
                        <c:v>3.1</c:v>
                      </c:pt>
                      <c:pt idx="449">
                        <c:v>3.42</c:v>
                      </c:pt>
                      <c:pt idx="450">
                        <c:v>3.56</c:v>
                      </c:pt>
                      <c:pt idx="451">
                        <c:v>3.58</c:v>
                      </c:pt>
                      <c:pt idx="452">
                        <c:v>3.55</c:v>
                      </c:pt>
                      <c:pt idx="453">
                        <c:v>3.38</c:v>
                      </c:pt>
                      <c:pt idx="454">
                        <c:v>3.2</c:v>
                      </c:pt>
                      <c:pt idx="455">
                        <c:v>2.9</c:v>
                      </c:pt>
                      <c:pt idx="456">
                        <c:v>2.7</c:v>
                      </c:pt>
                      <c:pt idx="457">
                        <c:v>2.74</c:v>
                      </c:pt>
                      <c:pt idx="458">
                        <c:v>2.78</c:v>
                      </c:pt>
                      <c:pt idx="459">
                        <c:v>2.96</c:v>
                      </c:pt>
                      <c:pt idx="460">
                        <c:v>3.2</c:v>
                      </c:pt>
                      <c:pt idx="461">
                        <c:v>3.29</c:v>
                      </c:pt>
                      <c:pt idx="462">
                        <c:v>3.5</c:v>
                      </c:pt>
                      <c:pt idx="463">
                        <c:v>3.35</c:v>
                      </c:pt>
                      <c:pt idx="464">
                        <c:v>3.14</c:v>
                      </c:pt>
                      <c:pt idx="465">
                        <c:v>3.16</c:v>
                      </c:pt>
                      <c:pt idx="466">
                        <c:v>3.18</c:v>
                      </c:pt>
                      <c:pt idx="467">
                        <c:v>3.2</c:v>
                      </c:pt>
                      <c:pt idx="468">
                        <c:v>3.22</c:v>
                      </c:pt>
                      <c:pt idx="469">
                        <c:v>3.14</c:v>
                      </c:pt>
                      <c:pt idx="470">
                        <c:v>2.6</c:v>
                      </c:pt>
                      <c:pt idx="471">
                        <c:v>2.4</c:v>
                      </c:pt>
                      <c:pt idx="472">
                        <c:v>2.2000000000000002</c:v>
                      </c:pt>
                      <c:pt idx="473">
                        <c:v>2.2999999999999998</c:v>
                      </c:pt>
                      <c:pt idx="474">
                        <c:v>2.84</c:v>
                      </c:pt>
                      <c:pt idx="475">
                        <c:v>3.06</c:v>
                      </c:pt>
                      <c:pt idx="476">
                        <c:v>3.16</c:v>
                      </c:pt>
                      <c:pt idx="477">
                        <c:v>3.24</c:v>
                      </c:pt>
                      <c:pt idx="478">
                        <c:v>3.28</c:v>
                      </c:pt>
                      <c:pt idx="479">
                        <c:v>3.36</c:v>
                      </c:pt>
                      <c:pt idx="480">
                        <c:v>3.48</c:v>
                      </c:pt>
                      <c:pt idx="481">
                        <c:v>3.42</c:v>
                      </c:pt>
                      <c:pt idx="482">
                        <c:v>3.26</c:v>
                      </c:pt>
                      <c:pt idx="483">
                        <c:v>3.06</c:v>
                      </c:pt>
                      <c:pt idx="484">
                        <c:v>2.86</c:v>
                      </c:pt>
                      <c:pt idx="485">
                        <c:v>3.06</c:v>
                      </c:pt>
                      <c:pt idx="486">
                        <c:v>3.3</c:v>
                      </c:pt>
                      <c:pt idx="487">
                        <c:v>3.42</c:v>
                      </c:pt>
                      <c:pt idx="488">
                        <c:v>3.55</c:v>
                      </c:pt>
                      <c:pt idx="489">
                        <c:v>3.51</c:v>
                      </c:pt>
                      <c:pt idx="490">
                        <c:v>3.55</c:v>
                      </c:pt>
                      <c:pt idx="491">
                        <c:v>3.5</c:v>
                      </c:pt>
                      <c:pt idx="492">
                        <c:v>3.4</c:v>
                      </c:pt>
                      <c:pt idx="493">
                        <c:v>3.36</c:v>
                      </c:pt>
                      <c:pt idx="494">
                        <c:v>3.38</c:v>
                      </c:pt>
                      <c:pt idx="495">
                        <c:v>3.38</c:v>
                      </c:pt>
                      <c:pt idx="496">
                        <c:v>3.33</c:v>
                      </c:pt>
                      <c:pt idx="497">
                        <c:v>3.32</c:v>
                      </c:pt>
                      <c:pt idx="498">
                        <c:v>3.07</c:v>
                      </c:pt>
                      <c:pt idx="499">
                        <c:v>3.03</c:v>
                      </c:pt>
                      <c:pt idx="500">
                        <c:v>3.2</c:v>
                      </c:pt>
                      <c:pt idx="501">
                        <c:v>3.4</c:v>
                      </c:pt>
                      <c:pt idx="502">
                        <c:v>3.45</c:v>
                      </c:pt>
                      <c:pt idx="503">
                        <c:v>3.4</c:v>
                      </c:pt>
                      <c:pt idx="504">
                        <c:v>3.52</c:v>
                      </c:pt>
                      <c:pt idx="505">
                        <c:v>3.51</c:v>
                      </c:pt>
                      <c:pt idx="506">
                        <c:v>3.6</c:v>
                      </c:pt>
                      <c:pt idx="507">
                        <c:v>3.6</c:v>
                      </c:pt>
                      <c:pt idx="508">
                        <c:v>3.74</c:v>
                      </c:pt>
                      <c:pt idx="509">
                        <c:v>3.59</c:v>
                      </c:pt>
                      <c:pt idx="510">
                        <c:v>3.4</c:v>
                      </c:pt>
                      <c:pt idx="511">
                        <c:v>3.3</c:v>
                      </c:pt>
                      <c:pt idx="512">
                        <c:v>2.98</c:v>
                      </c:pt>
                      <c:pt idx="513">
                        <c:v>2.65</c:v>
                      </c:pt>
                      <c:pt idx="514">
                        <c:v>2.48</c:v>
                      </c:pt>
                      <c:pt idx="515">
                        <c:v>2.86</c:v>
                      </c:pt>
                      <c:pt idx="516">
                        <c:v>2.64</c:v>
                      </c:pt>
                      <c:pt idx="517">
                        <c:v>3.08</c:v>
                      </c:pt>
                      <c:pt idx="518">
                        <c:v>3.06</c:v>
                      </c:pt>
                      <c:pt idx="519">
                        <c:v>3</c:v>
                      </c:pt>
                      <c:pt idx="520">
                        <c:v>3.08</c:v>
                      </c:pt>
                      <c:pt idx="521">
                        <c:v>3.2</c:v>
                      </c:pt>
                      <c:pt idx="522">
                        <c:v>3.2</c:v>
                      </c:pt>
                      <c:pt idx="523">
                        <c:v>3.12</c:v>
                      </c:pt>
                      <c:pt idx="524">
                        <c:v>3.16</c:v>
                      </c:pt>
                      <c:pt idx="525">
                        <c:v>3.02</c:v>
                      </c:pt>
                      <c:pt idx="526">
                        <c:v>2.9</c:v>
                      </c:pt>
                      <c:pt idx="527">
                        <c:v>2.74</c:v>
                      </c:pt>
                      <c:pt idx="528">
                        <c:v>2.98</c:v>
                      </c:pt>
                      <c:pt idx="529">
                        <c:v>3.06</c:v>
                      </c:pt>
                      <c:pt idx="530">
                        <c:v>2.86</c:v>
                      </c:pt>
                      <c:pt idx="531">
                        <c:v>2.78</c:v>
                      </c:pt>
                      <c:pt idx="532">
                        <c:v>2.6</c:v>
                      </c:pt>
                      <c:pt idx="533">
                        <c:v>2.54</c:v>
                      </c:pt>
                      <c:pt idx="534">
                        <c:v>2.6</c:v>
                      </c:pt>
                      <c:pt idx="535">
                        <c:v>2.6</c:v>
                      </c:pt>
                      <c:pt idx="536">
                        <c:v>2.44</c:v>
                      </c:pt>
                      <c:pt idx="537">
                        <c:v>2.5</c:v>
                      </c:pt>
                      <c:pt idx="538">
                        <c:v>2.77</c:v>
                      </c:pt>
                      <c:pt idx="539">
                        <c:v>3.02</c:v>
                      </c:pt>
                      <c:pt idx="540">
                        <c:v>3.12</c:v>
                      </c:pt>
                      <c:pt idx="541">
                        <c:v>3.02</c:v>
                      </c:pt>
                      <c:pt idx="542">
                        <c:v>3.12</c:v>
                      </c:pt>
                      <c:pt idx="543">
                        <c:v>3.18</c:v>
                      </c:pt>
                      <c:pt idx="544">
                        <c:v>3.26</c:v>
                      </c:pt>
                      <c:pt idx="545">
                        <c:v>3.34</c:v>
                      </c:pt>
                      <c:pt idx="546">
                        <c:v>3.44</c:v>
                      </c:pt>
                      <c:pt idx="547">
                        <c:v>3.73</c:v>
                      </c:pt>
                      <c:pt idx="548">
                        <c:v>3.82</c:v>
                      </c:pt>
                      <c:pt idx="549">
                        <c:v>3.73</c:v>
                      </c:pt>
                      <c:pt idx="550">
                        <c:v>3.74</c:v>
                      </c:pt>
                      <c:pt idx="551">
                        <c:v>4.0599999999999996</c:v>
                      </c:pt>
                      <c:pt idx="552">
                        <c:v>4.09</c:v>
                      </c:pt>
                      <c:pt idx="553">
                        <c:v>3.88</c:v>
                      </c:pt>
                      <c:pt idx="554">
                        <c:v>3.78</c:v>
                      </c:pt>
                      <c:pt idx="555">
                        <c:v>3.6</c:v>
                      </c:pt>
                      <c:pt idx="556">
                        <c:v>3.62</c:v>
                      </c:pt>
                      <c:pt idx="557">
                        <c:v>3.64</c:v>
                      </c:pt>
                      <c:pt idx="558">
                        <c:v>3.54</c:v>
                      </c:pt>
                      <c:pt idx="559">
                        <c:v>3.46</c:v>
                      </c:pt>
                      <c:pt idx="560">
                        <c:v>3.26</c:v>
                      </c:pt>
                      <c:pt idx="561">
                        <c:v>3.1</c:v>
                      </c:pt>
                      <c:pt idx="562">
                        <c:v>3.06</c:v>
                      </c:pt>
                      <c:pt idx="563">
                        <c:v>2.82</c:v>
                      </c:pt>
                      <c:pt idx="564">
                        <c:v>2.78</c:v>
                      </c:pt>
                      <c:pt idx="565">
                        <c:v>2.73</c:v>
                      </c:pt>
                      <c:pt idx="566">
                        <c:v>2.73</c:v>
                      </c:pt>
                      <c:pt idx="567">
                        <c:v>2.67</c:v>
                      </c:pt>
                      <c:pt idx="568">
                        <c:v>2.57</c:v>
                      </c:pt>
                      <c:pt idx="569">
                        <c:v>2.73</c:v>
                      </c:pt>
                      <c:pt idx="570">
                        <c:v>2.67</c:v>
                      </c:pt>
                      <c:pt idx="571">
                        <c:v>2.76</c:v>
                      </c:pt>
                      <c:pt idx="572">
                        <c:v>2.63</c:v>
                      </c:pt>
                      <c:pt idx="573">
                        <c:v>2.54</c:v>
                      </c:pt>
                      <c:pt idx="574">
                        <c:v>2.4500000000000002</c:v>
                      </c:pt>
                      <c:pt idx="575">
                        <c:v>2.33</c:v>
                      </c:pt>
                      <c:pt idx="576">
                        <c:v>2.35</c:v>
                      </c:pt>
                      <c:pt idx="577">
                        <c:v>2.35</c:v>
                      </c:pt>
                      <c:pt idx="578">
                        <c:v>2.2999999999999998</c:v>
                      </c:pt>
                      <c:pt idx="579">
                        <c:v>2.25</c:v>
                      </c:pt>
                      <c:pt idx="580">
                        <c:v>2.21</c:v>
                      </c:pt>
                      <c:pt idx="581">
                        <c:v>2.23</c:v>
                      </c:pt>
                      <c:pt idx="582">
                        <c:v>2.2000000000000002</c:v>
                      </c:pt>
                      <c:pt idx="583">
                        <c:v>2.23</c:v>
                      </c:pt>
                      <c:pt idx="584">
                        <c:v>2.09</c:v>
                      </c:pt>
                      <c:pt idx="585">
                        <c:v>2.09</c:v>
                      </c:pt>
                      <c:pt idx="586">
                        <c:v>2.0499999999999998</c:v>
                      </c:pt>
                      <c:pt idx="587">
                        <c:v>2.06</c:v>
                      </c:pt>
                      <c:pt idx="588">
                        <c:v>2.1</c:v>
                      </c:pt>
                      <c:pt idx="589">
                        <c:v>2.09</c:v>
                      </c:pt>
                      <c:pt idx="590">
                        <c:v>2.2000000000000002</c:v>
                      </c:pt>
                      <c:pt idx="591">
                        <c:v>2.2799999999999998</c:v>
                      </c:pt>
                      <c:pt idx="592">
                        <c:v>2.27</c:v>
                      </c:pt>
                      <c:pt idx="593">
                        <c:v>2.21</c:v>
                      </c:pt>
                      <c:pt idx="594">
                        <c:v>2.25</c:v>
                      </c:pt>
                      <c:pt idx="595">
                        <c:v>2.2999999999999998</c:v>
                      </c:pt>
                      <c:pt idx="596">
                        <c:v>2.3199999999999998</c:v>
                      </c:pt>
                      <c:pt idx="597">
                        <c:v>2.67</c:v>
                      </c:pt>
                      <c:pt idx="598">
                        <c:v>3.06</c:v>
                      </c:pt>
                      <c:pt idx="599">
                        <c:v>3.07</c:v>
                      </c:pt>
                      <c:pt idx="600">
                        <c:v>3.06</c:v>
                      </c:pt>
                      <c:pt idx="601">
                        <c:v>3.21</c:v>
                      </c:pt>
                      <c:pt idx="602">
                        <c:v>3.36</c:v>
                      </c:pt>
                      <c:pt idx="603">
                        <c:v>3.22</c:v>
                      </c:pt>
                      <c:pt idx="604">
                        <c:v>3</c:v>
                      </c:pt>
                      <c:pt idx="605">
                        <c:v>2.88</c:v>
                      </c:pt>
                      <c:pt idx="606">
                        <c:v>2.8</c:v>
                      </c:pt>
                      <c:pt idx="607">
                        <c:v>2.86</c:v>
                      </c:pt>
                      <c:pt idx="608">
                        <c:v>2.96</c:v>
                      </c:pt>
                      <c:pt idx="609">
                        <c:v>3.5</c:v>
                      </c:pt>
                      <c:pt idx="610">
                        <c:v>3.93</c:v>
                      </c:pt>
                      <c:pt idx="611">
                        <c:v>4.1399999999999997</c:v>
                      </c:pt>
                      <c:pt idx="612">
                        <c:v>4.0999999999999996</c:v>
                      </c:pt>
                      <c:pt idx="613">
                        <c:v>3.96</c:v>
                      </c:pt>
                      <c:pt idx="614">
                        <c:v>4.22</c:v>
                      </c:pt>
                      <c:pt idx="615">
                        <c:v>4.5199999999999996</c:v>
                      </c:pt>
                      <c:pt idx="616">
                        <c:v>4.38</c:v>
                      </c:pt>
                      <c:pt idx="617">
                        <c:v>4.8600000000000003</c:v>
                      </c:pt>
                      <c:pt idx="618">
                        <c:v>4.26</c:v>
                      </c:pt>
                      <c:pt idx="619">
                        <c:v>4.54</c:v>
                      </c:pt>
                      <c:pt idx="620">
                        <c:v>4.54</c:v>
                      </c:pt>
                      <c:pt idx="621">
                        <c:v>4.54</c:v>
                      </c:pt>
                      <c:pt idx="622">
                        <c:v>4.46</c:v>
                      </c:pt>
                      <c:pt idx="623">
                        <c:v>5.05</c:v>
                      </c:pt>
                      <c:pt idx="624">
                        <c:v>5.22</c:v>
                      </c:pt>
                      <c:pt idx="625">
                        <c:v>5.52</c:v>
                      </c:pt>
                      <c:pt idx="626">
                        <c:v>5.25</c:v>
                      </c:pt>
                      <c:pt idx="627">
                        <c:v>3.96</c:v>
                      </c:pt>
                      <c:pt idx="628">
                        <c:v>3.6</c:v>
                      </c:pt>
                      <c:pt idx="629">
                        <c:v>4.32</c:v>
                      </c:pt>
                      <c:pt idx="630">
                        <c:v>4.28</c:v>
                      </c:pt>
                      <c:pt idx="631">
                        <c:v>4.2</c:v>
                      </c:pt>
                      <c:pt idx="632">
                        <c:v>4.16</c:v>
                      </c:pt>
                      <c:pt idx="633">
                        <c:v>4.0599999999999996</c:v>
                      </c:pt>
                      <c:pt idx="634">
                        <c:v>4.1100000000000003</c:v>
                      </c:pt>
                      <c:pt idx="635">
                        <c:v>4.24</c:v>
                      </c:pt>
                      <c:pt idx="636">
                        <c:v>4.32</c:v>
                      </c:pt>
                      <c:pt idx="637">
                        <c:v>4.25</c:v>
                      </c:pt>
                      <c:pt idx="638">
                        <c:v>4.1399999999999997</c:v>
                      </c:pt>
                      <c:pt idx="639">
                        <c:v>4.05</c:v>
                      </c:pt>
                      <c:pt idx="640">
                        <c:v>4.08</c:v>
                      </c:pt>
                      <c:pt idx="641">
                        <c:v>4.1399999999999997</c:v>
                      </c:pt>
                      <c:pt idx="642">
                        <c:v>4.18</c:v>
                      </c:pt>
                      <c:pt idx="643">
                        <c:v>4.2</c:v>
                      </c:pt>
                      <c:pt idx="644">
                        <c:v>4.1399999999999997</c:v>
                      </c:pt>
                      <c:pt idx="645">
                        <c:v>4.2</c:v>
                      </c:pt>
                      <c:pt idx="646">
                        <c:v>4.25</c:v>
                      </c:pt>
                      <c:pt idx="647">
                        <c:v>4.26</c:v>
                      </c:pt>
                      <c:pt idx="648">
                        <c:v>4.42</c:v>
                      </c:pt>
                      <c:pt idx="649">
                        <c:v>5.66</c:v>
                      </c:pt>
                      <c:pt idx="650">
                        <c:v>5.7</c:v>
                      </c:pt>
                      <c:pt idx="651">
                        <c:v>5.38</c:v>
                      </c:pt>
                      <c:pt idx="652">
                        <c:v>5.34</c:v>
                      </c:pt>
                      <c:pt idx="653">
                        <c:v>5.44</c:v>
                      </c:pt>
                      <c:pt idx="654">
                        <c:v>5.44</c:v>
                      </c:pt>
                      <c:pt idx="655">
                        <c:v>5.31</c:v>
                      </c:pt>
                      <c:pt idx="656">
                        <c:v>5.3</c:v>
                      </c:pt>
                      <c:pt idx="657">
                        <c:v>5.32</c:v>
                      </c:pt>
                      <c:pt idx="658">
                        <c:v>5.6</c:v>
                      </c:pt>
                      <c:pt idx="659">
                        <c:v>5.5</c:v>
                      </c:pt>
                      <c:pt idx="660">
                        <c:v>5.32</c:v>
                      </c:pt>
                      <c:pt idx="661">
                        <c:v>5.16</c:v>
                      </c:pt>
                      <c:pt idx="662">
                        <c:v>4.96</c:v>
                      </c:pt>
                      <c:pt idx="663">
                        <c:v>4.9800000000000004</c:v>
                      </c:pt>
                      <c:pt idx="664">
                        <c:v>4.38</c:v>
                      </c:pt>
                      <c:pt idx="665">
                        <c:v>4.0999999999999996</c:v>
                      </c:pt>
                      <c:pt idx="666">
                        <c:v>3.9</c:v>
                      </c:pt>
                      <c:pt idx="667">
                        <c:v>3.94</c:v>
                      </c:pt>
                      <c:pt idx="668">
                        <c:v>4.18</c:v>
                      </c:pt>
                      <c:pt idx="669">
                        <c:v>4.2300000000000004</c:v>
                      </c:pt>
                      <c:pt idx="670">
                        <c:v>4.25</c:v>
                      </c:pt>
                      <c:pt idx="671">
                        <c:v>4.18</c:v>
                      </c:pt>
                      <c:pt idx="672">
                        <c:v>4.1399999999999997</c:v>
                      </c:pt>
                      <c:pt idx="673">
                        <c:v>4.0199999999999996</c:v>
                      </c:pt>
                      <c:pt idx="674">
                        <c:v>3.98</c:v>
                      </c:pt>
                      <c:pt idx="675">
                        <c:v>3.82</c:v>
                      </c:pt>
                      <c:pt idx="676">
                        <c:v>3.38</c:v>
                      </c:pt>
                      <c:pt idx="677">
                        <c:v>3.22</c:v>
                      </c:pt>
                      <c:pt idx="678">
                        <c:v>3.2</c:v>
                      </c:pt>
                      <c:pt idx="679">
                        <c:v>3.1</c:v>
                      </c:pt>
                      <c:pt idx="680">
                        <c:v>3.06</c:v>
                      </c:pt>
                      <c:pt idx="681">
                        <c:v>3.05</c:v>
                      </c:pt>
                      <c:pt idx="682">
                        <c:v>3.02</c:v>
                      </c:pt>
                      <c:pt idx="683">
                        <c:v>3.03</c:v>
                      </c:pt>
                      <c:pt idx="684">
                        <c:v>3.06</c:v>
                      </c:pt>
                      <c:pt idx="685">
                        <c:v>3.08</c:v>
                      </c:pt>
                      <c:pt idx="686">
                        <c:v>3.01</c:v>
                      </c:pt>
                      <c:pt idx="687">
                        <c:v>3.08</c:v>
                      </c:pt>
                      <c:pt idx="688">
                        <c:v>3.2</c:v>
                      </c:pt>
                      <c:pt idx="689">
                        <c:v>3.2</c:v>
                      </c:pt>
                      <c:pt idx="690">
                        <c:v>3.15</c:v>
                      </c:pt>
                      <c:pt idx="691">
                        <c:v>3.06</c:v>
                      </c:pt>
                      <c:pt idx="692">
                        <c:v>3.02</c:v>
                      </c:pt>
                      <c:pt idx="693">
                        <c:v>2.94</c:v>
                      </c:pt>
                      <c:pt idx="694">
                        <c:v>2.88</c:v>
                      </c:pt>
                      <c:pt idx="695">
                        <c:v>3.05</c:v>
                      </c:pt>
                      <c:pt idx="696">
                        <c:v>3.05</c:v>
                      </c:pt>
                      <c:pt idx="697">
                        <c:v>2.98</c:v>
                      </c:pt>
                      <c:pt idx="698">
                        <c:v>2.92</c:v>
                      </c:pt>
                      <c:pt idx="699">
                        <c:v>2.85</c:v>
                      </c:pt>
                      <c:pt idx="700">
                        <c:v>2.87</c:v>
                      </c:pt>
                      <c:pt idx="701">
                        <c:v>2.94</c:v>
                      </c:pt>
                      <c:pt idx="702">
                        <c:v>2.94</c:v>
                      </c:pt>
                      <c:pt idx="703">
                        <c:v>2.94</c:v>
                      </c:pt>
                      <c:pt idx="704">
                        <c:v>2.94</c:v>
                      </c:pt>
                      <c:pt idx="705">
                        <c:v>2.96</c:v>
                      </c:pt>
                      <c:pt idx="706">
                        <c:v>2.9</c:v>
                      </c:pt>
                      <c:pt idx="707">
                        <c:v>2.94</c:v>
                      </c:pt>
                      <c:pt idx="708">
                        <c:v>3.15</c:v>
                      </c:pt>
                      <c:pt idx="709">
                        <c:v>3.34</c:v>
                      </c:pt>
                      <c:pt idx="710">
                        <c:v>3.37</c:v>
                      </c:pt>
                      <c:pt idx="711">
                        <c:v>3.7</c:v>
                      </c:pt>
                      <c:pt idx="712">
                        <c:v>3.82</c:v>
                      </c:pt>
                      <c:pt idx="713">
                        <c:v>3.66</c:v>
                      </c:pt>
                      <c:pt idx="714">
                        <c:v>3.55</c:v>
                      </c:pt>
                      <c:pt idx="715">
                        <c:v>3.34</c:v>
                      </c:pt>
                      <c:pt idx="716">
                        <c:v>3.1</c:v>
                      </c:pt>
                      <c:pt idx="717">
                        <c:v>3.05</c:v>
                      </c:pt>
                      <c:pt idx="718">
                        <c:v>3.05</c:v>
                      </c:pt>
                      <c:pt idx="719">
                        <c:v>3.05</c:v>
                      </c:pt>
                      <c:pt idx="720">
                        <c:v>3.05</c:v>
                      </c:pt>
                      <c:pt idx="721">
                        <c:v>2.96</c:v>
                      </c:pt>
                      <c:pt idx="722">
                        <c:v>2.84</c:v>
                      </c:pt>
                      <c:pt idx="723">
                        <c:v>2.86</c:v>
                      </c:pt>
                      <c:pt idx="724">
                        <c:v>2.98</c:v>
                      </c:pt>
                      <c:pt idx="725">
                        <c:v>3.02</c:v>
                      </c:pt>
                      <c:pt idx="726">
                        <c:v>3.1</c:v>
                      </c:pt>
                      <c:pt idx="727">
                        <c:v>3.45</c:v>
                      </c:pt>
                      <c:pt idx="728">
                        <c:v>3.74</c:v>
                      </c:pt>
                      <c:pt idx="729">
                        <c:v>3.73</c:v>
                      </c:pt>
                    </c:numCache>
                  </c:numRef>
                </c:val>
                <c:smooth val="1"/>
                <c:extLst>
                  <c:ext xmlns:c16="http://schemas.microsoft.com/office/drawing/2014/chart" uri="{C3380CC4-5D6E-409C-BE32-E72D297353CC}">
                    <c16:uniqueId val="{0000000A-C356-4A58-9C10-638A3180D7E4}"/>
                  </c:ext>
                </c:extLst>
              </c15:ser>
            </c15:filteredLineSeries>
            <c15:filteredLineSeries>
              <c15:ser>
                <c:idx val="1"/>
                <c:order val="1"/>
                <c:tx>
                  <c:v>2001</c:v>
                </c:tx>
                <c:spPr>
                  <a:ln w="12700">
                    <a:solidFill>
                      <a:schemeClr val="bg1">
                        <a:lumMod val="5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DATOS!$X$3:$X$732</c15:sqref>
                        </c15:formulaRef>
                      </c:ext>
                    </c:extLst>
                    <c:numCache>
                      <c:formatCode>0.00</c:formatCode>
                      <c:ptCount val="730"/>
                      <c:pt idx="0">
                        <c:v>3.81</c:v>
                      </c:pt>
                      <c:pt idx="1">
                        <c:v>3.78</c:v>
                      </c:pt>
                      <c:pt idx="2">
                        <c:v>3.8</c:v>
                      </c:pt>
                      <c:pt idx="3">
                        <c:v>4.0199999999999996</c:v>
                      </c:pt>
                      <c:pt idx="4">
                        <c:v>3.98</c:v>
                      </c:pt>
                      <c:pt idx="5">
                        <c:v>3.82</c:v>
                      </c:pt>
                      <c:pt idx="6">
                        <c:v>3.38</c:v>
                      </c:pt>
                      <c:pt idx="7">
                        <c:v>3.02</c:v>
                      </c:pt>
                      <c:pt idx="8">
                        <c:v>3.34</c:v>
                      </c:pt>
                      <c:pt idx="9">
                        <c:v>3.34</c:v>
                      </c:pt>
                      <c:pt idx="10">
                        <c:v>3.38</c:v>
                      </c:pt>
                      <c:pt idx="11">
                        <c:v>3.48</c:v>
                      </c:pt>
                      <c:pt idx="12">
                        <c:v>3.54</c:v>
                      </c:pt>
                      <c:pt idx="13">
                        <c:v>3.33</c:v>
                      </c:pt>
                      <c:pt idx="14">
                        <c:v>3.12</c:v>
                      </c:pt>
                      <c:pt idx="15">
                        <c:v>3.08</c:v>
                      </c:pt>
                      <c:pt idx="16">
                        <c:v>3.12</c:v>
                      </c:pt>
                      <c:pt idx="17">
                        <c:v>3.12</c:v>
                      </c:pt>
                      <c:pt idx="18">
                        <c:v>2.96</c:v>
                      </c:pt>
                      <c:pt idx="19">
                        <c:v>2.86</c:v>
                      </c:pt>
                      <c:pt idx="20">
                        <c:v>2.66</c:v>
                      </c:pt>
                      <c:pt idx="21">
                        <c:v>2.58</c:v>
                      </c:pt>
                      <c:pt idx="22">
                        <c:v>2.64</c:v>
                      </c:pt>
                      <c:pt idx="23">
                        <c:v>2.76</c:v>
                      </c:pt>
                      <c:pt idx="24">
                        <c:v>2.72</c:v>
                      </c:pt>
                      <c:pt idx="25">
                        <c:v>2.63</c:v>
                      </c:pt>
                      <c:pt idx="26">
                        <c:v>2.6</c:v>
                      </c:pt>
                      <c:pt idx="27">
                        <c:v>2.61</c:v>
                      </c:pt>
                      <c:pt idx="28">
                        <c:v>2.62</c:v>
                      </c:pt>
                      <c:pt idx="29">
                        <c:v>2.66</c:v>
                      </c:pt>
                      <c:pt idx="30">
                        <c:v>2.52</c:v>
                      </c:pt>
                      <c:pt idx="31">
                        <c:v>2.52</c:v>
                      </c:pt>
                      <c:pt idx="32">
                        <c:v>2.52</c:v>
                      </c:pt>
                      <c:pt idx="33">
                        <c:v>2.42</c:v>
                      </c:pt>
                      <c:pt idx="34">
                        <c:v>2.42</c:v>
                      </c:pt>
                      <c:pt idx="35">
                        <c:v>2.5</c:v>
                      </c:pt>
                      <c:pt idx="36">
                        <c:v>2.68</c:v>
                      </c:pt>
                      <c:pt idx="37">
                        <c:v>2.73</c:v>
                      </c:pt>
                      <c:pt idx="38">
                        <c:v>2.76</c:v>
                      </c:pt>
                      <c:pt idx="39">
                        <c:v>2.94</c:v>
                      </c:pt>
                      <c:pt idx="40">
                        <c:v>3.32</c:v>
                      </c:pt>
                      <c:pt idx="41">
                        <c:v>3.34</c:v>
                      </c:pt>
                      <c:pt idx="42">
                        <c:v>3.35</c:v>
                      </c:pt>
                      <c:pt idx="43">
                        <c:v>3.32</c:v>
                      </c:pt>
                      <c:pt idx="44">
                        <c:v>3.35</c:v>
                      </c:pt>
                      <c:pt idx="45">
                        <c:v>3.7</c:v>
                      </c:pt>
                      <c:pt idx="46">
                        <c:v>3.86</c:v>
                      </c:pt>
                      <c:pt idx="47">
                        <c:v>3.84</c:v>
                      </c:pt>
                      <c:pt idx="48">
                        <c:v>3.74</c:v>
                      </c:pt>
                      <c:pt idx="49">
                        <c:v>3.62</c:v>
                      </c:pt>
                      <c:pt idx="50">
                        <c:v>3.45</c:v>
                      </c:pt>
                      <c:pt idx="51">
                        <c:v>3.3</c:v>
                      </c:pt>
                      <c:pt idx="52">
                        <c:v>2.96</c:v>
                      </c:pt>
                      <c:pt idx="53">
                        <c:v>2.86</c:v>
                      </c:pt>
                      <c:pt idx="54">
                        <c:v>2.9</c:v>
                      </c:pt>
                      <c:pt idx="55">
                        <c:v>2.92</c:v>
                      </c:pt>
                      <c:pt idx="56">
                        <c:v>2.86</c:v>
                      </c:pt>
                      <c:pt idx="57">
                        <c:v>2.76</c:v>
                      </c:pt>
                      <c:pt idx="58">
                        <c:v>2.57</c:v>
                      </c:pt>
                      <c:pt idx="59">
                        <c:v>2.64</c:v>
                      </c:pt>
                      <c:pt idx="60">
                        <c:v>2.96</c:v>
                      </c:pt>
                      <c:pt idx="61">
                        <c:v>2.88</c:v>
                      </c:pt>
                      <c:pt idx="62">
                        <c:v>2.54</c:v>
                      </c:pt>
                      <c:pt idx="63">
                        <c:v>2.2000000000000002</c:v>
                      </c:pt>
                      <c:pt idx="64">
                        <c:v>2.2200000000000002</c:v>
                      </c:pt>
                      <c:pt idx="65">
                        <c:v>2.34</c:v>
                      </c:pt>
                      <c:pt idx="66">
                        <c:v>3.44</c:v>
                      </c:pt>
                      <c:pt idx="67">
                        <c:v>3.56</c:v>
                      </c:pt>
                      <c:pt idx="68">
                        <c:v>3.56</c:v>
                      </c:pt>
                      <c:pt idx="69">
                        <c:v>3.58</c:v>
                      </c:pt>
                      <c:pt idx="70">
                        <c:v>2.67</c:v>
                      </c:pt>
                      <c:pt idx="71">
                        <c:v>2.62</c:v>
                      </c:pt>
                      <c:pt idx="72">
                        <c:v>2.52</c:v>
                      </c:pt>
                      <c:pt idx="73">
                        <c:v>2.37</c:v>
                      </c:pt>
                      <c:pt idx="74">
                        <c:v>2.42</c:v>
                      </c:pt>
                      <c:pt idx="75">
                        <c:v>2.2999999999999998</c:v>
                      </c:pt>
                      <c:pt idx="76">
                        <c:v>2.21</c:v>
                      </c:pt>
                      <c:pt idx="77">
                        <c:v>2.1800000000000002</c:v>
                      </c:pt>
                      <c:pt idx="78">
                        <c:v>2.14</c:v>
                      </c:pt>
                      <c:pt idx="79">
                        <c:v>1.98</c:v>
                      </c:pt>
                      <c:pt idx="80">
                        <c:v>1.9</c:v>
                      </c:pt>
                      <c:pt idx="81">
                        <c:v>1.88</c:v>
                      </c:pt>
                      <c:pt idx="82">
                        <c:v>1.9</c:v>
                      </c:pt>
                      <c:pt idx="83">
                        <c:v>1.88</c:v>
                      </c:pt>
                      <c:pt idx="84">
                        <c:v>1.94</c:v>
                      </c:pt>
                      <c:pt idx="85">
                        <c:v>2</c:v>
                      </c:pt>
                      <c:pt idx="86">
                        <c:v>1.94</c:v>
                      </c:pt>
                      <c:pt idx="87">
                        <c:v>1.95</c:v>
                      </c:pt>
                      <c:pt idx="88">
                        <c:v>1.95</c:v>
                      </c:pt>
                      <c:pt idx="89">
                        <c:v>1.68</c:v>
                      </c:pt>
                      <c:pt idx="90">
                        <c:v>1.72</c:v>
                      </c:pt>
                      <c:pt idx="91">
                        <c:v>1.78</c:v>
                      </c:pt>
                      <c:pt idx="92">
                        <c:v>1.75</c:v>
                      </c:pt>
                      <c:pt idx="93">
                        <c:v>1.74</c:v>
                      </c:pt>
                      <c:pt idx="94">
                        <c:v>1.74</c:v>
                      </c:pt>
                      <c:pt idx="95">
                        <c:v>1.74</c:v>
                      </c:pt>
                      <c:pt idx="96">
                        <c:v>1.82</c:v>
                      </c:pt>
                      <c:pt idx="97">
                        <c:v>2.2000000000000002</c:v>
                      </c:pt>
                      <c:pt idx="98">
                        <c:v>2.2799999999999998</c:v>
                      </c:pt>
                      <c:pt idx="99">
                        <c:v>2.2000000000000002</c:v>
                      </c:pt>
                      <c:pt idx="100">
                        <c:v>2.0499999999999998</c:v>
                      </c:pt>
                      <c:pt idx="101">
                        <c:v>1.9</c:v>
                      </c:pt>
                      <c:pt idx="102">
                        <c:v>1.83</c:v>
                      </c:pt>
                      <c:pt idx="103">
                        <c:v>1.88</c:v>
                      </c:pt>
                      <c:pt idx="104">
                        <c:v>1.88</c:v>
                      </c:pt>
                      <c:pt idx="105">
                        <c:v>1.92</c:v>
                      </c:pt>
                      <c:pt idx="106">
                        <c:v>2.14</c:v>
                      </c:pt>
                      <c:pt idx="107">
                        <c:v>2.4</c:v>
                      </c:pt>
                      <c:pt idx="108">
                        <c:v>2.46</c:v>
                      </c:pt>
                      <c:pt idx="109">
                        <c:v>2.52</c:v>
                      </c:pt>
                      <c:pt idx="110">
                        <c:v>2.6</c:v>
                      </c:pt>
                      <c:pt idx="111">
                        <c:v>2.68</c:v>
                      </c:pt>
                      <c:pt idx="112">
                        <c:v>2.67</c:v>
                      </c:pt>
                      <c:pt idx="113">
                        <c:v>2.98</c:v>
                      </c:pt>
                      <c:pt idx="114">
                        <c:v>2.98</c:v>
                      </c:pt>
                      <c:pt idx="115">
                        <c:v>3.14</c:v>
                      </c:pt>
                      <c:pt idx="116">
                        <c:v>3.08</c:v>
                      </c:pt>
                      <c:pt idx="117">
                        <c:v>3.02</c:v>
                      </c:pt>
                      <c:pt idx="118">
                        <c:v>3.02</c:v>
                      </c:pt>
                      <c:pt idx="119">
                        <c:v>3.1</c:v>
                      </c:pt>
                      <c:pt idx="120">
                        <c:v>3.18</c:v>
                      </c:pt>
                      <c:pt idx="121">
                        <c:v>3.02</c:v>
                      </c:pt>
                      <c:pt idx="122">
                        <c:v>2.94</c:v>
                      </c:pt>
                      <c:pt idx="123">
                        <c:v>2.9</c:v>
                      </c:pt>
                      <c:pt idx="124">
                        <c:v>2.94</c:v>
                      </c:pt>
                      <c:pt idx="125">
                        <c:v>2.96</c:v>
                      </c:pt>
                      <c:pt idx="126">
                        <c:v>2.86</c:v>
                      </c:pt>
                      <c:pt idx="127">
                        <c:v>2.66</c:v>
                      </c:pt>
                      <c:pt idx="128">
                        <c:v>2.58</c:v>
                      </c:pt>
                      <c:pt idx="129">
                        <c:v>2.66</c:v>
                      </c:pt>
                      <c:pt idx="130">
                        <c:v>2.58</c:v>
                      </c:pt>
                      <c:pt idx="131">
                        <c:v>2.6</c:v>
                      </c:pt>
                      <c:pt idx="132">
                        <c:v>2.62</c:v>
                      </c:pt>
                      <c:pt idx="133">
                        <c:v>2.63</c:v>
                      </c:pt>
                      <c:pt idx="134">
                        <c:v>2.78</c:v>
                      </c:pt>
                      <c:pt idx="135">
                        <c:v>2.75</c:v>
                      </c:pt>
                      <c:pt idx="136">
                        <c:v>2.63</c:v>
                      </c:pt>
                      <c:pt idx="137">
                        <c:v>2.68</c:v>
                      </c:pt>
                      <c:pt idx="138">
                        <c:v>2.7</c:v>
                      </c:pt>
                      <c:pt idx="139">
                        <c:v>2.67</c:v>
                      </c:pt>
                      <c:pt idx="140">
                        <c:v>2.66</c:v>
                      </c:pt>
                      <c:pt idx="141">
                        <c:v>2.72</c:v>
                      </c:pt>
                      <c:pt idx="142">
                        <c:v>3.02</c:v>
                      </c:pt>
                      <c:pt idx="143">
                        <c:v>2.97</c:v>
                      </c:pt>
                      <c:pt idx="144">
                        <c:v>2.8</c:v>
                      </c:pt>
                      <c:pt idx="145">
                        <c:v>2.58</c:v>
                      </c:pt>
                      <c:pt idx="146">
                        <c:v>2.44</c:v>
                      </c:pt>
                      <c:pt idx="147">
                        <c:v>2.3199999999999998</c:v>
                      </c:pt>
                      <c:pt idx="148">
                        <c:v>2.2799999999999998</c:v>
                      </c:pt>
                      <c:pt idx="149">
                        <c:v>2.34</c:v>
                      </c:pt>
                      <c:pt idx="150">
                        <c:v>2.64</c:v>
                      </c:pt>
                      <c:pt idx="151">
                        <c:v>2.84</c:v>
                      </c:pt>
                      <c:pt idx="152">
                        <c:v>3.18</c:v>
                      </c:pt>
                      <c:pt idx="153">
                        <c:v>3.42</c:v>
                      </c:pt>
                      <c:pt idx="154">
                        <c:v>3.5</c:v>
                      </c:pt>
                      <c:pt idx="155">
                        <c:v>3.46</c:v>
                      </c:pt>
                      <c:pt idx="156">
                        <c:v>3.38</c:v>
                      </c:pt>
                      <c:pt idx="157">
                        <c:v>3.42</c:v>
                      </c:pt>
                      <c:pt idx="158">
                        <c:v>3.46</c:v>
                      </c:pt>
                      <c:pt idx="159">
                        <c:v>3.8</c:v>
                      </c:pt>
                      <c:pt idx="160">
                        <c:v>4.12</c:v>
                      </c:pt>
                      <c:pt idx="161">
                        <c:v>4.16</c:v>
                      </c:pt>
                      <c:pt idx="162">
                        <c:v>4.22</c:v>
                      </c:pt>
                      <c:pt idx="163">
                        <c:v>4.74</c:v>
                      </c:pt>
                      <c:pt idx="164">
                        <c:v>4.7300000000000004</c:v>
                      </c:pt>
                      <c:pt idx="165">
                        <c:v>4.6399999999999997</c:v>
                      </c:pt>
                      <c:pt idx="166">
                        <c:v>4.58</c:v>
                      </c:pt>
                      <c:pt idx="167">
                        <c:v>4.47</c:v>
                      </c:pt>
                      <c:pt idx="168">
                        <c:v>4.28</c:v>
                      </c:pt>
                      <c:pt idx="169">
                        <c:v>3.82</c:v>
                      </c:pt>
                      <c:pt idx="170">
                        <c:v>3.76</c:v>
                      </c:pt>
                      <c:pt idx="171">
                        <c:v>3.56</c:v>
                      </c:pt>
                      <c:pt idx="172">
                        <c:v>3.45</c:v>
                      </c:pt>
                      <c:pt idx="173">
                        <c:v>3.58</c:v>
                      </c:pt>
                      <c:pt idx="174">
                        <c:v>3.58</c:v>
                      </c:pt>
                      <c:pt idx="175">
                        <c:v>3.58</c:v>
                      </c:pt>
                      <c:pt idx="176">
                        <c:v>3.5</c:v>
                      </c:pt>
                      <c:pt idx="177">
                        <c:v>3.59</c:v>
                      </c:pt>
                      <c:pt idx="178">
                        <c:v>4.12</c:v>
                      </c:pt>
                      <c:pt idx="179">
                        <c:v>4.17</c:v>
                      </c:pt>
                      <c:pt idx="180">
                        <c:v>4.04</c:v>
                      </c:pt>
                      <c:pt idx="181">
                        <c:v>3.64</c:v>
                      </c:pt>
                      <c:pt idx="182">
                        <c:v>3.42</c:v>
                      </c:pt>
                      <c:pt idx="183">
                        <c:v>3.25</c:v>
                      </c:pt>
                      <c:pt idx="184">
                        <c:v>3.04</c:v>
                      </c:pt>
                      <c:pt idx="185">
                        <c:v>3.02</c:v>
                      </c:pt>
                      <c:pt idx="186">
                        <c:v>3.05</c:v>
                      </c:pt>
                      <c:pt idx="187">
                        <c:v>3.45</c:v>
                      </c:pt>
                      <c:pt idx="188">
                        <c:v>3.06</c:v>
                      </c:pt>
                      <c:pt idx="189">
                        <c:v>3.89</c:v>
                      </c:pt>
                      <c:pt idx="190">
                        <c:v>3.66</c:v>
                      </c:pt>
                      <c:pt idx="191">
                        <c:v>4.17</c:v>
                      </c:pt>
                      <c:pt idx="192">
                        <c:v>4.04</c:v>
                      </c:pt>
                      <c:pt idx="193">
                        <c:v>3.6</c:v>
                      </c:pt>
                      <c:pt idx="194">
                        <c:v>3.42</c:v>
                      </c:pt>
                      <c:pt idx="195">
                        <c:v>3.02</c:v>
                      </c:pt>
                      <c:pt idx="196">
                        <c:v>3.42</c:v>
                      </c:pt>
                      <c:pt idx="197">
                        <c:v>2.82</c:v>
                      </c:pt>
                      <c:pt idx="198">
                        <c:v>3.3</c:v>
                      </c:pt>
                      <c:pt idx="199">
                        <c:v>3.62</c:v>
                      </c:pt>
                      <c:pt idx="200">
                        <c:v>2.7</c:v>
                      </c:pt>
                      <c:pt idx="201">
                        <c:v>2.65</c:v>
                      </c:pt>
                      <c:pt idx="202">
                        <c:v>2.4700000000000002</c:v>
                      </c:pt>
                      <c:pt idx="203">
                        <c:v>2.58</c:v>
                      </c:pt>
                      <c:pt idx="204">
                        <c:v>2.5299999999999998</c:v>
                      </c:pt>
                      <c:pt idx="205">
                        <c:v>2.6</c:v>
                      </c:pt>
                      <c:pt idx="206">
                        <c:v>2.78</c:v>
                      </c:pt>
                      <c:pt idx="207">
                        <c:v>2.78</c:v>
                      </c:pt>
                      <c:pt idx="208">
                        <c:v>2.9</c:v>
                      </c:pt>
                      <c:pt idx="209">
                        <c:v>2.94</c:v>
                      </c:pt>
                      <c:pt idx="210">
                        <c:v>2.48</c:v>
                      </c:pt>
                      <c:pt idx="211">
                        <c:v>2.82</c:v>
                      </c:pt>
                      <c:pt idx="212">
                        <c:v>2.6</c:v>
                      </c:pt>
                      <c:pt idx="213">
                        <c:v>2.82</c:v>
                      </c:pt>
                      <c:pt idx="214">
                        <c:v>2.6</c:v>
                      </c:pt>
                      <c:pt idx="215">
                        <c:v>2.74</c:v>
                      </c:pt>
                      <c:pt idx="216">
                        <c:v>2.56</c:v>
                      </c:pt>
                      <c:pt idx="217">
                        <c:v>2.4700000000000002</c:v>
                      </c:pt>
                      <c:pt idx="218">
                        <c:v>2.56</c:v>
                      </c:pt>
                      <c:pt idx="219">
                        <c:v>2.58</c:v>
                      </c:pt>
                      <c:pt idx="220">
                        <c:v>2.62</c:v>
                      </c:pt>
                      <c:pt idx="221">
                        <c:v>2.5499999999999998</c:v>
                      </c:pt>
                      <c:pt idx="222">
                        <c:v>2.4300000000000002</c:v>
                      </c:pt>
                      <c:pt idx="223">
                        <c:v>2.2999999999999998</c:v>
                      </c:pt>
                      <c:pt idx="224">
                        <c:v>2.5</c:v>
                      </c:pt>
                      <c:pt idx="225">
                        <c:v>2.76</c:v>
                      </c:pt>
                      <c:pt idx="226">
                        <c:v>2.62</c:v>
                      </c:pt>
                      <c:pt idx="227">
                        <c:v>2.66</c:v>
                      </c:pt>
                      <c:pt idx="228">
                        <c:v>2.52</c:v>
                      </c:pt>
                      <c:pt idx="229">
                        <c:v>2.5</c:v>
                      </c:pt>
                      <c:pt idx="230">
                        <c:v>2.44</c:v>
                      </c:pt>
                      <c:pt idx="231">
                        <c:v>2.25</c:v>
                      </c:pt>
                      <c:pt idx="232">
                        <c:v>2.1800000000000002</c:v>
                      </c:pt>
                      <c:pt idx="233">
                        <c:v>2.17</c:v>
                      </c:pt>
                      <c:pt idx="234">
                        <c:v>2.2200000000000002</c:v>
                      </c:pt>
                      <c:pt idx="235">
                        <c:v>2.41</c:v>
                      </c:pt>
                      <c:pt idx="236">
                        <c:v>2.5</c:v>
                      </c:pt>
                      <c:pt idx="237">
                        <c:v>2.6</c:v>
                      </c:pt>
                      <c:pt idx="238">
                        <c:v>2.76</c:v>
                      </c:pt>
                      <c:pt idx="239">
                        <c:v>2.85</c:v>
                      </c:pt>
                      <c:pt idx="240">
                        <c:v>2.7</c:v>
                      </c:pt>
                      <c:pt idx="241">
                        <c:v>2.44</c:v>
                      </c:pt>
                      <c:pt idx="242">
                        <c:v>2.33</c:v>
                      </c:pt>
                      <c:pt idx="243">
                        <c:v>2.23</c:v>
                      </c:pt>
                      <c:pt idx="244">
                        <c:v>2.16</c:v>
                      </c:pt>
                      <c:pt idx="245">
                        <c:v>2.1800000000000002</c:v>
                      </c:pt>
                      <c:pt idx="246">
                        <c:v>2.2999999999999998</c:v>
                      </c:pt>
                      <c:pt idx="247">
                        <c:v>2.76</c:v>
                      </c:pt>
                      <c:pt idx="248">
                        <c:v>2.94</c:v>
                      </c:pt>
                      <c:pt idx="249">
                        <c:v>2.82</c:v>
                      </c:pt>
                      <c:pt idx="250">
                        <c:v>2.54</c:v>
                      </c:pt>
                      <c:pt idx="251">
                        <c:v>2.35</c:v>
                      </c:pt>
                      <c:pt idx="252">
                        <c:v>2.2599999999999998</c:v>
                      </c:pt>
                      <c:pt idx="253">
                        <c:v>2.2200000000000002</c:v>
                      </c:pt>
                      <c:pt idx="254">
                        <c:v>2.16</c:v>
                      </c:pt>
                      <c:pt idx="255">
                        <c:v>2.34</c:v>
                      </c:pt>
                      <c:pt idx="256">
                        <c:v>3.16</c:v>
                      </c:pt>
                      <c:pt idx="257">
                        <c:v>3.44</c:v>
                      </c:pt>
                      <c:pt idx="258">
                        <c:v>3.1</c:v>
                      </c:pt>
                      <c:pt idx="259">
                        <c:v>3.25</c:v>
                      </c:pt>
                      <c:pt idx="260">
                        <c:v>3.38</c:v>
                      </c:pt>
                      <c:pt idx="261">
                        <c:v>3.25</c:v>
                      </c:pt>
                      <c:pt idx="262">
                        <c:v>3.1</c:v>
                      </c:pt>
                      <c:pt idx="263">
                        <c:v>3.05</c:v>
                      </c:pt>
                      <c:pt idx="264">
                        <c:v>2.9</c:v>
                      </c:pt>
                      <c:pt idx="265">
                        <c:v>2.85</c:v>
                      </c:pt>
                      <c:pt idx="266">
                        <c:v>2.85</c:v>
                      </c:pt>
                      <c:pt idx="267">
                        <c:v>2.62</c:v>
                      </c:pt>
                      <c:pt idx="268">
                        <c:v>2.41</c:v>
                      </c:pt>
                      <c:pt idx="269">
                        <c:v>2.33</c:v>
                      </c:pt>
                      <c:pt idx="270">
                        <c:v>2.2799999999999998</c:v>
                      </c:pt>
                      <c:pt idx="271">
                        <c:v>2.2799999999999998</c:v>
                      </c:pt>
                      <c:pt idx="272">
                        <c:v>2.44</c:v>
                      </c:pt>
                      <c:pt idx="273">
                        <c:v>2.29</c:v>
                      </c:pt>
                      <c:pt idx="274">
                        <c:v>2.16</c:v>
                      </c:pt>
                      <c:pt idx="275">
                        <c:v>2.16</c:v>
                      </c:pt>
                      <c:pt idx="276">
                        <c:v>2.3199999999999998</c:v>
                      </c:pt>
                      <c:pt idx="277">
                        <c:v>2.44</c:v>
                      </c:pt>
                      <c:pt idx="278">
                        <c:v>2.2999999999999998</c:v>
                      </c:pt>
                      <c:pt idx="279">
                        <c:v>2.2400000000000002</c:v>
                      </c:pt>
                      <c:pt idx="280">
                        <c:v>2.2000000000000002</c:v>
                      </c:pt>
                      <c:pt idx="281">
                        <c:v>2.15</c:v>
                      </c:pt>
                      <c:pt idx="282">
                        <c:v>2.1800000000000002</c:v>
                      </c:pt>
                      <c:pt idx="283">
                        <c:v>2.34</c:v>
                      </c:pt>
                      <c:pt idx="284">
                        <c:v>2.2599999999999998</c:v>
                      </c:pt>
                      <c:pt idx="285">
                        <c:v>2.19</c:v>
                      </c:pt>
                      <c:pt idx="286">
                        <c:v>2.21</c:v>
                      </c:pt>
                      <c:pt idx="287">
                        <c:v>2.36</c:v>
                      </c:pt>
                      <c:pt idx="288">
                        <c:v>2.2599999999999998</c:v>
                      </c:pt>
                      <c:pt idx="289">
                        <c:v>2.35</c:v>
                      </c:pt>
                      <c:pt idx="290">
                        <c:v>2.86</c:v>
                      </c:pt>
                      <c:pt idx="291">
                        <c:v>2.86</c:v>
                      </c:pt>
                      <c:pt idx="292">
                        <c:v>2.86</c:v>
                      </c:pt>
                      <c:pt idx="293">
                        <c:v>2.88</c:v>
                      </c:pt>
                      <c:pt idx="294">
                        <c:v>2.7</c:v>
                      </c:pt>
                      <c:pt idx="295">
                        <c:v>2.68</c:v>
                      </c:pt>
                      <c:pt idx="296">
                        <c:v>2.65</c:v>
                      </c:pt>
                      <c:pt idx="297">
                        <c:v>2.7</c:v>
                      </c:pt>
                      <c:pt idx="298">
                        <c:v>2.5299999999999998</c:v>
                      </c:pt>
                      <c:pt idx="299">
                        <c:v>2.46</c:v>
                      </c:pt>
                      <c:pt idx="300">
                        <c:v>2.5</c:v>
                      </c:pt>
                      <c:pt idx="301">
                        <c:v>2.4</c:v>
                      </c:pt>
                      <c:pt idx="302">
                        <c:v>2.2999999999999998</c:v>
                      </c:pt>
                      <c:pt idx="303">
                        <c:v>2.35</c:v>
                      </c:pt>
                      <c:pt idx="304">
                        <c:v>2.42</c:v>
                      </c:pt>
                      <c:pt idx="305">
                        <c:v>2.7</c:v>
                      </c:pt>
                      <c:pt idx="306">
                        <c:v>3.06</c:v>
                      </c:pt>
                      <c:pt idx="307">
                        <c:v>3.34</c:v>
                      </c:pt>
                      <c:pt idx="308">
                        <c:v>3.08</c:v>
                      </c:pt>
                      <c:pt idx="309">
                        <c:v>2.9</c:v>
                      </c:pt>
                      <c:pt idx="310">
                        <c:v>3.02</c:v>
                      </c:pt>
                      <c:pt idx="311">
                        <c:v>3.18</c:v>
                      </c:pt>
                      <c:pt idx="312">
                        <c:v>3.15</c:v>
                      </c:pt>
                      <c:pt idx="313">
                        <c:v>2.96</c:v>
                      </c:pt>
                      <c:pt idx="314">
                        <c:v>2.8</c:v>
                      </c:pt>
                      <c:pt idx="315">
                        <c:v>2.69</c:v>
                      </c:pt>
                      <c:pt idx="316">
                        <c:v>2.48</c:v>
                      </c:pt>
                      <c:pt idx="317">
                        <c:v>2.46</c:v>
                      </c:pt>
                      <c:pt idx="318">
                        <c:v>2.4500000000000002</c:v>
                      </c:pt>
                      <c:pt idx="319">
                        <c:v>2.41</c:v>
                      </c:pt>
                      <c:pt idx="320">
                        <c:v>2.35</c:v>
                      </c:pt>
                      <c:pt idx="321">
                        <c:v>2.34</c:v>
                      </c:pt>
                      <c:pt idx="322">
                        <c:v>2.29</c:v>
                      </c:pt>
                      <c:pt idx="323">
                        <c:v>2.38</c:v>
                      </c:pt>
                      <c:pt idx="324">
                        <c:v>2.4700000000000002</c:v>
                      </c:pt>
                      <c:pt idx="325">
                        <c:v>2.46</c:v>
                      </c:pt>
                      <c:pt idx="326">
                        <c:v>2.41</c:v>
                      </c:pt>
                      <c:pt idx="327">
                        <c:v>2.42</c:v>
                      </c:pt>
                      <c:pt idx="328">
                        <c:v>2.4300000000000002</c:v>
                      </c:pt>
                      <c:pt idx="329">
                        <c:v>2.44</c:v>
                      </c:pt>
                      <c:pt idx="330">
                        <c:v>2.4500000000000002</c:v>
                      </c:pt>
                      <c:pt idx="331">
                        <c:v>2.46</c:v>
                      </c:pt>
                      <c:pt idx="332">
                        <c:v>2.6</c:v>
                      </c:pt>
                      <c:pt idx="333">
                        <c:v>2.5499999999999998</c:v>
                      </c:pt>
                      <c:pt idx="334">
                        <c:v>2.4500000000000002</c:v>
                      </c:pt>
                      <c:pt idx="335">
                        <c:v>2.35</c:v>
                      </c:pt>
                      <c:pt idx="336">
                        <c:v>2.16</c:v>
                      </c:pt>
                      <c:pt idx="337">
                        <c:v>2.1</c:v>
                      </c:pt>
                      <c:pt idx="338">
                        <c:v>2.1</c:v>
                      </c:pt>
                      <c:pt idx="339">
                        <c:v>1.97</c:v>
                      </c:pt>
                      <c:pt idx="340">
                        <c:v>1.92</c:v>
                      </c:pt>
                      <c:pt idx="341">
                        <c:v>1.9</c:v>
                      </c:pt>
                      <c:pt idx="342">
                        <c:v>1.9</c:v>
                      </c:pt>
                      <c:pt idx="343">
                        <c:v>1.9</c:v>
                      </c:pt>
                      <c:pt idx="344">
                        <c:v>1.95</c:v>
                      </c:pt>
                      <c:pt idx="345">
                        <c:v>2.2000000000000002</c:v>
                      </c:pt>
                      <c:pt idx="346">
                        <c:v>2.2000000000000002</c:v>
                      </c:pt>
                      <c:pt idx="347">
                        <c:v>2.1800000000000002</c:v>
                      </c:pt>
                      <c:pt idx="348">
                        <c:v>2.11</c:v>
                      </c:pt>
                      <c:pt idx="349">
                        <c:v>2.04</c:v>
                      </c:pt>
                      <c:pt idx="350">
                        <c:v>1.88</c:v>
                      </c:pt>
                      <c:pt idx="351">
                        <c:v>1.83</c:v>
                      </c:pt>
                      <c:pt idx="352">
                        <c:v>1.75</c:v>
                      </c:pt>
                      <c:pt idx="353">
                        <c:v>1.7</c:v>
                      </c:pt>
                      <c:pt idx="354">
                        <c:v>1.65</c:v>
                      </c:pt>
                      <c:pt idx="355">
                        <c:v>1.68</c:v>
                      </c:pt>
                      <c:pt idx="356">
                        <c:v>1.58</c:v>
                      </c:pt>
                      <c:pt idx="357">
                        <c:v>1.52</c:v>
                      </c:pt>
                      <c:pt idx="358">
                        <c:v>1.48</c:v>
                      </c:pt>
                      <c:pt idx="359">
                        <c:v>1.65</c:v>
                      </c:pt>
                      <c:pt idx="360">
                        <c:v>1.7</c:v>
                      </c:pt>
                      <c:pt idx="361">
                        <c:v>1.75</c:v>
                      </c:pt>
                      <c:pt idx="362">
                        <c:v>1.8</c:v>
                      </c:pt>
                      <c:pt idx="363">
                        <c:v>1.85</c:v>
                      </c:pt>
                      <c:pt idx="364">
                        <c:v>1.9</c:v>
                      </c:pt>
                      <c:pt idx="365">
                        <c:v>2.0299999999999998</c:v>
                      </c:pt>
                      <c:pt idx="366">
                        <c:v>2.17</c:v>
                      </c:pt>
                      <c:pt idx="367">
                        <c:v>2.2000000000000002</c:v>
                      </c:pt>
                      <c:pt idx="368">
                        <c:v>2.2000000000000002</c:v>
                      </c:pt>
                      <c:pt idx="369">
                        <c:v>2</c:v>
                      </c:pt>
                      <c:pt idx="370">
                        <c:v>1.8</c:v>
                      </c:pt>
                      <c:pt idx="371">
                        <c:v>1.56</c:v>
                      </c:pt>
                      <c:pt idx="372">
                        <c:v>1.48</c:v>
                      </c:pt>
                      <c:pt idx="373">
                        <c:v>1.5</c:v>
                      </c:pt>
                      <c:pt idx="374">
                        <c:v>1.56</c:v>
                      </c:pt>
                      <c:pt idx="375">
                        <c:v>1.56</c:v>
                      </c:pt>
                      <c:pt idx="376">
                        <c:v>1.58</c:v>
                      </c:pt>
                      <c:pt idx="377">
                        <c:v>1.61</c:v>
                      </c:pt>
                      <c:pt idx="378">
                        <c:v>1.66</c:v>
                      </c:pt>
                      <c:pt idx="379">
                        <c:v>1.58</c:v>
                      </c:pt>
                      <c:pt idx="380">
                        <c:v>1.58</c:v>
                      </c:pt>
                      <c:pt idx="381">
                        <c:v>1.5</c:v>
                      </c:pt>
                      <c:pt idx="382">
                        <c:v>1.52</c:v>
                      </c:pt>
                      <c:pt idx="383">
                        <c:v>1.54</c:v>
                      </c:pt>
                      <c:pt idx="384">
                        <c:v>1.48</c:v>
                      </c:pt>
                      <c:pt idx="385">
                        <c:v>1.5</c:v>
                      </c:pt>
                      <c:pt idx="386">
                        <c:v>1.52</c:v>
                      </c:pt>
                      <c:pt idx="387">
                        <c:v>1.55</c:v>
                      </c:pt>
                      <c:pt idx="388">
                        <c:v>1.92</c:v>
                      </c:pt>
                      <c:pt idx="389">
                        <c:v>2.2999999999999998</c:v>
                      </c:pt>
                      <c:pt idx="390">
                        <c:v>2.15</c:v>
                      </c:pt>
                      <c:pt idx="391">
                        <c:v>1.96</c:v>
                      </c:pt>
                      <c:pt idx="392">
                        <c:v>1.78</c:v>
                      </c:pt>
                      <c:pt idx="393">
                        <c:v>1.74</c:v>
                      </c:pt>
                      <c:pt idx="394">
                        <c:v>1.72</c:v>
                      </c:pt>
                      <c:pt idx="395">
                        <c:v>1.67</c:v>
                      </c:pt>
                      <c:pt idx="396">
                        <c:v>1.61</c:v>
                      </c:pt>
                      <c:pt idx="397">
                        <c:v>1.56</c:v>
                      </c:pt>
                      <c:pt idx="398">
                        <c:v>1.49</c:v>
                      </c:pt>
                      <c:pt idx="399">
                        <c:v>1.47</c:v>
                      </c:pt>
                      <c:pt idx="400">
                        <c:v>1.51</c:v>
                      </c:pt>
                      <c:pt idx="401">
                        <c:v>1.57</c:v>
                      </c:pt>
                      <c:pt idx="402">
                        <c:v>1.63</c:v>
                      </c:pt>
                      <c:pt idx="403">
                        <c:v>1.7</c:v>
                      </c:pt>
                      <c:pt idx="404">
                        <c:v>1.68</c:v>
                      </c:pt>
                      <c:pt idx="405">
                        <c:v>1.8</c:v>
                      </c:pt>
                      <c:pt idx="406">
                        <c:v>2.06</c:v>
                      </c:pt>
                      <c:pt idx="407">
                        <c:v>2.09</c:v>
                      </c:pt>
                      <c:pt idx="408">
                        <c:v>1.96</c:v>
                      </c:pt>
                      <c:pt idx="409">
                        <c:v>1.84</c:v>
                      </c:pt>
                      <c:pt idx="410">
                        <c:v>1.79</c:v>
                      </c:pt>
                      <c:pt idx="411">
                        <c:v>1.72</c:v>
                      </c:pt>
                      <c:pt idx="412">
                        <c:v>1.68</c:v>
                      </c:pt>
                      <c:pt idx="413">
                        <c:v>1.65</c:v>
                      </c:pt>
                      <c:pt idx="414">
                        <c:v>1.62</c:v>
                      </c:pt>
                      <c:pt idx="415">
                        <c:v>1.68</c:v>
                      </c:pt>
                      <c:pt idx="416">
                        <c:v>1.7</c:v>
                      </c:pt>
                      <c:pt idx="417">
                        <c:v>1.78</c:v>
                      </c:pt>
                      <c:pt idx="418">
                        <c:v>1.75</c:v>
                      </c:pt>
                      <c:pt idx="419">
                        <c:v>1.7</c:v>
                      </c:pt>
                      <c:pt idx="420">
                        <c:v>1.67</c:v>
                      </c:pt>
                      <c:pt idx="421">
                        <c:v>1.65</c:v>
                      </c:pt>
                      <c:pt idx="422">
                        <c:v>1.68</c:v>
                      </c:pt>
                      <c:pt idx="423">
                        <c:v>1.6</c:v>
                      </c:pt>
                      <c:pt idx="424">
                        <c:v>1.84</c:v>
                      </c:pt>
                      <c:pt idx="425">
                        <c:v>2.1</c:v>
                      </c:pt>
                      <c:pt idx="426">
                        <c:v>2.04</c:v>
                      </c:pt>
                      <c:pt idx="427">
                        <c:v>2.02</c:v>
                      </c:pt>
                      <c:pt idx="428">
                        <c:v>1.98</c:v>
                      </c:pt>
                      <c:pt idx="429">
                        <c:v>2.04</c:v>
                      </c:pt>
                      <c:pt idx="430">
                        <c:v>2.2000000000000002</c:v>
                      </c:pt>
                      <c:pt idx="431">
                        <c:v>2.23</c:v>
                      </c:pt>
                      <c:pt idx="432">
                        <c:v>2.08</c:v>
                      </c:pt>
                      <c:pt idx="433">
                        <c:v>1.9</c:v>
                      </c:pt>
                      <c:pt idx="434">
                        <c:v>1.76</c:v>
                      </c:pt>
                      <c:pt idx="435">
                        <c:v>1.64</c:v>
                      </c:pt>
                      <c:pt idx="436">
                        <c:v>1.62</c:v>
                      </c:pt>
                      <c:pt idx="437">
                        <c:v>1.57</c:v>
                      </c:pt>
                      <c:pt idx="438">
                        <c:v>1.58</c:v>
                      </c:pt>
                      <c:pt idx="439">
                        <c:v>1.56</c:v>
                      </c:pt>
                      <c:pt idx="440">
                        <c:v>1.5</c:v>
                      </c:pt>
                      <c:pt idx="441">
                        <c:v>1.38</c:v>
                      </c:pt>
                      <c:pt idx="442">
                        <c:v>1.38</c:v>
                      </c:pt>
                      <c:pt idx="443">
                        <c:v>1.32</c:v>
                      </c:pt>
                      <c:pt idx="444">
                        <c:v>1.32</c:v>
                      </c:pt>
                      <c:pt idx="445">
                        <c:v>1.34</c:v>
                      </c:pt>
                      <c:pt idx="446">
                        <c:v>1.35</c:v>
                      </c:pt>
                      <c:pt idx="447">
                        <c:v>1.4</c:v>
                      </c:pt>
                      <c:pt idx="448">
                        <c:v>1.45</c:v>
                      </c:pt>
                      <c:pt idx="449">
                        <c:v>1.38</c:v>
                      </c:pt>
                      <c:pt idx="450">
                        <c:v>1.42</c:v>
                      </c:pt>
                      <c:pt idx="451">
                        <c:v>1.46</c:v>
                      </c:pt>
                      <c:pt idx="452">
                        <c:v>1.49</c:v>
                      </c:pt>
                      <c:pt idx="453">
                        <c:v>1.42</c:v>
                      </c:pt>
                      <c:pt idx="454">
                        <c:v>1.49</c:v>
                      </c:pt>
                      <c:pt idx="455">
                        <c:v>1.56</c:v>
                      </c:pt>
                      <c:pt idx="456">
                        <c:v>1.65</c:v>
                      </c:pt>
                      <c:pt idx="457">
                        <c:v>1.58</c:v>
                      </c:pt>
                      <c:pt idx="458">
                        <c:v>1.65</c:v>
                      </c:pt>
                      <c:pt idx="459">
                        <c:v>2.06</c:v>
                      </c:pt>
                      <c:pt idx="460">
                        <c:v>2.38</c:v>
                      </c:pt>
                      <c:pt idx="461">
                        <c:v>2.5</c:v>
                      </c:pt>
                      <c:pt idx="462">
                        <c:v>2.52</c:v>
                      </c:pt>
                      <c:pt idx="463">
                        <c:v>2.52</c:v>
                      </c:pt>
                      <c:pt idx="464">
                        <c:v>2.54</c:v>
                      </c:pt>
                      <c:pt idx="465">
                        <c:v>2.5299999999999998</c:v>
                      </c:pt>
                      <c:pt idx="466">
                        <c:v>2.2400000000000002</c:v>
                      </c:pt>
                      <c:pt idx="467">
                        <c:v>1.94</c:v>
                      </c:pt>
                      <c:pt idx="468">
                        <c:v>1.74</c:v>
                      </c:pt>
                      <c:pt idx="469">
                        <c:v>1.6</c:v>
                      </c:pt>
                      <c:pt idx="470">
                        <c:v>1.46</c:v>
                      </c:pt>
                      <c:pt idx="471">
                        <c:v>1.38</c:v>
                      </c:pt>
                      <c:pt idx="472">
                        <c:v>1.36</c:v>
                      </c:pt>
                      <c:pt idx="473">
                        <c:v>1.3</c:v>
                      </c:pt>
                      <c:pt idx="474">
                        <c:v>1.28</c:v>
                      </c:pt>
                      <c:pt idx="475">
                        <c:v>1.24</c:v>
                      </c:pt>
                      <c:pt idx="476">
                        <c:v>1.22</c:v>
                      </c:pt>
                      <c:pt idx="477">
                        <c:v>1.22</c:v>
                      </c:pt>
                      <c:pt idx="478">
                        <c:v>1.21</c:v>
                      </c:pt>
                      <c:pt idx="479">
                        <c:v>1.19</c:v>
                      </c:pt>
                      <c:pt idx="480">
                        <c:v>1.1599999999999999</c:v>
                      </c:pt>
                      <c:pt idx="481">
                        <c:v>1.1399999999999999</c:v>
                      </c:pt>
                      <c:pt idx="482">
                        <c:v>1.1399999999999999</c:v>
                      </c:pt>
                      <c:pt idx="483">
                        <c:v>1.1100000000000001</c:v>
                      </c:pt>
                      <c:pt idx="484">
                        <c:v>1.1100000000000001</c:v>
                      </c:pt>
                      <c:pt idx="485">
                        <c:v>1.06</c:v>
                      </c:pt>
                      <c:pt idx="486">
                        <c:v>1.06</c:v>
                      </c:pt>
                      <c:pt idx="487">
                        <c:v>1.05</c:v>
                      </c:pt>
                      <c:pt idx="488">
                        <c:v>1.08</c:v>
                      </c:pt>
                      <c:pt idx="489">
                        <c:v>1.07</c:v>
                      </c:pt>
                      <c:pt idx="490">
                        <c:v>1.1100000000000001</c:v>
                      </c:pt>
                      <c:pt idx="491">
                        <c:v>1.05</c:v>
                      </c:pt>
                      <c:pt idx="492">
                        <c:v>1.1299999999999999</c:v>
                      </c:pt>
                      <c:pt idx="493">
                        <c:v>1.18</c:v>
                      </c:pt>
                      <c:pt idx="494">
                        <c:v>1.28</c:v>
                      </c:pt>
                      <c:pt idx="495">
                        <c:v>1.23</c:v>
                      </c:pt>
                      <c:pt idx="496">
                        <c:v>1.18</c:v>
                      </c:pt>
                      <c:pt idx="497">
                        <c:v>1.0900000000000001</c:v>
                      </c:pt>
                      <c:pt idx="498">
                        <c:v>1.28</c:v>
                      </c:pt>
                      <c:pt idx="499">
                        <c:v>1.2</c:v>
                      </c:pt>
                      <c:pt idx="500">
                        <c:v>1.21</c:v>
                      </c:pt>
                      <c:pt idx="501">
                        <c:v>1.28</c:v>
                      </c:pt>
                      <c:pt idx="502">
                        <c:v>1.52</c:v>
                      </c:pt>
                      <c:pt idx="503">
                        <c:v>1.63</c:v>
                      </c:pt>
                      <c:pt idx="504">
                        <c:v>1.52</c:v>
                      </c:pt>
                      <c:pt idx="505">
                        <c:v>1.38</c:v>
                      </c:pt>
                      <c:pt idx="506">
                        <c:v>1.37</c:v>
                      </c:pt>
                      <c:pt idx="507">
                        <c:v>1.4</c:v>
                      </c:pt>
                      <c:pt idx="508">
                        <c:v>1.64</c:v>
                      </c:pt>
                      <c:pt idx="509">
                        <c:v>1.67</c:v>
                      </c:pt>
                      <c:pt idx="510">
                        <c:v>1.6</c:v>
                      </c:pt>
                      <c:pt idx="511">
                        <c:v>1.59</c:v>
                      </c:pt>
                      <c:pt idx="512">
                        <c:v>1.76</c:v>
                      </c:pt>
                      <c:pt idx="513">
                        <c:v>1.97</c:v>
                      </c:pt>
                      <c:pt idx="514">
                        <c:v>2.2400000000000002</c:v>
                      </c:pt>
                      <c:pt idx="515">
                        <c:v>2.4700000000000002</c:v>
                      </c:pt>
                      <c:pt idx="516">
                        <c:v>2.34</c:v>
                      </c:pt>
                      <c:pt idx="517">
                        <c:v>2.2000000000000002</c:v>
                      </c:pt>
                      <c:pt idx="518">
                        <c:v>2.4500000000000002</c:v>
                      </c:pt>
                      <c:pt idx="519">
                        <c:v>2.35</c:v>
                      </c:pt>
                      <c:pt idx="520">
                        <c:v>2.34</c:v>
                      </c:pt>
                      <c:pt idx="521">
                        <c:v>2.2200000000000002</c:v>
                      </c:pt>
                      <c:pt idx="522">
                        <c:v>2.13</c:v>
                      </c:pt>
                      <c:pt idx="523">
                        <c:v>1.95</c:v>
                      </c:pt>
                      <c:pt idx="524">
                        <c:v>2.0499999999999998</c:v>
                      </c:pt>
                      <c:pt idx="525">
                        <c:v>1.98</c:v>
                      </c:pt>
                      <c:pt idx="526">
                        <c:v>2.08</c:v>
                      </c:pt>
                      <c:pt idx="527">
                        <c:v>2.1</c:v>
                      </c:pt>
                      <c:pt idx="528">
                        <c:v>2.08</c:v>
                      </c:pt>
                      <c:pt idx="529">
                        <c:v>2.02</c:v>
                      </c:pt>
                      <c:pt idx="530">
                        <c:v>1.99</c:v>
                      </c:pt>
                      <c:pt idx="531">
                        <c:v>1.98</c:v>
                      </c:pt>
                      <c:pt idx="532">
                        <c:v>1.93</c:v>
                      </c:pt>
                      <c:pt idx="533">
                        <c:v>1.9</c:v>
                      </c:pt>
                      <c:pt idx="534">
                        <c:v>1.93</c:v>
                      </c:pt>
                      <c:pt idx="535">
                        <c:v>1.95</c:v>
                      </c:pt>
                      <c:pt idx="536">
                        <c:v>1.9</c:v>
                      </c:pt>
                      <c:pt idx="537">
                        <c:v>1.83</c:v>
                      </c:pt>
                      <c:pt idx="538">
                        <c:v>1.9</c:v>
                      </c:pt>
                      <c:pt idx="539">
                        <c:v>1.85</c:v>
                      </c:pt>
                      <c:pt idx="540">
                        <c:v>1.62</c:v>
                      </c:pt>
                      <c:pt idx="541">
                        <c:v>1.8</c:v>
                      </c:pt>
                      <c:pt idx="542">
                        <c:v>1.86</c:v>
                      </c:pt>
                      <c:pt idx="543">
                        <c:v>1.74</c:v>
                      </c:pt>
                      <c:pt idx="544">
                        <c:v>1.7</c:v>
                      </c:pt>
                      <c:pt idx="545">
                        <c:v>1.7</c:v>
                      </c:pt>
                      <c:pt idx="546">
                        <c:v>1.9</c:v>
                      </c:pt>
                      <c:pt idx="547">
                        <c:v>1.91</c:v>
                      </c:pt>
                      <c:pt idx="548">
                        <c:v>2.04</c:v>
                      </c:pt>
                      <c:pt idx="549">
                        <c:v>1.9</c:v>
                      </c:pt>
                      <c:pt idx="550">
                        <c:v>1.8</c:v>
                      </c:pt>
                      <c:pt idx="551">
                        <c:v>1.68</c:v>
                      </c:pt>
                      <c:pt idx="552">
                        <c:v>1.59</c:v>
                      </c:pt>
                      <c:pt idx="553">
                        <c:v>1.54</c:v>
                      </c:pt>
                      <c:pt idx="554">
                        <c:v>1.45</c:v>
                      </c:pt>
                      <c:pt idx="555">
                        <c:v>1.43</c:v>
                      </c:pt>
                      <c:pt idx="556">
                        <c:v>1.43</c:v>
                      </c:pt>
                      <c:pt idx="557">
                        <c:v>1.4</c:v>
                      </c:pt>
                      <c:pt idx="558">
                        <c:v>1.36</c:v>
                      </c:pt>
                      <c:pt idx="559">
                        <c:v>1.33</c:v>
                      </c:pt>
                      <c:pt idx="560">
                        <c:v>1.37</c:v>
                      </c:pt>
                      <c:pt idx="561">
                        <c:v>1.33</c:v>
                      </c:pt>
                      <c:pt idx="562">
                        <c:v>1.33</c:v>
                      </c:pt>
                      <c:pt idx="563">
                        <c:v>1.28</c:v>
                      </c:pt>
                      <c:pt idx="564">
                        <c:v>1.27</c:v>
                      </c:pt>
                      <c:pt idx="565">
                        <c:v>1.23</c:v>
                      </c:pt>
                      <c:pt idx="566">
                        <c:v>1.24</c:v>
                      </c:pt>
                      <c:pt idx="567">
                        <c:v>1.26</c:v>
                      </c:pt>
                      <c:pt idx="568">
                        <c:v>1.21</c:v>
                      </c:pt>
                      <c:pt idx="569">
                        <c:v>1.23</c:v>
                      </c:pt>
                      <c:pt idx="570">
                        <c:v>1.26</c:v>
                      </c:pt>
                      <c:pt idx="571">
                        <c:v>1.22</c:v>
                      </c:pt>
                      <c:pt idx="572">
                        <c:v>1.22</c:v>
                      </c:pt>
                      <c:pt idx="573">
                        <c:v>1.1000000000000001</c:v>
                      </c:pt>
                      <c:pt idx="574">
                        <c:v>1.2</c:v>
                      </c:pt>
                      <c:pt idx="575">
                        <c:v>1.2</c:v>
                      </c:pt>
                      <c:pt idx="576">
                        <c:v>1.22</c:v>
                      </c:pt>
                      <c:pt idx="577">
                        <c:v>1.24</c:v>
                      </c:pt>
                      <c:pt idx="578">
                        <c:v>1.34</c:v>
                      </c:pt>
                      <c:pt idx="579">
                        <c:v>1.37</c:v>
                      </c:pt>
                      <c:pt idx="580">
                        <c:v>1.34</c:v>
                      </c:pt>
                      <c:pt idx="581">
                        <c:v>1.38</c:v>
                      </c:pt>
                      <c:pt idx="582">
                        <c:v>1.4</c:v>
                      </c:pt>
                      <c:pt idx="583">
                        <c:v>1.48</c:v>
                      </c:pt>
                      <c:pt idx="584">
                        <c:v>1.55</c:v>
                      </c:pt>
                      <c:pt idx="585">
                        <c:v>1.62</c:v>
                      </c:pt>
                      <c:pt idx="586">
                        <c:v>1.69</c:v>
                      </c:pt>
                      <c:pt idx="587">
                        <c:v>1.64</c:v>
                      </c:pt>
                      <c:pt idx="588">
                        <c:v>1.6</c:v>
                      </c:pt>
                      <c:pt idx="589">
                        <c:v>1.56</c:v>
                      </c:pt>
                      <c:pt idx="590">
                        <c:v>1.59</c:v>
                      </c:pt>
                      <c:pt idx="591">
                        <c:v>1.74</c:v>
                      </c:pt>
                      <c:pt idx="592">
                        <c:v>2.0299999999999998</c:v>
                      </c:pt>
                      <c:pt idx="593">
                        <c:v>2.0699999999999998</c:v>
                      </c:pt>
                      <c:pt idx="594">
                        <c:v>2.1</c:v>
                      </c:pt>
                      <c:pt idx="595">
                        <c:v>2.6</c:v>
                      </c:pt>
                      <c:pt idx="596">
                        <c:v>2.95</c:v>
                      </c:pt>
                      <c:pt idx="597">
                        <c:v>3.1</c:v>
                      </c:pt>
                      <c:pt idx="598">
                        <c:v>2.8</c:v>
                      </c:pt>
                      <c:pt idx="599">
                        <c:v>2.58</c:v>
                      </c:pt>
                      <c:pt idx="600">
                        <c:v>2.5499999999999998</c:v>
                      </c:pt>
                      <c:pt idx="601">
                        <c:v>2.46</c:v>
                      </c:pt>
                      <c:pt idx="602">
                        <c:v>2.41</c:v>
                      </c:pt>
                      <c:pt idx="603">
                        <c:v>2.4</c:v>
                      </c:pt>
                      <c:pt idx="604">
                        <c:v>2.5</c:v>
                      </c:pt>
                      <c:pt idx="605">
                        <c:v>2.54</c:v>
                      </c:pt>
                      <c:pt idx="606">
                        <c:v>2.56</c:v>
                      </c:pt>
                      <c:pt idx="607">
                        <c:v>2.2000000000000002</c:v>
                      </c:pt>
                      <c:pt idx="608">
                        <c:v>2.0699999999999998</c:v>
                      </c:pt>
                      <c:pt idx="609">
                        <c:v>2.2000000000000002</c:v>
                      </c:pt>
                      <c:pt idx="610">
                        <c:v>2.2000000000000002</c:v>
                      </c:pt>
                      <c:pt idx="611">
                        <c:v>2.08</c:v>
                      </c:pt>
                      <c:pt idx="612">
                        <c:v>2.09</c:v>
                      </c:pt>
                      <c:pt idx="613">
                        <c:v>2.06</c:v>
                      </c:pt>
                      <c:pt idx="614">
                        <c:v>1.95</c:v>
                      </c:pt>
                      <c:pt idx="615">
                        <c:v>2.0299999999999998</c:v>
                      </c:pt>
                      <c:pt idx="616">
                        <c:v>2.09</c:v>
                      </c:pt>
                      <c:pt idx="617">
                        <c:v>2</c:v>
                      </c:pt>
                      <c:pt idx="618">
                        <c:v>1.88</c:v>
                      </c:pt>
                      <c:pt idx="619">
                        <c:v>1.71</c:v>
                      </c:pt>
                      <c:pt idx="620">
                        <c:v>1.6</c:v>
                      </c:pt>
                      <c:pt idx="621">
                        <c:v>1.51</c:v>
                      </c:pt>
                      <c:pt idx="622">
                        <c:v>1.5</c:v>
                      </c:pt>
                      <c:pt idx="623">
                        <c:v>1.44</c:v>
                      </c:pt>
                      <c:pt idx="624">
                        <c:v>1.38</c:v>
                      </c:pt>
                      <c:pt idx="625">
                        <c:v>1.38</c:v>
                      </c:pt>
                      <c:pt idx="626">
                        <c:v>1.35</c:v>
                      </c:pt>
                      <c:pt idx="627">
                        <c:v>1.38</c:v>
                      </c:pt>
                      <c:pt idx="628">
                        <c:v>1.38</c:v>
                      </c:pt>
                      <c:pt idx="629">
                        <c:v>1.4</c:v>
                      </c:pt>
                      <c:pt idx="630">
                        <c:v>1.41</c:v>
                      </c:pt>
                      <c:pt idx="631">
                        <c:v>1.47</c:v>
                      </c:pt>
                      <c:pt idx="632">
                        <c:v>1.53</c:v>
                      </c:pt>
                      <c:pt idx="633">
                        <c:v>1.63</c:v>
                      </c:pt>
                      <c:pt idx="634">
                        <c:v>1.78</c:v>
                      </c:pt>
                      <c:pt idx="635">
                        <c:v>1.92</c:v>
                      </c:pt>
                      <c:pt idx="636">
                        <c:v>2.2400000000000002</c:v>
                      </c:pt>
                      <c:pt idx="637">
                        <c:v>2.82</c:v>
                      </c:pt>
                      <c:pt idx="638">
                        <c:v>3.64</c:v>
                      </c:pt>
                      <c:pt idx="639">
                        <c:v>3.52</c:v>
                      </c:pt>
                      <c:pt idx="640">
                        <c:v>3.3</c:v>
                      </c:pt>
                      <c:pt idx="641">
                        <c:v>3.1</c:v>
                      </c:pt>
                      <c:pt idx="642">
                        <c:v>2.88</c:v>
                      </c:pt>
                      <c:pt idx="643">
                        <c:v>2.67</c:v>
                      </c:pt>
                      <c:pt idx="644">
                        <c:v>2.4900000000000002</c:v>
                      </c:pt>
                      <c:pt idx="645">
                        <c:v>2.35</c:v>
                      </c:pt>
                      <c:pt idx="646">
                        <c:v>2.2400000000000002</c:v>
                      </c:pt>
                      <c:pt idx="647">
                        <c:v>2.23</c:v>
                      </c:pt>
                      <c:pt idx="648">
                        <c:v>2.44</c:v>
                      </c:pt>
                      <c:pt idx="649">
                        <c:v>2.2400000000000002</c:v>
                      </c:pt>
                      <c:pt idx="650">
                        <c:v>2.44</c:v>
                      </c:pt>
                      <c:pt idx="651">
                        <c:v>2.78</c:v>
                      </c:pt>
                      <c:pt idx="652">
                        <c:v>3.2</c:v>
                      </c:pt>
                      <c:pt idx="653">
                        <c:v>3.36</c:v>
                      </c:pt>
                      <c:pt idx="654">
                        <c:v>3.14</c:v>
                      </c:pt>
                      <c:pt idx="655">
                        <c:v>3</c:v>
                      </c:pt>
                      <c:pt idx="656">
                        <c:v>2.92</c:v>
                      </c:pt>
                      <c:pt idx="657">
                        <c:v>3</c:v>
                      </c:pt>
                      <c:pt idx="658">
                        <c:v>2.92</c:v>
                      </c:pt>
                      <c:pt idx="659">
                        <c:v>2.96</c:v>
                      </c:pt>
                      <c:pt idx="660">
                        <c:v>3.02</c:v>
                      </c:pt>
                      <c:pt idx="661">
                        <c:v>3.2</c:v>
                      </c:pt>
                      <c:pt idx="662">
                        <c:v>3.7</c:v>
                      </c:pt>
                      <c:pt idx="663">
                        <c:v>4.04</c:v>
                      </c:pt>
                      <c:pt idx="664">
                        <c:v>4.04</c:v>
                      </c:pt>
                      <c:pt idx="665">
                        <c:v>4.08</c:v>
                      </c:pt>
                      <c:pt idx="666">
                        <c:v>4.53</c:v>
                      </c:pt>
                      <c:pt idx="667">
                        <c:v>4.57</c:v>
                      </c:pt>
                      <c:pt idx="668">
                        <c:v>4.62</c:v>
                      </c:pt>
                      <c:pt idx="669">
                        <c:v>5.07</c:v>
                      </c:pt>
                      <c:pt idx="670">
                        <c:v>5.52</c:v>
                      </c:pt>
                      <c:pt idx="671">
                        <c:v>5.48</c:v>
                      </c:pt>
                      <c:pt idx="672">
                        <c:v>5.42</c:v>
                      </c:pt>
                      <c:pt idx="673">
                        <c:v>5.58</c:v>
                      </c:pt>
                      <c:pt idx="674">
                        <c:v>5.64</c:v>
                      </c:pt>
                      <c:pt idx="675">
                        <c:v>5.58</c:v>
                      </c:pt>
                      <c:pt idx="676">
                        <c:v>5.24</c:v>
                      </c:pt>
                      <c:pt idx="677">
                        <c:v>4.8600000000000003</c:v>
                      </c:pt>
                      <c:pt idx="678">
                        <c:v>4.4400000000000004</c:v>
                      </c:pt>
                      <c:pt idx="679">
                        <c:v>4.2</c:v>
                      </c:pt>
                      <c:pt idx="680">
                        <c:v>4.04</c:v>
                      </c:pt>
                      <c:pt idx="681">
                        <c:v>3.93</c:v>
                      </c:pt>
                      <c:pt idx="682">
                        <c:v>3.98</c:v>
                      </c:pt>
                      <c:pt idx="683">
                        <c:v>3.9</c:v>
                      </c:pt>
                      <c:pt idx="684">
                        <c:v>4.04</c:v>
                      </c:pt>
                      <c:pt idx="685">
                        <c:v>4.22</c:v>
                      </c:pt>
                      <c:pt idx="686">
                        <c:v>3.95</c:v>
                      </c:pt>
                      <c:pt idx="687">
                        <c:v>3.72</c:v>
                      </c:pt>
                      <c:pt idx="688">
                        <c:v>3.72</c:v>
                      </c:pt>
                      <c:pt idx="689">
                        <c:v>3.88</c:v>
                      </c:pt>
                      <c:pt idx="690">
                        <c:v>3.9</c:v>
                      </c:pt>
                      <c:pt idx="691">
                        <c:v>3.72</c:v>
                      </c:pt>
                      <c:pt idx="692">
                        <c:v>3.5</c:v>
                      </c:pt>
                      <c:pt idx="693">
                        <c:v>3.97</c:v>
                      </c:pt>
                      <c:pt idx="694">
                        <c:v>4.5</c:v>
                      </c:pt>
                      <c:pt idx="695">
                        <c:v>4.4800000000000004</c:v>
                      </c:pt>
                      <c:pt idx="696">
                        <c:v>4.8</c:v>
                      </c:pt>
                      <c:pt idx="697">
                        <c:v>4.99</c:v>
                      </c:pt>
                      <c:pt idx="698">
                        <c:v>4.9800000000000004</c:v>
                      </c:pt>
                      <c:pt idx="699">
                        <c:v>4.82</c:v>
                      </c:pt>
                      <c:pt idx="700">
                        <c:v>4.42</c:v>
                      </c:pt>
                      <c:pt idx="701">
                        <c:v>4.05</c:v>
                      </c:pt>
                      <c:pt idx="702">
                        <c:v>3.82</c:v>
                      </c:pt>
                      <c:pt idx="703">
                        <c:v>3.71</c:v>
                      </c:pt>
                      <c:pt idx="704">
                        <c:v>3.58</c:v>
                      </c:pt>
                      <c:pt idx="705">
                        <c:v>3.63</c:v>
                      </c:pt>
                      <c:pt idx="706">
                        <c:v>3.6</c:v>
                      </c:pt>
                      <c:pt idx="707">
                        <c:v>3.71</c:v>
                      </c:pt>
                      <c:pt idx="708">
                        <c:v>3.94</c:v>
                      </c:pt>
                      <c:pt idx="709">
                        <c:v>4.0199999999999996</c:v>
                      </c:pt>
                      <c:pt idx="710">
                        <c:v>3.96</c:v>
                      </c:pt>
                      <c:pt idx="711">
                        <c:v>4.0199999999999996</c:v>
                      </c:pt>
                      <c:pt idx="712">
                        <c:v>3.74</c:v>
                      </c:pt>
                      <c:pt idx="713">
                        <c:v>3.7</c:v>
                      </c:pt>
                      <c:pt idx="714">
                        <c:v>3.74</c:v>
                      </c:pt>
                      <c:pt idx="715">
                        <c:v>3.9</c:v>
                      </c:pt>
                      <c:pt idx="716">
                        <c:v>3.92</c:v>
                      </c:pt>
                      <c:pt idx="717">
                        <c:v>3.8</c:v>
                      </c:pt>
                      <c:pt idx="718">
                        <c:v>3.74</c:v>
                      </c:pt>
                      <c:pt idx="719">
                        <c:v>3.74</c:v>
                      </c:pt>
                      <c:pt idx="720">
                        <c:v>3.96</c:v>
                      </c:pt>
                      <c:pt idx="721">
                        <c:v>3.92</c:v>
                      </c:pt>
                      <c:pt idx="722">
                        <c:v>3.62</c:v>
                      </c:pt>
                      <c:pt idx="723">
                        <c:v>3.5</c:v>
                      </c:pt>
                      <c:pt idx="724">
                        <c:v>3.55</c:v>
                      </c:pt>
                      <c:pt idx="725">
                        <c:v>3.66</c:v>
                      </c:pt>
                      <c:pt idx="726">
                        <c:v>3.56</c:v>
                      </c:pt>
                      <c:pt idx="727">
                        <c:v>3.52</c:v>
                      </c:pt>
                      <c:pt idx="728">
                        <c:v>3.42</c:v>
                      </c:pt>
                      <c:pt idx="729">
                        <c:v>3.44</c:v>
                      </c:pt>
                    </c:numCache>
                  </c:numRef>
                </c:val>
                <c:smooth val="1"/>
                <c:extLst xmlns:c15="http://schemas.microsoft.com/office/drawing/2012/chart">
                  <c:ext xmlns:c16="http://schemas.microsoft.com/office/drawing/2014/chart" uri="{C3380CC4-5D6E-409C-BE32-E72D297353CC}">
                    <c16:uniqueId val="{0000000B-C356-4A58-9C10-638A3180D7E4}"/>
                  </c:ext>
                </c:extLst>
              </c15:ser>
            </c15:filteredLineSeries>
            <c15:filteredLineSeries>
              <c15:ser>
                <c:idx val="9"/>
                <c:order val="2"/>
                <c:tx>
                  <c:v>2002</c:v>
                </c:tx>
                <c:spPr>
                  <a:ln w="12700">
                    <a:solidFill>
                      <a:srgbClr val="7030A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DATOS!$Y$3:$Y$732</c15:sqref>
                        </c15:formulaRef>
                      </c:ext>
                    </c:extLst>
                    <c:numCache>
                      <c:formatCode>0.00</c:formatCode>
                      <c:ptCount val="730"/>
                      <c:pt idx="0">
                        <c:v>3.56</c:v>
                      </c:pt>
                      <c:pt idx="1">
                        <c:v>3.65</c:v>
                      </c:pt>
                      <c:pt idx="2">
                        <c:v>3.57</c:v>
                      </c:pt>
                      <c:pt idx="3">
                        <c:v>3.49</c:v>
                      </c:pt>
                      <c:pt idx="4">
                        <c:v>3.42</c:v>
                      </c:pt>
                      <c:pt idx="5">
                        <c:v>3.37</c:v>
                      </c:pt>
                      <c:pt idx="6">
                        <c:v>3.3</c:v>
                      </c:pt>
                      <c:pt idx="7">
                        <c:v>3.25</c:v>
                      </c:pt>
                      <c:pt idx="8">
                        <c:v>3.23</c:v>
                      </c:pt>
                      <c:pt idx="9">
                        <c:v>3.21</c:v>
                      </c:pt>
                      <c:pt idx="10">
                        <c:v>3.14</c:v>
                      </c:pt>
                      <c:pt idx="11">
                        <c:v>3.14</c:v>
                      </c:pt>
                      <c:pt idx="12">
                        <c:v>3.11</c:v>
                      </c:pt>
                      <c:pt idx="13">
                        <c:v>3.05</c:v>
                      </c:pt>
                      <c:pt idx="14">
                        <c:v>3.14</c:v>
                      </c:pt>
                      <c:pt idx="15">
                        <c:v>3.22</c:v>
                      </c:pt>
                      <c:pt idx="16">
                        <c:v>3.3</c:v>
                      </c:pt>
                      <c:pt idx="17">
                        <c:v>3.44</c:v>
                      </c:pt>
                      <c:pt idx="18">
                        <c:v>3.7</c:v>
                      </c:pt>
                      <c:pt idx="19">
                        <c:v>3.62</c:v>
                      </c:pt>
                      <c:pt idx="20">
                        <c:v>3.5</c:v>
                      </c:pt>
                      <c:pt idx="21">
                        <c:v>3.42</c:v>
                      </c:pt>
                      <c:pt idx="22">
                        <c:v>3.5</c:v>
                      </c:pt>
                      <c:pt idx="23">
                        <c:v>3.42</c:v>
                      </c:pt>
                      <c:pt idx="24">
                        <c:v>3.48</c:v>
                      </c:pt>
                      <c:pt idx="25">
                        <c:v>3.4</c:v>
                      </c:pt>
                      <c:pt idx="26">
                        <c:v>3.3</c:v>
                      </c:pt>
                      <c:pt idx="27">
                        <c:v>3.26</c:v>
                      </c:pt>
                      <c:pt idx="28">
                        <c:v>3.34</c:v>
                      </c:pt>
                      <c:pt idx="29">
                        <c:v>3.24</c:v>
                      </c:pt>
                      <c:pt idx="30">
                        <c:v>3.22</c:v>
                      </c:pt>
                      <c:pt idx="31">
                        <c:v>3.5</c:v>
                      </c:pt>
                      <c:pt idx="32">
                        <c:v>3.4</c:v>
                      </c:pt>
                      <c:pt idx="33">
                        <c:v>3.3</c:v>
                      </c:pt>
                      <c:pt idx="34">
                        <c:v>3.26</c:v>
                      </c:pt>
                      <c:pt idx="35">
                        <c:v>3.11</c:v>
                      </c:pt>
                      <c:pt idx="36">
                        <c:v>3.06</c:v>
                      </c:pt>
                      <c:pt idx="37">
                        <c:v>3.02</c:v>
                      </c:pt>
                      <c:pt idx="38">
                        <c:v>3.04</c:v>
                      </c:pt>
                      <c:pt idx="39">
                        <c:v>2.96</c:v>
                      </c:pt>
                      <c:pt idx="40">
                        <c:v>2.98</c:v>
                      </c:pt>
                      <c:pt idx="41">
                        <c:v>2.94</c:v>
                      </c:pt>
                      <c:pt idx="42">
                        <c:v>2.87</c:v>
                      </c:pt>
                      <c:pt idx="43">
                        <c:v>2.83</c:v>
                      </c:pt>
                      <c:pt idx="44">
                        <c:v>2.88</c:v>
                      </c:pt>
                      <c:pt idx="45">
                        <c:v>2.88</c:v>
                      </c:pt>
                      <c:pt idx="46">
                        <c:v>2.89</c:v>
                      </c:pt>
                      <c:pt idx="47">
                        <c:v>2.83</c:v>
                      </c:pt>
                      <c:pt idx="48">
                        <c:v>2.8</c:v>
                      </c:pt>
                      <c:pt idx="49">
                        <c:v>2.75</c:v>
                      </c:pt>
                      <c:pt idx="50">
                        <c:v>2.68</c:v>
                      </c:pt>
                      <c:pt idx="51">
                        <c:v>2.64</c:v>
                      </c:pt>
                      <c:pt idx="52">
                        <c:v>2.68</c:v>
                      </c:pt>
                      <c:pt idx="53">
                        <c:v>2.7</c:v>
                      </c:pt>
                      <c:pt idx="54">
                        <c:v>2.6</c:v>
                      </c:pt>
                      <c:pt idx="55">
                        <c:v>2.79</c:v>
                      </c:pt>
                      <c:pt idx="56">
                        <c:v>2.79</c:v>
                      </c:pt>
                      <c:pt idx="57">
                        <c:v>2.86</c:v>
                      </c:pt>
                      <c:pt idx="58">
                        <c:v>2.68</c:v>
                      </c:pt>
                      <c:pt idx="59">
                        <c:v>2.57</c:v>
                      </c:pt>
                      <c:pt idx="60">
                        <c:v>2.63</c:v>
                      </c:pt>
                      <c:pt idx="61">
                        <c:v>2.5299999999999998</c:v>
                      </c:pt>
                      <c:pt idx="62">
                        <c:v>2.48</c:v>
                      </c:pt>
                      <c:pt idx="63">
                        <c:v>2.46</c:v>
                      </c:pt>
                      <c:pt idx="64">
                        <c:v>2.41</c:v>
                      </c:pt>
                      <c:pt idx="65">
                        <c:v>2.4</c:v>
                      </c:pt>
                      <c:pt idx="66">
                        <c:v>2.4</c:v>
                      </c:pt>
                      <c:pt idx="67">
                        <c:v>2.4</c:v>
                      </c:pt>
                      <c:pt idx="68">
                        <c:v>2.39</c:v>
                      </c:pt>
                      <c:pt idx="69">
                        <c:v>2.42</c:v>
                      </c:pt>
                      <c:pt idx="70">
                        <c:v>2.36</c:v>
                      </c:pt>
                      <c:pt idx="71">
                        <c:v>2.3199999999999998</c:v>
                      </c:pt>
                      <c:pt idx="72">
                        <c:v>2.31</c:v>
                      </c:pt>
                      <c:pt idx="73">
                        <c:v>2.34</c:v>
                      </c:pt>
                      <c:pt idx="74">
                        <c:v>2.34</c:v>
                      </c:pt>
                      <c:pt idx="75">
                        <c:v>2.39</c:v>
                      </c:pt>
                      <c:pt idx="76">
                        <c:v>2.39</c:v>
                      </c:pt>
                      <c:pt idx="77">
                        <c:v>2.42</c:v>
                      </c:pt>
                      <c:pt idx="78">
                        <c:v>2.3199999999999998</c:v>
                      </c:pt>
                      <c:pt idx="79">
                        <c:v>2.3199999999999998</c:v>
                      </c:pt>
                      <c:pt idx="80">
                        <c:v>2.2799999999999998</c:v>
                      </c:pt>
                      <c:pt idx="81">
                        <c:v>2.27</c:v>
                      </c:pt>
                      <c:pt idx="82">
                        <c:v>2.2400000000000002</c:v>
                      </c:pt>
                      <c:pt idx="83">
                        <c:v>2.15</c:v>
                      </c:pt>
                      <c:pt idx="84">
                        <c:v>2.09</c:v>
                      </c:pt>
                      <c:pt idx="85">
                        <c:v>2.02</c:v>
                      </c:pt>
                      <c:pt idx="86">
                        <c:v>1.92</c:v>
                      </c:pt>
                      <c:pt idx="87">
                        <c:v>1.94</c:v>
                      </c:pt>
                      <c:pt idx="88">
                        <c:v>1.96</c:v>
                      </c:pt>
                      <c:pt idx="89">
                        <c:v>1.91</c:v>
                      </c:pt>
                      <c:pt idx="90">
                        <c:v>1.97</c:v>
                      </c:pt>
                      <c:pt idx="91">
                        <c:v>1.99</c:v>
                      </c:pt>
                      <c:pt idx="92">
                        <c:v>2.02</c:v>
                      </c:pt>
                      <c:pt idx="93">
                        <c:v>2.0499999999999998</c:v>
                      </c:pt>
                      <c:pt idx="94">
                        <c:v>1.95</c:v>
                      </c:pt>
                      <c:pt idx="95">
                        <c:v>1.93</c:v>
                      </c:pt>
                      <c:pt idx="96">
                        <c:v>1.88</c:v>
                      </c:pt>
                      <c:pt idx="97">
                        <c:v>1.9</c:v>
                      </c:pt>
                      <c:pt idx="98">
                        <c:v>1.86</c:v>
                      </c:pt>
                      <c:pt idx="99">
                        <c:v>1.85</c:v>
                      </c:pt>
                      <c:pt idx="100">
                        <c:v>1.84</c:v>
                      </c:pt>
                      <c:pt idx="101">
                        <c:v>1.81</c:v>
                      </c:pt>
                      <c:pt idx="102">
                        <c:v>1.85</c:v>
                      </c:pt>
                      <c:pt idx="103">
                        <c:v>1.8</c:v>
                      </c:pt>
                      <c:pt idx="104">
                        <c:v>1.77</c:v>
                      </c:pt>
                      <c:pt idx="105">
                        <c:v>1.82</c:v>
                      </c:pt>
                      <c:pt idx="106">
                        <c:v>1.84</c:v>
                      </c:pt>
                      <c:pt idx="107">
                        <c:v>1.9</c:v>
                      </c:pt>
                      <c:pt idx="108">
                        <c:v>1.85</c:v>
                      </c:pt>
                      <c:pt idx="109">
                        <c:v>1.81</c:v>
                      </c:pt>
                      <c:pt idx="110">
                        <c:v>1.79</c:v>
                      </c:pt>
                      <c:pt idx="111">
                        <c:v>1.73</c:v>
                      </c:pt>
                      <c:pt idx="112">
                        <c:v>1.64</c:v>
                      </c:pt>
                      <c:pt idx="113">
                        <c:v>1.4</c:v>
                      </c:pt>
                      <c:pt idx="114">
                        <c:v>1.35</c:v>
                      </c:pt>
                      <c:pt idx="115">
                        <c:v>1.28</c:v>
                      </c:pt>
                      <c:pt idx="116">
                        <c:v>1.2</c:v>
                      </c:pt>
                      <c:pt idx="117">
                        <c:v>1.1499999999999999</c:v>
                      </c:pt>
                      <c:pt idx="118">
                        <c:v>1.18</c:v>
                      </c:pt>
                      <c:pt idx="119">
                        <c:v>1.28</c:v>
                      </c:pt>
                      <c:pt idx="120">
                        <c:v>1.4</c:v>
                      </c:pt>
                      <c:pt idx="121">
                        <c:v>1.54</c:v>
                      </c:pt>
                      <c:pt idx="122">
                        <c:v>1.8</c:v>
                      </c:pt>
                      <c:pt idx="123">
                        <c:v>2.08</c:v>
                      </c:pt>
                      <c:pt idx="124">
                        <c:v>2.5</c:v>
                      </c:pt>
                      <c:pt idx="125">
                        <c:v>2.5499999999999998</c:v>
                      </c:pt>
                      <c:pt idx="126">
                        <c:v>2.4</c:v>
                      </c:pt>
                      <c:pt idx="127">
                        <c:v>2.1</c:v>
                      </c:pt>
                      <c:pt idx="128">
                        <c:v>1.86</c:v>
                      </c:pt>
                      <c:pt idx="129">
                        <c:v>1.86</c:v>
                      </c:pt>
                      <c:pt idx="130">
                        <c:v>1.94</c:v>
                      </c:pt>
                      <c:pt idx="131">
                        <c:v>2.06</c:v>
                      </c:pt>
                      <c:pt idx="132">
                        <c:v>1.96</c:v>
                      </c:pt>
                      <c:pt idx="133">
                        <c:v>1.92</c:v>
                      </c:pt>
                      <c:pt idx="134">
                        <c:v>1.84</c:v>
                      </c:pt>
                      <c:pt idx="135">
                        <c:v>1.88</c:v>
                      </c:pt>
                      <c:pt idx="136">
                        <c:v>1.88</c:v>
                      </c:pt>
                      <c:pt idx="137">
                        <c:v>1.82</c:v>
                      </c:pt>
                      <c:pt idx="138">
                        <c:v>1.78</c:v>
                      </c:pt>
                      <c:pt idx="139">
                        <c:v>1.74</c:v>
                      </c:pt>
                      <c:pt idx="140">
                        <c:v>1.7</c:v>
                      </c:pt>
                      <c:pt idx="141">
                        <c:v>1.67</c:v>
                      </c:pt>
                      <c:pt idx="142">
                        <c:v>1.63</c:v>
                      </c:pt>
                      <c:pt idx="143">
                        <c:v>1.64</c:v>
                      </c:pt>
                      <c:pt idx="144">
                        <c:v>1.68</c:v>
                      </c:pt>
                      <c:pt idx="145">
                        <c:v>1.73</c:v>
                      </c:pt>
                      <c:pt idx="146">
                        <c:v>1.95</c:v>
                      </c:pt>
                      <c:pt idx="147">
                        <c:v>2.08</c:v>
                      </c:pt>
                      <c:pt idx="148">
                        <c:v>2.15</c:v>
                      </c:pt>
                      <c:pt idx="149">
                        <c:v>2.25</c:v>
                      </c:pt>
                      <c:pt idx="150">
                        <c:v>2.35</c:v>
                      </c:pt>
                      <c:pt idx="151">
                        <c:v>2.2599999999999998</c:v>
                      </c:pt>
                      <c:pt idx="152">
                        <c:v>2.2799999999999998</c:v>
                      </c:pt>
                      <c:pt idx="153">
                        <c:v>2.4500000000000002</c:v>
                      </c:pt>
                      <c:pt idx="154">
                        <c:v>2.58</c:v>
                      </c:pt>
                      <c:pt idx="155">
                        <c:v>3.05</c:v>
                      </c:pt>
                      <c:pt idx="156">
                        <c:v>3.1</c:v>
                      </c:pt>
                      <c:pt idx="157">
                        <c:v>3.15</c:v>
                      </c:pt>
                      <c:pt idx="158">
                        <c:v>3.02</c:v>
                      </c:pt>
                      <c:pt idx="159">
                        <c:v>3.98</c:v>
                      </c:pt>
                      <c:pt idx="160">
                        <c:v>3.94</c:v>
                      </c:pt>
                      <c:pt idx="161">
                        <c:v>3.98</c:v>
                      </c:pt>
                      <c:pt idx="162">
                        <c:v>3.52</c:v>
                      </c:pt>
                      <c:pt idx="163">
                        <c:v>3.76</c:v>
                      </c:pt>
                      <c:pt idx="164">
                        <c:v>3.65</c:v>
                      </c:pt>
                      <c:pt idx="165">
                        <c:v>3.52</c:v>
                      </c:pt>
                      <c:pt idx="166">
                        <c:v>3.52</c:v>
                      </c:pt>
                      <c:pt idx="167">
                        <c:v>3.4</c:v>
                      </c:pt>
                      <c:pt idx="168">
                        <c:v>3.74</c:v>
                      </c:pt>
                      <c:pt idx="169">
                        <c:v>3.6</c:v>
                      </c:pt>
                      <c:pt idx="170">
                        <c:v>3.54</c:v>
                      </c:pt>
                      <c:pt idx="171">
                        <c:v>3.46</c:v>
                      </c:pt>
                      <c:pt idx="172">
                        <c:v>3.74</c:v>
                      </c:pt>
                      <c:pt idx="173">
                        <c:v>3.6</c:v>
                      </c:pt>
                      <c:pt idx="174">
                        <c:v>3.34</c:v>
                      </c:pt>
                      <c:pt idx="175">
                        <c:v>3.76</c:v>
                      </c:pt>
                      <c:pt idx="176">
                        <c:v>3.97</c:v>
                      </c:pt>
                      <c:pt idx="177">
                        <c:v>4.26</c:v>
                      </c:pt>
                      <c:pt idx="178">
                        <c:v>4.16</c:v>
                      </c:pt>
                      <c:pt idx="179">
                        <c:v>3.96</c:v>
                      </c:pt>
                      <c:pt idx="180">
                        <c:v>3.56</c:v>
                      </c:pt>
                      <c:pt idx="181">
                        <c:v>3.45</c:v>
                      </c:pt>
                      <c:pt idx="182">
                        <c:v>3.52</c:v>
                      </c:pt>
                      <c:pt idx="183">
                        <c:v>3.42</c:v>
                      </c:pt>
                      <c:pt idx="184">
                        <c:v>3.3</c:v>
                      </c:pt>
                      <c:pt idx="185">
                        <c:v>3.42</c:v>
                      </c:pt>
                      <c:pt idx="186">
                        <c:v>3.42</c:v>
                      </c:pt>
                      <c:pt idx="187">
                        <c:v>3.62</c:v>
                      </c:pt>
                      <c:pt idx="188">
                        <c:v>3.72</c:v>
                      </c:pt>
                      <c:pt idx="189">
                        <c:v>3.74</c:v>
                      </c:pt>
                      <c:pt idx="190">
                        <c:v>3.7</c:v>
                      </c:pt>
                      <c:pt idx="191">
                        <c:v>3.94</c:v>
                      </c:pt>
                      <c:pt idx="192">
                        <c:v>3.9</c:v>
                      </c:pt>
                      <c:pt idx="193">
                        <c:v>4.0599999999999996</c:v>
                      </c:pt>
                      <c:pt idx="194">
                        <c:v>4.3</c:v>
                      </c:pt>
                      <c:pt idx="195">
                        <c:v>4.28</c:v>
                      </c:pt>
                      <c:pt idx="196">
                        <c:v>4.78</c:v>
                      </c:pt>
                      <c:pt idx="197">
                        <c:v>5.52</c:v>
                      </c:pt>
                      <c:pt idx="198">
                        <c:v>5.37</c:v>
                      </c:pt>
                      <c:pt idx="199">
                        <c:v>5.26</c:v>
                      </c:pt>
                      <c:pt idx="200">
                        <c:v>5.28</c:v>
                      </c:pt>
                      <c:pt idx="201">
                        <c:v>5.08</c:v>
                      </c:pt>
                      <c:pt idx="202">
                        <c:v>4.7300000000000004</c:v>
                      </c:pt>
                      <c:pt idx="203">
                        <c:v>4.38</c:v>
                      </c:pt>
                      <c:pt idx="204">
                        <c:v>3</c:v>
                      </c:pt>
                      <c:pt idx="205">
                        <c:v>3.86</c:v>
                      </c:pt>
                      <c:pt idx="206">
                        <c:v>3.73</c:v>
                      </c:pt>
                      <c:pt idx="207">
                        <c:v>3.6</c:v>
                      </c:pt>
                      <c:pt idx="208">
                        <c:v>3.32</c:v>
                      </c:pt>
                      <c:pt idx="209">
                        <c:v>3.18</c:v>
                      </c:pt>
                      <c:pt idx="210">
                        <c:v>3.08</c:v>
                      </c:pt>
                      <c:pt idx="211">
                        <c:v>3.04</c:v>
                      </c:pt>
                      <c:pt idx="212">
                        <c:v>2.96</c:v>
                      </c:pt>
                      <c:pt idx="213">
                        <c:v>3.02</c:v>
                      </c:pt>
                      <c:pt idx="214">
                        <c:v>2.98</c:v>
                      </c:pt>
                      <c:pt idx="215">
                        <c:v>3.04</c:v>
                      </c:pt>
                      <c:pt idx="216">
                        <c:v>3.27</c:v>
                      </c:pt>
                      <c:pt idx="217">
                        <c:v>3.44</c:v>
                      </c:pt>
                      <c:pt idx="218">
                        <c:v>3.52</c:v>
                      </c:pt>
                      <c:pt idx="219">
                        <c:v>4.0199999999999996</c:v>
                      </c:pt>
                      <c:pt idx="220">
                        <c:v>4.4000000000000004</c:v>
                      </c:pt>
                      <c:pt idx="221">
                        <c:v>4.2300000000000004</c:v>
                      </c:pt>
                      <c:pt idx="222">
                        <c:v>4.32</c:v>
                      </c:pt>
                      <c:pt idx="223">
                        <c:v>4.26</c:v>
                      </c:pt>
                      <c:pt idx="224">
                        <c:v>4.26</c:v>
                      </c:pt>
                      <c:pt idx="225">
                        <c:v>4.04</c:v>
                      </c:pt>
                      <c:pt idx="226">
                        <c:v>3.88</c:v>
                      </c:pt>
                      <c:pt idx="227">
                        <c:v>4.0999999999999996</c:v>
                      </c:pt>
                      <c:pt idx="228">
                        <c:v>4.12</c:v>
                      </c:pt>
                      <c:pt idx="229">
                        <c:v>4.96</c:v>
                      </c:pt>
                      <c:pt idx="230">
                        <c:v>4.6500000000000004</c:v>
                      </c:pt>
                      <c:pt idx="231">
                        <c:v>4.7699999999999996</c:v>
                      </c:pt>
                      <c:pt idx="232">
                        <c:v>5.08</c:v>
                      </c:pt>
                      <c:pt idx="233">
                        <c:v>5.68</c:v>
                      </c:pt>
                      <c:pt idx="234">
                        <c:v>6.28</c:v>
                      </c:pt>
                      <c:pt idx="235">
                        <c:v>6.38</c:v>
                      </c:pt>
                      <c:pt idx="236">
                        <c:v>6.45</c:v>
                      </c:pt>
                      <c:pt idx="237">
                        <c:v>6.65</c:v>
                      </c:pt>
                      <c:pt idx="238">
                        <c:v>6.5</c:v>
                      </c:pt>
                      <c:pt idx="239">
                        <c:v>6.32</c:v>
                      </c:pt>
                      <c:pt idx="240">
                        <c:v>6.08</c:v>
                      </c:pt>
                      <c:pt idx="241">
                        <c:v>5.88</c:v>
                      </c:pt>
                      <c:pt idx="242">
                        <c:v>5.81</c:v>
                      </c:pt>
                      <c:pt idx="243">
                        <c:v>6</c:v>
                      </c:pt>
                      <c:pt idx="244">
                        <c:v>6.07</c:v>
                      </c:pt>
                      <c:pt idx="245">
                        <c:v>6.15</c:v>
                      </c:pt>
                      <c:pt idx="246">
                        <c:v>4.96</c:v>
                      </c:pt>
                      <c:pt idx="247">
                        <c:v>4.9000000000000004</c:v>
                      </c:pt>
                      <c:pt idx="248">
                        <c:v>4.5599999999999996</c:v>
                      </c:pt>
                      <c:pt idx="249">
                        <c:v>4.4000000000000004</c:v>
                      </c:pt>
                      <c:pt idx="250">
                        <c:v>4.32</c:v>
                      </c:pt>
                      <c:pt idx="251">
                        <c:v>4.1100000000000003</c:v>
                      </c:pt>
                      <c:pt idx="252">
                        <c:v>3.92</c:v>
                      </c:pt>
                      <c:pt idx="253">
                        <c:v>3.7</c:v>
                      </c:pt>
                      <c:pt idx="254">
                        <c:v>3.56</c:v>
                      </c:pt>
                      <c:pt idx="255">
                        <c:v>3.47</c:v>
                      </c:pt>
                      <c:pt idx="256">
                        <c:v>3.54</c:v>
                      </c:pt>
                      <c:pt idx="257">
                        <c:v>3.45</c:v>
                      </c:pt>
                      <c:pt idx="258">
                        <c:v>3.38</c:v>
                      </c:pt>
                      <c:pt idx="259">
                        <c:v>3.3</c:v>
                      </c:pt>
                      <c:pt idx="260">
                        <c:v>3.24</c:v>
                      </c:pt>
                      <c:pt idx="261">
                        <c:v>3.2</c:v>
                      </c:pt>
                      <c:pt idx="262">
                        <c:v>3.14</c:v>
                      </c:pt>
                      <c:pt idx="263">
                        <c:v>3.08</c:v>
                      </c:pt>
                      <c:pt idx="264">
                        <c:v>3</c:v>
                      </c:pt>
                      <c:pt idx="265">
                        <c:v>2.94</c:v>
                      </c:pt>
                      <c:pt idx="266">
                        <c:v>2.81</c:v>
                      </c:pt>
                      <c:pt idx="267">
                        <c:v>2.54</c:v>
                      </c:pt>
                      <c:pt idx="268">
                        <c:v>2.5</c:v>
                      </c:pt>
                      <c:pt idx="269">
                        <c:v>2.38</c:v>
                      </c:pt>
                      <c:pt idx="270">
                        <c:v>2.34</c:v>
                      </c:pt>
                      <c:pt idx="271">
                        <c:v>2.36</c:v>
                      </c:pt>
                      <c:pt idx="272">
                        <c:v>2.36</c:v>
                      </c:pt>
                      <c:pt idx="273">
                        <c:v>2.37</c:v>
                      </c:pt>
                      <c:pt idx="274">
                        <c:v>2.39</c:v>
                      </c:pt>
                      <c:pt idx="275">
                        <c:v>2.41</c:v>
                      </c:pt>
                      <c:pt idx="276">
                        <c:v>2.4300000000000002</c:v>
                      </c:pt>
                      <c:pt idx="277">
                        <c:v>2.64</c:v>
                      </c:pt>
                      <c:pt idx="278">
                        <c:v>2.84</c:v>
                      </c:pt>
                      <c:pt idx="279">
                        <c:v>2.73</c:v>
                      </c:pt>
                      <c:pt idx="280">
                        <c:v>2.58</c:v>
                      </c:pt>
                      <c:pt idx="281">
                        <c:v>3.68</c:v>
                      </c:pt>
                      <c:pt idx="282">
                        <c:v>3.96</c:v>
                      </c:pt>
                      <c:pt idx="283">
                        <c:v>3.52</c:v>
                      </c:pt>
                      <c:pt idx="284">
                        <c:v>3.58</c:v>
                      </c:pt>
                      <c:pt idx="285">
                        <c:v>3.55</c:v>
                      </c:pt>
                      <c:pt idx="286">
                        <c:v>3.46</c:v>
                      </c:pt>
                      <c:pt idx="287">
                        <c:v>3.15</c:v>
                      </c:pt>
                      <c:pt idx="288">
                        <c:v>2.86</c:v>
                      </c:pt>
                      <c:pt idx="289">
                        <c:v>3.2</c:v>
                      </c:pt>
                      <c:pt idx="290">
                        <c:v>3.54</c:v>
                      </c:pt>
                      <c:pt idx="291">
                        <c:v>3.25</c:v>
                      </c:pt>
                      <c:pt idx="292">
                        <c:v>3.4</c:v>
                      </c:pt>
                      <c:pt idx="293">
                        <c:v>3.82</c:v>
                      </c:pt>
                      <c:pt idx="294">
                        <c:v>3.88</c:v>
                      </c:pt>
                      <c:pt idx="295">
                        <c:v>3.74</c:v>
                      </c:pt>
                      <c:pt idx="296">
                        <c:v>3.55</c:v>
                      </c:pt>
                      <c:pt idx="297">
                        <c:v>3.28</c:v>
                      </c:pt>
                      <c:pt idx="298">
                        <c:v>3.04</c:v>
                      </c:pt>
                      <c:pt idx="299">
                        <c:v>2.98</c:v>
                      </c:pt>
                      <c:pt idx="300">
                        <c:v>2.94</c:v>
                      </c:pt>
                      <c:pt idx="301">
                        <c:v>2.9</c:v>
                      </c:pt>
                      <c:pt idx="302">
                        <c:v>2.96</c:v>
                      </c:pt>
                      <c:pt idx="303">
                        <c:v>2.9</c:v>
                      </c:pt>
                      <c:pt idx="304">
                        <c:v>2.7</c:v>
                      </c:pt>
                      <c:pt idx="305">
                        <c:v>2.66</c:v>
                      </c:pt>
                      <c:pt idx="306">
                        <c:v>2.68</c:v>
                      </c:pt>
                      <c:pt idx="307">
                        <c:v>2.71</c:v>
                      </c:pt>
                      <c:pt idx="308">
                        <c:v>2.78</c:v>
                      </c:pt>
                      <c:pt idx="309">
                        <c:v>2.75</c:v>
                      </c:pt>
                      <c:pt idx="310">
                        <c:v>2.87</c:v>
                      </c:pt>
                      <c:pt idx="311">
                        <c:v>3.07</c:v>
                      </c:pt>
                      <c:pt idx="312">
                        <c:v>3.18</c:v>
                      </c:pt>
                      <c:pt idx="313">
                        <c:v>3.62</c:v>
                      </c:pt>
                      <c:pt idx="314">
                        <c:v>4.22</c:v>
                      </c:pt>
                      <c:pt idx="315">
                        <c:v>4.37</c:v>
                      </c:pt>
                      <c:pt idx="316">
                        <c:v>4.37</c:v>
                      </c:pt>
                      <c:pt idx="317">
                        <c:v>4.3</c:v>
                      </c:pt>
                      <c:pt idx="318">
                        <c:v>4.3</c:v>
                      </c:pt>
                      <c:pt idx="319">
                        <c:v>4.2</c:v>
                      </c:pt>
                      <c:pt idx="320">
                        <c:v>4.04</c:v>
                      </c:pt>
                      <c:pt idx="321">
                        <c:v>3.84</c:v>
                      </c:pt>
                      <c:pt idx="322">
                        <c:v>3.64</c:v>
                      </c:pt>
                      <c:pt idx="323">
                        <c:v>3.63</c:v>
                      </c:pt>
                      <c:pt idx="324">
                        <c:v>3.74</c:v>
                      </c:pt>
                      <c:pt idx="325">
                        <c:v>3.7</c:v>
                      </c:pt>
                      <c:pt idx="326">
                        <c:v>3.55</c:v>
                      </c:pt>
                      <c:pt idx="327">
                        <c:v>3.45</c:v>
                      </c:pt>
                      <c:pt idx="328">
                        <c:v>3.48</c:v>
                      </c:pt>
                      <c:pt idx="329">
                        <c:v>3.7</c:v>
                      </c:pt>
                      <c:pt idx="330">
                        <c:v>3.75</c:v>
                      </c:pt>
                      <c:pt idx="331">
                        <c:v>3.72</c:v>
                      </c:pt>
                      <c:pt idx="332">
                        <c:v>3.76</c:v>
                      </c:pt>
                      <c:pt idx="333">
                        <c:v>3.73</c:v>
                      </c:pt>
                      <c:pt idx="334">
                        <c:v>3.68</c:v>
                      </c:pt>
                      <c:pt idx="335">
                        <c:v>3.63</c:v>
                      </c:pt>
                      <c:pt idx="336">
                        <c:v>3.58</c:v>
                      </c:pt>
                      <c:pt idx="337">
                        <c:v>3.53</c:v>
                      </c:pt>
                      <c:pt idx="338">
                        <c:v>3.51</c:v>
                      </c:pt>
                      <c:pt idx="339">
                        <c:v>3.48</c:v>
                      </c:pt>
                      <c:pt idx="340">
                        <c:v>3.45</c:v>
                      </c:pt>
                      <c:pt idx="341">
                        <c:v>3.41</c:v>
                      </c:pt>
                      <c:pt idx="342">
                        <c:v>3.32</c:v>
                      </c:pt>
                      <c:pt idx="343">
                        <c:v>3.22</c:v>
                      </c:pt>
                      <c:pt idx="344">
                        <c:v>3.08</c:v>
                      </c:pt>
                      <c:pt idx="345">
                        <c:v>2.96</c:v>
                      </c:pt>
                      <c:pt idx="346">
                        <c:v>2.84</c:v>
                      </c:pt>
                      <c:pt idx="347">
                        <c:v>2.76</c:v>
                      </c:pt>
                      <c:pt idx="348">
                        <c:v>2.6</c:v>
                      </c:pt>
                      <c:pt idx="349">
                        <c:v>2.96</c:v>
                      </c:pt>
                      <c:pt idx="350">
                        <c:v>3.06</c:v>
                      </c:pt>
                      <c:pt idx="351">
                        <c:v>3.06</c:v>
                      </c:pt>
                      <c:pt idx="352">
                        <c:v>3.18</c:v>
                      </c:pt>
                      <c:pt idx="353">
                        <c:v>3.21</c:v>
                      </c:pt>
                      <c:pt idx="354">
                        <c:v>3.18</c:v>
                      </c:pt>
                      <c:pt idx="355">
                        <c:v>3.18</c:v>
                      </c:pt>
                      <c:pt idx="356">
                        <c:v>3.08</c:v>
                      </c:pt>
                      <c:pt idx="357">
                        <c:v>2.96</c:v>
                      </c:pt>
                      <c:pt idx="358">
                        <c:v>2.88</c:v>
                      </c:pt>
                      <c:pt idx="359">
                        <c:v>2.77</c:v>
                      </c:pt>
                      <c:pt idx="360">
                        <c:v>2.86</c:v>
                      </c:pt>
                      <c:pt idx="361">
                        <c:v>2.8</c:v>
                      </c:pt>
                      <c:pt idx="362">
                        <c:v>2.7</c:v>
                      </c:pt>
                      <c:pt idx="363">
                        <c:v>2.54</c:v>
                      </c:pt>
                      <c:pt idx="364">
                        <c:v>2.36</c:v>
                      </c:pt>
                      <c:pt idx="365">
                        <c:v>2.25</c:v>
                      </c:pt>
                      <c:pt idx="366">
                        <c:v>2.09</c:v>
                      </c:pt>
                      <c:pt idx="367">
                        <c:v>2.06</c:v>
                      </c:pt>
                      <c:pt idx="368">
                        <c:v>2.06</c:v>
                      </c:pt>
                      <c:pt idx="369">
                        <c:v>1.94</c:v>
                      </c:pt>
                      <c:pt idx="370">
                        <c:v>2.0099999999999998</c:v>
                      </c:pt>
                      <c:pt idx="371">
                        <c:v>2.2000000000000002</c:v>
                      </c:pt>
                      <c:pt idx="372">
                        <c:v>2.46</c:v>
                      </c:pt>
                      <c:pt idx="373">
                        <c:v>2.96</c:v>
                      </c:pt>
                      <c:pt idx="374">
                        <c:v>2.78</c:v>
                      </c:pt>
                      <c:pt idx="375">
                        <c:v>2.72</c:v>
                      </c:pt>
                      <c:pt idx="376">
                        <c:v>2.2200000000000002</c:v>
                      </c:pt>
                      <c:pt idx="377">
                        <c:v>2.98</c:v>
                      </c:pt>
                      <c:pt idx="378">
                        <c:v>2.78</c:v>
                      </c:pt>
                      <c:pt idx="379">
                        <c:v>2.65</c:v>
                      </c:pt>
                      <c:pt idx="380">
                        <c:v>2.4</c:v>
                      </c:pt>
                      <c:pt idx="381">
                        <c:v>2.2999999999999998</c:v>
                      </c:pt>
                      <c:pt idx="382">
                        <c:v>2.1800000000000002</c:v>
                      </c:pt>
                      <c:pt idx="383">
                        <c:v>2.2200000000000002</c:v>
                      </c:pt>
                      <c:pt idx="384">
                        <c:v>2.14</c:v>
                      </c:pt>
                      <c:pt idx="385">
                        <c:v>2.02</c:v>
                      </c:pt>
                      <c:pt idx="386">
                        <c:v>2.02</c:v>
                      </c:pt>
                      <c:pt idx="387">
                        <c:v>2</c:v>
                      </c:pt>
                      <c:pt idx="388">
                        <c:v>2.02</c:v>
                      </c:pt>
                      <c:pt idx="389">
                        <c:v>2.0699999999999998</c:v>
                      </c:pt>
                      <c:pt idx="390">
                        <c:v>1.98</c:v>
                      </c:pt>
                      <c:pt idx="391">
                        <c:v>1.92</c:v>
                      </c:pt>
                      <c:pt idx="392">
                        <c:v>1.85</c:v>
                      </c:pt>
                      <c:pt idx="393">
                        <c:v>1.82</c:v>
                      </c:pt>
                      <c:pt idx="394">
                        <c:v>1.78</c:v>
                      </c:pt>
                      <c:pt idx="395">
                        <c:v>1.74</c:v>
                      </c:pt>
                      <c:pt idx="396">
                        <c:v>1.76</c:v>
                      </c:pt>
                      <c:pt idx="397">
                        <c:v>1.74</c:v>
                      </c:pt>
                      <c:pt idx="398">
                        <c:v>1.75</c:v>
                      </c:pt>
                      <c:pt idx="399">
                        <c:v>1.87</c:v>
                      </c:pt>
                      <c:pt idx="400">
                        <c:v>1.92</c:v>
                      </c:pt>
                      <c:pt idx="401">
                        <c:v>1.98</c:v>
                      </c:pt>
                      <c:pt idx="402">
                        <c:v>2.04</c:v>
                      </c:pt>
                      <c:pt idx="403">
                        <c:v>2.12</c:v>
                      </c:pt>
                      <c:pt idx="404">
                        <c:v>2.0299999999999998</c:v>
                      </c:pt>
                      <c:pt idx="405">
                        <c:v>1.95</c:v>
                      </c:pt>
                      <c:pt idx="406">
                        <c:v>1.95</c:v>
                      </c:pt>
                      <c:pt idx="407">
                        <c:v>1.9</c:v>
                      </c:pt>
                      <c:pt idx="408">
                        <c:v>1.84</c:v>
                      </c:pt>
                      <c:pt idx="409">
                        <c:v>1.82</c:v>
                      </c:pt>
                      <c:pt idx="410">
                        <c:v>1.74</c:v>
                      </c:pt>
                      <c:pt idx="411">
                        <c:v>1.72</c:v>
                      </c:pt>
                      <c:pt idx="412">
                        <c:v>1.69</c:v>
                      </c:pt>
                      <c:pt idx="413">
                        <c:v>1.7</c:v>
                      </c:pt>
                      <c:pt idx="414">
                        <c:v>1.72</c:v>
                      </c:pt>
                      <c:pt idx="415">
                        <c:v>1.74</c:v>
                      </c:pt>
                      <c:pt idx="416">
                        <c:v>1.71</c:v>
                      </c:pt>
                      <c:pt idx="417">
                        <c:v>1.73</c:v>
                      </c:pt>
                      <c:pt idx="418">
                        <c:v>1.76</c:v>
                      </c:pt>
                      <c:pt idx="419">
                        <c:v>1.76</c:v>
                      </c:pt>
                      <c:pt idx="420">
                        <c:v>1.81</c:v>
                      </c:pt>
                      <c:pt idx="421">
                        <c:v>1.86</c:v>
                      </c:pt>
                      <c:pt idx="422">
                        <c:v>1.76</c:v>
                      </c:pt>
                      <c:pt idx="423">
                        <c:v>1.72</c:v>
                      </c:pt>
                      <c:pt idx="424">
                        <c:v>1.72</c:v>
                      </c:pt>
                      <c:pt idx="425">
                        <c:v>1.72</c:v>
                      </c:pt>
                      <c:pt idx="426">
                        <c:v>1.72</c:v>
                      </c:pt>
                      <c:pt idx="427">
                        <c:v>1.69</c:v>
                      </c:pt>
                      <c:pt idx="428">
                        <c:v>1.65</c:v>
                      </c:pt>
                      <c:pt idx="429">
                        <c:v>1.62</c:v>
                      </c:pt>
                      <c:pt idx="430">
                        <c:v>1.62</c:v>
                      </c:pt>
                      <c:pt idx="431">
                        <c:v>1.62</c:v>
                      </c:pt>
                      <c:pt idx="432">
                        <c:v>1.61</c:v>
                      </c:pt>
                      <c:pt idx="433">
                        <c:v>1.61</c:v>
                      </c:pt>
                      <c:pt idx="434">
                        <c:v>1.61</c:v>
                      </c:pt>
                      <c:pt idx="435">
                        <c:v>1.6</c:v>
                      </c:pt>
                      <c:pt idx="436">
                        <c:v>1.64</c:v>
                      </c:pt>
                      <c:pt idx="437">
                        <c:v>1.66</c:v>
                      </c:pt>
                      <c:pt idx="438">
                        <c:v>1.64</c:v>
                      </c:pt>
                      <c:pt idx="439">
                        <c:v>1.6</c:v>
                      </c:pt>
                      <c:pt idx="440">
                        <c:v>1.62</c:v>
                      </c:pt>
                      <c:pt idx="441">
                        <c:v>1.68</c:v>
                      </c:pt>
                      <c:pt idx="442">
                        <c:v>1.88</c:v>
                      </c:pt>
                      <c:pt idx="443">
                        <c:v>2.1</c:v>
                      </c:pt>
                      <c:pt idx="444">
                        <c:v>2.2400000000000002</c:v>
                      </c:pt>
                      <c:pt idx="445">
                        <c:v>2.2999999999999998</c:v>
                      </c:pt>
                      <c:pt idx="446">
                        <c:v>2.38</c:v>
                      </c:pt>
                      <c:pt idx="447">
                        <c:v>2.41</c:v>
                      </c:pt>
                      <c:pt idx="448">
                        <c:v>2.15</c:v>
                      </c:pt>
                      <c:pt idx="449">
                        <c:v>1.88</c:v>
                      </c:pt>
                      <c:pt idx="450">
                        <c:v>1.68</c:v>
                      </c:pt>
                      <c:pt idx="451">
                        <c:v>1.58</c:v>
                      </c:pt>
                      <c:pt idx="452">
                        <c:v>1.55</c:v>
                      </c:pt>
                      <c:pt idx="453">
                        <c:v>1.55</c:v>
                      </c:pt>
                      <c:pt idx="454">
                        <c:v>1.56</c:v>
                      </c:pt>
                      <c:pt idx="455">
                        <c:v>1.6</c:v>
                      </c:pt>
                      <c:pt idx="456">
                        <c:v>1.64</c:v>
                      </c:pt>
                      <c:pt idx="457">
                        <c:v>1.7</c:v>
                      </c:pt>
                      <c:pt idx="458">
                        <c:v>1.72</c:v>
                      </c:pt>
                      <c:pt idx="459">
                        <c:v>1.7</c:v>
                      </c:pt>
                      <c:pt idx="460">
                        <c:v>1.7</c:v>
                      </c:pt>
                      <c:pt idx="461">
                        <c:v>1.68</c:v>
                      </c:pt>
                      <c:pt idx="462">
                        <c:v>1.6</c:v>
                      </c:pt>
                      <c:pt idx="463">
                        <c:v>1.53</c:v>
                      </c:pt>
                      <c:pt idx="464">
                        <c:v>1.48</c:v>
                      </c:pt>
                      <c:pt idx="465">
                        <c:v>1.38</c:v>
                      </c:pt>
                      <c:pt idx="466">
                        <c:v>1.38</c:v>
                      </c:pt>
                      <c:pt idx="467">
                        <c:v>1.34</c:v>
                      </c:pt>
                      <c:pt idx="468">
                        <c:v>1.32</c:v>
                      </c:pt>
                      <c:pt idx="469">
                        <c:v>1.3</c:v>
                      </c:pt>
                      <c:pt idx="470">
                        <c:v>1.34</c:v>
                      </c:pt>
                      <c:pt idx="471">
                        <c:v>1.4</c:v>
                      </c:pt>
                      <c:pt idx="472">
                        <c:v>1.36</c:v>
                      </c:pt>
                      <c:pt idx="473">
                        <c:v>1.34</c:v>
                      </c:pt>
                      <c:pt idx="474">
                        <c:v>1.34</c:v>
                      </c:pt>
                      <c:pt idx="475">
                        <c:v>1.3</c:v>
                      </c:pt>
                      <c:pt idx="476">
                        <c:v>1.32</c:v>
                      </c:pt>
                      <c:pt idx="477">
                        <c:v>1.32</c:v>
                      </c:pt>
                      <c:pt idx="478">
                        <c:v>1.38</c:v>
                      </c:pt>
                      <c:pt idx="479">
                        <c:v>1.4</c:v>
                      </c:pt>
                      <c:pt idx="480">
                        <c:v>1.38</c:v>
                      </c:pt>
                      <c:pt idx="481">
                        <c:v>1.36</c:v>
                      </c:pt>
                      <c:pt idx="482">
                        <c:v>1.56</c:v>
                      </c:pt>
                      <c:pt idx="483">
                        <c:v>1.52</c:v>
                      </c:pt>
                      <c:pt idx="484">
                        <c:v>1.58</c:v>
                      </c:pt>
                      <c:pt idx="485">
                        <c:v>1.75</c:v>
                      </c:pt>
                      <c:pt idx="486">
                        <c:v>1.94</c:v>
                      </c:pt>
                      <c:pt idx="487">
                        <c:v>1.92</c:v>
                      </c:pt>
                      <c:pt idx="488">
                        <c:v>1.82</c:v>
                      </c:pt>
                      <c:pt idx="489">
                        <c:v>1.79</c:v>
                      </c:pt>
                      <c:pt idx="490">
                        <c:v>1.82</c:v>
                      </c:pt>
                      <c:pt idx="491">
                        <c:v>1.73</c:v>
                      </c:pt>
                      <c:pt idx="492">
                        <c:v>1.75</c:v>
                      </c:pt>
                      <c:pt idx="493">
                        <c:v>1.8</c:v>
                      </c:pt>
                      <c:pt idx="494">
                        <c:v>1.79</c:v>
                      </c:pt>
                      <c:pt idx="495">
                        <c:v>1.81</c:v>
                      </c:pt>
                      <c:pt idx="496">
                        <c:v>1.96</c:v>
                      </c:pt>
                      <c:pt idx="497">
                        <c:v>2.02</c:v>
                      </c:pt>
                      <c:pt idx="498">
                        <c:v>1.8</c:v>
                      </c:pt>
                      <c:pt idx="499">
                        <c:v>1.65</c:v>
                      </c:pt>
                      <c:pt idx="500">
                        <c:v>1.56</c:v>
                      </c:pt>
                      <c:pt idx="501">
                        <c:v>1.52</c:v>
                      </c:pt>
                      <c:pt idx="502">
                        <c:v>1.51</c:v>
                      </c:pt>
                      <c:pt idx="503">
                        <c:v>1.5</c:v>
                      </c:pt>
                      <c:pt idx="504">
                        <c:v>1.54</c:v>
                      </c:pt>
                      <c:pt idx="505">
                        <c:v>1.49</c:v>
                      </c:pt>
                      <c:pt idx="506">
                        <c:v>1.47</c:v>
                      </c:pt>
                      <c:pt idx="507">
                        <c:v>1.45</c:v>
                      </c:pt>
                      <c:pt idx="508">
                        <c:v>1.46</c:v>
                      </c:pt>
                      <c:pt idx="509">
                        <c:v>1.45</c:v>
                      </c:pt>
                      <c:pt idx="510">
                        <c:v>1.44</c:v>
                      </c:pt>
                      <c:pt idx="511">
                        <c:v>1.42</c:v>
                      </c:pt>
                      <c:pt idx="512">
                        <c:v>1.41</c:v>
                      </c:pt>
                      <c:pt idx="513">
                        <c:v>1.4</c:v>
                      </c:pt>
                      <c:pt idx="514">
                        <c:v>1.4</c:v>
                      </c:pt>
                      <c:pt idx="515">
                        <c:v>1.42</c:v>
                      </c:pt>
                      <c:pt idx="516">
                        <c:v>1.45</c:v>
                      </c:pt>
                      <c:pt idx="517">
                        <c:v>1.45</c:v>
                      </c:pt>
                      <c:pt idx="518">
                        <c:v>1.46</c:v>
                      </c:pt>
                      <c:pt idx="519">
                        <c:v>1.42</c:v>
                      </c:pt>
                      <c:pt idx="520">
                        <c:v>1.42</c:v>
                      </c:pt>
                      <c:pt idx="521">
                        <c:v>1.38</c:v>
                      </c:pt>
                      <c:pt idx="522">
                        <c:v>1.36</c:v>
                      </c:pt>
                      <c:pt idx="523">
                        <c:v>1.38</c:v>
                      </c:pt>
                      <c:pt idx="524">
                        <c:v>1.39</c:v>
                      </c:pt>
                      <c:pt idx="525">
                        <c:v>1.4</c:v>
                      </c:pt>
                      <c:pt idx="526">
                        <c:v>1.42</c:v>
                      </c:pt>
                      <c:pt idx="527">
                        <c:v>1.46</c:v>
                      </c:pt>
                      <c:pt idx="528">
                        <c:v>1.5</c:v>
                      </c:pt>
                      <c:pt idx="529">
                        <c:v>1.54</c:v>
                      </c:pt>
                      <c:pt idx="530">
                        <c:v>1.52</c:v>
                      </c:pt>
                      <c:pt idx="531">
                        <c:v>1.46</c:v>
                      </c:pt>
                      <c:pt idx="532">
                        <c:v>1.49</c:v>
                      </c:pt>
                      <c:pt idx="533">
                        <c:v>1.51</c:v>
                      </c:pt>
                      <c:pt idx="534">
                        <c:v>1.51</c:v>
                      </c:pt>
                      <c:pt idx="535">
                        <c:v>1.51</c:v>
                      </c:pt>
                      <c:pt idx="536">
                        <c:v>1.7</c:v>
                      </c:pt>
                      <c:pt idx="537">
                        <c:v>2.11</c:v>
                      </c:pt>
                      <c:pt idx="538">
                        <c:v>2.6</c:v>
                      </c:pt>
                      <c:pt idx="539">
                        <c:v>2.4500000000000002</c:v>
                      </c:pt>
                      <c:pt idx="540">
                        <c:v>2.2999999999999998</c:v>
                      </c:pt>
                      <c:pt idx="541">
                        <c:v>2.6</c:v>
                      </c:pt>
                      <c:pt idx="542">
                        <c:v>2.56</c:v>
                      </c:pt>
                      <c:pt idx="543">
                        <c:v>2.52</c:v>
                      </c:pt>
                      <c:pt idx="544">
                        <c:v>2.42</c:v>
                      </c:pt>
                      <c:pt idx="545">
                        <c:v>2.42</c:v>
                      </c:pt>
                      <c:pt idx="546">
                        <c:v>2.34</c:v>
                      </c:pt>
                      <c:pt idx="547">
                        <c:v>2.27</c:v>
                      </c:pt>
                      <c:pt idx="548">
                        <c:v>2.11</c:v>
                      </c:pt>
                      <c:pt idx="549">
                        <c:v>1.96</c:v>
                      </c:pt>
                      <c:pt idx="550">
                        <c:v>1.88</c:v>
                      </c:pt>
                      <c:pt idx="551">
                        <c:v>1.8</c:v>
                      </c:pt>
                      <c:pt idx="552">
                        <c:v>1.78</c:v>
                      </c:pt>
                      <c:pt idx="553">
                        <c:v>1.73</c:v>
                      </c:pt>
                      <c:pt idx="554">
                        <c:v>1.72</c:v>
                      </c:pt>
                      <c:pt idx="555">
                        <c:v>1.67</c:v>
                      </c:pt>
                      <c:pt idx="556">
                        <c:v>1.63</c:v>
                      </c:pt>
                      <c:pt idx="557">
                        <c:v>1.6</c:v>
                      </c:pt>
                      <c:pt idx="558">
                        <c:v>1.63</c:v>
                      </c:pt>
                      <c:pt idx="559">
                        <c:v>1.65</c:v>
                      </c:pt>
                      <c:pt idx="560">
                        <c:v>1.56</c:v>
                      </c:pt>
                      <c:pt idx="561">
                        <c:v>1.46</c:v>
                      </c:pt>
                      <c:pt idx="562">
                        <c:v>1.43</c:v>
                      </c:pt>
                      <c:pt idx="563">
                        <c:v>1.34</c:v>
                      </c:pt>
                      <c:pt idx="564">
                        <c:v>1.32</c:v>
                      </c:pt>
                      <c:pt idx="565">
                        <c:v>1.36</c:v>
                      </c:pt>
                      <c:pt idx="566">
                        <c:v>1.56</c:v>
                      </c:pt>
                      <c:pt idx="567">
                        <c:v>1.78</c:v>
                      </c:pt>
                      <c:pt idx="568">
                        <c:v>1.96</c:v>
                      </c:pt>
                      <c:pt idx="569">
                        <c:v>1.92</c:v>
                      </c:pt>
                      <c:pt idx="570">
                        <c:v>1.92</c:v>
                      </c:pt>
                      <c:pt idx="571">
                        <c:v>2.12</c:v>
                      </c:pt>
                      <c:pt idx="572">
                        <c:v>2.17</c:v>
                      </c:pt>
                      <c:pt idx="573">
                        <c:v>2.06</c:v>
                      </c:pt>
                      <c:pt idx="574">
                        <c:v>1.86</c:v>
                      </c:pt>
                      <c:pt idx="575">
                        <c:v>1.79</c:v>
                      </c:pt>
                      <c:pt idx="576">
                        <c:v>1.67</c:v>
                      </c:pt>
                      <c:pt idx="577">
                        <c:v>1.65</c:v>
                      </c:pt>
                      <c:pt idx="578">
                        <c:v>1.62</c:v>
                      </c:pt>
                      <c:pt idx="579">
                        <c:v>1.57</c:v>
                      </c:pt>
                      <c:pt idx="580">
                        <c:v>1.56</c:v>
                      </c:pt>
                      <c:pt idx="581">
                        <c:v>1.71</c:v>
                      </c:pt>
                      <c:pt idx="582">
                        <c:v>1.83</c:v>
                      </c:pt>
                      <c:pt idx="583">
                        <c:v>1.79</c:v>
                      </c:pt>
                      <c:pt idx="584">
                        <c:v>1.65</c:v>
                      </c:pt>
                      <c:pt idx="585">
                        <c:v>1.75</c:v>
                      </c:pt>
                      <c:pt idx="586">
                        <c:v>1.82</c:v>
                      </c:pt>
                      <c:pt idx="587">
                        <c:v>1.88</c:v>
                      </c:pt>
                      <c:pt idx="588">
                        <c:v>1.86</c:v>
                      </c:pt>
                      <c:pt idx="589">
                        <c:v>1.9</c:v>
                      </c:pt>
                      <c:pt idx="590">
                        <c:v>1.9</c:v>
                      </c:pt>
                      <c:pt idx="591">
                        <c:v>1.98</c:v>
                      </c:pt>
                      <c:pt idx="592">
                        <c:v>2</c:v>
                      </c:pt>
                      <c:pt idx="593">
                        <c:v>2.2799999999999998</c:v>
                      </c:pt>
                      <c:pt idx="594">
                        <c:v>2.42</c:v>
                      </c:pt>
                      <c:pt idx="595">
                        <c:v>2.44</c:v>
                      </c:pt>
                      <c:pt idx="596">
                        <c:v>2.42</c:v>
                      </c:pt>
                      <c:pt idx="597">
                        <c:v>2.6</c:v>
                      </c:pt>
                      <c:pt idx="598">
                        <c:v>3.2</c:v>
                      </c:pt>
                      <c:pt idx="599">
                        <c:v>3.32</c:v>
                      </c:pt>
                      <c:pt idx="600">
                        <c:v>3.42</c:v>
                      </c:pt>
                      <c:pt idx="601">
                        <c:v>3.28</c:v>
                      </c:pt>
                      <c:pt idx="602">
                        <c:v>3.4</c:v>
                      </c:pt>
                      <c:pt idx="603">
                        <c:v>3.54</c:v>
                      </c:pt>
                      <c:pt idx="604">
                        <c:v>3.57</c:v>
                      </c:pt>
                      <c:pt idx="605">
                        <c:v>2.42</c:v>
                      </c:pt>
                      <c:pt idx="606">
                        <c:v>2.34</c:v>
                      </c:pt>
                      <c:pt idx="607">
                        <c:v>3.67</c:v>
                      </c:pt>
                      <c:pt idx="608">
                        <c:v>3.88</c:v>
                      </c:pt>
                      <c:pt idx="609">
                        <c:v>4.18</c:v>
                      </c:pt>
                      <c:pt idx="610">
                        <c:v>4.18</c:v>
                      </c:pt>
                      <c:pt idx="611">
                        <c:v>3.88</c:v>
                      </c:pt>
                      <c:pt idx="612">
                        <c:v>3.6</c:v>
                      </c:pt>
                      <c:pt idx="613">
                        <c:v>3.7</c:v>
                      </c:pt>
                      <c:pt idx="614">
                        <c:v>4.57</c:v>
                      </c:pt>
                      <c:pt idx="615">
                        <c:v>4.32</c:v>
                      </c:pt>
                      <c:pt idx="616">
                        <c:v>4.08</c:v>
                      </c:pt>
                      <c:pt idx="617">
                        <c:v>4.1500000000000004</c:v>
                      </c:pt>
                      <c:pt idx="618">
                        <c:v>4.25</c:v>
                      </c:pt>
                      <c:pt idx="619">
                        <c:v>4.3600000000000003</c:v>
                      </c:pt>
                      <c:pt idx="620">
                        <c:v>4.22</c:v>
                      </c:pt>
                      <c:pt idx="621">
                        <c:v>4.04</c:v>
                      </c:pt>
                      <c:pt idx="622">
                        <c:v>4.2</c:v>
                      </c:pt>
                      <c:pt idx="623">
                        <c:v>4.8</c:v>
                      </c:pt>
                      <c:pt idx="624">
                        <c:v>4.74</c:v>
                      </c:pt>
                      <c:pt idx="625">
                        <c:v>4.5199999999999996</c:v>
                      </c:pt>
                      <c:pt idx="626">
                        <c:v>4.34</c:v>
                      </c:pt>
                      <c:pt idx="627">
                        <c:v>4.1399999999999997</c:v>
                      </c:pt>
                      <c:pt idx="628">
                        <c:v>3.98</c:v>
                      </c:pt>
                      <c:pt idx="629">
                        <c:v>3.92</c:v>
                      </c:pt>
                      <c:pt idx="630">
                        <c:v>3.82</c:v>
                      </c:pt>
                      <c:pt idx="631">
                        <c:v>3.68</c:v>
                      </c:pt>
                      <c:pt idx="632">
                        <c:v>3.54</c:v>
                      </c:pt>
                      <c:pt idx="633">
                        <c:v>3.5</c:v>
                      </c:pt>
                      <c:pt idx="634">
                        <c:v>3.34</c:v>
                      </c:pt>
                      <c:pt idx="635">
                        <c:v>3.38</c:v>
                      </c:pt>
                      <c:pt idx="636">
                        <c:v>3.18</c:v>
                      </c:pt>
                      <c:pt idx="637">
                        <c:v>3.12</c:v>
                      </c:pt>
                      <c:pt idx="638">
                        <c:v>3.18</c:v>
                      </c:pt>
                      <c:pt idx="639">
                        <c:v>3.22</c:v>
                      </c:pt>
                      <c:pt idx="640">
                        <c:v>3.04</c:v>
                      </c:pt>
                      <c:pt idx="641">
                        <c:v>2.96</c:v>
                      </c:pt>
                      <c:pt idx="642">
                        <c:v>2.79</c:v>
                      </c:pt>
                      <c:pt idx="643">
                        <c:v>2.73</c:v>
                      </c:pt>
                      <c:pt idx="644">
                        <c:v>2.64</c:v>
                      </c:pt>
                      <c:pt idx="645">
                        <c:v>3.63</c:v>
                      </c:pt>
                      <c:pt idx="646">
                        <c:v>3.54</c:v>
                      </c:pt>
                      <c:pt idx="647">
                        <c:v>2.44</c:v>
                      </c:pt>
                      <c:pt idx="648">
                        <c:v>2.42</c:v>
                      </c:pt>
                      <c:pt idx="649">
                        <c:v>2.5</c:v>
                      </c:pt>
                      <c:pt idx="650">
                        <c:v>2.42</c:v>
                      </c:pt>
                      <c:pt idx="651">
                        <c:v>2.3199999999999998</c:v>
                      </c:pt>
                      <c:pt idx="652">
                        <c:v>2.2599999999999998</c:v>
                      </c:pt>
                      <c:pt idx="653">
                        <c:v>2.2000000000000002</c:v>
                      </c:pt>
                      <c:pt idx="654">
                        <c:v>2.1800000000000002</c:v>
                      </c:pt>
                      <c:pt idx="655">
                        <c:v>2.12</c:v>
                      </c:pt>
                      <c:pt idx="656">
                        <c:v>2.04</c:v>
                      </c:pt>
                      <c:pt idx="657">
                        <c:v>1.98</c:v>
                      </c:pt>
                      <c:pt idx="658">
                        <c:v>1.98</c:v>
                      </c:pt>
                      <c:pt idx="659">
                        <c:v>1.95</c:v>
                      </c:pt>
                      <c:pt idx="660">
                        <c:v>1.92</c:v>
                      </c:pt>
                      <c:pt idx="661">
                        <c:v>1.88</c:v>
                      </c:pt>
                      <c:pt idx="662">
                        <c:v>1.74</c:v>
                      </c:pt>
                      <c:pt idx="663">
                        <c:v>1.62</c:v>
                      </c:pt>
                      <c:pt idx="664">
                        <c:v>1.59</c:v>
                      </c:pt>
                      <c:pt idx="665">
                        <c:v>1.6</c:v>
                      </c:pt>
                      <c:pt idx="666">
                        <c:v>1.6</c:v>
                      </c:pt>
                      <c:pt idx="667">
                        <c:v>1.66</c:v>
                      </c:pt>
                      <c:pt idx="668">
                        <c:v>1.64</c:v>
                      </c:pt>
                      <c:pt idx="669">
                        <c:v>1.78</c:v>
                      </c:pt>
                      <c:pt idx="670">
                        <c:v>1.86</c:v>
                      </c:pt>
                      <c:pt idx="671">
                        <c:v>1.82</c:v>
                      </c:pt>
                      <c:pt idx="672">
                        <c:v>1.75</c:v>
                      </c:pt>
                      <c:pt idx="673">
                        <c:v>1.8</c:v>
                      </c:pt>
                      <c:pt idx="674">
                        <c:v>1.74</c:v>
                      </c:pt>
                      <c:pt idx="675">
                        <c:v>1.72</c:v>
                      </c:pt>
                      <c:pt idx="676">
                        <c:v>1.62</c:v>
                      </c:pt>
                      <c:pt idx="677">
                        <c:v>1.65</c:v>
                      </c:pt>
                      <c:pt idx="678">
                        <c:v>1.84</c:v>
                      </c:pt>
                      <c:pt idx="679">
                        <c:v>2.12</c:v>
                      </c:pt>
                      <c:pt idx="680">
                        <c:v>2.1</c:v>
                      </c:pt>
                      <c:pt idx="681">
                        <c:v>2.2000000000000002</c:v>
                      </c:pt>
                      <c:pt idx="682">
                        <c:v>2.5499999999999998</c:v>
                      </c:pt>
                      <c:pt idx="683">
                        <c:v>2.68</c:v>
                      </c:pt>
                      <c:pt idx="684">
                        <c:v>2.4700000000000002</c:v>
                      </c:pt>
                      <c:pt idx="685">
                        <c:v>2.2999999999999998</c:v>
                      </c:pt>
                      <c:pt idx="686">
                        <c:v>2.1</c:v>
                      </c:pt>
                      <c:pt idx="687">
                        <c:v>2.04</c:v>
                      </c:pt>
                      <c:pt idx="688">
                        <c:v>1.98</c:v>
                      </c:pt>
                      <c:pt idx="689">
                        <c:v>2.08</c:v>
                      </c:pt>
                      <c:pt idx="690">
                        <c:v>2.23</c:v>
                      </c:pt>
                      <c:pt idx="691">
                        <c:v>2.08</c:v>
                      </c:pt>
                      <c:pt idx="692">
                        <c:v>2</c:v>
                      </c:pt>
                      <c:pt idx="693">
                        <c:v>1.96</c:v>
                      </c:pt>
                      <c:pt idx="694">
                        <c:v>1.9</c:v>
                      </c:pt>
                      <c:pt idx="695">
                        <c:v>1.92</c:v>
                      </c:pt>
                      <c:pt idx="696">
                        <c:v>2</c:v>
                      </c:pt>
                      <c:pt idx="697">
                        <c:v>2.4</c:v>
                      </c:pt>
                      <c:pt idx="698">
                        <c:v>3.52</c:v>
                      </c:pt>
                      <c:pt idx="699">
                        <c:v>4.62</c:v>
                      </c:pt>
                      <c:pt idx="700">
                        <c:v>4.6500000000000004</c:v>
                      </c:pt>
                      <c:pt idx="701">
                        <c:v>5.3</c:v>
                      </c:pt>
                      <c:pt idx="702">
                        <c:v>6.07</c:v>
                      </c:pt>
                      <c:pt idx="703">
                        <c:v>6.18</c:v>
                      </c:pt>
                      <c:pt idx="704">
                        <c:v>6.06</c:v>
                      </c:pt>
                      <c:pt idx="705">
                        <c:v>5.85</c:v>
                      </c:pt>
                      <c:pt idx="706">
                        <c:v>5.7</c:v>
                      </c:pt>
                      <c:pt idx="707">
                        <c:v>5.24</c:v>
                      </c:pt>
                      <c:pt idx="708">
                        <c:v>5.04</c:v>
                      </c:pt>
                      <c:pt idx="709">
                        <c:v>4.58</c:v>
                      </c:pt>
                      <c:pt idx="710">
                        <c:v>4.28</c:v>
                      </c:pt>
                      <c:pt idx="711">
                        <c:v>4.08</c:v>
                      </c:pt>
                      <c:pt idx="712">
                        <c:v>4.12</c:v>
                      </c:pt>
                      <c:pt idx="713">
                        <c:v>4</c:v>
                      </c:pt>
                      <c:pt idx="714">
                        <c:v>3.9</c:v>
                      </c:pt>
                      <c:pt idx="715">
                        <c:v>3.66</c:v>
                      </c:pt>
                      <c:pt idx="716">
                        <c:v>3.45</c:v>
                      </c:pt>
                      <c:pt idx="717">
                        <c:v>3.68</c:v>
                      </c:pt>
                      <c:pt idx="718">
                        <c:v>3.97</c:v>
                      </c:pt>
                      <c:pt idx="719">
                        <c:v>3.78</c:v>
                      </c:pt>
                      <c:pt idx="720">
                        <c:v>3.32</c:v>
                      </c:pt>
                      <c:pt idx="721">
                        <c:v>3</c:v>
                      </c:pt>
                      <c:pt idx="722">
                        <c:v>2.78</c:v>
                      </c:pt>
                      <c:pt idx="723">
                        <c:v>2.66</c:v>
                      </c:pt>
                      <c:pt idx="724">
                        <c:v>2.6</c:v>
                      </c:pt>
                      <c:pt idx="725">
                        <c:v>2.4700000000000002</c:v>
                      </c:pt>
                      <c:pt idx="726">
                        <c:v>2.42</c:v>
                      </c:pt>
                      <c:pt idx="727">
                        <c:v>2.37</c:v>
                      </c:pt>
                      <c:pt idx="728">
                        <c:v>2.38</c:v>
                      </c:pt>
                      <c:pt idx="729">
                        <c:v>2.39</c:v>
                      </c:pt>
                    </c:numCache>
                  </c:numRef>
                </c:val>
                <c:smooth val="1"/>
                <c:extLst xmlns:c15="http://schemas.microsoft.com/office/drawing/2012/chart">
                  <c:ext xmlns:c16="http://schemas.microsoft.com/office/drawing/2014/chart" uri="{C3380CC4-5D6E-409C-BE32-E72D297353CC}">
                    <c16:uniqueId val="{0000000C-C356-4A58-9C10-638A3180D7E4}"/>
                  </c:ext>
                </c:extLst>
              </c15:ser>
            </c15:filteredLineSeries>
            <c15:filteredLineSeries>
              <c15:ser>
                <c:idx val="2"/>
                <c:order val="3"/>
                <c:tx>
                  <c:v>2003</c:v>
                </c:tx>
                <c:spPr>
                  <a:ln w="12700">
                    <a:solidFill>
                      <a:srgbClr val="00206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DATOS!$Z$3:$Z$728</c15:sqref>
                        </c15:formulaRef>
                      </c:ext>
                    </c:extLst>
                    <c:numCache>
                      <c:formatCode>0.00</c:formatCode>
                      <c:ptCount val="726"/>
                      <c:pt idx="0">
                        <c:v>2.4</c:v>
                      </c:pt>
                      <c:pt idx="1">
                        <c:v>2.39</c:v>
                      </c:pt>
                      <c:pt idx="2">
                        <c:v>2.35</c:v>
                      </c:pt>
                      <c:pt idx="3">
                        <c:v>2.2799999999999998</c:v>
                      </c:pt>
                      <c:pt idx="4">
                        <c:v>2.1800000000000002</c:v>
                      </c:pt>
                      <c:pt idx="5">
                        <c:v>2.1</c:v>
                      </c:pt>
                      <c:pt idx="6">
                        <c:v>1.98</c:v>
                      </c:pt>
                      <c:pt idx="7">
                        <c:v>1.98</c:v>
                      </c:pt>
                      <c:pt idx="8">
                        <c:v>1.95</c:v>
                      </c:pt>
                      <c:pt idx="9">
                        <c:v>1.93</c:v>
                      </c:pt>
                      <c:pt idx="10">
                        <c:v>1.81</c:v>
                      </c:pt>
                      <c:pt idx="11">
                        <c:v>1.8</c:v>
                      </c:pt>
                      <c:pt idx="12">
                        <c:v>1.8</c:v>
                      </c:pt>
                      <c:pt idx="13">
                        <c:v>1.75</c:v>
                      </c:pt>
                      <c:pt idx="14">
                        <c:v>1.72</c:v>
                      </c:pt>
                      <c:pt idx="15">
                        <c:v>1.69</c:v>
                      </c:pt>
                      <c:pt idx="16">
                        <c:v>1.64</c:v>
                      </c:pt>
                      <c:pt idx="17">
                        <c:v>1.58</c:v>
                      </c:pt>
                      <c:pt idx="18">
                        <c:v>1.52</c:v>
                      </c:pt>
                      <c:pt idx="19">
                        <c:v>1.53</c:v>
                      </c:pt>
                      <c:pt idx="20">
                        <c:v>1.55</c:v>
                      </c:pt>
                      <c:pt idx="21">
                        <c:v>1.6</c:v>
                      </c:pt>
                      <c:pt idx="22">
                        <c:v>1.92</c:v>
                      </c:pt>
                      <c:pt idx="23">
                        <c:v>2.2400000000000002</c:v>
                      </c:pt>
                      <c:pt idx="24">
                        <c:v>2.02</c:v>
                      </c:pt>
                      <c:pt idx="25">
                        <c:v>1.8</c:v>
                      </c:pt>
                      <c:pt idx="26">
                        <c:v>1.62</c:v>
                      </c:pt>
                      <c:pt idx="27">
                        <c:v>1.55</c:v>
                      </c:pt>
                      <c:pt idx="28">
                        <c:v>1.5</c:v>
                      </c:pt>
                      <c:pt idx="29">
                        <c:v>1.47</c:v>
                      </c:pt>
                      <c:pt idx="30">
                        <c:v>1.47</c:v>
                      </c:pt>
                      <c:pt idx="31">
                        <c:v>1.51</c:v>
                      </c:pt>
                      <c:pt idx="32">
                        <c:v>1.54</c:v>
                      </c:pt>
                      <c:pt idx="33">
                        <c:v>1.5</c:v>
                      </c:pt>
                      <c:pt idx="34">
                        <c:v>1.51</c:v>
                      </c:pt>
                      <c:pt idx="35">
                        <c:v>1.6</c:v>
                      </c:pt>
                      <c:pt idx="36">
                        <c:v>1.62</c:v>
                      </c:pt>
                      <c:pt idx="37">
                        <c:v>1.78</c:v>
                      </c:pt>
                      <c:pt idx="38">
                        <c:v>2.48</c:v>
                      </c:pt>
                      <c:pt idx="39">
                        <c:v>2.78</c:v>
                      </c:pt>
                      <c:pt idx="40">
                        <c:v>2.52</c:v>
                      </c:pt>
                      <c:pt idx="41">
                        <c:v>2.78</c:v>
                      </c:pt>
                      <c:pt idx="42">
                        <c:v>3.24</c:v>
                      </c:pt>
                      <c:pt idx="43">
                        <c:v>3.28</c:v>
                      </c:pt>
                      <c:pt idx="44">
                        <c:v>3.1</c:v>
                      </c:pt>
                      <c:pt idx="45">
                        <c:v>2.9</c:v>
                      </c:pt>
                      <c:pt idx="46">
                        <c:v>2.31</c:v>
                      </c:pt>
                      <c:pt idx="47">
                        <c:v>2.0699999999999998</c:v>
                      </c:pt>
                      <c:pt idx="48">
                        <c:v>1.98</c:v>
                      </c:pt>
                      <c:pt idx="49">
                        <c:v>1.77</c:v>
                      </c:pt>
                      <c:pt idx="50">
                        <c:v>2.6</c:v>
                      </c:pt>
                      <c:pt idx="51">
                        <c:v>1.64</c:v>
                      </c:pt>
                      <c:pt idx="52">
                        <c:v>1.66</c:v>
                      </c:pt>
                      <c:pt idx="53">
                        <c:v>1.72</c:v>
                      </c:pt>
                      <c:pt idx="54">
                        <c:v>1.75</c:v>
                      </c:pt>
                      <c:pt idx="55">
                        <c:v>1.73</c:v>
                      </c:pt>
                      <c:pt idx="56">
                        <c:v>1.64</c:v>
                      </c:pt>
                      <c:pt idx="57">
                        <c:v>1.54</c:v>
                      </c:pt>
                      <c:pt idx="58">
                        <c:v>1.5</c:v>
                      </c:pt>
                      <c:pt idx="59">
                        <c:v>1.49</c:v>
                      </c:pt>
                      <c:pt idx="60">
                        <c:v>1.5</c:v>
                      </c:pt>
                      <c:pt idx="61">
                        <c:v>1.49</c:v>
                      </c:pt>
                      <c:pt idx="62">
                        <c:v>1.46</c:v>
                      </c:pt>
                      <c:pt idx="63">
                        <c:v>1.49</c:v>
                      </c:pt>
                      <c:pt idx="64">
                        <c:v>1.51</c:v>
                      </c:pt>
                      <c:pt idx="65">
                        <c:v>1.7</c:v>
                      </c:pt>
                      <c:pt idx="66">
                        <c:v>2.23</c:v>
                      </c:pt>
                      <c:pt idx="67">
                        <c:v>2.5099999999999998</c:v>
                      </c:pt>
                      <c:pt idx="68">
                        <c:v>2.25</c:v>
                      </c:pt>
                      <c:pt idx="69">
                        <c:v>2.0299999999999998</c:v>
                      </c:pt>
                      <c:pt idx="70">
                        <c:v>1.78</c:v>
                      </c:pt>
                      <c:pt idx="71">
                        <c:v>1.76</c:v>
                      </c:pt>
                      <c:pt idx="72">
                        <c:v>1.56</c:v>
                      </c:pt>
                      <c:pt idx="73">
                        <c:v>1.45</c:v>
                      </c:pt>
                      <c:pt idx="74">
                        <c:v>1.42</c:v>
                      </c:pt>
                      <c:pt idx="75">
                        <c:v>1.41</c:v>
                      </c:pt>
                      <c:pt idx="76">
                        <c:v>1.41</c:v>
                      </c:pt>
                      <c:pt idx="77">
                        <c:v>1.37</c:v>
                      </c:pt>
                      <c:pt idx="78">
                        <c:v>1.35</c:v>
                      </c:pt>
                      <c:pt idx="79">
                        <c:v>1.41</c:v>
                      </c:pt>
                      <c:pt idx="80">
                        <c:v>1.45</c:v>
                      </c:pt>
                      <c:pt idx="81">
                        <c:v>1.46</c:v>
                      </c:pt>
                      <c:pt idx="82">
                        <c:v>1.47</c:v>
                      </c:pt>
                      <c:pt idx="83">
                        <c:v>1.47</c:v>
                      </c:pt>
                      <c:pt idx="84">
                        <c:v>1.46</c:v>
                      </c:pt>
                      <c:pt idx="85">
                        <c:v>1.45</c:v>
                      </c:pt>
                      <c:pt idx="86">
                        <c:v>1.45</c:v>
                      </c:pt>
                      <c:pt idx="87">
                        <c:v>1.45</c:v>
                      </c:pt>
                      <c:pt idx="88">
                        <c:v>1.44</c:v>
                      </c:pt>
                      <c:pt idx="89">
                        <c:v>1.5</c:v>
                      </c:pt>
                      <c:pt idx="90">
                        <c:v>1.8</c:v>
                      </c:pt>
                      <c:pt idx="91">
                        <c:v>2</c:v>
                      </c:pt>
                      <c:pt idx="92">
                        <c:v>2.15</c:v>
                      </c:pt>
                      <c:pt idx="93">
                        <c:v>2.12</c:v>
                      </c:pt>
                      <c:pt idx="94">
                        <c:v>2.08</c:v>
                      </c:pt>
                      <c:pt idx="95">
                        <c:v>2.19</c:v>
                      </c:pt>
                      <c:pt idx="96">
                        <c:v>2.4</c:v>
                      </c:pt>
                      <c:pt idx="97">
                        <c:v>2.48</c:v>
                      </c:pt>
                      <c:pt idx="98">
                        <c:v>2.5099999999999998</c:v>
                      </c:pt>
                      <c:pt idx="99">
                        <c:v>2.4500000000000002</c:v>
                      </c:pt>
                      <c:pt idx="100">
                        <c:v>2.65</c:v>
                      </c:pt>
                      <c:pt idx="101">
                        <c:v>2.87</c:v>
                      </c:pt>
                      <c:pt idx="102">
                        <c:v>2.94</c:v>
                      </c:pt>
                      <c:pt idx="103">
                        <c:v>2.92</c:v>
                      </c:pt>
                      <c:pt idx="104">
                        <c:v>2.91</c:v>
                      </c:pt>
                      <c:pt idx="105">
                        <c:v>2.61</c:v>
                      </c:pt>
                      <c:pt idx="106">
                        <c:v>2.52</c:v>
                      </c:pt>
                      <c:pt idx="107">
                        <c:v>2.5099999999999998</c:v>
                      </c:pt>
                      <c:pt idx="108">
                        <c:v>2.88</c:v>
                      </c:pt>
                      <c:pt idx="109">
                        <c:v>2.9</c:v>
                      </c:pt>
                      <c:pt idx="110">
                        <c:v>2.68</c:v>
                      </c:pt>
                      <c:pt idx="111">
                        <c:v>2.4700000000000002</c:v>
                      </c:pt>
                      <c:pt idx="112">
                        <c:v>2.3199999999999998</c:v>
                      </c:pt>
                      <c:pt idx="113">
                        <c:v>2.4700000000000002</c:v>
                      </c:pt>
                      <c:pt idx="114">
                        <c:v>2.86</c:v>
                      </c:pt>
                      <c:pt idx="115">
                        <c:v>2.93</c:v>
                      </c:pt>
                      <c:pt idx="116">
                        <c:v>2.81</c:v>
                      </c:pt>
                      <c:pt idx="117">
                        <c:v>2.97</c:v>
                      </c:pt>
                      <c:pt idx="118">
                        <c:v>3.18</c:v>
                      </c:pt>
                      <c:pt idx="119">
                        <c:v>3.04</c:v>
                      </c:pt>
                      <c:pt idx="120">
                        <c:v>3.04</c:v>
                      </c:pt>
                      <c:pt idx="121">
                        <c:v>3.1</c:v>
                      </c:pt>
                      <c:pt idx="122">
                        <c:v>3.15</c:v>
                      </c:pt>
                      <c:pt idx="123">
                        <c:v>2.98</c:v>
                      </c:pt>
                      <c:pt idx="124">
                        <c:v>2.67</c:v>
                      </c:pt>
                      <c:pt idx="125">
                        <c:v>2.44</c:v>
                      </c:pt>
                      <c:pt idx="126">
                        <c:v>2.2200000000000002</c:v>
                      </c:pt>
                      <c:pt idx="127">
                        <c:v>2.15</c:v>
                      </c:pt>
                      <c:pt idx="128">
                        <c:v>2.0499999999999998</c:v>
                      </c:pt>
                      <c:pt idx="129">
                        <c:v>2.0299999999999998</c:v>
                      </c:pt>
                      <c:pt idx="130">
                        <c:v>1.94</c:v>
                      </c:pt>
                      <c:pt idx="131">
                        <c:v>1.8</c:v>
                      </c:pt>
                      <c:pt idx="132">
                        <c:v>1.72</c:v>
                      </c:pt>
                      <c:pt idx="133">
                        <c:v>1.74</c:v>
                      </c:pt>
                      <c:pt idx="134">
                        <c:v>1.75</c:v>
                      </c:pt>
                      <c:pt idx="135">
                        <c:v>1.72</c:v>
                      </c:pt>
                      <c:pt idx="136">
                        <c:v>1.74</c:v>
                      </c:pt>
                      <c:pt idx="137">
                        <c:v>1.73</c:v>
                      </c:pt>
                      <c:pt idx="138">
                        <c:v>1.71</c:v>
                      </c:pt>
                      <c:pt idx="139">
                        <c:v>1.58</c:v>
                      </c:pt>
                      <c:pt idx="140">
                        <c:v>1.47</c:v>
                      </c:pt>
                      <c:pt idx="141">
                        <c:v>1.43</c:v>
                      </c:pt>
                      <c:pt idx="142">
                        <c:v>1.37</c:v>
                      </c:pt>
                      <c:pt idx="143">
                        <c:v>1.35</c:v>
                      </c:pt>
                      <c:pt idx="144">
                        <c:v>1.4</c:v>
                      </c:pt>
                      <c:pt idx="145">
                        <c:v>1.79</c:v>
                      </c:pt>
                      <c:pt idx="146">
                        <c:v>1.98</c:v>
                      </c:pt>
                      <c:pt idx="147">
                        <c:v>1.98</c:v>
                      </c:pt>
                      <c:pt idx="148">
                        <c:v>3.14</c:v>
                      </c:pt>
                      <c:pt idx="149">
                        <c:v>3.2</c:v>
                      </c:pt>
                      <c:pt idx="150">
                        <c:v>2.94</c:v>
                      </c:pt>
                      <c:pt idx="151">
                        <c:v>2.98</c:v>
                      </c:pt>
                      <c:pt idx="152">
                        <c:v>3.06</c:v>
                      </c:pt>
                      <c:pt idx="153">
                        <c:v>2.08</c:v>
                      </c:pt>
                      <c:pt idx="154">
                        <c:v>3.01</c:v>
                      </c:pt>
                      <c:pt idx="155">
                        <c:v>2.71</c:v>
                      </c:pt>
                      <c:pt idx="156">
                        <c:v>2.48</c:v>
                      </c:pt>
                      <c:pt idx="157">
                        <c:v>2.46</c:v>
                      </c:pt>
                      <c:pt idx="158">
                        <c:v>2.36</c:v>
                      </c:pt>
                      <c:pt idx="159">
                        <c:v>2.2999999999999998</c:v>
                      </c:pt>
                      <c:pt idx="160">
                        <c:v>2.2599999999999998</c:v>
                      </c:pt>
                      <c:pt idx="161">
                        <c:v>2.2000000000000002</c:v>
                      </c:pt>
                      <c:pt idx="162">
                        <c:v>2.16</c:v>
                      </c:pt>
                      <c:pt idx="163">
                        <c:v>2.4</c:v>
                      </c:pt>
                      <c:pt idx="164">
                        <c:v>2.4</c:v>
                      </c:pt>
                      <c:pt idx="165">
                        <c:v>2.2799999999999998</c:v>
                      </c:pt>
                      <c:pt idx="166">
                        <c:v>2.2200000000000002</c:v>
                      </c:pt>
                      <c:pt idx="167">
                        <c:v>2.1800000000000002</c:v>
                      </c:pt>
                      <c:pt idx="168">
                        <c:v>2.2200000000000002</c:v>
                      </c:pt>
                      <c:pt idx="169">
                        <c:v>2.2999999999999998</c:v>
                      </c:pt>
                      <c:pt idx="170">
                        <c:v>2.2599999999999998</c:v>
                      </c:pt>
                      <c:pt idx="171">
                        <c:v>2.2799999999999998</c:v>
                      </c:pt>
                      <c:pt idx="172">
                        <c:v>2.2999999999999998</c:v>
                      </c:pt>
                      <c:pt idx="173">
                        <c:v>2.37</c:v>
                      </c:pt>
                      <c:pt idx="174">
                        <c:v>2.6</c:v>
                      </c:pt>
                      <c:pt idx="175">
                        <c:v>2.94</c:v>
                      </c:pt>
                      <c:pt idx="176">
                        <c:v>3.02</c:v>
                      </c:pt>
                      <c:pt idx="177">
                        <c:v>2.88</c:v>
                      </c:pt>
                      <c:pt idx="178">
                        <c:v>2.7</c:v>
                      </c:pt>
                      <c:pt idx="179">
                        <c:v>2.99</c:v>
                      </c:pt>
                      <c:pt idx="180">
                        <c:v>2.58</c:v>
                      </c:pt>
                      <c:pt idx="181">
                        <c:v>2.4</c:v>
                      </c:pt>
                      <c:pt idx="182">
                        <c:v>2.35</c:v>
                      </c:pt>
                      <c:pt idx="183">
                        <c:v>2.29</c:v>
                      </c:pt>
                      <c:pt idx="184">
                        <c:v>2.27</c:v>
                      </c:pt>
                      <c:pt idx="185">
                        <c:v>2.34</c:v>
                      </c:pt>
                      <c:pt idx="186">
                        <c:v>2.21</c:v>
                      </c:pt>
                      <c:pt idx="187">
                        <c:v>2.2400000000000002</c:v>
                      </c:pt>
                      <c:pt idx="188">
                        <c:v>2.2000000000000002</c:v>
                      </c:pt>
                      <c:pt idx="189">
                        <c:v>2.2400000000000002</c:v>
                      </c:pt>
                      <c:pt idx="190">
                        <c:v>2.16</c:v>
                      </c:pt>
                      <c:pt idx="191">
                        <c:v>2.08</c:v>
                      </c:pt>
                      <c:pt idx="192">
                        <c:v>2.04</c:v>
                      </c:pt>
                      <c:pt idx="193">
                        <c:v>2.1</c:v>
                      </c:pt>
                      <c:pt idx="194">
                        <c:v>2.08</c:v>
                      </c:pt>
                      <c:pt idx="195">
                        <c:v>1.88</c:v>
                      </c:pt>
                      <c:pt idx="196">
                        <c:v>1.77</c:v>
                      </c:pt>
                      <c:pt idx="197">
                        <c:v>1.78</c:v>
                      </c:pt>
                      <c:pt idx="198">
                        <c:v>1.8</c:v>
                      </c:pt>
                      <c:pt idx="199">
                        <c:v>2.37</c:v>
                      </c:pt>
                      <c:pt idx="200">
                        <c:v>2.56</c:v>
                      </c:pt>
                      <c:pt idx="201">
                        <c:v>2.41</c:v>
                      </c:pt>
                      <c:pt idx="202">
                        <c:v>2.36</c:v>
                      </c:pt>
                      <c:pt idx="203">
                        <c:v>2.6</c:v>
                      </c:pt>
                      <c:pt idx="204">
                        <c:v>3.54</c:v>
                      </c:pt>
                      <c:pt idx="205">
                        <c:v>3.6</c:v>
                      </c:pt>
                      <c:pt idx="206">
                        <c:v>3.4</c:v>
                      </c:pt>
                      <c:pt idx="207">
                        <c:v>4.5</c:v>
                      </c:pt>
                      <c:pt idx="208">
                        <c:v>4.78</c:v>
                      </c:pt>
                      <c:pt idx="209">
                        <c:v>4.66</c:v>
                      </c:pt>
                      <c:pt idx="210">
                        <c:v>4.7</c:v>
                      </c:pt>
                      <c:pt idx="211">
                        <c:v>4.8600000000000003</c:v>
                      </c:pt>
                      <c:pt idx="212">
                        <c:v>4.79</c:v>
                      </c:pt>
                      <c:pt idx="213">
                        <c:v>4.8600000000000003</c:v>
                      </c:pt>
                      <c:pt idx="214">
                        <c:v>5.03</c:v>
                      </c:pt>
                      <c:pt idx="215">
                        <c:v>4.95</c:v>
                      </c:pt>
                      <c:pt idx="216">
                        <c:v>4.5999999999999996</c:v>
                      </c:pt>
                      <c:pt idx="217">
                        <c:v>4.54</c:v>
                      </c:pt>
                      <c:pt idx="218">
                        <c:v>4.5999999999999996</c:v>
                      </c:pt>
                      <c:pt idx="219">
                        <c:v>4.32</c:v>
                      </c:pt>
                      <c:pt idx="220">
                        <c:v>4.1399999999999997</c:v>
                      </c:pt>
                      <c:pt idx="221">
                        <c:v>4.88</c:v>
                      </c:pt>
                      <c:pt idx="222">
                        <c:v>5.8</c:v>
                      </c:pt>
                      <c:pt idx="223">
                        <c:v>6.2</c:v>
                      </c:pt>
                      <c:pt idx="224">
                        <c:v>6.1</c:v>
                      </c:pt>
                      <c:pt idx="225">
                        <c:v>5.93</c:v>
                      </c:pt>
                      <c:pt idx="226">
                        <c:v>5.73</c:v>
                      </c:pt>
                      <c:pt idx="227">
                        <c:v>5.58</c:v>
                      </c:pt>
                      <c:pt idx="228">
                        <c:v>5.4</c:v>
                      </c:pt>
                      <c:pt idx="229">
                        <c:v>5.24</c:v>
                      </c:pt>
                      <c:pt idx="230">
                        <c:v>5.04</c:v>
                      </c:pt>
                      <c:pt idx="231">
                        <c:v>5.04</c:v>
                      </c:pt>
                      <c:pt idx="232">
                        <c:v>5</c:v>
                      </c:pt>
                      <c:pt idx="233">
                        <c:v>4.7699999999999996</c:v>
                      </c:pt>
                      <c:pt idx="234">
                        <c:v>4.74</c:v>
                      </c:pt>
                      <c:pt idx="235">
                        <c:v>4.66</c:v>
                      </c:pt>
                      <c:pt idx="236">
                        <c:v>4.5</c:v>
                      </c:pt>
                      <c:pt idx="237">
                        <c:v>4.28</c:v>
                      </c:pt>
                      <c:pt idx="238">
                        <c:v>4.16</c:v>
                      </c:pt>
                      <c:pt idx="239">
                        <c:v>4.13</c:v>
                      </c:pt>
                      <c:pt idx="240">
                        <c:v>4.0999999999999996</c:v>
                      </c:pt>
                      <c:pt idx="241">
                        <c:v>3.96</c:v>
                      </c:pt>
                      <c:pt idx="242">
                        <c:v>3.85</c:v>
                      </c:pt>
                      <c:pt idx="243">
                        <c:v>3.82</c:v>
                      </c:pt>
                      <c:pt idx="244">
                        <c:v>3.8</c:v>
                      </c:pt>
                      <c:pt idx="245">
                        <c:v>3.75</c:v>
                      </c:pt>
                      <c:pt idx="246">
                        <c:v>3.63</c:v>
                      </c:pt>
                      <c:pt idx="247">
                        <c:v>3.44</c:v>
                      </c:pt>
                      <c:pt idx="248">
                        <c:v>3.35</c:v>
                      </c:pt>
                      <c:pt idx="249">
                        <c:v>3.3</c:v>
                      </c:pt>
                      <c:pt idx="250">
                        <c:v>3.34</c:v>
                      </c:pt>
                      <c:pt idx="251">
                        <c:v>3.28</c:v>
                      </c:pt>
                      <c:pt idx="252">
                        <c:v>3.24</c:v>
                      </c:pt>
                      <c:pt idx="253">
                        <c:v>3.22</c:v>
                      </c:pt>
                      <c:pt idx="254">
                        <c:v>3.26</c:v>
                      </c:pt>
                      <c:pt idx="255">
                        <c:v>3.38</c:v>
                      </c:pt>
                      <c:pt idx="256">
                        <c:v>3.54</c:v>
                      </c:pt>
                      <c:pt idx="257">
                        <c:v>3.48</c:v>
                      </c:pt>
                      <c:pt idx="258">
                        <c:v>3.5</c:v>
                      </c:pt>
                      <c:pt idx="259">
                        <c:v>3.6</c:v>
                      </c:pt>
                      <c:pt idx="260">
                        <c:v>3.4</c:v>
                      </c:pt>
                      <c:pt idx="261">
                        <c:v>3.34</c:v>
                      </c:pt>
                      <c:pt idx="262">
                        <c:v>3.32</c:v>
                      </c:pt>
                      <c:pt idx="263">
                        <c:v>3.33</c:v>
                      </c:pt>
                      <c:pt idx="264">
                        <c:v>3.3</c:v>
                      </c:pt>
                      <c:pt idx="265">
                        <c:v>3.21</c:v>
                      </c:pt>
                      <c:pt idx="266">
                        <c:v>3.24</c:v>
                      </c:pt>
                      <c:pt idx="267">
                        <c:v>3.28</c:v>
                      </c:pt>
                      <c:pt idx="268">
                        <c:v>3.28</c:v>
                      </c:pt>
                      <c:pt idx="269">
                        <c:v>3.18</c:v>
                      </c:pt>
                      <c:pt idx="270">
                        <c:v>3.11</c:v>
                      </c:pt>
                      <c:pt idx="271">
                        <c:v>3.18</c:v>
                      </c:pt>
                      <c:pt idx="272">
                        <c:v>3.11</c:v>
                      </c:pt>
                      <c:pt idx="273">
                        <c:v>3.02</c:v>
                      </c:pt>
                      <c:pt idx="274">
                        <c:v>3.02</c:v>
                      </c:pt>
                      <c:pt idx="275">
                        <c:v>3.02</c:v>
                      </c:pt>
                      <c:pt idx="276">
                        <c:v>3.45</c:v>
                      </c:pt>
                      <c:pt idx="277">
                        <c:v>3.96</c:v>
                      </c:pt>
                      <c:pt idx="278">
                        <c:v>3.88</c:v>
                      </c:pt>
                      <c:pt idx="279">
                        <c:v>3.82</c:v>
                      </c:pt>
                      <c:pt idx="280">
                        <c:v>3.87</c:v>
                      </c:pt>
                      <c:pt idx="281">
                        <c:v>3.81</c:v>
                      </c:pt>
                      <c:pt idx="282">
                        <c:v>4.3</c:v>
                      </c:pt>
                      <c:pt idx="283">
                        <c:v>3.98</c:v>
                      </c:pt>
                      <c:pt idx="284">
                        <c:v>3.6</c:v>
                      </c:pt>
                      <c:pt idx="285">
                        <c:v>3.42</c:v>
                      </c:pt>
                      <c:pt idx="286">
                        <c:v>3.43</c:v>
                      </c:pt>
                      <c:pt idx="287">
                        <c:v>3.39</c:v>
                      </c:pt>
                      <c:pt idx="288">
                        <c:v>3.37</c:v>
                      </c:pt>
                      <c:pt idx="289">
                        <c:v>3.05</c:v>
                      </c:pt>
                      <c:pt idx="290">
                        <c:v>3.02</c:v>
                      </c:pt>
                      <c:pt idx="291">
                        <c:v>3.09</c:v>
                      </c:pt>
                      <c:pt idx="292">
                        <c:v>3.09</c:v>
                      </c:pt>
                      <c:pt idx="293">
                        <c:v>3.09</c:v>
                      </c:pt>
                      <c:pt idx="294">
                        <c:v>3.09</c:v>
                      </c:pt>
                      <c:pt idx="295">
                        <c:v>3.12</c:v>
                      </c:pt>
                      <c:pt idx="296">
                        <c:v>3.16</c:v>
                      </c:pt>
                      <c:pt idx="297">
                        <c:v>3.14</c:v>
                      </c:pt>
                      <c:pt idx="298">
                        <c:v>3.14</c:v>
                      </c:pt>
                      <c:pt idx="299">
                        <c:v>3.16</c:v>
                      </c:pt>
                      <c:pt idx="300">
                        <c:v>3.13</c:v>
                      </c:pt>
                      <c:pt idx="301">
                        <c:v>3.1</c:v>
                      </c:pt>
                      <c:pt idx="302">
                        <c:v>3.08</c:v>
                      </c:pt>
                      <c:pt idx="303">
                        <c:v>3.03</c:v>
                      </c:pt>
                      <c:pt idx="304">
                        <c:v>2.86</c:v>
                      </c:pt>
                      <c:pt idx="305">
                        <c:v>3.16</c:v>
                      </c:pt>
                      <c:pt idx="306">
                        <c:v>3.26</c:v>
                      </c:pt>
                      <c:pt idx="307">
                        <c:v>3.15</c:v>
                      </c:pt>
                      <c:pt idx="308">
                        <c:v>3.18</c:v>
                      </c:pt>
                      <c:pt idx="309">
                        <c:v>3.38</c:v>
                      </c:pt>
                      <c:pt idx="310">
                        <c:v>3.58</c:v>
                      </c:pt>
                      <c:pt idx="311">
                        <c:v>3.75</c:v>
                      </c:pt>
                      <c:pt idx="312">
                        <c:v>3.9</c:v>
                      </c:pt>
                      <c:pt idx="313">
                        <c:v>3.96</c:v>
                      </c:pt>
                      <c:pt idx="314">
                        <c:v>4.13</c:v>
                      </c:pt>
                      <c:pt idx="315">
                        <c:v>4.26</c:v>
                      </c:pt>
                      <c:pt idx="316">
                        <c:v>4.18</c:v>
                      </c:pt>
                      <c:pt idx="317">
                        <c:v>4.12</c:v>
                      </c:pt>
                      <c:pt idx="318">
                        <c:v>4.28</c:v>
                      </c:pt>
                      <c:pt idx="319">
                        <c:v>4.07</c:v>
                      </c:pt>
                      <c:pt idx="320">
                        <c:v>3.89</c:v>
                      </c:pt>
                      <c:pt idx="321">
                        <c:v>3.61</c:v>
                      </c:pt>
                      <c:pt idx="322">
                        <c:v>3.38</c:v>
                      </c:pt>
                      <c:pt idx="323">
                        <c:v>3.09</c:v>
                      </c:pt>
                      <c:pt idx="324">
                        <c:v>3.12</c:v>
                      </c:pt>
                      <c:pt idx="325">
                        <c:v>3.09</c:v>
                      </c:pt>
                      <c:pt idx="326">
                        <c:v>3.02</c:v>
                      </c:pt>
                      <c:pt idx="327">
                        <c:v>3.04</c:v>
                      </c:pt>
                      <c:pt idx="328">
                        <c:v>3.12</c:v>
                      </c:pt>
                      <c:pt idx="329">
                        <c:v>3.15</c:v>
                      </c:pt>
                      <c:pt idx="330">
                        <c:v>3.08</c:v>
                      </c:pt>
                      <c:pt idx="331">
                        <c:v>3.26</c:v>
                      </c:pt>
                      <c:pt idx="332">
                        <c:v>3.46</c:v>
                      </c:pt>
                      <c:pt idx="333">
                        <c:v>3.2</c:v>
                      </c:pt>
                      <c:pt idx="334">
                        <c:v>3.32</c:v>
                      </c:pt>
                      <c:pt idx="335">
                        <c:v>3.8</c:v>
                      </c:pt>
                      <c:pt idx="336">
                        <c:v>4.4000000000000004</c:v>
                      </c:pt>
                      <c:pt idx="337">
                        <c:v>4.62</c:v>
                      </c:pt>
                      <c:pt idx="338">
                        <c:v>4.9800000000000004</c:v>
                      </c:pt>
                      <c:pt idx="339">
                        <c:v>4.8499999999999996</c:v>
                      </c:pt>
                      <c:pt idx="340">
                        <c:v>4.7</c:v>
                      </c:pt>
                      <c:pt idx="341">
                        <c:v>4.4800000000000004</c:v>
                      </c:pt>
                      <c:pt idx="342">
                        <c:v>4.25</c:v>
                      </c:pt>
                      <c:pt idx="343">
                        <c:v>4</c:v>
                      </c:pt>
                      <c:pt idx="344">
                        <c:v>3.95</c:v>
                      </c:pt>
                      <c:pt idx="345">
                        <c:v>3.82</c:v>
                      </c:pt>
                      <c:pt idx="346">
                        <c:v>3.5</c:v>
                      </c:pt>
                      <c:pt idx="347">
                        <c:v>3.32</c:v>
                      </c:pt>
                      <c:pt idx="348">
                        <c:v>3.26</c:v>
                      </c:pt>
                      <c:pt idx="349">
                        <c:v>3.2</c:v>
                      </c:pt>
                      <c:pt idx="350">
                        <c:v>3.14</c:v>
                      </c:pt>
                      <c:pt idx="351">
                        <c:v>3.08</c:v>
                      </c:pt>
                      <c:pt idx="352">
                        <c:v>3.03</c:v>
                      </c:pt>
                      <c:pt idx="353">
                        <c:v>3.01</c:v>
                      </c:pt>
                      <c:pt idx="354">
                        <c:v>2.95</c:v>
                      </c:pt>
                      <c:pt idx="355">
                        <c:v>2.82</c:v>
                      </c:pt>
                      <c:pt idx="356">
                        <c:v>2.72</c:v>
                      </c:pt>
                      <c:pt idx="357">
                        <c:v>2.7</c:v>
                      </c:pt>
                      <c:pt idx="358">
                        <c:v>2.65</c:v>
                      </c:pt>
                      <c:pt idx="359">
                        <c:v>2.63</c:v>
                      </c:pt>
                      <c:pt idx="360">
                        <c:v>2.6</c:v>
                      </c:pt>
                      <c:pt idx="361">
                        <c:v>2.61</c:v>
                      </c:pt>
                      <c:pt idx="362">
                        <c:v>2.56</c:v>
                      </c:pt>
                      <c:pt idx="363">
                        <c:v>2.7</c:v>
                      </c:pt>
                      <c:pt idx="364">
                        <c:v>2.7</c:v>
                      </c:pt>
                      <c:pt idx="365">
                        <c:v>2.65</c:v>
                      </c:pt>
                      <c:pt idx="366">
                        <c:v>2.72</c:v>
                      </c:pt>
                      <c:pt idx="367">
                        <c:v>2.52</c:v>
                      </c:pt>
                      <c:pt idx="368">
                        <c:v>2.4700000000000002</c:v>
                      </c:pt>
                      <c:pt idx="369">
                        <c:v>2.39</c:v>
                      </c:pt>
                      <c:pt idx="370">
                        <c:v>2.2799999999999998</c:v>
                      </c:pt>
                      <c:pt idx="371">
                        <c:v>2.34</c:v>
                      </c:pt>
                      <c:pt idx="372">
                        <c:v>2.4</c:v>
                      </c:pt>
                      <c:pt idx="373">
                        <c:v>2.4900000000000002</c:v>
                      </c:pt>
                      <c:pt idx="374">
                        <c:v>2.42</c:v>
                      </c:pt>
                      <c:pt idx="375">
                        <c:v>2.5</c:v>
                      </c:pt>
                      <c:pt idx="376">
                        <c:v>2.44</c:v>
                      </c:pt>
                      <c:pt idx="377">
                        <c:v>2.37</c:v>
                      </c:pt>
                      <c:pt idx="378">
                        <c:v>2.46</c:v>
                      </c:pt>
                      <c:pt idx="379">
                        <c:v>2.2799999999999998</c:v>
                      </c:pt>
                      <c:pt idx="380">
                        <c:v>2.17</c:v>
                      </c:pt>
                      <c:pt idx="381">
                        <c:v>2.11</c:v>
                      </c:pt>
                      <c:pt idx="382">
                        <c:v>2.1800000000000002</c:v>
                      </c:pt>
                      <c:pt idx="383">
                        <c:v>2.1800000000000002</c:v>
                      </c:pt>
                      <c:pt idx="384">
                        <c:v>2.67</c:v>
                      </c:pt>
                      <c:pt idx="385">
                        <c:v>2.66</c:v>
                      </c:pt>
                      <c:pt idx="386">
                        <c:v>2.64</c:v>
                      </c:pt>
                      <c:pt idx="387">
                        <c:v>2.4700000000000002</c:v>
                      </c:pt>
                      <c:pt idx="388">
                        <c:v>2.52</c:v>
                      </c:pt>
                      <c:pt idx="389">
                        <c:v>2.56</c:v>
                      </c:pt>
                      <c:pt idx="390">
                        <c:v>2.66</c:v>
                      </c:pt>
                      <c:pt idx="391">
                        <c:v>2.59</c:v>
                      </c:pt>
                      <c:pt idx="392">
                        <c:v>2.48</c:v>
                      </c:pt>
                      <c:pt idx="393">
                        <c:v>2.33</c:v>
                      </c:pt>
                      <c:pt idx="394">
                        <c:v>2.16</c:v>
                      </c:pt>
                      <c:pt idx="395">
                        <c:v>2.0499999999999998</c:v>
                      </c:pt>
                      <c:pt idx="396">
                        <c:v>1.94</c:v>
                      </c:pt>
                      <c:pt idx="397">
                        <c:v>2.15</c:v>
                      </c:pt>
                      <c:pt idx="398">
                        <c:v>2.3199999999999998</c:v>
                      </c:pt>
                      <c:pt idx="399">
                        <c:v>2.21</c:v>
                      </c:pt>
                      <c:pt idx="400">
                        <c:v>2.12</c:v>
                      </c:pt>
                      <c:pt idx="401">
                        <c:v>2.02</c:v>
                      </c:pt>
                      <c:pt idx="402">
                        <c:v>1.96</c:v>
                      </c:pt>
                      <c:pt idx="403">
                        <c:v>1.84</c:v>
                      </c:pt>
                      <c:pt idx="404">
                        <c:v>1.78</c:v>
                      </c:pt>
                      <c:pt idx="405">
                        <c:v>1.67</c:v>
                      </c:pt>
                      <c:pt idx="406">
                        <c:v>1.69</c:v>
                      </c:pt>
                      <c:pt idx="407">
                        <c:v>1.58</c:v>
                      </c:pt>
                      <c:pt idx="408">
                        <c:v>1.52</c:v>
                      </c:pt>
                      <c:pt idx="409">
                        <c:v>1.58</c:v>
                      </c:pt>
                      <c:pt idx="410">
                        <c:v>1.46</c:v>
                      </c:pt>
                      <c:pt idx="411">
                        <c:v>1.47</c:v>
                      </c:pt>
                      <c:pt idx="412">
                        <c:v>1.55</c:v>
                      </c:pt>
                      <c:pt idx="413">
                        <c:v>1.58</c:v>
                      </c:pt>
                      <c:pt idx="414">
                        <c:v>1.63</c:v>
                      </c:pt>
                      <c:pt idx="415">
                        <c:v>1.69</c:v>
                      </c:pt>
                      <c:pt idx="416">
                        <c:v>1.75</c:v>
                      </c:pt>
                      <c:pt idx="417">
                        <c:v>1.8</c:v>
                      </c:pt>
                      <c:pt idx="418">
                        <c:v>1.72</c:v>
                      </c:pt>
                      <c:pt idx="419">
                        <c:v>1.64</c:v>
                      </c:pt>
                      <c:pt idx="420">
                        <c:v>1.66</c:v>
                      </c:pt>
                      <c:pt idx="421">
                        <c:v>1.66</c:v>
                      </c:pt>
                      <c:pt idx="422">
                        <c:v>1.64</c:v>
                      </c:pt>
                      <c:pt idx="423">
                        <c:v>1.75</c:v>
                      </c:pt>
                      <c:pt idx="424">
                        <c:v>1.9</c:v>
                      </c:pt>
                      <c:pt idx="425">
                        <c:v>2</c:v>
                      </c:pt>
                      <c:pt idx="426">
                        <c:v>1.9</c:v>
                      </c:pt>
                      <c:pt idx="427">
                        <c:v>1.92</c:v>
                      </c:pt>
                      <c:pt idx="428">
                        <c:v>1.98</c:v>
                      </c:pt>
                      <c:pt idx="429">
                        <c:v>2.15</c:v>
                      </c:pt>
                      <c:pt idx="430">
                        <c:v>2.23</c:v>
                      </c:pt>
                      <c:pt idx="431">
                        <c:v>2.2400000000000002</c:v>
                      </c:pt>
                      <c:pt idx="432">
                        <c:v>2.2000000000000002</c:v>
                      </c:pt>
                      <c:pt idx="433">
                        <c:v>2.12</c:v>
                      </c:pt>
                      <c:pt idx="434">
                        <c:v>2.0499999999999998</c:v>
                      </c:pt>
                      <c:pt idx="435">
                        <c:v>1.86</c:v>
                      </c:pt>
                      <c:pt idx="436">
                        <c:v>1.68</c:v>
                      </c:pt>
                      <c:pt idx="437">
                        <c:v>1.67</c:v>
                      </c:pt>
                      <c:pt idx="438">
                        <c:v>1.63</c:v>
                      </c:pt>
                      <c:pt idx="439">
                        <c:v>1.59</c:v>
                      </c:pt>
                      <c:pt idx="440">
                        <c:v>1.79</c:v>
                      </c:pt>
                      <c:pt idx="441">
                        <c:v>1.94</c:v>
                      </c:pt>
                      <c:pt idx="442">
                        <c:v>1.78</c:v>
                      </c:pt>
                      <c:pt idx="443">
                        <c:v>1.8</c:v>
                      </c:pt>
                      <c:pt idx="444">
                        <c:v>1.85</c:v>
                      </c:pt>
                      <c:pt idx="445">
                        <c:v>1.95</c:v>
                      </c:pt>
                      <c:pt idx="446">
                        <c:v>1.85</c:v>
                      </c:pt>
                      <c:pt idx="447">
                        <c:v>1.8</c:v>
                      </c:pt>
                      <c:pt idx="448">
                        <c:v>1.7</c:v>
                      </c:pt>
                      <c:pt idx="449">
                        <c:v>1.6</c:v>
                      </c:pt>
                      <c:pt idx="450">
                        <c:v>1.61</c:v>
                      </c:pt>
                      <c:pt idx="451">
                        <c:v>1.55</c:v>
                      </c:pt>
                      <c:pt idx="452">
                        <c:v>1.5</c:v>
                      </c:pt>
                      <c:pt idx="453">
                        <c:v>1.48</c:v>
                      </c:pt>
                      <c:pt idx="454">
                        <c:v>1.46</c:v>
                      </c:pt>
                      <c:pt idx="455">
                        <c:v>1.4</c:v>
                      </c:pt>
                      <c:pt idx="456">
                        <c:v>1.42</c:v>
                      </c:pt>
                      <c:pt idx="457">
                        <c:v>1.43</c:v>
                      </c:pt>
                      <c:pt idx="458">
                        <c:v>1.42</c:v>
                      </c:pt>
                      <c:pt idx="459">
                        <c:v>1.49</c:v>
                      </c:pt>
                      <c:pt idx="460">
                        <c:v>1.44</c:v>
                      </c:pt>
                      <c:pt idx="461">
                        <c:v>1.42</c:v>
                      </c:pt>
                      <c:pt idx="462">
                        <c:v>1.4</c:v>
                      </c:pt>
                      <c:pt idx="463">
                        <c:v>1.43</c:v>
                      </c:pt>
                      <c:pt idx="464">
                        <c:v>1.49</c:v>
                      </c:pt>
                      <c:pt idx="465">
                        <c:v>1.49</c:v>
                      </c:pt>
                      <c:pt idx="466">
                        <c:v>1.42</c:v>
                      </c:pt>
                      <c:pt idx="467">
                        <c:v>1.48</c:v>
                      </c:pt>
                      <c:pt idx="468">
                        <c:v>2.16</c:v>
                      </c:pt>
                      <c:pt idx="469">
                        <c:v>1.94</c:v>
                      </c:pt>
                      <c:pt idx="470">
                        <c:v>1.88</c:v>
                      </c:pt>
                      <c:pt idx="471">
                        <c:v>1.87</c:v>
                      </c:pt>
                      <c:pt idx="472">
                        <c:v>1.87</c:v>
                      </c:pt>
                      <c:pt idx="473">
                        <c:v>1.83</c:v>
                      </c:pt>
                      <c:pt idx="474">
                        <c:v>1.71</c:v>
                      </c:pt>
                      <c:pt idx="475">
                        <c:v>1.66</c:v>
                      </c:pt>
                      <c:pt idx="476">
                        <c:v>1.62</c:v>
                      </c:pt>
                      <c:pt idx="477">
                        <c:v>1.65</c:v>
                      </c:pt>
                      <c:pt idx="478">
                        <c:v>1.65</c:v>
                      </c:pt>
                      <c:pt idx="479">
                        <c:v>1.63</c:v>
                      </c:pt>
                      <c:pt idx="480">
                        <c:v>1.61</c:v>
                      </c:pt>
                      <c:pt idx="481">
                        <c:v>1.59</c:v>
                      </c:pt>
                      <c:pt idx="482">
                        <c:v>1.58</c:v>
                      </c:pt>
                      <c:pt idx="483">
                        <c:v>1.57</c:v>
                      </c:pt>
                      <c:pt idx="484">
                        <c:v>1.56</c:v>
                      </c:pt>
                      <c:pt idx="485">
                        <c:v>1.55</c:v>
                      </c:pt>
                      <c:pt idx="486">
                        <c:v>1.54</c:v>
                      </c:pt>
                      <c:pt idx="487">
                        <c:v>1.5</c:v>
                      </c:pt>
                      <c:pt idx="488">
                        <c:v>1.56</c:v>
                      </c:pt>
                      <c:pt idx="489">
                        <c:v>1.47</c:v>
                      </c:pt>
                      <c:pt idx="490">
                        <c:v>1.47</c:v>
                      </c:pt>
                      <c:pt idx="491">
                        <c:v>1.36</c:v>
                      </c:pt>
                      <c:pt idx="492">
                        <c:v>1.38</c:v>
                      </c:pt>
                      <c:pt idx="493">
                        <c:v>1.36</c:v>
                      </c:pt>
                      <c:pt idx="494">
                        <c:v>1.33</c:v>
                      </c:pt>
                      <c:pt idx="495">
                        <c:v>1.3</c:v>
                      </c:pt>
                      <c:pt idx="496">
                        <c:v>1.41</c:v>
                      </c:pt>
                      <c:pt idx="497">
                        <c:v>1.37</c:v>
                      </c:pt>
                      <c:pt idx="498">
                        <c:v>1.36</c:v>
                      </c:pt>
                      <c:pt idx="499">
                        <c:v>1.38</c:v>
                      </c:pt>
                      <c:pt idx="500">
                        <c:v>1.42</c:v>
                      </c:pt>
                      <c:pt idx="501">
                        <c:v>1.4</c:v>
                      </c:pt>
                      <c:pt idx="502">
                        <c:v>1.46</c:v>
                      </c:pt>
                      <c:pt idx="503">
                        <c:v>1.53</c:v>
                      </c:pt>
                      <c:pt idx="504">
                        <c:v>1.62</c:v>
                      </c:pt>
                      <c:pt idx="505">
                        <c:v>1.65</c:v>
                      </c:pt>
                      <c:pt idx="506">
                        <c:v>1.64</c:v>
                      </c:pt>
                      <c:pt idx="507">
                        <c:v>1.61</c:v>
                      </c:pt>
                      <c:pt idx="508">
                        <c:v>1.58</c:v>
                      </c:pt>
                      <c:pt idx="509">
                        <c:v>1.52</c:v>
                      </c:pt>
                      <c:pt idx="510">
                        <c:v>1.56</c:v>
                      </c:pt>
                      <c:pt idx="511">
                        <c:v>1.54</c:v>
                      </c:pt>
                      <c:pt idx="512">
                        <c:v>1.58</c:v>
                      </c:pt>
                      <c:pt idx="513">
                        <c:v>1.54</c:v>
                      </c:pt>
                      <c:pt idx="514">
                        <c:v>1.59</c:v>
                      </c:pt>
                      <c:pt idx="515">
                        <c:v>1.6</c:v>
                      </c:pt>
                      <c:pt idx="516">
                        <c:v>1.65</c:v>
                      </c:pt>
                      <c:pt idx="517">
                        <c:v>1.57</c:v>
                      </c:pt>
                      <c:pt idx="518">
                        <c:v>1.5</c:v>
                      </c:pt>
                      <c:pt idx="519">
                        <c:v>1.43</c:v>
                      </c:pt>
                      <c:pt idx="520">
                        <c:v>1.42</c:v>
                      </c:pt>
                      <c:pt idx="521">
                        <c:v>1.4</c:v>
                      </c:pt>
                      <c:pt idx="522">
                        <c:v>1.4</c:v>
                      </c:pt>
                      <c:pt idx="523">
                        <c:v>1.4</c:v>
                      </c:pt>
                      <c:pt idx="524">
                        <c:v>1.41</c:v>
                      </c:pt>
                      <c:pt idx="525">
                        <c:v>1.45</c:v>
                      </c:pt>
                      <c:pt idx="526">
                        <c:v>1.58</c:v>
                      </c:pt>
                      <c:pt idx="527">
                        <c:v>1.54</c:v>
                      </c:pt>
                      <c:pt idx="528">
                        <c:v>1.52</c:v>
                      </c:pt>
                      <c:pt idx="529">
                        <c:v>1.51</c:v>
                      </c:pt>
                      <c:pt idx="530">
                        <c:v>1.49</c:v>
                      </c:pt>
                      <c:pt idx="531">
                        <c:v>1.45</c:v>
                      </c:pt>
                      <c:pt idx="532">
                        <c:v>1.47</c:v>
                      </c:pt>
                      <c:pt idx="533">
                        <c:v>1.42</c:v>
                      </c:pt>
                      <c:pt idx="534">
                        <c:v>1.41</c:v>
                      </c:pt>
                      <c:pt idx="535">
                        <c:v>1.41</c:v>
                      </c:pt>
                      <c:pt idx="536">
                        <c:v>1.44</c:v>
                      </c:pt>
                      <c:pt idx="537">
                        <c:v>1.46</c:v>
                      </c:pt>
                      <c:pt idx="538">
                        <c:v>1.44</c:v>
                      </c:pt>
                      <c:pt idx="539">
                        <c:v>1.43</c:v>
                      </c:pt>
                      <c:pt idx="540">
                        <c:v>1.43</c:v>
                      </c:pt>
                      <c:pt idx="541">
                        <c:v>1.6</c:v>
                      </c:pt>
                      <c:pt idx="542">
                        <c:v>1.84</c:v>
                      </c:pt>
                      <c:pt idx="543">
                        <c:v>1.92</c:v>
                      </c:pt>
                      <c:pt idx="544">
                        <c:v>1.81</c:v>
                      </c:pt>
                      <c:pt idx="545">
                        <c:v>1.79</c:v>
                      </c:pt>
                      <c:pt idx="546">
                        <c:v>2.02</c:v>
                      </c:pt>
                      <c:pt idx="547">
                        <c:v>2.2799999999999998</c:v>
                      </c:pt>
                      <c:pt idx="548">
                        <c:v>2.27</c:v>
                      </c:pt>
                      <c:pt idx="549">
                        <c:v>2.21</c:v>
                      </c:pt>
                      <c:pt idx="550">
                        <c:v>2.17</c:v>
                      </c:pt>
                      <c:pt idx="551">
                        <c:v>2.17</c:v>
                      </c:pt>
                      <c:pt idx="552">
                        <c:v>2.04</c:v>
                      </c:pt>
                      <c:pt idx="553">
                        <c:v>1.99</c:v>
                      </c:pt>
                      <c:pt idx="554">
                        <c:v>1.95</c:v>
                      </c:pt>
                      <c:pt idx="555">
                        <c:v>1.85</c:v>
                      </c:pt>
                      <c:pt idx="556">
                        <c:v>1.8</c:v>
                      </c:pt>
                      <c:pt idx="557">
                        <c:v>1.83</c:v>
                      </c:pt>
                      <c:pt idx="558">
                        <c:v>2.09</c:v>
                      </c:pt>
                      <c:pt idx="559">
                        <c:v>2.21</c:v>
                      </c:pt>
                      <c:pt idx="560">
                        <c:v>2.25</c:v>
                      </c:pt>
                      <c:pt idx="561">
                        <c:v>2.27</c:v>
                      </c:pt>
                      <c:pt idx="562">
                        <c:v>2.29</c:v>
                      </c:pt>
                      <c:pt idx="563">
                        <c:v>2.3199999999999998</c:v>
                      </c:pt>
                      <c:pt idx="564">
                        <c:v>2.44</c:v>
                      </c:pt>
                      <c:pt idx="565">
                        <c:v>2.64</c:v>
                      </c:pt>
                      <c:pt idx="566">
                        <c:v>3.04</c:v>
                      </c:pt>
                      <c:pt idx="567">
                        <c:v>3.2</c:v>
                      </c:pt>
                      <c:pt idx="568">
                        <c:v>3.38</c:v>
                      </c:pt>
                      <c:pt idx="569">
                        <c:v>3.9</c:v>
                      </c:pt>
                      <c:pt idx="570">
                        <c:v>4.0999999999999996</c:v>
                      </c:pt>
                      <c:pt idx="571">
                        <c:v>3.9</c:v>
                      </c:pt>
                      <c:pt idx="572">
                        <c:v>3.54</c:v>
                      </c:pt>
                      <c:pt idx="573">
                        <c:v>3.3</c:v>
                      </c:pt>
                      <c:pt idx="574">
                        <c:v>3.32</c:v>
                      </c:pt>
                      <c:pt idx="575">
                        <c:v>2.98</c:v>
                      </c:pt>
                      <c:pt idx="576">
                        <c:v>3.32</c:v>
                      </c:pt>
                      <c:pt idx="577">
                        <c:v>2.76</c:v>
                      </c:pt>
                      <c:pt idx="578">
                        <c:v>2.73</c:v>
                      </c:pt>
                      <c:pt idx="579">
                        <c:v>2.86</c:v>
                      </c:pt>
                      <c:pt idx="580">
                        <c:v>2.98</c:v>
                      </c:pt>
                      <c:pt idx="581">
                        <c:v>2.96</c:v>
                      </c:pt>
                      <c:pt idx="582">
                        <c:v>2</c:v>
                      </c:pt>
                      <c:pt idx="583">
                        <c:v>2.9</c:v>
                      </c:pt>
                      <c:pt idx="584">
                        <c:v>2.88</c:v>
                      </c:pt>
                      <c:pt idx="585">
                        <c:v>2.89</c:v>
                      </c:pt>
                      <c:pt idx="586">
                        <c:v>2.8</c:v>
                      </c:pt>
                      <c:pt idx="587">
                        <c:v>2.71</c:v>
                      </c:pt>
                      <c:pt idx="588">
                        <c:v>2.66</c:v>
                      </c:pt>
                      <c:pt idx="589">
                        <c:v>3.27</c:v>
                      </c:pt>
                      <c:pt idx="590">
                        <c:v>3.1</c:v>
                      </c:pt>
                      <c:pt idx="591">
                        <c:v>3.1</c:v>
                      </c:pt>
                      <c:pt idx="592">
                        <c:v>3.17</c:v>
                      </c:pt>
                      <c:pt idx="593">
                        <c:v>3.26</c:v>
                      </c:pt>
                      <c:pt idx="594">
                        <c:v>3.28</c:v>
                      </c:pt>
                      <c:pt idx="595">
                        <c:v>3.42</c:v>
                      </c:pt>
                      <c:pt idx="596">
                        <c:v>3.42</c:v>
                      </c:pt>
                      <c:pt idx="597">
                        <c:v>3.2</c:v>
                      </c:pt>
                      <c:pt idx="598">
                        <c:v>3.02</c:v>
                      </c:pt>
                      <c:pt idx="599">
                        <c:v>2.84</c:v>
                      </c:pt>
                      <c:pt idx="600">
                        <c:v>2.68</c:v>
                      </c:pt>
                      <c:pt idx="601">
                        <c:v>3.25</c:v>
                      </c:pt>
                      <c:pt idx="602">
                        <c:v>3.34</c:v>
                      </c:pt>
                      <c:pt idx="603">
                        <c:v>3.03</c:v>
                      </c:pt>
                      <c:pt idx="604">
                        <c:v>3.12</c:v>
                      </c:pt>
                      <c:pt idx="605">
                        <c:v>3.63</c:v>
                      </c:pt>
                      <c:pt idx="606">
                        <c:v>3.98</c:v>
                      </c:pt>
                      <c:pt idx="607">
                        <c:v>4.1100000000000003</c:v>
                      </c:pt>
                      <c:pt idx="608">
                        <c:v>4.3899999999999997</c:v>
                      </c:pt>
                      <c:pt idx="609">
                        <c:v>4.62</c:v>
                      </c:pt>
                      <c:pt idx="610">
                        <c:v>4.8600000000000003</c:v>
                      </c:pt>
                      <c:pt idx="611">
                        <c:v>5.09</c:v>
                      </c:pt>
                      <c:pt idx="612">
                        <c:v>4.84</c:v>
                      </c:pt>
                      <c:pt idx="613">
                        <c:v>4.5</c:v>
                      </c:pt>
                      <c:pt idx="614">
                        <c:v>4.2300000000000004</c:v>
                      </c:pt>
                      <c:pt idx="615">
                        <c:v>3.9</c:v>
                      </c:pt>
                      <c:pt idx="616">
                        <c:v>3.58</c:v>
                      </c:pt>
                      <c:pt idx="617">
                        <c:v>3.25</c:v>
                      </c:pt>
                      <c:pt idx="618">
                        <c:v>3.1</c:v>
                      </c:pt>
                      <c:pt idx="619">
                        <c:v>3.02</c:v>
                      </c:pt>
                      <c:pt idx="620">
                        <c:v>2.92</c:v>
                      </c:pt>
                      <c:pt idx="621">
                        <c:v>2.82</c:v>
                      </c:pt>
                      <c:pt idx="622">
                        <c:v>2.78</c:v>
                      </c:pt>
                      <c:pt idx="623">
                        <c:v>2.78</c:v>
                      </c:pt>
                      <c:pt idx="624">
                        <c:v>2.83</c:v>
                      </c:pt>
                      <c:pt idx="625">
                        <c:v>2.88</c:v>
                      </c:pt>
                      <c:pt idx="626">
                        <c:v>2.98</c:v>
                      </c:pt>
                      <c:pt idx="627">
                        <c:v>3.07</c:v>
                      </c:pt>
                      <c:pt idx="628">
                        <c:v>3.2</c:v>
                      </c:pt>
                      <c:pt idx="629">
                        <c:v>3.55</c:v>
                      </c:pt>
                      <c:pt idx="630">
                        <c:v>3.7</c:v>
                      </c:pt>
                      <c:pt idx="631">
                        <c:v>3.77</c:v>
                      </c:pt>
                      <c:pt idx="632">
                        <c:v>3.9</c:v>
                      </c:pt>
                      <c:pt idx="633">
                        <c:v>4.4000000000000004</c:v>
                      </c:pt>
                      <c:pt idx="634">
                        <c:v>4.1399999999999997</c:v>
                      </c:pt>
                      <c:pt idx="635">
                        <c:v>4.08</c:v>
                      </c:pt>
                      <c:pt idx="636">
                        <c:v>3.94</c:v>
                      </c:pt>
                      <c:pt idx="637">
                        <c:v>3.9</c:v>
                      </c:pt>
                      <c:pt idx="638">
                        <c:v>4.0999999999999996</c:v>
                      </c:pt>
                      <c:pt idx="639">
                        <c:v>4.5</c:v>
                      </c:pt>
                      <c:pt idx="640">
                        <c:v>4.18</c:v>
                      </c:pt>
                      <c:pt idx="641">
                        <c:v>4.04</c:v>
                      </c:pt>
                      <c:pt idx="642">
                        <c:v>3.95</c:v>
                      </c:pt>
                      <c:pt idx="643">
                        <c:v>3.75</c:v>
                      </c:pt>
                      <c:pt idx="644">
                        <c:v>3.58</c:v>
                      </c:pt>
                      <c:pt idx="645">
                        <c:v>3.44</c:v>
                      </c:pt>
                      <c:pt idx="646">
                        <c:v>3.3</c:v>
                      </c:pt>
                      <c:pt idx="647">
                        <c:v>3.55</c:v>
                      </c:pt>
                      <c:pt idx="648">
                        <c:v>3.8</c:v>
                      </c:pt>
                      <c:pt idx="649">
                        <c:v>3.8</c:v>
                      </c:pt>
                      <c:pt idx="650">
                        <c:v>3.96</c:v>
                      </c:pt>
                      <c:pt idx="651">
                        <c:v>4.18</c:v>
                      </c:pt>
                      <c:pt idx="652">
                        <c:v>4.8</c:v>
                      </c:pt>
                      <c:pt idx="653">
                        <c:v>4.8499999999999996</c:v>
                      </c:pt>
                      <c:pt idx="654">
                        <c:v>4.9000000000000004</c:v>
                      </c:pt>
                      <c:pt idx="655">
                        <c:v>5.3</c:v>
                      </c:pt>
                      <c:pt idx="656">
                        <c:v>5.67</c:v>
                      </c:pt>
                      <c:pt idx="657">
                        <c:v>5.54</c:v>
                      </c:pt>
                      <c:pt idx="658">
                        <c:v>5.3</c:v>
                      </c:pt>
                      <c:pt idx="659">
                        <c:v>5.37</c:v>
                      </c:pt>
                      <c:pt idx="660">
                        <c:v>5.38</c:v>
                      </c:pt>
                      <c:pt idx="661">
                        <c:v>5.54</c:v>
                      </c:pt>
                      <c:pt idx="662">
                        <c:v>5.6</c:v>
                      </c:pt>
                      <c:pt idx="663">
                        <c:v>5.5</c:v>
                      </c:pt>
                      <c:pt idx="664">
                        <c:v>4.92</c:v>
                      </c:pt>
                      <c:pt idx="665">
                        <c:v>5.5</c:v>
                      </c:pt>
                      <c:pt idx="666">
                        <c:v>5.77</c:v>
                      </c:pt>
                      <c:pt idx="667">
                        <c:v>5.52</c:v>
                      </c:pt>
                      <c:pt idx="668">
                        <c:v>5.2</c:v>
                      </c:pt>
                      <c:pt idx="669">
                        <c:v>5.0999999999999996</c:v>
                      </c:pt>
                      <c:pt idx="670">
                        <c:v>5.22</c:v>
                      </c:pt>
                      <c:pt idx="671">
                        <c:v>5.56</c:v>
                      </c:pt>
                      <c:pt idx="672">
                        <c:v>5.7</c:v>
                      </c:pt>
                      <c:pt idx="673">
                        <c:v>5.95</c:v>
                      </c:pt>
                      <c:pt idx="674">
                        <c:v>5.92</c:v>
                      </c:pt>
                      <c:pt idx="675">
                        <c:v>5.82</c:v>
                      </c:pt>
                      <c:pt idx="676">
                        <c:v>5.8</c:v>
                      </c:pt>
                      <c:pt idx="677">
                        <c:v>5.7</c:v>
                      </c:pt>
                      <c:pt idx="678">
                        <c:v>5.6</c:v>
                      </c:pt>
                      <c:pt idx="679">
                        <c:v>5.5</c:v>
                      </c:pt>
                      <c:pt idx="680">
                        <c:v>5.33</c:v>
                      </c:pt>
                      <c:pt idx="681">
                        <c:v>5.2</c:v>
                      </c:pt>
                      <c:pt idx="682">
                        <c:v>5.15</c:v>
                      </c:pt>
                      <c:pt idx="683">
                        <c:v>5.0599999999999996</c:v>
                      </c:pt>
                      <c:pt idx="684">
                        <c:v>5.0199999999999996</c:v>
                      </c:pt>
                      <c:pt idx="685">
                        <c:v>4.9400000000000004</c:v>
                      </c:pt>
                      <c:pt idx="686">
                        <c:v>4.84</c:v>
                      </c:pt>
                      <c:pt idx="687">
                        <c:v>4.72</c:v>
                      </c:pt>
                      <c:pt idx="688">
                        <c:v>4.62</c:v>
                      </c:pt>
                      <c:pt idx="689">
                        <c:v>4.5</c:v>
                      </c:pt>
                      <c:pt idx="690">
                        <c:v>4.45</c:v>
                      </c:pt>
                      <c:pt idx="691">
                        <c:v>4.4000000000000004</c:v>
                      </c:pt>
                      <c:pt idx="692">
                        <c:v>4.3499999999999996</c:v>
                      </c:pt>
                      <c:pt idx="693">
                        <c:v>4.3</c:v>
                      </c:pt>
                      <c:pt idx="694">
                        <c:v>4.0999999999999996</c:v>
                      </c:pt>
                      <c:pt idx="695">
                        <c:v>4.01</c:v>
                      </c:pt>
                      <c:pt idx="696">
                        <c:v>3.92</c:v>
                      </c:pt>
                      <c:pt idx="697">
                        <c:v>3.9</c:v>
                      </c:pt>
                      <c:pt idx="698">
                        <c:v>3.95</c:v>
                      </c:pt>
                      <c:pt idx="699">
                        <c:v>3.93</c:v>
                      </c:pt>
                      <c:pt idx="700">
                        <c:v>4.03</c:v>
                      </c:pt>
                      <c:pt idx="701">
                        <c:v>3.94</c:v>
                      </c:pt>
                      <c:pt idx="702">
                        <c:v>3.9</c:v>
                      </c:pt>
                      <c:pt idx="703">
                        <c:v>3.79</c:v>
                      </c:pt>
                      <c:pt idx="704">
                        <c:v>3.75</c:v>
                      </c:pt>
                      <c:pt idx="705">
                        <c:v>3.72</c:v>
                      </c:pt>
                      <c:pt idx="706">
                        <c:v>3.67</c:v>
                      </c:pt>
                      <c:pt idx="707">
                        <c:v>3.61</c:v>
                      </c:pt>
                      <c:pt idx="708">
                        <c:v>3.8</c:v>
                      </c:pt>
                      <c:pt idx="709">
                        <c:v>3.85</c:v>
                      </c:pt>
                      <c:pt idx="710">
                        <c:v>3.9</c:v>
                      </c:pt>
                      <c:pt idx="711">
                        <c:v>3.6</c:v>
                      </c:pt>
                      <c:pt idx="712">
                        <c:v>3.49</c:v>
                      </c:pt>
                      <c:pt idx="713">
                        <c:v>3.47</c:v>
                      </c:pt>
                      <c:pt idx="714">
                        <c:v>3.45</c:v>
                      </c:pt>
                      <c:pt idx="715">
                        <c:v>3.43</c:v>
                      </c:pt>
                      <c:pt idx="716">
                        <c:v>3.41</c:v>
                      </c:pt>
                      <c:pt idx="717">
                        <c:v>3.39</c:v>
                      </c:pt>
                      <c:pt idx="718">
                        <c:v>3.37</c:v>
                      </c:pt>
                      <c:pt idx="719">
                        <c:v>3.35</c:v>
                      </c:pt>
                      <c:pt idx="720">
                        <c:v>3.33</c:v>
                      </c:pt>
                      <c:pt idx="721">
                        <c:v>3.31</c:v>
                      </c:pt>
                      <c:pt idx="722">
                        <c:v>3.29</c:v>
                      </c:pt>
                      <c:pt idx="723">
                        <c:v>3.27</c:v>
                      </c:pt>
                      <c:pt idx="724">
                        <c:v>3.25</c:v>
                      </c:pt>
                      <c:pt idx="725">
                        <c:v>3.23</c:v>
                      </c:pt>
                    </c:numCache>
                  </c:numRef>
                </c:val>
                <c:smooth val="1"/>
                <c:extLst xmlns:c15="http://schemas.microsoft.com/office/drawing/2012/chart">
                  <c:ext xmlns:c16="http://schemas.microsoft.com/office/drawing/2014/chart" uri="{C3380CC4-5D6E-409C-BE32-E72D297353CC}">
                    <c16:uniqueId val="{0000000D-C356-4A58-9C10-638A3180D7E4}"/>
                  </c:ext>
                </c:extLst>
              </c15:ser>
            </c15:filteredLineSeries>
            <c15:filteredLineSeries>
              <c15:ser>
                <c:idx val="3"/>
                <c:order val="4"/>
                <c:tx>
                  <c:v>2004</c:v>
                </c:tx>
                <c:spPr>
                  <a:ln w="12700">
                    <a:solidFill>
                      <a:srgbClr val="0070C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DATOS!$AA$3:$AA$732</c15:sqref>
                        </c15:formulaRef>
                      </c:ext>
                    </c:extLst>
                    <c:numCache>
                      <c:formatCode>0.00</c:formatCode>
                      <c:ptCount val="730"/>
                      <c:pt idx="0">
                        <c:v>3.77</c:v>
                      </c:pt>
                      <c:pt idx="1">
                        <c:v>3.79</c:v>
                      </c:pt>
                      <c:pt idx="2">
                        <c:v>3.79</c:v>
                      </c:pt>
                      <c:pt idx="3">
                        <c:v>3.69</c:v>
                      </c:pt>
                      <c:pt idx="4">
                        <c:v>3.6</c:v>
                      </c:pt>
                      <c:pt idx="5">
                        <c:v>4.46</c:v>
                      </c:pt>
                      <c:pt idx="6">
                        <c:v>3.3</c:v>
                      </c:pt>
                      <c:pt idx="7">
                        <c:v>3.24</c:v>
                      </c:pt>
                      <c:pt idx="8">
                        <c:v>3.18</c:v>
                      </c:pt>
                      <c:pt idx="9">
                        <c:v>3.14</c:v>
                      </c:pt>
                      <c:pt idx="10">
                        <c:v>3.17</c:v>
                      </c:pt>
                      <c:pt idx="11">
                        <c:v>3.16</c:v>
                      </c:pt>
                      <c:pt idx="12">
                        <c:v>3.15</c:v>
                      </c:pt>
                      <c:pt idx="13">
                        <c:v>3.97</c:v>
                      </c:pt>
                      <c:pt idx="14">
                        <c:v>4.4000000000000004</c:v>
                      </c:pt>
                      <c:pt idx="15">
                        <c:v>4.42</c:v>
                      </c:pt>
                      <c:pt idx="16">
                        <c:v>4.78</c:v>
                      </c:pt>
                      <c:pt idx="17">
                        <c:v>4.78</c:v>
                      </c:pt>
                      <c:pt idx="18">
                        <c:v>4.8</c:v>
                      </c:pt>
                      <c:pt idx="19">
                        <c:v>4.8600000000000003</c:v>
                      </c:pt>
                      <c:pt idx="20">
                        <c:v>4.79</c:v>
                      </c:pt>
                      <c:pt idx="21">
                        <c:v>4.57</c:v>
                      </c:pt>
                      <c:pt idx="22">
                        <c:v>3.47</c:v>
                      </c:pt>
                      <c:pt idx="23">
                        <c:v>3.49</c:v>
                      </c:pt>
                      <c:pt idx="24">
                        <c:v>3.74</c:v>
                      </c:pt>
                      <c:pt idx="25">
                        <c:v>4.34</c:v>
                      </c:pt>
                      <c:pt idx="26">
                        <c:v>4.04</c:v>
                      </c:pt>
                      <c:pt idx="27">
                        <c:v>3.7</c:v>
                      </c:pt>
                      <c:pt idx="28">
                        <c:v>3.48</c:v>
                      </c:pt>
                      <c:pt idx="29">
                        <c:v>3.25</c:v>
                      </c:pt>
                      <c:pt idx="30">
                        <c:v>3.26</c:v>
                      </c:pt>
                      <c:pt idx="31">
                        <c:v>3.56</c:v>
                      </c:pt>
                      <c:pt idx="32">
                        <c:v>3.6</c:v>
                      </c:pt>
                      <c:pt idx="33">
                        <c:v>3.85</c:v>
                      </c:pt>
                      <c:pt idx="34">
                        <c:v>4.38</c:v>
                      </c:pt>
                      <c:pt idx="35">
                        <c:v>4.62</c:v>
                      </c:pt>
                      <c:pt idx="36">
                        <c:v>4.95</c:v>
                      </c:pt>
                      <c:pt idx="37">
                        <c:v>4.95</c:v>
                      </c:pt>
                      <c:pt idx="38">
                        <c:v>4.75</c:v>
                      </c:pt>
                      <c:pt idx="39">
                        <c:v>4.42</c:v>
                      </c:pt>
                      <c:pt idx="40">
                        <c:v>4.2</c:v>
                      </c:pt>
                      <c:pt idx="41">
                        <c:v>4.03</c:v>
                      </c:pt>
                      <c:pt idx="42">
                        <c:v>3.96</c:v>
                      </c:pt>
                      <c:pt idx="43">
                        <c:v>4.12</c:v>
                      </c:pt>
                      <c:pt idx="44">
                        <c:v>4.1500000000000004</c:v>
                      </c:pt>
                      <c:pt idx="45">
                        <c:v>4.2</c:v>
                      </c:pt>
                      <c:pt idx="46">
                        <c:v>4.84</c:v>
                      </c:pt>
                      <c:pt idx="47">
                        <c:v>5.12</c:v>
                      </c:pt>
                      <c:pt idx="48">
                        <c:v>5.12</c:v>
                      </c:pt>
                      <c:pt idx="49">
                        <c:v>5.15</c:v>
                      </c:pt>
                      <c:pt idx="50">
                        <c:v>4.95</c:v>
                      </c:pt>
                      <c:pt idx="51">
                        <c:v>4.75</c:v>
                      </c:pt>
                      <c:pt idx="52">
                        <c:v>4.66</c:v>
                      </c:pt>
                      <c:pt idx="53">
                        <c:v>4.58</c:v>
                      </c:pt>
                      <c:pt idx="54">
                        <c:v>4.53</c:v>
                      </c:pt>
                      <c:pt idx="55">
                        <c:v>4.3499999999999996</c:v>
                      </c:pt>
                      <c:pt idx="56">
                        <c:v>4.12</c:v>
                      </c:pt>
                      <c:pt idx="57">
                        <c:v>3.93</c:v>
                      </c:pt>
                      <c:pt idx="58">
                        <c:v>3.95</c:v>
                      </c:pt>
                      <c:pt idx="59">
                        <c:v>3.93</c:v>
                      </c:pt>
                      <c:pt idx="60">
                        <c:v>4.22</c:v>
                      </c:pt>
                      <c:pt idx="61">
                        <c:v>4.1500000000000004</c:v>
                      </c:pt>
                      <c:pt idx="62">
                        <c:v>4.0999999999999996</c:v>
                      </c:pt>
                      <c:pt idx="63">
                        <c:v>4.08</c:v>
                      </c:pt>
                      <c:pt idx="64">
                        <c:v>4.0199999999999996</c:v>
                      </c:pt>
                      <c:pt idx="65">
                        <c:v>3.74</c:v>
                      </c:pt>
                      <c:pt idx="66">
                        <c:v>3.47</c:v>
                      </c:pt>
                      <c:pt idx="67">
                        <c:v>3.22</c:v>
                      </c:pt>
                      <c:pt idx="68">
                        <c:v>3.12</c:v>
                      </c:pt>
                      <c:pt idx="69">
                        <c:v>3.06</c:v>
                      </c:pt>
                      <c:pt idx="70">
                        <c:v>3.1</c:v>
                      </c:pt>
                      <c:pt idx="71">
                        <c:v>3.02</c:v>
                      </c:pt>
                      <c:pt idx="72">
                        <c:v>3.05</c:v>
                      </c:pt>
                      <c:pt idx="73">
                        <c:v>2.92</c:v>
                      </c:pt>
                      <c:pt idx="74">
                        <c:v>3</c:v>
                      </c:pt>
                      <c:pt idx="75">
                        <c:v>2.95</c:v>
                      </c:pt>
                      <c:pt idx="76">
                        <c:v>2.93</c:v>
                      </c:pt>
                      <c:pt idx="77">
                        <c:v>2.9</c:v>
                      </c:pt>
                      <c:pt idx="78">
                        <c:v>2.88</c:v>
                      </c:pt>
                      <c:pt idx="79">
                        <c:v>2.88</c:v>
                      </c:pt>
                      <c:pt idx="80">
                        <c:v>2.88</c:v>
                      </c:pt>
                      <c:pt idx="81">
                        <c:v>3.14</c:v>
                      </c:pt>
                      <c:pt idx="82">
                        <c:v>3.45</c:v>
                      </c:pt>
                      <c:pt idx="83">
                        <c:v>3.49</c:v>
                      </c:pt>
                      <c:pt idx="84">
                        <c:v>3.42</c:v>
                      </c:pt>
                      <c:pt idx="85">
                        <c:v>3.26</c:v>
                      </c:pt>
                      <c:pt idx="86">
                        <c:v>3.2</c:v>
                      </c:pt>
                      <c:pt idx="87">
                        <c:v>3.14</c:v>
                      </c:pt>
                      <c:pt idx="88">
                        <c:v>3.26</c:v>
                      </c:pt>
                      <c:pt idx="89">
                        <c:v>3.1</c:v>
                      </c:pt>
                      <c:pt idx="90">
                        <c:v>3.12</c:v>
                      </c:pt>
                      <c:pt idx="91">
                        <c:v>3.06</c:v>
                      </c:pt>
                      <c:pt idx="92">
                        <c:v>2.88</c:v>
                      </c:pt>
                      <c:pt idx="93">
                        <c:v>2.82</c:v>
                      </c:pt>
                      <c:pt idx="94">
                        <c:v>2.81</c:v>
                      </c:pt>
                      <c:pt idx="95">
                        <c:v>2.82</c:v>
                      </c:pt>
                      <c:pt idx="96">
                        <c:v>3.05</c:v>
                      </c:pt>
                      <c:pt idx="97">
                        <c:v>2.98</c:v>
                      </c:pt>
                      <c:pt idx="98">
                        <c:v>2.84</c:v>
                      </c:pt>
                      <c:pt idx="99">
                        <c:v>2.67</c:v>
                      </c:pt>
                      <c:pt idx="100">
                        <c:v>2.65</c:v>
                      </c:pt>
                      <c:pt idx="101">
                        <c:v>2.68</c:v>
                      </c:pt>
                      <c:pt idx="102">
                        <c:v>2.9</c:v>
                      </c:pt>
                      <c:pt idx="103">
                        <c:v>2.65</c:v>
                      </c:pt>
                      <c:pt idx="104">
                        <c:v>2.56</c:v>
                      </c:pt>
                      <c:pt idx="105">
                        <c:v>2.5</c:v>
                      </c:pt>
                      <c:pt idx="106">
                        <c:v>2.4700000000000002</c:v>
                      </c:pt>
                      <c:pt idx="107">
                        <c:v>2.4500000000000002</c:v>
                      </c:pt>
                      <c:pt idx="108">
                        <c:v>2.42</c:v>
                      </c:pt>
                      <c:pt idx="109">
                        <c:v>2.5</c:v>
                      </c:pt>
                      <c:pt idx="110">
                        <c:v>2.42</c:v>
                      </c:pt>
                      <c:pt idx="111">
                        <c:v>2.39</c:v>
                      </c:pt>
                      <c:pt idx="112">
                        <c:v>2.5</c:v>
                      </c:pt>
                      <c:pt idx="113">
                        <c:v>2.67</c:v>
                      </c:pt>
                      <c:pt idx="114">
                        <c:v>2.67</c:v>
                      </c:pt>
                      <c:pt idx="115">
                        <c:v>2.68</c:v>
                      </c:pt>
                      <c:pt idx="116">
                        <c:v>2.38</c:v>
                      </c:pt>
                      <c:pt idx="117">
                        <c:v>2.2799999999999998</c:v>
                      </c:pt>
                      <c:pt idx="118">
                        <c:v>2.15</c:v>
                      </c:pt>
                      <c:pt idx="119">
                        <c:v>2.11</c:v>
                      </c:pt>
                      <c:pt idx="120">
                        <c:v>2.08</c:v>
                      </c:pt>
                      <c:pt idx="121">
                        <c:v>2.0499999999999998</c:v>
                      </c:pt>
                      <c:pt idx="122">
                        <c:v>2</c:v>
                      </c:pt>
                      <c:pt idx="123">
                        <c:v>1.98</c:v>
                      </c:pt>
                      <c:pt idx="124">
                        <c:v>1.94</c:v>
                      </c:pt>
                      <c:pt idx="125">
                        <c:v>1.94</c:v>
                      </c:pt>
                      <c:pt idx="126">
                        <c:v>2.04</c:v>
                      </c:pt>
                      <c:pt idx="127">
                        <c:v>2.105</c:v>
                      </c:pt>
                      <c:pt idx="128">
                        <c:v>2.58</c:v>
                      </c:pt>
                      <c:pt idx="129">
                        <c:v>2.48</c:v>
                      </c:pt>
                      <c:pt idx="130">
                        <c:v>2.15</c:v>
                      </c:pt>
                      <c:pt idx="131">
                        <c:v>2.08</c:v>
                      </c:pt>
                      <c:pt idx="132">
                        <c:v>1.96</c:v>
                      </c:pt>
                      <c:pt idx="133">
                        <c:v>2.06</c:v>
                      </c:pt>
                      <c:pt idx="134">
                        <c:v>2.37</c:v>
                      </c:pt>
                      <c:pt idx="135">
                        <c:v>2.34</c:v>
                      </c:pt>
                      <c:pt idx="136">
                        <c:v>2.42</c:v>
                      </c:pt>
                      <c:pt idx="137">
                        <c:v>2.5</c:v>
                      </c:pt>
                      <c:pt idx="138">
                        <c:v>2.38</c:v>
                      </c:pt>
                      <c:pt idx="139">
                        <c:v>2.1</c:v>
                      </c:pt>
                      <c:pt idx="140">
                        <c:v>2.04</c:v>
                      </c:pt>
                      <c:pt idx="141">
                        <c:v>1.94</c:v>
                      </c:pt>
                      <c:pt idx="142">
                        <c:v>1.88</c:v>
                      </c:pt>
                      <c:pt idx="143">
                        <c:v>1.88</c:v>
                      </c:pt>
                      <c:pt idx="144">
                        <c:v>1.88</c:v>
                      </c:pt>
                      <c:pt idx="145">
                        <c:v>1.88</c:v>
                      </c:pt>
                      <c:pt idx="146">
                        <c:v>1.95</c:v>
                      </c:pt>
                      <c:pt idx="147">
                        <c:v>2</c:v>
                      </c:pt>
                      <c:pt idx="148">
                        <c:v>1.9</c:v>
                      </c:pt>
                      <c:pt idx="149">
                        <c:v>1.85</c:v>
                      </c:pt>
                      <c:pt idx="150">
                        <c:v>1.84</c:v>
                      </c:pt>
                      <c:pt idx="151">
                        <c:v>1.85</c:v>
                      </c:pt>
                      <c:pt idx="152">
                        <c:v>1.84</c:v>
                      </c:pt>
                      <c:pt idx="153">
                        <c:v>1.8</c:v>
                      </c:pt>
                      <c:pt idx="154">
                        <c:v>1.8</c:v>
                      </c:pt>
                      <c:pt idx="155">
                        <c:v>1.75</c:v>
                      </c:pt>
                      <c:pt idx="156">
                        <c:v>1.74</c:v>
                      </c:pt>
                      <c:pt idx="157">
                        <c:v>1.74</c:v>
                      </c:pt>
                      <c:pt idx="158">
                        <c:v>1.73</c:v>
                      </c:pt>
                      <c:pt idx="159">
                        <c:v>1.75</c:v>
                      </c:pt>
                      <c:pt idx="160">
                        <c:v>1.7</c:v>
                      </c:pt>
                      <c:pt idx="161">
                        <c:v>1.74</c:v>
                      </c:pt>
                      <c:pt idx="162">
                        <c:v>1.7</c:v>
                      </c:pt>
                      <c:pt idx="163">
                        <c:v>1.74</c:v>
                      </c:pt>
                      <c:pt idx="164">
                        <c:v>1.74</c:v>
                      </c:pt>
                      <c:pt idx="165">
                        <c:v>1.72</c:v>
                      </c:pt>
                      <c:pt idx="166">
                        <c:v>1.65</c:v>
                      </c:pt>
                      <c:pt idx="167">
                        <c:v>1.6</c:v>
                      </c:pt>
                      <c:pt idx="168">
                        <c:v>1.58</c:v>
                      </c:pt>
                      <c:pt idx="169">
                        <c:v>1.53</c:v>
                      </c:pt>
                      <c:pt idx="170">
                        <c:v>1.54</c:v>
                      </c:pt>
                      <c:pt idx="171">
                        <c:v>1.58</c:v>
                      </c:pt>
                      <c:pt idx="172">
                        <c:v>1.55</c:v>
                      </c:pt>
                      <c:pt idx="173">
                        <c:v>1.59</c:v>
                      </c:pt>
                      <c:pt idx="174">
                        <c:v>1.59</c:v>
                      </c:pt>
                      <c:pt idx="175">
                        <c:v>1.64</c:v>
                      </c:pt>
                      <c:pt idx="176">
                        <c:v>1.69</c:v>
                      </c:pt>
                      <c:pt idx="177">
                        <c:v>1.64</c:v>
                      </c:pt>
                      <c:pt idx="178">
                        <c:v>1.68</c:v>
                      </c:pt>
                      <c:pt idx="179">
                        <c:v>1.76</c:v>
                      </c:pt>
                      <c:pt idx="180">
                        <c:v>1.93</c:v>
                      </c:pt>
                      <c:pt idx="181">
                        <c:v>1.95</c:v>
                      </c:pt>
                      <c:pt idx="182">
                        <c:v>1.85</c:v>
                      </c:pt>
                      <c:pt idx="183">
                        <c:v>1.72</c:v>
                      </c:pt>
                      <c:pt idx="184">
                        <c:v>1.64</c:v>
                      </c:pt>
                      <c:pt idx="185">
                        <c:v>1.64</c:v>
                      </c:pt>
                      <c:pt idx="186">
                        <c:v>1.68</c:v>
                      </c:pt>
                      <c:pt idx="187">
                        <c:v>2.08</c:v>
                      </c:pt>
                      <c:pt idx="188">
                        <c:v>2.2599999999999998</c:v>
                      </c:pt>
                      <c:pt idx="189">
                        <c:v>2.2200000000000002</c:v>
                      </c:pt>
                      <c:pt idx="190">
                        <c:v>2.08</c:v>
                      </c:pt>
                      <c:pt idx="191">
                        <c:v>2.1800000000000002</c:v>
                      </c:pt>
                      <c:pt idx="192">
                        <c:v>2.4</c:v>
                      </c:pt>
                      <c:pt idx="193">
                        <c:v>2.35</c:v>
                      </c:pt>
                      <c:pt idx="194">
                        <c:v>2.35</c:v>
                      </c:pt>
                      <c:pt idx="195">
                        <c:v>2.13</c:v>
                      </c:pt>
                      <c:pt idx="196">
                        <c:v>1.98</c:v>
                      </c:pt>
                      <c:pt idx="197">
                        <c:v>1.93</c:v>
                      </c:pt>
                      <c:pt idx="198">
                        <c:v>1.8</c:v>
                      </c:pt>
                      <c:pt idx="199">
                        <c:v>1.7</c:v>
                      </c:pt>
                      <c:pt idx="200">
                        <c:v>1.76</c:v>
                      </c:pt>
                      <c:pt idx="201">
                        <c:v>1.74</c:v>
                      </c:pt>
                      <c:pt idx="202">
                        <c:v>1.76</c:v>
                      </c:pt>
                      <c:pt idx="203">
                        <c:v>1.68</c:v>
                      </c:pt>
                      <c:pt idx="204">
                        <c:v>1.6</c:v>
                      </c:pt>
                      <c:pt idx="205">
                        <c:v>1.53</c:v>
                      </c:pt>
                      <c:pt idx="206">
                        <c:v>1.53</c:v>
                      </c:pt>
                      <c:pt idx="207">
                        <c:v>1.62</c:v>
                      </c:pt>
                      <c:pt idx="208">
                        <c:v>1.88</c:v>
                      </c:pt>
                      <c:pt idx="209">
                        <c:v>2.08</c:v>
                      </c:pt>
                      <c:pt idx="210">
                        <c:v>2.02</c:v>
                      </c:pt>
                      <c:pt idx="211">
                        <c:v>2.72</c:v>
                      </c:pt>
                      <c:pt idx="212">
                        <c:v>3.45</c:v>
                      </c:pt>
                      <c:pt idx="213">
                        <c:v>3.69</c:v>
                      </c:pt>
                      <c:pt idx="214">
                        <c:v>3.73</c:v>
                      </c:pt>
                      <c:pt idx="215">
                        <c:v>3.84</c:v>
                      </c:pt>
                      <c:pt idx="216">
                        <c:v>4.03</c:v>
                      </c:pt>
                      <c:pt idx="217">
                        <c:v>4.12</c:v>
                      </c:pt>
                      <c:pt idx="218">
                        <c:v>4.16</c:v>
                      </c:pt>
                      <c:pt idx="219">
                        <c:v>3.88</c:v>
                      </c:pt>
                      <c:pt idx="220">
                        <c:v>3.8</c:v>
                      </c:pt>
                      <c:pt idx="221">
                        <c:v>3.9</c:v>
                      </c:pt>
                      <c:pt idx="222">
                        <c:v>3.9</c:v>
                      </c:pt>
                      <c:pt idx="223">
                        <c:v>3.8</c:v>
                      </c:pt>
                      <c:pt idx="224">
                        <c:v>3.62</c:v>
                      </c:pt>
                      <c:pt idx="225">
                        <c:v>3.53</c:v>
                      </c:pt>
                      <c:pt idx="226">
                        <c:v>3.65</c:v>
                      </c:pt>
                      <c:pt idx="227">
                        <c:v>3.75</c:v>
                      </c:pt>
                      <c:pt idx="228">
                        <c:v>3.68</c:v>
                      </c:pt>
                      <c:pt idx="229">
                        <c:v>3.82</c:v>
                      </c:pt>
                      <c:pt idx="230">
                        <c:v>4.22</c:v>
                      </c:pt>
                      <c:pt idx="231">
                        <c:v>4.45</c:v>
                      </c:pt>
                      <c:pt idx="232">
                        <c:v>4.25</c:v>
                      </c:pt>
                      <c:pt idx="233">
                        <c:v>4.16</c:v>
                      </c:pt>
                      <c:pt idx="234">
                        <c:v>4.18</c:v>
                      </c:pt>
                      <c:pt idx="235">
                        <c:v>4.12</c:v>
                      </c:pt>
                      <c:pt idx="236">
                        <c:v>3.9</c:v>
                      </c:pt>
                      <c:pt idx="237">
                        <c:v>3.7</c:v>
                      </c:pt>
                      <c:pt idx="238">
                        <c:v>3.56</c:v>
                      </c:pt>
                      <c:pt idx="239">
                        <c:v>3.45</c:v>
                      </c:pt>
                      <c:pt idx="240">
                        <c:v>3.36</c:v>
                      </c:pt>
                      <c:pt idx="241">
                        <c:v>3.3</c:v>
                      </c:pt>
                      <c:pt idx="242">
                        <c:v>3.46</c:v>
                      </c:pt>
                      <c:pt idx="243">
                        <c:v>3.7</c:v>
                      </c:pt>
                      <c:pt idx="244">
                        <c:v>3.4</c:v>
                      </c:pt>
                      <c:pt idx="245">
                        <c:v>3.3</c:v>
                      </c:pt>
                      <c:pt idx="246">
                        <c:v>3.26</c:v>
                      </c:pt>
                      <c:pt idx="247">
                        <c:v>3.3</c:v>
                      </c:pt>
                      <c:pt idx="248">
                        <c:v>3.28</c:v>
                      </c:pt>
                      <c:pt idx="249">
                        <c:v>3.22</c:v>
                      </c:pt>
                      <c:pt idx="250">
                        <c:v>3.36</c:v>
                      </c:pt>
                      <c:pt idx="251">
                        <c:v>3.56</c:v>
                      </c:pt>
                      <c:pt idx="252">
                        <c:v>3.83</c:v>
                      </c:pt>
                      <c:pt idx="253">
                        <c:v>3.6</c:v>
                      </c:pt>
                      <c:pt idx="254">
                        <c:v>3.45</c:v>
                      </c:pt>
                      <c:pt idx="255">
                        <c:v>3.34</c:v>
                      </c:pt>
                      <c:pt idx="256">
                        <c:v>3.28</c:v>
                      </c:pt>
                      <c:pt idx="257">
                        <c:v>3.15</c:v>
                      </c:pt>
                      <c:pt idx="258">
                        <c:v>3.05</c:v>
                      </c:pt>
                      <c:pt idx="259">
                        <c:v>3.08</c:v>
                      </c:pt>
                      <c:pt idx="260">
                        <c:v>3.38</c:v>
                      </c:pt>
                      <c:pt idx="261">
                        <c:v>3.65</c:v>
                      </c:pt>
                      <c:pt idx="262">
                        <c:v>3.84</c:v>
                      </c:pt>
                      <c:pt idx="263">
                        <c:v>3.8</c:v>
                      </c:pt>
                      <c:pt idx="264">
                        <c:v>3.58</c:v>
                      </c:pt>
                      <c:pt idx="265">
                        <c:v>3.4</c:v>
                      </c:pt>
                      <c:pt idx="266">
                        <c:v>3.4</c:v>
                      </c:pt>
                      <c:pt idx="267">
                        <c:v>3.34</c:v>
                      </c:pt>
                      <c:pt idx="268">
                        <c:v>3.25</c:v>
                      </c:pt>
                      <c:pt idx="269">
                        <c:v>3.12</c:v>
                      </c:pt>
                      <c:pt idx="270">
                        <c:v>3</c:v>
                      </c:pt>
                      <c:pt idx="271">
                        <c:v>2.88</c:v>
                      </c:pt>
                      <c:pt idx="272">
                        <c:v>2.02</c:v>
                      </c:pt>
                      <c:pt idx="273">
                        <c:v>3.16</c:v>
                      </c:pt>
                      <c:pt idx="274">
                        <c:v>3.6</c:v>
                      </c:pt>
                      <c:pt idx="275">
                        <c:v>3.5</c:v>
                      </c:pt>
                      <c:pt idx="276">
                        <c:v>3.2</c:v>
                      </c:pt>
                      <c:pt idx="277">
                        <c:v>2.99</c:v>
                      </c:pt>
                      <c:pt idx="278">
                        <c:v>2.85</c:v>
                      </c:pt>
                      <c:pt idx="279">
                        <c:v>3.1</c:v>
                      </c:pt>
                      <c:pt idx="280">
                        <c:v>3.74</c:v>
                      </c:pt>
                      <c:pt idx="281">
                        <c:v>4.3499999999999996</c:v>
                      </c:pt>
                      <c:pt idx="282">
                        <c:v>4.5199999999999996</c:v>
                      </c:pt>
                      <c:pt idx="283">
                        <c:v>4.45</c:v>
                      </c:pt>
                      <c:pt idx="284">
                        <c:v>4.32</c:v>
                      </c:pt>
                      <c:pt idx="285">
                        <c:v>4.33</c:v>
                      </c:pt>
                      <c:pt idx="286">
                        <c:v>4.18</c:v>
                      </c:pt>
                      <c:pt idx="287">
                        <c:v>3.71</c:v>
                      </c:pt>
                      <c:pt idx="288">
                        <c:v>3.66</c:v>
                      </c:pt>
                      <c:pt idx="289">
                        <c:v>3.73</c:v>
                      </c:pt>
                      <c:pt idx="290">
                        <c:v>3.67</c:v>
                      </c:pt>
                      <c:pt idx="291">
                        <c:v>3.5</c:v>
                      </c:pt>
                      <c:pt idx="292">
                        <c:v>3.38</c:v>
                      </c:pt>
                      <c:pt idx="293">
                        <c:v>3.25</c:v>
                      </c:pt>
                      <c:pt idx="294">
                        <c:v>3.1</c:v>
                      </c:pt>
                      <c:pt idx="295">
                        <c:v>3.08</c:v>
                      </c:pt>
                      <c:pt idx="296">
                        <c:v>3.1</c:v>
                      </c:pt>
                      <c:pt idx="297">
                        <c:v>3.08</c:v>
                      </c:pt>
                      <c:pt idx="298">
                        <c:v>3.08</c:v>
                      </c:pt>
                      <c:pt idx="299">
                        <c:v>3.03</c:v>
                      </c:pt>
                      <c:pt idx="300">
                        <c:v>2.98</c:v>
                      </c:pt>
                      <c:pt idx="301">
                        <c:v>3.02</c:v>
                      </c:pt>
                      <c:pt idx="302">
                        <c:v>3</c:v>
                      </c:pt>
                      <c:pt idx="303">
                        <c:v>2.92</c:v>
                      </c:pt>
                      <c:pt idx="304">
                        <c:v>2.99</c:v>
                      </c:pt>
                      <c:pt idx="305">
                        <c:v>2.95</c:v>
                      </c:pt>
                      <c:pt idx="306">
                        <c:v>2.84</c:v>
                      </c:pt>
                      <c:pt idx="307">
                        <c:v>2.7</c:v>
                      </c:pt>
                      <c:pt idx="308">
                        <c:v>2.66</c:v>
                      </c:pt>
                      <c:pt idx="309">
                        <c:v>2.64</c:v>
                      </c:pt>
                      <c:pt idx="310">
                        <c:v>2.65</c:v>
                      </c:pt>
                      <c:pt idx="311">
                        <c:v>2.54</c:v>
                      </c:pt>
                      <c:pt idx="312">
                        <c:v>2.52</c:v>
                      </c:pt>
                      <c:pt idx="313">
                        <c:v>2.7</c:v>
                      </c:pt>
                      <c:pt idx="314">
                        <c:v>2.86</c:v>
                      </c:pt>
                      <c:pt idx="315">
                        <c:v>2.77</c:v>
                      </c:pt>
                      <c:pt idx="316">
                        <c:v>2.93</c:v>
                      </c:pt>
                      <c:pt idx="317">
                        <c:v>3.02</c:v>
                      </c:pt>
                      <c:pt idx="318">
                        <c:v>3.02</c:v>
                      </c:pt>
                      <c:pt idx="319">
                        <c:v>2.84</c:v>
                      </c:pt>
                      <c:pt idx="320">
                        <c:v>2.76</c:v>
                      </c:pt>
                      <c:pt idx="321">
                        <c:v>2.59</c:v>
                      </c:pt>
                      <c:pt idx="322">
                        <c:v>2.46</c:v>
                      </c:pt>
                      <c:pt idx="323">
                        <c:v>2.36</c:v>
                      </c:pt>
                      <c:pt idx="324">
                        <c:v>2.2999999999999998</c:v>
                      </c:pt>
                      <c:pt idx="325">
                        <c:v>2.34</c:v>
                      </c:pt>
                      <c:pt idx="326">
                        <c:v>2.39</c:v>
                      </c:pt>
                      <c:pt idx="327">
                        <c:v>2.25</c:v>
                      </c:pt>
                      <c:pt idx="328">
                        <c:v>2.2000000000000002</c:v>
                      </c:pt>
                      <c:pt idx="329">
                        <c:v>2.15</c:v>
                      </c:pt>
                      <c:pt idx="330">
                        <c:v>2.12</c:v>
                      </c:pt>
                      <c:pt idx="331">
                        <c:v>2.0499999999999998</c:v>
                      </c:pt>
                      <c:pt idx="332">
                        <c:v>2.02</c:v>
                      </c:pt>
                      <c:pt idx="333">
                        <c:v>2</c:v>
                      </c:pt>
                      <c:pt idx="334">
                        <c:v>2.1</c:v>
                      </c:pt>
                      <c:pt idx="335">
                        <c:v>1.98</c:v>
                      </c:pt>
                      <c:pt idx="336">
                        <c:v>1.95</c:v>
                      </c:pt>
                      <c:pt idx="337">
                        <c:v>1.84</c:v>
                      </c:pt>
                      <c:pt idx="338">
                        <c:v>1.8</c:v>
                      </c:pt>
                      <c:pt idx="339">
                        <c:v>1.8</c:v>
                      </c:pt>
                      <c:pt idx="340">
                        <c:v>1.78</c:v>
                      </c:pt>
                      <c:pt idx="341">
                        <c:v>1.76</c:v>
                      </c:pt>
                      <c:pt idx="342">
                        <c:v>1.77</c:v>
                      </c:pt>
                      <c:pt idx="343">
                        <c:v>1.81</c:v>
                      </c:pt>
                      <c:pt idx="344">
                        <c:v>1.83</c:v>
                      </c:pt>
                      <c:pt idx="345">
                        <c:v>1.86</c:v>
                      </c:pt>
                      <c:pt idx="346">
                        <c:v>1.87</c:v>
                      </c:pt>
                      <c:pt idx="347">
                        <c:v>1.85</c:v>
                      </c:pt>
                      <c:pt idx="348">
                        <c:v>1.84</c:v>
                      </c:pt>
                      <c:pt idx="349">
                        <c:v>1.79</c:v>
                      </c:pt>
                      <c:pt idx="350">
                        <c:v>1.7</c:v>
                      </c:pt>
                      <c:pt idx="351">
                        <c:v>1.64</c:v>
                      </c:pt>
                      <c:pt idx="352">
                        <c:v>1.62</c:v>
                      </c:pt>
                      <c:pt idx="353">
                        <c:v>1.55</c:v>
                      </c:pt>
                      <c:pt idx="354">
                        <c:v>1.52</c:v>
                      </c:pt>
                      <c:pt idx="355">
                        <c:v>1.5</c:v>
                      </c:pt>
                      <c:pt idx="356">
                        <c:v>1.48</c:v>
                      </c:pt>
                      <c:pt idx="357">
                        <c:v>1.48</c:v>
                      </c:pt>
                      <c:pt idx="358">
                        <c:v>1.47</c:v>
                      </c:pt>
                      <c:pt idx="359">
                        <c:v>1.45</c:v>
                      </c:pt>
                      <c:pt idx="360">
                        <c:v>1.46</c:v>
                      </c:pt>
                      <c:pt idx="361">
                        <c:v>1.43</c:v>
                      </c:pt>
                      <c:pt idx="362">
                        <c:v>1.41</c:v>
                      </c:pt>
                      <c:pt idx="363">
                        <c:v>1.43</c:v>
                      </c:pt>
                      <c:pt idx="364">
                        <c:v>1.38</c:v>
                      </c:pt>
                      <c:pt idx="365">
                        <c:v>1.38</c:v>
                      </c:pt>
                      <c:pt idx="366">
                        <c:v>1.42</c:v>
                      </c:pt>
                      <c:pt idx="367">
                        <c:v>1.38</c:v>
                      </c:pt>
                      <c:pt idx="368">
                        <c:v>1.37</c:v>
                      </c:pt>
                      <c:pt idx="369">
                        <c:v>1.36</c:v>
                      </c:pt>
                      <c:pt idx="370">
                        <c:v>1.38</c:v>
                      </c:pt>
                      <c:pt idx="371">
                        <c:v>1.38</c:v>
                      </c:pt>
                      <c:pt idx="372">
                        <c:v>1.38</c:v>
                      </c:pt>
                      <c:pt idx="373">
                        <c:v>1.35</c:v>
                      </c:pt>
                      <c:pt idx="374">
                        <c:v>1.36</c:v>
                      </c:pt>
                      <c:pt idx="375">
                        <c:v>1.43</c:v>
                      </c:pt>
                      <c:pt idx="376">
                        <c:v>1.47</c:v>
                      </c:pt>
                      <c:pt idx="377">
                        <c:v>1.43</c:v>
                      </c:pt>
                      <c:pt idx="378">
                        <c:v>1.44</c:v>
                      </c:pt>
                      <c:pt idx="379">
                        <c:v>1.47</c:v>
                      </c:pt>
                      <c:pt idx="380">
                        <c:v>1.51</c:v>
                      </c:pt>
                      <c:pt idx="381">
                        <c:v>1.54</c:v>
                      </c:pt>
                      <c:pt idx="382">
                        <c:v>1.55</c:v>
                      </c:pt>
                      <c:pt idx="383">
                        <c:v>1.54</c:v>
                      </c:pt>
                      <c:pt idx="384">
                        <c:v>1.48</c:v>
                      </c:pt>
                      <c:pt idx="385">
                        <c:v>1.54</c:v>
                      </c:pt>
                      <c:pt idx="386">
                        <c:v>1.55</c:v>
                      </c:pt>
                      <c:pt idx="387">
                        <c:v>1.48</c:v>
                      </c:pt>
                      <c:pt idx="388">
                        <c:v>1.54</c:v>
                      </c:pt>
                      <c:pt idx="389">
                        <c:v>1.54</c:v>
                      </c:pt>
                      <c:pt idx="390">
                        <c:v>1.54</c:v>
                      </c:pt>
                      <c:pt idx="391">
                        <c:v>1.49</c:v>
                      </c:pt>
                      <c:pt idx="392">
                        <c:v>1.62</c:v>
                      </c:pt>
                      <c:pt idx="393">
                        <c:v>1.67</c:v>
                      </c:pt>
                      <c:pt idx="394">
                        <c:v>1.7</c:v>
                      </c:pt>
                      <c:pt idx="395">
                        <c:v>1.74</c:v>
                      </c:pt>
                      <c:pt idx="396">
                        <c:v>1.76</c:v>
                      </c:pt>
                      <c:pt idx="397">
                        <c:v>1.76</c:v>
                      </c:pt>
                      <c:pt idx="398">
                        <c:v>1.7</c:v>
                      </c:pt>
                      <c:pt idx="399">
                        <c:v>1.68</c:v>
                      </c:pt>
                      <c:pt idx="400">
                        <c:v>1.62</c:v>
                      </c:pt>
                      <c:pt idx="401">
                        <c:v>1.56</c:v>
                      </c:pt>
                      <c:pt idx="402">
                        <c:v>1.5</c:v>
                      </c:pt>
                      <c:pt idx="403">
                        <c:v>1.46</c:v>
                      </c:pt>
                      <c:pt idx="404">
                        <c:v>1.47</c:v>
                      </c:pt>
                      <c:pt idx="405">
                        <c:v>1.41</c:v>
                      </c:pt>
                      <c:pt idx="406">
                        <c:v>1.46</c:v>
                      </c:pt>
                      <c:pt idx="407">
                        <c:v>1.42</c:v>
                      </c:pt>
                      <c:pt idx="408">
                        <c:v>1.41</c:v>
                      </c:pt>
                      <c:pt idx="409">
                        <c:v>1.39</c:v>
                      </c:pt>
                      <c:pt idx="410">
                        <c:v>1.39</c:v>
                      </c:pt>
                      <c:pt idx="411">
                        <c:v>1.39</c:v>
                      </c:pt>
                      <c:pt idx="412">
                        <c:v>1.6</c:v>
                      </c:pt>
                      <c:pt idx="413">
                        <c:v>1.82</c:v>
                      </c:pt>
                      <c:pt idx="414">
                        <c:v>1.81</c:v>
                      </c:pt>
                      <c:pt idx="415">
                        <c:v>1.67</c:v>
                      </c:pt>
                      <c:pt idx="416">
                        <c:v>1.63</c:v>
                      </c:pt>
                      <c:pt idx="417">
                        <c:v>1.68</c:v>
                      </c:pt>
                      <c:pt idx="418">
                        <c:v>1.65</c:v>
                      </c:pt>
                      <c:pt idx="419">
                        <c:v>1.62</c:v>
                      </c:pt>
                      <c:pt idx="420">
                        <c:v>1.8</c:v>
                      </c:pt>
                      <c:pt idx="421">
                        <c:v>1.84</c:v>
                      </c:pt>
                      <c:pt idx="422">
                        <c:v>1.9</c:v>
                      </c:pt>
                      <c:pt idx="423">
                        <c:v>1.94</c:v>
                      </c:pt>
                      <c:pt idx="424">
                        <c:v>1.84</c:v>
                      </c:pt>
                      <c:pt idx="425">
                        <c:v>1.73</c:v>
                      </c:pt>
                      <c:pt idx="426">
                        <c:v>1.75</c:v>
                      </c:pt>
                      <c:pt idx="427">
                        <c:v>1.79</c:v>
                      </c:pt>
                      <c:pt idx="428">
                        <c:v>1.75</c:v>
                      </c:pt>
                      <c:pt idx="429">
                        <c:v>1.66</c:v>
                      </c:pt>
                      <c:pt idx="430">
                        <c:v>1.6</c:v>
                      </c:pt>
                      <c:pt idx="431">
                        <c:v>1.55</c:v>
                      </c:pt>
                      <c:pt idx="432">
                        <c:v>1.55</c:v>
                      </c:pt>
                      <c:pt idx="433">
                        <c:v>1.47</c:v>
                      </c:pt>
                      <c:pt idx="434">
                        <c:v>1.44</c:v>
                      </c:pt>
                      <c:pt idx="435">
                        <c:v>1.42</c:v>
                      </c:pt>
                      <c:pt idx="436">
                        <c:v>1.43</c:v>
                      </c:pt>
                      <c:pt idx="437">
                        <c:v>1.4</c:v>
                      </c:pt>
                      <c:pt idx="438">
                        <c:v>1.43</c:v>
                      </c:pt>
                      <c:pt idx="439">
                        <c:v>1.41</c:v>
                      </c:pt>
                      <c:pt idx="440">
                        <c:v>1.49</c:v>
                      </c:pt>
                      <c:pt idx="441">
                        <c:v>1.52</c:v>
                      </c:pt>
                      <c:pt idx="442">
                        <c:v>1.47</c:v>
                      </c:pt>
                      <c:pt idx="443">
                        <c:v>1.4</c:v>
                      </c:pt>
                      <c:pt idx="444">
                        <c:v>1.37</c:v>
                      </c:pt>
                      <c:pt idx="445">
                        <c:v>1.32</c:v>
                      </c:pt>
                      <c:pt idx="446">
                        <c:v>1.3</c:v>
                      </c:pt>
                      <c:pt idx="447">
                        <c:v>1.26</c:v>
                      </c:pt>
                      <c:pt idx="448">
                        <c:v>1.28</c:v>
                      </c:pt>
                      <c:pt idx="449">
                        <c:v>1.3</c:v>
                      </c:pt>
                      <c:pt idx="450">
                        <c:v>1.28</c:v>
                      </c:pt>
                      <c:pt idx="451">
                        <c:v>1.2</c:v>
                      </c:pt>
                      <c:pt idx="452">
                        <c:v>1.25</c:v>
                      </c:pt>
                      <c:pt idx="453">
                        <c:v>1.23</c:v>
                      </c:pt>
                      <c:pt idx="454">
                        <c:v>1.2</c:v>
                      </c:pt>
                      <c:pt idx="455">
                        <c:v>1.17</c:v>
                      </c:pt>
                      <c:pt idx="456">
                        <c:v>1.23</c:v>
                      </c:pt>
                      <c:pt idx="457">
                        <c:v>1.25</c:v>
                      </c:pt>
                      <c:pt idx="458">
                        <c:v>1.33</c:v>
                      </c:pt>
                      <c:pt idx="459">
                        <c:v>1.31</c:v>
                      </c:pt>
                      <c:pt idx="460">
                        <c:v>1.2</c:v>
                      </c:pt>
                      <c:pt idx="461">
                        <c:v>1.34</c:v>
                      </c:pt>
                      <c:pt idx="462">
                        <c:v>1.39</c:v>
                      </c:pt>
                      <c:pt idx="463">
                        <c:v>1.4</c:v>
                      </c:pt>
                      <c:pt idx="464">
                        <c:v>1.34</c:v>
                      </c:pt>
                      <c:pt idx="465">
                        <c:v>1.28</c:v>
                      </c:pt>
                      <c:pt idx="466">
                        <c:v>1.33</c:v>
                      </c:pt>
                      <c:pt idx="467">
                        <c:v>1.33</c:v>
                      </c:pt>
                      <c:pt idx="468">
                        <c:v>1.34</c:v>
                      </c:pt>
                      <c:pt idx="469">
                        <c:v>1.3</c:v>
                      </c:pt>
                      <c:pt idx="470">
                        <c:v>1.34</c:v>
                      </c:pt>
                      <c:pt idx="471">
                        <c:v>1.28</c:v>
                      </c:pt>
                      <c:pt idx="472">
                        <c:v>1.31</c:v>
                      </c:pt>
                      <c:pt idx="473">
                        <c:v>1.27</c:v>
                      </c:pt>
                      <c:pt idx="474">
                        <c:v>1.28</c:v>
                      </c:pt>
                      <c:pt idx="475">
                        <c:v>1.23</c:v>
                      </c:pt>
                      <c:pt idx="476">
                        <c:v>1.21</c:v>
                      </c:pt>
                      <c:pt idx="477">
                        <c:v>1.21</c:v>
                      </c:pt>
                      <c:pt idx="478">
                        <c:v>1.23</c:v>
                      </c:pt>
                      <c:pt idx="479">
                        <c:v>1.21</c:v>
                      </c:pt>
                      <c:pt idx="480">
                        <c:v>1.26</c:v>
                      </c:pt>
                      <c:pt idx="481">
                        <c:v>1.28</c:v>
                      </c:pt>
                      <c:pt idx="482">
                        <c:v>1.38</c:v>
                      </c:pt>
                      <c:pt idx="483">
                        <c:v>1.52</c:v>
                      </c:pt>
                      <c:pt idx="484">
                        <c:v>1.48</c:v>
                      </c:pt>
                      <c:pt idx="485">
                        <c:v>1.4</c:v>
                      </c:pt>
                      <c:pt idx="486">
                        <c:v>1.44</c:v>
                      </c:pt>
                      <c:pt idx="487">
                        <c:v>1.4</c:v>
                      </c:pt>
                      <c:pt idx="488">
                        <c:v>1.45</c:v>
                      </c:pt>
                      <c:pt idx="489">
                        <c:v>1.35</c:v>
                      </c:pt>
                      <c:pt idx="490">
                        <c:v>1.35</c:v>
                      </c:pt>
                      <c:pt idx="491">
                        <c:v>1.3</c:v>
                      </c:pt>
                      <c:pt idx="492">
                        <c:v>1.28</c:v>
                      </c:pt>
                      <c:pt idx="493">
                        <c:v>1.25</c:v>
                      </c:pt>
                      <c:pt idx="494">
                        <c:v>1.24</c:v>
                      </c:pt>
                      <c:pt idx="495">
                        <c:v>1.26</c:v>
                      </c:pt>
                      <c:pt idx="496">
                        <c:v>1.38</c:v>
                      </c:pt>
                      <c:pt idx="497">
                        <c:v>1.4</c:v>
                      </c:pt>
                      <c:pt idx="498">
                        <c:v>1.5</c:v>
                      </c:pt>
                      <c:pt idx="499">
                        <c:v>1.47</c:v>
                      </c:pt>
                      <c:pt idx="500">
                        <c:v>1.47</c:v>
                      </c:pt>
                      <c:pt idx="501">
                        <c:v>1.4</c:v>
                      </c:pt>
                      <c:pt idx="502">
                        <c:v>1.5</c:v>
                      </c:pt>
                      <c:pt idx="503">
                        <c:v>1.8</c:v>
                      </c:pt>
                      <c:pt idx="504">
                        <c:v>2.2200000000000002</c:v>
                      </c:pt>
                      <c:pt idx="505">
                        <c:v>2.1</c:v>
                      </c:pt>
                      <c:pt idx="506">
                        <c:v>1.9</c:v>
                      </c:pt>
                      <c:pt idx="507">
                        <c:v>1.87</c:v>
                      </c:pt>
                      <c:pt idx="508">
                        <c:v>1.95</c:v>
                      </c:pt>
                      <c:pt idx="509">
                        <c:v>2.15</c:v>
                      </c:pt>
                      <c:pt idx="510">
                        <c:v>2.17</c:v>
                      </c:pt>
                      <c:pt idx="511">
                        <c:v>2.16</c:v>
                      </c:pt>
                      <c:pt idx="512">
                        <c:v>2.2799999999999998</c:v>
                      </c:pt>
                      <c:pt idx="513">
                        <c:v>2.16</c:v>
                      </c:pt>
                      <c:pt idx="514">
                        <c:v>2.0699999999999998</c:v>
                      </c:pt>
                      <c:pt idx="515">
                        <c:v>2.09</c:v>
                      </c:pt>
                      <c:pt idx="516">
                        <c:v>1.93</c:v>
                      </c:pt>
                      <c:pt idx="517">
                        <c:v>1.83</c:v>
                      </c:pt>
                      <c:pt idx="518">
                        <c:v>1.8</c:v>
                      </c:pt>
                      <c:pt idx="519">
                        <c:v>1.7</c:v>
                      </c:pt>
                      <c:pt idx="520">
                        <c:v>1.67</c:v>
                      </c:pt>
                      <c:pt idx="521">
                        <c:v>1.61</c:v>
                      </c:pt>
                      <c:pt idx="522">
                        <c:v>1.63</c:v>
                      </c:pt>
                      <c:pt idx="523">
                        <c:v>1.57</c:v>
                      </c:pt>
                      <c:pt idx="524">
                        <c:v>1.52</c:v>
                      </c:pt>
                      <c:pt idx="525">
                        <c:v>1.5</c:v>
                      </c:pt>
                      <c:pt idx="526">
                        <c:v>1.49</c:v>
                      </c:pt>
                      <c:pt idx="527">
                        <c:v>1.6</c:v>
                      </c:pt>
                      <c:pt idx="528">
                        <c:v>1.57</c:v>
                      </c:pt>
                      <c:pt idx="529">
                        <c:v>1.48</c:v>
                      </c:pt>
                      <c:pt idx="530">
                        <c:v>1.45</c:v>
                      </c:pt>
                      <c:pt idx="531">
                        <c:v>1.5</c:v>
                      </c:pt>
                      <c:pt idx="532">
                        <c:v>1.56</c:v>
                      </c:pt>
                      <c:pt idx="533">
                        <c:v>1.52</c:v>
                      </c:pt>
                      <c:pt idx="534">
                        <c:v>1.54</c:v>
                      </c:pt>
                      <c:pt idx="535">
                        <c:v>1.48</c:v>
                      </c:pt>
                      <c:pt idx="536">
                        <c:v>1.46</c:v>
                      </c:pt>
                      <c:pt idx="537">
                        <c:v>1.44</c:v>
                      </c:pt>
                      <c:pt idx="538">
                        <c:v>1.43</c:v>
                      </c:pt>
                      <c:pt idx="539">
                        <c:v>1.49</c:v>
                      </c:pt>
                      <c:pt idx="540">
                        <c:v>1.55</c:v>
                      </c:pt>
                      <c:pt idx="541">
                        <c:v>1.48</c:v>
                      </c:pt>
                      <c:pt idx="542">
                        <c:v>1.49</c:v>
                      </c:pt>
                      <c:pt idx="543">
                        <c:v>1.54</c:v>
                      </c:pt>
                      <c:pt idx="544">
                        <c:v>1.6</c:v>
                      </c:pt>
                      <c:pt idx="545">
                        <c:v>1.61</c:v>
                      </c:pt>
                      <c:pt idx="546">
                        <c:v>1.59</c:v>
                      </c:pt>
                      <c:pt idx="547">
                        <c:v>1.4</c:v>
                      </c:pt>
                      <c:pt idx="548">
                        <c:v>1.53</c:v>
                      </c:pt>
                      <c:pt idx="549">
                        <c:v>1.5</c:v>
                      </c:pt>
                      <c:pt idx="550">
                        <c:v>1.49</c:v>
                      </c:pt>
                      <c:pt idx="551">
                        <c:v>1.5</c:v>
                      </c:pt>
                      <c:pt idx="552">
                        <c:v>1.51</c:v>
                      </c:pt>
                      <c:pt idx="553">
                        <c:v>1.74</c:v>
                      </c:pt>
                      <c:pt idx="554">
                        <c:v>1.76</c:v>
                      </c:pt>
                      <c:pt idx="555">
                        <c:v>1.71</c:v>
                      </c:pt>
                      <c:pt idx="556">
                        <c:v>1.7</c:v>
                      </c:pt>
                      <c:pt idx="557">
                        <c:v>1.61</c:v>
                      </c:pt>
                      <c:pt idx="558">
                        <c:v>1.59</c:v>
                      </c:pt>
                      <c:pt idx="559">
                        <c:v>1.52</c:v>
                      </c:pt>
                      <c:pt idx="560">
                        <c:v>1.65</c:v>
                      </c:pt>
                      <c:pt idx="561">
                        <c:v>1.84</c:v>
                      </c:pt>
                      <c:pt idx="562">
                        <c:v>2.14</c:v>
                      </c:pt>
                      <c:pt idx="563">
                        <c:v>2.34</c:v>
                      </c:pt>
                      <c:pt idx="564">
                        <c:v>2.46</c:v>
                      </c:pt>
                      <c:pt idx="565">
                        <c:v>2.64</c:v>
                      </c:pt>
                      <c:pt idx="566">
                        <c:v>2.86</c:v>
                      </c:pt>
                      <c:pt idx="567">
                        <c:v>3.02</c:v>
                      </c:pt>
                      <c:pt idx="568">
                        <c:v>3.17</c:v>
                      </c:pt>
                      <c:pt idx="569">
                        <c:v>3.02</c:v>
                      </c:pt>
                      <c:pt idx="570">
                        <c:v>2.81</c:v>
                      </c:pt>
                      <c:pt idx="571">
                        <c:v>3.38</c:v>
                      </c:pt>
                      <c:pt idx="572">
                        <c:v>3.7</c:v>
                      </c:pt>
                      <c:pt idx="573">
                        <c:v>3.5</c:v>
                      </c:pt>
                      <c:pt idx="574">
                        <c:v>3.38</c:v>
                      </c:pt>
                      <c:pt idx="575">
                        <c:v>3.41</c:v>
                      </c:pt>
                      <c:pt idx="576">
                        <c:v>3.36</c:v>
                      </c:pt>
                      <c:pt idx="577">
                        <c:v>3.14</c:v>
                      </c:pt>
                      <c:pt idx="578">
                        <c:v>2.9</c:v>
                      </c:pt>
                      <c:pt idx="579">
                        <c:v>2.7</c:v>
                      </c:pt>
                      <c:pt idx="580">
                        <c:v>2.58</c:v>
                      </c:pt>
                      <c:pt idx="581">
                        <c:v>2.4900000000000002</c:v>
                      </c:pt>
                      <c:pt idx="582">
                        <c:v>2.4500000000000002</c:v>
                      </c:pt>
                      <c:pt idx="583">
                        <c:v>2.52</c:v>
                      </c:pt>
                      <c:pt idx="584">
                        <c:v>2.42</c:v>
                      </c:pt>
                      <c:pt idx="585">
                        <c:v>2.5</c:v>
                      </c:pt>
                      <c:pt idx="586">
                        <c:v>2.6</c:v>
                      </c:pt>
                      <c:pt idx="587">
                        <c:v>3.04</c:v>
                      </c:pt>
                      <c:pt idx="588">
                        <c:v>3.25</c:v>
                      </c:pt>
                      <c:pt idx="589">
                        <c:v>3.84</c:v>
                      </c:pt>
                      <c:pt idx="590">
                        <c:v>3.5</c:v>
                      </c:pt>
                      <c:pt idx="591">
                        <c:v>3.64</c:v>
                      </c:pt>
                      <c:pt idx="592">
                        <c:v>3.98</c:v>
                      </c:pt>
                      <c:pt idx="593">
                        <c:v>4.18</c:v>
                      </c:pt>
                      <c:pt idx="594">
                        <c:v>4.2699999999999996</c:v>
                      </c:pt>
                      <c:pt idx="595">
                        <c:v>3.98</c:v>
                      </c:pt>
                      <c:pt idx="596">
                        <c:v>3.76</c:v>
                      </c:pt>
                      <c:pt idx="597">
                        <c:v>3.9</c:v>
                      </c:pt>
                      <c:pt idx="598">
                        <c:v>4.0199999999999996</c:v>
                      </c:pt>
                      <c:pt idx="599">
                        <c:v>5.08</c:v>
                      </c:pt>
                      <c:pt idx="600">
                        <c:v>3.92</c:v>
                      </c:pt>
                      <c:pt idx="601">
                        <c:v>3.54</c:v>
                      </c:pt>
                      <c:pt idx="602">
                        <c:v>3.32</c:v>
                      </c:pt>
                      <c:pt idx="603">
                        <c:v>3.2</c:v>
                      </c:pt>
                      <c:pt idx="604">
                        <c:v>3.24</c:v>
                      </c:pt>
                      <c:pt idx="605">
                        <c:v>3.25</c:v>
                      </c:pt>
                      <c:pt idx="606">
                        <c:v>3.1</c:v>
                      </c:pt>
                      <c:pt idx="607">
                        <c:v>3</c:v>
                      </c:pt>
                      <c:pt idx="608">
                        <c:v>3.02</c:v>
                      </c:pt>
                      <c:pt idx="609">
                        <c:v>3.1</c:v>
                      </c:pt>
                      <c:pt idx="610">
                        <c:v>3.2</c:v>
                      </c:pt>
                      <c:pt idx="611">
                        <c:v>3.18</c:v>
                      </c:pt>
                      <c:pt idx="612">
                        <c:v>3.18</c:v>
                      </c:pt>
                      <c:pt idx="613">
                        <c:v>3.14</c:v>
                      </c:pt>
                      <c:pt idx="614">
                        <c:v>3.07</c:v>
                      </c:pt>
                      <c:pt idx="615">
                        <c:v>3.05</c:v>
                      </c:pt>
                      <c:pt idx="616">
                        <c:v>3.08</c:v>
                      </c:pt>
                      <c:pt idx="617">
                        <c:v>3.15</c:v>
                      </c:pt>
                      <c:pt idx="618">
                        <c:v>3.09</c:v>
                      </c:pt>
                      <c:pt idx="619">
                        <c:v>3.4</c:v>
                      </c:pt>
                      <c:pt idx="620">
                        <c:v>3.24</c:v>
                      </c:pt>
                      <c:pt idx="621">
                        <c:v>3.28</c:v>
                      </c:pt>
                      <c:pt idx="622">
                        <c:v>3.44</c:v>
                      </c:pt>
                      <c:pt idx="623">
                        <c:v>3.45</c:v>
                      </c:pt>
                      <c:pt idx="624">
                        <c:v>3.54</c:v>
                      </c:pt>
                      <c:pt idx="625">
                        <c:v>3.86</c:v>
                      </c:pt>
                      <c:pt idx="626">
                        <c:v>4.1500000000000004</c:v>
                      </c:pt>
                      <c:pt idx="627">
                        <c:v>4.25</c:v>
                      </c:pt>
                      <c:pt idx="628">
                        <c:v>4.88</c:v>
                      </c:pt>
                      <c:pt idx="629">
                        <c:v>5.05</c:v>
                      </c:pt>
                      <c:pt idx="630">
                        <c:v>5.2</c:v>
                      </c:pt>
                      <c:pt idx="631">
                        <c:v>5.26</c:v>
                      </c:pt>
                      <c:pt idx="632">
                        <c:v>5.4</c:v>
                      </c:pt>
                      <c:pt idx="633">
                        <c:v>5.48</c:v>
                      </c:pt>
                      <c:pt idx="634">
                        <c:v>5.41</c:v>
                      </c:pt>
                      <c:pt idx="635">
                        <c:v>5.24</c:v>
                      </c:pt>
                      <c:pt idx="636">
                        <c:v>5.08</c:v>
                      </c:pt>
                      <c:pt idx="637">
                        <c:v>5.45</c:v>
                      </c:pt>
                      <c:pt idx="638">
                        <c:v>5.64</c:v>
                      </c:pt>
                      <c:pt idx="639">
                        <c:v>5.45</c:v>
                      </c:pt>
                      <c:pt idx="640">
                        <c:v>5.34</c:v>
                      </c:pt>
                      <c:pt idx="641">
                        <c:v>5.37</c:v>
                      </c:pt>
                      <c:pt idx="642">
                        <c:v>5.74</c:v>
                      </c:pt>
                      <c:pt idx="643">
                        <c:v>5.69</c:v>
                      </c:pt>
                      <c:pt idx="644">
                        <c:v>5.5</c:v>
                      </c:pt>
                      <c:pt idx="645">
                        <c:v>5.43</c:v>
                      </c:pt>
                      <c:pt idx="646">
                        <c:v>5.25</c:v>
                      </c:pt>
                      <c:pt idx="647">
                        <c:v>5.0999999999999996</c:v>
                      </c:pt>
                      <c:pt idx="648">
                        <c:v>5.0999999999999996</c:v>
                      </c:pt>
                      <c:pt idx="649">
                        <c:v>5.28</c:v>
                      </c:pt>
                      <c:pt idx="650">
                        <c:v>5.27</c:v>
                      </c:pt>
                      <c:pt idx="651">
                        <c:v>5.18</c:v>
                      </c:pt>
                      <c:pt idx="652">
                        <c:v>5.2</c:v>
                      </c:pt>
                      <c:pt idx="653">
                        <c:v>5.16</c:v>
                      </c:pt>
                      <c:pt idx="654">
                        <c:v>5.0599999999999996</c:v>
                      </c:pt>
                      <c:pt idx="655">
                        <c:v>4.8</c:v>
                      </c:pt>
                      <c:pt idx="656">
                        <c:v>4.6399999999999997</c:v>
                      </c:pt>
                      <c:pt idx="657">
                        <c:v>4.46</c:v>
                      </c:pt>
                      <c:pt idx="658">
                        <c:v>4.3</c:v>
                      </c:pt>
                      <c:pt idx="659">
                        <c:v>4.17</c:v>
                      </c:pt>
                      <c:pt idx="660">
                        <c:v>4.28</c:v>
                      </c:pt>
                      <c:pt idx="661">
                        <c:v>4.46</c:v>
                      </c:pt>
                      <c:pt idx="662">
                        <c:v>4.7</c:v>
                      </c:pt>
                      <c:pt idx="663">
                        <c:v>4.8</c:v>
                      </c:pt>
                      <c:pt idx="664">
                        <c:v>4.88</c:v>
                      </c:pt>
                      <c:pt idx="665">
                        <c:v>4.9000000000000004</c:v>
                      </c:pt>
                      <c:pt idx="666">
                        <c:v>4.8</c:v>
                      </c:pt>
                      <c:pt idx="667">
                        <c:v>4.71</c:v>
                      </c:pt>
                      <c:pt idx="668">
                        <c:v>4.66</c:v>
                      </c:pt>
                      <c:pt idx="669">
                        <c:v>4.62</c:v>
                      </c:pt>
                      <c:pt idx="670">
                        <c:v>4.5599999999999996</c:v>
                      </c:pt>
                      <c:pt idx="671">
                        <c:v>4.5199999999999996</c:v>
                      </c:pt>
                      <c:pt idx="672">
                        <c:v>4.54</c:v>
                      </c:pt>
                      <c:pt idx="673">
                        <c:v>4.53</c:v>
                      </c:pt>
                      <c:pt idx="674">
                        <c:v>4.51</c:v>
                      </c:pt>
                      <c:pt idx="675">
                        <c:v>4.5999999999999996</c:v>
                      </c:pt>
                      <c:pt idx="676">
                        <c:v>4.5999999999999996</c:v>
                      </c:pt>
                      <c:pt idx="677">
                        <c:v>4.53</c:v>
                      </c:pt>
                      <c:pt idx="678">
                        <c:v>4.4400000000000004</c:v>
                      </c:pt>
                      <c:pt idx="679">
                        <c:v>4.3600000000000003</c:v>
                      </c:pt>
                      <c:pt idx="680">
                        <c:v>4.46</c:v>
                      </c:pt>
                      <c:pt idx="681">
                        <c:v>4.3499999999999996</c:v>
                      </c:pt>
                      <c:pt idx="682">
                        <c:v>4.2300000000000004</c:v>
                      </c:pt>
                      <c:pt idx="683">
                        <c:v>4.2</c:v>
                      </c:pt>
                      <c:pt idx="684">
                        <c:v>4.18</c:v>
                      </c:pt>
                      <c:pt idx="685">
                        <c:v>4.2300000000000004</c:v>
                      </c:pt>
                      <c:pt idx="686">
                        <c:v>4.3</c:v>
                      </c:pt>
                      <c:pt idx="687">
                        <c:v>4.1500000000000004</c:v>
                      </c:pt>
                      <c:pt idx="688">
                        <c:v>4.28</c:v>
                      </c:pt>
                      <c:pt idx="689">
                        <c:v>4.32</c:v>
                      </c:pt>
                      <c:pt idx="690">
                        <c:v>4.28</c:v>
                      </c:pt>
                      <c:pt idx="691">
                        <c:v>4.5999999999999996</c:v>
                      </c:pt>
                      <c:pt idx="692">
                        <c:v>4.74</c:v>
                      </c:pt>
                      <c:pt idx="693">
                        <c:v>4.7</c:v>
                      </c:pt>
                      <c:pt idx="694">
                        <c:v>4.75</c:v>
                      </c:pt>
                      <c:pt idx="695">
                        <c:v>4.76</c:v>
                      </c:pt>
                      <c:pt idx="696">
                        <c:v>4.66</c:v>
                      </c:pt>
                      <c:pt idx="697">
                        <c:v>4.42</c:v>
                      </c:pt>
                      <c:pt idx="698">
                        <c:v>4.4000000000000004</c:v>
                      </c:pt>
                      <c:pt idx="699">
                        <c:v>4.6500000000000004</c:v>
                      </c:pt>
                      <c:pt idx="700">
                        <c:v>4.6500000000000004</c:v>
                      </c:pt>
                      <c:pt idx="701">
                        <c:v>4.4000000000000004</c:v>
                      </c:pt>
                      <c:pt idx="702">
                        <c:v>4.8499999999999996</c:v>
                      </c:pt>
                      <c:pt idx="703">
                        <c:v>4.9800000000000004</c:v>
                      </c:pt>
                      <c:pt idx="704">
                        <c:v>5.2</c:v>
                      </c:pt>
                      <c:pt idx="705">
                        <c:v>5.12</c:v>
                      </c:pt>
                      <c:pt idx="706">
                        <c:v>5.04</c:v>
                      </c:pt>
                      <c:pt idx="707">
                        <c:v>4.96</c:v>
                      </c:pt>
                      <c:pt idx="708">
                        <c:v>4.9800000000000004</c:v>
                      </c:pt>
                      <c:pt idx="709">
                        <c:v>4.9000000000000004</c:v>
                      </c:pt>
                      <c:pt idx="710">
                        <c:v>4.8600000000000003</c:v>
                      </c:pt>
                      <c:pt idx="711">
                        <c:v>4.72</c:v>
                      </c:pt>
                      <c:pt idx="712">
                        <c:v>4.54</c:v>
                      </c:pt>
                      <c:pt idx="713">
                        <c:v>4.47</c:v>
                      </c:pt>
                      <c:pt idx="714">
                        <c:v>4.46</c:v>
                      </c:pt>
                      <c:pt idx="715">
                        <c:v>4.3899999999999997</c:v>
                      </c:pt>
                      <c:pt idx="716">
                        <c:v>4.3499999999999996</c:v>
                      </c:pt>
                      <c:pt idx="717">
                        <c:v>4.33</c:v>
                      </c:pt>
                      <c:pt idx="718">
                        <c:v>4.3</c:v>
                      </c:pt>
                      <c:pt idx="719">
                        <c:v>4.24</c:v>
                      </c:pt>
                      <c:pt idx="720">
                        <c:v>4.05</c:v>
                      </c:pt>
                      <c:pt idx="721">
                        <c:v>4.0199999999999996</c:v>
                      </c:pt>
                      <c:pt idx="722">
                        <c:v>3.9</c:v>
                      </c:pt>
                      <c:pt idx="723">
                        <c:v>3.8</c:v>
                      </c:pt>
                      <c:pt idx="724">
                        <c:v>3.62</c:v>
                      </c:pt>
                      <c:pt idx="725">
                        <c:v>3.55</c:v>
                      </c:pt>
                      <c:pt idx="726">
                        <c:v>3.72</c:v>
                      </c:pt>
                      <c:pt idx="727">
                        <c:v>3.55</c:v>
                      </c:pt>
                      <c:pt idx="728">
                        <c:v>3.47</c:v>
                      </c:pt>
                      <c:pt idx="729">
                        <c:v>3.46</c:v>
                      </c:pt>
                    </c:numCache>
                  </c:numRef>
                </c:val>
                <c:smooth val="1"/>
                <c:extLst xmlns:c15="http://schemas.microsoft.com/office/drawing/2012/chart">
                  <c:ext xmlns:c16="http://schemas.microsoft.com/office/drawing/2014/chart" uri="{C3380CC4-5D6E-409C-BE32-E72D297353CC}">
                    <c16:uniqueId val="{0000000E-C356-4A58-9C10-638A3180D7E4}"/>
                  </c:ext>
                </c:extLst>
              </c15:ser>
            </c15:filteredLineSeries>
            <c15:filteredLineSeries>
              <c15:ser>
                <c:idx val="4"/>
                <c:order val="5"/>
                <c:tx>
                  <c:v>2005</c:v>
                </c:tx>
                <c:spPr>
                  <a:ln w="12700">
                    <a:solidFill>
                      <a:schemeClr val="accent6">
                        <a:lumMod val="20000"/>
                        <a:lumOff val="80000"/>
                      </a:schemeClr>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DATOS!$AB$3:$AB$732</c15:sqref>
                        </c15:formulaRef>
                      </c:ext>
                    </c:extLst>
                    <c:numCache>
                      <c:formatCode>0.00</c:formatCode>
                      <c:ptCount val="730"/>
                      <c:pt idx="0">
                        <c:v>3.4</c:v>
                      </c:pt>
                      <c:pt idx="1">
                        <c:v>3.32</c:v>
                      </c:pt>
                      <c:pt idx="2">
                        <c:v>3.17</c:v>
                      </c:pt>
                      <c:pt idx="3">
                        <c:v>3.1</c:v>
                      </c:pt>
                      <c:pt idx="4">
                        <c:v>3.02</c:v>
                      </c:pt>
                      <c:pt idx="5">
                        <c:v>2.9</c:v>
                      </c:pt>
                      <c:pt idx="6">
                        <c:v>2.73</c:v>
                      </c:pt>
                      <c:pt idx="7">
                        <c:v>2.65</c:v>
                      </c:pt>
                      <c:pt idx="8">
                        <c:v>2.58</c:v>
                      </c:pt>
                      <c:pt idx="9">
                        <c:v>2.54</c:v>
                      </c:pt>
                      <c:pt idx="10">
                        <c:v>2.6</c:v>
                      </c:pt>
                      <c:pt idx="11">
                        <c:v>2.58</c:v>
                      </c:pt>
                      <c:pt idx="12">
                        <c:v>2.66</c:v>
                      </c:pt>
                      <c:pt idx="13">
                        <c:v>2.75</c:v>
                      </c:pt>
                      <c:pt idx="14">
                        <c:v>2.82</c:v>
                      </c:pt>
                      <c:pt idx="15">
                        <c:v>2.87</c:v>
                      </c:pt>
                      <c:pt idx="16">
                        <c:v>2.92</c:v>
                      </c:pt>
                      <c:pt idx="17">
                        <c:v>3</c:v>
                      </c:pt>
                      <c:pt idx="18">
                        <c:v>3.05</c:v>
                      </c:pt>
                      <c:pt idx="19">
                        <c:v>2.98</c:v>
                      </c:pt>
                      <c:pt idx="20">
                        <c:v>3.05</c:v>
                      </c:pt>
                      <c:pt idx="21">
                        <c:v>3.05</c:v>
                      </c:pt>
                      <c:pt idx="22">
                        <c:v>3.28</c:v>
                      </c:pt>
                      <c:pt idx="23">
                        <c:v>3.3</c:v>
                      </c:pt>
                      <c:pt idx="24">
                        <c:v>3.17</c:v>
                      </c:pt>
                      <c:pt idx="25">
                        <c:v>3.05</c:v>
                      </c:pt>
                      <c:pt idx="26">
                        <c:v>3.05</c:v>
                      </c:pt>
                      <c:pt idx="27">
                        <c:v>3.1</c:v>
                      </c:pt>
                      <c:pt idx="28">
                        <c:v>3.95</c:v>
                      </c:pt>
                      <c:pt idx="29">
                        <c:v>3.6</c:v>
                      </c:pt>
                      <c:pt idx="30">
                        <c:v>3.58</c:v>
                      </c:pt>
                      <c:pt idx="31">
                        <c:v>3.6</c:v>
                      </c:pt>
                      <c:pt idx="32">
                        <c:v>3.54</c:v>
                      </c:pt>
                      <c:pt idx="33">
                        <c:v>3.5</c:v>
                      </c:pt>
                      <c:pt idx="34">
                        <c:v>3.37</c:v>
                      </c:pt>
                      <c:pt idx="35">
                        <c:v>3.21</c:v>
                      </c:pt>
                      <c:pt idx="36">
                        <c:v>3.06</c:v>
                      </c:pt>
                      <c:pt idx="37">
                        <c:v>3.2</c:v>
                      </c:pt>
                      <c:pt idx="38">
                        <c:v>3.37</c:v>
                      </c:pt>
                      <c:pt idx="39">
                        <c:v>3.34</c:v>
                      </c:pt>
                      <c:pt idx="40">
                        <c:v>3.43</c:v>
                      </c:pt>
                      <c:pt idx="41">
                        <c:v>3.6</c:v>
                      </c:pt>
                      <c:pt idx="42">
                        <c:v>3.65</c:v>
                      </c:pt>
                      <c:pt idx="43">
                        <c:v>3.92</c:v>
                      </c:pt>
                      <c:pt idx="44">
                        <c:v>4.0999999999999996</c:v>
                      </c:pt>
                      <c:pt idx="45">
                        <c:v>4.0199999999999996</c:v>
                      </c:pt>
                      <c:pt idx="46">
                        <c:v>3.85</c:v>
                      </c:pt>
                      <c:pt idx="47">
                        <c:v>3.74</c:v>
                      </c:pt>
                      <c:pt idx="48">
                        <c:v>3.68</c:v>
                      </c:pt>
                      <c:pt idx="49">
                        <c:v>3.52</c:v>
                      </c:pt>
                      <c:pt idx="50">
                        <c:v>3.47</c:v>
                      </c:pt>
                      <c:pt idx="51">
                        <c:v>3.56</c:v>
                      </c:pt>
                      <c:pt idx="52">
                        <c:v>3.6</c:v>
                      </c:pt>
                      <c:pt idx="53">
                        <c:v>3.32</c:v>
                      </c:pt>
                      <c:pt idx="54">
                        <c:v>3.3</c:v>
                      </c:pt>
                      <c:pt idx="55">
                        <c:v>3.18</c:v>
                      </c:pt>
                      <c:pt idx="56">
                        <c:v>3.28</c:v>
                      </c:pt>
                      <c:pt idx="57">
                        <c:v>3.38</c:v>
                      </c:pt>
                      <c:pt idx="58">
                        <c:v>3.3</c:v>
                      </c:pt>
                      <c:pt idx="59">
                        <c:v>3.4</c:v>
                      </c:pt>
                      <c:pt idx="60">
                        <c:v>3.4</c:v>
                      </c:pt>
                      <c:pt idx="61">
                        <c:v>3.35</c:v>
                      </c:pt>
                      <c:pt idx="62">
                        <c:v>3.53</c:v>
                      </c:pt>
                      <c:pt idx="63">
                        <c:v>3.6</c:v>
                      </c:pt>
                      <c:pt idx="64">
                        <c:v>3.62</c:v>
                      </c:pt>
                      <c:pt idx="65">
                        <c:v>3.52</c:v>
                      </c:pt>
                      <c:pt idx="66">
                        <c:v>3.45</c:v>
                      </c:pt>
                      <c:pt idx="67">
                        <c:v>3.35</c:v>
                      </c:pt>
                      <c:pt idx="68">
                        <c:v>3.3</c:v>
                      </c:pt>
                      <c:pt idx="69">
                        <c:v>3.24</c:v>
                      </c:pt>
                      <c:pt idx="70">
                        <c:v>3.35</c:v>
                      </c:pt>
                      <c:pt idx="71">
                        <c:v>3.34</c:v>
                      </c:pt>
                      <c:pt idx="72">
                        <c:v>3.34</c:v>
                      </c:pt>
                      <c:pt idx="73">
                        <c:v>3.32</c:v>
                      </c:pt>
                      <c:pt idx="74">
                        <c:v>3.3</c:v>
                      </c:pt>
                      <c:pt idx="75">
                        <c:v>3.25</c:v>
                      </c:pt>
                      <c:pt idx="76">
                        <c:v>3.25</c:v>
                      </c:pt>
                      <c:pt idx="77">
                        <c:v>3.1</c:v>
                      </c:pt>
                      <c:pt idx="78">
                        <c:v>3.03</c:v>
                      </c:pt>
                      <c:pt idx="79">
                        <c:v>3.12</c:v>
                      </c:pt>
                      <c:pt idx="80">
                        <c:v>3.08</c:v>
                      </c:pt>
                      <c:pt idx="81">
                        <c:v>3.02</c:v>
                      </c:pt>
                      <c:pt idx="82">
                        <c:v>3.26</c:v>
                      </c:pt>
                      <c:pt idx="83">
                        <c:v>3.52</c:v>
                      </c:pt>
                      <c:pt idx="84">
                        <c:v>3.69</c:v>
                      </c:pt>
                      <c:pt idx="85">
                        <c:v>4.1399999999999997</c:v>
                      </c:pt>
                      <c:pt idx="86">
                        <c:v>4.8</c:v>
                      </c:pt>
                      <c:pt idx="87">
                        <c:v>4.78</c:v>
                      </c:pt>
                      <c:pt idx="88">
                        <c:v>4.8499999999999996</c:v>
                      </c:pt>
                      <c:pt idx="89">
                        <c:v>4.96</c:v>
                      </c:pt>
                      <c:pt idx="90">
                        <c:v>5.04</c:v>
                      </c:pt>
                      <c:pt idx="91">
                        <c:v>4.9400000000000004</c:v>
                      </c:pt>
                      <c:pt idx="92">
                        <c:v>4.74</c:v>
                      </c:pt>
                      <c:pt idx="93">
                        <c:v>4.5</c:v>
                      </c:pt>
                      <c:pt idx="94">
                        <c:v>4.3</c:v>
                      </c:pt>
                      <c:pt idx="95">
                        <c:v>4.1500000000000004</c:v>
                      </c:pt>
                      <c:pt idx="96">
                        <c:v>4.05</c:v>
                      </c:pt>
                      <c:pt idx="97">
                        <c:v>4.05</c:v>
                      </c:pt>
                      <c:pt idx="98">
                        <c:v>4.12</c:v>
                      </c:pt>
                      <c:pt idx="99">
                        <c:v>4.22</c:v>
                      </c:pt>
                      <c:pt idx="100">
                        <c:v>4.34</c:v>
                      </c:pt>
                      <c:pt idx="101">
                        <c:v>4.18</c:v>
                      </c:pt>
                      <c:pt idx="102">
                        <c:v>4.1500000000000004</c:v>
                      </c:pt>
                      <c:pt idx="103">
                        <c:v>4.03</c:v>
                      </c:pt>
                      <c:pt idx="104">
                        <c:v>3.94</c:v>
                      </c:pt>
                      <c:pt idx="105">
                        <c:v>3.86</c:v>
                      </c:pt>
                      <c:pt idx="106">
                        <c:v>3.8</c:v>
                      </c:pt>
                      <c:pt idx="107">
                        <c:v>3.74</c:v>
                      </c:pt>
                      <c:pt idx="108">
                        <c:v>3.76</c:v>
                      </c:pt>
                      <c:pt idx="109">
                        <c:v>3.7</c:v>
                      </c:pt>
                      <c:pt idx="110">
                        <c:v>3.72</c:v>
                      </c:pt>
                      <c:pt idx="111">
                        <c:v>3.72</c:v>
                      </c:pt>
                      <c:pt idx="112">
                        <c:v>3.72</c:v>
                      </c:pt>
                      <c:pt idx="113">
                        <c:v>3.76</c:v>
                      </c:pt>
                      <c:pt idx="114">
                        <c:v>3.72</c:v>
                      </c:pt>
                      <c:pt idx="115">
                        <c:v>3.66</c:v>
                      </c:pt>
                      <c:pt idx="116">
                        <c:v>3.66</c:v>
                      </c:pt>
                      <c:pt idx="117">
                        <c:v>3.58</c:v>
                      </c:pt>
                      <c:pt idx="118">
                        <c:v>3.65</c:v>
                      </c:pt>
                      <c:pt idx="119">
                        <c:v>3.54</c:v>
                      </c:pt>
                      <c:pt idx="120">
                        <c:v>3.4</c:v>
                      </c:pt>
                      <c:pt idx="121">
                        <c:v>3.38</c:v>
                      </c:pt>
                      <c:pt idx="122">
                        <c:v>3.7</c:v>
                      </c:pt>
                      <c:pt idx="123">
                        <c:v>3.88</c:v>
                      </c:pt>
                      <c:pt idx="124">
                        <c:v>3.86</c:v>
                      </c:pt>
                      <c:pt idx="125">
                        <c:v>3.8</c:v>
                      </c:pt>
                      <c:pt idx="126">
                        <c:v>3.7</c:v>
                      </c:pt>
                      <c:pt idx="127">
                        <c:v>3.62</c:v>
                      </c:pt>
                      <c:pt idx="128">
                        <c:v>3.65</c:v>
                      </c:pt>
                      <c:pt idx="129">
                        <c:v>3.7</c:v>
                      </c:pt>
                      <c:pt idx="130">
                        <c:v>3.88</c:v>
                      </c:pt>
                      <c:pt idx="131">
                        <c:v>4.0999999999999996</c:v>
                      </c:pt>
                      <c:pt idx="132">
                        <c:v>4.3499999999999996</c:v>
                      </c:pt>
                      <c:pt idx="133">
                        <c:v>4</c:v>
                      </c:pt>
                      <c:pt idx="134">
                        <c:v>4.05</c:v>
                      </c:pt>
                      <c:pt idx="135">
                        <c:v>4.2</c:v>
                      </c:pt>
                      <c:pt idx="136">
                        <c:v>4.46</c:v>
                      </c:pt>
                      <c:pt idx="137">
                        <c:v>4.5999999999999996</c:v>
                      </c:pt>
                      <c:pt idx="138">
                        <c:v>4.7</c:v>
                      </c:pt>
                      <c:pt idx="139">
                        <c:v>4.6900000000000004</c:v>
                      </c:pt>
                      <c:pt idx="140">
                        <c:v>4.6399999999999997</c:v>
                      </c:pt>
                      <c:pt idx="141">
                        <c:v>4.57</c:v>
                      </c:pt>
                      <c:pt idx="142">
                        <c:v>4.45</c:v>
                      </c:pt>
                      <c:pt idx="143">
                        <c:v>4.3</c:v>
                      </c:pt>
                      <c:pt idx="144">
                        <c:v>4.03</c:v>
                      </c:pt>
                      <c:pt idx="145">
                        <c:v>3.82</c:v>
                      </c:pt>
                      <c:pt idx="146">
                        <c:v>3.66</c:v>
                      </c:pt>
                      <c:pt idx="147">
                        <c:v>3.6</c:v>
                      </c:pt>
                      <c:pt idx="148">
                        <c:v>3.6</c:v>
                      </c:pt>
                      <c:pt idx="149">
                        <c:v>3.63</c:v>
                      </c:pt>
                      <c:pt idx="150">
                        <c:v>3.61</c:v>
                      </c:pt>
                      <c:pt idx="151">
                        <c:v>3.65</c:v>
                      </c:pt>
                      <c:pt idx="152">
                        <c:v>3.67</c:v>
                      </c:pt>
                      <c:pt idx="153">
                        <c:v>3.88</c:v>
                      </c:pt>
                      <c:pt idx="154">
                        <c:v>4.2</c:v>
                      </c:pt>
                      <c:pt idx="155">
                        <c:v>4.2</c:v>
                      </c:pt>
                      <c:pt idx="156">
                        <c:v>4.26</c:v>
                      </c:pt>
                      <c:pt idx="157">
                        <c:v>4.33</c:v>
                      </c:pt>
                      <c:pt idx="158">
                        <c:v>4.4000000000000004</c:v>
                      </c:pt>
                      <c:pt idx="159">
                        <c:v>4.3499999999999996</c:v>
                      </c:pt>
                      <c:pt idx="160">
                        <c:v>4.32</c:v>
                      </c:pt>
                      <c:pt idx="161">
                        <c:v>4.25</c:v>
                      </c:pt>
                      <c:pt idx="162">
                        <c:v>4.22</c:v>
                      </c:pt>
                      <c:pt idx="163">
                        <c:v>4.22</c:v>
                      </c:pt>
                      <c:pt idx="164">
                        <c:v>4.18</c:v>
                      </c:pt>
                      <c:pt idx="165">
                        <c:v>3.96</c:v>
                      </c:pt>
                      <c:pt idx="166">
                        <c:v>3.7</c:v>
                      </c:pt>
                      <c:pt idx="167">
                        <c:v>3.59</c:v>
                      </c:pt>
                      <c:pt idx="168">
                        <c:v>3.42</c:v>
                      </c:pt>
                      <c:pt idx="169">
                        <c:v>3.4</c:v>
                      </c:pt>
                      <c:pt idx="170">
                        <c:v>3.47</c:v>
                      </c:pt>
                      <c:pt idx="171">
                        <c:v>3.56</c:v>
                      </c:pt>
                      <c:pt idx="172">
                        <c:v>3.5</c:v>
                      </c:pt>
                      <c:pt idx="173">
                        <c:v>3.4</c:v>
                      </c:pt>
                      <c:pt idx="174">
                        <c:v>4.4400000000000004</c:v>
                      </c:pt>
                      <c:pt idx="175">
                        <c:v>3.68</c:v>
                      </c:pt>
                      <c:pt idx="176">
                        <c:v>3.9</c:v>
                      </c:pt>
                      <c:pt idx="177">
                        <c:v>3.84</c:v>
                      </c:pt>
                      <c:pt idx="178">
                        <c:v>3.84</c:v>
                      </c:pt>
                      <c:pt idx="179">
                        <c:v>3.9</c:v>
                      </c:pt>
                      <c:pt idx="180">
                        <c:v>4</c:v>
                      </c:pt>
                      <c:pt idx="181">
                        <c:v>4.2300000000000004</c:v>
                      </c:pt>
                      <c:pt idx="182">
                        <c:v>4.32</c:v>
                      </c:pt>
                      <c:pt idx="183">
                        <c:v>4.4400000000000004</c:v>
                      </c:pt>
                      <c:pt idx="184">
                        <c:v>4.4000000000000004</c:v>
                      </c:pt>
                      <c:pt idx="185">
                        <c:v>4.3600000000000003</c:v>
                      </c:pt>
                      <c:pt idx="186">
                        <c:v>4.3600000000000003</c:v>
                      </c:pt>
                      <c:pt idx="187">
                        <c:v>4.43</c:v>
                      </c:pt>
                      <c:pt idx="188">
                        <c:v>4.3099999999999996</c:v>
                      </c:pt>
                      <c:pt idx="189">
                        <c:v>4.22</c:v>
                      </c:pt>
                      <c:pt idx="190">
                        <c:v>4.22</c:v>
                      </c:pt>
                      <c:pt idx="191">
                        <c:v>4.2</c:v>
                      </c:pt>
                      <c:pt idx="192">
                        <c:v>4.17</c:v>
                      </c:pt>
                      <c:pt idx="193">
                        <c:v>4.12</c:v>
                      </c:pt>
                      <c:pt idx="194">
                        <c:v>4.22</c:v>
                      </c:pt>
                      <c:pt idx="195">
                        <c:v>4.26</c:v>
                      </c:pt>
                      <c:pt idx="196">
                        <c:v>4.22</c:v>
                      </c:pt>
                      <c:pt idx="197">
                        <c:v>4.2300000000000004</c:v>
                      </c:pt>
                      <c:pt idx="198">
                        <c:v>4.2300000000000004</c:v>
                      </c:pt>
                      <c:pt idx="199">
                        <c:v>4.26</c:v>
                      </c:pt>
                      <c:pt idx="200">
                        <c:v>4.17</c:v>
                      </c:pt>
                      <c:pt idx="201">
                        <c:v>4.18</c:v>
                      </c:pt>
                      <c:pt idx="202">
                        <c:v>4.24</c:v>
                      </c:pt>
                      <c:pt idx="203">
                        <c:v>4.0199999999999996</c:v>
                      </c:pt>
                      <c:pt idx="204">
                        <c:v>3.86</c:v>
                      </c:pt>
                      <c:pt idx="205">
                        <c:v>3.7</c:v>
                      </c:pt>
                      <c:pt idx="206">
                        <c:v>3.64</c:v>
                      </c:pt>
                      <c:pt idx="207">
                        <c:v>3.64</c:v>
                      </c:pt>
                      <c:pt idx="208">
                        <c:v>3.6</c:v>
                      </c:pt>
                      <c:pt idx="209">
                        <c:v>3.47</c:v>
                      </c:pt>
                      <c:pt idx="210">
                        <c:v>3.37</c:v>
                      </c:pt>
                      <c:pt idx="211">
                        <c:v>3.26</c:v>
                      </c:pt>
                      <c:pt idx="212">
                        <c:v>3.18</c:v>
                      </c:pt>
                      <c:pt idx="213">
                        <c:v>3.12</c:v>
                      </c:pt>
                      <c:pt idx="214">
                        <c:v>3.1</c:v>
                      </c:pt>
                      <c:pt idx="215">
                        <c:v>3.08</c:v>
                      </c:pt>
                      <c:pt idx="216">
                        <c:v>3.04</c:v>
                      </c:pt>
                      <c:pt idx="217">
                        <c:v>2.97</c:v>
                      </c:pt>
                      <c:pt idx="218">
                        <c:v>2.86</c:v>
                      </c:pt>
                      <c:pt idx="219">
                        <c:v>2.77</c:v>
                      </c:pt>
                      <c:pt idx="220">
                        <c:v>3.02</c:v>
                      </c:pt>
                      <c:pt idx="221">
                        <c:v>3.08</c:v>
                      </c:pt>
                      <c:pt idx="222">
                        <c:v>3.08</c:v>
                      </c:pt>
                      <c:pt idx="223">
                        <c:v>3.24</c:v>
                      </c:pt>
                      <c:pt idx="224">
                        <c:v>3.36</c:v>
                      </c:pt>
                      <c:pt idx="225">
                        <c:v>3.5</c:v>
                      </c:pt>
                      <c:pt idx="226">
                        <c:v>3.54</c:v>
                      </c:pt>
                      <c:pt idx="227">
                        <c:v>3.48</c:v>
                      </c:pt>
                      <c:pt idx="228">
                        <c:v>3.42</c:v>
                      </c:pt>
                      <c:pt idx="229">
                        <c:v>3.6</c:v>
                      </c:pt>
                      <c:pt idx="230">
                        <c:v>3.71</c:v>
                      </c:pt>
                      <c:pt idx="231">
                        <c:v>3.96</c:v>
                      </c:pt>
                      <c:pt idx="232">
                        <c:v>3.86</c:v>
                      </c:pt>
                      <c:pt idx="233">
                        <c:v>3.7</c:v>
                      </c:pt>
                      <c:pt idx="234">
                        <c:v>3.67</c:v>
                      </c:pt>
                      <c:pt idx="235">
                        <c:v>3.57</c:v>
                      </c:pt>
                      <c:pt idx="236">
                        <c:v>3.5</c:v>
                      </c:pt>
                      <c:pt idx="237">
                        <c:v>3.44</c:v>
                      </c:pt>
                      <c:pt idx="238">
                        <c:v>3.39</c:v>
                      </c:pt>
                      <c:pt idx="239">
                        <c:v>3.34</c:v>
                      </c:pt>
                      <c:pt idx="240">
                        <c:v>3.35</c:v>
                      </c:pt>
                      <c:pt idx="241">
                        <c:v>3.37</c:v>
                      </c:pt>
                      <c:pt idx="242">
                        <c:v>3.41</c:v>
                      </c:pt>
                      <c:pt idx="243">
                        <c:v>3.35</c:v>
                      </c:pt>
                      <c:pt idx="244">
                        <c:v>3.32</c:v>
                      </c:pt>
                      <c:pt idx="245">
                        <c:v>3.52</c:v>
                      </c:pt>
                      <c:pt idx="246">
                        <c:v>3.58</c:v>
                      </c:pt>
                      <c:pt idx="247">
                        <c:v>3.9</c:v>
                      </c:pt>
                      <c:pt idx="248">
                        <c:v>3.95</c:v>
                      </c:pt>
                      <c:pt idx="249">
                        <c:v>4.03</c:v>
                      </c:pt>
                      <c:pt idx="250">
                        <c:v>4.25</c:v>
                      </c:pt>
                      <c:pt idx="251">
                        <c:v>3.46</c:v>
                      </c:pt>
                      <c:pt idx="252">
                        <c:v>4.0999999999999996</c:v>
                      </c:pt>
                      <c:pt idx="253">
                        <c:v>3.9</c:v>
                      </c:pt>
                      <c:pt idx="254">
                        <c:v>3.82</c:v>
                      </c:pt>
                      <c:pt idx="255">
                        <c:v>3.78</c:v>
                      </c:pt>
                      <c:pt idx="256">
                        <c:v>3.78</c:v>
                      </c:pt>
                      <c:pt idx="257">
                        <c:v>3.68</c:v>
                      </c:pt>
                      <c:pt idx="258">
                        <c:v>3.62</c:v>
                      </c:pt>
                      <c:pt idx="259">
                        <c:v>3.45</c:v>
                      </c:pt>
                      <c:pt idx="260">
                        <c:v>3.25</c:v>
                      </c:pt>
                      <c:pt idx="261">
                        <c:v>3.2</c:v>
                      </c:pt>
                      <c:pt idx="262">
                        <c:v>3.25</c:v>
                      </c:pt>
                      <c:pt idx="263">
                        <c:v>3.35</c:v>
                      </c:pt>
                      <c:pt idx="264">
                        <c:v>3.48</c:v>
                      </c:pt>
                      <c:pt idx="265">
                        <c:v>3.46</c:v>
                      </c:pt>
                      <c:pt idx="266">
                        <c:v>3.64</c:v>
                      </c:pt>
                      <c:pt idx="267">
                        <c:v>3.66</c:v>
                      </c:pt>
                      <c:pt idx="268">
                        <c:v>3.9</c:v>
                      </c:pt>
                      <c:pt idx="269">
                        <c:v>3.66</c:v>
                      </c:pt>
                      <c:pt idx="270">
                        <c:v>3.96</c:v>
                      </c:pt>
                      <c:pt idx="271">
                        <c:v>5.28</c:v>
                      </c:pt>
                      <c:pt idx="272">
                        <c:v>5.4</c:v>
                      </c:pt>
                      <c:pt idx="273">
                        <c:v>5.24</c:v>
                      </c:pt>
                      <c:pt idx="274">
                        <c:v>5.54</c:v>
                      </c:pt>
                      <c:pt idx="275">
                        <c:v>6.2</c:v>
                      </c:pt>
                      <c:pt idx="276">
                        <c:v>5.97</c:v>
                      </c:pt>
                      <c:pt idx="277">
                        <c:v>5.62</c:v>
                      </c:pt>
                      <c:pt idx="278">
                        <c:v>5.4</c:v>
                      </c:pt>
                      <c:pt idx="279">
                        <c:v>5.2</c:v>
                      </c:pt>
                      <c:pt idx="280">
                        <c:v>4.8</c:v>
                      </c:pt>
                      <c:pt idx="281">
                        <c:v>4.54</c:v>
                      </c:pt>
                      <c:pt idx="282">
                        <c:v>4.2</c:v>
                      </c:pt>
                      <c:pt idx="283">
                        <c:v>4.05</c:v>
                      </c:pt>
                      <c:pt idx="284">
                        <c:v>3.9</c:v>
                      </c:pt>
                      <c:pt idx="285">
                        <c:v>3.86</c:v>
                      </c:pt>
                      <c:pt idx="286">
                        <c:v>3.74</c:v>
                      </c:pt>
                      <c:pt idx="287">
                        <c:v>3.5</c:v>
                      </c:pt>
                      <c:pt idx="288">
                        <c:v>3.4</c:v>
                      </c:pt>
                      <c:pt idx="289">
                        <c:v>3.84</c:v>
                      </c:pt>
                      <c:pt idx="290">
                        <c:v>3.86</c:v>
                      </c:pt>
                      <c:pt idx="291">
                        <c:v>3.71</c:v>
                      </c:pt>
                      <c:pt idx="292">
                        <c:v>3.47</c:v>
                      </c:pt>
                      <c:pt idx="293">
                        <c:v>3.33</c:v>
                      </c:pt>
                      <c:pt idx="294">
                        <c:v>3.26</c:v>
                      </c:pt>
                      <c:pt idx="295">
                        <c:v>3.18</c:v>
                      </c:pt>
                      <c:pt idx="296">
                        <c:v>3.2</c:v>
                      </c:pt>
                      <c:pt idx="297">
                        <c:v>3.18</c:v>
                      </c:pt>
                      <c:pt idx="298">
                        <c:v>3.05</c:v>
                      </c:pt>
                      <c:pt idx="299">
                        <c:v>3.01</c:v>
                      </c:pt>
                      <c:pt idx="300">
                        <c:v>2.98</c:v>
                      </c:pt>
                      <c:pt idx="301">
                        <c:v>2.92</c:v>
                      </c:pt>
                      <c:pt idx="302">
                        <c:v>2.9</c:v>
                      </c:pt>
                      <c:pt idx="303">
                        <c:v>2.82</c:v>
                      </c:pt>
                      <c:pt idx="304">
                        <c:v>3.1</c:v>
                      </c:pt>
                      <c:pt idx="305">
                        <c:v>3.04</c:v>
                      </c:pt>
                      <c:pt idx="306">
                        <c:v>2.9</c:v>
                      </c:pt>
                      <c:pt idx="307">
                        <c:v>2.8</c:v>
                      </c:pt>
                      <c:pt idx="308">
                        <c:v>2.74</c:v>
                      </c:pt>
                      <c:pt idx="309">
                        <c:v>2.62</c:v>
                      </c:pt>
                      <c:pt idx="310">
                        <c:v>2.65</c:v>
                      </c:pt>
                      <c:pt idx="311">
                        <c:v>2.72</c:v>
                      </c:pt>
                      <c:pt idx="312">
                        <c:v>2.8</c:v>
                      </c:pt>
                      <c:pt idx="313">
                        <c:v>2.86</c:v>
                      </c:pt>
                      <c:pt idx="314">
                        <c:v>2.93</c:v>
                      </c:pt>
                      <c:pt idx="315">
                        <c:v>3.03</c:v>
                      </c:pt>
                      <c:pt idx="316">
                        <c:v>3.08</c:v>
                      </c:pt>
                      <c:pt idx="317">
                        <c:v>3.15</c:v>
                      </c:pt>
                      <c:pt idx="318">
                        <c:v>3.1</c:v>
                      </c:pt>
                      <c:pt idx="319">
                        <c:v>3.08</c:v>
                      </c:pt>
                      <c:pt idx="320">
                        <c:v>3.08</c:v>
                      </c:pt>
                      <c:pt idx="321">
                        <c:v>2.96</c:v>
                      </c:pt>
                      <c:pt idx="322">
                        <c:v>2.9</c:v>
                      </c:pt>
                      <c:pt idx="323">
                        <c:v>2.84</c:v>
                      </c:pt>
                      <c:pt idx="324">
                        <c:v>2.8</c:v>
                      </c:pt>
                      <c:pt idx="325">
                        <c:v>2.73</c:v>
                      </c:pt>
                      <c:pt idx="326">
                        <c:v>2.58</c:v>
                      </c:pt>
                      <c:pt idx="327">
                        <c:v>2.6</c:v>
                      </c:pt>
                      <c:pt idx="328">
                        <c:v>2.68</c:v>
                      </c:pt>
                      <c:pt idx="329">
                        <c:v>2.88</c:v>
                      </c:pt>
                      <c:pt idx="330">
                        <c:v>2.78</c:v>
                      </c:pt>
                      <c:pt idx="331">
                        <c:v>2.61</c:v>
                      </c:pt>
                      <c:pt idx="332">
                        <c:v>2.56</c:v>
                      </c:pt>
                      <c:pt idx="333">
                        <c:v>2.61</c:v>
                      </c:pt>
                      <c:pt idx="334">
                        <c:v>2.41</c:v>
                      </c:pt>
                      <c:pt idx="335">
                        <c:v>2.3199999999999998</c:v>
                      </c:pt>
                      <c:pt idx="336">
                        <c:v>2.35</c:v>
                      </c:pt>
                      <c:pt idx="337">
                        <c:v>2.2400000000000002</c:v>
                      </c:pt>
                      <c:pt idx="338">
                        <c:v>2.2599999999999998</c:v>
                      </c:pt>
                      <c:pt idx="339">
                        <c:v>2.2000000000000002</c:v>
                      </c:pt>
                      <c:pt idx="340">
                        <c:v>2.2000000000000002</c:v>
                      </c:pt>
                      <c:pt idx="341">
                        <c:v>2.16</c:v>
                      </c:pt>
                      <c:pt idx="342">
                        <c:v>2.21</c:v>
                      </c:pt>
                      <c:pt idx="343">
                        <c:v>2.35</c:v>
                      </c:pt>
                      <c:pt idx="344">
                        <c:v>2.2400000000000002</c:v>
                      </c:pt>
                      <c:pt idx="345">
                        <c:v>2.15</c:v>
                      </c:pt>
                      <c:pt idx="346">
                        <c:v>2.12</c:v>
                      </c:pt>
                      <c:pt idx="347">
                        <c:v>2.13</c:v>
                      </c:pt>
                      <c:pt idx="348">
                        <c:v>2.15</c:v>
                      </c:pt>
                      <c:pt idx="349">
                        <c:v>2.08</c:v>
                      </c:pt>
                      <c:pt idx="350">
                        <c:v>2.06</c:v>
                      </c:pt>
                      <c:pt idx="351">
                        <c:v>2</c:v>
                      </c:pt>
                      <c:pt idx="352">
                        <c:v>1.99</c:v>
                      </c:pt>
                      <c:pt idx="353">
                        <c:v>1.95</c:v>
                      </c:pt>
                      <c:pt idx="354">
                        <c:v>1.92</c:v>
                      </c:pt>
                      <c:pt idx="355">
                        <c:v>1.89</c:v>
                      </c:pt>
                      <c:pt idx="356">
                        <c:v>1.89</c:v>
                      </c:pt>
                      <c:pt idx="357">
                        <c:v>1.88</c:v>
                      </c:pt>
                      <c:pt idx="358">
                        <c:v>1.86</c:v>
                      </c:pt>
                      <c:pt idx="359">
                        <c:v>1.88</c:v>
                      </c:pt>
                      <c:pt idx="360">
                        <c:v>1.9</c:v>
                      </c:pt>
                      <c:pt idx="361">
                        <c:v>1.92</c:v>
                      </c:pt>
                      <c:pt idx="362">
                        <c:v>1.94</c:v>
                      </c:pt>
                      <c:pt idx="363">
                        <c:v>2.04</c:v>
                      </c:pt>
                      <c:pt idx="364">
                        <c:v>2.1800000000000002</c:v>
                      </c:pt>
                      <c:pt idx="365">
                        <c:v>2.16</c:v>
                      </c:pt>
                      <c:pt idx="366">
                        <c:v>2.1</c:v>
                      </c:pt>
                      <c:pt idx="367">
                        <c:v>2.09</c:v>
                      </c:pt>
                      <c:pt idx="368">
                        <c:v>2.02</c:v>
                      </c:pt>
                      <c:pt idx="369">
                        <c:v>1.98</c:v>
                      </c:pt>
                      <c:pt idx="370">
                        <c:v>1.92</c:v>
                      </c:pt>
                      <c:pt idx="371">
                        <c:v>1.82</c:v>
                      </c:pt>
                      <c:pt idx="372">
                        <c:v>1.78</c:v>
                      </c:pt>
                      <c:pt idx="373">
                        <c:v>1.72</c:v>
                      </c:pt>
                      <c:pt idx="374">
                        <c:v>1.82</c:v>
                      </c:pt>
                      <c:pt idx="375">
                        <c:v>1.88</c:v>
                      </c:pt>
                      <c:pt idx="376">
                        <c:v>2.04</c:v>
                      </c:pt>
                      <c:pt idx="377">
                        <c:v>1.98</c:v>
                      </c:pt>
                      <c:pt idx="378">
                        <c:v>1.8</c:v>
                      </c:pt>
                      <c:pt idx="379">
                        <c:v>1.78</c:v>
                      </c:pt>
                      <c:pt idx="380">
                        <c:v>1.73</c:v>
                      </c:pt>
                      <c:pt idx="381">
                        <c:v>1.7</c:v>
                      </c:pt>
                      <c:pt idx="382">
                        <c:v>1.69</c:v>
                      </c:pt>
                      <c:pt idx="383">
                        <c:v>1.67</c:v>
                      </c:pt>
                      <c:pt idx="384">
                        <c:v>1.65</c:v>
                      </c:pt>
                      <c:pt idx="385">
                        <c:v>1.73</c:v>
                      </c:pt>
                      <c:pt idx="386">
                        <c:v>1.58</c:v>
                      </c:pt>
                      <c:pt idx="387">
                        <c:v>1.57</c:v>
                      </c:pt>
                      <c:pt idx="388">
                        <c:v>1.55</c:v>
                      </c:pt>
                      <c:pt idx="389">
                        <c:v>1.57</c:v>
                      </c:pt>
                      <c:pt idx="390">
                        <c:v>1.64</c:v>
                      </c:pt>
                      <c:pt idx="391">
                        <c:v>1.7</c:v>
                      </c:pt>
                      <c:pt idx="392">
                        <c:v>1.68</c:v>
                      </c:pt>
                      <c:pt idx="393">
                        <c:v>1.64</c:v>
                      </c:pt>
                      <c:pt idx="394">
                        <c:v>1.64</c:v>
                      </c:pt>
                      <c:pt idx="395">
                        <c:v>1.64</c:v>
                      </c:pt>
                      <c:pt idx="396">
                        <c:v>1.66</c:v>
                      </c:pt>
                      <c:pt idx="397">
                        <c:v>1.65</c:v>
                      </c:pt>
                      <c:pt idx="398">
                        <c:v>1.64</c:v>
                      </c:pt>
                      <c:pt idx="399">
                        <c:v>1.64</c:v>
                      </c:pt>
                      <c:pt idx="400">
                        <c:v>1.68</c:v>
                      </c:pt>
                      <c:pt idx="401">
                        <c:v>1.68</c:v>
                      </c:pt>
                      <c:pt idx="402">
                        <c:v>1.66</c:v>
                      </c:pt>
                      <c:pt idx="403">
                        <c:v>1.78</c:v>
                      </c:pt>
                      <c:pt idx="404">
                        <c:v>1.8</c:v>
                      </c:pt>
                      <c:pt idx="405">
                        <c:v>1.85</c:v>
                      </c:pt>
                      <c:pt idx="406">
                        <c:v>1.9</c:v>
                      </c:pt>
                      <c:pt idx="407">
                        <c:v>1.9</c:v>
                      </c:pt>
                      <c:pt idx="408">
                        <c:v>1.82</c:v>
                      </c:pt>
                      <c:pt idx="409">
                        <c:v>1.76</c:v>
                      </c:pt>
                      <c:pt idx="410">
                        <c:v>1.67</c:v>
                      </c:pt>
                      <c:pt idx="411">
                        <c:v>1.62</c:v>
                      </c:pt>
                      <c:pt idx="412">
                        <c:v>1.6</c:v>
                      </c:pt>
                      <c:pt idx="413">
                        <c:v>1.6</c:v>
                      </c:pt>
                      <c:pt idx="414">
                        <c:v>1.57</c:v>
                      </c:pt>
                      <c:pt idx="415">
                        <c:v>1.52</c:v>
                      </c:pt>
                      <c:pt idx="416">
                        <c:v>1.46</c:v>
                      </c:pt>
                      <c:pt idx="417">
                        <c:v>1.42</c:v>
                      </c:pt>
                      <c:pt idx="418">
                        <c:v>1.4</c:v>
                      </c:pt>
                      <c:pt idx="419">
                        <c:v>1.4</c:v>
                      </c:pt>
                      <c:pt idx="420">
                        <c:v>1.39</c:v>
                      </c:pt>
                      <c:pt idx="421">
                        <c:v>1.39</c:v>
                      </c:pt>
                      <c:pt idx="422">
                        <c:v>1.38</c:v>
                      </c:pt>
                      <c:pt idx="423">
                        <c:v>1.35</c:v>
                      </c:pt>
                      <c:pt idx="424">
                        <c:v>1.38</c:v>
                      </c:pt>
                      <c:pt idx="425">
                        <c:v>1.37</c:v>
                      </c:pt>
                      <c:pt idx="426">
                        <c:v>1.36</c:v>
                      </c:pt>
                      <c:pt idx="427">
                        <c:v>1.35</c:v>
                      </c:pt>
                      <c:pt idx="428">
                        <c:v>1.34</c:v>
                      </c:pt>
                      <c:pt idx="429">
                        <c:v>1.33</c:v>
                      </c:pt>
                      <c:pt idx="430">
                        <c:v>1.3</c:v>
                      </c:pt>
                      <c:pt idx="431">
                        <c:v>1.31</c:v>
                      </c:pt>
                      <c:pt idx="432">
                        <c:v>1.32</c:v>
                      </c:pt>
                      <c:pt idx="433">
                        <c:v>1.32</c:v>
                      </c:pt>
                      <c:pt idx="434">
                        <c:v>1.3</c:v>
                      </c:pt>
                      <c:pt idx="435">
                        <c:v>1.31</c:v>
                      </c:pt>
                      <c:pt idx="436">
                        <c:v>1.33</c:v>
                      </c:pt>
                      <c:pt idx="437">
                        <c:v>1.31</c:v>
                      </c:pt>
                      <c:pt idx="438">
                        <c:v>1.3</c:v>
                      </c:pt>
                      <c:pt idx="439">
                        <c:v>1.28</c:v>
                      </c:pt>
                      <c:pt idx="440">
                        <c:v>1.27</c:v>
                      </c:pt>
                      <c:pt idx="441">
                        <c:v>1.27</c:v>
                      </c:pt>
                      <c:pt idx="442">
                        <c:v>1.26</c:v>
                      </c:pt>
                      <c:pt idx="443">
                        <c:v>1.25</c:v>
                      </c:pt>
                      <c:pt idx="444">
                        <c:v>1.25</c:v>
                      </c:pt>
                      <c:pt idx="445">
                        <c:v>1.21</c:v>
                      </c:pt>
                      <c:pt idx="446">
                        <c:v>1.22</c:v>
                      </c:pt>
                      <c:pt idx="447">
                        <c:v>1.21</c:v>
                      </c:pt>
                      <c:pt idx="448">
                        <c:v>1.2</c:v>
                      </c:pt>
                      <c:pt idx="449">
                        <c:v>1.2</c:v>
                      </c:pt>
                      <c:pt idx="450">
                        <c:v>1.21</c:v>
                      </c:pt>
                      <c:pt idx="451">
                        <c:v>1.22</c:v>
                      </c:pt>
                      <c:pt idx="452">
                        <c:v>1.24</c:v>
                      </c:pt>
                      <c:pt idx="453">
                        <c:v>1.22</c:v>
                      </c:pt>
                      <c:pt idx="454">
                        <c:v>1.28</c:v>
                      </c:pt>
                      <c:pt idx="455">
                        <c:v>1.33</c:v>
                      </c:pt>
                      <c:pt idx="456">
                        <c:v>1.38</c:v>
                      </c:pt>
                      <c:pt idx="457">
                        <c:v>1.33</c:v>
                      </c:pt>
                      <c:pt idx="458">
                        <c:v>1.42</c:v>
                      </c:pt>
                      <c:pt idx="459">
                        <c:v>1.4</c:v>
                      </c:pt>
                      <c:pt idx="460">
                        <c:v>1.39</c:v>
                      </c:pt>
                      <c:pt idx="461">
                        <c:v>1.37</c:v>
                      </c:pt>
                      <c:pt idx="462">
                        <c:v>1.45</c:v>
                      </c:pt>
                      <c:pt idx="463">
                        <c:v>1.43</c:v>
                      </c:pt>
                      <c:pt idx="464">
                        <c:v>1.39</c:v>
                      </c:pt>
                      <c:pt idx="465">
                        <c:v>1.35</c:v>
                      </c:pt>
                      <c:pt idx="466">
                        <c:v>1.34</c:v>
                      </c:pt>
                      <c:pt idx="467">
                        <c:v>1.36</c:v>
                      </c:pt>
                      <c:pt idx="468">
                        <c:v>1.36</c:v>
                      </c:pt>
                      <c:pt idx="469">
                        <c:v>1.36</c:v>
                      </c:pt>
                      <c:pt idx="470">
                        <c:v>1.33</c:v>
                      </c:pt>
                      <c:pt idx="471">
                        <c:v>1.3</c:v>
                      </c:pt>
                      <c:pt idx="472">
                        <c:v>1.5</c:v>
                      </c:pt>
                      <c:pt idx="473">
                        <c:v>1.54</c:v>
                      </c:pt>
                      <c:pt idx="474">
                        <c:v>1.64</c:v>
                      </c:pt>
                      <c:pt idx="475">
                        <c:v>1.72</c:v>
                      </c:pt>
                      <c:pt idx="476">
                        <c:v>1.69</c:v>
                      </c:pt>
                      <c:pt idx="477">
                        <c:v>1.58</c:v>
                      </c:pt>
                      <c:pt idx="478">
                        <c:v>1.56</c:v>
                      </c:pt>
                      <c:pt idx="479">
                        <c:v>1.52</c:v>
                      </c:pt>
                      <c:pt idx="480">
                        <c:v>1.43</c:v>
                      </c:pt>
                      <c:pt idx="481">
                        <c:v>1.39</c:v>
                      </c:pt>
                      <c:pt idx="482">
                        <c:v>1.35</c:v>
                      </c:pt>
                      <c:pt idx="483">
                        <c:v>1.31</c:v>
                      </c:pt>
                      <c:pt idx="484">
                        <c:v>1.3</c:v>
                      </c:pt>
                      <c:pt idx="485">
                        <c:v>1.29</c:v>
                      </c:pt>
                      <c:pt idx="486">
                        <c:v>1.29</c:v>
                      </c:pt>
                      <c:pt idx="487">
                        <c:v>1.26</c:v>
                      </c:pt>
                      <c:pt idx="488">
                        <c:v>1.25</c:v>
                      </c:pt>
                      <c:pt idx="489">
                        <c:v>1.27</c:v>
                      </c:pt>
                      <c:pt idx="490">
                        <c:v>1.36</c:v>
                      </c:pt>
                      <c:pt idx="491">
                        <c:v>1.27</c:v>
                      </c:pt>
                      <c:pt idx="492">
                        <c:v>1.3</c:v>
                      </c:pt>
                      <c:pt idx="493">
                        <c:v>1.36</c:v>
                      </c:pt>
                      <c:pt idx="494">
                        <c:v>1.45</c:v>
                      </c:pt>
                      <c:pt idx="495">
                        <c:v>1.43</c:v>
                      </c:pt>
                      <c:pt idx="496">
                        <c:v>1.49</c:v>
                      </c:pt>
                      <c:pt idx="497">
                        <c:v>1.55</c:v>
                      </c:pt>
                      <c:pt idx="498">
                        <c:v>1.54</c:v>
                      </c:pt>
                      <c:pt idx="499">
                        <c:v>1.44</c:v>
                      </c:pt>
                      <c:pt idx="500">
                        <c:v>1.38</c:v>
                      </c:pt>
                      <c:pt idx="501">
                        <c:v>1.39</c:v>
                      </c:pt>
                      <c:pt idx="502">
                        <c:v>1.46</c:v>
                      </c:pt>
                      <c:pt idx="503">
                        <c:v>1.49</c:v>
                      </c:pt>
                      <c:pt idx="504">
                        <c:v>1.49</c:v>
                      </c:pt>
                      <c:pt idx="505">
                        <c:v>1.55</c:v>
                      </c:pt>
                      <c:pt idx="506">
                        <c:v>1.53</c:v>
                      </c:pt>
                      <c:pt idx="507">
                        <c:v>1.49</c:v>
                      </c:pt>
                      <c:pt idx="508">
                        <c:v>1.47</c:v>
                      </c:pt>
                      <c:pt idx="509">
                        <c:v>1.43</c:v>
                      </c:pt>
                      <c:pt idx="510">
                        <c:v>1.43</c:v>
                      </c:pt>
                      <c:pt idx="511">
                        <c:v>1.35</c:v>
                      </c:pt>
                      <c:pt idx="512">
                        <c:v>1.24</c:v>
                      </c:pt>
                      <c:pt idx="513">
                        <c:v>1.19</c:v>
                      </c:pt>
                      <c:pt idx="514">
                        <c:v>1.17</c:v>
                      </c:pt>
                      <c:pt idx="515">
                        <c:v>1.1399999999999999</c:v>
                      </c:pt>
                      <c:pt idx="516">
                        <c:v>1.1200000000000001</c:v>
                      </c:pt>
                      <c:pt idx="517">
                        <c:v>1.1599999999999999</c:v>
                      </c:pt>
                      <c:pt idx="518">
                        <c:v>1.1000000000000001</c:v>
                      </c:pt>
                      <c:pt idx="519">
                        <c:v>1.1200000000000001</c:v>
                      </c:pt>
                      <c:pt idx="520">
                        <c:v>1.1499999999999999</c:v>
                      </c:pt>
                      <c:pt idx="521">
                        <c:v>1.17</c:v>
                      </c:pt>
                      <c:pt idx="522">
                        <c:v>1.2</c:v>
                      </c:pt>
                      <c:pt idx="523">
                        <c:v>1.1399999999999999</c:v>
                      </c:pt>
                      <c:pt idx="524">
                        <c:v>1.1299999999999999</c:v>
                      </c:pt>
                      <c:pt idx="525">
                        <c:v>1.1200000000000001</c:v>
                      </c:pt>
                      <c:pt idx="526">
                        <c:v>1.1100000000000001</c:v>
                      </c:pt>
                      <c:pt idx="527">
                        <c:v>1.1000000000000001</c:v>
                      </c:pt>
                      <c:pt idx="528">
                        <c:v>1.1000000000000001</c:v>
                      </c:pt>
                      <c:pt idx="529">
                        <c:v>1.1000000000000001</c:v>
                      </c:pt>
                      <c:pt idx="530">
                        <c:v>1.1000000000000001</c:v>
                      </c:pt>
                      <c:pt idx="531">
                        <c:v>1.1000000000000001</c:v>
                      </c:pt>
                      <c:pt idx="532">
                        <c:v>1.25</c:v>
                      </c:pt>
                      <c:pt idx="533">
                        <c:v>1.39</c:v>
                      </c:pt>
                      <c:pt idx="534">
                        <c:v>1.58</c:v>
                      </c:pt>
                      <c:pt idx="535">
                        <c:v>1.73</c:v>
                      </c:pt>
                      <c:pt idx="536">
                        <c:v>1.76</c:v>
                      </c:pt>
                      <c:pt idx="537">
                        <c:v>2.04</c:v>
                      </c:pt>
                      <c:pt idx="538">
                        <c:v>2.2400000000000002</c:v>
                      </c:pt>
                      <c:pt idx="539">
                        <c:v>2.21</c:v>
                      </c:pt>
                      <c:pt idx="540">
                        <c:v>2.1</c:v>
                      </c:pt>
                      <c:pt idx="541">
                        <c:v>2.48</c:v>
                      </c:pt>
                      <c:pt idx="542">
                        <c:v>2.2400000000000002</c:v>
                      </c:pt>
                      <c:pt idx="543">
                        <c:v>2.42</c:v>
                      </c:pt>
                      <c:pt idx="544">
                        <c:v>2.38</c:v>
                      </c:pt>
                      <c:pt idx="545">
                        <c:v>2.38</c:v>
                      </c:pt>
                      <c:pt idx="546">
                        <c:v>2.2400000000000002</c:v>
                      </c:pt>
                      <c:pt idx="547">
                        <c:v>2.64</c:v>
                      </c:pt>
                      <c:pt idx="548">
                        <c:v>2.5</c:v>
                      </c:pt>
                      <c:pt idx="549">
                        <c:v>2.41</c:v>
                      </c:pt>
                      <c:pt idx="550">
                        <c:v>2.34</c:v>
                      </c:pt>
                      <c:pt idx="551">
                        <c:v>2.2799999999999998</c:v>
                      </c:pt>
                      <c:pt idx="552">
                        <c:v>2.04</c:v>
                      </c:pt>
                      <c:pt idx="553">
                        <c:v>1.88</c:v>
                      </c:pt>
                      <c:pt idx="554">
                        <c:v>1.81</c:v>
                      </c:pt>
                      <c:pt idx="555">
                        <c:v>1.86</c:v>
                      </c:pt>
                      <c:pt idx="556">
                        <c:v>1.9</c:v>
                      </c:pt>
                      <c:pt idx="557">
                        <c:v>1.86</c:v>
                      </c:pt>
                      <c:pt idx="558">
                        <c:v>1.81</c:v>
                      </c:pt>
                      <c:pt idx="559">
                        <c:v>1.78</c:v>
                      </c:pt>
                      <c:pt idx="560">
                        <c:v>1.77</c:v>
                      </c:pt>
                      <c:pt idx="561">
                        <c:v>1.84</c:v>
                      </c:pt>
                      <c:pt idx="562">
                        <c:v>1.96</c:v>
                      </c:pt>
                      <c:pt idx="563">
                        <c:v>1.98</c:v>
                      </c:pt>
                      <c:pt idx="564">
                        <c:v>2</c:v>
                      </c:pt>
                      <c:pt idx="565">
                        <c:v>2.48</c:v>
                      </c:pt>
                      <c:pt idx="566">
                        <c:v>2.4</c:v>
                      </c:pt>
                      <c:pt idx="567">
                        <c:v>2.3199999999999998</c:v>
                      </c:pt>
                      <c:pt idx="568">
                        <c:v>2.34</c:v>
                      </c:pt>
                      <c:pt idx="569">
                        <c:v>2.46</c:v>
                      </c:pt>
                      <c:pt idx="570">
                        <c:v>2.42</c:v>
                      </c:pt>
                      <c:pt idx="571">
                        <c:v>2.6</c:v>
                      </c:pt>
                      <c:pt idx="572">
                        <c:v>2.98</c:v>
                      </c:pt>
                      <c:pt idx="573">
                        <c:v>3.13</c:v>
                      </c:pt>
                      <c:pt idx="574">
                        <c:v>3.22</c:v>
                      </c:pt>
                      <c:pt idx="575">
                        <c:v>3.28</c:v>
                      </c:pt>
                      <c:pt idx="576">
                        <c:v>3.22</c:v>
                      </c:pt>
                      <c:pt idx="577">
                        <c:v>3.08</c:v>
                      </c:pt>
                      <c:pt idx="578">
                        <c:v>3.08</c:v>
                      </c:pt>
                      <c:pt idx="579">
                        <c:v>3.14</c:v>
                      </c:pt>
                      <c:pt idx="580">
                        <c:v>3.24</c:v>
                      </c:pt>
                      <c:pt idx="581">
                        <c:v>3.1</c:v>
                      </c:pt>
                      <c:pt idx="582">
                        <c:v>2.98</c:v>
                      </c:pt>
                      <c:pt idx="583">
                        <c:v>2.8</c:v>
                      </c:pt>
                      <c:pt idx="584">
                        <c:v>2.62</c:v>
                      </c:pt>
                      <c:pt idx="585">
                        <c:v>2.52</c:v>
                      </c:pt>
                      <c:pt idx="586">
                        <c:v>3.08</c:v>
                      </c:pt>
                      <c:pt idx="587">
                        <c:v>2.98</c:v>
                      </c:pt>
                      <c:pt idx="588">
                        <c:v>2.62</c:v>
                      </c:pt>
                      <c:pt idx="589">
                        <c:v>2.68</c:v>
                      </c:pt>
                      <c:pt idx="590">
                        <c:v>2.5</c:v>
                      </c:pt>
                      <c:pt idx="591">
                        <c:v>3.18</c:v>
                      </c:pt>
                      <c:pt idx="592">
                        <c:v>3.4</c:v>
                      </c:pt>
                      <c:pt idx="593">
                        <c:v>4.0199999999999996</c:v>
                      </c:pt>
                      <c:pt idx="594">
                        <c:v>4.0999999999999996</c:v>
                      </c:pt>
                      <c:pt idx="595">
                        <c:v>4.5599999999999996</c:v>
                      </c:pt>
                      <c:pt idx="596">
                        <c:v>4.76</c:v>
                      </c:pt>
                      <c:pt idx="597">
                        <c:v>4.82</c:v>
                      </c:pt>
                      <c:pt idx="598">
                        <c:v>4.5599999999999996</c:v>
                      </c:pt>
                      <c:pt idx="599">
                        <c:v>4.4000000000000004</c:v>
                      </c:pt>
                      <c:pt idx="600">
                        <c:v>4.2</c:v>
                      </c:pt>
                      <c:pt idx="601">
                        <c:v>4.3</c:v>
                      </c:pt>
                      <c:pt idx="602">
                        <c:v>4.4800000000000004</c:v>
                      </c:pt>
                      <c:pt idx="603">
                        <c:v>4.22</c:v>
                      </c:pt>
                      <c:pt idx="604">
                        <c:v>3.7</c:v>
                      </c:pt>
                      <c:pt idx="605">
                        <c:v>3.6</c:v>
                      </c:pt>
                      <c:pt idx="606">
                        <c:v>3.74</c:v>
                      </c:pt>
                      <c:pt idx="607">
                        <c:v>3.71</c:v>
                      </c:pt>
                      <c:pt idx="608">
                        <c:v>3.54</c:v>
                      </c:pt>
                      <c:pt idx="609">
                        <c:v>3.62</c:v>
                      </c:pt>
                      <c:pt idx="610">
                        <c:v>3.8</c:v>
                      </c:pt>
                      <c:pt idx="611">
                        <c:v>4.05</c:v>
                      </c:pt>
                      <c:pt idx="612">
                        <c:v>3.67</c:v>
                      </c:pt>
                      <c:pt idx="613">
                        <c:v>3.38</c:v>
                      </c:pt>
                      <c:pt idx="614">
                        <c:v>3.2</c:v>
                      </c:pt>
                      <c:pt idx="615">
                        <c:v>3.1</c:v>
                      </c:pt>
                      <c:pt idx="616">
                        <c:v>2.95</c:v>
                      </c:pt>
                      <c:pt idx="617">
                        <c:v>2.88</c:v>
                      </c:pt>
                      <c:pt idx="618">
                        <c:v>2.79</c:v>
                      </c:pt>
                      <c:pt idx="619">
                        <c:v>2.86</c:v>
                      </c:pt>
                      <c:pt idx="620">
                        <c:v>3.18</c:v>
                      </c:pt>
                      <c:pt idx="621">
                        <c:v>3.15</c:v>
                      </c:pt>
                      <c:pt idx="622">
                        <c:v>2.94</c:v>
                      </c:pt>
                      <c:pt idx="623">
                        <c:v>2.79</c:v>
                      </c:pt>
                      <c:pt idx="624">
                        <c:v>3</c:v>
                      </c:pt>
                      <c:pt idx="625">
                        <c:v>3.2</c:v>
                      </c:pt>
                      <c:pt idx="626">
                        <c:v>3.28</c:v>
                      </c:pt>
                      <c:pt idx="627">
                        <c:v>3.28</c:v>
                      </c:pt>
                      <c:pt idx="628">
                        <c:v>3.34</c:v>
                      </c:pt>
                      <c:pt idx="629">
                        <c:v>4.0599999999999996</c:v>
                      </c:pt>
                      <c:pt idx="630">
                        <c:v>4.88</c:v>
                      </c:pt>
                      <c:pt idx="631">
                        <c:v>4.74</c:v>
                      </c:pt>
                      <c:pt idx="632">
                        <c:v>4.57</c:v>
                      </c:pt>
                      <c:pt idx="633">
                        <c:v>4.66</c:v>
                      </c:pt>
                      <c:pt idx="634">
                        <c:v>4.76</c:v>
                      </c:pt>
                      <c:pt idx="635">
                        <c:v>4.95</c:v>
                      </c:pt>
                      <c:pt idx="636">
                        <c:v>4.7300000000000004</c:v>
                      </c:pt>
                      <c:pt idx="637">
                        <c:v>4.66</c:v>
                      </c:pt>
                      <c:pt idx="638">
                        <c:v>4.5599999999999996</c:v>
                      </c:pt>
                      <c:pt idx="639">
                        <c:v>4.32</c:v>
                      </c:pt>
                      <c:pt idx="640">
                        <c:v>4.5599999999999996</c:v>
                      </c:pt>
                      <c:pt idx="641">
                        <c:v>4.03</c:v>
                      </c:pt>
                      <c:pt idx="642">
                        <c:v>4.0999999999999996</c:v>
                      </c:pt>
                      <c:pt idx="643">
                        <c:v>4.07</c:v>
                      </c:pt>
                      <c:pt idx="644">
                        <c:v>3.98</c:v>
                      </c:pt>
                      <c:pt idx="645">
                        <c:v>3.92</c:v>
                      </c:pt>
                      <c:pt idx="646">
                        <c:v>3.88</c:v>
                      </c:pt>
                      <c:pt idx="647">
                        <c:v>3.9</c:v>
                      </c:pt>
                      <c:pt idx="648">
                        <c:v>3.92</c:v>
                      </c:pt>
                      <c:pt idx="649">
                        <c:v>3.98</c:v>
                      </c:pt>
                      <c:pt idx="650">
                        <c:v>4.38</c:v>
                      </c:pt>
                      <c:pt idx="651">
                        <c:v>5.68</c:v>
                      </c:pt>
                      <c:pt idx="652">
                        <c:v>5.94</c:v>
                      </c:pt>
                      <c:pt idx="653">
                        <c:v>5.66</c:v>
                      </c:pt>
                      <c:pt idx="654">
                        <c:v>5.63</c:v>
                      </c:pt>
                      <c:pt idx="655">
                        <c:v>5.69</c:v>
                      </c:pt>
                      <c:pt idx="656">
                        <c:v>5.63</c:v>
                      </c:pt>
                      <c:pt idx="657">
                        <c:v>5.56</c:v>
                      </c:pt>
                      <c:pt idx="658">
                        <c:v>5.4</c:v>
                      </c:pt>
                      <c:pt idx="659">
                        <c:v>5.15</c:v>
                      </c:pt>
                      <c:pt idx="660">
                        <c:v>4.9000000000000004</c:v>
                      </c:pt>
                      <c:pt idx="661">
                        <c:v>4.7</c:v>
                      </c:pt>
                      <c:pt idx="662">
                        <c:v>4.5199999999999996</c:v>
                      </c:pt>
                      <c:pt idx="663">
                        <c:v>4.37</c:v>
                      </c:pt>
                      <c:pt idx="664">
                        <c:v>4.2</c:v>
                      </c:pt>
                      <c:pt idx="665">
                        <c:v>4.05</c:v>
                      </c:pt>
                      <c:pt idx="666">
                        <c:v>3.94</c:v>
                      </c:pt>
                      <c:pt idx="667">
                        <c:v>3.89</c:v>
                      </c:pt>
                      <c:pt idx="668">
                        <c:v>3.82</c:v>
                      </c:pt>
                      <c:pt idx="669">
                        <c:v>3.77</c:v>
                      </c:pt>
                      <c:pt idx="670">
                        <c:v>3.7</c:v>
                      </c:pt>
                      <c:pt idx="671">
                        <c:v>3.63</c:v>
                      </c:pt>
                      <c:pt idx="672">
                        <c:v>3.58</c:v>
                      </c:pt>
                      <c:pt idx="673">
                        <c:v>3.51</c:v>
                      </c:pt>
                      <c:pt idx="674">
                        <c:v>3.43</c:v>
                      </c:pt>
                      <c:pt idx="675">
                        <c:v>3.38</c:v>
                      </c:pt>
                      <c:pt idx="676">
                        <c:v>3.58</c:v>
                      </c:pt>
                      <c:pt idx="677">
                        <c:v>3.75</c:v>
                      </c:pt>
                      <c:pt idx="678">
                        <c:v>3.69</c:v>
                      </c:pt>
                      <c:pt idx="679">
                        <c:v>4.3499999999999996</c:v>
                      </c:pt>
                      <c:pt idx="680">
                        <c:v>4.2</c:v>
                      </c:pt>
                      <c:pt idx="681">
                        <c:v>4.22</c:v>
                      </c:pt>
                      <c:pt idx="682">
                        <c:v>4.32</c:v>
                      </c:pt>
                      <c:pt idx="683">
                        <c:v>4.5999999999999996</c:v>
                      </c:pt>
                      <c:pt idx="684">
                        <c:v>4.76</c:v>
                      </c:pt>
                      <c:pt idx="685">
                        <c:v>4.68</c:v>
                      </c:pt>
                      <c:pt idx="686">
                        <c:v>4.4800000000000004</c:v>
                      </c:pt>
                      <c:pt idx="687">
                        <c:v>4.42</c:v>
                      </c:pt>
                      <c:pt idx="688">
                        <c:v>4.38</c:v>
                      </c:pt>
                      <c:pt idx="689">
                        <c:v>4.32</c:v>
                      </c:pt>
                      <c:pt idx="690">
                        <c:v>4.28</c:v>
                      </c:pt>
                      <c:pt idx="691">
                        <c:v>4.3600000000000003</c:v>
                      </c:pt>
                      <c:pt idx="692">
                        <c:v>4.5199999999999996</c:v>
                      </c:pt>
                      <c:pt idx="693">
                        <c:v>4.3</c:v>
                      </c:pt>
                      <c:pt idx="694">
                        <c:v>4.29</c:v>
                      </c:pt>
                      <c:pt idx="695">
                        <c:v>5.0999999999999996</c:v>
                      </c:pt>
                      <c:pt idx="696">
                        <c:v>5.6</c:v>
                      </c:pt>
                      <c:pt idx="697">
                        <c:v>5.47</c:v>
                      </c:pt>
                      <c:pt idx="698">
                        <c:v>5.26</c:v>
                      </c:pt>
                      <c:pt idx="699">
                        <c:v>5.36</c:v>
                      </c:pt>
                      <c:pt idx="700">
                        <c:v>5.36</c:v>
                      </c:pt>
                      <c:pt idx="701">
                        <c:v>5.4</c:v>
                      </c:pt>
                      <c:pt idx="702">
                        <c:v>5.4</c:v>
                      </c:pt>
                      <c:pt idx="703">
                        <c:v>5.35</c:v>
                      </c:pt>
                      <c:pt idx="704">
                        <c:v>5.2</c:v>
                      </c:pt>
                      <c:pt idx="705">
                        <c:v>5.2</c:v>
                      </c:pt>
                      <c:pt idx="706">
                        <c:v>5.19</c:v>
                      </c:pt>
                      <c:pt idx="707">
                        <c:v>5.26</c:v>
                      </c:pt>
                      <c:pt idx="708">
                        <c:v>5.0999999999999996</c:v>
                      </c:pt>
                      <c:pt idx="709">
                        <c:v>5.26</c:v>
                      </c:pt>
                      <c:pt idx="710">
                        <c:v>5.0999999999999996</c:v>
                      </c:pt>
                      <c:pt idx="711">
                        <c:v>5.4</c:v>
                      </c:pt>
                      <c:pt idx="712">
                        <c:v>5.32</c:v>
                      </c:pt>
                      <c:pt idx="713">
                        <c:v>5.22</c:v>
                      </c:pt>
                      <c:pt idx="714">
                        <c:v>5.4</c:v>
                      </c:pt>
                      <c:pt idx="715">
                        <c:v>5.48</c:v>
                      </c:pt>
                      <c:pt idx="716">
                        <c:v>5.54</c:v>
                      </c:pt>
                      <c:pt idx="717">
                        <c:v>5.6</c:v>
                      </c:pt>
                      <c:pt idx="718">
                        <c:v>5.75</c:v>
                      </c:pt>
                      <c:pt idx="719">
                        <c:v>5.81</c:v>
                      </c:pt>
                      <c:pt idx="720">
                        <c:v>5.81</c:v>
                      </c:pt>
                      <c:pt idx="721">
                        <c:v>5.83</c:v>
                      </c:pt>
                      <c:pt idx="722">
                        <c:v>5.84</c:v>
                      </c:pt>
                      <c:pt idx="723">
                        <c:v>5.84</c:v>
                      </c:pt>
                      <c:pt idx="724">
                        <c:v>5.82</c:v>
                      </c:pt>
                      <c:pt idx="725">
                        <c:v>5.76</c:v>
                      </c:pt>
                      <c:pt idx="726">
                        <c:v>5.7</c:v>
                      </c:pt>
                      <c:pt idx="727">
                        <c:v>5.62</c:v>
                      </c:pt>
                      <c:pt idx="728">
                        <c:v>5.52</c:v>
                      </c:pt>
                      <c:pt idx="729">
                        <c:v>5.5</c:v>
                      </c:pt>
                    </c:numCache>
                  </c:numRef>
                </c:val>
                <c:smooth val="1"/>
                <c:extLst xmlns:c15="http://schemas.microsoft.com/office/drawing/2012/chart">
                  <c:ext xmlns:c16="http://schemas.microsoft.com/office/drawing/2014/chart" uri="{C3380CC4-5D6E-409C-BE32-E72D297353CC}">
                    <c16:uniqueId val="{0000000F-C356-4A58-9C10-638A3180D7E4}"/>
                  </c:ext>
                </c:extLst>
              </c15:ser>
            </c15:filteredLineSeries>
            <c15:filteredLineSeries>
              <c15:ser>
                <c:idx val="5"/>
                <c:order val="6"/>
                <c:tx>
                  <c:v>2006</c:v>
                </c:tx>
                <c:spPr>
                  <a:ln w="12700">
                    <a:solidFill>
                      <a:srgbClr val="00B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DATOS!$AC$3:$AC$732</c15:sqref>
                        </c15:formulaRef>
                      </c:ext>
                    </c:extLst>
                    <c:numCache>
                      <c:formatCode>0.00</c:formatCode>
                      <c:ptCount val="730"/>
                      <c:pt idx="0">
                        <c:v>5.32</c:v>
                      </c:pt>
                      <c:pt idx="1">
                        <c:v>5.24</c:v>
                      </c:pt>
                      <c:pt idx="2">
                        <c:v>5.17</c:v>
                      </c:pt>
                      <c:pt idx="3">
                        <c:v>5.0999999999999996</c:v>
                      </c:pt>
                      <c:pt idx="4">
                        <c:v>5.04</c:v>
                      </c:pt>
                      <c:pt idx="5">
                        <c:v>5.01</c:v>
                      </c:pt>
                      <c:pt idx="6">
                        <c:v>5.01</c:v>
                      </c:pt>
                      <c:pt idx="7">
                        <c:v>5.18</c:v>
                      </c:pt>
                      <c:pt idx="8">
                        <c:v>5.4</c:v>
                      </c:pt>
                      <c:pt idx="9">
                        <c:v>5.33</c:v>
                      </c:pt>
                      <c:pt idx="10">
                        <c:v>5.36</c:v>
                      </c:pt>
                      <c:pt idx="11">
                        <c:v>5.5</c:v>
                      </c:pt>
                      <c:pt idx="12">
                        <c:v>5.56</c:v>
                      </c:pt>
                      <c:pt idx="13">
                        <c:v>5.81</c:v>
                      </c:pt>
                      <c:pt idx="14">
                        <c:v>5.91</c:v>
                      </c:pt>
                      <c:pt idx="15">
                        <c:v>5.94</c:v>
                      </c:pt>
                      <c:pt idx="16">
                        <c:v>5.96</c:v>
                      </c:pt>
                      <c:pt idx="17">
                        <c:v>5.82</c:v>
                      </c:pt>
                      <c:pt idx="18">
                        <c:v>5.84</c:v>
                      </c:pt>
                      <c:pt idx="19">
                        <c:v>5.73</c:v>
                      </c:pt>
                      <c:pt idx="20">
                        <c:v>5.7</c:v>
                      </c:pt>
                      <c:pt idx="21">
                        <c:v>5.55</c:v>
                      </c:pt>
                      <c:pt idx="22">
                        <c:v>5.6</c:v>
                      </c:pt>
                      <c:pt idx="23">
                        <c:v>5.51</c:v>
                      </c:pt>
                      <c:pt idx="24">
                        <c:v>5.4</c:v>
                      </c:pt>
                      <c:pt idx="25">
                        <c:v>5.36</c:v>
                      </c:pt>
                      <c:pt idx="26">
                        <c:v>5.34</c:v>
                      </c:pt>
                      <c:pt idx="27">
                        <c:v>5.28</c:v>
                      </c:pt>
                      <c:pt idx="28">
                        <c:v>5.23</c:v>
                      </c:pt>
                      <c:pt idx="29">
                        <c:v>5.18</c:v>
                      </c:pt>
                      <c:pt idx="30">
                        <c:v>5.04</c:v>
                      </c:pt>
                      <c:pt idx="31">
                        <c:v>5.05</c:v>
                      </c:pt>
                      <c:pt idx="32">
                        <c:v>5.0999999999999996</c:v>
                      </c:pt>
                      <c:pt idx="33">
                        <c:v>5.0999999999999996</c:v>
                      </c:pt>
                      <c:pt idx="34">
                        <c:v>5.18</c:v>
                      </c:pt>
                      <c:pt idx="35">
                        <c:v>5.0999999999999996</c:v>
                      </c:pt>
                      <c:pt idx="36">
                        <c:v>5.18</c:v>
                      </c:pt>
                      <c:pt idx="37">
                        <c:v>5.18</c:v>
                      </c:pt>
                      <c:pt idx="38">
                        <c:v>5.04</c:v>
                      </c:pt>
                      <c:pt idx="39">
                        <c:v>4.92</c:v>
                      </c:pt>
                      <c:pt idx="40">
                        <c:v>4.78</c:v>
                      </c:pt>
                      <c:pt idx="41">
                        <c:v>4.7</c:v>
                      </c:pt>
                      <c:pt idx="42">
                        <c:v>4.67</c:v>
                      </c:pt>
                      <c:pt idx="43">
                        <c:v>4.5999999999999996</c:v>
                      </c:pt>
                      <c:pt idx="44">
                        <c:v>4.57</c:v>
                      </c:pt>
                      <c:pt idx="45">
                        <c:v>4.57</c:v>
                      </c:pt>
                      <c:pt idx="46">
                        <c:v>4.55</c:v>
                      </c:pt>
                      <c:pt idx="47">
                        <c:v>4.47</c:v>
                      </c:pt>
                      <c:pt idx="48">
                        <c:v>4.38</c:v>
                      </c:pt>
                      <c:pt idx="49">
                        <c:v>4.3499999999999996</c:v>
                      </c:pt>
                      <c:pt idx="50">
                        <c:v>4.4000000000000004</c:v>
                      </c:pt>
                      <c:pt idx="51">
                        <c:v>4.38</c:v>
                      </c:pt>
                      <c:pt idx="52">
                        <c:v>4.38</c:v>
                      </c:pt>
                      <c:pt idx="53">
                        <c:v>4.3</c:v>
                      </c:pt>
                      <c:pt idx="54">
                        <c:v>4.38</c:v>
                      </c:pt>
                      <c:pt idx="55">
                        <c:v>4.22</c:v>
                      </c:pt>
                      <c:pt idx="56">
                        <c:v>4.24</c:v>
                      </c:pt>
                      <c:pt idx="57">
                        <c:v>4.33</c:v>
                      </c:pt>
                      <c:pt idx="58">
                        <c:v>4.47</c:v>
                      </c:pt>
                      <c:pt idx="59">
                        <c:v>4.55</c:v>
                      </c:pt>
                      <c:pt idx="60">
                        <c:v>4.5</c:v>
                      </c:pt>
                      <c:pt idx="61">
                        <c:v>4.58</c:v>
                      </c:pt>
                      <c:pt idx="62">
                        <c:v>4.7</c:v>
                      </c:pt>
                      <c:pt idx="63">
                        <c:v>4.62</c:v>
                      </c:pt>
                      <c:pt idx="64">
                        <c:v>4.4800000000000004</c:v>
                      </c:pt>
                      <c:pt idx="65">
                        <c:v>4.3600000000000003</c:v>
                      </c:pt>
                      <c:pt idx="66">
                        <c:v>4.26</c:v>
                      </c:pt>
                      <c:pt idx="67">
                        <c:v>4.2300000000000004</c:v>
                      </c:pt>
                      <c:pt idx="68">
                        <c:v>4.21</c:v>
                      </c:pt>
                      <c:pt idx="69">
                        <c:v>4.3</c:v>
                      </c:pt>
                      <c:pt idx="70">
                        <c:v>4.3600000000000003</c:v>
                      </c:pt>
                      <c:pt idx="71">
                        <c:v>4.4800000000000004</c:v>
                      </c:pt>
                      <c:pt idx="72">
                        <c:v>4.5</c:v>
                      </c:pt>
                      <c:pt idx="73">
                        <c:v>4.53</c:v>
                      </c:pt>
                      <c:pt idx="74">
                        <c:v>4.8</c:v>
                      </c:pt>
                      <c:pt idx="75">
                        <c:v>4.9400000000000004</c:v>
                      </c:pt>
                      <c:pt idx="76">
                        <c:v>5.0599999999999996</c:v>
                      </c:pt>
                      <c:pt idx="77">
                        <c:v>5.03</c:v>
                      </c:pt>
                      <c:pt idx="78">
                        <c:v>4.95</c:v>
                      </c:pt>
                      <c:pt idx="79">
                        <c:v>4.8499999999999996</c:v>
                      </c:pt>
                      <c:pt idx="80">
                        <c:v>4.8</c:v>
                      </c:pt>
                      <c:pt idx="81">
                        <c:v>4.9000000000000004</c:v>
                      </c:pt>
                      <c:pt idx="82">
                        <c:v>4.9000000000000004</c:v>
                      </c:pt>
                      <c:pt idx="83">
                        <c:v>4.8600000000000003</c:v>
                      </c:pt>
                      <c:pt idx="84">
                        <c:v>4.8</c:v>
                      </c:pt>
                      <c:pt idx="85">
                        <c:v>4.63</c:v>
                      </c:pt>
                      <c:pt idx="86">
                        <c:v>4.5199999999999996</c:v>
                      </c:pt>
                      <c:pt idx="87">
                        <c:v>4.41</c:v>
                      </c:pt>
                      <c:pt idx="88">
                        <c:v>4.3600000000000003</c:v>
                      </c:pt>
                      <c:pt idx="89">
                        <c:v>4.2300000000000004</c:v>
                      </c:pt>
                      <c:pt idx="90">
                        <c:v>4.1500000000000004</c:v>
                      </c:pt>
                      <c:pt idx="91">
                        <c:v>4.09</c:v>
                      </c:pt>
                      <c:pt idx="92">
                        <c:v>4.05</c:v>
                      </c:pt>
                      <c:pt idx="93">
                        <c:v>4.09</c:v>
                      </c:pt>
                      <c:pt idx="94">
                        <c:v>4.05</c:v>
                      </c:pt>
                      <c:pt idx="95">
                        <c:v>3.84</c:v>
                      </c:pt>
                      <c:pt idx="96">
                        <c:v>3.77</c:v>
                      </c:pt>
                      <c:pt idx="97">
                        <c:v>3.75</c:v>
                      </c:pt>
                      <c:pt idx="98">
                        <c:v>3.77</c:v>
                      </c:pt>
                      <c:pt idx="99">
                        <c:v>3.68</c:v>
                      </c:pt>
                      <c:pt idx="100">
                        <c:v>3.72</c:v>
                      </c:pt>
                      <c:pt idx="101">
                        <c:v>3.72</c:v>
                      </c:pt>
                      <c:pt idx="102">
                        <c:v>3.74</c:v>
                      </c:pt>
                      <c:pt idx="103">
                        <c:v>3.72</c:v>
                      </c:pt>
                      <c:pt idx="104">
                        <c:v>3.68</c:v>
                      </c:pt>
                      <c:pt idx="105">
                        <c:v>3.64</c:v>
                      </c:pt>
                      <c:pt idx="106">
                        <c:v>3.7</c:v>
                      </c:pt>
                      <c:pt idx="107">
                        <c:v>3.66</c:v>
                      </c:pt>
                      <c:pt idx="108">
                        <c:v>3.7</c:v>
                      </c:pt>
                      <c:pt idx="109">
                        <c:v>3.62</c:v>
                      </c:pt>
                      <c:pt idx="110">
                        <c:v>3.57</c:v>
                      </c:pt>
                      <c:pt idx="111">
                        <c:v>3.57</c:v>
                      </c:pt>
                      <c:pt idx="112">
                        <c:v>3.6</c:v>
                      </c:pt>
                      <c:pt idx="113">
                        <c:v>3.62</c:v>
                      </c:pt>
                      <c:pt idx="114">
                        <c:v>3.66</c:v>
                      </c:pt>
                      <c:pt idx="115">
                        <c:v>3.6</c:v>
                      </c:pt>
                      <c:pt idx="116">
                        <c:v>3.5</c:v>
                      </c:pt>
                      <c:pt idx="117">
                        <c:v>3.53</c:v>
                      </c:pt>
                      <c:pt idx="118">
                        <c:v>3.65</c:v>
                      </c:pt>
                      <c:pt idx="119">
                        <c:v>3.7</c:v>
                      </c:pt>
                      <c:pt idx="120">
                        <c:v>3.78</c:v>
                      </c:pt>
                      <c:pt idx="121">
                        <c:v>3.82</c:v>
                      </c:pt>
                      <c:pt idx="122">
                        <c:v>3.74</c:v>
                      </c:pt>
                      <c:pt idx="123">
                        <c:v>3.48</c:v>
                      </c:pt>
                      <c:pt idx="124">
                        <c:v>3.58</c:v>
                      </c:pt>
                      <c:pt idx="125">
                        <c:v>3.68</c:v>
                      </c:pt>
                      <c:pt idx="126">
                        <c:v>3.74</c:v>
                      </c:pt>
                      <c:pt idx="127">
                        <c:v>3.72</c:v>
                      </c:pt>
                      <c:pt idx="128">
                        <c:v>3.68</c:v>
                      </c:pt>
                      <c:pt idx="129">
                        <c:v>3.54</c:v>
                      </c:pt>
                      <c:pt idx="130">
                        <c:v>3.42</c:v>
                      </c:pt>
                      <c:pt idx="131">
                        <c:v>3.45</c:v>
                      </c:pt>
                      <c:pt idx="132">
                        <c:v>3.72</c:v>
                      </c:pt>
                      <c:pt idx="133">
                        <c:v>3.9</c:v>
                      </c:pt>
                      <c:pt idx="134">
                        <c:v>3.88</c:v>
                      </c:pt>
                      <c:pt idx="135">
                        <c:v>4.1399999999999997</c:v>
                      </c:pt>
                      <c:pt idx="136">
                        <c:v>4.82</c:v>
                      </c:pt>
                      <c:pt idx="137">
                        <c:v>4.9800000000000004</c:v>
                      </c:pt>
                      <c:pt idx="138">
                        <c:v>4.9400000000000004</c:v>
                      </c:pt>
                      <c:pt idx="139">
                        <c:v>4.9800000000000004</c:v>
                      </c:pt>
                      <c:pt idx="140">
                        <c:v>5.14</c:v>
                      </c:pt>
                      <c:pt idx="141">
                        <c:v>5.09</c:v>
                      </c:pt>
                      <c:pt idx="142">
                        <c:v>5.03</c:v>
                      </c:pt>
                      <c:pt idx="143">
                        <c:v>4.9800000000000004</c:v>
                      </c:pt>
                      <c:pt idx="144">
                        <c:v>4.87</c:v>
                      </c:pt>
                      <c:pt idx="145">
                        <c:v>4.82</c:v>
                      </c:pt>
                      <c:pt idx="146">
                        <c:v>5.08</c:v>
                      </c:pt>
                      <c:pt idx="147">
                        <c:v>5.3</c:v>
                      </c:pt>
                      <c:pt idx="148">
                        <c:v>5.44</c:v>
                      </c:pt>
                      <c:pt idx="149">
                        <c:v>5.35</c:v>
                      </c:pt>
                      <c:pt idx="150">
                        <c:v>5.39</c:v>
                      </c:pt>
                      <c:pt idx="151">
                        <c:v>5.6</c:v>
                      </c:pt>
                      <c:pt idx="152">
                        <c:v>5.82</c:v>
                      </c:pt>
                      <c:pt idx="153">
                        <c:v>5.78</c:v>
                      </c:pt>
                      <c:pt idx="154">
                        <c:v>5.69</c:v>
                      </c:pt>
                      <c:pt idx="155">
                        <c:v>5.63</c:v>
                      </c:pt>
                      <c:pt idx="156">
                        <c:v>5.58</c:v>
                      </c:pt>
                      <c:pt idx="157">
                        <c:v>5.54</c:v>
                      </c:pt>
                      <c:pt idx="158">
                        <c:v>5.52</c:v>
                      </c:pt>
                      <c:pt idx="159">
                        <c:v>5.43</c:v>
                      </c:pt>
                      <c:pt idx="160">
                        <c:v>5.32</c:v>
                      </c:pt>
                      <c:pt idx="161">
                        <c:v>5.43</c:v>
                      </c:pt>
                      <c:pt idx="162">
                        <c:v>6.08</c:v>
                      </c:pt>
                      <c:pt idx="163">
                        <c:v>6.07</c:v>
                      </c:pt>
                      <c:pt idx="164">
                        <c:v>5.76</c:v>
                      </c:pt>
                      <c:pt idx="165">
                        <c:v>6.1</c:v>
                      </c:pt>
                      <c:pt idx="166">
                        <c:v>6.4</c:v>
                      </c:pt>
                      <c:pt idx="167">
                        <c:v>6.25</c:v>
                      </c:pt>
                      <c:pt idx="168">
                        <c:v>6.12</c:v>
                      </c:pt>
                      <c:pt idx="169">
                        <c:v>6.22</c:v>
                      </c:pt>
                      <c:pt idx="170">
                        <c:v>6.26</c:v>
                      </c:pt>
                      <c:pt idx="171">
                        <c:v>6.3</c:v>
                      </c:pt>
                      <c:pt idx="172">
                        <c:v>6.31</c:v>
                      </c:pt>
                      <c:pt idx="173">
                        <c:v>6.3</c:v>
                      </c:pt>
                      <c:pt idx="174">
                        <c:v>6.32</c:v>
                      </c:pt>
                      <c:pt idx="175">
                        <c:v>6.12</c:v>
                      </c:pt>
                      <c:pt idx="176">
                        <c:v>5.68</c:v>
                      </c:pt>
                      <c:pt idx="177">
                        <c:v>5.55</c:v>
                      </c:pt>
                      <c:pt idx="178">
                        <c:v>5.48</c:v>
                      </c:pt>
                      <c:pt idx="179">
                        <c:v>5.39</c:v>
                      </c:pt>
                      <c:pt idx="180">
                        <c:v>5.25</c:v>
                      </c:pt>
                      <c:pt idx="181">
                        <c:v>5.18</c:v>
                      </c:pt>
                      <c:pt idx="182">
                        <c:v>5.05</c:v>
                      </c:pt>
                      <c:pt idx="183">
                        <c:v>5.03</c:v>
                      </c:pt>
                      <c:pt idx="184">
                        <c:v>5.01</c:v>
                      </c:pt>
                      <c:pt idx="185">
                        <c:v>4.99</c:v>
                      </c:pt>
                      <c:pt idx="186">
                        <c:v>4.97</c:v>
                      </c:pt>
                      <c:pt idx="187">
                        <c:v>4.95</c:v>
                      </c:pt>
                      <c:pt idx="188">
                        <c:v>5.18</c:v>
                      </c:pt>
                      <c:pt idx="189">
                        <c:v>5.23</c:v>
                      </c:pt>
                      <c:pt idx="190">
                        <c:v>5.22</c:v>
                      </c:pt>
                      <c:pt idx="191">
                        <c:v>5.03</c:v>
                      </c:pt>
                      <c:pt idx="192">
                        <c:v>5.22</c:v>
                      </c:pt>
                      <c:pt idx="193">
                        <c:v>5.58</c:v>
                      </c:pt>
                      <c:pt idx="194">
                        <c:v>5.72</c:v>
                      </c:pt>
                      <c:pt idx="195">
                        <c:v>5.82</c:v>
                      </c:pt>
                      <c:pt idx="196">
                        <c:v>5.85</c:v>
                      </c:pt>
                      <c:pt idx="197">
                        <c:v>5.84</c:v>
                      </c:pt>
                      <c:pt idx="198">
                        <c:v>5.82</c:v>
                      </c:pt>
                      <c:pt idx="199">
                        <c:v>5.88</c:v>
                      </c:pt>
                      <c:pt idx="200">
                        <c:v>5.88</c:v>
                      </c:pt>
                      <c:pt idx="201">
                        <c:v>5.75</c:v>
                      </c:pt>
                      <c:pt idx="202">
                        <c:v>5.76</c:v>
                      </c:pt>
                      <c:pt idx="203">
                        <c:v>6.35</c:v>
                      </c:pt>
                      <c:pt idx="204">
                        <c:v>6.65</c:v>
                      </c:pt>
                      <c:pt idx="205">
                        <c:v>6.56</c:v>
                      </c:pt>
                      <c:pt idx="206">
                        <c:v>6.5</c:v>
                      </c:pt>
                      <c:pt idx="207">
                        <c:v>6.59</c:v>
                      </c:pt>
                      <c:pt idx="208">
                        <c:v>6.64</c:v>
                      </c:pt>
                      <c:pt idx="209">
                        <c:v>6.08</c:v>
                      </c:pt>
                      <c:pt idx="210">
                        <c:v>6.7</c:v>
                      </c:pt>
                      <c:pt idx="211">
                        <c:v>6.72</c:v>
                      </c:pt>
                      <c:pt idx="212">
                        <c:v>6.74</c:v>
                      </c:pt>
                      <c:pt idx="213">
                        <c:v>6.84</c:v>
                      </c:pt>
                      <c:pt idx="214">
                        <c:v>6.64</c:v>
                      </c:pt>
                      <c:pt idx="215">
                        <c:v>6.45</c:v>
                      </c:pt>
                      <c:pt idx="216">
                        <c:v>6.08</c:v>
                      </c:pt>
                      <c:pt idx="217">
                        <c:v>5.8</c:v>
                      </c:pt>
                      <c:pt idx="218">
                        <c:v>5.66</c:v>
                      </c:pt>
                      <c:pt idx="219">
                        <c:v>5.67</c:v>
                      </c:pt>
                      <c:pt idx="220">
                        <c:v>5.72</c:v>
                      </c:pt>
                      <c:pt idx="221">
                        <c:v>5.54</c:v>
                      </c:pt>
                      <c:pt idx="222">
                        <c:v>5.38</c:v>
                      </c:pt>
                      <c:pt idx="223">
                        <c:v>5.14</c:v>
                      </c:pt>
                      <c:pt idx="224">
                        <c:v>5.08</c:v>
                      </c:pt>
                      <c:pt idx="225">
                        <c:v>5</c:v>
                      </c:pt>
                      <c:pt idx="226">
                        <c:v>5.92</c:v>
                      </c:pt>
                      <c:pt idx="227">
                        <c:v>4.96</c:v>
                      </c:pt>
                      <c:pt idx="228">
                        <c:v>4.8499999999999996</c:v>
                      </c:pt>
                      <c:pt idx="229">
                        <c:v>5.08</c:v>
                      </c:pt>
                      <c:pt idx="230">
                        <c:v>5.37</c:v>
                      </c:pt>
                      <c:pt idx="231">
                        <c:v>5.64</c:v>
                      </c:pt>
                      <c:pt idx="232">
                        <c:v>5.74</c:v>
                      </c:pt>
                      <c:pt idx="233">
                        <c:v>5.76</c:v>
                      </c:pt>
                      <c:pt idx="234">
                        <c:v>5.64</c:v>
                      </c:pt>
                      <c:pt idx="235">
                        <c:v>5.62</c:v>
                      </c:pt>
                      <c:pt idx="236">
                        <c:v>5.62</c:v>
                      </c:pt>
                      <c:pt idx="237">
                        <c:v>5.56</c:v>
                      </c:pt>
                      <c:pt idx="238">
                        <c:v>5.55</c:v>
                      </c:pt>
                      <c:pt idx="239">
                        <c:v>5.78</c:v>
                      </c:pt>
                      <c:pt idx="240">
                        <c:v>5.92</c:v>
                      </c:pt>
                      <c:pt idx="241">
                        <c:v>5.9</c:v>
                      </c:pt>
                      <c:pt idx="242">
                        <c:v>5.98</c:v>
                      </c:pt>
                      <c:pt idx="243">
                        <c:v>6.13</c:v>
                      </c:pt>
                      <c:pt idx="244">
                        <c:v>6.2</c:v>
                      </c:pt>
                      <c:pt idx="245">
                        <c:v>6.26</c:v>
                      </c:pt>
                      <c:pt idx="246">
                        <c:v>6.24</c:v>
                      </c:pt>
                      <c:pt idx="247">
                        <c:v>6.17</c:v>
                      </c:pt>
                      <c:pt idx="248">
                        <c:v>6.12</c:v>
                      </c:pt>
                      <c:pt idx="249">
                        <c:v>6.5</c:v>
                      </c:pt>
                      <c:pt idx="250">
                        <c:v>6.41</c:v>
                      </c:pt>
                      <c:pt idx="251">
                        <c:v>6.32</c:v>
                      </c:pt>
                      <c:pt idx="252">
                        <c:v>6.28</c:v>
                      </c:pt>
                      <c:pt idx="253">
                        <c:v>6.18</c:v>
                      </c:pt>
                      <c:pt idx="254">
                        <c:v>6.18</c:v>
                      </c:pt>
                      <c:pt idx="255">
                        <c:v>6.86</c:v>
                      </c:pt>
                      <c:pt idx="256">
                        <c:v>7</c:v>
                      </c:pt>
                      <c:pt idx="257">
                        <c:v>7.33</c:v>
                      </c:pt>
                      <c:pt idx="258">
                        <c:v>7.36</c:v>
                      </c:pt>
                      <c:pt idx="259">
                        <c:v>7.19</c:v>
                      </c:pt>
                      <c:pt idx="260">
                        <c:v>7.01</c:v>
                      </c:pt>
                      <c:pt idx="261">
                        <c:v>6.95</c:v>
                      </c:pt>
                      <c:pt idx="262">
                        <c:v>6.91</c:v>
                      </c:pt>
                      <c:pt idx="263">
                        <c:v>7.17</c:v>
                      </c:pt>
                      <c:pt idx="264">
                        <c:v>7.09</c:v>
                      </c:pt>
                      <c:pt idx="265">
                        <c:v>6.96</c:v>
                      </c:pt>
                      <c:pt idx="266">
                        <c:v>6.67</c:v>
                      </c:pt>
                      <c:pt idx="267">
                        <c:v>6.47</c:v>
                      </c:pt>
                      <c:pt idx="268">
                        <c:v>6.34</c:v>
                      </c:pt>
                      <c:pt idx="269">
                        <c:v>6.08</c:v>
                      </c:pt>
                      <c:pt idx="270">
                        <c:v>5.84</c:v>
                      </c:pt>
                      <c:pt idx="271">
                        <c:v>5.7</c:v>
                      </c:pt>
                      <c:pt idx="272">
                        <c:v>5.71</c:v>
                      </c:pt>
                      <c:pt idx="273">
                        <c:v>6.32</c:v>
                      </c:pt>
                      <c:pt idx="274">
                        <c:v>5.8</c:v>
                      </c:pt>
                      <c:pt idx="275">
                        <c:v>5.46</c:v>
                      </c:pt>
                      <c:pt idx="276">
                        <c:v>5.34</c:v>
                      </c:pt>
                      <c:pt idx="277">
                        <c:v>5.37</c:v>
                      </c:pt>
                      <c:pt idx="278">
                        <c:v>5.19</c:v>
                      </c:pt>
                      <c:pt idx="279">
                        <c:v>5.0199999999999996</c:v>
                      </c:pt>
                      <c:pt idx="280">
                        <c:v>4.97</c:v>
                      </c:pt>
                      <c:pt idx="281">
                        <c:v>5.44</c:v>
                      </c:pt>
                      <c:pt idx="282">
                        <c:v>5.36</c:v>
                      </c:pt>
                      <c:pt idx="283">
                        <c:v>5.0599999999999996</c:v>
                      </c:pt>
                      <c:pt idx="284">
                        <c:v>4.9000000000000004</c:v>
                      </c:pt>
                      <c:pt idx="285">
                        <c:v>4.79</c:v>
                      </c:pt>
                      <c:pt idx="286">
                        <c:v>4.58</c:v>
                      </c:pt>
                      <c:pt idx="287">
                        <c:v>4.46</c:v>
                      </c:pt>
                      <c:pt idx="288">
                        <c:v>4.38</c:v>
                      </c:pt>
                      <c:pt idx="289">
                        <c:v>4.3</c:v>
                      </c:pt>
                      <c:pt idx="290">
                        <c:v>4.33</c:v>
                      </c:pt>
                      <c:pt idx="291">
                        <c:v>4.13</c:v>
                      </c:pt>
                      <c:pt idx="292">
                        <c:v>4.1900000000000004</c:v>
                      </c:pt>
                      <c:pt idx="293">
                        <c:v>4.25</c:v>
                      </c:pt>
                      <c:pt idx="294">
                        <c:v>4.28</c:v>
                      </c:pt>
                      <c:pt idx="295">
                        <c:v>4.29</c:v>
                      </c:pt>
                      <c:pt idx="296">
                        <c:v>4.3099999999999996</c:v>
                      </c:pt>
                      <c:pt idx="297">
                        <c:v>4.3</c:v>
                      </c:pt>
                      <c:pt idx="298">
                        <c:v>4.1900000000000004</c:v>
                      </c:pt>
                      <c:pt idx="299">
                        <c:v>4.07</c:v>
                      </c:pt>
                      <c:pt idx="300">
                        <c:v>4.17</c:v>
                      </c:pt>
                      <c:pt idx="301">
                        <c:v>4.3099999999999996</c:v>
                      </c:pt>
                      <c:pt idx="302">
                        <c:v>4.2699999999999996</c:v>
                      </c:pt>
                      <c:pt idx="303">
                        <c:v>4.26</c:v>
                      </c:pt>
                      <c:pt idx="304">
                        <c:v>4.28</c:v>
                      </c:pt>
                      <c:pt idx="305">
                        <c:v>4.42</c:v>
                      </c:pt>
                      <c:pt idx="306">
                        <c:v>4.54</c:v>
                      </c:pt>
                      <c:pt idx="307">
                        <c:v>5.26</c:v>
                      </c:pt>
                      <c:pt idx="308">
                        <c:v>5.38</c:v>
                      </c:pt>
                      <c:pt idx="309">
                        <c:v>5.22</c:v>
                      </c:pt>
                      <c:pt idx="310">
                        <c:v>5.82</c:v>
                      </c:pt>
                      <c:pt idx="311">
                        <c:v>5.96</c:v>
                      </c:pt>
                      <c:pt idx="312">
                        <c:v>5.32</c:v>
                      </c:pt>
                      <c:pt idx="313">
                        <c:v>5.15</c:v>
                      </c:pt>
                      <c:pt idx="314">
                        <c:v>5.01</c:v>
                      </c:pt>
                      <c:pt idx="315">
                        <c:v>5.0599999999999996</c:v>
                      </c:pt>
                      <c:pt idx="316">
                        <c:v>5.42</c:v>
                      </c:pt>
                      <c:pt idx="317">
                        <c:v>5.47</c:v>
                      </c:pt>
                      <c:pt idx="318">
                        <c:v>5.55</c:v>
                      </c:pt>
                      <c:pt idx="319">
                        <c:v>5.82</c:v>
                      </c:pt>
                      <c:pt idx="320">
                        <c:v>6.05</c:v>
                      </c:pt>
                      <c:pt idx="321">
                        <c:v>6.22</c:v>
                      </c:pt>
                      <c:pt idx="322">
                        <c:v>6.16</c:v>
                      </c:pt>
                      <c:pt idx="323">
                        <c:v>6</c:v>
                      </c:pt>
                      <c:pt idx="324">
                        <c:v>6</c:v>
                      </c:pt>
                      <c:pt idx="325">
                        <c:v>5.96</c:v>
                      </c:pt>
                      <c:pt idx="326">
                        <c:v>5.86</c:v>
                      </c:pt>
                      <c:pt idx="327">
                        <c:v>5.76</c:v>
                      </c:pt>
                      <c:pt idx="328">
                        <c:v>5.69</c:v>
                      </c:pt>
                      <c:pt idx="329">
                        <c:v>5.6</c:v>
                      </c:pt>
                      <c:pt idx="330">
                        <c:v>5.55</c:v>
                      </c:pt>
                      <c:pt idx="331">
                        <c:v>6.02</c:v>
                      </c:pt>
                      <c:pt idx="332">
                        <c:v>5.3</c:v>
                      </c:pt>
                      <c:pt idx="333">
                        <c:v>5.45</c:v>
                      </c:pt>
                      <c:pt idx="334">
                        <c:v>5.16</c:v>
                      </c:pt>
                      <c:pt idx="335">
                        <c:v>4.9800000000000004</c:v>
                      </c:pt>
                      <c:pt idx="336">
                        <c:v>4.79</c:v>
                      </c:pt>
                      <c:pt idx="337">
                        <c:v>4.72</c:v>
                      </c:pt>
                      <c:pt idx="338">
                        <c:v>4.57</c:v>
                      </c:pt>
                      <c:pt idx="339">
                        <c:v>4.43</c:v>
                      </c:pt>
                      <c:pt idx="340">
                        <c:v>4.3</c:v>
                      </c:pt>
                      <c:pt idx="341">
                        <c:v>4.2</c:v>
                      </c:pt>
                      <c:pt idx="342">
                        <c:v>4.13</c:v>
                      </c:pt>
                      <c:pt idx="343">
                        <c:v>4.03</c:v>
                      </c:pt>
                      <c:pt idx="344">
                        <c:v>3.98</c:v>
                      </c:pt>
                      <c:pt idx="345">
                        <c:v>3.95</c:v>
                      </c:pt>
                      <c:pt idx="346">
                        <c:v>3.95</c:v>
                      </c:pt>
                      <c:pt idx="347">
                        <c:v>3.96</c:v>
                      </c:pt>
                      <c:pt idx="348">
                        <c:v>3.94</c:v>
                      </c:pt>
                      <c:pt idx="349">
                        <c:v>3.95</c:v>
                      </c:pt>
                      <c:pt idx="350">
                        <c:v>3.91</c:v>
                      </c:pt>
                      <c:pt idx="351">
                        <c:v>3.9</c:v>
                      </c:pt>
                      <c:pt idx="352">
                        <c:v>3.8</c:v>
                      </c:pt>
                      <c:pt idx="353">
                        <c:v>4</c:v>
                      </c:pt>
                      <c:pt idx="354">
                        <c:v>3.6</c:v>
                      </c:pt>
                      <c:pt idx="355">
                        <c:v>3.5</c:v>
                      </c:pt>
                      <c:pt idx="356">
                        <c:v>3.38</c:v>
                      </c:pt>
                      <c:pt idx="357">
                        <c:v>3.2</c:v>
                      </c:pt>
                      <c:pt idx="358">
                        <c:v>3.14</c:v>
                      </c:pt>
                      <c:pt idx="359">
                        <c:v>3.1</c:v>
                      </c:pt>
                      <c:pt idx="360">
                        <c:v>3.12</c:v>
                      </c:pt>
                      <c:pt idx="361">
                        <c:v>3.1</c:v>
                      </c:pt>
                      <c:pt idx="362">
                        <c:v>3.1</c:v>
                      </c:pt>
                      <c:pt idx="363">
                        <c:v>3.06</c:v>
                      </c:pt>
                      <c:pt idx="364">
                        <c:v>3.02</c:v>
                      </c:pt>
                      <c:pt idx="365">
                        <c:v>3.02</c:v>
                      </c:pt>
                      <c:pt idx="366">
                        <c:v>2.97</c:v>
                      </c:pt>
                      <c:pt idx="367">
                        <c:v>2.97</c:v>
                      </c:pt>
                      <c:pt idx="368">
                        <c:v>2.96</c:v>
                      </c:pt>
                      <c:pt idx="369">
                        <c:v>2.97</c:v>
                      </c:pt>
                      <c:pt idx="370">
                        <c:v>3.15</c:v>
                      </c:pt>
                      <c:pt idx="371">
                        <c:v>3.14</c:v>
                      </c:pt>
                      <c:pt idx="372">
                        <c:v>3.25</c:v>
                      </c:pt>
                      <c:pt idx="373">
                        <c:v>3.2</c:v>
                      </c:pt>
                      <c:pt idx="374">
                        <c:v>3.07</c:v>
                      </c:pt>
                      <c:pt idx="375">
                        <c:v>2.91</c:v>
                      </c:pt>
                      <c:pt idx="376">
                        <c:v>2.74</c:v>
                      </c:pt>
                      <c:pt idx="377">
                        <c:v>2.63</c:v>
                      </c:pt>
                      <c:pt idx="378">
                        <c:v>2.72</c:v>
                      </c:pt>
                      <c:pt idx="379">
                        <c:v>2.66</c:v>
                      </c:pt>
                      <c:pt idx="380">
                        <c:v>2.52</c:v>
                      </c:pt>
                      <c:pt idx="381">
                        <c:v>2.46</c:v>
                      </c:pt>
                      <c:pt idx="382">
                        <c:v>2.4</c:v>
                      </c:pt>
                      <c:pt idx="383">
                        <c:v>2.35</c:v>
                      </c:pt>
                      <c:pt idx="384">
                        <c:v>2.3199999999999998</c:v>
                      </c:pt>
                      <c:pt idx="385">
                        <c:v>2.2599999999999998</c:v>
                      </c:pt>
                      <c:pt idx="386">
                        <c:v>2.2799999999999998</c:v>
                      </c:pt>
                      <c:pt idx="387">
                        <c:v>2.25</c:v>
                      </c:pt>
                      <c:pt idx="388">
                        <c:v>2.2200000000000002</c:v>
                      </c:pt>
                      <c:pt idx="389">
                        <c:v>2.23</c:v>
                      </c:pt>
                      <c:pt idx="390">
                        <c:v>2.25</c:v>
                      </c:pt>
                      <c:pt idx="391">
                        <c:v>2.2999999999999998</c:v>
                      </c:pt>
                      <c:pt idx="392">
                        <c:v>2.35</c:v>
                      </c:pt>
                      <c:pt idx="393">
                        <c:v>2.38</c:v>
                      </c:pt>
                      <c:pt idx="394">
                        <c:v>2.38</c:v>
                      </c:pt>
                      <c:pt idx="395">
                        <c:v>2.35</c:v>
                      </c:pt>
                      <c:pt idx="396">
                        <c:v>2.2000000000000002</c:v>
                      </c:pt>
                      <c:pt idx="397">
                        <c:v>2.15</c:v>
                      </c:pt>
                      <c:pt idx="398">
                        <c:v>2.12</c:v>
                      </c:pt>
                      <c:pt idx="399">
                        <c:v>2.08</c:v>
                      </c:pt>
                      <c:pt idx="400">
                        <c:v>2.15</c:v>
                      </c:pt>
                      <c:pt idx="401">
                        <c:v>2.1800000000000002</c:v>
                      </c:pt>
                      <c:pt idx="402">
                        <c:v>2.14</c:v>
                      </c:pt>
                      <c:pt idx="403">
                        <c:v>2.0299999999999998</c:v>
                      </c:pt>
                      <c:pt idx="404">
                        <c:v>2.0299999999999998</c:v>
                      </c:pt>
                      <c:pt idx="405">
                        <c:v>2.0299999999999998</c:v>
                      </c:pt>
                      <c:pt idx="406">
                        <c:v>2.0299999999999998</c:v>
                      </c:pt>
                      <c:pt idx="407">
                        <c:v>2.0299999999999998</c:v>
                      </c:pt>
                      <c:pt idx="408">
                        <c:v>2.0299999999999998</c:v>
                      </c:pt>
                      <c:pt idx="409">
                        <c:v>2.0499999999999998</c:v>
                      </c:pt>
                      <c:pt idx="410">
                        <c:v>2</c:v>
                      </c:pt>
                      <c:pt idx="411">
                        <c:v>2.23</c:v>
                      </c:pt>
                      <c:pt idx="412">
                        <c:v>2.2000000000000002</c:v>
                      </c:pt>
                      <c:pt idx="413">
                        <c:v>2.11</c:v>
                      </c:pt>
                      <c:pt idx="414">
                        <c:v>2.2000000000000002</c:v>
                      </c:pt>
                      <c:pt idx="415">
                        <c:v>2.1800000000000002</c:v>
                      </c:pt>
                      <c:pt idx="416">
                        <c:v>2.2400000000000002</c:v>
                      </c:pt>
                      <c:pt idx="417">
                        <c:v>2.5</c:v>
                      </c:pt>
                      <c:pt idx="418">
                        <c:v>2.93</c:v>
                      </c:pt>
                      <c:pt idx="419">
                        <c:v>2.96</c:v>
                      </c:pt>
                      <c:pt idx="420">
                        <c:v>2.96</c:v>
                      </c:pt>
                      <c:pt idx="421">
                        <c:v>2.95</c:v>
                      </c:pt>
                      <c:pt idx="422">
                        <c:v>3.08</c:v>
                      </c:pt>
                      <c:pt idx="423">
                        <c:v>3.04</c:v>
                      </c:pt>
                      <c:pt idx="424">
                        <c:v>2.8</c:v>
                      </c:pt>
                      <c:pt idx="425">
                        <c:v>2.58</c:v>
                      </c:pt>
                      <c:pt idx="426">
                        <c:v>2.4500000000000002</c:v>
                      </c:pt>
                      <c:pt idx="427">
                        <c:v>2.1800000000000002</c:v>
                      </c:pt>
                      <c:pt idx="428">
                        <c:v>2.14</c:v>
                      </c:pt>
                      <c:pt idx="429">
                        <c:v>2.16</c:v>
                      </c:pt>
                      <c:pt idx="430">
                        <c:v>2.2000000000000002</c:v>
                      </c:pt>
                      <c:pt idx="431">
                        <c:v>2.16</c:v>
                      </c:pt>
                      <c:pt idx="432">
                        <c:v>2.2000000000000002</c:v>
                      </c:pt>
                      <c:pt idx="433">
                        <c:v>2.1800000000000002</c:v>
                      </c:pt>
                      <c:pt idx="434">
                        <c:v>2.14</c:v>
                      </c:pt>
                      <c:pt idx="435">
                        <c:v>2.06</c:v>
                      </c:pt>
                      <c:pt idx="436">
                        <c:v>1.96</c:v>
                      </c:pt>
                      <c:pt idx="437">
                        <c:v>1.88</c:v>
                      </c:pt>
                      <c:pt idx="438">
                        <c:v>1.85</c:v>
                      </c:pt>
                      <c:pt idx="439">
                        <c:v>1.88</c:v>
                      </c:pt>
                      <c:pt idx="440">
                        <c:v>1.85</c:v>
                      </c:pt>
                      <c:pt idx="441">
                        <c:v>1.68</c:v>
                      </c:pt>
                      <c:pt idx="442">
                        <c:v>1.66</c:v>
                      </c:pt>
                      <c:pt idx="443">
                        <c:v>1.75</c:v>
                      </c:pt>
                      <c:pt idx="444">
                        <c:v>1.7</c:v>
                      </c:pt>
                      <c:pt idx="445">
                        <c:v>1.68</c:v>
                      </c:pt>
                      <c:pt idx="446">
                        <c:v>1.73</c:v>
                      </c:pt>
                      <c:pt idx="447">
                        <c:v>1.8</c:v>
                      </c:pt>
                      <c:pt idx="448">
                        <c:v>1.83</c:v>
                      </c:pt>
                      <c:pt idx="449">
                        <c:v>1.9</c:v>
                      </c:pt>
                      <c:pt idx="450">
                        <c:v>1.95</c:v>
                      </c:pt>
                      <c:pt idx="451">
                        <c:v>1.94</c:v>
                      </c:pt>
                      <c:pt idx="452">
                        <c:v>1.78</c:v>
                      </c:pt>
                      <c:pt idx="453">
                        <c:v>1.75</c:v>
                      </c:pt>
                      <c:pt idx="454">
                        <c:v>1.72</c:v>
                      </c:pt>
                      <c:pt idx="455">
                        <c:v>1.67</c:v>
                      </c:pt>
                      <c:pt idx="456">
                        <c:v>1.67</c:v>
                      </c:pt>
                      <c:pt idx="457">
                        <c:v>1.79</c:v>
                      </c:pt>
                      <c:pt idx="458">
                        <c:v>1.8</c:v>
                      </c:pt>
                      <c:pt idx="459">
                        <c:v>1.83</c:v>
                      </c:pt>
                      <c:pt idx="460">
                        <c:v>1.85</c:v>
                      </c:pt>
                      <c:pt idx="461">
                        <c:v>1.83</c:v>
                      </c:pt>
                      <c:pt idx="462">
                        <c:v>1.8</c:v>
                      </c:pt>
                      <c:pt idx="463">
                        <c:v>1.8</c:v>
                      </c:pt>
                      <c:pt idx="464">
                        <c:v>1.8</c:v>
                      </c:pt>
                      <c:pt idx="465">
                        <c:v>1.82</c:v>
                      </c:pt>
                      <c:pt idx="466">
                        <c:v>1.85</c:v>
                      </c:pt>
                      <c:pt idx="467">
                        <c:v>1.76</c:v>
                      </c:pt>
                      <c:pt idx="468">
                        <c:v>1.78</c:v>
                      </c:pt>
                      <c:pt idx="469">
                        <c:v>1.74</c:v>
                      </c:pt>
                      <c:pt idx="470">
                        <c:v>1.73</c:v>
                      </c:pt>
                      <c:pt idx="471">
                        <c:v>1.75</c:v>
                      </c:pt>
                      <c:pt idx="472">
                        <c:v>1.81</c:v>
                      </c:pt>
                      <c:pt idx="473">
                        <c:v>1.87</c:v>
                      </c:pt>
                      <c:pt idx="474">
                        <c:v>1.78</c:v>
                      </c:pt>
                      <c:pt idx="475">
                        <c:v>1.75</c:v>
                      </c:pt>
                      <c:pt idx="476">
                        <c:v>1.76</c:v>
                      </c:pt>
                      <c:pt idx="477">
                        <c:v>1.74</c:v>
                      </c:pt>
                      <c:pt idx="478">
                        <c:v>1.78</c:v>
                      </c:pt>
                      <c:pt idx="479">
                        <c:v>1.76</c:v>
                      </c:pt>
                      <c:pt idx="480">
                        <c:v>1.78</c:v>
                      </c:pt>
                      <c:pt idx="481">
                        <c:v>1.78</c:v>
                      </c:pt>
                      <c:pt idx="482">
                        <c:v>1.78</c:v>
                      </c:pt>
                      <c:pt idx="483">
                        <c:v>1.78</c:v>
                      </c:pt>
                      <c:pt idx="484">
                        <c:v>1.78</c:v>
                      </c:pt>
                      <c:pt idx="485">
                        <c:v>1.78</c:v>
                      </c:pt>
                      <c:pt idx="486">
                        <c:v>1.78</c:v>
                      </c:pt>
                      <c:pt idx="487">
                        <c:v>1.79</c:v>
                      </c:pt>
                      <c:pt idx="488">
                        <c:v>1.81</c:v>
                      </c:pt>
                      <c:pt idx="489">
                        <c:v>1.95</c:v>
                      </c:pt>
                      <c:pt idx="490">
                        <c:v>2.0499999999999998</c:v>
                      </c:pt>
                      <c:pt idx="491">
                        <c:v>2.1800000000000002</c:v>
                      </c:pt>
                      <c:pt idx="492">
                        <c:v>2.0499999999999998</c:v>
                      </c:pt>
                      <c:pt idx="493">
                        <c:v>1.99</c:v>
                      </c:pt>
                      <c:pt idx="494">
                        <c:v>1.95</c:v>
                      </c:pt>
                      <c:pt idx="495">
                        <c:v>1.99</c:v>
                      </c:pt>
                      <c:pt idx="496">
                        <c:v>1.95</c:v>
                      </c:pt>
                      <c:pt idx="497">
                        <c:v>1.93</c:v>
                      </c:pt>
                      <c:pt idx="498">
                        <c:v>1.92</c:v>
                      </c:pt>
                      <c:pt idx="499">
                        <c:v>2.0499999999999998</c:v>
                      </c:pt>
                      <c:pt idx="500">
                        <c:v>2.08</c:v>
                      </c:pt>
                      <c:pt idx="501">
                        <c:v>2.2000000000000002</c:v>
                      </c:pt>
                      <c:pt idx="502">
                        <c:v>2.23</c:v>
                      </c:pt>
                      <c:pt idx="503">
                        <c:v>2.37</c:v>
                      </c:pt>
                      <c:pt idx="504">
                        <c:v>2.39</c:v>
                      </c:pt>
                      <c:pt idx="505">
                        <c:v>2.38</c:v>
                      </c:pt>
                      <c:pt idx="506">
                        <c:v>2.36</c:v>
                      </c:pt>
                      <c:pt idx="507">
                        <c:v>2.4</c:v>
                      </c:pt>
                      <c:pt idx="508">
                        <c:v>2.41</c:v>
                      </c:pt>
                      <c:pt idx="509">
                        <c:v>2.2999999999999998</c:v>
                      </c:pt>
                      <c:pt idx="510">
                        <c:v>2.2999999999999998</c:v>
                      </c:pt>
                      <c:pt idx="511">
                        <c:v>2.2799999999999998</c:v>
                      </c:pt>
                      <c:pt idx="512">
                        <c:v>2.2799999999999998</c:v>
                      </c:pt>
                      <c:pt idx="513">
                        <c:v>2.4500000000000002</c:v>
                      </c:pt>
                      <c:pt idx="514">
                        <c:v>2.44</c:v>
                      </c:pt>
                      <c:pt idx="515">
                        <c:v>2.4300000000000002</c:v>
                      </c:pt>
                      <c:pt idx="516">
                        <c:v>2.4</c:v>
                      </c:pt>
                      <c:pt idx="517">
                        <c:v>2.27</c:v>
                      </c:pt>
                      <c:pt idx="518">
                        <c:v>2.2200000000000002</c:v>
                      </c:pt>
                      <c:pt idx="519">
                        <c:v>2.2400000000000002</c:v>
                      </c:pt>
                      <c:pt idx="520">
                        <c:v>2.2200000000000002</c:v>
                      </c:pt>
                      <c:pt idx="521">
                        <c:v>2.23</c:v>
                      </c:pt>
                      <c:pt idx="522">
                        <c:v>2.2400000000000002</c:v>
                      </c:pt>
                      <c:pt idx="523">
                        <c:v>2.21</c:v>
                      </c:pt>
                      <c:pt idx="524">
                        <c:v>2.12</c:v>
                      </c:pt>
                      <c:pt idx="525">
                        <c:v>2.06</c:v>
                      </c:pt>
                      <c:pt idx="526">
                        <c:v>2.0299999999999998</c:v>
                      </c:pt>
                      <c:pt idx="527">
                        <c:v>2.14</c:v>
                      </c:pt>
                      <c:pt idx="528">
                        <c:v>2.17</c:v>
                      </c:pt>
                      <c:pt idx="529">
                        <c:v>2.12</c:v>
                      </c:pt>
                      <c:pt idx="530">
                        <c:v>2.16</c:v>
                      </c:pt>
                      <c:pt idx="531">
                        <c:v>2.14</c:v>
                      </c:pt>
                      <c:pt idx="532">
                        <c:v>2.09</c:v>
                      </c:pt>
                      <c:pt idx="533">
                        <c:v>2.09</c:v>
                      </c:pt>
                      <c:pt idx="534">
                        <c:v>2.0499999999999998</c:v>
                      </c:pt>
                      <c:pt idx="535">
                        <c:v>1.98</c:v>
                      </c:pt>
                      <c:pt idx="536">
                        <c:v>1.88</c:v>
                      </c:pt>
                      <c:pt idx="537">
                        <c:v>1.7</c:v>
                      </c:pt>
                      <c:pt idx="538">
                        <c:v>1.79</c:v>
                      </c:pt>
                      <c:pt idx="539">
                        <c:v>1.77</c:v>
                      </c:pt>
                      <c:pt idx="540">
                        <c:v>1.77</c:v>
                      </c:pt>
                      <c:pt idx="541">
                        <c:v>1.75</c:v>
                      </c:pt>
                      <c:pt idx="542">
                        <c:v>1.74</c:v>
                      </c:pt>
                      <c:pt idx="543">
                        <c:v>1.69</c:v>
                      </c:pt>
                      <c:pt idx="544">
                        <c:v>1.56</c:v>
                      </c:pt>
                      <c:pt idx="545">
                        <c:v>1.49</c:v>
                      </c:pt>
                      <c:pt idx="546">
                        <c:v>1.47</c:v>
                      </c:pt>
                      <c:pt idx="547">
                        <c:v>1.45</c:v>
                      </c:pt>
                      <c:pt idx="548">
                        <c:v>1.59</c:v>
                      </c:pt>
                      <c:pt idx="549">
                        <c:v>1.63</c:v>
                      </c:pt>
                      <c:pt idx="550">
                        <c:v>1.67</c:v>
                      </c:pt>
                      <c:pt idx="551">
                        <c:v>1.65</c:v>
                      </c:pt>
                      <c:pt idx="552">
                        <c:v>1.66</c:v>
                      </c:pt>
                      <c:pt idx="553">
                        <c:v>1.67</c:v>
                      </c:pt>
                      <c:pt idx="554">
                        <c:v>1.73</c:v>
                      </c:pt>
                      <c:pt idx="555">
                        <c:v>1.71</c:v>
                      </c:pt>
                      <c:pt idx="556">
                        <c:v>1.65</c:v>
                      </c:pt>
                      <c:pt idx="557">
                        <c:v>1.6</c:v>
                      </c:pt>
                      <c:pt idx="558">
                        <c:v>1.59</c:v>
                      </c:pt>
                      <c:pt idx="559">
                        <c:v>1.55</c:v>
                      </c:pt>
                      <c:pt idx="560">
                        <c:v>1.56</c:v>
                      </c:pt>
                      <c:pt idx="561">
                        <c:v>1.5</c:v>
                      </c:pt>
                      <c:pt idx="562">
                        <c:v>1.55</c:v>
                      </c:pt>
                      <c:pt idx="563">
                        <c:v>1.53</c:v>
                      </c:pt>
                      <c:pt idx="564">
                        <c:v>1.56</c:v>
                      </c:pt>
                      <c:pt idx="565">
                        <c:v>1.53</c:v>
                      </c:pt>
                      <c:pt idx="566">
                        <c:v>1.48</c:v>
                      </c:pt>
                      <c:pt idx="567">
                        <c:v>1.38</c:v>
                      </c:pt>
                      <c:pt idx="568">
                        <c:v>1.34</c:v>
                      </c:pt>
                      <c:pt idx="569">
                        <c:v>1.33</c:v>
                      </c:pt>
                      <c:pt idx="570">
                        <c:v>1.33</c:v>
                      </c:pt>
                      <c:pt idx="571">
                        <c:v>1.38</c:v>
                      </c:pt>
                      <c:pt idx="572">
                        <c:v>1.7</c:v>
                      </c:pt>
                      <c:pt idx="573">
                        <c:v>1.96</c:v>
                      </c:pt>
                      <c:pt idx="574">
                        <c:v>2.1</c:v>
                      </c:pt>
                      <c:pt idx="575">
                        <c:v>2.13</c:v>
                      </c:pt>
                      <c:pt idx="576">
                        <c:v>2.2000000000000002</c:v>
                      </c:pt>
                      <c:pt idx="577">
                        <c:v>2.83</c:v>
                      </c:pt>
                      <c:pt idx="578">
                        <c:v>2.92</c:v>
                      </c:pt>
                      <c:pt idx="579">
                        <c:v>2.84</c:v>
                      </c:pt>
                      <c:pt idx="580">
                        <c:v>2.82</c:v>
                      </c:pt>
                      <c:pt idx="581">
                        <c:v>2.94</c:v>
                      </c:pt>
                      <c:pt idx="582">
                        <c:v>2.78</c:v>
                      </c:pt>
                      <c:pt idx="583">
                        <c:v>2.64</c:v>
                      </c:pt>
                      <c:pt idx="584">
                        <c:v>2.44</c:v>
                      </c:pt>
                      <c:pt idx="585">
                        <c:v>2.2599999999999998</c:v>
                      </c:pt>
                      <c:pt idx="586">
                        <c:v>2.12</c:v>
                      </c:pt>
                      <c:pt idx="587">
                        <c:v>1.98</c:v>
                      </c:pt>
                      <c:pt idx="588">
                        <c:v>1.85</c:v>
                      </c:pt>
                      <c:pt idx="589">
                        <c:v>1.8</c:v>
                      </c:pt>
                      <c:pt idx="590">
                        <c:v>1.76</c:v>
                      </c:pt>
                      <c:pt idx="591">
                        <c:v>1.74</c:v>
                      </c:pt>
                      <c:pt idx="592">
                        <c:v>1.72</c:v>
                      </c:pt>
                      <c:pt idx="593">
                        <c:v>1.72</c:v>
                      </c:pt>
                      <c:pt idx="594">
                        <c:v>1.63</c:v>
                      </c:pt>
                      <c:pt idx="595">
                        <c:v>1.55</c:v>
                      </c:pt>
                      <c:pt idx="596">
                        <c:v>1.59</c:v>
                      </c:pt>
                      <c:pt idx="597">
                        <c:v>1.52</c:v>
                      </c:pt>
                      <c:pt idx="598">
                        <c:v>1.52</c:v>
                      </c:pt>
                      <c:pt idx="599">
                        <c:v>1.48</c:v>
                      </c:pt>
                      <c:pt idx="600">
                        <c:v>1.44</c:v>
                      </c:pt>
                      <c:pt idx="601">
                        <c:v>1.42</c:v>
                      </c:pt>
                      <c:pt idx="602">
                        <c:v>1.58</c:v>
                      </c:pt>
                      <c:pt idx="603">
                        <c:v>1.65</c:v>
                      </c:pt>
                      <c:pt idx="604">
                        <c:v>1.73</c:v>
                      </c:pt>
                      <c:pt idx="605">
                        <c:v>1.8</c:v>
                      </c:pt>
                      <c:pt idx="606">
                        <c:v>2.2400000000000002</c:v>
                      </c:pt>
                      <c:pt idx="607">
                        <c:v>2.41</c:v>
                      </c:pt>
                      <c:pt idx="608">
                        <c:v>2.59</c:v>
                      </c:pt>
                      <c:pt idx="609">
                        <c:v>2.75</c:v>
                      </c:pt>
                      <c:pt idx="610">
                        <c:v>3.04</c:v>
                      </c:pt>
                      <c:pt idx="611">
                        <c:v>3.05</c:v>
                      </c:pt>
                      <c:pt idx="612">
                        <c:v>2.86</c:v>
                      </c:pt>
                      <c:pt idx="613">
                        <c:v>2.85</c:v>
                      </c:pt>
                      <c:pt idx="614">
                        <c:v>2.95</c:v>
                      </c:pt>
                      <c:pt idx="615">
                        <c:v>2.85</c:v>
                      </c:pt>
                      <c:pt idx="616">
                        <c:v>2.85</c:v>
                      </c:pt>
                      <c:pt idx="617">
                        <c:v>2.72</c:v>
                      </c:pt>
                      <c:pt idx="618">
                        <c:v>2.74</c:v>
                      </c:pt>
                      <c:pt idx="619">
                        <c:v>2.66</c:v>
                      </c:pt>
                      <c:pt idx="620">
                        <c:v>2.57</c:v>
                      </c:pt>
                      <c:pt idx="621">
                        <c:v>2.42</c:v>
                      </c:pt>
                      <c:pt idx="622">
                        <c:v>2.4500000000000002</c:v>
                      </c:pt>
                      <c:pt idx="623">
                        <c:v>3.3</c:v>
                      </c:pt>
                      <c:pt idx="624">
                        <c:v>3.78</c:v>
                      </c:pt>
                      <c:pt idx="625">
                        <c:v>4.3600000000000003</c:v>
                      </c:pt>
                      <c:pt idx="626">
                        <c:v>4.25</c:v>
                      </c:pt>
                      <c:pt idx="627">
                        <c:v>4.42</c:v>
                      </c:pt>
                      <c:pt idx="628">
                        <c:v>4.58</c:v>
                      </c:pt>
                      <c:pt idx="629">
                        <c:v>4.5599999999999996</c:v>
                      </c:pt>
                      <c:pt idx="630">
                        <c:v>4.22</c:v>
                      </c:pt>
                      <c:pt idx="631">
                        <c:v>4.03</c:v>
                      </c:pt>
                      <c:pt idx="632">
                        <c:v>3.66</c:v>
                      </c:pt>
                      <c:pt idx="633">
                        <c:v>3.66</c:v>
                      </c:pt>
                      <c:pt idx="634">
                        <c:v>3.56</c:v>
                      </c:pt>
                      <c:pt idx="635">
                        <c:v>3.8</c:v>
                      </c:pt>
                      <c:pt idx="636">
                        <c:v>3.96</c:v>
                      </c:pt>
                      <c:pt idx="637">
                        <c:v>4.22</c:v>
                      </c:pt>
                      <c:pt idx="638">
                        <c:v>4.1399999999999997</c:v>
                      </c:pt>
                      <c:pt idx="639">
                        <c:v>4.24</c:v>
                      </c:pt>
                      <c:pt idx="640">
                        <c:v>4.18</c:v>
                      </c:pt>
                      <c:pt idx="641">
                        <c:v>3.98</c:v>
                      </c:pt>
                      <c:pt idx="642">
                        <c:v>3.75</c:v>
                      </c:pt>
                      <c:pt idx="643">
                        <c:v>3.58</c:v>
                      </c:pt>
                      <c:pt idx="644">
                        <c:v>3.52</c:v>
                      </c:pt>
                      <c:pt idx="645">
                        <c:v>3.44</c:v>
                      </c:pt>
                      <c:pt idx="646">
                        <c:v>3.36</c:v>
                      </c:pt>
                      <c:pt idx="647">
                        <c:v>3.55</c:v>
                      </c:pt>
                      <c:pt idx="648">
                        <c:v>3.65</c:v>
                      </c:pt>
                      <c:pt idx="649">
                        <c:v>4.0999999999999996</c:v>
                      </c:pt>
                      <c:pt idx="650">
                        <c:v>4.16</c:v>
                      </c:pt>
                      <c:pt idx="651">
                        <c:v>4.26</c:v>
                      </c:pt>
                      <c:pt idx="652">
                        <c:v>4.1100000000000003</c:v>
                      </c:pt>
                      <c:pt idx="653">
                        <c:v>3.98</c:v>
                      </c:pt>
                      <c:pt idx="654">
                        <c:v>3.56</c:v>
                      </c:pt>
                      <c:pt idx="655">
                        <c:v>3.88</c:v>
                      </c:pt>
                      <c:pt idx="656">
                        <c:v>3.65</c:v>
                      </c:pt>
                      <c:pt idx="657">
                        <c:v>3.55</c:v>
                      </c:pt>
                      <c:pt idx="658">
                        <c:v>3.5</c:v>
                      </c:pt>
                      <c:pt idx="659">
                        <c:v>3.6</c:v>
                      </c:pt>
                      <c:pt idx="660">
                        <c:v>3.65</c:v>
                      </c:pt>
                      <c:pt idx="661">
                        <c:v>3.56</c:v>
                      </c:pt>
                      <c:pt idx="662">
                        <c:v>3.6</c:v>
                      </c:pt>
                      <c:pt idx="663">
                        <c:v>3.63</c:v>
                      </c:pt>
                      <c:pt idx="664">
                        <c:v>3.6</c:v>
                      </c:pt>
                      <c:pt idx="665">
                        <c:v>3.56</c:v>
                      </c:pt>
                      <c:pt idx="666">
                        <c:v>3.54</c:v>
                      </c:pt>
                      <c:pt idx="667">
                        <c:v>3.5</c:v>
                      </c:pt>
                      <c:pt idx="668">
                        <c:v>3.28</c:v>
                      </c:pt>
                      <c:pt idx="669">
                        <c:v>3.33</c:v>
                      </c:pt>
                      <c:pt idx="670">
                        <c:v>3.36</c:v>
                      </c:pt>
                      <c:pt idx="671">
                        <c:v>3.22</c:v>
                      </c:pt>
                      <c:pt idx="672">
                        <c:v>3.08</c:v>
                      </c:pt>
                      <c:pt idx="673">
                        <c:v>2.96</c:v>
                      </c:pt>
                      <c:pt idx="674">
                        <c:v>2.78</c:v>
                      </c:pt>
                      <c:pt idx="675">
                        <c:v>2.74</c:v>
                      </c:pt>
                      <c:pt idx="676">
                        <c:v>2.73</c:v>
                      </c:pt>
                      <c:pt idx="677">
                        <c:v>2.7</c:v>
                      </c:pt>
                      <c:pt idx="678">
                        <c:v>2.74</c:v>
                      </c:pt>
                      <c:pt idx="679">
                        <c:v>2.76</c:v>
                      </c:pt>
                      <c:pt idx="680">
                        <c:v>2.78</c:v>
                      </c:pt>
                      <c:pt idx="681">
                        <c:v>3.81</c:v>
                      </c:pt>
                      <c:pt idx="682">
                        <c:v>4.2</c:v>
                      </c:pt>
                      <c:pt idx="683">
                        <c:v>4.3</c:v>
                      </c:pt>
                      <c:pt idx="684">
                        <c:v>4.78</c:v>
                      </c:pt>
                      <c:pt idx="685">
                        <c:v>5.74</c:v>
                      </c:pt>
                      <c:pt idx="686">
                        <c:v>5.66</c:v>
                      </c:pt>
                      <c:pt idx="687">
                        <c:v>5.44</c:v>
                      </c:pt>
                      <c:pt idx="688">
                        <c:v>5.16</c:v>
                      </c:pt>
                      <c:pt idx="689">
                        <c:v>4.97</c:v>
                      </c:pt>
                      <c:pt idx="690">
                        <c:v>4.76</c:v>
                      </c:pt>
                      <c:pt idx="691">
                        <c:v>5.28</c:v>
                      </c:pt>
                      <c:pt idx="692">
                        <c:v>5.48</c:v>
                      </c:pt>
                      <c:pt idx="693">
                        <c:v>5.2</c:v>
                      </c:pt>
                      <c:pt idx="694">
                        <c:v>5.18</c:v>
                      </c:pt>
                      <c:pt idx="695">
                        <c:v>5.3</c:v>
                      </c:pt>
                      <c:pt idx="696">
                        <c:v>5.18</c:v>
                      </c:pt>
                      <c:pt idx="697">
                        <c:v>4.9400000000000004</c:v>
                      </c:pt>
                      <c:pt idx="698">
                        <c:v>4.7699999999999996</c:v>
                      </c:pt>
                      <c:pt idx="699">
                        <c:v>4.68</c:v>
                      </c:pt>
                      <c:pt idx="700">
                        <c:v>4.68</c:v>
                      </c:pt>
                      <c:pt idx="701">
                        <c:v>4.62</c:v>
                      </c:pt>
                      <c:pt idx="702">
                        <c:v>4.47</c:v>
                      </c:pt>
                      <c:pt idx="703">
                        <c:v>4.3499999999999996</c:v>
                      </c:pt>
                      <c:pt idx="704">
                        <c:v>4.24</c:v>
                      </c:pt>
                      <c:pt idx="705">
                        <c:v>4.2</c:v>
                      </c:pt>
                      <c:pt idx="706">
                        <c:v>4.2</c:v>
                      </c:pt>
                      <c:pt idx="707">
                        <c:v>4.32</c:v>
                      </c:pt>
                      <c:pt idx="708">
                        <c:v>5.08</c:v>
                      </c:pt>
                      <c:pt idx="709">
                        <c:v>5.37</c:v>
                      </c:pt>
                      <c:pt idx="710">
                        <c:v>5.31</c:v>
                      </c:pt>
                      <c:pt idx="711">
                        <c:v>5.36</c:v>
                      </c:pt>
                      <c:pt idx="712">
                        <c:v>5.48</c:v>
                      </c:pt>
                      <c:pt idx="713">
                        <c:v>5.5</c:v>
                      </c:pt>
                      <c:pt idx="714">
                        <c:v>5.54</c:v>
                      </c:pt>
                      <c:pt idx="715">
                        <c:v>5.22</c:v>
                      </c:pt>
                      <c:pt idx="716">
                        <c:v>5.22</c:v>
                      </c:pt>
                      <c:pt idx="717">
                        <c:v>5.2</c:v>
                      </c:pt>
                      <c:pt idx="718">
                        <c:v>5.04</c:v>
                      </c:pt>
                      <c:pt idx="719">
                        <c:v>4.92</c:v>
                      </c:pt>
                      <c:pt idx="720">
                        <c:v>5.12</c:v>
                      </c:pt>
                      <c:pt idx="721">
                        <c:v>5.01</c:v>
                      </c:pt>
                      <c:pt idx="722">
                        <c:v>4.9800000000000004</c:v>
                      </c:pt>
                      <c:pt idx="723">
                        <c:v>5.0599999999999996</c:v>
                      </c:pt>
                      <c:pt idx="724">
                        <c:v>5.2</c:v>
                      </c:pt>
                      <c:pt idx="725">
                        <c:v>5.24</c:v>
                      </c:pt>
                      <c:pt idx="726">
                        <c:v>5.18</c:v>
                      </c:pt>
                      <c:pt idx="727">
                        <c:v>5.0999999999999996</c:v>
                      </c:pt>
                      <c:pt idx="728">
                        <c:v>5.08</c:v>
                      </c:pt>
                      <c:pt idx="729">
                        <c:v>5.0599999999999996</c:v>
                      </c:pt>
                    </c:numCache>
                  </c:numRef>
                </c:val>
                <c:smooth val="1"/>
                <c:extLst xmlns:c15="http://schemas.microsoft.com/office/drawing/2012/chart">
                  <c:ext xmlns:c16="http://schemas.microsoft.com/office/drawing/2014/chart" uri="{C3380CC4-5D6E-409C-BE32-E72D297353CC}">
                    <c16:uniqueId val="{00000010-C356-4A58-9C10-638A3180D7E4}"/>
                  </c:ext>
                </c:extLst>
              </c15:ser>
            </c15:filteredLineSeries>
            <c15:filteredLineSeries>
              <c15:ser>
                <c:idx val="6"/>
                <c:order val="7"/>
                <c:tx>
                  <c:v>2007</c:v>
                </c:tx>
                <c:spPr>
                  <a:ln w="12700">
                    <a:solidFill>
                      <a:srgbClr val="92D05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DATOS!$AD$3:$AD$732</c15:sqref>
                        </c15:formulaRef>
                      </c:ext>
                    </c:extLst>
                    <c:numCache>
                      <c:formatCode>0.00</c:formatCode>
                      <c:ptCount val="730"/>
                      <c:pt idx="0">
                        <c:v>4.8</c:v>
                      </c:pt>
                      <c:pt idx="1">
                        <c:v>4.67</c:v>
                      </c:pt>
                      <c:pt idx="2">
                        <c:v>4.46</c:v>
                      </c:pt>
                      <c:pt idx="3">
                        <c:v>4.4000000000000004</c:v>
                      </c:pt>
                      <c:pt idx="4">
                        <c:v>4.3499999999999996</c:v>
                      </c:pt>
                      <c:pt idx="5">
                        <c:v>4.26</c:v>
                      </c:pt>
                      <c:pt idx="6">
                        <c:v>4.21</c:v>
                      </c:pt>
                      <c:pt idx="7">
                        <c:v>4.0999999999999996</c:v>
                      </c:pt>
                      <c:pt idx="8">
                        <c:v>4.05</c:v>
                      </c:pt>
                      <c:pt idx="9">
                        <c:v>3.64</c:v>
                      </c:pt>
                      <c:pt idx="10">
                        <c:v>3.54</c:v>
                      </c:pt>
                      <c:pt idx="11">
                        <c:v>3.4</c:v>
                      </c:pt>
                      <c:pt idx="12">
                        <c:v>3.32</c:v>
                      </c:pt>
                      <c:pt idx="13">
                        <c:v>3.17</c:v>
                      </c:pt>
                      <c:pt idx="14">
                        <c:v>3.1</c:v>
                      </c:pt>
                      <c:pt idx="15">
                        <c:v>3.04</c:v>
                      </c:pt>
                      <c:pt idx="16">
                        <c:v>3.02</c:v>
                      </c:pt>
                      <c:pt idx="17">
                        <c:v>3.05</c:v>
                      </c:pt>
                      <c:pt idx="18">
                        <c:v>3.1</c:v>
                      </c:pt>
                      <c:pt idx="19">
                        <c:v>3.1</c:v>
                      </c:pt>
                      <c:pt idx="20">
                        <c:v>3.12</c:v>
                      </c:pt>
                      <c:pt idx="21">
                        <c:v>3.17</c:v>
                      </c:pt>
                      <c:pt idx="22">
                        <c:v>3.22</c:v>
                      </c:pt>
                      <c:pt idx="23">
                        <c:v>3.28</c:v>
                      </c:pt>
                      <c:pt idx="24">
                        <c:v>3.28</c:v>
                      </c:pt>
                      <c:pt idx="25">
                        <c:v>3.22</c:v>
                      </c:pt>
                      <c:pt idx="26">
                        <c:v>3.16</c:v>
                      </c:pt>
                      <c:pt idx="27">
                        <c:v>3.12</c:v>
                      </c:pt>
                      <c:pt idx="28">
                        <c:v>3.12</c:v>
                      </c:pt>
                      <c:pt idx="29">
                        <c:v>3.14</c:v>
                      </c:pt>
                      <c:pt idx="30">
                        <c:v>3.14</c:v>
                      </c:pt>
                      <c:pt idx="31">
                        <c:v>3.14</c:v>
                      </c:pt>
                      <c:pt idx="32">
                        <c:v>3.11</c:v>
                      </c:pt>
                      <c:pt idx="33">
                        <c:v>3.09</c:v>
                      </c:pt>
                      <c:pt idx="34">
                        <c:v>3.11</c:v>
                      </c:pt>
                      <c:pt idx="35">
                        <c:v>3.06</c:v>
                      </c:pt>
                      <c:pt idx="36">
                        <c:v>3.02</c:v>
                      </c:pt>
                      <c:pt idx="37">
                        <c:v>2.98</c:v>
                      </c:pt>
                      <c:pt idx="38">
                        <c:v>3.1</c:v>
                      </c:pt>
                      <c:pt idx="39">
                        <c:v>3.23</c:v>
                      </c:pt>
                      <c:pt idx="40">
                        <c:v>3.36</c:v>
                      </c:pt>
                      <c:pt idx="41">
                        <c:v>3.46</c:v>
                      </c:pt>
                      <c:pt idx="42">
                        <c:v>3.72</c:v>
                      </c:pt>
                      <c:pt idx="43">
                        <c:v>3.76</c:v>
                      </c:pt>
                      <c:pt idx="44">
                        <c:v>3.69</c:v>
                      </c:pt>
                      <c:pt idx="45">
                        <c:v>3.7</c:v>
                      </c:pt>
                      <c:pt idx="46">
                        <c:v>3.51</c:v>
                      </c:pt>
                      <c:pt idx="47">
                        <c:v>3.32</c:v>
                      </c:pt>
                      <c:pt idx="48">
                        <c:v>3.28</c:v>
                      </c:pt>
                      <c:pt idx="49">
                        <c:v>3.2</c:v>
                      </c:pt>
                      <c:pt idx="50">
                        <c:v>3.18</c:v>
                      </c:pt>
                      <c:pt idx="51">
                        <c:v>3.35</c:v>
                      </c:pt>
                      <c:pt idx="52">
                        <c:v>3.6</c:v>
                      </c:pt>
                      <c:pt idx="53">
                        <c:v>3.96</c:v>
                      </c:pt>
                      <c:pt idx="54">
                        <c:v>4.3</c:v>
                      </c:pt>
                      <c:pt idx="55">
                        <c:v>4.4800000000000004</c:v>
                      </c:pt>
                      <c:pt idx="56">
                        <c:v>4.5999999999999996</c:v>
                      </c:pt>
                      <c:pt idx="57">
                        <c:v>4.32</c:v>
                      </c:pt>
                      <c:pt idx="58">
                        <c:v>4.2</c:v>
                      </c:pt>
                      <c:pt idx="59">
                        <c:v>3.95</c:v>
                      </c:pt>
                      <c:pt idx="60">
                        <c:v>3.78</c:v>
                      </c:pt>
                      <c:pt idx="61">
                        <c:v>3.48</c:v>
                      </c:pt>
                      <c:pt idx="62">
                        <c:v>3.75</c:v>
                      </c:pt>
                      <c:pt idx="63">
                        <c:v>3.35</c:v>
                      </c:pt>
                      <c:pt idx="64">
                        <c:v>3.32</c:v>
                      </c:pt>
                      <c:pt idx="65">
                        <c:v>3.29</c:v>
                      </c:pt>
                      <c:pt idx="66">
                        <c:v>3.22</c:v>
                      </c:pt>
                      <c:pt idx="67">
                        <c:v>3.14</c:v>
                      </c:pt>
                      <c:pt idx="68">
                        <c:v>3.1</c:v>
                      </c:pt>
                      <c:pt idx="69">
                        <c:v>3.12</c:v>
                      </c:pt>
                      <c:pt idx="70">
                        <c:v>3.32</c:v>
                      </c:pt>
                      <c:pt idx="71">
                        <c:v>3.42</c:v>
                      </c:pt>
                      <c:pt idx="72">
                        <c:v>3.34</c:v>
                      </c:pt>
                      <c:pt idx="73">
                        <c:v>3.06</c:v>
                      </c:pt>
                      <c:pt idx="74">
                        <c:v>2.93</c:v>
                      </c:pt>
                      <c:pt idx="75">
                        <c:v>2.88</c:v>
                      </c:pt>
                      <c:pt idx="76">
                        <c:v>2.76</c:v>
                      </c:pt>
                      <c:pt idx="77">
                        <c:v>2.69</c:v>
                      </c:pt>
                      <c:pt idx="78">
                        <c:v>2.75</c:v>
                      </c:pt>
                      <c:pt idx="79">
                        <c:v>2.8</c:v>
                      </c:pt>
                      <c:pt idx="80">
                        <c:v>3</c:v>
                      </c:pt>
                      <c:pt idx="81">
                        <c:v>3.07</c:v>
                      </c:pt>
                      <c:pt idx="82">
                        <c:v>2.96</c:v>
                      </c:pt>
                      <c:pt idx="83">
                        <c:v>2.8</c:v>
                      </c:pt>
                      <c:pt idx="84">
                        <c:v>2.59</c:v>
                      </c:pt>
                      <c:pt idx="85">
                        <c:v>2.54</c:v>
                      </c:pt>
                      <c:pt idx="86">
                        <c:v>2.58</c:v>
                      </c:pt>
                      <c:pt idx="87">
                        <c:v>2.54</c:v>
                      </c:pt>
                      <c:pt idx="88">
                        <c:v>2.5099999999999998</c:v>
                      </c:pt>
                      <c:pt idx="89">
                        <c:v>2.54</c:v>
                      </c:pt>
                      <c:pt idx="90">
                        <c:v>2.58</c:v>
                      </c:pt>
                      <c:pt idx="91">
                        <c:v>2.52</c:v>
                      </c:pt>
                      <c:pt idx="92">
                        <c:v>2.58</c:v>
                      </c:pt>
                      <c:pt idx="93">
                        <c:v>2.5</c:v>
                      </c:pt>
                      <c:pt idx="94">
                        <c:v>2.4500000000000002</c:v>
                      </c:pt>
                      <c:pt idx="95">
                        <c:v>2.42</c:v>
                      </c:pt>
                      <c:pt idx="96">
                        <c:v>2.58</c:v>
                      </c:pt>
                      <c:pt idx="97">
                        <c:v>2.6</c:v>
                      </c:pt>
                      <c:pt idx="98">
                        <c:v>2.7</c:v>
                      </c:pt>
                      <c:pt idx="99">
                        <c:v>2.8</c:v>
                      </c:pt>
                      <c:pt idx="100">
                        <c:v>2.94</c:v>
                      </c:pt>
                      <c:pt idx="101">
                        <c:v>2.74</c:v>
                      </c:pt>
                      <c:pt idx="102">
                        <c:v>2.6</c:v>
                      </c:pt>
                      <c:pt idx="103">
                        <c:v>2.6</c:v>
                      </c:pt>
                      <c:pt idx="104">
                        <c:v>2.88</c:v>
                      </c:pt>
                      <c:pt idx="105">
                        <c:v>2.77</c:v>
                      </c:pt>
                      <c:pt idx="106">
                        <c:v>2.66</c:v>
                      </c:pt>
                      <c:pt idx="107">
                        <c:v>2.52</c:v>
                      </c:pt>
                      <c:pt idx="108">
                        <c:v>2.4300000000000002</c:v>
                      </c:pt>
                      <c:pt idx="109">
                        <c:v>2.34</c:v>
                      </c:pt>
                      <c:pt idx="110">
                        <c:v>2.2599999999999998</c:v>
                      </c:pt>
                      <c:pt idx="111">
                        <c:v>2.1800000000000002</c:v>
                      </c:pt>
                      <c:pt idx="112">
                        <c:v>2.14</c:v>
                      </c:pt>
                      <c:pt idx="113">
                        <c:v>2.08</c:v>
                      </c:pt>
                      <c:pt idx="114">
                        <c:v>2.0499999999999998</c:v>
                      </c:pt>
                      <c:pt idx="115">
                        <c:v>2.1</c:v>
                      </c:pt>
                      <c:pt idx="116">
                        <c:v>2.12</c:v>
                      </c:pt>
                      <c:pt idx="117">
                        <c:v>2.1</c:v>
                      </c:pt>
                      <c:pt idx="118">
                        <c:v>2.08</c:v>
                      </c:pt>
                      <c:pt idx="119">
                        <c:v>2.1</c:v>
                      </c:pt>
                      <c:pt idx="120">
                        <c:v>2.1</c:v>
                      </c:pt>
                      <c:pt idx="121">
                        <c:v>2.12</c:v>
                      </c:pt>
                      <c:pt idx="122">
                        <c:v>2.16</c:v>
                      </c:pt>
                      <c:pt idx="123">
                        <c:v>2.14</c:v>
                      </c:pt>
                      <c:pt idx="124">
                        <c:v>2.02</c:v>
                      </c:pt>
                      <c:pt idx="125">
                        <c:v>1.95</c:v>
                      </c:pt>
                      <c:pt idx="126">
                        <c:v>2</c:v>
                      </c:pt>
                      <c:pt idx="127">
                        <c:v>2.08</c:v>
                      </c:pt>
                      <c:pt idx="128">
                        <c:v>2.02</c:v>
                      </c:pt>
                      <c:pt idx="129">
                        <c:v>1.96</c:v>
                      </c:pt>
                      <c:pt idx="130">
                        <c:v>1.88</c:v>
                      </c:pt>
                      <c:pt idx="131">
                        <c:v>1.86</c:v>
                      </c:pt>
                      <c:pt idx="132">
                        <c:v>1.9</c:v>
                      </c:pt>
                      <c:pt idx="133">
                        <c:v>2.0499999999999998</c:v>
                      </c:pt>
                      <c:pt idx="134">
                        <c:v>2.0299999999999998</c:v>
                      </c:pt>
                      <c:pt idx="135">
                        <c:v>2.7</c:v>
                      </c:pt>
                      <c:pt idx="136">
                        <c:v>2.15</c:v>
                      </c:pt>
                      <c:pt idx="137">
                        <c:v>2.11</c:v>
                      </c:pt>
                      <c:pt idx="138">
                        <c:v>2.09</c:v>
                      </c:pt>
                      <c:pt idx="139">
                        <c:v>2.14</c:v>
                      </c:pt>
                      <c:pt idx="140">
                        <c:v>2.04</c:v>
                      </c:pt>
                      <c:pt idx="141">
                        <c:v>2.02</c:v>
                      </c:pt>
                      <c:pt idx="142">
                        <c:v>1.98</c:v>
                      </c:pt>
                      <c:pt idx="143">
                        <c:v>2</c:v>
                      </c:pt>
                      <c:pt idx="144">
                        <c:v>2.04</c:v>
                      </c:pt>
                      <c:pt idx="145">
                        <c:v>1.98</c:v>
                      </c:pt>
                      <c:pt idx="146">
                        <c:v>1.99</c:v>
                      </c:pt>
                      <c:pt idx="147">
                        <c:v>2.15</c:v>
                      </c:pt>
                      <c:pt idx="148">
                        <c:v>2.3199999999999998</c:v>
                      </c:pt>
                      <c:pt idx="149">
                        <c:v>2.35</c:v>
                      </c:pt>
                      <c:pt idx="150">
                        <c:v>2.38</c:v>
                      </c:pt>
                      <c:pt idx="151">
                        <c:v>2.38</c:v>
                      </c:pt>
                      <c:pt idx="152">
                        <c:v>2.46</c:v>
                      </c:pt>
                      <c:pt idx="153">
                        <c:v>2.67</c:v>
                      </c:pt>
                      <c:pt idx="154">
                        <c:v>3.02</c:v>
                      </c:pt>
                      <c:pt idx="155">
                        <c:v>3.04</c:v>
                      </c:pt>
                      <c:pt idx="156">
                        <c:v>3.17</c:v>
                      </c:pt>
                      <c:pt idx="157">
                        <c:v>2.95</c:v>
                      </c:pt>
                      <c:pt idx="158">
                        <c:v>2.75</c:v>
                      </c:pt>
                      <c:pt idx="159">
                        <c:v>2.61</c:v>
                      </c:pt>
                      <c:pt idx="160">
                        <c:v>2.56</c:v>
                      </c:pt>
                      <c:pt idx="161">
                        <c:v>2.6</c:v>
                      </c:pt>
                      <c:pt idx="162">
                        <c:v>3.3</c:v>
                      </c:pt>
                      <c:pt idx="163">
                        <c:v>3.02</c:v>
                      </c:pt>
                      <c:pt idx="164">
                        <c:v>3.06</c:v>
                      </c:pt>
                      <c:pt idx="165">
                        <c:v>3.3</c:v>
                      </c:pt>
                      <c:pt idx="166">
                        <c:v>3.56</c:v>
                      </c:pt>
                      <c:pt idx="167">
                        <c:v>3.56</c:v>
                      </c:pt>
                      <c:pt idx="168">
                        <c:v>3.95</c:v>
                      </c:pt>
                      <c:pt idx="169">
                        <c:v>3.85</c:v>
                      </c:pt>
                      <c:pt idx="170">
                        <c:v>3.76</c:v>
                      </c:pt>
                      <c:pt idx="171">
                        <c:v>4.0999999999999996</c:v>
                      </c:pt>
                      <c:pt idx="172">
                        <c:v>4.4000000000000004</c:v>
                      </c:pt>
                      <c:pt idx="173">
                        <c:v>4.28</c:v>
                      </c:pt>
                      <c:pt idx="174">
                        <c:v>4.0999999999999996</c:v>
                      </c:pt>
                      <c:pt idx="175">
                        <c:v>4.4000000000000004</c:v>
                      </c:pt>
                      <c:pt idx="176">
                        <c:v>4.4000000000000004</c:v>
                      </c:pt>
                      <c:pt idx="177">
                        <c:v>4.25</c:v>
                      </c:pt>
                      <c:pt idx="178">
                        <c:v>4.1500000000000004</c:v>
                      </c:pt>
                      <c:pt idx="179">
                        <c:v>4.2</c:v>
                      </c:pt>
                      <c:pt idx="180">
                        <c:v>4.3</c:v>
                      </c:pt>
                      <c:pt idx="181">
                        <c:v>4.28</c:v>
                      </c:pt>
                      <c:pt idx="182">
                        <c:v>4.26</c:v>
                      </c:pt>
                      <c:pt idx="183">
                        <c:v>4.46</c:v>
                      </c:pt>
                      <c:pt idx="184">
                        <c:v>4.66</c:v>
                      </c:pt>
                      <c:pt idx="185">
                        <c:v>4.6500000000000004</c:v>
                      </c:pt>
                      <c:pt idx="186">
                        <c:v>4.57</c:v>
                      </c:pt>
                      <c:pt idx="187">
                        <c:v>4.8</c:v>
                      </c:pt>
                      <c:pt idx="188">
                        <c:v>4.83</c:v>
                      </c:pt>
                      <c:pt idx="189">
                        <c:v>5.35</c:v>
                      </c:pt>
                      <c:pt idx="190">
                        <c:v>5.24</c:v>
                      </c:pt>
                      <c:pt idx="191">
                        <c:v>5.0199999999999996</c:v>
                      </c:pt>
                      <c:pt idx="192">
                        <c:v>5</c:v>
                      </c:pt>
                      <c:pt idx="193">
                        <c:v>4.96</c:v>
                      </c:pt>
                      <c:pt idx="194">
                        <c:v>4.8600000000000003</c:v>
                      </c:pt>
                      <c:pt idx="195">
                        <c:v>4.68</c:v>
                      </c:pt>
                      <c:pt idx="196">
                        <c:v>4.72</c:v>
                      </c:pt>
                      <c:pt idx="197">
                        <c:v>4.57</c:v>
                      </c:pt>
                      <c:pt idx="198">
                        <c:v>4.33</c:v>
                      </c:pt>
                      <c:pt idx="199">
                        <c:v>4.26</c:v>
                      </c:pt>
                      <c:pt idx="200">
                        <c:v>4.3</c:v>
                      </c:pt>
                      <c:pt idx="201">
                        <c:v>4.47</c:v>
                      </c:pt>
                      <c:pt idx="202">
                        <c:v>4.34</c:v>
                      </c:pt>
                      <c:pt idx="203">
                        <c:v>4.4800000000000004</c:v>
                      </c:pt>
                      <c:pt idx="204">
                        <c:v>4.4400000000000004</c:v>
                      </c:pt>
                      <c:pt idx="205">
                        <c:v>4.42</c:v>
                      </c:pt>
                      <c:pt idx="206">
                        <c:v>4.4000000000000004</c:v>
                      </c:pt>
                      <c:pt idx="207">
                        <c:v>4.3499999999999996</c:v>
                      </c:pt>
                      <c:pt idx="208">
                        <c:v>4.37</c:v>
                      </c:pt>
                      <c:pt idx="209">
                        <c:v>4.3</c:v>
                      </c:pt>
                      <c:pt idx="210">
                        <c:v>4.2</c:v>
                      </c:pt>
                      <c:pt idx="211">
                        <c:v>4.17</c:v>
                      </c:pt>
                      <c:pt idx="212">
                        <c:v>4</c:v>
                      </c:pt>
                      <c:pt idx="213">
                        <c:v>3.92</c:v>
                      </c:pt>
                      <c:pt idx="214">
                        <c:v>3.86</c:v>
                      </c:pt>
                      <c:pt idx="215">
                        <c:v>3.76</c:v>
                      </c:pt>
                      <c:pt idx="216">
                        <c:v>3.8</c:v>
                      </c:pt>
                      <c:pt idx="217">
                        <c:v>3.94</c:v>
                      </c:pt>
                      <c:pt idx="218">
                        <c:v>4.3</c:v>
                      </c:pt>
                      <c:pt idx="219">
                        <c:v>4.58</c:v>
                      </c:pt>
                      <c:pt idx="220">
                        <c:v>5.24</c:v>
                      </c:pt>
                      <c:pt idx="221">
                        <c:v>5.48</c:v>
                      </c:pt>
                      <c:pt idx="222">
                        <c:v>5.78</c:v>
                      </c:pt>
                      <c:pt idx="223">
                        <c:v>5.94</c:v>
                      </c:pt>
                      <c:pt idx="224">
                        <c:v>5.96</c:v>
                      </c:pt>
                      <c:pt idx="225">
                        <c:v>6.03</c:v>
                      </c:pt>
                      <c:pt idx="226">
                        <c:v>6.26</c:v>
                      </c:pt>
                      <c:pt idx="227">
                        <c:v>6.25</c:v>
                      </c:pt>
                      <c:pt idx="228">
                        <c:v>6.27</c:v>
                      </c:pt>
                      <c:pt idx="229">
                        <c:v>6.45</c:v>
                      </c:pt>
                      <c:pt idx="230">
                        <c:v>6.52</c:v>
                      </c:pt>
                      <c:pt idx="231">
                        <c:v>6.38</c:v>
                      </c:pt>
                      <c:pt idx="232">
                        <c:v>6.68</c:v>
                      </c:pt>
                      <c:pt idx="233">
                        <c:v>6.83</c:v>
                      </c:pt>
                      <c:pt idx="234">
                        <c:v>7</c:v>
                      </c:pt>
                      <c:pt idx="235">
                        <c:v>6.91</c:v>
                      </c:pt>
                      <c:pt idx="236">
                        <c:v>6.7</c:v>
                      </c:pt>
                      <c:pt idx="237">
                        <c:v>6.52</c:v>
                      </c:pt>
                      <c:pt idx="238">
                        <c:v>6.3</c:v>
                      </c:pt>
                      <c:pt idx="239">
                        <c:v>6.2</c:v>
                      </c:pt>
                      <c:pt idx="240">
                        <c:v>6.16</c:v>
                      </c:pt>
                      <c:pt idx="241">
                        <c:v>6.12</c:v>
                      </c:pt>
                      <c:pt idx="242">
                        <c:v>6.04</c:v>
                      </c:pt>
                      <c:pt idx="243">
                        <c:v>5.96</c:v>
                      </c:pt>
                      <c:pt idx="244">
                        <c:v>5.85</c:v>
                      </c:pt>
                      <c:pt idx="245">
                        <c:v>5.78</c:v>
                      </c:pt>
                      <c:pt idx="246">
                        <c:v>5.78</c:v>
                      </c:pt>
                      <c:pt idx="247">
                        <c:v>5.74</c:v>
                      </c:pt>
                      <c:pt idx="248">
                        <c:v>5.52</c:v>
                      </c:pt>
                      <c:pt idx="249">
                        <c:v>5.74</c:v>
                      </c:pt>
                      <c:pt idx="250">
                        <c:v>5.48</c:v>
                      </c:pt>
                      <c:pt idx="251">
                        <c:v>5.32</c:v>
                      </c:pt>
                      <c:pt idx="252">
                        <c:v>5.24</c:v>
                      </c:pt>
                      <c:pt idx="253">
                        <c:v>5.21</c:v>
                      </c:pt>
                      <c:pt idx="254">
                        <c:v>5.18</c:v>
                      </c:pt>
                      <c:pt idx="255">
                        <c:v>5.0199999999999996</c:v>
                      </c:pt>
                      <c:pt idx="256">
                        <c:v>4.92</c:v>
                      </c:pt>
                      <c:pt idx="257">
                        <c:v>4.82</c:v>
                      </c:pt>
                      <c:pt idx="258">
                        <c:v>4.9400000000000004</c:v>
                      </c:pt>
                      <c:pt idx="259">
                        <c:v>4.97</c:v>
                      </c:pt>
                      <c:pt idx="260">
                        <c:v>4.9000000000000004</c:v>
                      </c:pt>
                      <c:pt idx="261">
                        <c:v>4.78</c:v>
                      </c:pt>
                      <c:pt idx="262">
                        <c:v>4.66</c:v>
                      </c:pt>
                      <c:pt idx="263">
                        <c:v>4.57</c:v>
                      </c:pt>
                      <c:pt idx="264">
                        <c:v>4.5</c:v>
                      </c:pt>
                      <c:pt idx="265">
                        <c:v>4.46</c:v>
                      </c:pt>
                      <c:pt idx="266">
                        <c:v>4.45</c:v>
                      </c:pt>
                      <c:pt idx="267">
                        <c:v>4.4000000000000004</c:v>
                      </c:pt>
                      <c:pt idx="268">
                        <c:v>4.34</c:v>
                      </c:pt>
                      <c:pt idx="269">
                        <c:v>4.25</c:v>
                      </c:pt>
                      <c:pt idx="270">
                        <c:v>4.12</c:v>
                      </c:pt>
                      <c:pt idx="271">
                        <c:v>4.12</c:v>
                      </c:pt>
                      <c:pt idx="272">
                        <c:v>4.0599999999999996</c:v>
                      </c:pt>
                      <c:pt idx="273">
                        <c:v>3.82</c:v>
                      </c:pt>
                      <c:pt idx="274">
                        <c:v>3.74</c:v>
                      </c:pt>
                      <c:pt idx="275">
                        <c:v>4.1500000000000004</c:v>
                      </c:pt>
                      <c:pt idx="276">
                        <c:v>4.25</c:v>
                      </c:pt>
                      <c:pt idx="277">
                        <c:v>4.05</c:v>
                      </c:pt>
                      <c:pt idx="278">
                        <c:v>4.45</c:v>
                      </c:pt>
                      <c:pt idx="279">
                        <c:v>4.79</c:v>
                      </c:pt>
                      <c:pt idx="280">
                        <c:v>4.84</c:v>
                      </c:pt>
                      <c:pt idx="281">
                        <c:v>4.76</c:v>
                      </c:pt>
                      <c:pt idx="282">
                        <c:v>5.2</c:v>
                      </c:pt>
                      <c:pt idx="283">
                        <c:v>5.58</c:v>
                      </c:pt>
                      <c:pt idx="284">
                        <c:v>5.18</c:v>
                      </c:pt>
                      <c:pt idx="285">
                        <c:v>5.18</c:v>
                      </c:pt>
                      <c:pt idx="286">
                        <c:v>5.26</c:v>
                      </c:pt>
                      <c:pt idx="287">
                        <c:v>5.3</c:v>
                      </c:pt>
                      <c:pt idx="288">
                        <c:v>5.24</c:v>
                      </c:pt>
                      <c:pt idx="289">
                        <c:v>5.08</c:v>
                      </c:pt>
                      <c:pt idx="290">
                        <c:v>5.56</c:v>
                      </c:pt>
                      <c:pt idx="291">
                        <c:v>5.68</c:v>
                      </c:pt>
                      <c:pt idx="292">
                        <c:v>5.46</c:v>
                      </c:pt>
                      <c:pt idx="293">
                        <c:v>5.52</c:v>
                      </c:pt>
                      <c:pt idx="294">
                        <c:v>5.76</c:v>
                      </c:pt>
                      <c:pt idx="295">
                        <c:v>6.5</c:v>
                      </c:pt>
                      <c:pt idx="296">
                        <c:v>6.55</c:v>
                      </c:pt>
                      <c:pt idx="297">
                        <c:v>6.08</c:v>
                      </c:pt>
                      <c:pt idx="298">
                        <c:v>5.72</c:v>
                      </c:pt>
                      <c:pt idx="299">
                        <c:v>5.62</c:v>
                      </c:pt>
                      <c:pt idx="300">
                        <c:v>5.62</c:v>
                      </c:pt>
                      <c:pt idx="301">
                        <c:v>5.63</c:v>
                      </c:pt>
                      <c:pt idx="302">
                        <c:v>6.08</c:v>
                      </c:pt>
                      <c:pt idx="303">
                        <c:v>6.08</c:v>
                      </c:pt>
                      <c:pt idx="304">
                        <c:v>6.12</c:v>
                      </c:pt>
                      <c:pt idx="305">
                        <c:v>6.7</c:v>
                      </c:pt>
                      <c:pt idx="306">
                        <c:v>6.96</c:v>
                      </c:pt>
                      <c:pt idx="307">
                        <c:v>6.84</c:v>
                      </c:pt>
                      <c:pt idx="308">
                        <c:v>6.6</c:v>
                      </c:pt>
                      <c:pt idx="309">
                        <c:v>6.56</c:v>
                      </c:pt>
                      <c:pt idx="310">
                        <c:v>6.62</c:v>
                      </c:pt>
                      <c:pt idx="311">
                        <c:v>6.42</c:v>
                      </c:pt>
                      <c:pt idx="312">
                        <c:v>6.44</c:v>
                      </c:pt>
                      <c:pt idx="313">
                        <c:v>6.34</c:v>
                      </c:pt>
                      <c:pt idx="314">
                        <c:v>6.08</c:v>
                      </c:pt>
                      <c:pt idx="315">
                        <c:v>5.88</c:v>
                      </c:pt>
                      <c:pt idx="316">
                        <c:v>5.76</c:v>
                      </c:pt>
                      <c:pt idx="317">
                        <c:v>5.6</c:v>
                      </c:pt>
                      <c:pt idx="318">
                        <c:v>5.45</c:v>
                      </c:pt>
                      <c:pt idx="319">
                        <c:v>5.39</c:v>
                      </c:pt>
                      <c:pt idx="320">
                        <c:v>5.28</c:v>
                      </c:pt>
                      <c:pt idx="321">
                        <c:v>5.2</c:v>
                      </c:pt>
                      <c:pt idx="322">
                        <c:v>5.16</c:v>
                      </c:pt>
                      <c:pt idx="323">
                        <c:v>5.0599999999999996</c:v>
                      </c:pt>
                      <c:pt idx="324">
                        <c:v>4.8600000000000003</c:v>
                      </c:pt>
                      <c:pt idx="325">
                        <c:v>4.68</c:v>
                      </c:pt>
                      <c:pt idx="326">
                        <c:v>4.46</c:v>
                      </c:pt>
                      <c:pt idx="327">
                        <c:v>4.24</c:v>
                      </c:pt>
                      <c:pt idx="328">
                        <c:v>4.1399999999999997</c:v>
                      </c:pt>
                      <c:pt idx="329">
                        <c:v>4.0999999999999996</c:v>
                      </c:pt>
                      <c:pt idx="330">
                        <c:v>4.03</c:v>
                      </c:pt>
                      <c:pt idx="331">
                        <c:v>3.98</c:v>
                      </c:pt>
                      <c:pt idx="332">
                        <c:v>3.94</c:v>
                      </c:pt>
                      <c:pt idx="333">
                        <c:v>3.98</c:v>
                      </c:pt>
                      <c:pt idx="334">
                        <c:v>3.92</c:v>
                      </c:pt>
                      <c:pt idx="335">
                        <c:v>3.84</c:v>
                      </c:pt>
                      <c:pt idx="336">
                        <c:v>3.82</c:v>
                      </c:pt>
                      <c:pt idx="337">
                        <c:v>3.9</c:v>
                      </c:pt>
                      <c:pt idx="338">
                        <c:v>4.03</c:v>
                      </c:pt>
                      <c:pt idx="339">
                        <c:v>3.93</c:v>
                      </c:pt>
                      <c:pt idx="340">
                        <c:v>4.03</c:v>
                      </c:pt>
                      <c:pt idx="341">
                        <c:v>4</c:v>
                      </c:pt>
                      <c:pt idx="342">
                        <c:v>3.98</c:v>
                      </c:pt>
                      <c:pt idx="343">
                        <c:v>4.05</c:v>
                      </c:pt>
                      <c:pt idx="344">
                        <c:v>4.0199999999999996</c:v>
                      </c:pt>
                      <c:pt idx="345">
                        <c:v>3.88</c:v>
                      </c:pt>
                      <c:pt idx="346">
                        <c:v>3.76</c:v>
                      </c:pt>
                      <c:pt idx="347">
                        <c:v>3.62</c:v>
                      </c:pt>
                      <c:pt idx="348">
                        <c:v>3.42</c:v>
                      </c:pt>
                      <c:pt idx="349">
                        <c:v>3.56</c:v>
                      </c:pt>
                      <c:pt idx="350">
                        <c:v>3.67</c:v>
                      </c:pt>
                      <c:pt idx="351">
                        <c:v>3.85</c:v>
                      </c:pt>
                      <c:pt idx="352">
                        <c:v>3.94</c:v>
                      </c:pt>
                      <c:pt idx="353">
                        <c:v>3.9</c:v>
                      </c:pt>
                      <c:pt idx="354">
                        <c:v>3.88</c:v>
                      </c:pt>
                      <c:pt idx="355">
                        <c:v>4.05</c:v>
                      </c:pt>
                      <c:pt idx="356">
                        <c:v>3.98</c:v>
                      </c:pt>
                      <c:pt idx="357">
                        <c:v>3.88</c:v>
                      </c:pt>
                      <c:pt idx="358">
                        <c:v>3.88</c:v>
                      </c:pt>
                      <c:pt idx="359">
                        <c:v>3.88</c:v>
                      </c:pt>
                      <c:pt idx="360">
                        <c:v>3.72</c:v>
                      </c:pt>
                      <c:pt idx="361">
                        <c:v>3.63</c:v>
                      </c:pt>
                      <c:pt idx="362">
                        <c:v>3.54</c:v>
                      </c:pt>
                      <c:pt idx="363">
                        <c:v>3.57</c:v>
                      </c:pt>
                      <c:pt idx="364">
                        <c:v>3.6</c:v>
                      </c:pt>
                      <c:pt idx="365">
                        <c:v>3.54</c:v>
                      </c:pt>
                      <c:pt idx="366">
                        <c:v>3.42</c:v>
                      </c:pt>
                      <c:pt idx="367">
                        <c:v>3.25</c:v>
                      </c:pt>
                      <c:pt idx="368">
                        <c:v>3.12</c:v>
                      </c:pt>
                      <c:pt idx="369">
                        <c:v>3.07</c:v>
                      </c:pt>
                      <c:pt idx="370">
                        <c:v>2.97</c:v>
                      </c:pt>
                      <c:pt idx="371">
                        <c:v>2.83</c:v>
                      </c:pt>
                      <c:pt idx="372">
                        <c:v>2.78</c:v>
                      </c:pt>
                      <c:pt idx="373">
                        <c:v>2.8</c:v>
                      </c:pt>
                      <c:pt idx="374">
                        <c:v>2.78</c:v>
                      </c:pt>
                      <c:pt idx="375">
                        <c:v>2.74</c:v>
                      </c:pt>
                      <c:pt idx="376">
                        <c:v>2.74</c:v>
                      </c:pt>
                      <c:pt idx="377">
                        <c:v>2.7</c:v>
                      </c:pt>
                      <c:pt idx="378">
                        <c:v>2.73</c:v>
                      </c:pt>
                      <c:pt idx="379">
                        <c:v>2.78</c:v>
                      </c:pt>
                      <c:pt idx="380">
                        <c:v>2.94</c:v>
                      </c:pt>
                      <c:pt idx="381">
                        <c:v>2.8</c:v>
                      </c:pt>
                      <c:pt idx="382">
                        <c:v>2.64</c:v>
                      </c:pt>
                      <c:pt idx="383">
                        <c:v>2.59</c:v>
                      </c:pt>
                      <c:pt idx="384">
                        <c:v>2.54</c:v>
                      </c:pt>
                      <c:pt idx="385">
                        <c:v>2.5</c:v>
                      </c:pt>
                      <c:pt idx="386">
                        <c:v>2.42</c:v>
                      </c:pt>
                      <c:pt idx="387">
                        <c:v>2.2999999999999998</c:v>
                      </c:pt>
                      <c:pt idx="388">
                        <c:v>2.2999999999999998</c:v>
                      </c:pt>
                      <c:pt idx="389">
                        <c:v>2.23</c:v>
                      </c:pt>
                      <c:pt idx="390">
                        <c:v>2.14</c:v>
                      </c:pt>
                      <c:pt idx="391">
                        <c:v>2.08</c:v>
                      </c:pt>
                      <c:pt idx="392">
                        <c:v>2.02</c:v>
                      </c:pt>
                      <c:pt idx="393">
                        <c:v>2.04</c:v>
                      </c:pt>
                      <c:pt idx="394">
                        <c:v>2.02</c:v>
                      </c:pt>
                      <c:pt idx="395">
                        <c:v>2.25</c:v>
                      </c:pt>
                      <c:pt idx="396">
                        <c:v>2.5</c:v>
                      </c:pt>
                      <c:pt idx="397">
                        <c:v>2.6</c:v>
                      </c:pt>
                      <c:pt idx="398">
                        <c:v>2.44</c:v>
                      </c:pt>
                      <c:pt idx="399">
                        <c:v>2.58</c:v>
                      </c:pt>
                      <c:pt idx="400">
                        <c:v>2.5499999999999998</c:v>
                      </c:pt>
                      <c:pt idx="401">
                        <c:v>2.46</c:v>
                      </c:pt>
                      <c:pt idx="402">
                        <c:v>2.36</c:v>
                      </c:pt>
                      <c:pt idx="403">
                        <c:v>2.2999999999999998</c:v>
                      </c:pt>
                      <c:pt idx="404">
                        <c:v>2.6</c:v>
                      </c:pt>
                      <c:pt idx="405">
                        <c:v>2.85</c:v>
                      </c:pt>
                      <c:pt idx="406">
                        <c:v>3.08</c:v>
                      </c:pt>
                      <c:pt idx="407">
                        <c:v>3.18</c:v>
                      </c:pt>
                      <c:pt idx="408">
                        <c:v>3.15</c:v>
                      </c:pt>
                      <c:pt idx="409">
                        <c:v>3.15</c:v>
                      </c:pt>
                      <c:pt idx="410">
                        <c:v>3.26</c:v>
                      </c:pt>
                      <c:pt idx="411">
                        <c:v>3.42</c:v>
                      </c:pt>
                      <c:pt idx="412">
                        <c:v>3.52</c:v>
                      </c:pt>
                      <c:pt idx="413">
                        <c:v>3.5</c:v>
                      </c:pt>
                      <c:pt idx="414">
                        <c:v>3.4</c:v>
                      </c:pt>
                      <c:pt idx="415">
                        <c:v>3.34</c:v>
                      </c:pt>
                      <c:pt idx="416">
                        <c:v>3.26</c:v>
                      </c:pt>
                      <c:pt idx="417">
                        <c:v>3.18</c:v>
                      </c:pt>
                      <c:pt idx="418">
                        <c:v>3.03</c:v>
                      </c:pt>
                      <c:pt idx="419">
                        <c:v>2.96</c:v>
                      </c:pt>
                      <c:pt idx="420">
                        <c:v>2.88</c:v>
                      </c:pt>
                      <c:pt idx="421">
                        <c:v>2.82</c:v>
                      </c:pt>
                      <c:pt idx="422">
                        <c:v>2.75</c:v>
                      </c:pt>
                      <c:pt idx="423">
                        <c:v>2.69</c:v>
                      </c:pt>
                      <c:pt idx="424">
                        <c:v>2.7</c:v>
                      </c:pt>
                      <c:pt idx="425">
                        <c:v>2.5</c:v>
                      </c:pt>
                      <c:pt idx="426">
                        <c:v>2.42</c:v>
                      </c:pt>
                      <c:pt idx="427">
                        <c:v>2.3199999999999998</c:v>
                      </c:pt>
                      <c:pt idx="428">
                        <c:v>2.2400000000000002</c:v>
                      </c:pt>
                      <c:pt idx="429">
                        <c:v>2.2799999999999998</c:v>
                      </c:pt>
                      <c:pt idx="430">
                        <c:v>2.34</c:v>
                      </c:pt>
                      <c:pt idx="431">
                        <c:v>3.4</c:v>
                      </c:pt>
                      <c:pt idx="432">
                        <c:v>2.46</c:v>
                      </c:pt>
                      <c:pt idx="433">
                        <c:v>2.46</c:v>
                      </c:pt>
                      <c:pt idx="434">
                        <c:v>2.54</c:v>
                      </c:pt>
                      <c:pt idx="435">
                        <c:v>2.36</c:v>
                      </c:pt>
                      <c:pt idx="436">
                        <c:v>2.33</c:v>
                      </c:pt>
                      <c:pt idx="437">
                        <c:v>2.25</c:v>
                      </c:pt>
                      <c:pt idx="438">
                        <c:v>2.2200000000000002</c:v>
                      </c:pt>
                      <c:pt idx="439">
                        <c:v>2.2000000000000002</c:v>
                      </c:pt>
                      <c:pt idx="440">
                        <c:v>2.19</c:v>
                      </c:pt>
                      <c:pt idx="441">
                        <c:v>2.17</c:v>
                      </c:pt>
                      <c:pt idx="442">
                        <c:v>2.2599999999999998</c:v>
                      </c:pt>
                      <c:pt idx="443">
                        <c:v>2.2000000000000002</c:v>
                      </c:pt>
                      <c:pt idx="444">
                        <c:v>2.1800000000000002</c:v>
                      </c:pt>
                      <c:pt idx="445">
                        <c:v>2.16</c:v>
                      </c:pt>
                      <c:pt idx="446">
                        <c:v>2.12</c:v>
                      </c:pt>
                      <c:pt idx="447">
                        <c:v>2.1</c:v>
                      </c:pt>
                      <c:pt idx="448">
                        <c:v>2.0499999999999998</c:v>
                      </c:pt>
                      <c:pt idx="449">
                        <c:v>1.93</c:v>
                      </c:pt>
                      <c:pt idx="450">
                        <c:v>2.0099999999999998</c:v>
                      </c:pt>
                      <c:pt idx="451">
                        <c:v>2.0099999999999998</c:v>
                      </c:pt>
                      <c:pt idx="452">
                        <c:v>2.2000000000000002</c:v>
                      </c:pt>
                      <c:pt idx="453">
                        <c:v>1.98</c:v>
                      </c:pt>
                      <c:pt idx="454">
                        <c:v>2.06</c:v>
                      </c:pt>
                      <c:pt idx="455">
                        <c:v>2.2000000000000002</c:v>
                      </c:pt>
                      <c:pt idx="456">
                        <c:v>2.35</c:v>
                      </c:pt>
                      <c:pt idx="457">
                        <c:v>2.41</c:v>
                      </c:pt>
                      <c:pt idx="458">
                        <c:v>2.46</c:v>
                      </c:pt>
                      <c:pt idx="459">
                        <c:v>2.56</c:v>
                      </c:pt>
                      <c:pt idx="460">
                        <c:v>2.4</c:v>
                      </c:pt>
                      <c:pt idx="461">
                        <c:v>2.38</c:v>
                      </c:pt>
                      <c:pt idx="462">
                        <c:v>2.34</c:v>
                      </c:pt>
                      <c:pt idx="463">
                        <c:v>2.36</c:v>
                      </c:pt>
                      <c:pt idx="464">
                        <c:v>2.46</c:v>
                      </c:pt>
                      <c:pt idx="465">
                        <c:v>2.44</c:v>
                      </c:pt>
                      <c:pt idx="466">
                        <c:v>2.4</c:v>
                      </c:pt>
                      <c:pt idx="467">
                        <c:v>2.4</c:v>
                      </c:pt>
                      <c:pt idx="468">
                        <c:v>2.38</c:v>
                      </c:pt>
                      <c:pt idx="469">
                        <c:v>2.34</c:v>
                      </c:pt>
                      <c:pt idx="470">
                        <c:v>2.3199999999999998</c:v>
                      </c:pt>
                      <c:pt idx="471">
                        <c:v>2.3199999999999998</c:v>
                      </c:pt>
                      <c:pt idx="472">
                        <c:v>2.34</c:v>
                      </c:pt>
                      <c:pt idx="473">
                        <c:v>2.38</c:v>
                      </c:pt>
                      <c:pt idx="474">
                        <c:v>2.44</c:v>
                      </c:pt>
                      <c:pt idx="475">
                        <c:v>2.72</c:v>
                      </c:pt>
                      <c:pt idx="476">
                        <c:v>3.2</c:v>
                      </c:pt>
                      <c:pt idx="477">
                        <c:v>3.38</c:v>
                      </c:pt>
                      <c:pt idx="478">
                        <c:v>3.34</c:v>
                      </c:pt>
                      <c:pt idx="479">
                        <c:v>3.15</c:v>
                      </c:pt>
                      <c:pt idx="480">
                        <c:v>3</c:v>
                      </c:pt>
                      <c:pt idx="481">
                        <c:v>2.92</c:v>
                      </c:pt>
                      <c:pt idx="482">
                        <c:v>2.98</c:v>
                      </c:pt>
                      <c:pt idx="483">
                        <c:v>2.15</c:v>
                      </c:pt>
                      <c:pt idx="484">
                        <c:v>2.0299999999999998</c:v>
                      </c:pt>
                      <c:pt idx="485">
                        <c:v>1.92</c:v>
                      </c:pt>
                      <c:pt idx="486">
                        <c:v>1.97</c:v>
                      </c:pt>
                      <c:pt idx="487">
                        <c:v>2.16</c:v>
                      </c:pt>
                      <c:pt idx="488">
                        <c:v>2.2999999999999998</c:v>
                      </c:pt>
                      <c:pt idx="489">
                        <c:v>2.2000000000000002</c:v>
                      </c:pt>
                      <c:pt idx="490">
                        <c:v>2</c:v>
                      </c:pt>
                      <c:pt idx="491">
                        <c:v>1.86</c:v>
                      </c:pt>
                      <c:pt idx="492">
                        <c:v>1.62</c:v>
                      </c:pt>
                      <c:pt idx="493">
                        <c:v>1.46</c:v>
                      </c:pt>
                      <c:pt idx="494">
                        <c:v>1.4</c:v>
                      </c:pt>
                      <c:pt idx="495">
                        <c:v>1.44</c:v>
                      </c:pt>
                      <c:pt idx="496">
                        <c:v>1.46</c:v>
                      </c:pt>
                      <c:pt idx="497">
                        <c:v>1.6</c:v>
                      </c:pt>
                      <c:pt idx="498">
                        <c:v>1.76</c:v>
                      </c:pt>
                      <c:pt idx="499">
                        <c:v>1.79</c:v>
                      </c:pt>
                      <c:pt idx="500">
                        <c:v>1.76</c:v>
                      </c:pt>
                      <c:pt idx="501">
                        <c:v>1.7</c:v>
                      </c:pt>
                      <c:pt idx="502">
                        <c:v>1.65</c:v>
                      </c:pt>
                      <c:pt idx="503">
                        <c:v>1.68</c:v>
                      </c:pt>
                      <c:pt idx="504">
                        <c:v>1.52</c:v>
                      </c:pt>
                      <c:pt idx="505">
                        <c:v>1.32</c:v>
                      </c:pt>
                      <c:pt idx="506">
                        <c:v>1.24</c:v>
                      </c:pt>
                      <c:pt idx="507">
                        <c:v>1.1200000000000001</c:v>
                      </c:pt>
                      <c:pt idx="508">
                        <c:v>1.04</c:v>
                      </c:pt>
                      <c:pt idx="509">
                        <c:v>0.99</c:v>
                      </c:pt>
                      <c:pt idx="510">
                        <c:v>0.92</c:v>
                      </c:pt>
                      <c:pt idx="511">
                        <c:v>0.84</c:v>
                      </c:pt>
                      <c:pt idx="512">
                        <c:v>0.76</c:v>
                      </c:pt>
                      <c:pt idx="513">
                        <c:v>0.7</c:v>
                      </c:pt>
                      <c:pt idx="514">
                        <c:v>0.74</c:v>
                      </c:pt>
                      <c:pt idx="515">
                        <c:v>0.8</c:v>
                      </c:pt>
                      <c:pt idx="516">
                        <c:v>1.5</c:v>
                      </c:pt>
                      <c:pt idx="517">
                        <c:v>1.5</c:v>
                      </c:pt>
                      <c:pt idx="518">
                        <c:v>1.24</c:v>
                      </c:pt>
                      <c:pt idx="519">
                        <c:v>1.38</c:v>
                      </c:pt>
                      <c:pt idx="520">
                        <c:v>1.36</c:v>
                      </c:pt>
                      <c:pt idx="521">
                        <c:v>1.24</c:v>
                      </c:pt>
                      <c:pt idx="522">
                        <c:v>1.1599999999999999</c:v>
                      </c:pt>
                      <c:pt idx="523">
                        <c:v>1.1000000000000001</c:v>
                      </c:pt>
                      <c:pt idx="524">
                        <c:v>1.04</c:v>
                      </c:pt>
                      <c:pt idx="525">
                        <c:v>1.1000000000000001</c:v>
                      </c:pt>
                      <c:pt idx="526">
                        <c:v>1.3</c:v>
                      </c:pt>
                      <c:pt idx="527">
                        <c:v>1.18</c:v>
                      </c:pt>
                      <c:pt idx="528">
                        <c:v>1.1200000000000001</c:v>
                      </c:pt>
                      <c:pt idx="529">
                        <c:v>1.06</c:v>
                      </c:pt>
                      <c:pt idx="530">
                        <c:v>0.96</c:v>
                      </c:pt>
                      <c:pt idx="531">
                        <c:v>1.02</c:v>
                      </c:pt>
                      <c:pt idx="532">
                        <c:v>1.2</c:v>
                      </c:pt>
                      <c:pt idx="533">
                        <c:v>1.1599999999999999</c:v>
                      </c:pt>
                      <c:pt idx="534">
                        <c:v>1.06</c:v>
                      </c:pt>
                      <c:pt idx="535">
                        <c:v>0.96</c:v>
                      </c:pt>
                      <c:pt idx="536">
                        <c:v>1.04</c:v>
                      </c:pt>
                      <c:pt idx="537">
                        <c:v>1.1399999999999999</c:v>
                      </c:pt>
                      <c:pt idx="538">
                        <c:v>1.22</c:v>
                      </c:pt>
                      <c:pt idx="539">
                        <c:v>1.46</c:v>
                      </c:pt>
                      <c:pt idx="540">
                        <c:v>1.35</c:v>
                      </c:pt>
                      <c:pt idx="541">
                        <c:v>1.27</c:v>
                      </c:pt>
                      <c:pt idx="542">
                        <c:v>1.2</c:v>
                      </c:pt>
                      <c:pt idx="543">
                        <c:v>1.1200000000000001</c:v>
                      </c:pt>
                      <c:pt idx="544">
                        <c:v>1.1000000000000001</c:v>
                      </c:pt>
                      <c:pt idx="545">
                        <c:v>1.06</c:v>
                      </c:pt>
                      <c:pt idx="546">
                        <c:v>1.02</c:v>
                      </c:pt>
                      <c:pt idx="547">
                        <c:v>0.98</c:v>
                      </c:pt>
                      <c:pt idx="548">
                        <c:v>0.97</c:v>
                      </c:pt>
                      <c:pt idx="549">
                        <c:v>1.04</c:v>
                      </c:pt>
                      <c:pt idx="550">
                        <c:v>0.98</c:v>
                      </c:pt>
                      <c:pt idx="551">
                        <c:v>0.94</c:v>
                      </c:pt>
                      <c:pt idx="552">
                        <c:v>0.92</c:v>
                      </c:pt>
                      <c:pt idx="553">
                        <c:v>0.92</c:v>
                      </c:pt>
                      <c:pt idx="554">
                        <c:v>0.96</c:v>
                      </c:pt>
                      <c:pt idx="555">
                        <c:v>0.94</c:v>
                      </c:pt>
                      <c:pt idx="556">
                        <c:v>0.9</c:v>
                      </c:pt>
                      <c:pt idx="557">
                        <c:v>0.92</c:v>
                      </c:pt>
                      <c:pt idx="558">
                        <c:v>0.96</c:v>
                      </c:pt>
                      <c:pt idx="559">
                        <c:v>1.08</c:v>
                      </c:pt>
                      <c:pt idx="560">
                        <c:v>1.1399999999999999</c:v>
                      </c:pt>
                      <c:pt idx="561">
                        <c:v>2.27</c:v>
                      </c:pt>
                      <c:pt idx="562">
                        <c:v>2.56</c:v>
                      </c:pt>
                      <c:pt idx="563">
                        <c:v>2.75</c:v>
                      </c:pt>
                      <c:pt idx="564">
                        <c:v>3.2</c:v>
                      </c:pt>
                      <c:pt idx="565">
                        <c:v>3.82</c:v>
                      </c:pt>
                      <c:pt idx="566">
                        <c:v>2.57</c:v>
                      </c:pt>
                      <c:pt idx="567">
                        <c:v>3.8</c:v>
                      </c:pt>
                      <c:pt idx="568">
                        <c:v>4.0599999999999996</c:v>
                      </c:pt>
                      <c:pt idx="569">
                        <c:v>4.2</c:v>
                      </c:pt>
                      <c:pt idx="570">
                        <c:v>3.85</c:v>
                      </c:pt>
                      <c:pt idx="571">
                        <c:v>3.64</c:v>
                      </c:pt>
                      <c:pt idx="572">
                        <c:v>3.67</c:v>
                      </c:pt>
                      <c:pt idx="573">
                        <c:v>3.8</c:v>
                      </c:pt>
                      <c:pt idx="574">
                        <c:v>3.9</c:v>
                      </c:pt>
                      <c:pt idx="575">
                        <c:v>4.88</c:v>
                      </c:pt>
                      <c:pt idx="576">
                        <c:v>4.6399999999999997</c:v>
                      </c:pt>
                      <c:pt idx="577">
                        <c:v>4.41</c:v>
                      </c:pt>
                      <c:pt idx="578">
                        <c:v>4.3099999999999996</c:v>
                      </c:pt>
                      <c:pt idx="579">
                        <c:v>4.38</c:v>
                      </c:pt>
                      <c:pt idx="580">
                        <c:v>4.54</c:v>
                      </c:pt>
                      <c:pt idx="581">
                        <c:v>4.8899999999999997</c:v>
                      </c:pt>
                      <c:pt idx="582">
                        <c:v>5.4</c:v>
                      </c:pt>
                      <c:pt idx="583">
                        <c:v>5.26</c:v>
                      </c:pt>
                      <c:pt idx="584">
                        <c:v>4.95</c:v>
                      </c:pt>
                      <c:pt idx="585">
                        <c:v>5.72</c:v>
                      </c:pt>
                      <c:pt idx="586">
                        <c:v>5.92</c:v>
                      </c:pt>
                      <c:pt idx="587">
                        <c:v>5.86</c:v>
                      </c:pt>
                      <c:pt idx="588">
                        <c:v>5.94</c:v>
                      </c:pt>
                      <c:pt idx="589">
                        <c:v>6.4</c:v>
                      </c:pt>
                      <c:pt idx="590">
                        <c:v>6.36</c:v>
                      </c:pt>
                      <c:pt idx="591">
                        <c:v>6.2</c:v>
                      </c:pt>
                      <c:pt idx="592">
                        <c:v>6.02</c:v>
                      </c:pt>
                      <c:pt idx="593">
                        <c:v>5.84</c:v>
                      </c:pt>
                      <c:pt idx="594">
                        <c:v>5.53</c:v>
                      </c:pt>
                      <c:pt idx="595">
                        <c:v>5.25</c:v>
                      </c:pt>
                      <c:pt idx="596">
                        <c:v>5.03</c:v>
                      </c:pt>
                      <c:pt idx="597">
                        <c:v>4.87</c:v>
                      </c:pt>
                      <c:pt idx="598">
                        <c:v>4.8499999999999996</c:v>
                      </c:pt>
                      <c:pt idx="599">
                        <c:v>4.92</c:v>
                      </c:pt>
                      <c:pt idx="600">
                        <c:v>4.9800000000000004</c:v>
                      </c:pt>
                      <c:pt idx="601">
                        <c:v>5.14</c:v>
                      </c:pt>
                      <c:pt idx="602">
                        <c:v>5.28</c:v>
                      </c:pt>
                      <c:pt idx="603">
                        <c:v>5.57</c:v>
                      </c:pt>
                      <c:pt idx="604">
                        <c:v>5.69</c:v>
                      </c:pt>
                      <c:pt idx="605">
                        <c:v>6</c:v>
                      </c:pt>
                      <c:pt idx="606">
                        <c:v>6.69</c:v>
                      </c:pt>
                      <c:pt idx="607">
                        <c:v>6.67</c:v>
                      </c:pt>
                      <c:pt idx="608">
                        <c:v>6.64</c:v>
                      </c:pt>
                      <c:pt idx="609">
                        <c:v>6.9</c:v>
                      </c:pt>
                      <c:pt idx="610">
                        <c:v>7.28</c:v>
                      </c:pt>
                      <c:pt idx="611">
                        <c:v>7.23</c:v>
                      </c:pt>
                      <c:pt idx="612">
                        <c:v>7.62</c:v>
                      </c:pt>
                      <c:pt idx="613">
                        <c:v>6.88</c:v>
                      </c:pt>
                      <c:pt idx="614">
                        <c:v>6.9</c:v>
                      </c:pt>
                      <c:pt idx="615">
                        <c:v>7</c:v>
                      </c:pt>
                      <c:pt idx="616">
                        <c:v>7.03</c:v>
                      </c:pt>
                      <c:pt idx="617">
                        <c:v>7.24</c:v>
                      </c:pt>
                      <c:pt idx="618">
                        <c:v>7.14</c:v>
                      </c:pt>
                      <c:pt idx="619">
                        <c:v>6.92</c:v>
                      </c:pt>
                      <c:pt idx="620">
                        <c:v>6.64</c:v>
                      </c:pt>
                      <c:pt idx="621">
                        <c:v>6.45</c:v>
                      </c:pt>
                      <c:pt idx="622">
                        <c:v>6.28</c:v>
                      </c:pt>
                      <c:pt idx="623">
                        <c:v>6.08</c:v>
                      </c:pt>
                      <c:pt idx="624">
                        <c:v>5.92</c:v>
                      </c:pt>
                      <c:pt idx="625">
                        <c:v>6.51</c:v>
                      </c:pt>
                      <c:pt idx="626">
                        <c:v>6.1</c:v>
                      </c:pt>
                      <c:pt idx="627">
                        <c:v>6.08</c:v>
                      </c:pt>
                      <c:pt idx="628">
                        <c:v>6.16</c:v>
                      </c:pt>
                      <c:pt idx="629">
                        <c:v>6.14</c:v>
                      </c:pt>
                      <c:pt idx="630">
                        <c:v>6.28</c:v>
                      </c:pt>
                      <c:pt idx="631">
                        <c:v>6.3</c:v>
                      </c:pt>
                      <c:pt idx="632">
                        <c:v>6.26</c:v>
                      </c:pt>
                      <c:pt idx="633">
                        <c:v>6.22</c:v>
                      </c:pt>
                      <c:pt idx="634">
                        <c:v>6.17</c:v>
                      </c:pt>
                      <c:pt idx="635">
                        <c:v>6.11</c:v>
                      </c:pt>
                      <c:pt idx="636">
                        <c:v>5.96</c:v>
                      </c:pt>
                      <c:pt idx="637">
                        <c:v>5.84</c:v>
                      </c:pt>
                      <c:pt idx="638">
                        <c:v>5.78</c:v>
                      </c:pt>
                      <c:pt idx="639">
                        <c:v>5.74</c:v>
                      </c:pt>
                      <c:pt idx="640">
                        <c:v>5.73</c:v>
                      </c:pt>
                      <c:pt idx="641">
                        <c:v>5.69</c:v>
                      </c:pt>
                      <c:pt idx="642">
                        <c:v>5.6</c:v>
                      </c:pt>
                      <c:pt idx="643">
                        <c:v>5.54</c:v>
                      </c:pt>
                      <c:pt idx="644">
                        <c:v>5.44</c:v>
                      </c:pt>
                      <c:pt idx="645">
                        <c:v>5.28</c:v>
                      </c:pt>
                      <c:pt idx="646">
                        <c:v>5.15</c:v>
                      </c:pt>
                      <c:pt idx="647">
                        <c:v>4.99</c:v>
                      </c:pt>
                      <c:pt idx="648">
                        <c:v>4.7699999999999996</c:v>
                      </c:pt>
                      <c:pt idx="649">
                        <c:v>4.6399999999999997</c:v>
                      </c:pt>
                      <c:pt idx="650">
                        <c:v>4.5999999999999996</c:v>
                      </c:pt>
                      <c:pt idx="651">
                        <c:v>4.38</c:v>
                      </c:pt>
                      <c:pt idx="652">
                        <c:v>4.28</c:v>
                      </c:pt>
                      <c:pt idx="653">
                        <c:v>4.12</c:v>
                      </c:pt>
                      <c:pt idx="654">
                        <c:v>4.42</c:v>
                      </c:pt>
                      <c:pt idx="655">
                        <c:v>4.3</c:v>
                      </c:pt>
                      <c:pt idx="656">
                        <c:v>4.3600000000000003</c:v>
                      </c:pt>
                      <c:pt idx="657">
                        <c:v>4.47</c:v>
                      </c:pt>
                      <c:pt idx="658">
                        <c:v>4.5599999999999996</c:v>
                      </c:pt>
                      <c:pt idx="659">
                        <c:v>4.38</c:v>
                      </c:pt>
                      <c:pt idx="660">
                        <c:v>4.28</c:v>
                      </c:pt>
                      <c:pt idx="661">
                        <c:v>4.03</c:v>
                      </c:pt>
                      <c:pt idx="662">
                        <c:v>3.9</c:v>
                      </c:pt>
                      <c:pt idx="663">
                        <c:v>3.76</c:v>
                      </c:pt>
                      <c:pt idx="664">
                        <c:v>3.78</c:v>
                      </c:pt>
                      <c:pt idx="665">
                        <c:v>3.89</c:v>
                      </c:pt>
                      <c:pt idx="666">
                        <c:v>3.96</c:v>
                      </c:pt>
                      <c:pt idx="667">
                        <c:v>4.08</c:v>
                      </c:pt>
                      <c:pt idx="668">
                        <c:v>4.5599999999999996</c:v>
                      </c:pt>
                      <c:pt idx="669">
                        <c:v>5.5</c:v>
                      </c:pt>
                      <c:pt idx="670">
                        <c:v>5.6</c:v>
                      </c:pt>
                      <c:pt idx="671">
                        <c:v>5.55</c:v>
                      </c:pt>
                      <c:pt idx="672">
                        <c:v>5.7</c:v>
                      </c:pt>
                      <c:pt idx="673">
                        <c:v>5.98</c:v>
                      </c:pt>
                      <c:pt idx="674">
                        <c:v>6.2</c:v>
                      </c:pt>
                      <c:pt idx="675">
                        <c:v>6.25</c:v>
                      </c:pt>
                      <c:pt idx="676">
                        <c:v>6.15</c:v>
                      </c:pt>
                      <c:pt idx="677">
                        <c:v>6.11</c:v>
                      </c:pt>
                      <c:pt idx="678">
                        <c:v>6.08</c:v>
                      </c:pt>
                      <c:pt idx="679">
                        <c:v>6.02</c:v>
                      </c:pt>
                      <c:pt idx="680">
                        <c:v>5.9</c:v>
                      </c:pt>
                      <c:pt idx="681">
                        <c:v>5.85</c:v>
                      </c:pt>
                      <c:pt idx="682">
                        <c:v>5.8</c:v>
                      </c:pt>
                      <c:pt idx="683">
                        <c:v>5.7</c:v>
                      </c:pt>
                      <c:pt idx="684">
                        <c:v>5.56</c:v>
                      </c:pt>
                      <c:pt idx="685">
                        <c:v>5.54</c:v>
                      </c:pt>
                      <c:pt idx="686">
                        <c:v>5.54</c:v>
                      </c:pt>
                      <c:pt idx="687">
                        <c:v>5.42</c:v>
                      </c:pt>
                      <c:pt idx="688">
                        <c:v>5.36</c:v>
                      </c:pt>
                      <c:pt idx="689">
                        <c:v>5.18</c:v>
                      </c:pt>
                      <c:pt idx="690">
                        <c:v>5.0199999999999996</c:v>
                      </c:pt>
                      <c:pt idx="691">
                        <c:v>5.0199999999999996</c:v>
                      </c:pt>
                      <c:pt idx="692">
                        <c:v>5.04</c:v>
                      </c:pt>
                      <c:pt idx="693">
                        <c:v>5.0199999999999996</c:v>
                      </c:pt>
                      <c:pt idx="694">
                        <c:v>5</c:v>
                      </c:pt>
                      <c:pt idx="695">
                        <c:v>5.09</c:v>
                      </c:pt>
                      <c:pt idx="696">
                        <c:v>5.24</c:v>
                      </c:pt>
                      <c:pt idx="697">
                        <c:v>5.4</c:v>
                      </c:pt>
                      <c:pt idx="698">
                        <c:v>5.78</c:v>
                      </c:pt>
                      <c:pt idx="699">
                        <c:v>6.35</c:v>
                      </c:pt>
                      <c:pt idx="700">
                        <c:v>6.68</c:v>
                      </c:pt>
                      <c:pt idx="701">
                        <c:v>7.03</c:v>
                      </c:pt>
                      <c:pt idx="702">
                        <c:v>7.2</c:v>
                      </c:pt>
                      <c:pt idx="703">
                        <c:v>7.29</c:v>
                      </c:pt>
                      <c:pt idx="704">
                        <c:v>7.34</c:v>
                      </c:pt>
                      <c:pt idx="705">
                        <c:v>7.52</c:v>
                      </c:pt>
                      <c:pt idx="706">
                        <c:v>7.58</c:v>
                      </c:pt>
                      <c:pt idx="707">
                        <c:v>7.69</c:v>
                      </c:pt>
                      <c:pt idx="708">
                        <c:v>7.72</c:v>
                      </c:pt>
                      <c:pt idx="709">
                        <c:v>7.7</c:v>
                      </c:pt>
                      <c:pt idx="710">
                        <c:v>7.64</c:v>
                      </c:pt>
                      <c:pt idx="711">
                        <c:v>7.58</c:v>
                      </c:pt>
                      <c:pt idx="712">
                        <c:v>7.52</c:v>
                      </c:pt>
                      <c:pt idx="713">
                        <c:v>7.55</c:v>
                      </c:pt>
                      <c:pt idx="714">
                        <c:v>7.52</c:v>
                      </c:pt>
                      <c:pt idx="715">
                        <c:v>7.58</c:v>
                      </c:pt>
                      <c:pt idx="716">
                        <c:v>7.56</c:v>
                      </c:pt>
                      <c:pt idx="717">
                        <c:v>7.48</c:v>
                      </c:pt>
                      <c:pt idx="718">
                        <c:v>7.44</c:v>
                      </c:pt>
                      <c:pt idx="719">
                        <c:v>7.45</c:v>
                      </c:pt>
                      <c:pt idx="720">
                        <c:v>7.69</c:v>
                      </c:pt>
                      <c:pt idx="721">
                        <c:v>7.72</c:v>
                      </c:pt>
                      <c:pt idx="722">
                        <c:v>7.72</c:v>
                      </c:pt>
                      <c:pt idx="723">
                        <c:v>7.8</c:v>
                      </c:pt>
                      <c:pt idx="724">
                        <c:v>7.72</c:v>
                      </c:pt>
                      <c:pt idx="725">
                        <c:v>7.64</c:v>
                      </c:pt>
                      <c:pt idx="726">
                        <c:v>7.54</c:v>
                      </c:pt>
                      <c:pt idx="727">
                        <c:v>7.49</c:v>
                      </c:pt>
                      <c:pt idx="728">
                        <c:v>7.39</c:v>
                      </c:pt>
                      <c:pt idx="729">
                        <c:v>7.36</c:v>
                      </c:pt>
                    </c:numCache>
                  </c:numRef>
                </c:val>
                <c:smooth val="1"/>
                <c:extLst xmlns:c15="http://schemas.microsoft.com/office/drawing/2012/chart">
                  <c:ext xmlns:c16="http://schemas.microsoft.com/office/drawing/2014/chart" uri="{C3380CC4-5D6E-409C-BE32-E72D297353CC}">
                    <c16:uniqueId val="{00000011-C356-4A58-9C10-638A3180D7E4}"/>
                  </c:ext>
                </c:extLst>
              </c15:ser>
            </c15:filteredLineSeries>
            <c15:filteredLineSeries>
              <c15:ser>
                <c:idx val="7"/>
                <c:order val="8"/>
                <c:tx>
                  <c:v>2008</c:v>
                </c:tx>
                <c:spPr>
                  <a:ln w="12700">
                    <a:solidFill>
                      <a:srgbClr val="FFFF00"/>
                    </a:solidFill>
                    <a:prstDash val="solid"/>
                  </a:ln>
                </c:spPr>
                <c:marker>
                  <c:symbol val="none"/>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DATOS!$AE$3:$AE$734</c15:sqref>
                        </c15:formulaRef>
                      </c:ext>
                    </c:extLst>
                    <c:numCache>
                      <c:formatCode>0.00</c:formatCode>
                      <c:ptCount val="732"/>
                      <c:pt idx="0">
                        <c:v>7.15</c:v>
                      </c:pt>
                      <c:pt idx="1">
                        <c:v>7.04</c:v>
                      </c:pt>
                      <c:pt idx="2">
                        <c:v>6.87</c:v>
                      </c:pt>
                      <c:pt idx="3">
                        <c:v>6.72</c:v>
                      </c:pt>
                      <c:pt idx="4">
                        <c:v>6.52</c:v>
                      </c:pt>
                      <c:pt idx="5">
                        <c:v>6.38</c:v>
                      </c:pt>
                      <c:pt idx="6">
                        <c:v>6.28</c:v>
                      </c:pt>
                      <c:pt idx="7">
                        <c:v>6.22</c:v>
                      </c:pt>
                      <c:pt idx="8">
                        <c:v>6.18</c:v>
                      </c:pt>
                      <c:pt idx="9">
                        <c:v>6.13</c:v>
                      </c:pt>
                      <c:pt idx="10">
                        <c:v>6.1</c:v>
                      </c:pt>
                      <c:pt idx="11">
                        <c:v>6.05</c:v>
                      </c:pt>
                      <c:pt idx="12">
                        <c:v>6.02</c:v>
                      </c:pt>
                      <c:pt idx="13">
                        <c:v>5.94</c:v>
                      </c:pt>
                      <c:pt idx="14">
                        <c:v>5.82</c:v>
                      </c:pt>
                      <c:pt idx="15">
                        <c:v>5.6</c:v>
                      </c:pt>
                      <c:pt idx="16">
                        <c:v>5.4</c:v>
                      </c:pt>
                      <c:pt idx="17">
                        <c:v>5.46</c:v>
                      </c:pt>
                      <c:pt idx="18">
                        <c:v>5.72</c:v>
                      </c:pt>
                      <c:pt idx="19">
                        <c:v>5.64</c:v>
                      </c:pt>
                      <c:pt idx="20">
                        <c:v>5.73</c:v>
                      </c:pt>
                      <c:pt idx="21">
                        <c:v>5.78</c:v>
                      </c:pt>
                      <c:pt idx="22">
                        <c:v>5.88</c:v>
                      </c:pt>
                      <c:pt idx="23">
                        <c:v>5.96</c:v>
                      </c:pt>
                      <c:pt idx="24">
                        <c:v>5.97</c:v>
                      </c:pt>
                      <c:pt idx="25">
                        <c:v>5.9</c:v>
                      </c:pt>
                      <c:pt idx="26">
                        <c:v>5.8</c:v>
                      </c:pt>
                      <c:pt idx="27">
                        <c:v>5.63</c:v>
                      </c:pt>
                      <c:pt idx="28">
                        <c:v>5.44</c:v>
                      </c:pt>
                      <c:pt idx="29">
                        <c:v>5.26</c:v>
                      </c:pt>
                      <c:pt idx="30">
                        <c:v>5.24</c:v>
                      </c:pt>
                      <c:pt idx="31">
                        <c:v>5.28</c:v>
                      </c:pt>
                      <c:pt idx="32">
                        <c:v>5.26</c:v>
                      </c:pt>
                      <c:pt idx="33">
                        <c:v>5.29</c:v>
                      </c:pt>
                      <c:pt idx="34">
                        <c:v>5.31</c:v>
                      </c:pt>
                      <c:pt idx="35">
                        <c:v>5.35</c:v>
                      </c:pt>
                      <c:pt idx="36">
                        <c:v>5.28</c:v>
                      </c:pt>
                      <c:pt idx="37">
                        <c:v>5.22</c:v>
                      </c:pt>
                      <c:pt idx="38">
                        <c:v>5.18</c:v>
                      </c:pt>
                      <c:pt idx="39">
                        <c:v>5.14</c:v>
                      </c:pt>
                      <c:pt idx="40">
                        <c:v>5.1100000000000003</c:v>
                      </c:pt>
                      <c:pt idx="41">
                        <c:v>5.04</c:v>
                      </c:pt>
                      <c:pt idx="42">
                        <c:v>4.9800000000000004</c:v>
                      </c:pt>
                      <c:pt idx="43">
                        <c:v>4.91</c:v>
                      </c:pt>
                      <c:pt idx="44">
                        <c:v>4.7699999999999996</c:v>
                      </c:pt>
                      <c:pt idx="45">
                        <c:v>4.7</c:v>
                      </c:pt>
                      <c:pt idx="46">
                        <c:v>4.66</c:v>
                      </c:pt>
                      <c:pt idx="47">
                        <c:v>4.5599999999999996</c:v>
                      </c:pt>
                      <c:pt idx="48">
                        <c:v>4.46</c:v>
                      </c:pt>
                      <c:pt idx="49">
                        <c:v>4.5999999999999996</c:v>
                      </c:pt>
                      <c:pt idx="50">
                        <c:v>4.78</c:v>
                      </c:pt>
                      <c:pt idx="51">
                        <c:v>4.96</c:v>
                      </c:pt>
                      <c:pt idx="52">
                        <c:v>5.08</c:v>
                      </c:pt>
                      <c:pt idx="53">
                        <c:v>5.2</c:v>
                      </c:pt>
                      <c:pt idx="54">
                        <c:v>5.3</c:v>
                      </c:pt>
                      <c:pt idx="55">
                        <c:v>5.32</c:v>
                      </c:pt>
                      <c:pt idx="56">
                        <c:v>5.25</c:v>
                      </c:pt>
                      <c:pt idx="57">
                        <c:v>5.15</c:v>
                      </c:pt>
                      <c:pt idx="58">
                        <c:v>4.92</c:v>
                      </c:pt>
                      <c:pt idx="59">
                        <c:v>5.08</c:v>
                      </c:pt>
                      <c:pt idx="60">
                        <c:v>5.22</c:v>
                      </c:pt>
                      <c:pt idx="61">
                        <c:v>5.3</c:v>
                      </c:pt>
                      <c:pt idx="62">
                        <c:v>5.4</c:v>
                      </c:pt>
                      <c:pt idx="63">
                        <c:v>5.3</c:v>
                      </c:pt>
                      <c:pt idx="64">
                        <c:v>5.4</c:v>
                      </c:pt>
                      <c:pt idx="65">
                        <c:v>5.32</c:v>
                      </c:pt>
                      <c:pt idx="66">
                        <c:v>5.0999999999999996</c:v>
                      </c:pt>
                      <c:pt idx="67">
                        <c:v>5.08</c:v>
                      </c:pt>
                      <c:pt idx="68">
                        <c:v>5.12</c:v>
                      </c:pt>
                      <c:pt idx="69">
                        <c:v>5.08</c:v>
                      </c:pt>
                      <c:pt idx="70">
                        <c:v>5.0199999999999996</c:v>
                      </c:pt>
                      <c:pt idx="71">
                        <c:v>5.0199999999999996</c:v>
                      </c:pt>
                      <c:pt idx="72">
                        <c:v>5.0199999999999996</c:v>
                      </c:pt>
                      <c:pt idx="73">
                        <c:v>5.0199999999999996</c:v>
                      </c:pt>
                      <c:pt idx="74">
                        <c:v>5.0199999999999996</c:v>
                      </c:pt>
                      <c:pt idx="75">
                        <c:v>4.9800000000000004</c:v>
                      </c:pt>
                      <c:pt idx="76">
                        <c:v>4.97</c:v>
                      </c:pt>
                      <c:pt idx="77">
                        <c:v>4.92</c:v>
                      </c:pt>
                      <c:pt idx="78">
                        <c:v>4.9000000000000004</c:v>
                      </c:pt>
                      <c:pt idx="79">
                        <c:v>4.84</c:v>
                      </c:pt>
                      <c:pt idx="80">
                        <c:v>4.8</c:v>
                      </c:pt>
                      <c:pt idx="81">
                        <c:v>4.75</c:v>
                      </c:pt>
                      <c:pt idx="82">
                        <c:v>4.75</c:v>
                      </c:pt>
                      <c:pt idx="83">
                        <c:v>4.7</c:v>
                      </c:pt>
                      <c:pt idx="84">
                        <c:v>4.6500000000000004</c:v>
                      </c:pt>
                      <c:pt idx="85">
                        <c:v>4.66</c:v>
                      </c:pt>
                      <c:pt idx="86">
                        <c:v>4.71</c:v>
                      </c:pt>
                      <c:pt idx="87">
                        <c:v>4.78</c:v>
                      </c:pt>
                      <c:pt idx="88">
                        <c:v>4.74</c:v>
                      </c:pt>
                      <c:pt idx="89">
                        <c:v>4.76</c:v>
                      </c:pt>
                      <c:pt idx="90">
                        <c:v>4.78</c:v>
                      </c:pt>
                      <c:pt idx="91">
                        <c:v>4.78</c:v>
                      </c:pt>
                      <c:pt idx="92">
                        <c:v>4.78</c:v>
                      </c:pt>
                      <c:pt idx="93">
                        <c:v>4.82</c:v>
                      </c:pt>
                      <c:pt idx="94">
                        <c:v>4.92</c:v>
                      </c:pt>
                      <c:pt idx="95">
                        <c:v>4.9400000000000004</c:v>
                      </c:pt>
                      <c:pt idx="96">
                        <c:v>4.9800000000000004</c:v>
                      </c:pt>
                      <c:pt idx="97">
                        <c:v>5.48</c:v>
                      </c:pt>
                      <c:pt idx="98">
                        <c:v>5.82</c:v>
                      </c:pt>
                      <c:pt idx="99">
                        <c:v>6.1</c:v>
                      </c:pt>
                      <c:pt idx="100">
                        <c:v>6.1</c:v>
                      </c:pt>
                      <c:pt idx="101">
                        <c:v>6.18</c:v>
                      </c:pt>
                      <c:pt idx="102">
                        <c:v>6.39</c:v>
                      </c:pt>
                      <c:pt idx="103">
                        <c:v>6.55</c:v>
                      </c:pt>
                      <c:pt idx="104">
                        <c:v>6.59</c:v>
                      </c:pt>
                      <c:pt idx="105">
                        <c:v>6.78</c:v>
                      </c:pt>
                      <c:pt idx="106">
                        <c:v>7</c:v>
                      </c:pt>
                      <c:pt idx="107">
                        <c:v>7.11</c:v>
                      </c:pt>
                      <c:pt idx="108">
                        <c:v>7.15</c:v>
                      </c:pt>
                      <c:pt idx="109">
                        <c:v>7.28</c:v>
                      </c:pt>
                      <c:pt idx="110">
                        <c:v>7.35</c:v>
                      </c:pt>
                      <c:pt idx="111">
                        <c:v>7.38</c:v>
                      </c:pt>
                      <c:pt idx="112">
                        <c:v>7.33</c:v>
                      </c:pt>
                      <c:pt idx="113">
                        <c:v>7.26</c:v>
                      </c:pt>
                      <c:pt idx="114">
                        <c:v>7.14</c:v>
                      </c:pt>
                      <c:pt idx="115">
                        <c:v>7.06</c:v>
                      </c:pt>
                      <c:pt idx="116">
                        <c:v>7</c:v>
                      </c:pt>
                      <c:pt idx="117">
                        <c:v>6.8</c:v>
                      </c:pt>
                      <c:pt idx="118">
                        <c:v>6.7</c:v>
                      </c:pt>
                      <c:pt idx="119">
                        <c:v>6.45</c:v>
                      </c:pt>
                      <c:pt idx="120">
                        <c:v>6.2</c:v>
                      </c:pt>
                      <c:pt idx="121">
                        <c:v>6.2</c:v>
                      </c:pt>
                      <c:pt idx="122">
                        <c:v>6.12</c:v>
                      </c:pt>
                      <c:pt idx="123">
                        <c:v>6.06</c:v>
                      </c:pt>
                      <c:pt idx="124">
                        <c:v>5.96</c:v>
                      </c:pt>
                      <c:pt idx="125">
                        <c:v>5.84</c:v>
                      </c:pt>
                      <c:pt idx="126">
                        <c:v>5.76</c:v>
                      </c:pt>
                      <c:pt idx="127">
                        <c:v>5.38</c:v>
                      </c:pt>
                      <c:pt idx="128">
                        <c:v>5.76</c:v>
                      </c:pt>
                      <c:pt idx="129">
                        <c:v>5.82</c:v>
                      </c:pt>
                      <c:pt idx="130">
                        <c:v>5.82</c:v>
                      </c:pt>
                      <c:pt idx="131">
                        <c:v>6</c:v>
                      </c:pt>
                      <c:pt idx="132">
                        <c:v>6.28</c:v>
                      </c:pt>
                      <c:pt idx="133">
                        <c:v>6.22</c:v>
                      </c:pt>
                      <c:pt idx="134">
                        <c:v>6.12</c:v>
                      </c:pt>
                      <c:pt idx="135">
                        <c:v>6.15</c:v>
                      </c:pt>
                      <c:pt idx="136">
                        <c:v>6.22</c:v>
                      </c:pt>
                      <c:pt idx="137">
                        <c:v>6.35</c:v>
                      </c:pt>
                      <c:pt idx="138">
                        <c:v>6.48</c:v>
                      </c:pt>
                      <c:pt idx="139">
                        <c:v>6.6</c:v>
                      </c:pt>
                      <c:pt idx="140">
                        <c:v>6.68</c:v>
                      </c:pt>
                      <c:pt idx="141">
                        <c:v>6.68</c:v>
                      </c:pt>
                      <c:pt idx="142">
                        <c:v>6.84</c:v>
                      </c:pt>
                      <c:pt idx="143">
                        <c:v>6.81</c:v>
                      </c:pt>
                      <c:pt idx="144">
                        <c:v>6.77</c:v>
                      </c:pt>
                      <c:pt idx="145">
                        <c:v>6.78</c:v>
                      </c:pt>
                      <c:pt idx="146">
                        <c:v>6.85</c:v>
                      </c:pt>
                      <c:pt idx="147">
                        <c:v>6.88</c:v>
                      </c:pt>
                      <c:pt idx="148">
                        <c:v>6.93</c:v>
                      </c:pt>
                      <c:pt idx="149">
                        <c:v>6.98</c:v>
                      </c:pt>
                      <c:pt idx="150">
                        <c:v>7.08</c:v>
                      </c:pt>
                      <c:pt idx="151">
                        <c:v>7.12</c:v>
                      </c:pt>
                      <c:pt idx="152">
                        <c:v>7.1</c:v>
                      </c:pt>
                      <c:pt idx="153">
                        <c:v>7.08</c:v>
                      </c:pt>
                      <c:pt idx="154">
                        <c:v>7.24</c:v>
                      </c:pt>
                      <c:pt idx="155">
                        <c:v>7.2</c:v>
                      </c:pt>
                      <c:pt idx="156">
                        <c:v>7.08</c:v>
                      </c:pt>
                      <c:pt idx="157">
                        <c:v>6.94</c:v>
                      </c:pt>
                      <c:pt idx="158">
                        <c:v>6.82</c:v>
                      </c:pt>
                      <c:pt idx="159">
                        <c:v>6.65</c:v>
                      </c:pt>
                      <c:pt idx="160">
                        <c:v>6.47</c:v>
                      </c:pt>
                      <c:pt idx="161">
                        <c:v>6.27</c:v>
                      </c:pt>
                      <c:pt idx="162">
                        <c:v>6.13</c:v>
                      </c:pt>
                      <c:pt idx="163">
                        <c:v>6.01</c:v>
                      </c:pt>
                      <c:pt idx="164">
                        <c:v>5.86</c:v>
                      </c:pt>
                      <c:pt idx="165">
                        <c:v>5.74</c:v>
                      </c:pt>
                      <c:pt idx="166">
                        <c:v>5.56</c:v>
                      </c:pt>
                      <c:pt idx="167">
                        <c:v>5.47</c:v>
                      </c:pt>
                      <c:pt idx="168">
                        <c:v>5.36</c:v>
                      </c:pt>
                      <c:pt idx="169">
                        <c:v>5.26</c:v>
                      </c:pt>
                      <c:pt idx="170">
                        <c:v>5.18</c:v>
                      </c:pt>
                      <c:pt idx="171">
                        <c:v>5.0999999999999996</c:v>
                      </c:pt>
                      <c:pt idx="172">
                        <c:v>4.96</c:v>
                      </c:pt>
                      <c:pt idx="173">
                        <c:v>4.91</c:v>
                      </c:pt>
                      <c:pt idx="174">
                        <c:v>4.95</c:v>
                      </c:pt>
                      <c:pt idx="175">
                        <c:v>4.9400000000000004</c:v>
                      </c:pt>
                      <c:pt idx="176">
                        <c:v>4.92</c:v>
                      </c:pt>
                      <c:pt idx="177">
                        <c:v>5.24</c:v>
                      </c:pt>
                      <c:pt idx="178">
                        <c:v>5.44</c:v>
                      </c:pt>
                      <c:pt idx="179">
                        <c:v>5.46</c:v>
                      </c:pt>
                      <c:pt idx="180">
                        <c:v>5.4</c:v>
                      </c:pt>
                      <c:pt idx="181">
                        <c:v>5.44</c:v>
                      </c:pt>
                      <c:pt idx="182">
                        <c:v>6.1</c:v>
                      </c:pt>
                      <c:pt idx="183">
                        <c:v>6.15</c:v>
                      </c:pt>
                      <c:pt idx="184">
                        <c:v>6.1</c:v>
                      </c:pt>
                      <c:pt idx="185">
                        <c:v>6.05</c:v>
                      </c:pt>
                      <c:pt idx="186">
                        <c:v>5.96</c:v>
                      </c:pt>
                      <c:pt idx="187">
                        <c:v>5.9</c:v>
                      </c:pt>
                      <c:pt idx="188">
                        <c:v>5.84</c:v>
                      </c:pt>
                      <c:pt idx="189">
                        <c:v>5.7</c:v>
                      </c:pt>
                      <c:pt idx="190">
                        <c:v>5.6539999999999999</c:v>
                      </c:pt>
                      <c:pt idx="191">
                        <c:v>5.4</c:v>
                      </c:pt>
                      <c:pt idx="192">
                        <c:v>5.36</c:v>
                      </c:pt>
                      <c:pt idx="193">
                        <c:v>5.3</c:v>
                      </c:pt>
                      <c:pt idx="194">
                        <c:v>5.25</c:v>
                      </c:pt>
                      <c:pt idx="195">
                        <c:v>5.3</c:v>
                      </c:pt>
                      <c:pt idx="196">
                        <c:v>5.25</c:v>
                      </c:pt>
                      <c:pt idx="197">
                        <c:v>5.08</c:v>
                      </c:pt>
                      <c:pt idx="198">
                        <c:v>4.96</c:v>
                      </c:pt>
                      <c:pt idx="199">
                        <c:v>5.08</c:v>
                      </c:pt>
                      <c:pt idx="200">
                        <c:v>4.9800000000000004</c:v>
                      </c:pt>
                      <c:pt idx="201">
                        <c:v>4.8600000000000003</c:v>
                      </c:pt>
                      <c:pt idx="202">
                        <c:v>4.9800000000000004</c:v>
                      </c:pt>
                      <c:pt idx="203">
                        <c:v>5.17</c:v>
                      </c:pt>
                      <c:pt idx="204">
                        <c:v>5.76</c:v>
                      </c:pt>
                      <c:pt idx="205">
                        <c:v>5.68</c:v>
                      </c:pt>
                      <c:pt idx="206">
                        <c:v>5.77</c:v>
                      </c:pt>
                      <c:pt idx="207">
                        <c:v>6.06</c:v>
                      </c:pt>
                      <c:pt idx="208">
                        <c:v>6.34</c:v>
                      </c:pt>
                      <c:pt idx="209">
                        <c:v>6.1</c:v>
                      </c:pt>
                      <c:pt idx="210">
                        <c:v>6.02</c:v>
                      </c:pt>
                      <c:pt idx="211">
                        <c:v>6.14</c:v>
                      </c:pt>
                      <c:pt idx="212">
                        <c:v>6.24</c:v>
                      </c:pt>
                      <c:pt idx="213">
                        <c:v>6.16</c:v>
                      </c:pt>
                      <c:pt idx="214">
                        <c:v>6.12</c:v>
                      </c:pt>
                      <c:pt idx="215">
                        <c:v>6.08</c:v>
                      </c:pt>
                      <c:pt idx="216">
                        <c:v>6.03</c:v>
                      </c:pt>
                      <c:pt idx="217">
                        <c:v>5.92</c:v>
                      </c:pt>
                      <c:pt idx="218">
                        <c:v>5.8</c:v>
                      </c:pt>
                      <c:pt idx="219">
                        <c:v>5.7</c:v>
                      </c:pt>
                      <c:pt idx="220">
                        <c:v>5.66</c:v>
                      </c:pt>
                      <c:pt idx="221">
                        <c:v>5.54</c:v>
                      </c:pt>
                      <c:pt idx="222">
                        <c:v>5.7</c:v>
                      </c:pt>
                      <c:pt idx="223">
                        <c:v>6.2</c:v>
                      </c:pt>
                      <c:pt idx="224">
                        <c:v>5.84</c:v>
                      </c:pt>
                      <c:pt idx="225">
                        <c:v>5.73</c:v>
                      </c:pt>
                      <c:pt idx="226">
                        <c:v>5.68</c:v>
                      </c:pt>
                      <c:pt idx="227">
                        <c:v>5.73</c:v>
                      </c:pt>
                      <c:pt idx="228">
                        <c:v>6.08</c:v>
                      </c:pt>
                      <c:pt idx="229">
                        <c:v>5.92</c:v>
                      </c:pt>
                      <c:pt idx="230">
                        <c:v>5.78</c:v>
                      </c:pt>
                      <c:pt idx="231">
                        <c:v>5.84</c:v>
                      </c:pt>
                      <c:pt idx="232">
                        <c:v>6.36</c:v>
                      </c:pt>
                      <c:pt idx="233">
                        <c:v>6.68</c:v>
                      </c:pt>
                      <c:pt idx="234">
                        <c:v>6.8</c:v>
                      </c:pt>
                      <c:pt idx="235">
                        <c:v>6.9</c:v>
                      </c:pt>
                      <c:pt idx="236">
                        <c:v>6.76</c:v>
                      </c:pt>
                      <c:pt idx="237">
                        <c:v>6.69</c:v>
                      </c:pt>
                      <c:pt idx="238">
                        <c:v>6.6</c:v>
                      </c:pt>
                      <c:pt idx="239">
                        <c:v>6.64</c:v>
                      </c:pt>
                      <c:pt idx="240">
                        <c:v>6.42</c:v>
                      </c:pt>
                      <c:pt idx="241">
                        <c:v>6.37</c:v>
                      </c:pt>
                      <c:pt idx="242">
                        <c:v>6.32</c:v>
                      </c:pt>
                      <c:pt idx="243">
                        <c:v>6.24</c:v>
                      </c:pt>
                      <c:pt idx="244">
                        <c:v>6.14</c:v>
                      </c:pt>
                      <c:pt idx="245">
                        <c:v>6.08</c:v>
                      </c:pt>
                      <c:pt idx="246">
                        <c:v>6.04</c:v>
                      </c:pt>
                      <c:pt idx="247">
                        <c:v>6.14</c:v>
                      </c:pt>
                      <c:pt idx="248">
                        <c:v>6.24</c:v>
                      </c:pt>
                      <c:pt idx="249">
                        <c:v>6.52</c:v>
                      </c:pt>
                      <c:pt idx="250">
                        <c:v>6.84</c:v>
                      </c:pt>
                      <c:pt idx="251">
                        <c:v>6.82</c:v>
                      </c:pt>
                      <c:pt idx="252">
                        <c:v>6.78</c:v>
                      </c:pt>
                      <c:pt idx="253">
                        <c:v>6.84</c:v>
                      </c:pt>
                      <c:pt idx="254">
                        <c:v>6.86</c:v>
                      </c:pt>
                      <c:pt idx="255">
                        <c:v>6.84</c:v>
                      </c:pt>
                      <c:pt idx="256">
                        <c:v>6.74</c:v>
                      </c:pt>
                      <c:pt idx="257">
                        <c:v>6.7</c:v>
                      </c:pt>
                      <c:pt idx="258">
                        <c:v>6.67</c:v>
                      </c:pt>
                      <c:pt idx="259">
                        <c:v>6.7</c:v>
                      </c:pt>
                      <c:pt idx="260">
                        <c:v>6.5</c:v>
                      </c:pt>
                      <c:pt idx="261">
                        <c:v>6.38</c:v>
                      </c:pt>
                      <c:pt idx="262">
                        <c:v>6.2</c:v>
                      </c:pt>
                      <c:pt idx="263">
                        <c:v>6.1</c:v>
                      </c:pt>
                      <c:pt idx="264">
                        <c:v>5.9</c:v>
                      </c:pt>
                      <c:pt idx="265">
                        <c:v>5.74</c:v>
                      </c:pt>
                      <c:pt idx="266">
                        <c:v>5.58</c:v>
                      </c:pt>
                      <c:pt idx="267">
                        <c:v>5.38</c:v>
                      </c:pt>
                      <c:pt idx="268">
                        <c:v>5.26</c:v>
                      </c:pt>
                      <c:pt idx="269">
                        <c:v>5.0999999999999996</c:v>
                      </c:pt>
                      <c:pt idx="270">
                        <c:v>4.9800000000000004</c:v>
                      </c:pt>
                      <c:pt idx="271">
                        <c:v>4.9000000000000004</c:v>
                      </c:pt>
                      <c:pt idx="272">
                        <c:v>4.84</c:v>
                      </c:pt>
                      <c:pt idx="273">
                        <c:v>4.8</c:v>
                      </c:pt>
                      <c:pt idx="274">
                        <c:v>4.8</c:v>
                      </c:pt>
                      <c:pt idx="275">
                        <c:v>4.82</c:v>
                      </c:pt>
                      <c:pt idx="276">
                        <c:v>4.84</c:v>
                      </c:pt>
                      <c:pt idx="277">
                        <c:v>4.88</c:v>
                      </c:pt>
                      <c:pt idx="278">
                        <c:v>4.95</c:v>
                      </c:pt>
                      <c:pt idx="279">
                        <c:v>4.7699999999999996</c:v>
                      </c:pt>
                      <c:pt idx="280">
                        <c:v>5.14</c:v>
                      </c:pt>
                      <c:pt idx="281">
                        <c:v>5.47</c:v>
                      </c:pt>
                      <c:pt idx="282">
                        <c:v>5.52</c:v>
                      </c:pt>
                      <c:pt idx="283">
                        <c:v>5.64</c:v>
                      </c:pt>
                      <c:pt idx="284">
                        <c:v>5.74</c:v>
                      </c:pt>
                      <c:pt idx="285">
                        <c:v>5.8</c:v>
                      </c:pt>
                      <c:pt idx="286">
                        <c:v>6.34</c:v>
                      </c:pt>
                      <c:pt idx="287">
                        <c:v>6.82</c:v>
                      </c:pt>
                      <c:pt idx="288">
                        <c:v>6.87</c:v>
                      </c:pt>
                      <c:pt idx="289">
                        <c:v>6.7</c:v>
                      </c:pt>
                      <c:pt idx="290">
                        <c:v>6.98</c:v>
                      </c:pt>
                      <c:pt idx="291">
                        <c:v>7.23</c:v>
                      </c:pt>
                      <c:pt idx="292">
                        <c:v>7.38</c:v>
                      </c:pt>
                      <c:pt idx="293">
                        <c:v>7.3</c:v>
                      </c:pt>
                      <c:pt idx="294">
                        <c:v>7.21</c:v>
                      </c:pt>
                      <c:pt idx="295">
                        <c:v>7.35</c:v>
                      </c:pt>
                      <c:pt idx="296">
                        <c:v>7.51</c:v>
                      </c:pt>
                      <c:pt idx="297">
                        <c:v>7.68</c:v>
                      </c:pt>
                      <c:pt idx="298">
                        <c:v>7.89</c:v>
                      </c:pt>
                      <c:pt idx="299">
                        <c:v>7.88</c:v>
                      </c:pt>
                      <c:pt idx="300">
                        <c:v>7.75</c:v>
                      </c:pt>
                      <c:pt idx="301">
                        <c:v>7.82</c:v>
                      </c:pt>
                      <c:pt idx="302">
                        <c:v>7.51</c:v>
                      </c:pt>
                      <c:pt idx="303">
                        <c:v>7.7</c:v>
                      </c:pt>
                      <c:pt idx="304">
                        <c:v>7.74</c:v>
                      </c:pt>
                      <c:pt idx="305">
                        <c:v>7.7</c:v>
                      </c:pt>
                      <c:pt idx="306">
                        <c:v>7.61</c:v>
                      </c:pt>
                      <c:pt idx="307">
                        <c:v>7.52</c:v>
                      </c:pt>
                      <c:pt idx="308">
                        <c:v>7.44</c:v>
                      </c:pt>
                      <c:pt idx="309">
                        <c:v>7.47</c:v>
                      </c:pt>
                      <c:pt idx="310">
                        <c:v>7.3</c:v>
                      </c:pt>
                      <c:pt idx="311">
                        <c:v>7.1</c:v>
                      </c:pt>
                      <c:pt idx="312">
                        <c:v>6.98</c:v>
                      </c:pt>
                      <c:pt idx="313">
                        <c:v>6.84</c:v>
                      </c:pt>
                      <c:pt idx="314">
                        <c:v>6.7</c:v>
                      </c:pt>
                      <c:pt idx="315">
                        <c:v>6.46</c:v>
                      </c:pt>
                      <c:pt idx="316">
                        <c:v>6.52</c:v>
                      </c:pt>
                      <c:pt idx="317">
                        <c:v>6.42</c:v>
                      </c:pt>
                      <c:pt idx="318">
                        <c:v>6.67</c:v>
                      </c:pt>
                      <c:pt idx="319">
                        <c:v>6.57</c:v>
                      </c:pt>
                      <c:pt idx="320">
                        <c:v>6.3</c:v>
                      </c:pt>
                      <c:pt idx="321">
                        <c:v>6.06</c:v>
                      </c:pt>
                      <c:pt idx="322">
                        <c:v>5.24</c:v>
                      </c:pt>
                      <c:pt idx="323">
                        <c:v>5.86</c:v>
                      </c:pt>
                      <c:pt idx="324">
                        <c:v>5.38</c:v>
                      </c:pt>
                      <c:pt idx="325">
                        <c:v>5.7</c:v>
                      </c:pt>
                      <c:pt idx="326">
                        <c:v>5.64</c:v>
                      </c:pt>
                      <c:pt idx="327">
                        <c:v>5.58</c:v>
                      </c:pt>
                      <c:pt idx="328">
                        <c:v>5.55</c:v>
                      </c:pt>
                      <c:pt idx="329">
                        <c:v>5.55</c:v>
                      </c:pt>
                      <c:pt idx="330">
                        <c:v>5.5</c:v>
                      </c:pt>
                      <c:pt idx="331">
                        <c:v>5.42</c:v>
                      </c:pt>
                      <c:pt idx="332">
                        <c:v>5.48</c:v>
                      </c:pt>
                      <c:pt idx="333">
                        <c:v>5.4</c:v>
                      </c:pt>
                      <c:pt idx="334">
                        <c:v>5.31</c:v>
                      </c:pt>
                      <c:pt idx="335">
                        <c:v>5.18</c:v>
                      </c:pt>
                      <c:pt idx="336">
                        <c:v>5.0999999999999996</c:v>
                      </c:pt>
                      <c:pt idx="337">
                        <c:v>5.04</c:v>
                      </c:pt>
                      <c:pt idx="338">
                        <c:v>4.9800000000000004</c:v>
                      </c:pt>
                      <c:pt idx="339">
                        <c:v>4.9000000000000004</c:v>
                      </c:pt>
                      <c:pt idx="340">
                        <c:v>4.8600000000000003</c:v>
                      </c:pt>
                      <c:pt idx="341">
                        <c:v>4.9400000000000004</c:v>
                      </c:pt>
                      <c:pt idx="342">
                        <c:v>4.8600000000000003</c:v>
                      </c:pt>
                      <c:pt idx="343">
                        <c:v>4.78</c:v>
                      </c:pt>
                      <c:pt idx="344">
                        <c:v>4.8</c:v>
                      </c:pt>
                      <c:pt idx="345">
                        <c:v>4.82</c:v>
                      </c:pt>
                      <c:pt idx="346">
                        <c:v>4.96</c:v>
                      </c:pt>
                      <c:pt idx="347">
                        <c:v>5.14</c:v>
                      </c:pt>
                      <c:pt idx="348">
                        <c:v>5.26</c:v>
                      </c:pt>
                      <c:pt idx="349">
                        <c:v>5.34</c:v>
                      </c:pt>
                      <c:pt idx="350">
                        <c:v>5.24</c:v>
                      </c:pt>
                      <c:pt idx="351">
                        <c:v>5.12</c:v>
                      </c:pt>
                      <c:pt idx="352">
                        <c:v>5.0999999999999996</c:v>
                      </c:pt>
                      <c:pt idx="353">
                        <c:v>5.08</c:v>
                      </c:pt>
                      <c:pt idx="354">
                        <c:v>4.9800000000000004</c:v>
                      </c:pt>
                      <c:pt idx="355">
                        <c:v>5.0199999999999996</c:v>
                      </c:pt>
                      <c:pt idx="356">
                        <c:v>5.08</c:v>
                      </c:pt>
                      <c:pt idx="357">
                        <c:v>5.18</c:v>
                      </c:pt>
                      <c:pt idx="358">
                        <c:v>4.9800000000000004</c:v>
                      </c:pt>
                      <c:pt idx="359">
                        <c:v>4.9400000000000004</c:v>
                      </c:pt>
                      <c:pt idx="360">
                        <c:v>4.8</c:v>
                      </c:pt>
                      <c:pt idx="361">
                        <c:v>4.66</c:v>
                      </c:pt>
                      <c:pt idx="362">
                        <c:v>4.38</c:v>
                      </c:pt>
                      <c:pt idx="363">
                        <c:v>4.25</c:v>
                      </c:pt>
                      <c:pt idx="364">
                        <c:v>4.1500000000000004</c:v>
                      </c:pt>
                      <c:pt idx="365">
                        <c:v>4.0999999999999996</c:v>
                      </c:pt>
                      <c:pt idx="366">
                        <c:v>4.0999999999999996</c:v>
                      </c:pt>
                      <c:pt idx="367">
                        <c:v>4.0999999999999996</c:v>
                      </c:pt>
                      <c:pt idx="368">
                        <c:v>4.18</c:v>
                      </c:pt>
                      <c:pt idx="369">
                        <c:v>4.3</c:v>
                      </c:pt>
                      <c:pt idx="370">
                        <c:v>4.5</c:v>
                      </c:pt>
                      <c:pt idx="371">
                        <c:v>4.8499999999999996</c:v>
                      </c:pt>
                      <c:pt idx="372">
                        <c:v>4.9000000000000004</c:v>
                      </c:pt>
                      <c:pt idx="373">
                        <c:v>4.9800000000000004</c:v>
                      </c:pt>
                      <c:pt idx="374">
                        <c:v>4.9800000000000004</c:v>
                      </c:pt>
                      <c:pt idx="375">
                        <c:v>4.9800000000000004</c:v>
                      </c:pt>
                      <c:pt idx="376">
                        <c:v>4.9800000000000004</c:v>
                      </c:pt>
                      <c:pt idx="377">
                        <c:v>4.9000000000000004</c:v>
                      </c:pt>
                      <c:pt idx="378">
                        <c:v>4.74</c:v>
                      </c:pt>
                      <c:pt idx="379">
                        <c:v>4.58</c:v>
                      </c:pt>
                      <c:pt idx="380">
                        <c:v>4.5999999999999996</c:v>
                      </c:pt>
                      <c:pt idx="381">
                        <c:v>4.7</c:v>
                      </c:pt>
                      <c:pt idx="382">
                        <c:v>4.8</c:v>
                      </c:pt>
                      <c:pt idx="383">
                        <c:v>4.9000000000000004</c:v>
                      </c:pt>
                      <c:pt idx="384">
                        <c:v>4.84</c:v>
                      </c:pt>
                      <c:pt idx="385">
                        <c:v>4.9000000000000004</c:v>
                      </c:pt>
                      <c:pt idx="386">
                        <c:v>4.8</c:v>
                      </c:pt>
                      <c:pt idx="387">
                        <c:v>4.78</c:v>
                      </c:pt>
                      <c:pt idx="388">
                        <c:v>4.5</c:v>
                      </c:pt>
                      <c:pt idx="389">
                        <c:v>4.4800000000000004</c:v>
                      </c:pt>
                      <c:pt idx="390">
                        <c:v>4.58</c:v>
                      </c:pt>
                      <c:pt idx="391">
                        <c:v>4.96</c:v>
                      </c:pt>
                      <c:pt idx="392">
                        <c:v>5.4</c:v>
                      </c:pt>
                      <c:pt idx="393">
                        <c:v>5.2</c:v>
                      </c:pt>
                      <c:pt idx="394">
                        <c:v>4.96</c:v>
                      </c:pt>
                      <c:pt idx="395">
                        <c:v>4.93</c:v>
                      </c:pt>
                      <c:pt idx="396">
                        <c:v>4.88</c:v>
                      </c:pt>
                      <c:pt idx="397">
                        <c:v>4.8600000000000003</c:v>
                      </c:pt>
                      <c:pt idx="398">
                        <c:v>5.08</c:v>
                      </c:pt>
                      <c:pt idx="399">
                        <c:v>4.9800000000000004</c:v>
                      </c:pt>
                      <c:pt idx="400">
                        <c:v>4.8</c:v>
                      </c:pt>
                      <c:pt idx="401">
                        <c:v>4.8499999999999996</c:v>
                      </c:pt>
                      <c:pt idx="402">
                        <c:v>4.7</c:v>
                      </c:pt>
                      <c:pt idx="403">
                        <c:v>4.6399999999999997</c:v>
                      </c:pt>
                      <c:pt idx="404">
                        <c:v>4.58</c:v>
                      </c:pt>
                      <c:pt idx="405">
                        <c:v>4.47</c:v>
                      </c:pt>
                      <c:pt idx="406">
                        <c:v>4.3899999999999997</c:v>
                      </c:pt>
                      <c:pt idx="407">
                        <c:v>4.3</c:v>
                      </c:pt>
                      <c:pt idx="408">
                        <c:v>4.25</c:v>
                      </c:pt>
                      <c:pt idx="409">
                        <c:v>4.2</c:v>
                      </c:pt>
                      <c:pt idx="410">
                        <c:v>4.1500000000000004</c:v>
                      </c:pt>
                      <c:pt idx="411">
                        <c:v>4.0999999999999996</c:v>
                      </c:pt>
                      <c:pt idx="412">
                        <c:v>4.1500000000000004</c:v>
                      </c:pt>
                      <c:pt idx="413">
                        <c:v>4.1500000000000004</c:v>
                      </c:pt>
                      <c:pt idx="414">
                        <c:v>4.1500000000000004</c:v>
                      </c:pt>
                      <c:pt idx="415">
                        <c:v>3.94</c:v>
                      </c:pt>
                      <c:pt idx="416">
                        <c:v>3.8</c:v>
                      </c:pt>
                      <c:pt idx="417">
                        <c:v>3.69</c:v>
                      </c:pt>
                      <c:pt idx="418">
                        <c:v>3.58</c:v>
                      </c:pt>
                      <c:pt idx="419">
                        <c:v>3.48</c:v>
                      </c:pt>
                      <c:pt idx="420">
                        <c:v>3.48</c:v>
                      </c:pt>
                      <c:pt idx="421">
                        <c:v>3.36</c:v>
                      </c:pt>
                      <c:pt idx="422">
                        <c:v>3.24</c:v>
                      </c:pt>
                      <c:pt idx="423">
                        <c:v>3.15</c:v>
                      </c:pt>
                      <c:pt idx="424">
                        <c:v>3.18</c:v>
                      </c:pt>
                      <c:pt idx="425">
                        <c:v>3.2</c:v>
                      </c:pt>
                      <c:pt idx="426">
                        <c:v>3.2</c:v>
                      </c:pt>
                      <c:pt idx="427">
                        <c:v>3.5</c:v>
                      </c:pt>
                      <c:pt idx="428">
                        <c:v>3.68</c:v>
                      </c:pt>
                      <c:pt idx="429">
                        <c:v>3.64</c:v>
                      </c:pt>
                      <c:pt idx="430">
                        <c:v>3.58</c:v>
                      </c:pt>
                      <c:pt idx="431">
                        <c:v>3.46</c:v>
                      </c:pt>
                      <c:pt idx="432">
                        <c:v>3.3</c:v>
                      </c:pt>
                      <c:pt idx="433">
                        <c:v>3.24</c:v>
                      </c:pt>
                      <c:pt idx="434">
                        <c:v>3.2</c:v>
                      </c:pt>
                      <c:pt idx="435">
                        <c:v>3.12</c:v>
                      </c:pt>
                      <c:pt idx="436">
                        <c:v>3.08</c:v>
                      </c:pt>
                      <c:pt idx="437">
                        <c:v>3.02</c:v>
                      </c:pt>
                      <c:pt idx="438">
                        <c:v>3</c:v>
                      </c:pt>
                      <c:pt idx="439">
                        <c:v>3.12</c:v>
                      </c:pt>
                      <c:pt idx="440">
                        <c:v>3.26</c:v>
                      </c:pt>
                      <c:pt idx="441">
                        <c:v>3.24</c:v>
                      </c:pt>
                      <c:pt idx="442">
                        <c:v>3.2</c:v>
                      </c:pt>
                      <c:pt idx="443">
                        <c:v>3.1</c:v>
                      </c:pt>
                      <c:pt idx="444">
                        <c:v>2.88</c:v>
                      </c:pt>
                      <c:pt idx="445">
                        <c:v>2.78</c:v>
                      </c:pt>
                      <c:pt idx="446">
                        <c:v>2.7</c:v>
                      </c:pt>
                      <c:pt idx="447">
                        <c:v>2.7</c:v>
                      </c:pt>
                      <c:pt idx="448">
                        <c:v>2.7</c:v>
                      </c:pt>
                      <c:pt idx="449">
                        <c:v>2.64</c:v>
                      </c:pt>
                      <c:pt idx="450">
                        <c:v>2.64</c:v>
                      </c:pt>
                      <c:pt idx="451">
                        <c:v>2.7</c:v>
                      </c:pt>
                      <c:pt idx="452">
                        <c:v>2.86</c:v>
                      </c:pt>
                      <c:pt idx="453">
                        <c:v>3</c:v>
                      </c:pt>
                      <c:pt idx="454">
                        <c:v>3.07</c:v>
                      </c:pt>
                      <c:pt idx="455">
                        <c:v>3.15</c:v>
                      </c:pt>
                      <c:pt idx="456">
                        <c:v>3.2</c:v>
                      </c:pt>
                      <c:pt idx="457">
                        <c:v>3.26</c:v>
                      </c:pt>
                      <c:pt idx="458">
                        <c:v>3.4</c:v>
                      </c:pt>
                      <c:pt idx="459">
                        <c:v>3.52</c:v>
                      </c:pt>
                      <c:pt idx="460">
                        <c:v>3.76</c:v>
                      </c:pt>
                      <c:pt idx="461">
                        <c:v>3.84</c:v>
                      </c:pt>
                      <c:pt idx="462">
                        <c:v>3.88</c:v>
                      </c:pt>
                      <c:pt idx="463">
                        <c:v>3.98</c:v>
                      </c:pt>
                      <c:pt idx="464">
                        <c:v>3.88</c:v>
                      </c:pt>
                      <c:pt idx="465">
                        <c:v>3.85</c:v>
                      </c:pt>
                      <c:pt idx="466">
                        <c:v>3.87</c:v>
                      </c:pt>
                      <c:pt idx="467">
                        <c:v>3.95</c:v>
                      </c:pt>
                      <c:pt idx="468">
                        <c:v>4.03</c:v>
                      </c:pt>
                      <c:pt idx="469">
                        <c:v>4.26</c:v>
                      </c:pt>
                      <c:pt idx="470">
                        <c:v>4.3</c:v>
                      </c:pt>
                      <c:pt idx="471">
                        <c:v>4.3499999999999996</c:v>
                      </c:pt>
                      <c:pt idx="472">
                        <c:v>4.18</c:v>
                      </c:pt>
                      <c:pt idx="473">
                        <c:v>4.07</c:v>
                      </c:pt>
                      <c:pt idx="474">
                        <c:v>4.22</c:v>
                      </c:pt>
                      <c:pt idx="475">
                        <c:v>4.3</c:v>
                      </c:pt>
                      <c:pt idx="476">
                        <c:v>4.34</c:v>
                      </c:pt>
                      <c:pt idx="477">
                        <c:v>4.18</c:v>
                      </c:pt>
                      <c:pt idx="478">
                        <c:v>4.05</c:v>
                      </c:pt>
                      <c:pt idx="479">
                        <c:v>4.1500000000000004</c:v>
                      </c:pt>
                      <c:pt idx="480">
                        <c:v>4.46</c:v>
                      </c:pt>
                      <c:pt idx="481">
                        <c:v>4.8</c:v>
                      </c:pt>
                      <c:pt idx="482">
                        <c:v>4.5999999999999996</c:v>
                      </c:pt>
                      <c:pt idx="483">
                        <c:v>4.4800000000000004</c:v>
                      </c:pt>
                      <c:pt idx="484">
                        <c:v>4.4000000000000004</c:v>
                      </c:pt>
                      <c:pt idx="485">
                        <c:v>4.3499999999999996</c:v>
                      </c:pt>
                      <c:pt idx="486">
                        <c:v>4.4800000000000004</c:v>
                      </c:pt>
                      <c:pt idx="487">
                        <c:v>4.63</c:v>
                      </c:pt>
                      <c:pt idx="488">
                        <c:v>4.78</c:v>
                      </c:pt>
                      <c:pt idx="489">
                        <c:v>4.74</c:v>
                      </c:pt>
                      <c:pt idx="490">
                        <c:v>4.47</c:v>
                      </c:pt>
                      <c:pt idx="491">
                        <c:v>4.26</c:v>
                      </c:pt>
                      <c:pt idx="492">
                        <c:v>4.4000000000000004</c:v>
                      </c:pt>
                      <c:pt idx="493">
                        <c:v>5.67</c:v>
                      </c:pt>
                      <c:pt idx="494">
                        <c:v>5.84</c:v>
                      </c:pt>
                      <c:pt idx="495">
                        <c:v>5.52</c:v>
                      </c:pt>
                      <c:pt idx="496">
                        <c:v>5.4</c:v>
                      </c:pt>
                      <c:pt idx="497">
                        <c:v>5.38</c:v>
                      </c:pt>
                      <c:pt idx="498">
                        <c:v>5.26</c:v>
                      </c:pt>
                      <c:pt idx="499">
                        <c:v>5.12</c:v>
                      </c:pt>
                      <c:pt idx="500">
                        <c:v>4.92</c:v>
                      </c:pt>
                      <c:pt idx="501">
                        <c:v>4.8449999999999998</c:v>
                      </c:pt>
                      <c:pt idx="502">
                        <c:v>4.8600000000000003</c:v>
                      </c:pt>
                      <c:pt idx="503">
                        <c:v>4.5999999999999996</c:v>
                      </c:pt>
                      <c:pt idx="504">
                        <c:v>4.32</c:v>
                      </c:pt>
                      <c:pt idx="505">
                        <c:v>4.18</c:v>
                      </c:pt>
                      <c:pt idx="506">
                        <c:v>4.05</c:v>
                      </c:pt>
                      <c:pt idx="507">
                        <c:v>3.92</c:v>
                      </c:pt>
                      <c:pt idx="508">
                        <c:v>3.83</c:v>
                      </c:pt>
                      <c:pt idx="509">
                        <c:v>3.68</c:v>
                      </c:pt>
                      <c:pt idx="510">
                        <c:v>3.64</c:v>
                      </c:pt>
                      <c:pt idx="511">
                        <c:v>3.58</c:v>
                      </c:pt>
                      <c:pt idx="512">
                        <c:v>3.56</c:v>
                      </c:pt>
                      <c:pt idx="513">
                        <c:v>3.6</c:v>
                      </c:pt>
                      <c:pt idx="514">
                        <c:v>3.6</c:v>
                      </c:pt>
                      <c:pt idx="515">
                        <c:v>3.6</c:v>
                      </c:pt>
                      <c:pt idx="516">
                        <c:v>3.6</c:v>
                      </c:pt>
                      <c:pt idx="517">
                        <c:v>3.58</c:v>
                      </c:pt>
                      <c:pt idx="518">
                        <c:v>3.69</c:v>
                      </c:pt>
                      <c:pt idx="519">
                        <c:v>3.48</c:v>
                      </c:pt>
                      <c:pt idx="520">
                        <c:v>3.4</c:v>
                      </c:pt>
                      <c:pt idx="521">
                        <c:v>3.38</c:v>
                      </c:pt>
                      <c:pt idx="522">
                        <c:v>3.34</c:v>
                      </c:pt>
                      <c:pt idx="523">
                        <c:v>3.37</c:v>
                      </c:pt>
                      <c:pt idx="524">
                        <c:v>3.46</c:v>
                      </c:pt>
                      <c:pt idx="525">
                        <c:v>3.54</c:v>
                      </c:pt>
                      <c:pt idx="526">
                        <c:v>3.58</c:v>
                      </c:pt>
                      <c:pt idx="527">
                        <c:v>3.52</c:v>
                      </c:pt>
                      <c:pt idx="528">
                        <c:v>3.46</c:v>
                      </c:pt>
                      <c:pt idx="529">
                        <c:v>3.52</c:v>
                      </c:pt>
                      <c:pt idx="530">
                        <c:v>3.54</c:v>
                      </c:pt>
                      <c:pt idx="531">
                        <c:v>3.28</c:v>
                      </c:pt>
                      <c:pt idx="532">
                        <c:v>3.2</c:v>
                      </c:pt>
                      <c:pt idx="533">
                        <c:v>3.18</c:v>
                      </c:pt>
                      <c:pt idx="534">
                        <c:v>3.15</c:v>
                      </c:pt>
                      <c:pt idx="535">
                        <c:v>3.2</c:v>
                      </c:pt>
                      <c:pt idx="536">
                        <c:v>3.48</c:v>
                      </c:pt>
                      <c:pt idx="537">
                        <c:v>3.4</c:v>
                      </c:pt>
                      <c:pt idx="538">
                        <c:v>3.12</c:v>
                      </c:pt>
                      <c:pt idx="539">
                        <c:v>3</c:v>
                      </c:pt>
                      <c:pt idx="540">
                        <c:v>3.12</c:v>
                      </c:pt>
                      <c:pt idx="541">
                        <c:v>3.25</c:v>
                      </c:pt>
                      <c:pt idx="542">
                        <c:v>3.2</c:v>
                      </c:pt>
                      <c:pt idx="543">
                        <c:v>3.14</c:v>
                      </c:pt>
                      <c:pt idx="544">
                        <c:v>3.05</c:v>
                      </c:pt>
                      <c:pt idx="545">
                        <c:v>3.08</c:v>
                      </c:pt>
                      <c:pt idx="546">
                        <c:v>2.85</c:v>
                      </c:pt>
                      <c:pt idx="547">
                        <c:v>2.78</c:v>
                      </c:pt>
                      <c:pt idx="548">
                        <c:v>2.75</c:v>
                      </c:pt>
                      <c:pt idx="549">
                        <c:v>2.71</c:v>
                      </c:pt>
                      <c:pt idx="550">
                        <c:v>2.71</c:v>
                      </c:pt>
                      <c:pt idx="551">
                        <c:v>2.78</c:v>
                      </c:pt>
                      <c:pt idx="552">
                        <c:v>2.82</c:v>
                      </c:pt>
                      <c:pt idx="553">
                        <c:v>3.05</c:v>
                      </c:pt>
                      <c:pt idx="554">
                        <c:v>2.98</c:v>
                      </c:pt>
                      <c:pt idx="555">
                        <c:v>2.95</c:v>
                      </c:pt>
                      <c:pt idx="556">
                        <c:v>3</c:v>
                      </c:pt>
                      <c:pt idx="557">
                        <c:v>3.1</c:v>
                      </c:pt>
                      <c:pt idx="558">
                        <c:v>3.22</c:v>
                      </c:pt>
                      <c:pt idx="559">
                        <c:v>3.18</c:v>
                      </c:pt>
                      <c:pt idx="560">
                        <c:v>3.14</c:v>
                      </c:pt>
                      <c:pt idx="561">
                        <c:v>3.18</c:v>
                      </c:pt>
                      <c:pt idx="562">
                        <c:v>3.08</c:v>
                      </c:pt>
                      <c:pt idx="563">
                        <c:v>3.18</c:v>
                      </c:pt>
                      <c:pt idx="564">
                        <c:v>3.26</c:v>
                      </c:pt>
                      <c:pt idx="565">
                        <c:v>3.15</c:v>
                      </c:pt>
                      <c:pt idx="566">
                        <c:v>3.06</c:v>
                      </c:pt>
                      <c:pt idx="567">
                        <c:v>3.2</c:v>
                      </c:pt>
                      <c:pt idx="568">
                        <c:v>3.6</c:v>
                      </c:pt>
                      <c:pt idx="569">
                        <c:v>3.85</c:v>
                      </c:pt>
                      <c:pt idx="570">
                        <c:v>4.0999999999999996</c:v>
                      </c:pt>
                      <c:pt idx="571">
                        <c:v>4.25</c:v>
                      </c:pt>
                      <c:pt idx="572">
                        <c:v>4.3</c:v>
                      </c:pt>
                      <c:pt idx="573">
                        <c:v>4.24</c:v>
                      </c:pt>
                      <c:pt idx="574">
                        <c:v>4.2</c:v>
                      </c:pt>
                      <c:pt idx="575">
                        <c:v>4.1500000000000004</c:v>
                      </c:pt>
                      <c:pt idx="576">
                        <c:v>4.0599999999999996</c:v>
                      </c:pt>
                      <c:pt idx="577">
                        <c:v>3.87</c:v>
                      </c:pt>
                      <c:pt idx="578">
                        <c:v>3.74</c:v>
                      </c:pt>
                      <c:pt idx="579">
                        <c:v>3.9</c:v>
                      </c:pt>
                      <c:pt idx="580">
                        <c:v>4.22</c:v>
                      </c:pt>
                      <c:pt idx="581">
                        <c:v>4.1900000000000004</c:v>
                      </c:pt>
                      <c:pt idx="582">
                        <c:v>4.38</c:v>
                      </c:pt>
                      <c:pt idx="583">
                        <c:v>4.4800000000000004</c:v>
                      </c:pt>
                      <c:pt idx="584">
                        <c:v>4.5</c:v>
                      </c:pt>
                      <c:pt idx="585">
                        <c:v>4.4800000000000004</c:v>
                      </c:pt>
                      <c:pt idx="586">
                        <c:v>4.4000000000000004</c:v>
                      </c:pt>
                      <c:pt idx="587">
                        <c:v>4.32</c:v>
                      </c:pt>
                      <c:pt idx="588">
                        <c:v>4.24</c:v>
                      </c:pt>
                      <c:pt idx="589">
                        <c:v>4.1399999999999997</c:v>
                      </c:pt>
                      <c:pt idx="590">
                        <c:v>3.97</c:v>
                      </c:pt>
                      <c:pt idx="591">
                        <c:v>4.03</c:v>
                      </c:pt>
                      <c:pt idx="592">
                        <c:v>4.2</c:v>
                      </c:pt>
                      <c:pt idx="593">
                        <c:v>4.22</c:v>
                      </c:pt>
                      <c:pt idx="594">
                        <c:v>4.3</c:v>
                      </c:pt>
                      <c:pt idx="595">
                        <c:v>4.25</c:v>
                      </c:pt>
                      <c:pt idx="596">
                        <c:v>4.2</c:v>
                      </c:pt>
                      <c:pt idx="597">
                        <c:v>4.0999999999999996</c:v>
                      </c:pt>
                      <c:pt idx="598">
                        <c:v>3.98</c:v>
                      </c:pt>
                      <c:pt idx="599">
                        <c:v>3.92</c:v>
                      </c:pt>
                      <c:pt idx="600">
                        <c:v>3.84</c:v>
                      </c:pt>
                      <c:pt idx="601">
                        <c:v>3.76</c:v>
                      </c:pt>
                      <c:pt idx="602">
                        <c:v>3.66</c:v>
                      </c:pt>
                      <c:pt idx="603">
                        <c:v>3.6</c:v>
                      </c:pt>
                      <c:pt idx="604">
                        <c:v>3.48</c:v>
                      </c:pt>
                      <c:pt idx="605">
                        <c:v>3.72</c:v>
                      </c:pt>
                      <c:pt idx="606">
                        <c:v>3.96</c:v>
                      </c:pt>
                      <c:pt idx="607">
                        <c:v>4.0599999999999996</c:v>
                      </c:pt>
                      <c:pt idx="608">
                        <c:v>4.0999999999999996</c:v>
                      </c:pt>
                      <c:pt idx="609">
                        <c:v>4.0199999999999996</c:v>
                      </c:pt>
                      <c:pt idx="610">
                        <c:v>3.92</c:v>
                      </c:pt>
                      <c:pt idx="611">
                        <c:v>3.94</c:v>
                      </c:pt>
                      <c:pt idx="612">
                        <c:v>4.04</c:v>
                      </c:pt>
                      <c:pt idx="613">
                        <c:v>4.25</c:v>
                      </c:pt>
                      <c:pt idx="614">
                        <c:v>4.58</c:v>
                      </c:pt>
                      <c:pt idx="615">
                        <c:v>4.8600000000000003</c:v>
                      </c:pt>
                      <c:pt idx="616">
                        <c:v>5.04</c:v>
                      </c:pt>
                      <c:pt idx="617">
                        <c:v>5.03</c:v>
                      </c:pt>
                      <c:pt idx="618">
                        <c:v>4.84</c:v>
                      </c:pt>
                      <c:pt idx="619">
                        <c:v>4.71</c:v>
                      </c:pt>
                      <c:pt idx="620">
                        <c:v>4.6100000000000003</c:v>
                      </c:pt>
                      <c:pt idx="621">
                        <c:v>4.55</c:v>
                      </c:pt>
                      <c:pt idx="622">
                        <c:v>4.5</c:v>
                      </c:pt>
                      <c:pt idx="623">
                        <c:v>4.38</c:v>
                      </c:pt>
                      <c:pt idx="624">
                        <c:v>4.67</c:v>
                      </c:pt>
                      <c:pt idx="625">
                        <c:v>4.8</c:v>
                      </c:pt>
                      <c:pt idx="626">
                        <c:v>4.45</c:v>
                      </c:pt>
                      <c:pt idx="627">
                        <c:v>4.26</c:v>
                      </c:pt>
                      <c:pt idx="628">
                        <c:v>4.0599999999999996</c:v>
                      </c:pt>
                      <c:pt idx="629">
                        <c:v>3.84</c:v>
                      </c:pt>
                      <c:pt idx="630">
                        <c:v>3.66</c:v>
                      </c:pt>
                      <c:pt idx="631">
                        <c:v>3.48</c:v>
                      </c:pt>
                      <c:pt idx="632">
                        <c:v>3.34</c:v>
                      </c:pt>
                      <c:pt idx="633">
                        <c:v>3.56</c:v>
                      </c:pt>
                      <c:pt idx="634">
                        <c:v>3.58</c:v>
                      </c:pt>
                      <c:pt idx="635">
                        <c:v>4.0999999999999996</c:v>
                      </c:pt>
                      <c:pt idx="636">
                        <c:v>4.5599999999999996</c:v>
                      </c:pt>
                      <c:pt idx="637">
                        <c:v>4.5199999999999996</c:v>
                      </c:pt>
                      <c:pt idx="638">
                        <c:v>4.88</c:v>
                      </c:pt>
                      <c:pt idx="639">
                        <c:v>5.56</c:v>
                      </c:pt>
                      <c:pt idx="640">
                        <c:v>5.66</c:v>
                      </c:pt>
                      <c:pt idx="641">
                        <c:v>5.94</c:v>
                      </c:pt>
                      <c:pt idx="642">
                        <c:v>5.92</c:v>
                      </c:pt>
                      <c:pt idx="643">
                        <c:v>6.08</c:v>
                      </c:pt>
                      <c:pt idx="644">
                        <c:v>5.92</c:v>
                      </c:pt>
                      <c:pt idx="645">
                        <c:v>5.7</c:v>
                      </c:pt>
                      <c:pt idx="646">
                        <c:v>5.46</c:v>
                      </c:pt>
                      <c:pt idx="647">
                        <c:v>5.38</c:v>
                      </c:pt>
                      <c:pt idx="648">
                        <c:v>5.52</c:v>
                      </c:pt>
                      <c:pt idx="649">
                        <c:v>5.92</c:v>
                      </c:pt>
                      <c:pt idx="650">
                        <c:v>5.84</c:v>
                      </c:pt>
                      <c:pt idx="651">
                        <c:v>6.15</c:v>
                      </c:pt>
                      <c:pt idx="652">
                        <c:v>6.27</c:v>
                      </c:pt>
                      <c:pt idx="653">
                        <c:v>6.32</c:v>
                      </c:pt>
                      <c:pt idx="654">
                        <c:v>6.42</c:v>
                      </c:pt>
                      <c:pt idx="655">
                        <c:v>6.34</c:v>
                      </c:pt>
                      <c:pt idx="656">
                        <c:v>6.26</c:v>
                      </c:pt>
                      <c:pt idx="657">
                        <c:v>6.34</c:v>
                      </c:pt>
                      <c:pt idx="658">
                        <c:v>6.26</c:v>
                      </c:pt>
                      <c:pt idx="659">
                        <c:v>6.62</c:v>
                      </c:pt>
                      <c:pt idx="660">
                        <c:v>6.88</c:v>
                      </c:pt>
                      <c:pt idx="661">
                        <c:v>6.78</c:v>
                      </c:pt>
                      <c:pt idx="662">
                        <c:v>6.97</c:v>
                      </c:pt>
                      <c:pt idx="663">
                        <c:v>8.02</c:v>
                      </c:pt>
                      <c:pt idx="664">
                        <c:v>7.99</c:v>
                      </c:pt>
                      <c:pt idx="665">
                        <c:v>7.9</c:v>
                      </c:pt>
                      <c:pt idx="666">
                        <c:v>7.8</c:v>
                      </c:pt>
                      <c:pt idx="667">
                        <c:v>8.02</c:v>
                      </c:pt>
                      <c:pt idx="668">
                        <c:v>8.08</c:v>
                      </c:pt>
                      <c:pt idx="669">
                        <c:v>8.0500000000000007</c:v>
                      </c:pt>
                      <c:pt idx="670">
                        <c:v>7.91</c:v>
                      </c:pt>
                      <c:pt idx="671">
                        <c:v>7.9</c:v>
                      </c:pt>
                      <c:pt idx="672">
                        <c:v>7.98</c:v>
                      </c:pt>
                      <c:pt idx="673">
                        <c:v>7.97</c:v>
                      </c:pt>
                      <c:pt idx="674">
                        <c:v>7.91</c:v>
                      </c:pt>
                      <c:pt idx="675">
                        <c:v>7.98</c:v>
                      </c:pt>
                      <c:pt idx="676">
                        <c:v>7.84</c:v>
                      </c:pt>
                      <c:pt idx="677">
                        <c:v>8.0399999999999991</c:v>
                      </c:pt>
                      <c:pt idx="678">
                        <c:v>8.11</c:v>
                      </c:pt>
                      <c:pt idx="679">
                        <c:v>7.98</c:v>
                      </c:pt>
                      <c:pt idx="680">
                        <c:v>7.91</c:v>
                      </c:pt>
                      <c:pt idx="681">
                        <c:v>7.7</c:v>
                      </c:pt>
                      <c:pt idx="682">
                        <c:v>7.62</c:v>
                      </c:pt>
                      <c:pt idx="683">
                        <c:v>7.59</c:v>
                      </c:pt>
                      <c:pt idx="684">
                        <c:v>7.59</c:v>
                      </c:pt>
                      <c:pt idx="685">
                        <c:v>7.59</c:v>
                      </c:pt>
                      <c:pt idx="686">
                        <c:v>7.52</c:v>
                      </c:pt>
                      <c:pt idx="687">
                        <c:v>7.35</c:v>
                      </c:pt>
                      <c:pt idx="688">
                        <c:v>7.06</c:v>
                      </c:pt>
                      <c:pt idx="689">
                        <c:v>7</c:v>
                      </c:pt>
                      <c:pt idx="690">
                        <c:v>6.86</c:v>
                      </c:pt>
                      <c:pt idx="691">
                        <c:v>6.64</c:v>
                      </c:pt>
                      <c:pt idx="692">
                        <c:v>6.54</c:v>
                      </c:pt>
                      <c:pt idx="693">
                        <c:v>6.42</c:v>
                      </c:pt>
                      <c:pt idx="694">
                        <c:v>6.37</c:v>
                      </c:pt>
                      <c:pt idx="695">
                        <c:v>6.34</c:v>
                      </c:pt>
                      <c:pt idx="696">
                        <c:v>6.4</c:v>
                      </c:pt>
                      <c:pt idx="697">
                        <c:v>6.33</c:v>
                      </c:pt>
                      <c:pt idx="698">
                        <c:v>6.3</c:v>
                      </c:pt>
                      <c:pt idx="699">
                        <c:v>6.29</c:v>
                      </c:pt>
                      <c:pt idx="700">
                        <c:v>6.4</c:v>
                      </c:pt>
                      <c:pt idx="701">
                        <c:v>6.58</c:v>
                      </c:pt>
                      <c:pt idx="702">
                        <c:v>6.46</c:v>
                      </c:pt>
                      <c:pt idx="713">
                        <c:v>3.42</c:v>
                      </c:pt>
                      <c:pt idx="714">
                        <c:v>3.45</c:v>
                      </c:pt>
                    </c:numCache>
                  </c:numRef>
                </c:val>
                <c:smooth val="1"/>
                <c:extLst xmlns:c15="http://schemas.microsoft.com/office/drawing/2012/chart">
                  <c:ext xmlns:c16="http://schemas.microsoft.com/office/drawing/2014/chart" uri="{C3380CC4-5D6E-409C-BE32-E72D297353CC}">
                    <c16:uniqueId val="{00000012-C356-4A58-9C10-638A3180D7E4}"/>
                  </c:ext>
                </c:extLst>
              </c15:ser>
            </c15:filteredLineSeries>
            <c15:filteredLineSeries>
              <c15:ser>
                <c:idx val="10"/>
                <c:order val="9"/>
                <c:tx>
                  <c:v>2009</c:v>
                </c:tx>
                <c:spPr>
                  <a:ln w="12700">
                    <a:solidFill>
                      <a:srgbClr val="FFC000"/>
                    </a:solidFill>
                    <a:prstDash val="solid"/>
                  </a:ln>
                </c:spPr>
                <c:marker>
                  <c:symbol val="dash"/>
                  <c:size val="5"/>
                  <c:spPr>
                    <a:noFill/>
                    <a:ln w="9525">
                      <a:noFill/>
                    </a:ln>
                  </c:spPr>
                </c:marker>
                <c:cat>
                  <c:numRef>
                    <c:extLst xmlns:c15="http://schemas.microsoft.com/office/drawing/2012/chart">
                      <c:ext xmlns:c15="http://schemas.microsoft.com/office/drawing/2012/chart" uri="{02D57815-91ED-43cb-92C2-25804820EDAC}">
                        <c15:formulaRef>
                          <c15:sqref>[1]Teléfono!$A$4390:$A$5121</c15:sqref>
                        </c15:formulaRef>
                      </c:ext>
                    </c:extLst>
                    <c:numCache>
                      <c:formatCode>mmm</c:formatCode>
                      <c:ptCount val="732"/>
                      <c:pt idx="0">
                        <c:v>42370</c:v>
                      </c:pt>
                      <c:pt idx="1">
                        <c:v>42370</c:v>
                      </c:pt>
                      <c:pt idx="2">
                        <c:v>42371</c:v>
                      </c:pt>
                      <c:pt idx="3">
                        <c:v>42371</c:v>
                      </c:pt>
                      <c:pt idx="4">
                        <c:v>42372</c:v>
                      </c:pt>
                      <c:pt idx="5">
                        <c:v>42372</c:v>
                      </c:pt>
                      <c:pt idx="6">
                        <c:v>42373</c:v>
                      </c:pt>
                      <c:pt idx="7">
                        <c:v>42373</c:v>
                      </c:pt>
                      <c:pt idx="8">
                        <c:v>42374</c:v>
                      </c:pt>
                      <c:pt idx="9">
                        <c:v>42374</c:v>
                      </c:pt>
                      <c:pt idx="10">
                        <c:v>42375</c:v>
                      </c:pt>
                      <c:pt idx="11">
                        <c:v>42375</c:v>
                      </c:pt>
                      <c:pt idx="12">
                        <c:v>42376</c:v>
                      </c:pt>
                      <c:pt idx="13">
                        <c:v>42376</c:v>
                      </c:pt>
                      <c:pt idx="14">
                        <c:v>42377</c:v>
                      </c:pt>
                      <c:pt idx="15">
                        <c:v>42377</c:v>
                      </c:pt>
                      <c:pt idx="16">
                        <c:v>42378</c:v>
                      </c:pt>
                      <c:pt idx="17">
                        <c:v>42378</c:v>
                      </c:pt>
                      <c:pt idx="18">
                        <c:v>42379</c:v>
                      </c:pt>
                      <c:pt idx="19">
                        <c:v>42379</c:v>
                      </c:pt>
                      <c:pt idx="20">
                        <c:v>42380</c:v>
                      </c:pt>
                      <c:pt idx="21">
                        <c:v>42380</c:v>
                      </c:pt>
                      <c:pt idx="22">
                        <c:v>42381</c:v>
                      </c:pt>
                      <c:pt idx="23">
                        <c:v>42381</c:v>
                      </c:pt>
                      <c:pt idx="24">
                        <c:v>42382</c:v>
                      </c:pt>
                      <c:pt idx="25">
                        <c:v>42382</c:v>
                      </c:pt>
                      <c:pt idx="26">
                        <c:v>42383</c:v>
                      </c:pt>
                      <c:pt idx="27">
                        <c:v>42383</c:v>
                      </c:pt>
                      <c:pt idx="28">
                        <c:v>42384</c:v>
                      </c:pt>
                      <c:pt idx="29">
                        <c:v>42384</c:v>
                      </c:pt>
                      <c:pt idx="30">
                        <c:v>42385</c:v>
                      </c:pt>
                      <c:pt idx="31">
                        <c:v>42385</c:v>
                      </c:pt>
                      <c:pt idx="32">
                        <c:v>42386</c:v>
                      </c:pt>
                      <c:pt idx="33">
                        <c:v>42386</c:v>
                      </c:pt>
                      <c:pt idx="34">
                        <c:v>42387</c:v>
                      </c:pt>
                      <c:pt idx="35">
                        <c:v>42387</c:v>
                      </c:pt>
                      <c:pt idx="36">
                        <c:v>42388</c:v>
                      </c:pt>
                      <c:pt idx="37">
                        <c:v>42388</c:v>
                      </c:pt>
                      <c:pt idx="38">
                        <c:v>42389</c:v>
                      </c:pt>
                      <c:pt idx="39">
                        <c:v>42389</c:v>
                      </c:pt>
                      <c:pt idx="40">
                        <c:v>42390</c:v>
                      </c:pt>
                      <c:pt idx="41">
                        <c:v>42390</c:v>
                      </c:pt>
                      <c:pt idx="42">
                        <c:v>42391</c:v>
                      </c:pt>
                      <c:pt idx="43">
                        <c:v>42391</c:v>
                      </c:pt>
                      <c:pt idx="44">
                        <c:v>42392</c:v>
                      </c:pt>
                      <c:pt idx="45">
                        <c:v>42392</c:v>
                      </c:pt>
                      <c:pt idx="46">
                        <c:v>42393</c:v>
                      </c:pt>
                      <c:pt idx="47">
                        <c:v>42393</c:v>
                      </c:pt>
                      <c:pt idx="48">
                        <c:v>42394</c:v>
                      </c:pt>
                      <c:pt idx="49">
                        <c:v>42394</c:v>
                      </c:pt>
                      <c:pt idx="50">
                        <c:v>42395</c:v>
                      </c:pt>
                      <c:pt idx="51">
                        <c:v>42395</c:v>
                      </c:pt>
                      <c:pt idx="52">
                        <c:v>42396</c:v>
                      </c:pt>
                      <c:pt idx="53">
                        <c:v>42396</c:v>
                      </c:pt>
                      <c:pt idx="54">
                        <c:v>42397</c:v>
                      </c:pt>
                      <c:pt idx="55">
                        <c:v>42397</c:v>
                      </c:pt>
                      <c:pt idx="56">
                        <c:v>42398</c:v>
                      </c:pt>
                      <c:pt idx="57">
                        <c:v>42398</c:v>
                      </c:pt>
                      <c:pt idx="58">
                        <c:v>42399</c:v>
                      </c:pt>
                      <c:pt idx="59">
                        <c:v>42399</c:v>
                      </c:pt>
                      <c:pt idx="60">
                        <c:v>42400</c:v>
                      </c:pt>
                      <c:pt idx="61">
                        <c:v>42400</c:v>
                      </c:pt>
                      <c:pt idx="62">
                        <c:v>42401</c:v>
                      </c:pt>
                      <c:pt idx="63">
                        <c:v>42401</c:v>
                      </c:pt>
                      <c:pt idx="64">
                        <c:v>42402</c:v>
                      </c:pt>
                      <c:pt idx="65">
                        <c:v>42402</c:v>
                      </c:pt>
                      <c:pt idx="66">
                        <c:v>42403</c:v>
                      </c:pt>
                      <c:pt idx="67">
                        <c:v>42403</c:v>
                      </c:pt>
                      <c:pt idx="68">
                        <c:v>42404</c:v>
                      </c:pt>
                      <c:pt idx="69">
                        <c:v>42404</c:v>
                      </c:pt>
                      <c:pt idx="70">
                        <c:v>42405</c:v>
                      </c:pt>
                      <c:pt idx="71">
                        <c:v>42405</c:v>
                      </c:pt>
                      <c:pt idx="72">
                        <c:v>42406</c:v>
                      </c:pt>
                      <c:pt idx="73">
                        <c:v>42406</c:v>
                      </c:pt>
                      <c:pt idx="74">
                        <c:v>42407</c:v>
                      </c:pt>
                      <c:pt idx="75">
                        <c:v>42407</c:v>
                      </c:pt>
                      <c:pt idx="76">
                        <c:v>42408</c:v>
                      </c:pt>
                      <c:pt idx="77">
                        <c:v>42408</c:v>
                      </c:pt>
                      <c:pt idx="78">
                        <c:v>42409</c:v>
                      </c:pt>
                      <c:pt idx="79">
                        <c:v>42409</c:v>
                      </c:pt>
                      <c:pt idx="80">
                        <c:v>42410</c:v>
                      </c:pt>
                      <c:pt idx="81">
                        <c:v>42410</c:v>
                      </c:pt>
                      <c:pt idx="82">
                        <c:v>42411</c:v>
                      </c:pt>
                      <c:pt idx="83">
                        <c:v>42411</c:v>
                      </c:pt>
                      <c:pt idx="84">
                        <c:v>42412</c:v>
                      </c:pt>
                      <c:pt idx="85">
                        <c:v>42412</c:v>
                      </c:pt>
                      <c:pt idx="86">
                        <c:v>42413</c:v>
                      </c:pt>
                      <c:pt idx="87">
                        <c:v>42413</c:v>
                      </c:pt>
                      <c:pt idx="88">
                        <c:v>42414</c:v>
                      </c:pt>
                      <c:pt idx="89">
                        <c:v>42414</c:v>
                      </c:pt>
                      <c:pt idx="90">
                        <c:v>42415</c:v>
                      </c:pt>
                      <c:pt idx="91">
                        <c:v>42415</c:v>
                      </c:pt>
                      <c:pt idx="92">
                        <c:v>42416</c:v>
                      </c:pt>
                      <c:pt idx="93">
                        <c:v>42416</c:v>
                      </c:pt>
                      <c:pt idx="94">
                        <c:v>42417</c:v>
                      </c:pt>
                      <c:pt idx="95">
                        <c:v>42417</c:v>
                      </c:pt>
                      <c:pt idx="96">
                        <c:v>42418</c:v>
                      </c:pt>
                      <c:pt idx="97">
                        <c:v>42418</c:v>
                      </c:pt>
                      <c:pt idx="98">
                        <c:v>42419</c:v>
                      </c:pt>
                      <c:pt idx="99">
                        <c:v>42419</c:v>
                      </c:pt>
                      <c:pt idx="100">
                        <c:v>42420</c:v>
                      </c:pt>
                      <c:pt idx="101">
                        <c:v>42420</c:v>
                      </c:pt>
                      <c:pt idx="102">
                        <c:v>42421</c:v>
                      </c:pt>
                      <c:pt idx="103">
                        <c:v>42421</c:v>
                      </c:pt>
                      <c:pt idx="104">
                        <c:v>42422</c:v>
                      </c:pt>
                      <c:pt idx="105">
                        <c:v>42422</c:v>
                      </c:pt>
                      <c:pt idx="106">
                        <c:v>42423</c:v>
                      </c:pt>
                      <c:pt idx="107">
                        <c:v>42423</c:v>
                      </c:pt>
                      <c:pt idx="108">
                        <c:v>42424</c:v>
                      </c:pt>
                      <c:pt idx="109">
                        <c:v>42424</c:v>
                      </c:pt>
                      <c:pt idx="110">
                        <c:v>42425</c:v>
                      </c:pt>
                      <c:pt idx="111">
                        <c:v>42425</c:v>
                      </c:pt>
                      <c:pt idx="112">
                        <c:v>42426</c:v>
                      </c:pt>
                      <c:pt idx="113">
                        <c:v>42426</c:v>
                      </c:pt>
                      <c:pt idx="114">
                        <c:v>42427</c:v>
                      </c:pt>
                      <c:pt idx="115">
                        <c:v>42427</c:v>
                      </c:pt>
                      <c:pt idx="116">
                        <c:v>42428</c:v>
                      </c:pt>
                      <c:pt idx="117">
                        <c:v>42428</c:v>
                      </c:pt>
                      <c:pt idx="118">
                        <c:v>42429</c:v>
                      </c:pt>
                      <c:pt idx="119">
                        <c:v>42429</c:v>
                      </c:pt>
                      <c:pt idx="120">
                        <c:v>42430</c:v>
                      </c:pt>
                      <c:pt idx="121">
                        <c:v>42430</c:v>
                      </c:pt>
                      <c:pt idx="122">
                        <c:v>42431</c:v>
                      </c:pt>
                      <c:pt idx="123">
                        <c:v>42431</c:v>
                      </c:pt>
                      <c:pt idx="124">
                        <c:v>42432</c:v>
                      </c:pt>
                      <c:pt idx="125">
                        <c:v>42432</c:v>
                      </c:pt>
                      <c:pt idx="126">
                        <c:v>42433</c:v>
                      </c:pt>
                      <c:pt idx="127">
                        <c:v>42433</c:v>
                      </c:pt>
                      <c:pt idx="128">
                        <c:v>42434</c:v>
                      </c:pt>
                      <c:pt idx="129">
                        <c:v>42434</c:v>
                      </c:pt>
                      <c:pt idx="130">
                        <c:v>42435</c:v>
                      </c:pt>
                      <c:pt idx="131">
                        <c:v>42435</c:v>
                      </c:pt>
                      <c:pt idx="132">
                        <c:v>42436</c:v>
                      </c:pt>
                      <c:pt idx="133">
                        <c:v>42436</c:v>
                      </c:pt>
                      <c:pt idx="134">
                        <c:v>42437</c:v>
                      </c:pt>
                      <c:pt idx="135">
                        <c:v>42437</c:v>
                      </c:pt>
                      <c:pt idx="136">
                        <c:v>42438</c:v>
                      </c:pt>
                      <c:pt idx="137">
                        <c:v>42438</c:v>
                      </c:pt>
                      <c:pt idx="138">
                        <c:v>42439</c:v>
                      </c:pt>
                      <c:pt idx="139">
                        <c:v>42439</c:v>
                      </c:pt>
                      <c:pt idx="140">
                        <c:v>42440</c:v>
                      </c:pt>
                      <c:pt idx="141">
                        <c:v>42440</c:v>
                      </c:pt>
                      <c:pt idx="142">
                        <c:v>42441</c:v>
                      </c:pt>
                      <c:pt idx="143">
                        <c:v>42441</c:v>
                      </c:pt>
                      <c:pt idx="144">
                        <c:v>42442</c:v>
                      </c:pt>
                      <c:pt idx="145">
                        <c:v>42442</c:v>
                      </c:pt>
                      <c:pt idx="146">
                        <c:v>42443</c:v>
                      </c:pt>
                      <c:pt idx="147">
                        <c:v>42443</c:v>
                      </c:pt>
                      <c:pt idx="148">
                        <c:v>42444</c:v>
                      </c:pt>
                      <c:pt idx="149">
                        <c:v>42444</c:v>
                      </c:pt>
                      <c:pt idx="150">
                        <c:v>42445</c:v>
                      </c:pt>
                      <c:pt idx="151">
                        <c:v>42445</c:v>
                      </c:pt>
                      <c:pt idx="152">
                        <c:v>42446</c:v>
                      </c:pt>
                      <c:pt idx="153">
                        <c:v>42446</c:v>
                      </c:pt>
                      <c:pt idx="154">
                        <c:v>42447</c:v>
                      </c:pt>
                      <c:pt idx="155">
                        <c:v>42447</c:v>
                      </c:pt>
                      <c:pt idx="156">
                        <c:v>42448</c:v>
                      </c:pt>
                      <c:pt idx="157">
                        <c:v>42448</c:v>
                      </c:pt>
                      <c:pt idx="158">
                        <c:v>42449</c:v>
                      </c:pt>
                      <c:pt idx="159">
                        <c:v>42449</c:v>
                      </c:pt>
                      <c:pt idx="160">
                        <c:v>42450</c:v>
                      </c:pt>
                      <c:pt idx="161">
                        <c:v>42450</c:v>
                      </c:pt>
                      <c:pt idx="162">
                        <c:v>42451</c:v>
                      </c:pt>
                      <c:pt idx="163">
                        <c:v>42451</c:v>
                      </c:pt>
                      <c:pt idx="164">
                        <c:v>42452</c:v>
                      </c:pt>
                      <c:pt idx="165">
                        <c:v>42452</c:v>
                      </c:pt>
                      <c:pt idx="166">
                        <c:v>42453</c:v>
                      </c:pt>
                      <c:pt idx="167">
                        <c:v>42453</c:v>
                      </c:pt>
                      <c:pt idx="168">
                        <c:v>42454</c:v>
                      </c:pt>
                      <c:pt idx="169">
                        <c:v>42454</c:v>
                      </c:pt>
                      <c:pt idx="170">
                        <c:v>42455</c:v>
                      </c:pt>
                      <c:pt idx="171">
                        <c:v>42455</c:v>
                      </c:pt>
                      <c:pt idx="172">
                        <c:v>42456</c:v>
                      </c:pt>
                      <c:pt idx="173">
                        <c:v>42456</c:v>
                      </c:pt>
                      <c:pt idx="174">
                        <c:v>42457</c:v>
                      </c:pt>
                      <c:pt idx="175">
                        <c:v>42457</c:v>
                      </c:pt>
                      <c:pt idx="176">
                        <c:v>42458</c:v>
                      </c:pt>
                      <c:pt idx="177">
                        <c:v>42458</c:v>
                      </c:pt>
                      <c:pt idx="178">
                        <c:v>42459</c:v>
                      </c:pt>
                      <c:pt idx="179">
                        <c:v>42459</c:v>
                      </c:pt>
                      <c:pt idx="180">
                        <c:v>42460</c:v>
                      </c:pt>
                      <c:pt idx="181">
                        <c:v>42460</c:v>
                      </c:pt>
                      <c:pt idx="182">
                        <c:v>42461</c:v>
                      </c:pt>
                      <c:pt idx="183">
                        <c:v>42461</c:v>
                      </c:pt>
                      <c:pt idx="184">
                        <c:v>42462</c:v>
                      </c:pt>
                      <c:pt idx="185">
                        <c:v>42462</c:v>
                      </c:pt>
                      <c:pt idx="186">
                        <c:v>42463</c:v>
                      </c:pt>
                      <c:pt idx="187">
                        <c:v>42463</c:v>
                      </c:pt>
                      <c:pt idx="188">
                        <c:v>42464</c:v>
                      </c:pt>
                      <c:pt idx="189">
                        <c:v>42464</c:v>
                      </c:pt>
                      <c:pt idx="190">
                        <c:v>42465</c:v>
                      </c:pt>
                      <c:pt idx="191">
                        <c:v>42465</c:v>
                      </c:pt>
                      <c:pt idx="192">
                        <c:v>42466</c:v>
                      </c:pt>
                      <c:pt idx="193">
                        <c:v>42466</c:v>
                      </c:pt>
                      <c:pt idx="194">
                        <c:v>42467</c:v>
                      </c:pt>
                      <c:pt idx="195">
                        <c:v>42467</c:v>
                      </c:pt>
                      <c:pt idx="196">
                        <c:v>42468</c:v>
                      </c:pt>
                      <c:pt idx="197">
                        <c:v>42468</c:v>
                      </c:pt>
                      <c:pt idx="198">
                        <c:v>42469</c:v>
                      </c:pt>
                      <c:pt idx="199">
                        <c:v>42469</c:v>
                      </c:pt>
                      <c:pt idx="200">
                        <c:v>42470</c:v>
                      </c:pt>
                      <c:pt idx="201">
                        <c:v>42470</c:v>
                      </c:pt>
                      <c:pt idx="202">
                        <c:v>42471</c:v>
                      </c:pt>
                      <c:pt idx="203">
                        <c:v>42471</c:v>
                      </c:pt>
                      <c:pt idx="204">
                        <c:v>42472</c:v>
                      </c:pt>
                      <c:pt idx="205">
                        <c:v>42472</c:v>
                      </c:pt>
                      <c:pt idx="206">
                        <c:v>42473</c:v>
                      </c:pt>
                      <c:pt idx="207">
                        <c:v>42473</c:v>
                      </c:pt>
                      <c:pt idx="208">
                        <c:v>42474</c:v>
                      </c:pt>
                      <c:pt idx="209">
                        <c:v>42474</c:v>
                      </c:pt>
                      <c:pt idx="210">
                        <c:v>42475</c:v>
                      </c:pt>
                      <c:pt idx="211">
                        <c:v>42475</c:v>
                      </c:pt>
                      <c:pt idx="212">
                        <c:v>42476</c:v>
                      </c:pt>
                      <c:pt idx="213">
                        <c:v>42476</c:v>
                      </c:pt>
                      <c:pt idx="214">
                        <c:v>42477</c:v>
                      </c:pt>
                      <c:pt idx="215">
                        <c:v>42477</c:v>
                      </c:pt>
                      <c:pt idx="216">
                        <c:v>42478</c:v>
                      </c:pt>
                      <c:pt idx="217">
                        <c:v>42478</c:v>
                      </c:pt>
                      <c:pt idx="218">
                        <c:v>42479</c:v>
                      </c:pt>
                      <c:pt idx="219">
                        <c:v>42479</c:v>
                      </c:pt>
                      <c:pt idx="220">
                        <c:v>42480</c:v>
                      </c:pt>
                      <c:pt idx="221">
                        <c:v>42480</c:v>
                      </c:pt>
                      <c:pt idx="222">
                        <c:v>42481</c:v>
                      </c:pt>
                      <c:pt idx="223">
                        <c:v>42481</c:v>
                      </c:pt>
                      <c:pt idx="224">
                        <c:v>42482</c:v>
                      </c:pt>
                      <c:pt idx="225">
                        <c:v>42482</c:v>
                      </c:pt>
                      <c:pt idx="226">
                        <c:v>42483</c:v>
                      </c:pt>
                      <c:pt idx="227">
                        <c:v>42483</c:v>
                      </c:pt>
                      <c:pt idx="228">
                        <c:v>42484</c:v>
                      </c:pt>
                      <c:pt idx="229">
                        <c:v>42484</c:v>
                      </c:pt>
                      <c:pt idx="230">
                        <c:v>42485</c:v>
                      </c:pt>
                      <c:pt idx="231">
                        <c:v>42485</c:v>
                      </c:pt>
                      <c:pt idx="232">
                        <c:v>42486</c:v>
                      </c:pt>
                      <c:pt idx="233">
                        <c:v>42486</c:v>
                      </c:pt>
                      <c:pt idx="234">
                        <c:v>42487</c:v>
                      </c:pt>
                      <c:pt idx="235">
                        <c:v>42487</c:v>
                      </c:pt>
                      <c:pt idx="236">
                        <c:v>42488</c:v>
                      </c:pt>
                      <c:pt idx="237">
                        <c:v>42488</c:v>
                      </c:pt>
                      <c:pt idx="238">
                        <c:v>42489</c:v>
                      </c:pt>
                      <c:pt idx="239">
                        <c:v>42489</c:v>
                      </c:pt>
                      <c:pt idx="240">
                        <c:v>42490</c:v>
                      </c:pt>
                      <c:pt idx="241">
                        <c:v>42490</c:v>
                      </c:pt>
                      <c:pt idx="242">
                        <c:v>42491</c:v>
                      </c:pt>
                      <c:pt idx="243">
                        <c:v>42491</c:v>
                      </c:pt>
                      <c:pt idx="244">
                        <c:v>42492</c:v>
                      </c:pt>
                      <c:pt idx="245">
                        <c:v>42492</c:v>
                      </c:pt>
                      <c:pt idx="246">
                        <c:v>42493</c:v>
                      </c:pt>
                      <c:pt idx="247">
                        <c:v>42493</c:v>
                      </c:pt>
                      <c:pt idx="248">
                        <c:v>42494</c:v>
                      </c:pt>
                      <c:pt idx="249">
                        <c:v>42494</c:v>
                      </c:pt>
                      <c:pt idx="250">
                        <c:v>42495</c:v>
                      </c:pt>
                      <c:pt idx="251">
                        <c:v>42495</c:v>
                      </c:pt>
                      <c:pt idx="252">
                        <c:v>42496</c:v>
                      </c:pt>
                      <c:pt idx="253">
                        <c:v>42496</c:v>
                      </c:pt>
                      <c:pt idx="254">
                        <c:v>42497</c:v>
                      </c:pt>
                      <c:pt idx="255">
                        <c:v>42497</c:v>
                      </c:pt>
                      <c:pt idx="256">
                        <c:v>42498</c:v>
                      </c:pt>
                      <c:pt idx="257">
                        <c:v>42498</c:v>
                      </c:pt>
                      <c:pt idx="258">
                        <c:v>42499</c:v>
                      </c:pt>
                      <c:pt idx="259">
                        <c:v>42499</c:v>
                      </c:pt>
                      <c:pt idx="260">
                        <c:v>42500</c:v>
                      </c:pt>
                      <c:pt idx="261">
                        <c:v>42500</c:v>
                      </c:pt>
                      <c:pt idx="262">
                        <c:v>42501</c:v>
                      </c:pt>
                      <c:pt idx="263">
                        <c:v>42501</c:v>
                      </c:pt>
                      <c:pt idx="264">
                        <c:v>42502</c:v>
                      </c:pt>
                      <c:pt idx="265">
                        <c:v>42502</c:v>
                      </c:pt>
                      <c:pt idx="266">
                        <c:v>42503</c:v>
                      </c:pt>
                      <c:pt idx="267">
                        <c:v>42503</c:v>
                      </c:pt>
                      <c:pt idx="268">
                        <c:v>42504</c:v>
                      </c:pt>
                      <c:pt idx="269">
                        <c:v>42504</c:v>
                      </c:pt>
                      <c:pt idx="270">
                        <c:v>42505</c:v>
                      </c:pt>
                      <c:pt idx="271">
                        <c:v>42505</c:v>
                      </c:pt>
                      <c:pt idx="272">
                        <c:v>42506</c:v>
                      </c:pt>
                      <c:pt idx="273">
                        <c:v>42506</c:v>
                      </c:pt>
                      <c:pt idx="274">
                        <c:v>42507</c:v>
                      </c:pt>
                      <c:pt idx="275">
                        <c:v>42507</c:v>
                      </c:pt>
                      <c:pt idx="276">
                        <c:v>42508</c:v>
                      </c:pt>
                      <c:pt idx="277">
                        <c:v>42508</c:v>
                      </c:pt>
                      <c:pt idx="278">
                        <c:v>42509</c:v>
                      </c:pt>
                      <c:pt idx="279">
                        <c:v>42509</c:v>
                      </c:pt>
                      <c:pt idx="280">
                        <c:v>42510</c:v>
                      </c:pt>
                      <c:pt idx="281">
                        <c:v>42510</c:v>
                      </c:pt>
                      <c:pt idx="282">
                        <c:v>42511</c:v>
                      </c:pt>
                      <c:pt idx="283">
                        <c:v>42511</c:v>
                      </c:pt>
                      <c:pt idx="284">
                        <c:v>42512</c:v>
                      </c:pt>
                      <c:pt idx="285">
                        <c:v>42512</c:v>
                      </c:pt>
                      <c:pt idx="286">
                        <c:v>42513</c:v>
                      </c:pt>
                      <c:pt idx="287">
                        <c:v>42513</c:v>
                      </c:pt>
                      <c:pt idx="288">
                        <c:v>42514</c:v>
                      </c:pt>
                      <c:pt idx="289">
                        <c:v>42514</c:v>
                      </c:pt>
                      <c:pt idx="290">
                        <c:v>42515</c:v>
                      </c:pt>
                      <c:pt idx="291">
                        <c:v>42515</c:v>
                      </c:pt>
                      <c:pt idx="292">
                        <c:v>42516</c:v>
                      </c:pt>
                      <c:pt idx="293">
                        <c:v>42516</c:v>
                      </c:pt>
                      <c:pt idx="294">
                        <c:v>42517</c:v>
                      </c:pt>
                      <c:pt idx="295">
                        <c:v>42517</c:v>
                      </c:pt>
                      <c:pt idx="296">
                        <c:v>42518</c:v>
                      </c:pt>
                      <c:pt idx="297">
                        <c:v>42518</c:v>
                      </c:pt>
                      <c:pt idx="298">
                        <c:v>42519</c:v>
                      </c:pt>
                      <c:pt idx="299">
                        <c:v>42519</c:v>
                      </c:pt>
                      <c:pt idx="300">
                        <c:v>42520</c:v>
                      </c:pt>
                      <c:pt idx="301">
                        <c:v>42520</c:v>
                      </c:pt>
                      <c:pt idx="302">
                        <c:v>42521</c:v>
                      </c:pt>
                      <c:pt idx="303">
                        <c:v>42521</c:v>
                      </c:pt>
                      <c:pt idx="304">
                        <c:v>42522</c:v>
                      </c:pt>
                      <c:pt idx="305">
                        <c:v>42522</c:v>
                      </c:pt>
                      <c:pt idx="306">
                        <c:v>42523</c:v>
                      </c:pt>
                      <c:pt idx="307">
                        <c:v>42523</c:v>
                      </c:pt>
                      <c:pt idx="308">
                        <c:v>42524</c:v>
                      </c:pt>
                      <c:pt idx="309">
                        <c:v>42524</c:v>
                      </c:pt>
                      <c:pt idx="310">
                        <c:v>42525</c:v>
                      </c:pt>
                      <c:pt idx="311">
                        <c:v>42525</c:v>
                      </c:pt>
                      <c:pt idx="312">
                        <c:v>42526</c:v>
                      </c:pt>
                      <c:pt idx="313">
                        <c:v>42526</c:v>
                      </c:pt>
                      <c:pt idx="314">
                        <c:v>42527</c:v>
                      </c:pt>
                      <c:pt idx="315">
                        <c:v>42527</c:v>
                      </c:pt>
                      <c:pt idx="316">
                        <c:v>42528</c:v>
                      </c:pt>
                      <c:pt idx="317">
                        <c:v>42528</c:v>
                      </c:pt>
                      <c:pt idx="318">
                        <c:v>42529</c:v>
                      </c:pt>
                      <c:pt idx="319">
                        <c:v>42529</c:v>
                      </c:pt>
                      <c:pt idx="320">
                        <c:v>42530</c:v>
                      </c:pt>
                      <c:pt idx="321">
                        <c:v>42530</c:v>
                      </c:pt>
                      <c:pt idx="322">
                        <c:v>42531</c:v>
                      </c:pt>
                      <c:pt idx="323">
                        <c:v>42531</c:v>
                      </c:pt>
                      <c:pt idx="324">
                        <c:v>42532</c:v>
                      </c:pt>
                      <c:pt idx="325">
                        <c:v>42532</c:v>
                      </c:pt>
                      <c:pt idx="326">
                        <c:v>42533</c:v>
                      </c:pt>
                      <c:pt idx="327">
                        <c:v>42533</c:v>
                      </c:pt>
                      <c:pt idx="328">
                        <c:v>42534</c:v>
                      </c:pt>
                      <c:pt idx="329">
                        <c:v>42534</c:v>
                      </c:pt>
                      <c:pt idx="330">
                        <c:v>42535</c:v>
                      </c:pt>
                      <c:pt idx="331">
                        <c:v>42535</c:v>
                      </c:pt>
                      <c:pt idx="332">
                        <c:v>42536</c:v>
                      </c:pt>
                      <c:pt idx="333">
                        <c:v>42536</c:v>
                      </c:pt>
                      <c:pt idx="334">
                        <c:v>42537</c:v>
                      </c:pt>
                      <c:pt idx="335">
                        <c:v>42537</c:v>
                      </c:pt>
                      <c:pt idx="336">
                        <c:v>42538</c:v>
                      </c:pt>
                      <c:pt idx="337">
                        <c:v>42538</c:v>
                      </c:pt>
                      <c:pt idx="338">
                        <c:v>42539</c:v>
                      </c:pt>
                      <c:pt idx="339">
                        <c:v>42539</c:v>
                      </c:pt>
                      <c:pt idx="340">
                        <c:v>42540</c:v>
                      </c:pt>
                      <c:pt idx="341">
                        <c:v>42540</c:v>
                      </c:pt>
                      <c:pt idx="342">
                        <c:v>42541</c:v>
                      </c:pt>
                      <c:pt idx="343">
                        <c:v>42541</c:v>
                      </c:pt>
                      <c:pt idx="344">
                        <c:v>42542</c:v>
                      </c:pt>
                      <c:pt idx="345">
                        <c:v>42542</c:v>
                      </c:pt>
                      <c:pt idx="346">
                        <c:v>42543</c:v>
                      </c:pt>
                      <c:pt idx="347">
                        <c:v>42543</c:v>
                      </c:pt>
                      <c:pt idx="348">
                        <c:v>42544</c:v>
                      </c:pt>
                      <c:pt idx="349">
                        <c:v>42544</c:v>
                      </c:pt>
                      <c:pt idx="350">
                        <c:v>42545</c:v>
                      </c:pt>
                      <c:pt idx="351">
                        <c:v>42545</c:v>
                      </c:pt>
                      <c:pt idx="352">
                        <c:v>42546</c:v>
                      </c:pt>
                      <c:pt idx="353">
                        <c:v>42546</c:v>
                      </c:pt>
                      <c:pt idx="354">
                        <c:v>42547</c:v>
                      </c:pt>
                      <c:pt idx="355">
                        <c:v>42547</c:v>
                      </c:pt>
                      <c:pt idx="356">
                        <c:v>42548</c:v>
                      </c:pt>
                      <c:pt idx="357">
                        <c:v>42548</c:v>
                      </c:pt>
                      <c:pt idx="358">
                        <c:v>42549</c:v>
                      </c:pt>
                      <c:pt idx="359">
                        <c:v>42549</c:v>
                      </c:pt>
                      <c:pt idx="360">
                        <c:v>42550</c:v>
                      </c:pt>
                      <c:pt idx="361">
                        <c:v>42550</c:v>
                      </c:pt>
                      <c:pt idx="362">
                        <c:v>42551</c:v>
                      </c:pt>
                      <c:pt idx="363">
                        <c:v>42551</c:v>
                      </c:pt>
                      <c:pt idx="364">
                        <c:v>42552</c:v>
                      </c:pt>
                      <c:pt idx="365">
                        <c:v>42552</c:v>
                      </c:pt>
                      <c:pt idx="366">
                        <c:v>42553</c:v>
                      </c:pt>
                      <c:pt idx="367">
                        <c:v>42553</c:v>
                      </c:pt>
                      <c:pt idx="368">
                        <c:v>42554</c:v>
                      </c:pt>
                      <c:pt idx="369">
                        <c:v>42554</c:v>
                      </c:pt>
                      <c:pt idx="370">
                        <c:v>42555</c:v>
                      </c:pt>
                      <c:pt idx="371">
                        <c:v>42555</c:v>
                      </c:pt>
                      <c:pt idx="372">
                        <c:v>42556</c:v>
                      </c:pt>
                      <c:pt idx="373">
                        <c:v>42556</c:v>
                      </c:pt>
                      <c:pt idx="374">
                        <c:v>42557</c:v>
                      </c:pt>
                      <c:pt idx="375">
                        <c:v>42557</c:v>
                      </c:pt>
                      <c:pt idx="376">
                        <c:v>42558</c:v>
                      </c:pt>
                      <c:pt idx="377">
                        <c:v>42558</c:v>
                      </c:pt>
                      <c:pt idx="378">
                        <c:v>42559</c:v>
                      </c:pt>
                      <c:pt idx="379">
                        <c:v>42559</c:v>
                      </c:pt>
                      <c:pt idx="380">
                        <c:v>42560</c:v>
                      </c:pt>
                      <c:pt idx="381">
                        <c:v>42560</c:v>
                      </c:pt>
                      <c:pt idx="382">
                        <c:v>42561</c:v>
                      </c:pt>
                      <c:pt idx="383">
                        <c:v>42561</c:v>
                      </c:pt>
                      <c:pt idx="384">
                        <c:v>42562</c:v>
                      </c:pt>
                      <c:pt idx="385">
                        <c:v>42562</c:v>
                      </c:pt>
                      <c:pt idx="386">
                        <c:v>42563</c:v>
                      </c:pt>
                      <c:pt idx="387">
                        <c:v>42563</c:v>
                      </c:pt>
                      <c:pt idx="388">
                        <c:v>42564</c:v>
                      </c:pt>
                      <c:pt idx="389">
                        <c:v>42564</c:v>
                      </c:pt>
                      <c:pt idx="390">
                        <c:v>42565</c:v>
                      </c:pt>
                      <c:pt idx="391">
                        <c:v>42565</c:v>
                      </c:pt>
                      <c:pt idx="392">
                        <c:v>42566</c:v>
                      </c:pt>
                      <c:pt idx="393">
                        <c:v>42566</c:v>
                      </c:pt>
                      <c:pt idx="394">
                        <c:v>42567</c:v>
                      </c:pt>
                      <c:pt idx="395">
                        <c:v>42567</c:v>
                      </c:pt>
                      <c:pt idx="396">
                        <c:v>42568</c:v>
                      </c:pt>
                      <c:pt idx="397">
                        <c:v>42568</c:v>
                      </c:pt>
                      <c:pt idx="398">
                        <c:v>42569</c:v>
                      </c:pt>
                      <c:pt idx="399">
                        <c:v>42569</c:v>
                      </c:pt>
                      <c:pt idx="400">
                        <c:v>42570</c:v>
                      </c:pt>
                      <c:pt idx="401">
                        <c:v>42570</c:v>
                      </c:pt>
                      <c:pt idx="402">
                        <c:v>42571</c:v>
                      </c:pt>
                      <c:pt idx="403">
                        <c:v>42571</c:v>
                      </c:pt>
                      <c:pt idx="404">
                        <c:v>42572</c:v>
                      </c:pt>
                      <c:pt idx="405">
                        <c:v>42572</c:v>
                      </c:pt>
                      <c:pt idx="406">
                        <c:v>42573</c:v>
                      </c:pt>
                      <c:pt idx="407">
                        <c:v>42573</c:v>
                      </c:pt>
                      <c:pt idx="408">
                        <c:v>42574</c:v>
                      </c:pt>
                      <c:pt idx="409">
                        <c:v>42574</c:v>
                      </c:pt>
                      <c:pt idx="410">
                        <c:v>42575</c:v>
                      </c:pt>
                      <c:pt idx="411">
                        <c:v>42575</c:v>
                      </c:pt>
                      <c:pt idx="412">
                        <c:v>42576</c:v>
                      </c:pt>
                      <c:pt idx="413">
                        <c:v>42576</c:v>
                      </c:pt>
                      <c:pt idx="414">
                        <c:v>42577</c:v>
                      </c:pt>
                      <c:pt idx="415">
                        <c:v>42577</c:v>
                      </c:pt>
                      <c:pt idx="416">
                        <c:v>42578</c:v>
                      </c:pt>
                      <c:pt idx="417">
                        <c:v>42578</c:v>
                      </c:pt>
                      <c:pt idx="418">
                        <c:v>42579</c:v>
                      </c:pt>
                      <c:pt idx="419">
                        <c:v>42579</c:v>
                      </c:pt>
                      <c:pt idx="420">
                        <c:v>42580</c:v>
                      </c:pt>
                      <c:pt idx="421">
                        <c:v>42580</c:v>
                      </c:pt>
                      <c:pt idx="422">
                        <c:v>42581</c:v>
                      </c:pt>
                      <c:pt idx="423">
                        <c:v>42581</c:v>
                      </c:pt>
                      <c:pt idx="424">
                        <c:v>42582</c:v>
                      </c:pt>
                      <c:pt idx="425">
                        <c:v>42582</c:v>
                      </c:pt>
                      <c:pt idx="426">
                        <c:v>42583</c:v>
                      </c:pt>
                      <c:pt idx="427">
                        <c:v>42583</c:v>
                      </c:pt>
                      <c:pt idx="428">
                        <c:v>42584</c:v>
                      </c:pt>
                      <c:pt idx="429">
                        <c:v>42584</c:v>
                      </c:pt>
                      <c:pt idx="430">
                        <c:v>42585</c:v>
                      </c:pt>
                      <c:pt idx="431">
                        <c:v>42585</c:v>
                      </c:pt>
                      <c:pt idx="432">
                        <c:v>42586</c:v>
                      </c:pt>
                      <c:pt idx="433">
                        <c:v>42586</c:v>
                      </c:pt>
                      <c:pt idx="434">
                        <c:v>42587</c:v>
                      </c:pt>
                      <c:pt idx="435">
                        <c:v>42587</c:v>
                      </c:pt>
                      <c:pt idx="436">
                        <c:v>42588</c:v>
                      </c:pt>
                      <c:pt idx="437">
                        <c:v>42588</c:v>
                      </c:pt>
                      <c:pt idx="438">
                        <c:v>42589</c:v>
                      </c:pt>
                      <c:pt idx="439">
                        <c:v>42589</c:v>
                      </c:pt>
                      <c:pt idx="440">
                        <c:v>42590</c:v>
                      </c:pt>
                      <c:pt idx="441">
                        <c:v>42590</c:v>
                      </c:pt>
                      <c:pt idx="442">
                        <c:v>42591</c:v>
                      </c:pt>
                      <c:pt idx="443">
                        <c:v>42591</c:v>
                      </c:pt>
                      <c:pt idx="444">
                        <c:v>42592</c:v>
                      </c:pt>
                      <c:pt idx="445">
                        <c:v>42592</c:v>
                      </c:pt>
                      <c:pt idx="446">
                        <c:v>42593</c:v>
                      </c:pt>
                      <c:pt idx="447">
                        <c:v>42593</c:v>
                      </c:pt>
                      <c:pt idx="448">
                        <c:v>42594</c:v>
                      </c:pt>
                      <c:pt idx="449">
                        <c:v>42594</c:v>
                      </c:pt>
                      <c:pt idx="450">
                        <c:v>42595</c:v>
                      </c:pt>
                      <c:pt idx="451">
                        <c:v>42595</c:v>
                      </c:pt>
                      <c:pt idx="452">
                        <c:v>42596</c:v>
                      </c:pt>
                      <c:pt idx="453">
                        <c:v>42596</c:v>
                      </c:pt>
                      <c:pt idx="454">
                        <c:v>42597</c:v>
                      </c:pt>
                      <c:pt idx="455">
                        <c:v>42597</c:v>
                      </c:pt>
                      <c:pt idx="456">
                        <c:v>42598</c:v>
                      </c:pt>
                      <c:pt idx="457">
                        <c:v>42598</c:v>
                      </c:pt>
                      <c:pt idx="458">
                        <c:v>42599</c:v>
                      </c:pt>
                      <c:pt idx="459">
                        <c:v>42599</c:v>
                      </c:pt>
                      <c:pt idx="460">
                        <c:v>42600</c:v>
                      </c:pt>
                      <c:pt idx="461">
                        <c:v>42600</c:v>
                      </c:pt>
                      <c:pt idx="462">
                        <c:v>42601</c:v>
                      </c:pt>
                      <c:pt idx="463">
                        <c:v>42601</c:v>
                      </c:pt>
                      <c:pt idx="464">
                        <c:v>42602</c:v>
                      </c:pt>
                      <c:pt idx="465">
                        <c:v>42602</c:v>
                      </c:pt>
                      <c:pt idx="466">
                        <c:v>42603</c:v>
                      </c:pt>
                      <c:pt idx="467">
                        <c:v>42603</c:v>
                      </c:pt>
                      <c:pt idx="468">
                        <c:v>42604</c:v>
                      </c:pt>
                      <c:pt idx="469">
                        <c:v>42604</c:v>
                      </c:pt>
                      <c:pt idx="470">
                        <c:v>42605</c:v>
                      </c:pt>
                      <c:pt idx="471">
                        <c:v>42605</c:v>
                      </c:pt>
                      <c:pt idx="472">
                        <c:v>42606</c:v>
                      </c:pt>
                      <c:pt idx="473">
                        <c:v>42606</c:v>
                      </c:pt>
                      <c:pt idx="474">
                        <c:v>42607</c:v>
                      </c:pt>
                      <c:pt idx="475">
                        <c:v>42607</c:v>
                      </c:pt>
                      <c:pt idx="476">
                        <c:v>42608</c:v>
                      </c:pt>
                      <c:pt idx="477">
                        <c:v>42608</c:v>
                      </c:pt>
                      <c:pt idx="478">
                        <c:v>42609</c:v>
                      </c:pt>
                      <c:pt idx="479">
                        <c:v>42609</c:v>
                      </c:pt>
                      <c:pt idx="480">
                        <c:v>42610</c:v>
                      </c:pt>
                      <c:pt idx="481">
                        <c:v>42610</c:v>
                      </c:pt>
                      <c:pt idx="482">
                        <c:v>42611</c:v>
                      </c:pt>
                      <c:pt idx="483">
                        <c:v>42611</c:v>
                      </c:pt>
                      <c:pt idx="484">
                        <c:v>42612</c:v>
                      </c:pt>
                      <c:pt idx="485">
                        <c:v>42612</c:v>
                      </c:pt>
                      <c:pt idx="486">
                        <c:v>42613</c:v>
                      </c:pt>
                      <c:pt idx="487">
                        <c:v>42613</c:v>
                      </c:pt>
                      <c:pt idx="488">
                        <c:v>42614</c:v>
                      </c:pt>
                      <c:pt idx="489">
                        <c:v>42614</c:v>
                      </c:pt>
                      <c:pt idx="490">
                        <c:v>42615</c:v>
                      </c:pt>
                      <c:pt idx="491">
                        <c:v>42615</c:v>
                      </c:pt>
                      <c:pt idx="492">
                        <c:v>42616</c:v>
                      </c:pt>
                      <c:pt idx="493">
                        <c:v>42616</c:v>
                      </c:pt>
                      <c:pt idx="494">
                        <c:v>42617</c:v>
                      </c:pt>
                      <c:pt idx="495">
                        <c:v>42617</c:v>
                      </c:pt>
                      <c:pt idx="496">
                        <c:v>42618</c:v>
                      </c:pt>
                      <c:pt idx="497">
                        <c:v>42618</c:v>
                      </c:pt>
                      <c:pt idx="498">
                        <c:v>42619</c:v>
                      </c:pt>
                      <c:pt idx="499">
                        <c:v>42619</c:v>
                      </c:pt>
                      <c:pt idx="500">
                        <c:v>42620</c:v>
                      </c:pt>
                      <c:pt idx="501">
                        <c:v>42620</c:v>
                      </c:pt>
                      <c:pt idx="502">
                        <c:v>42621</c:v>
                      </c:pt>
                      <c:pt idx="503">
                        <c:v>42621</c:v>
                      </c:pt>
                      <c:pt idx="504">
                        <c:v>42622</c:v>
                      </c:pt>
                      <c:pt idx="505">
                        <c:v>42622</c:v>
                      </c:pt>
                      <c:pt idx="506">
                        <c:v>42623</c:v>
                      </c:pt>
                      <c:pt idx="507">
                        <c:v>42623</c:v>
                      </c:pt>
                      <c:pt idx="508">
                        <c:v>42624</c:v>
                      </c:pt>
                      <c:pt idx="509">
                        <c:v>42624</c:v>
                      </c:pt>
                      <c:pt idx="510">
                        <c:v>42625</c:v>
                      </c:pt>
                      <c:pt idx="511">
                        <c:v>42625</c:v>
                      </c:pt>
                      <c:pt idx="512">
                        <c:v>42626</c:v>
                      </c:pt>
                      <c:pt idx="513">
                        <c:v>42626</c:v>
                      </c:pt>
                      <c:pt idx="514">
                        <c:v>42627</c:v>
                      </c:pt>
                      <c:pt idx="515">
                        <c:v>42627</c:v>
                      </c:pt>
                      <c:pt idx="516">
                        <c:v>42628</c:v>
                      </c:pt>
                      <c:pt idx="517">
                        <c:v>42628</c:v>
                      </c:pt>
                      <c:pt idx="518">
                        <c:v>42629</c:v>
                      </c:pt>
                      <c:pt idx="519">
                        <c:v>42629</c:v>
                      </c:pt>
                      <c:pt idx="520">
                        <c:v>42630</c:v>
                      </c:pt>
                      <c:pt idx="521">
                        <c:v>42630</c:v>
                      </c:pt>
                      <c:pt idx="522">
                        <c:v>42631</c:v>
                      </c:pt>
                      <c:pt idx="523">
                        <c:v>42631</c:v>
                      </c:pt>
                      <c:pt idx="524">
                        <c:v>42632</c:v>
                      </c:pt>
                      <c:pt idx="525">
                        <c:v>42632</c:v>
                      </c:pt>
                      <c:pt idx="526">
                        <c:v>42633</c:v>
                      </c:pt>
                      <c:pt idx="527">
                        <c:v>42633</c:v>
                      </c:pt>
                      <c:pt idx="528">
                        <c:v>42634</c:v>
                      </c:pt>
                      <c:pt idx="529">
                        <c:v>42634</c:v>
                      </c:pt>
                      <c:pt idx="530">
                        <c:v>42635</c:v>
                      </c:pt>
                      <c:pt idx="531">
                        <c:v>42635</c:v>
                      </c:pt>
                      <c:pt idx="532">
                        <c:v>42636</c:v>
                      </c:pt>
                      <c:pt idx="533">
                        <c:v>42636</c:v>
                      </c:pt>
                      <c:pt idx="534">
                        <c:v>42637</c:v>
                      </c:pt>
                      <c:pt idx="535">
                        <c:v>42637</c:v>
                      </c:pt>
                      <c:pt idx="536">
                        <c:v>42638</c:v>
                      </c:pt>
                      <c:pt idx="537">
                        <c:v>42638</c:v>
                      </c:pt>
                      <c:pt idx="538">
                        <c:v>42639</c:v>
                      </c:pt>
                      <c:pt idx="539">
                        <c:v>42639</c:v>
                      </c:pt>
                      <c:pt idx="540">
                        <c:v>42640</c:v>
                      </c:pt>
                      <c:pt idx="541">
                        <c:v>42640</c:v>
                      </c:pt>
                      <c:pt idx="542">
                        <c:v>42641</c:v>
                      </c:pt>
                      <c:pt idx="543">
                        <c:v>42641</c:v>
                      </c:pt>
                      <c:pt idx="544">
                        <c:v>42642</c:v>
                      </c:pt>
                      <c:pt idx="545">
                        <c:v>42642</c:v>
                      </c:pt>
                      <c:pt idx="546">
                        <c:v>42643</c:v>
                      </c:pt>
                      <c:pt idx="547">
                        <c:v>42643</c:v>
                      </c:pt>
                      <c:pt idx="548">
                        <c:v>42644</c:v>
                      </c:pt>
                      <c:pt idx="549">
                        <c:v>42644</c:v>
                      </c:pt>
                      <c:pt idx="550">
                        <c:v>42645</c:v>
                      </c:pt>
                      <c:pt idx="551">
                        <c:v>42645</c:v>
                      </c:pt>
                      <c:pt idx="552">
                        <c:v>42646</c:v>
                      </c:pt>
                      <c:pt idx="553">
                        <c:v>42646</c:v>
                      </c:pt>
                      <c:pt idx="554">
                        <c:v>42647</c:v>
                      </c:pt>
                      <c:pt idx="555">
                        <c:v>42647</c:v>
                      </c:pt>
                      <c:pt idx="556">
                        <c:v>42648</c:v>
                      </c:pt>
                      <c:pt idx="557">
                        <c:v>42648</c:v>
                      </c:pt>
                      <c:pt idx="558">
                        <c:v>42649</c:v>
                      </c:pt>
                      <c:pt idx="559">
                        <c:v>42649</c:v>
                      </c:pt>
                      <c:pt idx="560">
                        <c:v>42650</c:v>
                      </c:pt>
                      <c:pt idx="561">
                        <c:v>42650</c:v>
                      </c:pt>
                      <c:pt idx="562">
                        <c:v>42651</c:v>
                      </c:pt>
                      <c:pt idx="563">
                        <c:v>42651</c:v>
                      </c:pt>
                      <c:pt idx="564">
                        <c:v>42652</c:v>
                      </c:pt>
                      <c:pt idx="565">
                        <c:v>42652</c:v>
                      </c:pt>
                      <c:pt idx="566">
                        <c:v>42653</c:v>
                      </c:pt>
                      <c:pt idx="567">
                        <c:v>42653</c:v>
                      </c:pt>
                      <c:pt idx="568">
                        <c:v>42654</c:v>
                      </c:pt>
                      <c:pt idx="569">
                        <c:v>42654</c:v>
                      </c:pt>
                      <c:pt idx="570">
                        <c:v>42655</c:v>
                      </c:pt>
                      <c:pt idx="571">
                        <c:v>42655</c:v>
                      </c:pt>
                      <c:pt idx="572">
                        <c:v>42656</c:v>
                      </c:pt>
                      <c:pt idx="573">
                        <c:v>42656</c:v>
                      </c:pt>
                      <c:pt idx="574">
                        <c:v>42657</c:v>
                      </c:pt>
                      <c:pt idx="575">
                        <c:v>42657</c:v>
                      </c:pt>
                      <c:pt idx="576">
                        <c:v>42658</c:v>
                      </c:pt>
                      <c:pt idx="577">
                        <c:v>42658</c:v>
                      </c:pt>
                      <c:pt idx="578">
                        <c:v>42659</c:v>
                      </c:pt>
                      <c:pt idx="579">
                        <c:v>42659</c:v>
                      </c:pt>
                      <c:pt idx="580">
                        <c:v>42660</c:v>
                      </c:pt>
                      <c:pt idx="581">
                        <c:v>42660</c:v>
                      </c:pt>
                      <c:pt idx="582">
                        <c:v>42661</c:v>
                      </c:pt>
                      <c:pt idx="583">
                        <c:v>42661</c:v>
                      </c:pt>
                      <c:pt idx="584">
                        <c:v>42662</c:v>
                      </c:pt>
                      <c:pt idx="585">
                        <c:v>42662</c:v>
                      </c:pt>
                      <c:pt idx="586">
                        <c:v>42663</c:v>
                      </c:pt>
                      <c:pt idx="587">
                        <c:v>42663</c:v>
                      </c:pt>
                      <c:pt idx="588">
                        <c:v>42664</c:v>
                      </c:pt>
                      <c:pt idx="589">
                        <c:v>42664</c:v>
                      </c:pt>
                      <c:pt idx="590">
                        <c:v>42665</c:v>
                      </c:pt>
                      <c:pt idx="591">
                        <c:v>42665</c:v>
                      </c:pt>
                      <c:pt idx="592">
                        <c:v>42666</c:v>
                      </c:pt>
                      <c:pt idx="593">
                        <c:v>42666</c:v>
                      </c:pt>
                      <c:pt idx="594">
                        <c:v>42667</c:v>
                      </c:pt>
                      <c:pt idx="595">
                        <c:v>42667</c:v>
                      </c:pt>
                      <c:pt idx="596">
                        <c:v>42668</c:v>
                      </c:pt>
                      <c:pt idx="597">
                        <c:v>42668</c:v>
                      </c:pt>
                      <c:pt idx="598">
                        <c:v>42669</c:v>
                      </c:pt>
                      <c:pt idx="599">
                        <c:v>42669</c:v>
                      </c:pt>
                      <c:pt idx="600">
                        <c:v>42670</c:v>
                      </c:pt>
                      <c:pt idx="601">
                        <c:v>42670</c:v>
                      </c:pt>
                      <c:pt idx="602">
                        <c:v>42671</c:v>
                      </c:pt>
                      <c:pt idx="603">
                        <c:v>42671</c:v>
                      </c:pt>
                      <c:pt idx="604">
                        <c:v>42672</c:v>
                      </c:pt>
                      <c:pt idx="605">
                        <c:v>42672</c:v>
                      </c:pt>
                      <c:pt idx="606">
                        <c:v>42673</c:v>
                      </c:pt>
                      <c:pt idx="607">
                        <c:v>42673</c:v>
                      </c:pt>
                      <c:pt idx="608">
                        <c:v>42674</c:v>
                      </c:pt>
                      <c:pt idx="609">
                        <c:v>42674</c:v>
                      </c:pt>
                      <c:pt idx="610">
                        <c:v>42675</c:v>
                      </c:pt>
                      <c:pt idx="611">
                        <c:v>42675</c:v>
                      </c:pt>
                      <c:pt idx="612">
                        <c:v>42676</c:v>
                      </c:pt>
                      <c:pt idx="613">
                        <c:v>42676</c:v>
                      </c:pt>
                      <c:pt idx="614">
                        <c:v>42677</c:v>
                      </c:pt>
                      <c:pt idx="615">
                        <c:v>42677</c:v>
                      </c:pt>
                      <c:pt idx="616">
                        <c:v>42678</c:v>
                      </c:pt>
                      <c:pt idx="617">
                        <c:v>42678</c:v>
                      </c:pt>
                      <c:pt idx="618">
                        <c:v>42679</c:v>
                      </c:pt>
                      <c:pt idx="619">
                        <c:v>42679</c:v>
                      </c:pt>
                      <c:pt idx="620">
                        <c:v>42680</c:v>
                      </c:pt>
                      <c:pt idx="621">
                        <c:v>42680</c:v>
                      </c:pt>
                      <c:pt idx="622">
                        <c:v>42681</c:v>
                      </c:pt>
                      <c:pt idx="623">
                        <c:v>42681</c:v>
                      </c:pt>
                      <c:pt idx="624">
                        <c:v>42682</c:v>
                      </c:pt>
                      <c:pt idx="625">
                        <c:v>42682</c:v>
                      </c:pt>
                      <c:pt idx="626">
                        <c:v>42683</c:v>
                      </c:pt>
                      <c:pt idx="627">
                        <c:v>42683</c:v>
                      </c:pt>
                      <c:pt idx="628">
                        <c:v>42684</c:v>
                      </c:pt>
                      <c:pt idx="629">
                        <c:v>42684</c:v>
                      </c:pt>
                      <c:pt idx="630">
                        <c:v>42685</c:v>
                      </c:pt>
                      <c:pt idx="631">
                        <c:v>42685</c:v>
                      </c:pt>
                      <c:pt idx="632">
                        <c:v>42686</c:v>
                      </c:pt>
                      <c:pt idx="633">
                        <c:v>42686</c:v>
                      </c:pt>
                      <c:pt idx="634">
                        <c:v>42687</c:v>
                      </c:pt>
                      <c:pt idx="635">
                        <c:v>42687</c:v>
                      </c:pt>
                      <c:pt idx="636">
                        <c:v>42688</c:v>
                      </c:pt>
                      <c:pt idx="637">
                        <c:v>42688</c:v>
                      </c:pt>
                      <c:pt idx="638">
                        <c:v>42689</c:v>
                      </c:pt>
                      <c:pt idx="639">
                        <c:v>42689</c:v>
                      </c:pt>
                      <c:pt idx="640">
                        <c:v>42690</c:v>
                      </c:pt>
                      <c:pt idx="641">
                        <c:v>42690</c:v>
                      </c:pt>
                      <c:pt idx="642">
                        <c:v>42691</c:v>
                      </c:pt>
                      <c:pt idx="643">
                        <c:v>42691</c:v>
                      </c:pt>
                      <c:pt idx="644">
                        <c:v>42692</c:v>
                      </c:pt>
                      <c:pt idx="645">
                        <c:v>42692</c:v>
                      </c:pt>
                      <c:pt idx="646">
                        <c:v>42693</c:v>
                      </c:pt>
                      <c:pt idx="647">
                        <c:v>42693</c:v>
                      </c:pt>
                      <c:pt idx="648">
                        <c:v>42694</c:v>
                      </c:pt>
                      <c:pt idx="649">
                        <c:v>42694</c:v>
                      </c:pt>
                      <c:pt idx="650">
                        <c:v>42695</c:v>
                      </c:pt>
                      <c:pt idx="651">
                        <c:v>42695</c:v>
                      </c:pt>
                      <c:pt idx="652">
                        <c:v>42696</c:v>
                      </c:pt>
                      <c:pt idx="653">
                        <c:v>42696</c:v>
                      </c:pt>
                      <c:pt idx="654">
                        <c:v>42697</c:v>
                      </c:pt>
                      <c:pt idx="655">
                        <c:v>42697</c:v>
                      </c:pt>
                      <c:pt idx="656">
                        <c:v>42698</c:v>
                      </c:pt>
                      <c:pt idx="657">
                        <c:v>42698</c:v>
                      </c:pt>
                      <c:pt idx="658">
                        <c:v>42699</c:v>
                      </c:pt>
                      <c:pt idx="659">
                        <c:v>42699</c:v>
                      </c:pt>
                      <c:pt idx="660">
                        <c:v>42700</c:v>
                      </c:pt>
                      <c:pt idx="661">
                        <c:v>42700</c:v>
                      </c:pt>
                      <c:pt idx="662">
                        <c:v>42701</c:v>
                      </c:pt>
                      <c:pt idx="663">
                        <c:v>42701</c:v>
                      </c:pt>
                      <c:pt idx="664">
                        <c:v>42702</c:v>
                      </c:pt>
                      <c:pt idx="665">
                        <c:v>42702</c:v>
                      </c:pt>
                      <c:pt idx="666">
                        <c:v>42703</c:v>
                      </c:pt>
                      <c:pt idx="667">
                        <c:v>42703</c:v>
                      </c:pt>
                      <c:pt idx="668">
                        <c:v>42704</c:v>
                      </c:pt>
                      <c:pt idx="669">
                        <c:v>42704</c:v>
                      </c:pt>
                      <c:pt idx="670">
                        <c:v>42705</c:v>
                      </c:pt>
                      <c:pt idx="671">
                        <c:v>42705</c:v>
                      </c:pt>
                      <c:pt idx="672">
                        <c:v>42706</c:v>
                      </c:pt>
                      <c:pt idx="673">
                        <c:v>42706</c:v>
                      </c:pt>
                      <c:pt idx="674">
                        <c:v>42707</c:v>
                      </c:pt>
                      <c:pt idx="676">
                        <c:v>42708</c:v>
                      </c:pt>
                      <c:pt idx="677">
                        <c:v>42708</c:v>
                      </c:pt>
                      <c:pt idx="678">
                        <c:v>42709</c:v>
                      </c:pt>
                      <c:pt idx="679">
                        <c:v>42709</c:v>
                      </c:pt>
                      <c:pt idx="680">
                        <c:v>42710</c:v>
                      </c:pt>
                      <c:pt idx="681">
                        <c:v>42710</c:v>
                      </c:pt>
                      <c:pt idx="682">
                        <c:v>42711</c:v>
                      </c:pt>
                      <c:pt idx="683">
                        <c:v>42711</c:v>
                      </c:pt>
                      <c:pt idx="684">
                        <c:v>42712</c:v>
                      </c:pt>
                      <c:pt idx="685">
                        <c:v>42712</c:v>
                      </c:pt>
                      <c:pt idx="686">
                        <c:v>42713</c:v>
                      </c:pt>
                      <c:pt idx="687">
                        <c:v>42713</c:v>
                      </c:pt>
                      <c:pt idx="688">
                        <c:v>42714</c:v>
                      </c:pt>
                      <c:pt idx="689">
                        <c:v>42714</c:v>
                      </c:pt>
                      <c:pt idx="690">
                        <c:v>42715</c:v>
                      </c:pt>
                      <c:pt idx="691">
                        <c:v>42715</c:v>
                      </c:pt>
                      <c:pt idx="692">
                        <c:v>42716</c:v>
                      </c:pt>
                      <c:pt idx="693">
                        <c:v>42716</c:v>
                      </c:pt>
                      <c:pt idx="694">
                        <c:v>42717</c:v>
                      </c:pt>
                      <c:pt idx="695">
                        <c:v>42717</c:v>
                      </c:pt>
                      <c:pt idx="696">
                        <c:v>42718</c:v>
                      </c:pt>
                      <c:pt idx="697">
                        <c:v>42718</c:v>
                      </c:pt>
                      <c:pt idx="698">
                        <c:v>42719</c:v>
                      </c:pt>
                      <c:pt idx="699">
                        <c:v>42719</c:v>
                      </c:pt>
                      <c:pt idx="700">
                        <c:v>42720</c:v>
                      </c:pt>
                      <c:pt idx="701">
                        <c:v>42720</c:v>
                      </c:pt>
                      <c:pt idx="702">
                        <c:v>42721</c:v>
                      </c:pt>
                      <c:pt idx="703">
                        <c:v>42721</c:v>
                      </c:pt>
                      <c:pt idx="704">
                        <c:v>42722</c:v>
                      </c:pt>
                      <c:pt idx="705">
                        <c:v>42722</c:v>
                      </c:pt>
                      <c:pt idx="706">
                        <c:v>42723</c:v>
                      </c:pt>
                      <c:pt idx="707">
                        <c:v>42723</c:v>
                      </c:pt>
                      <c:pt idx="708">
                        <c:v>42724</c:v>
                      </c:pt>
                      <c:pt idx="709">
                        <c:v>42724</c:v>
                      </c:pt>
                      <c:pt idx="710">
                        <c:v>42725</c:v>
                      </c:pt>
                      <c:pt idx="711">
                        <c:v>42725</c:v>
                      </c:pt>
                      <c:pt idx="712">
                        <c:v>42726</c:v>
                      </c:pt>
                      <c:pt idx="713">
                        <c:v>42726</c:v>
                      </c:pt>
                      <c:pt idx="714">
                        <c:v>42727</c:v>
                      </c:pt>
                      <c:pt idx="715">
                        <c:v>42727</c:v>
                      </c:pt>
                      <c:pt idx="716">
                        <c:v>42728</c:v>
                      </c:pt>
                      <c:pt idx="717">
                        <c:v>42728</c:v>
                      </c:pt>
                      <c:pt idx="718">
                        <c:v>42729</c:v>
                      </c:pt>
                      <c:pt idx="719">
                        <c:v>42729</c:v>
                      </c:pt>
                      <c:pt idx="720">
                        <c:v>42730</c:v>
                      </c:pt>
                      <c:pt idx="721">
                        <c:v>42730</c:v>
                      </c:pt>
                      <c:pt idx="722">
                        <c:v>42731</c:v>
                      </c:pt>
                      <c:pt idx="723">
                        <c:v>42731</c:v>
                      </c:pt>
                      <c:pt idx="724">
                        <c:v>42732</c:v>
                      </c:pt>
                      <c:pt idx="725">
                        <c:v>42732</c:v>
                      </c:pt>
                      <c:pt idx="726">
                        <c:v>42733</c:v>
                      </c:pt>
                      <c:pt idx="727">
                        <c:v>42733</c:v>
                      </c:pt>
                      <c:pt idx="728">
                        <c:v>42734</c:v>
                      </c:pt>
                      <c:pt idx="729">
                        <c:v>42734</c:v>
                      </c:pt>
                      <c:pt idx="730">
                        <c:v>42735</c:v>
                      </c:pt>
                      <c:pt idx="731">
                        <c:v>42735</c:v>
                      </c:pt>
                    </c:numCache>
                  </c:numRef>
                </c:cat>
                <c:val>
                  <c:numRef>
                    <c:extLst xmlns:c15="http://schemas.microsoft.com/office/drawing/2012/chart">
                      <c:ext xmlns:c15="http://schemas.microsoft.com/office/drawing/2012/chart" uri="{02D57815-91ED-43cb-92C2-25804820EDAC}">
                        <c15:formulaRef>
                          <c15:sqref>DATOS!$AF$3:$AF$734</c15:sqref>
                        </c15:formulaRef>
                      </c:ext>
                    </c:extLst>
                    <c:numCache>
                      <c:formatCode>General</c:formatCode>
                      <c:ptCount val="732"/>
                      <c:pt idx="46" formatCode="0.00">
                        <c:v>5.54</c:v>
                      </c:pt>
                      <c:pt idx="47" formatCode="0.00">
                        <c:v>5.5</c:v>
                      </c:pt>
                      <c:pt idx="48" formatCode="0.00">
                        <c:v>5.55</c:v>
                      </c:pt>
                      <c:pt idx="49" formatCode="0.00">
                        <c:v>5.63</c:v>
                      </c:pt>
                      <c:pt idx="50" formatCode="0.00">
                        <c:v>5.7</c:v>
                      </c:pt>
                      <c:pt idx="51" formatCode="0.00">
                        <c:v>5.82</c:v>
                      </c:pt>
                      <c:pt idx="52" formatCode="0.00">
                        <c:v>5.7</c:v>
                      </c:pt>
                      <c:pt idx="53" formatCode="0.00">
                        <c:v>5.64</c:v>
                      </c:pt>
                      <c:pt idx="54" formatCode="0.00">
                        <c:v>5.54</c:v>
                      </c:pt>
                      <c:pt idx="55" formatCode="0.00">
                        <c:v>5.46</c:v>
                      </c:pt>
                      <c:pt idx="56" formatCode="0.00">
                        <c:v>5.4</c:v>
                      </c:pt>
                      <c:pt idx="57" formatCode="0.00">
                        <c:v>5.42</c:v>
                      </c:pt>
                      <c:pt idx="58" formatCode="0.00">
                        <c:v>5.76</c:v>
                      </c:pt>
                      <c:pt idx="59" formatCode="0.00">
                        <c:v>5.8</c:v>
                      </c:pt>
                      <c:pt idx="60" formatCode="0.00">
                        <c:v>5.84</c:v>
                      </c:pt>
                      <c:pt idx="61" formatCode="0.00">
                        <c:v>5.87</c:v>
                      </c:pt>
                      <c:pt idx="62" formatCode="0.00">
                        <c:v>5.84</c:v>
                      </c:pt>
                      <c:pt idx="63" formatCode="0.00">
                        <c:v>5.87</c:v>
                      </c:pt>
                      <c:pt idx="64" formatCode="0.00">
                        <c:v>5.9</c:v>
                      </c:pt>
                      <c:pt idx="65" formatCode="0.00">
                        <c:v>5.86</c:v>
                      </c:pt>
                      <c:pt idx="66" formatCode="0.00">
                        <c:v>6.06</c:v>
                      </c:pt>
                      <c:pt idx="67" formatCode="0.00">
                        <c:v>6.08</c:v>
                      </c:pt>
                      <c:pt idx="68" formatCode="0.00">
                        <c:v>5.98</c:v>
                      </c:pt>
                      <c:pt idx="69" formatCode="0.00">
                        <c:v>5.92</c:v>
                      </c:pt>
                      <c:pt idx="70" formatCode="0.00">
                        <c:v>5.82</c:v>
                      </c:pt>
                      <c:pt idx="71" formatCode="0.00">
                        <c:v>5.72</c:v>
                      </c:pt>
                      <c:pt idx="72" formatCode="0.00">
                        <c:v>5.6</c:v>
                      </c:pt>
                      <c:pt idx="73" formatCode="0.00">
                        <c:v>5.51</c:v>
                      </c:pt>
                      <c:pt idx="74" formatCode="0.00">
                        <c:v>5.38</c:v>
                      </c:pt>
                      <c:pt idx="75" formatCode="0.00">
                        <c:v>5.3</c:v>
                      </c:pt>
                      <c:pt idx="76" formatCode="0.00">
                        <c:v>5.38</c:v>
                      </c:pt>
                      <c:pt idx="77" formatCode="0.00">
                        <c:v>5.3</c:v>
                      </c:pt>
                      <c:pt idx="78" formatCode="0.00">
                        <c:v>5</c:v>
                      </c:pt>
                      <c:pt idx="79" formatCode="0.00">
                        <c:v>4.95</c:v>
                      </c:pt>
                      <c:pt idx="80" formatCode="0.00">
                        <c:v>4.88</c:v>
                      </c:pt>
                      <c:pt idx="81" formatCode="0.00">
                        <c:v>4.8</c:v>
                      </c:pt>
                      <c:pt idx="82" formatCode="0.00">
                        <c:v>4.84</c:v>
                      </c:pt>
                      <c:pt idx="83" formatCode="0.00">
                        <c:v>4.96</c:v>
                      </c:pt>
                      <c:pt idx="84" formatCode="0.00">
                        <c:v>4.8600000000000003</c:v>
                      </c:pt>
                      <c:pt idx="85" formatCode="0.00">
                        <c:v>4.74</c:v>
                      </c:pt>
                      <c:pt idx="86" formatCode="0.00">
                        <c:v>4.3600000000000003</c:v>
                      </c:pt>
                      <c:pt idx="87" formatCode="0.00">
                        <c:v>4.7</c:v>
                      </c:pt>
                      <c:pt idx="88" formatCode="0.00">
                        <c:v>4.7</c:v>
                      </c:pt>
                      <c:pt idx="89" formatCode="0.00">
                        <c:v>4.5999999999999996</c:v>
                      </c:pt>
                      <c:pt idx="90" formatCode="0.00">
                        <c:v>4.8</c:v>
                      </c:pt>
                      <c:pt idx="91" formatCode="0.00">
                        <c:v>4.97</c:v>
                      </c:pt>
                      <c:pt idx="92" formatCode="0.00">
                        <c:v>5.34</c:v>
                      </c:pt>
                      <c:pt idx="93" formatCode="0.00">
                        <c:v>5.48</c:v>
                      </c:pt>
                      <c:pt idx="94" formatCode="0.00">
                        <c:v>5.58</c:v>
                      </c:pt>
                      <c:pt idx="95" formatCode="0.00">
                        <c:v>5.61</c:v>
                      </c:pt>
                      <c:pt idx="96" formatCode="0.00">
                        <c:v>5.74</c:v>
                      </c:pt>
                      <c:pt idx="97" formatCode="0.00">
                        <c:v>5.82</c:v>
                      </c:pt>
                      <c:pt idx="98" formatCode="0.00">
                        <c:v>5.72</c:v>
                      </c:pt>
                      <c:pt idx="99" formatCode="0.00">
                        <c:v>5.74</c:v>
                      </c:pt>
                      <c:pt idx="100" formatCode="0.00">
                        <c:v>5.78</c:v>
                      </c:pt>
                      <c:pt idx="101" formatCode="0.00">
                        <c:v>5.78</c:v>
                      </c:pt>
                      <c:pt idx="102" formatCode="0.00">
                        <c:v>5.71</c:v>
                      </c:pt>
                      <c:pt idx="103" formatCode="0.00">
                        <c:v>5.7</c:v>
                      </c:pt>
                      <c:pt idx="104" formatCode="0.00">
                        <c:v>5.7</c:v>
                      </c:pt>
                      <c:pt idx="105" formatCode="0.00">
                        <c:v>5.7</c:v>
                      </c:pt>
                      <c:pt idx="106" formatCode="0.00">
                        <c:v>5.66</c:v>
                      </c:pt>
                      <c:pt idx="107" formatCode="0.00">
                        <c:v>5.61</c:v>
                      </c:pt>
                      <c:pt idx="108" formatCode="0.00">
                        <c:v>5.5</c:v>
                      </c:pt>
                      <c:pt idx="109" formatCode="0.00">
                        <c:v>5.38</c:v>
                      </c:pt>
                      <c:pt idx="110" formatCode="0.00">
                        <c:v>5.18</c:v>
                      </c:pt>
                      <c:pt idx="111" formatCode="0.00">
                        <c:v>5.0199999999999996</c:v>
                      </c:pt>
                      <c:pt idx="112" formatCode="0.00">
                        <c:v>4.9000000000000004</c:v>
                      </c:pt>
                      <c:pt idx="113" formatCode="0.00">
                        <c:v>4.9000000000000004</c:v>
                      </c:pt>
                      <c:pt idx="114" formatCode="0.00">
                        <c:v>5.18</c:v>
                      </c:pt>
                      <c:pt idx="115" formatCode="0.00">
                        <c:v>5.15</c:v>
                      </c:pt>
                      <c:pt idx="116" formatCode="0.00">
                        <c:v>5.05</c:v>
                      </c:pt>
                      <c:pt idx="117" formatCode="0.00">
                        <c:v>5.0199999999999996</c:v>
                      </c:pt>
                      <c:pt idx="118" formatCode="0.00">
                        <c:v>5.03</c:v>
                      </c:pt>
                      <c:pt idx="119" formatCode="0.00">
                        <c:v>5.04</c:v>
                      </c:pt>
                      <c:pt idx="120" formatCode="0.00">
                        <c:v>5.05</c:v>
                      </c:pt>
                      <c:pt idx="121" formatCode="0.00">
                        <c:v>5.0599999999999996</c:v>
                      </c:pt>
                      <c:pt idx="122" formatCode="0.00">
                        <c:v>5.08</c:v>
                      </c:pt>
                      <c:pt idx="123" formatCode="0.00">
                        <c:v>5.08</c:v>
                      </c:pt>
                      <c:pt idx="124" formatCode="0.00">
                        <c:v>5.08</c:v>
                      </c:pt>
                      <c:pt idx="125" formatCode="0.00">
                        <c:v>5</c:v>
                      </c:pt>
                      <c:pt idx="126" formatCode="0.00">
                        <c:v>4.93</c:v>
                      </c:pt>
                      <c:pt idx="127" formatCode="0.00">
                        <c:v>4.7699999999999996</c:v>
                      </c:pt>
                      <c:pt idx="128" formatCode="0.00">
                        <c:v>4.6500000000000004</c:v>
                      </c:pt>
                      <c:pt idx="129" formatCode="0.00">
                        <c:v>4.3499999999999996</c:v>
                      </c:pt>
                      <c:pt idx="130" formatCode="0.00">
                        <c:v>4.3</c:v>
                      </c:pt>
                      <c:pt idx="131" formatCode="0.00">
                        <c:v>4.25</c:v>
                      </c:pt>
                      <c:pt idx="132" formatCode="0.00">
                        <c:v>4.1900000000000004</c:v>
                      </c:pt>
                      <c:pt idx="133" formatCode="0.00">
                        <c:v>4.32</c:v>
                      </c:pt>
                      <c:pt idx="134" formatCode="0.00">
                        <c:v>4.3</c:v>
                      </c:pt>
                      <c:pt idx="135" formatCode="0.00">
                        <c:v>4.4000000000000004</c:v>
                      </c:pt>
                      <c:pt idx="136" formatCode="0.00">
                        <c:v>4.3600000000000003</c:v>
                      </c:pt>
                      <c:pt idx="137" formatCode="0.00">
                        <c:v>4.42</c:v>
                      </c:pt>
                      <c:pt idx="138" formatCode="0.00">
                        <c:v>4.32</c:v>
                      </c:pt>
                      <c:pt idx="139" formatCode="0.00">
                        <c:v>4.32</c:v>
                      </c:pt>
                      <c:pt idx="140" formatCode="0.00">
                        <c:v>4.32</c:v>
                      </c:pt>
                      <c:pt idx="141" formatCode="0.00">
                        <c:v>4.3</c:v>
                      </c:pt>
                      <c:pt idx="142" formatCode="0.00">
                        <c:v>4.25</c:v>
                      </c:pt>
                      <c:pt idx="143" formatCode="0.00">
                        <c:v>4.1399999999999997</c:v>
                      </c:pt>
                      <c:pt idx="144" formatCode="0.00">
                        <c:v>3.94</c:v>
                      </c:pt>
                      <c:pt idx="145" formatCode="0.00">
                        <c:v>3.99</c:v>
                      </c:pt>
                      <c:pt idx="146" formatCode="0.00">
                        <c:v>3.99</c:v>
                      </c:pt>
                      <c:pt idx="147" formatCode="0.00">
                        <c:v>3.95</c:v>
                      </c:pt>
                      <c:pt idx="148" formatCode="0.00">
                        <c:v>3.96</c:v>
                      </c:pt>
                      <c:pt idx="149" formatCode="0.00">
                        <c:v>4.0199999999999996</c:v>
                      </c:pt>
                      <c:pt idx="150" formatCode="0.00">
                        <c:v>4.08</c:v>
                      </c:pt>
                      <c:pt idx="151" formatCode="0.00">
                        <c:v>4.0199999999999996</c:v>
                      </c:pt>
                      <c:pt idx="152" formatCode="0.00">
                        <c:v>3.96</c:v>
                      </c:pt>
                      <c:pt idx="153" formatCode="0.00">
                        <c:v>3.92</c:v>
                      </c:pt>
                      <c:pt idx="154" formatCode="0.00">
                        <c:v>3.94</c:v>
                      </c:pt>
                      <c:pt idx="155" formatCode="0.00">
                        <c:v>3.96</c:v>
                      </c:pt>
                      <c:pt idx="156" formatCode="0.00">
                        <c:v>4.08</c:v>
                      </c:pt>
                      <c:pt idx="157" formatCode="0.00">
                        <c:v>4.1900000000000004</c:v>
                      </c:pt>
                      <c:pt idx="158" formatCode="0.00">
                        <c:v>4.3</c:v>
                      </c:pt>
                      <c:pt idx="159" formatCode="0.00">
                        <c:v>4.5599999999999996</c:v>
                      </c:pt>
                      <c:pt idx="160" formatCode="0.00">
                        <c:v>4.7</c:v>
                      </c:pt>
                      <c:pt idx="161" formatCode="0.00">
                        <c:v>4.93</c:v>
                      </c:pt>
                      <c:pt idx="162" formatCode="0.00">
                        <c:v>5.0599999999999996</c:v>
                      </c:pt>
                      <c:pt idx="163" formatCode="0.00">
                        <c:v>5.16</c:v>
                      </c:pt>
                      <c:pt idx="164" formatCode="0.00">
                        <c:v>5.1100000000000003</c:v>
                      </c:pt>
                      <c:pt idx="165" formatCode="0.00">
                        <c:v>5.3</c:v>
                      </c:pt>
                      <c:pt idx="166" formatCode="0.00">
                        <c:v>5.4</c:v>
                      </c:pt>
                      <c:pt idx="167" formatCode="0.00">
                        <c:v>5.36</c:v>
                      </c:pt>
                      <c:pt idx="168" formatCode="0.00">
                        <c:v>5.45</c:v>
                      </c:pt>
                      <c:pt idx="169" formatCode="0.00">
                        <c:v>5.8</c:v>
                      </c:pt>
                      <c:pt idx="170" formatCode="0.00">
                        <c:v>5.94</c:v>
                      </c:pt>
                      <c:pt idx="171" formatCode="0.00">
                        <c:v>6.04</c:v>
                      </c:pt>
                      <c:pt idx="172" formatCode="0.00">
                        <c:v>6.08</c:v>
                      </c:pt>
                      <c:pt idx="173" formatCode="0.00">
                        <c:v>6.08</c:v>
                      </c:pt>
                      <c:pt idx="174" formatCode="0.00">
                        <c:v>6.16</c:v>
                      </c:pt>
                      <c:pt idx="175" formatCode="0.00">
                        <c:v>6.26</c:v>
                      </c:pt>
                      <c:pt idx="176" formatCode="0.00">
                        <c:v>6.35</c:v>
                      </c:pt>
                      <c:pt idx="177" formatCode="0.00">
                        <c:v>6.5</c:v>
                      </c:pt>
                      <c:pt idx="178" formatCode="0.00">
                        <c:v>6.38</c:v>
                      </c:pt>
                      <c:pt idx="179" formatCode="0.00">
                        <c:v>6.36</c:v>
                      </c:pt>
                      <c:pt idx="180" formatCode="0.00">
                        <c:v>6.35</c:v>
                      </c:pt>
                      <c:pt idx="181" formatCode="0.00">
                        <c:v>6.43</c:v>
                      </c:pt>
                      <c:pt idx="182" formatCode="0.00">
                        <c:v>6.57</c:v>
                      </c:pt>
                      <c:pt idx="183" formatCode="0.00">
                        <c:v>6.75</c:v>
                      </c:pt>
                      <c:pt idx="184" formatCode="0.00">
                        <c:v>6.84</c:v>
                      </c:pt>
                      <c:pt idx="185" formatCode="0.00">
                        <c:v>6.75</c:v>
                      </c:pt>
                      <c:pt idx="186" formatCode="0.00">
                        <c:v>6.84</c:v>
                      </c:pt>
                      <c:pt idx="187" formatCode="0.00">
                        <c:v>6.91</c:v>
                      </c:pt>
                      <c:pt idx="188" formatCode="0.00">
                        <c:v>6.86</c:v>
                      </c:pt>
                      <c:pt idx="189" formatCode="0.00">
                        <c:v>6.84</c:v>
                      </c:pt>
                      <c:pt idx="190" formatCode="0.00">
                        <c:v>6.76</c:v>
                      </c:pt>
                      <c:pt idx="191" formatCode="0.00">
                        <c:v>6.58</c:v>
                      </c:pt>
                      <c:pt idx="192" formatCode="0.00">
                        <c:v>6.4</c:v>
                      </c:pt>
                      <c:pt idx="193" formatCode="0.00">
                        <c:v>6.2</c:v>
                      </c:pt>
                      <c:pt idx="194" formatCode="0.00">
                        <c:v>5.98</c:v>
                      </c:pt>
                      <c:pt idx="195" formatCode="0.00">
                        <c:v>5.68</c:v>
                      </c:pt>
                      <c:pt idx="196" formatCode="0.00">
                        <c:v>5.58</c:v>
                      </c:pt>
                      <c:pt idx="197" formatCode="0.00">
                        <c:v>5.8</c:v>
                      </c:pt>
                      <c:pt idx="198" formatCode="0.00">
                        <c:v>5.75</c:v>
                      </c:pt>
                      <c:pt idx="199" formatCode="0.00">
                        <c:v>5.76</c:v>
                      </c:pt>
                      <c:pt idx="200" formatCode="0.00">
                        <c:v>5.84</c:v>
                      </c:pt>
                      <c:pt idx="201" formatCode="0.00">
                        <c:v>6.12</c:v>
                      </c:pt>
                      <c:pt idx="202" formatCode="0.00">
                        <c:v>6.04</c:v>
                      </c:pt>
                      <c:pt idx="203" formatCode="0.00">
                        <c:v>6.12</c:v>
                      </c:pt>
                      <c:pt idx="204" formatCode="0.00">
                        <c:v>6.18</c:v>
                      </c:pt>
                      <c:pt idx="205" formatCode="0.00">
                        <c:v>6.36</c:v>
                      </c:pt>
                      <c:pt idx="206" formatCode="0.00">
                        <c:v>6.28</c:v>
                      </c:pt>
                      <c:pt idx="207" formatCode="0.00">
                        <c:v>6.15</c:v>
                      </c:pt>
                      <c:pt idx="208" formatCode="0.00">
                        <c:v>6.22</c:v>
                      </c:pt>
                      <c:pt idx="209" formatCode="0.00">
                        <c:v>6.24</c:v>
                      </c:pt>
                      <c:pt idx="210" formatCode="0.00">
                        <c:v>6.12</c:v>
                      </c:pt>
                      <c:pt idx="211" formatCode="0.00">
                        <c:v>6.1</c:v>
                      </c:pt>
                      <c:pt idx="212" formatCode="0.00">
                        <c:v>6.04</c:v>
                      </c:pt>
                      <c:pt idx="213" formatCode="0.00">
                        <c:v>6</c:v>
                      </c:pt>
                      <c:pt idx="214" formatCode="0.00">
                        <c:v>5.95</c:v>
                      </c:pt>
                      <c:pt idx="215" formatCode="0.00">
                        <c:v>5.92</c:v>
                      </c:pt>
                      <c:pt idx="216" formatCode="0.00">
                        <c:v>5.78</c:v>
                      </c:pt>
                      <c:pt idx="217" formatCode="0.00">
                        <c:v>5.68</c:v>
                      </c:pt>
                      <c:pt idx="218" formatCode="0.00">
                        <c:v>5.6</c:v>
                      </c:pt>
                      <c:pt idx="219" formatCode="0.00">
                        <c:v>5.46</c:v>
                      </c:pt>
                      <c:pt idx="220" formatCode="0.00">
                        <c:v>5.35</c:v>
                      </c:pt>
                      <c:pt idx="221" formatCode="0.00">
                        <c:v>6.15</c:v>
                      </c:pt>
                      <c:pt idx="222" formatCode="0.00">
                        <c:v>6.05</c:v>
                      </c:pt>
                      <c:pt idx="223" formatCode="0.00">
                        <c:v>5.0199999999999996</c:v>
                      </c:pt>
                      <c:pt idx="224" formatCode="0.00">
                        <c:v>5.0999999999999996</c:v>
                      </c:pt>
                      <c:pt idx="225" formatCode="0.00">
                        <c:v>5.15</c:v>
                      </c:pt>
                      <c:pt idx="226" formatCode="0.00">
                        <c:v>5.2</c:v>
                      </c:pt>
                      <c:pt idx="227" formatCode="0.00">
                        <c:v>5.22</c:v>
                      </c:pt>
                      <c:pt idx="228" formatCode="0.00">
                        <c:v>5.17</c:v>
                      </c:pt>
                      <c:pt idx="229" formatCode="0.00">
                        <c:v>5.05</c:v>
                      </c:pt>
                      <c:pt idx="230" formatCode="0.00">
                        <c:v>4.9000000000000004</c:v>
                      </c:pt>
                      <c:pt idx="231" formatCode="0.00">
                        <c:v>4.82</c:v>
                      </c:pt>
                      <c:pt idx="232" formatCode="0.00">
                        <c:v>4.7</c:v>
                      </c:pt>
                      <c:pt idx="233" formatCode="0.00">
                        <c:v>4.6900000000000004</c:v>
                      </c:pt>
                      <c:pt idx="234" formatCode="0.00">
                        <c:v>4.67</c:v>
                      </c:pt>
                      <c:pt idx="235" formatCode="0.00">
                        <c:v>4.74</c:v>
                      </c:pt>
                      <c:pt idx="236" formatCode="0.00">
                        <c:v>4.7</c:v>
                      </c:pt>
                      <c:pt idx="237" formatCode="0.00">
                        <c:v>4.4800000000000004</c:v>
                      </c:pt>
                      <c:pt idx="238" formatCode="0.00">
                        <c:v>4.0599999999999996</c:v>
                      </c:pt>
                      <c:pt idx="239" formatCode="0.00">
                        <c:v>3.96</c:v>
                      </c:pt>
                      <c:pt idx="240" formatCode="0.00">
                        <c:v>3.9</c:v>
                      </c:pt>
                      <c:pt idx="241" formatCode="0.00">
                        <c:v>4.03</c:v>
                      </c:pt>
                      <c:pt idx="242" formatCode="0.00">
                        <c:v>4.12</c:v>
                      </c:pt>
                      <c:pt idx="243" formatCode="0.00">
                        <c:v>4.24</c:v>
                      </c:pt>
                      <c:pt idx="244" formatCode="0.00">
                        <c:v>4.46</c:v>
                      </c:pt>
                      <c:pt idx="245" formatCode="0.00">
                        <c:v>4.58</c:v>
                      </c:pt>
                      <c:pt idx="246" formatCode="0.00">
                        <c:v>4.5999999999999996</c:v>
                      </c:pt>
                      <c:pt idx="247" formatCode="0.00">
                        <c:v>4.68</c:v>
                      </c:pt>
                      <c:pt idx="248" formatCode="0.00">
                        <c:v>4.6399999999999997</c:v>
                      </c:pt>
                      <c:pt idx="249" formatCode="0.00">
                        <c:v>5.08</c:v>
                      </c:pt>
                      <c:pt idx="250" formatCode="0.00">
                        <c:v>5.3</c:v>
                      </c:pt>
                      <c:pt idx="251" formatCode="0.00">
                        <c:v>5.34</c:v>
                      </c:pt>
                      <c:pt idx="252" formatCode="0.00">
                        <c:v>5.42</c:v>
                      </c:pt>
                      <c:pt idx="253" formatCode="0.00">
                        <c:v>5.48</c:v>
                      </c:pt>
                      <c:pt idx="254" formatCode="0.00">
                        <c:v>5.36</c:v>
                      </c:pt>
                      <c:pt idx="255" formatCode="0.00">
                        <c:v>5.28</c:v>
                      </c:pt>
                      <c:pt idx="256" formatCode="0.00">
                        <c:v>5.22</c:v>
                      </c:pt>
                      <c:pt idx="257" formatCode="0.00">
                        <c:v>5.32</c:v>
                      </c:pt>
                      <c:pt idx="258" formatCode="0.00">
                        <c:v>5.12</c:v>
                      </c:pt>
                      <c:pt idx="259" formatCode="0.00">
                        <c:v>4.82</c:v>
                      </c:pt>
                      <c:pt idx="260" formatCode="0.00">
                        <c:v>4.7</c:v>
                      </c:pt>
                      <c:pt idx="261" formatCode="0.00">
                        <c:v>4.5999999999999996</c:v>
                      </c:pt>
                      <c:pt idx="262" formatCode="0.00">
                        <c:v>4.54</c:v>
                      </c:pt>
                      <c:pt idx="263" formatCode="0.00">
                        <c:v>4.54</c:v>
                      </c:pt>
                      <c:pt idx="264" formatCode="0.00">
                        <c:v>4.5599999999999996</c:v>
                      </c:pt>
                      <c:pt idx="265" formatCode="0.00">
                        <c:v>5.52</c:v>
                      </c:pt>
                      <c:pt idx="266" formatCode="0.00">
                        <c:v>5.46</c:v>
                      </c:pt>
                      <c:pt idx="267" formatCode="0.00">
                        <c:v>4.5999999999999996</c:v>
                      </c:pt>
                      <c:pt idx="268" formatCode="0.00">
                        <c:v>4.88</c:v>
                      </c:pt>
                      <c:pt idx="269" formatCode="0.00">
                        <c:v>5.72</c:v>
                      </c:pt>
                      <c:pt idx="270" formatCode="0.00">
                        <c:v>5.24</c:v>
                      </c:pt>
                      <c:pt idx="271" formatCode="0.00">
                        <c:v>4.58</c:v>
                      </c:pt>
                      <c:pt idx="272" formatCode="0.00">
                        <c:v>4.5199999999999996</c:v>
                      </c:pt>
                      <c:pt idx="273" formatCode="0.00">
                        <c:v>4.4000000000000004</c:v>
                      </c:pt>
                      <c:pt idx="274" formatCode="0.00">
                        <c:v>4.3</c:v>
                      </c:pt>
                      <c:pt idx="275" formatCode="0.00">
                        <c:v>4.24</c:v>
                      </c:pt>
                      <c:pt idx="276" formatCode="0.00">
                        <c:v>4.18</c:v>
                      </c:pt>
                      <c:pt idx="277" formatCode="0.00">
                        <c:v>4.2</c:v>
                      </c:pt>
                      <c:pt idx="278" formatCode="0.00">
                        <c:v>4.18</c:v>
                      </c:pt>
                      <c:pt idx="279" formatCode="0.00">
                        <c:v>4</c:v>
                      </c:pt>
                      <c:pt idx="280" formatCode="0.00">
                        <c:v>3.76</c:v>
                      </c:pt>
                      <c:pt idx="281" formatCode="0.00">
                        <c:v>3.65</c:v>
                      </c:pt>
                      <c:pt idx="282" formatCode="0.00">
                        <c:v>3.58</c:v>
                      </c:pt>
                      <c:pt idx="283" formatCode="0.00">
                        <c:v>3.52</c:v>
                      </c:pt>
                      <c:pt idx="284" formatCode="0.00">
                        <c:v>3.45</c:v>
                      </c:pt>
                      <c:pt idx="285" formatCode="0.00">
                        <c:v>3.37</c:v>
                      </c:pt>
                      <c:pt idx="286" formatCode="0.00">
                        <c:v>3.3</c:v>
                      </c:pt>
                      <c:pt idx="287" formatCode="0.00">
                        <c:v>3.2</c:v>
                      </c:pt>
                      <c:pt idx="288" formatCode="0.00">
                        <c:v>3.24</c:v>
                      </c:pt>
                      <c:pt idx="289" formatCode="0.00">
                        <c:v>3.15</c:v>
                      </c:pt>
                      <c:pt idx="290" formatCode="0.00">
                        <c:v>3.02</c:v>
                      </c:pt>
                      <c:pt idx="291" formatCode="0.00">
                        <c:v>2.98</c:v>
                      </c:pt>
                      <c:pt idx="292" formatCode="0.00">
                        <c:v>2.96</c:v>
                      </c:pt>
                      <c:pt idx="293" formatCode="0.00">
                        <c:v>2.96</c:v>
                      </c:pt>
                      <c:pt idx="294" formatCode="0.00">
                        <c:v>2.98</c:v>
                      </c:pt>
                      <c:pt idx="295" formatCode="0.00">
                        <c:v>2.96</c:v>
                      </c:pt>
                      <c:pt idx="296" formatCode="0.00">
                        <c:v>3</c:v>
                      </c:pt>
                      <c:pt idx="297" formatCode="0.00">
                        <c:v>3.08</c:v>
                      </c:pt>
                      <c:pt idx="298" formatCode="0.00">
                        <c:v>3.12</c:v>
                      </c:pt>
                      <c:pt idx="299" formatCode="0.00">
                        <c:v>3.15</c:v>
                      </c:pt>
                      <c:pt idx="300" formatCode="0.00">
                        <c:v>3.08</c:v>
                      </c:pt>
                      <c:pt idx="301" formatCode="0.00">
                        <c:v>3.1</c:v>
                      </c:pt>
                      <c:pt idx="302" formatCode="0.00">
                        <c:v>3.6</c:v>
                      </c:pt>
                      <c:pt idx="303" formatCode="0.00">
                        <c:v>3.8</c:v>
                      </c:pt>
                      <c:pt idx="304" formatCode="0.00">
                        <c:v>3.2</c:v>
                      </c:pt>
                      <c:pt idx="305" formatCode="0.00">
                        <c:v>3.56</c:v>
                      </c:pt>
                      <c:pt idx="306" formatCode="0.00">
                        <c:v>3.48</c:v>
                      </c:pt>
                      <c:pt idx="307" formatCode="0.00">
                        <c:v>3.22</c:v>
                      </c:pt>
                      <c:pt idx="308" formatCode="0.00">
                        <c:v>3.02</c:v>
                      </c:pt>
                      <c:pt idx="309" formatCode="0.00">
                        <c:v>2.88</c:v>
                      </c:pt>
                      <c:pt idx="310" formatCode="0.00">
                        <c:v>2.75</c:v>
                      </c:pt>
                      <c:pt idx="311" formatCode="0.00">
                        <c:v>2.78</c:v>
                      </c:pt>
                      <c:pt idx="312" formatCode="0.00">
                        <c:v>2.94</c:v>
                      </c:pt>
                      <c:pt idx="313" formatCode="0.00">
                        <c:v>2.98</c:v>
                      </c:pt>
                      <c:pt idx="314" formatCode="0.00">
                        <c:v>3.1</c:v>
                      </c:pt>
                      <c:pt idx="315" formatCode="0.00">
                        <c:v>3.08</c:v>
                      </c:pt>
                      <c:pt idx="316" formatCode="0.00">
                        <c:v>3.1</c:v>
                      </c:pt>
                      <c:pt idx="317" formatCode="0.00">
                        <c:v>3.19</c:v>
                      </c:pt>
                      <c:pt idx="318" formatCode="0.00">
                        <c:v>3.5</c:v>
                      </c:pt>
                      <c:pt idx="319" formatCode="0.00">
                        <c:v>3.19</c:v>
                      </c:pt>
                      <c:pt idx="320" formatCode="0.00">
                        <c:v>3.5</c:v>
                      </c:pt>
                      <c:pt idx="321" formatCode="0.00">
                        <c:v>3.4</c:v>
                      </c:pt>
                      <c:pt idx="322" formatCode="0.00">
                        <c:v>3.28</c:v>
                      </c:pt>
                      <c:pt idx="323" formatCode="0.00">
                        <c:v>3.5</c:v>
                      </c:pt>
                      <c:pt idx="324" formatCode="0.00">
                        <c:v>3.36</c:v>
                      </c:pt>
                      <c:pt idx="325" formatCode="0.00">
                        <c:v>3.23</c:v>
                      </c:pt>
                      <c:pt idx="326" formatCode="0.00">
                        <c:v>2.2799999999999998</c:v>
                      </c:pt>
                      <c:pt idx="327" formatCode="0.00">
                        <c:v>3.74</c:v>
                      </c:pt>
                      <c:pt idx="328" formatCode="0.00">
                        <c:v>3.98</c:v>
                      </c:pt>
                      <c:pt idx="329" formatCode="0.00">
                        <c:v>3.96</c:v>
                      </c:pt>
                      <c:pt idx="330" formatCode="0.00">
                        <c:v>3.64</c:v>
                      </c:pt>
                      <c:pt idx="331" formatCode="0.00">
                        <c:v>3.58</c:v>
                      </c:pt>
                      <c:pt idx="332" formatCode="0.00">
                        <c:v>3.84</c:v>
                      </c:pt>
                      <c:pt idx="333" formatCode="0.00">
                        <c:v>3.56</c:v>
                      </c:pt>
                      <c:pt idx="334" formatCode="0.00">
                        <c:v>3.26</c:v>
                      </c:pt>
                      <c:pt idx="335" formatCode="0.00">
                        <c:v>3.18</c:v>
                      </c:pt>
                      <c:pt idx="336" formatCode="0.00">
                        <c:v>3.4</c:v>
                      </c:pt>
                      <c:pt idx="337" formatCode="0.00">
                        <c:v>3.04</c:v>
                      </c:pt>
                      <c:pt idx="338" formatCode="0.00">
                        <c:v>2.95</c:v>
                      </c:pt>
                      <c:pt idx="339" formatCode="0.00">
                        <c:v>2.86</c:v>
                      </c:pt>
                      <c:pt idx="340" formatCode="0.00">
                        <c:v>2.79</c:v>
                      </c:pt>
                      <c:pt idx="341" formatCode="0.00">
                        <c:v>2.74</c:v>
                      </c:pt>
                      <c:pt idx="342" formatCode="0.00">
                        <c:v>2.7</c:v>
                      </c:pt>
                      <c:pt idx="343" formatCode="0.00">
                        <c:v>2.63</c:v>
                      </c:pt>
                      <c:pt idx="344" formatCode="0.00">
                        <c:v>2.6</c:v>
                      </c:pt>
                      <c:pt idx="345" formatCode="0.00">
                        <c:v>2.56</c:v>
                      </c:pt>
                      <c:pt idx="346" formatCode="0.00">
                        <c:v>2.48</c:v>
                      </c:pt>
                      <c:pt idx="347" formatCode="0.00">
                        <c:v>2.9</c:v>
                      </c:pt>
                      <c:pt idx="348" formatCode="0.00">
                        <c:v>3.07</c:v>
                      </c:pt>
                      <c:pt idx="349" formatCode="0.00">
                        <c:v>2.92</c:v>
                      </c:pt>
                      <c:pt idx="350" formatCode="0.00">
                        <c:v>3.03</c:v>
                      </c:pt>
                      <c:pt idx="351" formatCode="0.00">
                        <c:v>3.25</c:v>
                      </c:pt>
                      <c:pt idx="352" formatCode="0.00">
                        <c:v>3.7</c:v>
                      </c:pt>
                      <c:pt idx="353" formatCode="0.00">
                        <c:v>3.4</c:v>
                      </c:pt>
                      <c:pt idx="354" formatCode="0.00">
                        <c:v>3.4</c:v>
                      </c:pt>
                      <c:pt idx="355" formatCode="0.00">
                        <c:v>3.15</c:v>
                      </c:pt>
                      <c:pt idx="356" formatCode="0.00">
                        <c:v>2.96</c:v>
                      </c:pt>
                      <c:pt idx="357" formatCode="0.00">
                        <c:v>2.88</c:v>
                      </c:pt>
                      <c:pt idx="358" formatCode="0.00">
                        <c:v>2.74</c:v>
                      </c:pt>
                      <c:pt idx="359" formatCode="0.00">
                        <c:v>2.72</c:v>
                      </c:pt>
                      <c:pt idx="360" formatCode="0.00">
                        <c:v>2.63</c:v>
                      </c:pt>
                      <c:pt idx="361" formatCode="0.00">
                        <c:v>2.23</c:v>
                      </c:pt>
                      <c:pt idx="362" formatCode="0.00">
                        <c:v>2.67</c:v>
                      </c:pt>
                      <c:pt idx="363" formatCode="0.00">
                        <c:v>2.58</c:v>
                      </c:pt>
                      <c:pt idx="364" formatCode="0.00">
                        <c:v>2.44</c:v>
                      </c:pt>
                      <c:pt idx="365" formatCode="0.00">
                        <c:v>2.44</c:v>
                      </c:pt>
                      <c:pt idx="366" formatCode="0.00">
                        <c:v>2.76</c:v>
                      </c:pt>
                      <c:pt idx="367" formatCode="0.00">
                        <c:v>2.76</c:v>
                      </c:pt>
                      <c:pt idx="368" formatCode="0.00">
                        <c:v>2.6</c:v>
                      </c:pt>
                      <c:pt idx="369" formatCode="0.00">
                        <c:v>2.84</c:v>
                      </c:pt>
                      <c:pt idx="370" formatCode="0.00">
                        <c:v>2.78</c:v>
                      </c:pt>
                      <c:pt idx="371" formatCode="0.00">
                        <c:v>2.78</c:v>
                      </c:pt>
                      <c:pt idx="372" formatCode="0.00">
                        <c:v>2.88</c:v>
                      </c:pt>
                      <c:pt idx="373" formatCode="0.00">
                        <c:v>2.95</c:v>
                      </c:pt>
                      <c:pt idx="374" formatCode="0.00">
                        <c:v>2.88</c:v>
                      </c:pt>
                      <c:pt idx="375" formatCode="0.00">
                        <c:v>2.92</c:v>
                      </c:pt>
                      <c:pt idx="376" formatCode="0.00">
                        <c:v>2.88</c:v>
                      </c:pt>
                      <c:pt idx="377" formatCode="0.00">
                        <c:v>2.8</c:v>
                      </c:pt>
                      <c:pt idx="378" formatCode="0.00">
                        <c:v>2.72</c:v>
                      </c:pt>
                      <c:pt idx="379" formatCode="0.00">
                        <c:v>2.6</c:v>
                      </c:pt>
                      <c:pt idx="380" formatCode="0.00">
                        <c:v>2.52</c:v>
                      </c:pt>
                      <c:pt idx="381" formatCode="0.00">
                        <c:v>2.44</c:v>
                      </c:pt>
                      <c:pt idx="382" formatCode="0.00">
                        <c:v>2.38</c:v>
                      </c:pt>
                      <c:pt idx="383" formatCode="0.00">
                        <c:v>2.3199999999999998</c:v>
                      </c:pt>
                      <c:pt idx="384" formatCode="0.00">
                        <c:v>2.2999999999999998</c:v>
                      </c:pt>
                      <c:pt idx="385" formatCode="0.00">
                        <c:v>2.2799999999999998</c:v>
                      </c:pt>
                      <c:pt idx="386" formatCode="0.00">
                        <c:v>2.2999999999999998</c:v>
                      </c:pt>
                      <c:pt idx="387" formatCode="0.00">
                        <c:v>2.2200000000000002</c:v>
                      </c:pt>
                      <c:pt idx="388" formatCode="0.00">
                        <c:v>2.2000000000000002</c:v>
                      </c:pt>
                      <c:pt idx="389" formatCode="0.00">
                        <c:v>2.19</c:v>
                      </c:pt>
                      <c:pt idx="390" formatCode="0.00">
                        <c:v>2.17</c:v>
                      </c:pt>
                      <c:pt idx="391" formatCode="0.00">
                        <c:v>2.15</c:v>
                      </c:pt>
                      <c:pt idx="392" formatCode="0.00">
                        <c:v>2.13</c:v>
                      </c:pt>
                      <c:pt idx="393" formatCode="0.00">
                        <c:v>2.0699999999999998</c:v>
                      </c:pt>
                      <c:pt idx="394" formatCode="0.00">
                        <c:v>2</c:v>
                      </c:pt>
                      <c:pt idx="395" formatCode="0.00">
                        <c:v>1.96</c:v>
                      </c:pt>
                      <c:pt idx="396" formatCode="0.00">
                        <c:v>1.9</c:v>
                      </c:pt>
                      <c:pt idx="397" formatCode="0.00">
                        <c:v>1.9</c:v>
                      </c:pt>
                      <c:pt idx="398" formatCode="0.00">
                        <c:v>1.88</c:v>
                      </c:pt>
                      <c:pt idx="399" formatCode="0.00">
                        <c:v>1.88</c:v>
                      </c:pt>
                      <c:pt idx="400" formatCode="0.00">
                        <c:v>1.86</c:v>
                      </c:pt>
                      <c:pt idx="401" formatCode="0.00">
                        <c:v>1.86</c:v>
                      </c:pt>
                      <c:pt idx="402" formatCode="0.00">
                        <c:v>1.85</c:v>
                      </c:pt>
                      <c:pt idx="403" formatCode="0.00">
                        <c:v>1.85</c:v>
                      </c:pt>
                      <c:pt idx="404" formatCode="0.00">
                        <c:v>1.87</c:v>
                      </c:pt>
                      <c:pt idx="405" formatCode="0.00">
                        <c:v>1.85</c:v>
                      </c:pt>
                      <c:pt idx="406" formatCode="0.00">
                        <c:v>1.93</c:v>
                      </c:pt>
                      <c:pt idx="407" formatCode="0.00">
                        <c:v>1.98</c:v>
                      </c:pt>
                      <c:pt idx="408" formatCode="0.00">
                        <c:v>2.0499999999999998</c:v>
                      </c:pt>
                      <c:pt idx="409" formatCode="0.00">
                        <c:v>2.0699999999999998</c:v>
                      </c:pt>
                      <c:pt idx="410" formatCode="0.00">
                        <c:v>2</c:v>
                      </c:pt>
                      <c:pt idx="411" formatCode="0.00">
                        <c:v>2.08</c:v>
                      </c:pt>
                      <c:pt idx="412" formatCode="0.00">
                        <c:v>2.06</c:v>
                      </c:pt>
                      <c:pt idx="413" formatCode="0.00">
                        <c:v>2.02</c:v>
                      </c:pt>
                      <c:pt idx="414" formatCode="0.00">
                        <c:v>1.98</c:v>
                      </c:pt>
                      <c:pt idx="415" formatCode="0.00">
                        <c:v>1.92</c:v>
                      </c:pt>
                      <c:pt idx="416" formatCode="0.00">
                        <c:v>1.9</c:v>
                      </c:pt>
                      <c:pt idx="417" formatCode="0.00">
                        <c:v>1.9</c:v>
                      </c:pt>
                      <c:pt idx="418" formatCode="0.00">
                        <c:v>1.88</c:v>
                      </c:pt>
                      <c:pt idx="419" formatCode="0.00">
                        <c:v>1.88</c:v>
                      </c:pt>
                      <c:pt idx="420" formatCode="0.00">
                        <c:v>1.86</c:v>
                      </c:pt>
                      <c:pt idx="421" formatCode="0.00">
                        <c:v>1.85</c:v>
                      </c:pt>
                      <c:pt idx="422" formatCode="0.00">
                        <c:v>1.83</c:v>
                      </c:pt>
                      <c:pt idx="423" formatCode="0.00">
                        <c:v>1.79</c:v>
                      </c:pt>
                      <c:pt idx="424" formatCode="0.00">
                        <c:v>1.75</c:v>
                      </c:pt>
                      <c:pt idx="425" formatCode="0.00">
                        <c:v>1.75</c:v>
                      </c:pt>
                      <c:pt idx="426" formatCode="0.00">
                        <c:v>1.72</c:v>
                      </c:pt>
                      <c:pt idx="427" formatCode="0.00">
                        <c:v>1.72</c:v>
                      </c:pt>
                      <c:pt idx="428" formatCode="0.00">
                        <c:v>1.7</c:v>
                      </c:pt>
                      <c:pt idx="429" formatCode="0.00">
                        <c:v>1.7</c:v>
                      </c:pt>
                      <c:pt idx="430" formatCode="0.00">
                        <c:v>1.7</c:v>
                      </c:pt>
                      <c:pt idx="431" formatCode="0.00">
                        <c:v>1.68</c:v>
                      </c:pt>
                      <c:pt idx="432" formatCode="0.00">
                        <c:v>1.66</c:v>
                      </c:pt>
                      <c:pt idx="433" formatCode="0.00">
                        <c:v>1.64</c:v>
                      </c:pt>
                      <c:pt idx="434" formatCode="0.00">
                        <c:v>1.62</c:v>
                      </c:pt>
                      <c:pt idx="435" formatCode="0.00">
                        <c:v>1.61</c:v>
                      </c:pt>
                      <c:pt idx="436" formatCode="0.00">
                        <c:v>1.6</c:v>
                      </c:pt>
                      <c:pt idx="437" formatCode="0.00">
                        <c:v>1.6</c:v>
                      </c:pt>
                      <c:pt idx="438" formatCode="0.00">
                        <c:v>1.6</c:v>
                      </c:pt>
                      <c:pt idx="439" formatCode="0.00">
                        <c:v>1.65</c:v>
                      </c:pt>
                      <c:pt idx="440" formatCode="0.00">
                        <c:v>1.71</c:v>
                      </c:pt>
                      <c:pt idx="441" formatCode="0.00">
                        <c:v>1.8</c:v>
                      </c:pt>
                      <c:pt idx="442" formatCode="0.00">
                        <c:v>1.85</c:v>
                      </c:pt>
                      <c:pt idx="443" formatCode="0.00">
                        <c:v>1.86</c:v>
                      </c:pt>
                      <c:pt idx="444" formatCode="0.00">
                        <c:v>1.88</c:v>
                      </c:pt>
                      <c:pt idx="445" formatCode="0.00">
                        <c:v>1.92</c:v>
                      </c:pt>
                      <c:pt idx="446" formatCode="0.00">
                        <c:v>1.88</c:v>
                      </c:pt>
                      <c:pt idx="447" formatCode="0.00">
                        <c:v>1.9</c:v>
                      </c:pt>
                      <c:pt idx="448" formatCode="0.00">
                        <c:v>1.96</c:v>
                      </c:pt>
                      <c:pt idx="449" formatCode="0.00">
                        <c:v>1.86</c:v>
                      </c:pt>
                      <c:pt idx="450" formatCode="0.00">
                        <c:v>1.84</c:v>
                      </c:pt>
                      <c:pt idx="451" formatCode="0.00">
                        <c:v>1.82</c:v>
                      </c:pt>
                      <c:pt idx="452" formatCode="0.00">
                        <c:v>1.82</c:v>
                      </c:pt>
                      <c:pt idx="453" formatCode="0.00">
                        <c:v>1.8</c:v>
                      </c:pt>
                      <c:pt idx="454" formatCode="0.00">
                        <c:v>1.74</c:v>
                      </c:pt>
                      <c:pt idx="455" formatCode="0.00">
                        <c:v>1.72</c:v>
                      </c:pt>
                      <c:pt idx="456" formatCode="0.00">
                        <c:v>1.69</c:v>
                      </c:pt>
                      <c:pt idx="457" formatCode="0.00">
                        <c:v>1.65</c:v>
                      </c:pt>
                      <c:pt idx="458" formatCode="0.00">
                        <c:v>1.6</c:v>
                      </c:pt>
                      <c:pt idx="459" formatCode="0.00">
                        <c:v>1.56</c:v>
                      </c:pt>
                      <c:pt idx="460" formatCode="0.00">
                        <c:v>1.7</c:v>
                      </c:pt>
                      <c:pt idx="461" formatCode="0.00">
                        <c:v>1.8</c:v>
                      </c:pt>
                      <c:pt idx="462" formatCode="0.00">
                        <c:v>2.04</c:v>
                      </c:pt>
                      <c:pt idx="463" formatCode="0.00">
                        <c:v>2.15</c:v>
                      </c:pt>
                      <c:pt idx="464" formatCode="0.00">
                        <c:v>2.2599999999999998</c:v>
                      </c:pt>
                      <c:pt idx="465" formatCode="0.00">
                        <c:v>2.2000000000000002</c:v>
                      </c:pt>
                      <c:pt idx="466" formatCode="0.00">
                        <c:v>2.1</c:v>
                      </c:pt>
                      <c:pt idx="467" formatCode="0.00">
                        <c:v>1.98</c:v>
                      </c:pt>
                      <c:pt idx="468" formatCode="0.00">
                        <c:v>1.95</c:v>
                      </c:pt>
                      <c:pt idx="469" formatCode="0.00">
                        <c:v>1.85</c:v>
                      </c:pt>
                      <c:pt idx="470" formatCode="0.00">
                        <c:v>1.8</c:v>
                      </c:pt>
                      <c:pt idx="471" formatCode="0.00">
                        <c:v>1.82</c:v>
                      </c:pt>
                      <c:pt idx="472" formatCode="0.00">
                        <c:v>1.95</c:v>
                      </c:pt>
                      <c:pt idx="473" formatCode="0.00">
                        <c:v>1.95</c:v>
                      </c:pt>
                      <c:pt idx="474" formatCode="0.00">
                        <c:v>1.9</c:v>
                      </c:pt>
                      <c:pt idx="475" formatCode="0.00">
                        <c:v>1.86</c:v>
                      </c:pt>
                      <c:pt idx="476" formatCode="0.00">
                        <c:v>1.8</c:v>
                      </c:pt>
                      <c:pt idx="477" formatCode="0.00">
                        <c:v>1.82</c:v>
                      </c:pt>
                      <c:pt idx="478" formatCode="0.00">
                        <c:v>1.85</c:v>
                      </c:pt>
                      <c:pt idx="479" formatCode="0.00">
                        <c:v>1.87</c:v>
                      </c:pt>
                      <c:pt idx="480" formatCode="0.00">
                        <c:v>1.92</c:v>
                      </c:pt>
                      <c:pt idx="481" formatCode="0.00">
                        <c:v>2.02</c:v>
                      </c:pt>
                      <c:pt idx="482" formatCode="0.00">
                        <c:v>2.04</c:v>
                      </c:pt>
                      <c:pt idx="483" formatCode="0.00">
                        <c:v>2</c:v>
                      </c:pt>
                      <c:pt idx="484" formatCode="0.00">
                        <c:v>2.1</c:v>
                      </c:pt>
                      <c:pt idx="485" formatCode="0.00">
                        <c:v>2.12</c:v>
                      </c:pt>
                      <c:pt idx="486" formatCode="0.00">
                        <c:v>1.98</c:v>
                      </c:pt>
                      <c:pt idx="487" formatCode="0.00">
                        <c:v>1.82</c:v>
                      </c:pt>
                      <c:pt idx="488" formatCode="0.00">
                        <c:v>1.68</c:v>
                      </c:pt>
                      <c:pt idx="489" formatCode="0.00">
                        <c:v>1.55</c:v>
                      </c:pt>
                      <c:pt idx="490" formatCode="0.00">
                        <c:v>1.62</c:v>
                      </c:pt>
                      <c:pt idx="491" formatCode="0.00">
                        <c:v>1.6</c:v>
                      </c:pt>
                      <c:pt idx="492" formatCode="0.00">
                        <c:v>1.54</c:v>
                      </c:pt>
                      <c:pt idx="493" formatCode="0.00">
                        <c:v>1.56</c:v>
                      </c:pt>
                      <c:pt idx="494" formatCode="0.00">
                        <c:v>1.56</c:v>
                      </c:pt>
                      <c:pt idx="495" formatCode="0.00">
                        <c:v>1.6</c:v>
                      </c:pt>
                      <c:pt idx="496" formatCode="0.00">
                        <c:v>1.62</c:v>
                      </c:pt>
                      <c:pt idx="497" formatCode="0.00">
                        <c:v>1.63</c:v>
                      </c:pt>
                      <c:pt idx="498" formatCode="0.00">
                        <c:v>1.65</c:v>
                      </c:pt>
                      <c:pt idx="499" formatCode="0.00">
                        <c:v>1.7</c:v>
                      </c:pt>
                      <c:pt idx="500" formatCode="0.00">
                        <c:v>1.72</c:v>
                      </c:pt>
                      <c:pt idx="501" formatCode="0.00">
                        <c:v>1.69</c:v>
                      </c:pt>
                      <c:pt idx="502" formatCode="0.00">
                        <c:v>1.64</c:v>
                      </c:pt>
                      <c:pt idx="503" formatCode="0.00">
                        <c:v>1.6</c:v>
                      </c:pt>
                      <c:pt idx="504" formatCode="0.00">
                        <c:v>1.55</c:v>
                      </c:pt>
                      <c:pt idx="505" formatCode="0.00">
                        <c:v>1.52</c:v>
                      </c:pt>
                      <c:pt idx="506" formatCode="0.00">
                        <c:v>1.48</c:v>
                      </c:pt>
                      <c:pt idx="507" formatCode="0.00">
                        <c:v>1.5</c:v>
                      </c:pt>
                      <c:pt idx="508" formatCode="0.00">
                        <c:v>1.5</c:v>
                      </c:pt>
                      <c:pt idx="509" formatCode="0.00">
                        <c:v>1.52</c:v>
                      </c:pt>
                      <c:pt idx="510" formatCode="0.00">
                        <c:v>1.48</c:v>
                      </c:pt>
                      <c:pt idx="511" formatCode="0.00">
                        <c:v>1.5</c:v>
                      </c:pt>
                      <c:pt idx="512" formatCode="0.00">
                        <c:v>1.5</c:v>
                      </c:pt>
                      <c:pt idx="513" formatCode="0.00">
                        <c:v>1.5</c:v>
                      </c:pt>
                      <c:pt idx="514" formatCode="0.00">
                        <c:v>1.53</c:v>
                      </c:pt>
                      <c:pt idx="515" formatCode="0.00">
                        <c:v>1.53</c:v>
                      </c:pt>
                      <c:pt idx="516" formatCode="0.00">
                        <c:v>1.53</c:v>
                      </c:pt>
                      <c:pt idx="517" formatCode="0.00">
                        <c:v>1.5</c:v>
                      </c:pt>
                      <c:pt idx="518" formatCode="0.00">
                        <c:v>1.53</c:v>
                      </c:pt>
                      <c:pt idx="519" formatCode="0.00">
                        <c:v>1.53</c:v>
                      </c:pt>
                      <c:pt idx="520" formatCode="0.00">
                        <c:v>1.53</c:v>
                      </c:pt>
                      <c:pt idx="521" formatCode="0.00">
                        <c:v>1.53</c:v>
                      </c:pt>
                      <c:pt idx="522" formatCode="0.00">
                        <c:v>1.53</c:v>
                      </c:pt>
                      <c:pt idx="523" formatCode="0.00">
                        <c:v>1.7</c:v>
                      </c:pt>
                      <c:pt idx="524" formatCode="0.00">
                        <c:v>1.66</c:v>
                      </c:pt>
                      <c:pt idx="525" formatCode="0.00">
                        <c:v>1.61</c:v>
                      </c:pt>
                      <c:pt idx="526" formatCode="0.00">
                        <c:v>1.59</c:v>
                      </c:pt>
                      <c:pt idx="527" formatCode="0.00">
                        <c:v>1.52</c:v>
                      </c:pt>
                      <c:pt idx="528" formatCode="0.00">
                        <c:v>1.55</c:v>
                      </c:pt>
                      <c:pt idx="529" formatCode="0.00">
                        <c:v>1.54</c:v>
                      </c:pt>
                      <c:pt idx="530" formatCode="0.00">
                        <c:v>1.53</c:v>
                      </c:pt>
                      <c:pt idx="531" formatCode="0.00">
                        <c:v>1.48</c:v>
                      </c:pt>
                      <c:pt idx="532" formatCode="0.00">
                        <c:v>1.45</c:v>
                      </c:pt>
                      <c:pt idx="533" formatCode="0.00">
                        <c:v>1.43</c:v>
                      </c:pt>
                      <c:pt idx="534" formatCode="0.00">
                        <c:v>1.4</c:v>
                      </c:pt>
                      <c:pt idx="535" formatCode="0.00">
                        <c:v>1.43</c:v>
                      </c:pt>
                      <c:pt idx="536" formatCode="0.00">
                        <c:v>1.45</c:v>
                      </c:pt>
                      <c:pt idx="537" formatCode="0.00">
                        <c:v>1.43</c:v>
                      </c:pt>
                      <c:pt idx="538" formatCode="0.00">
                        <c:v>1.4</c:v>
                      </c:pt>
                      <c:pt idx="539" formatCode="0.00">
                        <c:v>1.36</c:v>
                      </c:pt>
                      <c:pt idx="540" formatCode="0.00">
                        <c:v>1.34</c:v>
                      </c:pt>
                      <c:pt idx="541" formatCode="0.00">
                        <c:v>1.3</c:v>
                      </c:pt>
                      <c:pt idx="542" formatCode="0.00">
                        <c:v>1.3</c:v>
                      </c:pt>
                      <c:pt idx="543" formatCode="0.00">
                        <c:v>1.28</c:v>
                      </c:pt>
                      <c:pt idx="544" formatCode="0.00">
                        <c:v>1.26</c:v>
                      </c:pt>
                      <c:pt idx="545" formatCode="0.00">
                        <c:v>1.24</c:v>
                      </c:pt>
                      <c:pt idx="546" formatCode="0.00">
                        <c:v>1.2</c:v>
                      </c:pt>
                      <c:pt idx="547" formatCode="0.00">
                        <c:v>1.18</c:v>
                      </c:pt>
                      <c:pt idx="548" formatCode="0.00">
                        <c:v>1.1599999999999999</c:v>
                      </c:pt>
                      <c:pt idx="549" formatCode="0.00">
                        <c:v>1.1399999999999999</c:v>
                      </c:pt>
                      <c:pt idx="550" formatCode="0.00">
                        <c:v>1.1399999999999999</c:v>
                      </c:pt>
                      <c:pt idx="551" formatCode="0.00">
                        <c:v>1.1200000000000001</c:v>
                      </c:pt>
                      <c:pt idx="552" formatCode="0.00">
                        <c:v>1.1200000000000001</c:v>
                      </c:pt>
                      <c:pt idx="553" formatCode="0.00">
                        <c:v>1.1200000000000001</c:v>
                      </c:pt>
                      <c:pt idx="554" formatCode="0.00">
                        <c:v>1.1299999999999999</c:v>
                      </c:pt>
                      <c:pt idx="555" formatCode="0.00">
                        <c:v>1.1299999999999999</c:v>
                      </c:pt>
                      <c:pt idx="556" formatCode="0.00">
                        <c:v>1.1499999999999999</c:v>
                      </c:pt>
                      <c:pt idx="557" formatCode="0.00">
                        <c:v>1.1299999999999999</c:v>
                      </c:pt>
                      <c:pt idx="558" formatCode="0.00">
                        <c:v>1.1200000000000001</c:v>
                      </c:pt>
                      <c:pt idx="559" formatCode="0.00">
                        <c:v>1.1299999999999999</c:v>
                      </c:pt>
                      <c:pt idx="560" formatCode="0.00">
                        <c:v>1.1299999999999999</c:v>
                      </c:pt>
                      <c:pt idx="561" formatCode="0.00">
                        <c:v>1.1000000000000001</c:v>
                      </c:pt>
                      <c:pt idx="562" formatCode="0.00">
                        <c:v>1.0900000000000001</c:v>
                      </c:pt>
                      <c:pt idx="563" formatCode="0.00">
                        <c:v>1.0900000000000001</c:v>
                      </c:pt>
                      <c:pt idx="564" formatCode="0.00">
                        <c:v>1.07</c:v>
                      </c:pt>
                      <c:pt idx="565" formatCode="0.00">
                        <c:v>1.07</c:v>
                      </c:pt>
                      <c:pt idx="566" formatCode="0.00">
                        <c:v>1.05</c:v>
                      </c:pt>
                      <c:pt idx="567" formatCode="0.00">
                        <c:v>1.05</c:v>
                      </c:pt>
                      <c:pt idx="568" formatCode="0.00">
                        <c:v>1.07</c:v>
                      </c:pt>
                      <c:pt idx="569" formatCode="0.00">
                        <c:v>1.07</c:v>
                      </c:pt>
                      <c:pt idx="570" formatCode="0.00">
                        <c:v>1.1000000000000001</c:v>
                      </c:pt>
                      <c:pt idx="571" formatCode="0.00">
                        <c:v>1.1200000000000001</c:v>
                      </c:pt>
                      <c:pt idx="572" formatCode="0.00">
                        <c:v>1.17</c:v>
                      </c:pt>
                      <c:pt idx="573" formatCode="0.00">
                        <c:v>1.1499999999999999</c:v>
                      </c:pt>
                      <c:pt idx="574" formatCode="0.00">
                        <c:v>1.1299999999999999</c:v>
                      </c:pt>
                      <c:pt idx="575" formatCode="0.00">
                        <c:v>1.24</c:v>
                      </c:pt>
                      <c:pt idx="576" formatCode="0.00">
                        <c:v>1.66</c:v>
                      </c:pt>
                      <c:pt idx="577" formatCode="0.00">
                        <c:v>2.02</c:v>
                      </c:pt>
                      <c:pt idx="578" formatCode="0.00">
                        <c:v>2.06</c:v>
                      </c:pt>
                      <c:pt idx="579" formatCode="0.00">
                        <c:v>1.92</c:v>
                      </c:pt>
                      <c:pt idx="580" formatCode="0.00">
                        <c:v>1.8</c:v>
                      </c:pt>
                      <c:pt idx="581" formatCode="0.00">
                        <c:v>1.86</c:v>
                      </c:pt>
                      <c:pt idx="582" formatCode="0.00">
                        <c:v>1.86</c:v>
                      </c:pt>
                      <c:pt idx="583" formatCode="0.00">
                        <c:v>1.78</c:v>
                      </c:pt>
                      <c:pt idx="584" formatCode="0.00">
                        <c:v>1.65</c:v>
                      </c:pt>
                      <c:pt idx="585" formatCode="0.00">
                        <c:v>1.58</c:v>
                      </c:pt>
                      <c:pt idx="586" formatCode="0.00">
                        <c:v>1.88</c:v>
                      </c:pt>
                      <c:pt idx="587" formatCode="0.00">
                        <c:v>1.83</c:v>
                      </c:pt>
                      <c:pt idx="588" formatCode="0.00">
                        <c:v>2.08</c:v>
                      </c:pt>
                      <c:pt idx="589" formatCode="0.00">
                        <c:v>2.2000000000000002</c:v>
                      </c:pt>
                      <c:pt idx="590" formatCode="0.00">
                        <c:v>2.2999999999999998</c:v>
                      </c:pt>
                      <c:pt idx="591" formatCode="0.00">
                        <c:v>2.41</c:v>
                      </c:pt>
                      <c:pt idx="592" formatCode="0.00">
                        <c:v>2.5</c:v>
                      </c:pt>
                      <c:pt idx="593" formatCode="0.00">
                        <c:v>2.2999999999999998</c:v>
                      </c:pt>
                      <c:pt idx="594" formatCode="0.00">
                        <c:v>1.9</c:v>
                      </c:pt>
                      <c:pt idx="595" formatCode="0.00">
                        <c:v>1.8</c:v>
                      </c:pt>
                      <c:pt idx="596" formatCode="0.00">
                        <c:v>1.9</c:v>
                      </c:pt>
                      <c:pt idx="597" formatCode="0.00">
                        <c:v>1.8</c:v>
                      </c:pt>
                      <c:pt idx="598" formatCode="0.00">
                        <c:v>1.64</c:v>
                      </c:pt>
                      <c:pt idx="599" formatCode="0.00">
                        <c:v>1.56</c:v>
                      </c:pt>
                      <c:pt idx="600" formatCode="0.00">
                        <c:v>1.5</c:v>
                      </c:pt>
                      <c:pt idx="668" formatCode="0.00">
                        <c:v>2.12</c:v>
                      </c:pt>
                      <c:pt idx="669" formatCode="0.00">
                        <c:v>2.12</c:v>
                      </c:pt>
                      <c:pt idx="670" formatCode="0.00">
                        <c:v>2.2000000000000002</c:v>
                      </c:pt>
                      <c:pt idx="671" formatCode="0.00">
                        <c:v>2.34</c:v>
                      </c:pt>
                      <c:pt idx="672" formatCode="0.00">
                        <c:v>2.4500000000000002</c:v>
                      </c:pt>
                      <c:pt idx="673" formatCode="0.00">
                        <c:v>2.56</c:v>
                      </c:pt>
                      <c:pt idx="674" formatCode="0.00">
                        <c:v>2.7</c:v>
                      </c:pt>
                      <c:pt idx="675" formatCode="0.00">
                        <c:v>2.7</c:v>
                      </c:pt>
                      <c:pt idx="676" formatCode="0.00">
                        <c:v>2.48</c:v>
                      </c:pt>
                      <c:pt idx="677" formatCode="0.00">
                        <c:v>2.2599999999999998</c:v>
                      </c:pt>
                      <c:pt idx="678" formatCode="0.00">
                        <c:v>2</c:v>
                      </c:pt>
                      <c:pt idx="679" formatCode="0.00">
                        <c:v>1.95</c:v>
                      </c:pt>
                      <c:pt idx="680" formatCode="0.00">
                        <c:v>1.9</c:v>
                      </c:pt>
                      <c:pt idx="681" formatCode="0.00">
                        <c:v>1.88</c:v>
                      </c:pt>
                      <c:pt idx="682" formatCode="0.00">
                        <c:v>1.84</c:v>
                      </c:pt>
                      <c:pt idx="683" formatCode="0.00">
                        <c:v>1.72</c:v>
                      </c:pt>
                      <c:pt idx="684" formatCode="0.00">
                        <c:v>1.66</c:v>
                      </c:pt>
                      <c:pt idx="685" formatCode="0.00">
                        <c:v>1.65</c:v>
                      </c:pt>
                      <c:pt idx="686" formatCode="0.00">
                        <c:v>1.68</c:v>
                      </c:pt>
                      <c:pt idx="687" formatCode="0.00">
                        <c:v>1.62</c:v>
                      </c:pt>
                      <c:pt idx="688" formatCode="0.00">
                        <c:v>1.69</c:v>
                      </c:pt>
                      <c:pt idx="689" formatCode="0.00">
                        <c:v>1.79</c:v>
                      </c:pt>
                      <c:pt idx="690" formatCode="0.00">
                        <c:v>1.92</c:v>
                      </c:pt>
                      <c:pt idx="691" formatCode="0.00">
                        <c:v>1.88</c:v>
                      </c:pt>
                      <c:pt idx="692" formatCode="0.00">
                        <c:v>1.88</c:v>
                      </c:pt>
                      <c:pt idx="693" formatCode="0.00">
                        <c:v>2.08</c:v>
                      </c:pt>
                      <c:pt idx="694" formatCode="0.00">
                        <c:v>2.04</c:v>
                      </c:pt>
                      <c:pt idx="695" formatCode="0.00">
                        <c:v>1.9</c:v>
                      </c:pt>
                      <c:pt idx="696" formatCode="0.00">
                        <c:v>1.77</c:v>
                      </c:pt>
                      <c:pt idx="697" formatCode="0.00">
                        <c:v>1.79</c:v>
                      </c:pt>
                      <c:pt idx="698" formatCode="0.00">
                        <c:v>1.84</c:v>
                      </c:pt>
                      <c:pt idx="699" formatCode="0.00">
                        <c:v>1.74</c:v>
                      </c:pt>
                      <c:pt idx="700" formatCode="0.00">
                        <c:v>1.68</c:v>
                      </c:pt>
                      <c:pt idx="701" formatCode="0.00">
                        <c:v>1.6</c:v>
                      </c:pt>
                      <c:pt idx="702" formatCode="0.00">
                        <c:v>1.54</c:v>
                      </c:pt>
                      <c:pt idx="703" formatCode="0.00">
                        <c:v>1.5</c:v>
                      </c:pt>
                      <c:pt idx="704" formatCode="0.00">
                        <c:v>1.72</c:v>
                      </c:pt>
                      <c:pt idx="705" formatCode="0.00">
                        <c:v>1.46</c:v>
                      </c:pt>
                      <c:pt idx="706" formatCode="0.00">
                        <c:v>1.5</c:v>
                      </c:pt>
                      <c:pt idx="707" formatCode="0.00">
                        <c:v>1.46</c:v>
                      </c:pt>
                      <c:pt idx="708" formatCode="0.00">
                        <c:v>1.64</c:v>
                      </c:pt>
                      <c:pt idx="709" formatCode="0.00">
                        <c:v>2.08</c:v>
                      </c:pt>
                      <c:pt idx="710" formatCode="0.00">
                        <c:v>2.36</c:v>
                      </c:pt>
                      <c:pt idx="711" formatCode="0.00">
                        <c:v>2.2799999999999998</c:v>
                      </c:pt>
                      <c:pt idx="712" formatCode="0.00">
                        <c:v>2.2000000000000002</c:v>
                      </c:pt>
                      <c:pt idx="713" formatCode="0.00">
                        <c:v>2.2200000000000002</c:v>
                      </c:pt>
                      <c:pt idx="714" formatCode="0.00">
                        <c:v>2.35</c:v>
                      </c:pt>
                      <c:pt idx="715" formatCode="0.00">
                        <c:v>2.3199999999999998</c:v>
                      </c:pt>
                      <c:pt idx="716" formatCode="0.00">
                        <c:v>2.2799999999999998</c:v>
                      </c:pt>
                      <c:pt idx="717" formatCode="0.00">
                        <c:v>2.2000000000000002</c:v>
                      </c:pt>
                      <c:pt idx="718" formatCode="0.00">
                        <c:v>2.12</c:v>
                      </c:pt>
                      <c:pt idx="719" formatCode="0.00">
                        <c:v>2.08</c:v>
                      </c:pt>
                      <c:pt idx="720" formatCode="0.00">
                        <c:v>2</c:v>
                      </c:pt>
                      <c:pt idx="721" formatCode="0.00">
                        <c:v>2.04</c:v>
                      </c:pt>
                      <c:pt idx="722" formatCode="0.00">
                        <c:v>2.25</c:v>
                      </c:pt>
                      <c:pt idx="723" formatCode="0.00">
                        <c:v>2.2999999999999998</c:v>
                      </c:pt>
                      <c:pt idx="724" formatCode="0.00">
                        <c:v>2.34</c:v>
                      </c:pt>
                      <c:pt idx="725" formatCode="0.00">
                        <c:v>2.46</c:v>
                      </c:pt>
                      <c:pt idx="726" formatCode="0.00">
                        <c:v>2.67</c:v>
                      </c:pt>
                      <c:pt idx="727" formatCode="0.00">
                        <c:v>2.87</c:v>
                      </c:pt>
                      <c:pt idx="728" formatCode="0.00">
                        <c:v>3.15</c:v>
                      </c:pt>
                      <c:pt idx="729" formatCode="0.00">
                        <c:v>3.08</c:v>
                      </c:pt>
                      <c:pt idx="730" formatCode="0.00">
                        <c:v>2.93</c:v>
                      </c:pt>
                      <c:pt idx="731" formatCode="0.00">
                        <c:v>2.81</c:v>
                      </c:pt>
                    </c:numCache>
                  </c:numRef>
                </c:val>
                <c:smooth val="1"/>
                <c:extLst xmlns:c15="http://schemas.microsoft.com/office/drawing/2012/chart">
                  <c:ext xmlns:c16="http://schemas.microsoft.com/office/drawing/2014/chart" uri="{C3380CC4-5D6E-409C-BE32-E72D297353CC}">
                    <c16:uniqueId val="{00000013-C356-4A58-9C10-638A3180D7E4}"/>
                  </c:ext>
                </c:extLst>
              </c15:ser>
            </c15:filteredLineSeries>
          </c:ext>
        </c:extLst>
      </c:lineChart>
      <c:dateAx>
        <c:axId val="314482696"/>
        <c:scaling>
          <c:orientation val="minMax"/>
          <c:min val="42370"/>
        </c:scaling>
        <c:delete val="0"/>
        <c:axPos val="b"/>
        <c:title>
          <c:tx>
            <c:rich>
              <a:bodyPr/>
              <a:lstStyle/>
              <a:p>
                <a:pPr>
                  <a:defRPr b="1">
                    <a:solidFill>
                      <a:schemeClr val="accent5">
                        <a:lumMod val="75000"/>
                      </a:schemeClr>
                    </a:solidFill>
                    <a:latin typeface="Arial" panose="020B0604020202020204" pitchFamily="34" charset="0"/>
                    <a:cs typeface="Arial" panose="020B0604020202020204" pitchFamily="34" charset="0"/>
                  </a:defRPr>
                </a:pPr>
                <a:r>
                  <a:rPr lang="es-CO"/>
                  <a:t>Título</a:t>
                </a:r>
              </a:p>
            </c:rich>
          </c:tx>
          <c:layout>
            <c:manualLayout>
              <c:xMode val="edge"/>
              <c:yMode val="edge"/>
              <c:x val="1.2498861566484561E-3"/>
              <c:y val="4.5063537554750448E-2"/>
            </c:manualLayout>
          </c:layout>
          <c:overlay val="0"/>
          <c:spPr>
            <a:noFill/>
            <a:ln w="25400">
              <a:noFill/>
            </a:ln>
          </c:spPr>
        </c:title>
        <c:numFmt formatCode="mmm" sourceLinked="0"/>
        <c:majorTickMark val="out"/>
        <c:minorTickMark val="none"/>
        <c:tickLblPos val="nextTo"/>
        <c:spPr>
          <a:ln w="3175">
            <a:solidFill>
              <a:srgbClr val="000000"/>
            </a:solidFill>
            <a:prstDash val="solid"/>
          </a:ln>
        </c:spPr>
        <c:txPr>
          <a:bodyPr rot="0" vert="horz"/>
          <a:lstStyle/>
          <a:p>
            <a:pPr>
              <a:defRPr sz="1200" b="1" baseline="0">
                <a:latin typeface="+mn-lt"/>
              </a:defRPr>
            </a:pPr>
            <a:endParaRPr lang="es-CO"/>
          </a:p>
        </c:txPr>
        <c:crossAx val="314483088"/>
        <c:crossesAt val="0"/>
        <c:auto val="0"/>
        <c:lblOffset val="100"/>
        <c:baseTimeUnit val="days"/>
        <c:majorUnit val="1"/>
        <c:majorTimeUnit val="months"/>
        <c:minorUnit val="1"/>
        <c:minorTimeUnit val="months"/>
      </c:dateAx>
      <c:valAx>
        <c:axId val="314483088"/>
        <c:scaling>
          <c:orientation val="minMax"/>
          <c:max val="10"/>
          <c:min val="0"/>
        </c:scaling>
        <c:delete val="0"/>
        <c:axPos val="l"/>
        <c:majorGridlines/>
        <c:numFmt formatCode="0.00" sourceLinked="1"/>
        <c:majorTickMark val="cross"/>
        <c:minorTickMark val="none"/>
        <c:tickLblPos val="nextTo"/>
        <c:spPr>
          <a:ln w="3175">
            <a:solidFill>
              <a:srgbClr val="000000"/>
            </a:solidFill>
            <a:prstDash val="solid"/>
          </a:ln>
        </c:spPr>
        <c:txPr>
          <a:bodyPr rot="0" vert="horz"/>
          <a:lstStyle/>
          <a:p>
            <a:pPr>
              <a:defRPr sz="1000" b="1" baseline="0">
                <a:latin typeface="+mn-lt"/>
              </a:defRPr>
            </a:pPr>
            <a:endParaRPr lang="es-CO"/>
          </a:p>
        </c:txPr>
        <c:crossAx val="314482696"/>
        <c:crosses val="autoZero"/>
        <c:crossBetween val="midCat"/>
        <c:majorUnit val="1"/>
      </c:valAx>
      <c:spPr>
        <a:blipFill dpi="0" rotWithShape="1">
          <a:blip xmlns:r="http://schemas.openxmlformats.org/officeDocument/2006/relationships" r:embed="rId2">
            <a:alphaModFix amt="45000"/>
          </a:blip>
          <a:srcRect/>
          <a:stretch>
            <a:fillRect/>
          </a:stretch>
        </a:blipFill>
        <a:ln w="25400">
          <a:solidFill>
            <a:schemeClr val="tx1"/>
          </a:solidFill>
          <a:prstDash val="solid"/>
        </a:ln>
      </c:spPr>
    </c:plotArea>
    <c:legend>
      <c:legendPos val="b"/>
      <c:layout>
        <c:manualLayout>
          <c:xMode val="edge"/>
          <c:yMode val="edge"/>
          <c:x val="3.966575591985428E-2"/>
          <c:y val="0.86699360445967266"/>
          <c:w val="0.93905794626593808"/>
          <c:h val="0.11302832029809805"/>
        </c:manualLayout>
      </c:layout>
      <c:overlay val="0"/>
      <c:spPr>
        <a:solidFill>
          <a:sysClr val="window" lastClr="FFFFFF">
            <a:lumMod val="85000"/>
            <a:alpha val="51000"/>
          </a:sysClr>
        </a:solidFill>
        <a:ln w="25400">
          <a:solidFill>
            <a:schemeClr val="tx1"/>
          </a:solidFill>
          <a:prstDash val="solid"/>
        </a:ln>
      </c:spPr>
      <c:txPr>
        <a:bodyPr/>
        <a:lstStyle/>
        <a:p>
          <a:pPr>
            <a:defRPr sz="800" b="1">
              <a:solidFill>
                <a:schemeClr val="accent5">
                  <a:lumMod val="50000"/>
                </a:schemeClr>
              </a:solidFill>
              <a:latin typeface="Arial" panose="020B0604020202020204" pitchFamily="34" charset="0"/>
              <a:cs typeface="Arial" panose="020B0604020202020204" pitchFamily="34" charset="0"/>
            </a:defRPr>
          </a:pPr>
          <a:endParaRPr lang="es-CO"/>
        </a:p>
      </c:txPr>
    </c:legend>
    <c:plotVisOnly val="1"/>
    <c:dispBlanksAs val="gap"/>
    <c:showDLblsOverMax val="0"/>
  </c:chart>
  <c:spPr>
    <a:solidFill>
      <a:srgbClr val="4F81BD">
        <a:lumMod val="20000"/>
        <a:lumOff val="80000"/>
      </a:srgbClr>
    </a:solidFill>
    <a:ln w="3175">
      <a:solidFill>
        <a:srgbClr val="000000"/>
      </a:solidFill>
      <a:prstDash val="solid"/>
    </a:ln>
  </c:spPr>
  <c:txPr>
    <a:bodyPr/>
    <a:lstStyle/>
    <a:p>
      <a:pPr>
        <a:defRPr sz="900" b="0" i="0" u="none" strike="noStrike" baseline="0">
          <a:solidFill>
            <a:srgbClr val="000000"/>
          </a:solidFill>
          <a:latin typeface="Arial Narrow" pitchFamily="34" charset="0"/>
          <a:ea typeface="Arial"/>
          <a:cs typeface="Arial"/>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4-04T10:19:02.905" idx="5">
    <p:pos x="10" y="10"/>
    <p:text>los vientos en 850 hPa oscilan, al oriente de la cuenca, entre valores oestes, asociados con el calentamiento en superficie, y tenues del este. La parte media de la cuenca registra ultimamente valores cercanos a los climatologicos</p:text>
    <p:extLst>
      <p:ext uri="{C676402C-5697-4E1C-873F-D02D1690AC5C}">
        <p15:threadingInfo xmlns:p15="http://schemas.microsoft.com/office/powerpoint/2012/main" timeZoneBias="300"/>
      </p:ext>
    </p:extLst>
  </p:cm>
</p:cmLst>
</file>

<file path=ppt/drawings/_rels/drawing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drawing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drawing1.xml><?xml version="1.0" encoding="utf-8"?>
<c:userShapes xmlns:c="http://schemas.openxmlformats.org/drawingml/2006/chart">
  <cdr:relSizeAnchor xmlns:cdr="http://schemas.openxmlformats.org/drawingml/2006/chartDrawing">
    <cdr:from>
      <cdr:x>0.39843</cdr:x>
      <cdr:y>0.59668</cdr:y>
    </cdr:from>
    <cdr:to>
      <cdr:x>0.68958</cdr:x>
      <cdr:y>0.7018</cdr:y>
    </cdr:to>
    <cdr:grpSp>
      <cdr:nvGrpSpPr>
        <cdr:cNvPr id="4" name="Grupo 3"/>
        <cdr:cNvGrpSpPr/>
      </cdr:nvGrpSpPr>
      <cdr:grpSpPr>
        <a:xfrm xmlns:a="http://schemas.openxmlformats.org/drawingml/2006/main">
          <a:off x="3729321" y="3351327"/>
          <a:ext cx="2725175" cy="590420"/>
          <a:chOff x="1490400" y="2874690"/>
          <a:chExt cx="2620350" cy="567648"/>
        </a:xfrm>
      </cdr:grpSpPr>
      <cdr:sp macro="" textlink="">
        <cdr:nvSpPr>
          <cdr:cNvPr id="3" name="CuadroTexto 1"/>
          <cdr:cNvSpPr txBox="1"/>
        </cdr:nvSpPr>
        <cdr:spPr>
          <a:xfrm xmlns:a="http://schemas.openxmlformats.org/drawingml/2006/main">
            <a:off x="2230920" y="2874690"/>
            <a:ext cx="1879830" cy="411966"/>
          </a:xfrm>
          <a:prstGeom xmlns:a="http://schemas.openxmlformats.org/drawingml/2006/main" prst="rect">
            <a:avLst/>
          </a:prstGeom>
        </cdr:spPr>
        <cdr:txBody>
          <a:bodyPr xmlns:a="http://schemas.openxmlformats.org/drawingml/2006/main" wrap="none" lIns="0" tIns="0" rIns="0" bIns="0" rtlCol="0" anchor="ctr" anchorCtr="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600" b="1">
                <a:solidFill>
                  <a:schemeClr val="accent6">
                    <a:lumMod val="50000"/>
                  </a:schemeClr>
                </a:solidFill>
                <a:effectLst>
                  <a:outerShdw blurRad="63500" sx="102000" sy="102000" algn="ctr" rotWithShape="0">
                    <a:prstClr val="black">
                      <a:alpha val="40000"/>
                    </a:prstClr>
                  </a:outerShdw>
                </a:effectLst>
                <a:latin typeface="Arial Narrow" panose="020B0606020202030204" pitchFamily="34" charset="0"/>
              </a:rPr>
              <a:t>DÉFICIT</a:t>
            </a:r>
          </a:p>
          <a:p xmlns:a="http://schemas.openxmlformats.org/drawingml/2006/main">
            <a:pPr algn="ctr"/>
            <a:r>
              <a:rPr lang="es-CO" sz="1200" b="0">
                <a:solidFill>
                  <a:schemeClr val="accent6">
                    <a:lumMod val="50000"/>
                  </a:schemeClr>
                </a:solidFill>
                <a:latin typeface="Arial Narrow" panose="020B0606020202030204" pitchFamily="34" charset="0"/>
              </a:rPr>
              <a:t>(Lluvias</a:t>
            </a:r>
            <a:r>
              <a:rPr lang="es-CO" sz="1200" b="0" baseline="0">
                <a:solidFill>
                  <a:schemeClr val="accent6">
                    <a:lumMod val="50000"/>
                  </a:schemeClr>
                </a:solidFill>
                <a:latin typeface="Arial Narrow" panose="020B0606020202030204" pitchFamily="34" charset="0"/>
              </a:rPr>
              <a:t> por Debajo de lo Normal)</a:t>
            </a:r>
            <a:endParaRPr lang="es-CO" sz="1200" b="0">
              <a:solidFill>
                <a:schemeClr val="accent6">
                  <a:lumMod val="50000"/>
                </a:schemeClr>
              </a:solidFill>
              <a:latin typeface="Arial Narrow" panose="020B0606020202030204" pitchFamily="34" charset="0"/>
            </a:endParaRPr>
          </a:p>
        </cdr:txBody>
      </cdr:sp>
      <cdr:pic>
        <cdr:nvPicPr>
          <cdr:cNvPr id="5" name="Imagen 4"/>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1490400" y="2902338"/>
            <a:ext cx="666900" cy="540000"/>
          </a:xfrm>
          <a:prstGeom xmlns:a="http://schemas.openxmlformats.org/drawingml/2006/main" prst="rect">
            <a:avLst/>
          </a:prstGeom>
        </cdr:spPr>
      </cdr:pic>
    </cdr:grpSp>
  </cdr:relSizeAnchor>
  <cdr:relSizeAnchor xmlns:cdr="http://schemas.openxmlformats.org/drawingml/2006/chartDrawing">
    <cdr:from>
      <cdr:x>0.66326</cdr:x>
      <cdr:y>0.08715</cdr:y>
    </cdr:from>
    <cdr:to>
      <cdr:x>0.95384</cdr:x>
      <cdr:y>0.18715</cdr:y>
    </cdr:to>
    <cdr:grpSp>
      <cdr:nvGrpSpPr>
        <cdr:cNvPr id="8" name="Grupo 7"/>
        <cdr:cNvGrpSpPr/>
      </cdr:nvGrpSpPr>
      <cdr:grpSpPr>
        <a:xfrm xmlns:a="http://schemas.openxmlformats.org/drawingml/2006/main">
          <a:off x="6208140" y="489489"/>
          <a:ext cx="2719841" cy="561662"/>
          <a:chOff x="5453820" y="526662"/>
          <a:chExt cx="2615224" cy="540000"/>
        </a:xfrm>
      </cdr:grpSpPr>
      <cdr:sp macro="" textlink="">
        <cdr:nvSpPr>
          <cdr:cNvPr id="2" name="CuadroTexto 1"/>
          <cdr:cNvSpPr txBox="1"/>
        </cdr:nvSpPr>
        <cdr:spPr>
          <a:xfrm xmlns:a="http://schemas.openxmlformats.org/drawingml/2006/main">
            <a:off x="5453820" y="595242"/>
            <a:ext cx="1900710" cy="411966"/>
          </a:xfrm>
          <a:prstGeom xmlns:a="http://schemas.openxmlformats.org/drawingml/2006/main" prst="rect">
            <a:avLst/>
          </a:prstGeom>
        </cdr:spPr>
        <cdr:txBody>
          <a:bodyPr xmlns:a="http://schemas.openxmlformats.org/drawingml/2006/main" vertOverflow="clip" horzOverflow="clip" wrap="none" lIns="0" tIns="0" rIns="0" bIns="0" rtlCol="0" anchor="ctr" anchorCtr="1">
            <a:spAutoFit/>
          </a:bodyPr>
          <a:lstStyle xmlns:a="http://schemas.openxmlformats.org/drawingml/2006/main"/>
          <a:p xmlns:a="http://schemas.openxmlformats.org/drawingml/2006/main">
            <a:pPr algn="ctr"/>
            <a:r>
              <a:rPr lang="es-CO" sz="1600" b="1">
                <a:solidFill>
                  <a:schemeClr val="accent1">
                    <a:lumMod val="50000"/>
                  </a:schemeClr>
                </a:solidFill>
                <a:effectLst>
                  <a:outerShdw blurRad="63500" sx="102000" sy="102000" algn="ctr" rotWithShape="0">
                    <a:prstClr val="black">
                      <a:alpha val="40000"/>
                    </a:prstClr>
                  </a:outerShdw>
                </a:effectLst>
                <a:latin typeface="Arial Narrow" panose="020B0606020202030204" pitchFamily="34" charset="0"/>
              </a:rPr>
              <a:t>EXCESO</a:t>
            </a:r>
          </a:p>
          <a:p xmlns:a="http://schemas.openxmlformats.org/drawingml/2006/main">
            <a:pPr algn="ctr"/>
            <a:r>
              <a:rPr lang="es-CO" sz="1200" b="0">
                <a:solidFill>
                  <a:schemeClr val="accent1">
                    <a:lumMod val="50000"/>
                  </a:schemeClr>
                </a:solidFill>
                <a:latin typeface="Arial Narrow" panose="020B0606020202030204" pitchFamily="34" charset="0"/>
              </a:rPr>
              <a:t>(Lluvias</a:t>
            </a:r>
            <a:r>
              <a:rPr lang="es-CO" sz="1200" b="0" baseline="0">
                <a:solidFill>
                  <a:schemeClr val="accent1">
                    <a:lumMod val="50000"/>
                  </a:schemeClr>
                </a:solidFill>
                <a:latin typeface="Arial Narrow" panose="020B0606020202030204" pitchFamily="34" charset="0"/>
              </a:rPr>
              <a:t> por Encima de lo Normal)</a:t>
            </a:r>
            <a:endParaRPr lang="es-CO" sz="1200" b="0">
              <a:solidFill>
                <a:schemeClr val="accent1">
                  <a:lumMod val="50000"/>
                </a:schemeClr>
              </a:solidFill>
              <a:latin typeface="Arial Narrow" panose="020B0606020202030204" pitchFamily="34" charset="0"/>
            </a:endParaRPr>
          </a:p>
        </cdr:txBody>
      </cdr:sp>
      <cdr:pic>
        <cdr:nvPicPr>
          <cdr:cNvPr id="6" name="Imagen 5"/>
          <cdr:cNvPicPr>
            <a:picLocks xmlns:a="http://schemas.openxmlformats.org/drawingml/2006/main" noChangeAspect="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451914" y="526662"/>
            <a:ext cx="617130" cy="540000"/>
          </a:xfrm>
          <a:prstGeom xmlns:a="http://schemas.openxmlformats.org/drawingml/2006/main" prst="rect">
            <a:avLst/>
          </a:prstGeom>
        </cdr:spPr>
      </cdr:pic>
    </cdr:grpSp>
  </cdr:relSizeAnchor>
</c:userShapes>
</file>

<file path=ppt/drawings/drawing2.xml><?xml version="1.0" encoding="utf-8"?>
<c:userShapes xmlns:c="http://schemas.openxmlformats.org/drawingml/2006/chart">
  <cdr:relSizeAnchor xmlns:cdr="http://schemas.openxmlformats.org/drawingml/2006/chartDrawing">
    <cdr:from>
      <cdr:x>0.38915</cdr:x>
      <cdr:y>0.0947</cdr:y>
    </cdr:from>
    <cdr:to>
      <cdr:x>0.68268</cdr:x>
      <cdr:y>0.2347</cdr:y>
    </cdr:to>
    <cdr:grpSp>
      <cdr:nvGrpSpPr>
        <cdr:cNvPr id="2" name="Grupo 1"/>
        <cdr:cNvGrpSpPr/>
      </cdr:nvGrpSpPr>
      <cdr:grpSpPr>
        <a:xfrm xmlns:a="http://schemas.openxmlformats.org/drawingml/2006/main">
          <a:off x="3502350" y="511380"/>
          <a:ext cx="2641770" cy="756000"/>
          <a:chOff x="0" y="0"/>
          <a:chExt cx="2641857" cy="630000"/>
        </a:xfrm>
      </cdr:grpSpPr>
      <cdr:pic>
        <cdr:nvPicPr>
          <cdr:cNvPr id="3" name="Imagen 2"/>
          <cdr:cNvPicPr>
            <a:picLocks xmlns:a="http://schemas.openxmlformats.org/drawingml/2006/main" noChangeAspect="1"/>
          </cdr:cNvPicPr>
        </cdr:nvPicPr>
        <cdr:blipFill>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740767" cy="630000"/>
          </a:xfrm>
          <a:prstGeom xmlns:a="http://schemas.openxmlformats.org/drawingml/2006/main" prst="rect">
            <a:avLst/>
          </a:prstGeom>
        </cdr:spPr>
      </cdr:pic>
      <cdr:sp macro="" textlink="">
        <cdr:nvSpPr>
          <cdr:cNvPr id="4" name="CuadroTexto 2"/>
          <cdr:cNvSpPr txBox="1"/>
        </cdr:nvSpPr>
        <cdr:spPr>
          <a:xfrm xmlns:a="http://schemas.openxmlformats.org/drawingml/2006/main">
            <a:off x="481857" y="89648"/>
            <a:ext cx="2160000" cy="411966"/>
          </a:xfrm>
          <a:prstGeom xmlns:a="http://schemas.openxmlformats.org/drawingml/2006/main" prst="rect">
            <a:avLst/>
          </a:prstGeom>
        </cdr:spPr>
        <cdr:txBody>
          <a:bodyPr xmlns:a="http://schemas.openxmlformats.org/drawingml/2006/main" wrap="square" lIns="0" tIns="0" rIns="0" bIns="0" rtlCol="0" anchor="ctr" anchorCtr="1">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solidFill>
                  <a:schemeClr val="accent2"/>
                </a:solidFill>
                <a:effectLst>
                  <a:outerShdw blurRad="63500" sx="102000" sy="102000" algn="ctr" rotWithShape="0">
                    <a:prstClr val="black">
                      <a:alpha val="40000"/>
                    </a:prstClr>
                  </a:outerShdw>
                </a:effectLst>
                <a:latin typeface="Arial Narrow" panose="020B0606020202030204" pitchFamily="34" charset="0"/>
              </a:rPr>
              <a:t>TEMPERATURA</a:t>
            </a:r>
            <a:r>
              <a:rPr lang="es-CO" sz="1400" b="1" baseline="0">
                <a:solidFill>
                  <a:schemeClr val="accent2"/>
                </a:solidFill>
                <a:effectLst>
                  <a:outerShdw blurRad="63500" sx="102000" sy="102000" algn="ctr" rotWithShape="0">
                    <a:prstClr val="black">
                      <a:alpha val="40000"/>
                    </a:prstClr>
                  </a:outerShdw>
                </a:effectLst>
                <a:latin typeface="Arial Narrow" panose="020B0606020202030204" pitchFamily="34" charset="0"/>
              </a:rPr>
              <a:t> MÁXIMA</a:t>
            </a:r>
            <a:endParaRPr lang="es-CO" sz="1400" b="1">
              <a:solidFill>
                <a:schemeClr val="accent2"/>
              </a:solidFill>
              <a:effectLst>
                <a:outerShdw blurRad="63500" sx="102000" sy="102000" algn="ctr" rotWithShape="0">
                  <a:prstClr val="black">
                    <a:alpha val="40000"/>
                  </a:prstClr>
                </a:outerShdw>
              </a:effectLst>
              <a:latin typeface="Arial Narrow" panose="020B0606020202030204" pitchFamily="34" charset="0"/>
            </a:endParaRPr>
          </a:p>
          <a:p xmlns:a="http://schemas.openxmlformats.org/drawingml/2006/main">
            <a:pPr algn="ctr"/>
            <a:r>
              <a:rPr lang="es-CO" sz="1200" b="0" baseline="0">
                <a:solidFill>
                  <a:schemeClr val="accent2"/>
                </a:solidFill>
                <a:latin typeface="Arial Narrow" panose="020B0606020202030204" pitchFamily="34" charset="0"/>
              </a:rPr>
              <a:t>por Encima de lo Normal</a:t>
            </a:r>
            <a:endParaRPr lang="es-CO" sz="1200" b="0">
              <a:solidFill>
                <a:schemeClr val="accent2"/>
              </a:solidFill>
              <a:latin typeface="Arial Narrow" panose="020B0606020202030204" pitchFamily="34" charset="0"/>
            </a:endParaRPr>
          </a:p>
        </cdr:txBody>
      </cdr:sp>
    </cdr:grpSp>
  </cdr:relSizeAnchor>
  <cdr:relSizeAnchor xmlns:cdr="http://schemas.openxmlformats.org/drawingml/2006/chartDrawing">
    <cdr:from>
      <cdr:x>0.61503</cdr:x>
      <cdr:y>0.58611</cdr:y>
    </cdr:from>
    <cdr:to>
      <cdr:x>0.94841</cdr:x>
      <cdr:y>0.73411</cdr:y>
    </cdr:to>
    <cdr:grpSp>
      <cdr:nvGrpSpPr>
        <cdr:cNvPr id="5" name="Grupo 4"/>
        <cdr:cNvGrpSpPr/>
      </cdr:nvGrpSpPr>
      <cdr:grpSpPr>
        <a:xfrm xmlns:a="http://schemas.openxmlformats.org/drawingml/2006/main">
          <a:off x="5535270" y="3164994"/>
          <a:ext cx="3000420" cy="799200"/>
          <a:chOff x="0" y="0"/>
          <a:chExt cx="3000441" cy="666000"/>
        </a:xfrm>
      </cdr:grpSpPr>
      <cdr:pic>
        <cdr:nvPicPr>
          <cdr:cNvPr id="6" name="Imagen 5"/>
          <cdr:cNvPicPr>
            <a:picLocks xmlns:a="http://schemas.openxmlformats.org/drawingml/2006/main" noChangeAspect="1"/>
          </cdr:cNvPicPr>
        </cdr:nvPicPr>
        <cdr:blipFill>
          <a:blip xmlns:a="http://schemas.openxmlformats.org/drawingml/2006/main" xmlns:r="http://schemas.openxmlformats.org/officeDocument/2006/relationships" r:embed="rId2" cstate="print">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1068930" cy="666000"/>
          </a:xfrm>
          <a:prstGeom xmlns:a="http://schemas.openxmlformats.org/drawingml/2006/main" prst="rect">
            <a:avLst/>
          </a:prstGeom>
        </cdr:spPr>
      </cdr:pic>
      <cdr:sp macro="" textlink="">
        <cdr:nvSpPr>
          <cdr:cNvPr id="7" name="CuadroTexto 2"/>
          <cdr:cNvSpPr txBox="1"/>
        </cdr:nvSpPr>
        <cdr:spPr>
          <a:xfrm xmlns:a="http://schemas.openxmlformats.org/drawingml/2006/main">
            <a:off x="840441" y="100854"/>
            <a:ext cx="2160000" cy="411966"/>
          </a:xfrm>
          <a:prstGeom xmlns:a="http://schemas.openxmlformats.org/drawingml/2006/main" prst="rect">
            <a:avLst/>
          </a:prstGeom>
        </cdr:spPr>
        <cdr:txBody>
          <a:bodyPr xmlns:a="http://schemas.openxmlformats.org/drawingml/2006/main" wrap="square" lIns="0" tIns="0" rIns="0" bIns="0" rtlCol="0" anchor="ctr" anchorCtr="1">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CO" sz="1400" b="1">
                <a:solidFill>
                  <a:schemeClr val="accent5">
                    <a:lumMod val="75000"/>
                  </a:schemeClr>
                </a:solidFill>
                <a:effectLst>
                  <a:outerShdw blurRad="63500" sx="102000" sy="102000" algn="ctr" rotWithShape="0">
                    <a:prstClr val="black">
                      <a:alpha val="40000"/>
                    </a:prstClr>
                  </a:outerShdw>
                </a:effectLst>
                <a:latin typeface="Arial Narrow" panose="020B0606020202030204" pitchFamily="34" charset="0"/>
              </a:rPr>
              <a:t>TEMPERATURA</a:t>
            </a:r>
            <a:r>
              <a:rPr lang="es-CO" sz="1400" b="1" baseline="0">
                <a:solidFill>
                  <a:schemeClr val="accent5">
                    <a:lumMod val="75000"/>
                  </a:schemeClr>
                </a:solidFill>
                <a:effectLst>
                  <a:outerShdw blurRad="63500" sx="102000" sy="102000" algn="ctr" rotWithShape="0">
                    <a:prstClr val="black">
                      <a:alpha val="40000"/>
                    </a:prstClr>
                  </a:outerShdw>
                </a:effectLst>
                <a:latin typeface="Arial Narrow" panose="020B0606020202030204" pitchFamily="34" charset="0"/>
              </a:rPr>
              <a:t> MÁXIMA</a:t>
            </a:r>
            <a:endParaRPr lang="es-CO" sz="1400" b="1">
              <a:solidFill>
                <a:schemeClr val="accent5">
                  <a:lumMod val="75000"/>
                </a:schemeClr>
              </a:solidFill>
              <a:effectLst>
                <a:outerShdw blurRad="63500" sx="102000" sy="102000" algn="ctr" rotWithShape="0">
                  <a:prstClr val="black">
                    <a:alpha val="40000"/>
                  </a:prstClr>
                </a:outerShdw>
              </a:effectLst>
              <a:latin typeface="Arial Narrow" panose="020B0606020202030204" pitchFamily="34" charset="0"/>
            </a:endParaRPr>
          </a:p>
          <a:p xmlns:a="http://schemas.openxmlformats.org/drawingml/2006/main">
            <a:pPr algn="ctr"/>
            <a:r>
              <a:rPr lang="es-CO" sz="1200" b="0" baseline="0">
                <a:solidFill>
                  <a:schemeClr val="accent5">
                    <a:lumMod val="75000"/>
                  </a:schemeClr>
                </a:solidFill>
                <a:latin typeface="Arial Narrow" panose="020B0606020202030204" pitchFamily="34" charset="0"/>
              </a:rPr>
              <a:t>por Debajo de lo Normal</a:t>
            </a:r>
            <a:endParaRPr lang="es-CO" sz="1200" b="0">
              <a:solidFill>
                <a:schemeClr val="accent5">
                  <a:lumMod val="75000"/>
                </a:schemeClr>
              </a:solidFill>
              <a:latin typeface="Arial Narrow" panose="020B0606020202030204" pitchFamily="34"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4ABAD2-B168-4778-95F9-D7A4E74F4A8B}" type="datetimeFigureOut">
              <a:rPr lang="es-CO" smtClean="0"/>
              <a:pPr/>
              <a:t>14/09/2017</a:t>
            </a:fld>
            <a:endParaRPr lang="es-CO"/>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39F4C-7723-4B29-BD7E-30179B25A244}" type="slidenum">
              <a:rPr lang="es-CO" smtClean="0"/>
              <a:pPr/>
              <a:t>‹Nº›</a:t>
            </a:fld>
            <a:endParaRPr lang="es-CO"/>
          </a:p>
        </p:txBody>
      </p:sp>
    </p:spTree>
    <p:extLst>
      <p:ext uri="{BB962C8B-B14F-4D97-AF65-F5344CB8AC3E}">
        <p14:creationId xmlns:p14="http://schemas.microsoft.com/office/powerpoint/2010/main" val="414671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iri.columbia.edu/our-expertise/climate/forecasts/enso/current/?enso_tab=enso-sst_tabl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pc.noaa.gov/products/analysis_monitoring/lanina/enso_evolution-status-fcsts-web.pp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1</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2186500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Mapa</a:t>
            </a:r>
            <a:r>
              <a:rPr lang="es-CO" baseline="0" dirty="0" smtClean="0"/>
              <a:t> Anomalía Mes Actual (hasta el máximo día).</a:t>
            </a:r>
          </a:p>
          <a:p>
            <a:endParaRPr lang="es-CO" baseline="0" dirty="0" smtClean="0"/>
          </a:p>
          <a:p>
            <a:r>
              <a:rPr lang="es-CO" baseline="0" dirty="0" smtClean="0"/>
              <a:t>Mapas de anomalías que corresponden al resultado del clúster jerárquico. Mapas en:</a:t>
            </a:r>
          </a:p>
          <a:p>
            <a:endParaRPr lang="es-CO" baseline="0" dirty="0" smtClean="0"/>
          </a:p>
          <a:p>
            <a:r>
              <a:rPr lang="es-CO" dirty="0" smtClean="0"/>
              <a:t>http://www.ideam.gov.co/web/tiempo-y-clima/anomalia-de-la-precipitacion-mensual-por-ano</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27</a:t>
            </a:fld>
            <a:endParaRPr lang="es-CO"/>
          </a:p>
        </p:txBody>
      </p:sp>
    </p:spTree>
    <p:extLst>
      <p:ext uri="{BB962C8B-B14F-4D97-AF65-F5344CB8AC3E}">
        <p14:creationId xmlns:p14="http://schemas.microsoft.com/office/powerpoint/2010/main" val="67545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1" u="sng" kern="1200" dirty="0" smtClean="0">
                <a:solidFill>
                  <a:schemeClr val="tx1"/>
                </a:solidFill>
                <a:effectLst/>
                <a:latin typeface="+mn-lt"/>
                <a:ea typeface="+mn-ea"/>
                <a:cs typeface="+mn-cs"/>
                <a:hlinkClick r:id="rId3"/>
              </a:rPr>
              <a:t>http://iri.columbia.edu/our-expertise/climate/forecasts/enso/current/?enso_tab=enso-sst_table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30</a:t>
            </a:fld>
            <a:endParaRPr lang="es-CO"/>
          </a:p>
        </p:txBody>
      </p:sp>
    </p:spTree>
    <p:extLst>
      <p:ext uri="{BB962C8B-B14F-4D97-AF65-F5344CB8AC3E}">
        <p14:creationId xmlns:p14="http://schemas.microsoft.com/office/powerpoint/2010/main" val="3676183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Modificar</a:t>
            </a:r>
            <a:r>
              <a:rPr lang="es-CO" baseline="0" dirty="0" smtClean="0"/>
              <a:t> los meses de los círculos negros (los meses corresponden a los productos de la página)</a:t>
            </a:r>
            <a:endParaRPr lang="es-CO" dirty="0" smtClean="0"/>
          </a:p>
          <a:p>
            <a:r>
              <a:rPr lang="es-CO" dirty="0" smtClean="0"/>
              <a:t>Imágenes Izquierda: http://www.bom.gov.au/climate/model-summary/#tabs=Pacific-Ocean</a:t>
            </a:r>
          </a:p>
          <a:p>
            <a:endParaRPr lang="es-CO" dirty="0" smtClean="0"/>
          </a:p>
          <a:p>
            <a:r>
              <a:rPr lang="es-CO" dirty="0" smtClean="0"/>
              <a:t>Imagen Derecha:</a:t>
            </a:r>
            <a:r>
              <a:rPr lang="es-CO" baseline="0" dirty="0" smtClean="0"/>
              <a:t> http://www.bom.gov.au/climate/model-summary/#tabs=POAMA (Verificar NINO34)</a:t>
            </a:r>
          </a:p>
          <a:p>
            <a:endParaRPr lang="es-CO" baseline="0" dirty="0" smtClean="0"/>
          </a:p>
          <a:p>
            <a:r>
              <a:rPr lang="es-CO" baseline="0" dirty="0" smtClean="0"/>
              <a:t>Tabla: http://www.bom.gov.au/climate/model-summary/#tabs=POAMA (Recortar toda la tabla)</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31</a:t>
            </a:fld>
            <a:endParaRPr lang="es-CO"/>
          </a:p>
        </p:txBody>
      </p:sp>
    </p:spTree>
    <p:extLst>
      <p:ext uri="{BB962C8B-B14F-4D97-AF65-F5344CB8AC3E}">
        <p14:creationId xmlns:p14="http://schemas.microsoft.com/office/powerpoint/2010/main" val="766656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Imagen</a:t>
            </a:r>
            <a:r>
              <a:rPr lang="es-CO" baseline="0" dirty="0" smtClean="0"/>
              <a:t> Superior (Recortar Título): https://www.ecmwf.int/en/forecasts/charts/catalogue/seasonal_charts_public_ecmwf_sst?time=2017060100,2904,2017093000</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32</a:t>
            </a:fld>
            <a:endParaRPr lang="es-CO"/>
          </a:p>
        </p:txBody>
      </p:sp>
    </p:spTree>
    <p:extLst>
      <p:ext uri="{BB962C8B-B14F-4D97-AF65-F5344CB8AC3E}">
        <p14:creationId xmlns:p14="http://schemas.microsoft.com/office/powerpoint/2010/main" val="1735830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Enlace:</a:t>
            </a:r>
            <a:r>
              <a:rPr lang="es-CO" baseline="0" dirty="0" smtClean="0"/>
              <a:t> http://iri.columbia.edu/our-expertise/climate/forecasts/seasonal-climate-forecasts/</a:t>
            </a:r>
          </a:p>
          <a:p>
            <a:endParaRPr lang="es-CO" baseline="0" dirty="0" smtClean="0"/>
          </a:p>
          <a:p>
            <a:r>
              <a:rPr lang="es-CO" baseline="0" dirty="0" smtClean="0"/>
              <a:t>Escoger en:</a:t>
            </a:r>
          </a:p>
          <a:p>
            <a:r>
              <a:rPr lang="es-CO" baseline="0" dirty="0" err="1" smtClean="0"/>
              <a:t>Region</a:t>
            </a:r>
            <a:r>
              <a:rPr lang="es-CO" baseline="0" dirty="0" smtClean="0"/>
              <a:t>: South </a:t>
            </a:r>
            <a:r>
              <a:rPr lang="es-CO" baseline="0" dirty="0" err="1" smtClean="0"/>
              <a:t>America</a:t>
            </a:r>
            <a:endParaRPr lang="es-CO" baseline="0" dirty="0" smtClean="0"/>
          </a:p>
          <a:p>
            <a:r>
              <a:rPr lang="es-CO" baseline="0" dirty="0" smtClean="0"/>
              <a:t>Leads: Trimestre actual y siguiente.</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34</a:t>
            </a:fld>
            <a:endParaRPr lang="es-CO"/>
          </a:p>
        </p:txBody>
      </p:sp>
    </p:spTree>
    <p:extLst>
      <p:ext uri="{BB962C8B-B14F-4D97-AF65-F5344CB8AC3E}">
        <p14:creationId xmlns:p14="http://schemas.microsoft.com/office/powerpoint/2010/main" val="236546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(Recortar</a:t>
            </a:r>
            <a:r>
              <a:rPr lang="es-CO" baseline="0" dirty="0" smtClean="0"/>
              <a:t> el Título)(Escoger trimestre actual y siguiente).</a:t>
            </a:r>
            <a:endParaRPr lang="es-CO" dirty="0" smtClean="0"/>
          </a:p>
          <a:p>
            <a:r>
              <a:rPr lang="es-CO" dirty="0" smtClean="0"/>
              <a:t>https://www.ecmwf.int/en/forecasts/charts/catalogue/seasonal_charts_public_ecmwf_precipitation?time=2017060100,3648,2017103100&amp;area=South%20America&amp;forecast_type_and_skill_measures=ensemble%20mean</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35</a:t>
            </a:fld>
            <a:endParaRPr lang="es-CO"/>
          </a:p>
        </p:txBody>
      </p:sp>
    </p:spTree>
    <p:extLst>
      <p:ext uri="{BB962C8B-B14F-4D97-AF65-F5344CB8AC3E}">
        <p14:creationId xmlns:p14="http://schemas.microsoft.com/office/powerpoint/2010/main" val="3349469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solidFill>
                  <a:srgbClr val="FF0000"/>
                </a:solidFill>
              </a:rPr>
              <a:t>*Mensual*</a:t>
            </a:r>
          </a:p>
          <a:p>
            <a:endParaRPr lang="es-CO" dirty="0" smtClean="0"/>
          </a:p>
          <a:p>
            <a:r>
              <a:rPr lang="es-CO" dirty="0" smtClean="0"/>
              <a:t>Mapa</a:t>
            </a:r>
            <a:r>
              <a:rPr lang="es-CO" baseline="0" dirty="0" smtClean="0"/>
              <a:t> Colombia: Hacer zoom en el mapa de Suramérica y Recortar Colombia</a:t>
            </a:r>
            <a:endParaRPr lang="es-CO" dirty="0" smtClean="0"/>
          </a:p>
          <a:p>
            <a:endParaRPr lang="es-CO" dirty="0" smtClean="0"/>
          </a:p>
          <a:p>
            <a:r>
              <a:rPr lang="es-CO" dirty="0" smtClean="0"/>
              <a:t>http://clima1.cptec.inpe.br/gpc/pt</a:t>
            </a:r>
          </a:p>
          <a:p>
            <a:endParaRPr lang="es-CO" dirty="0" smtClean="0"/>
          </a:p>
          <a:p>
            <a:r>
              <a:rPr lang="es-CO" dirty="0" smtClean="0"/>
              <a:t>En </a:t>
            </a:r>
            <a:r>
              <a:rPr lang="es-CO" dirty="0" err="1" smtClean="0"/>
              <a:t>Model</a:t>
            </a:r>
            <a:r>
              <a:rPr lang="es-CO" dirty="0" smtClean="0"/>
              <a:t>: se escoge Eta.</a:t>
            </a:r>
          </a:p>
          <a:p>
            <a:r>
              <a:rPr lang="es-CO" dirty="0" smtClean="0"/>
              <a:t>En</a:t>
            </a:r>
            <a:r>
              <a:rPr lang="es-CO" baseline="0" dirty="0" smtClean="0"/>
              <a:t> </a:t>
            </a:r>
            <a:r>
              <a:rPr lang="es-CO" baseline="0" dirty="0" err="1" smtClean="0"/>
              <a:t>Region</a:t>
            </a:r>
            <a:r>
              <a:rPr lang="es-CO" baseline="0" dirty="0" smtClean="0"/>
              <a:t>: South </a:t>
            </a:r>
            <a:r>
              <a:rPr lang="es-CO" baseline="0" dirty="0" err="1" smtClean="0"/>
              <a:t>America</a:t>
            </a:r>
            <a:r>
              <a:rPr lang="es-CO" baseline="0" dirty="0" smtClean="0"/>
              <a:t>.</a:t>
            </a:r>
            <a:endParaRPr lang="es-CO" dirty="0" smtClean="0"/>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36</a:t>
            </a:fld>
            <a:endParaRPr lang="es-CO"/>
          </a:p>
        </p:txBody>
      </p:sp>
    </p:spTree>
    <p:extLst>
      <p:ext uri="{BB962C8B-B14F-4D97-AF65-F5344CB8AC3E}">
        <p14:creationId xmlns:p14="http://schemas.microsoft.com/office/powerpoint/2010/main" val="372613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39</a:t>
            </a:fld>
            <a:endParaRPr lang="es-CO"/>
          </a:p>
        </p:txBody>
      </p:sp>
    </p:spTree>
    <p:extLst>
      <p:ext uri="{BB962C8B-B14F-4D97-AF65-F5344CB8AC3E}">
        <p14:creationId xmlns:p14="http://schemas.microsoft.com/office/powerpoint/2010/main" val="250624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*No actualizar hasta la</a:t>
            </a:r>
            <a:r>
              <a:rPr lang="es-CO" baseline="0" dirty="0" smtClean="0"/>
              <a:t> entrega de Franklyn (con nuevo nivel)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40</a:t>
            </a:fld>
            <a:endParaRPr lang="es-CO"/>
          </a:p>
        </p:txBody>
      </p:sp>
    </p:spTree>
    <p:extLst>
      <p:ext uri="{BB962C8B-B14F-4D97-AF65-F5344CB8AC3E}">
        <p14:creationId xmlns:p14="http://schemas.microsoft.com/office/powerpoint/2010/main" val="282960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42</a:t>
            </a:fld>
            <a:endParaRPr lang="es-CO"/>
          </a:p>
        </p:txBody>
      </p:sp>
    </p:spTree>
    <p:extLst>
      <p:ext uri="{BB962C8B-B14F-4D97-AF65-F5344CB8AC3E}">
        <p14:creationId xmlns:p14="http://schemas.microsoft.com/office/powerpoint/2010/main" val="424630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xfrm>
            <a:off x="381000" y="685800"/>
            <a:ext cx="6096000" cy="3429000"/>
          </a:xfrm>
          <a:ln/>
        </p:spPr>
      </p:sp>
      <p:sp>
        <p:nvSpPr>
          <p:cNvPr id="26627" name="2 Marcador de notas"/>
          <p:cNvSpPr txBox="1">
            <a:spLocks noGrp="1"/>
          </p:cNvSpPr>
          <p:nvPr>
            <p:ph type="body" sz="quarter" idx="1"/>
          </p:nvPr>
        </p:nvSpPr>
        <p:spPr bwMode="auto">
          <a:noFill/>
        </p:spPr>
        <p:txBody>
          <a:bodyPr numCol="1">
            <a:prstTxWarp prst="textNoShape">
              <a:avLst/>
            </a:prstTxWarp>
          </a:bodyPr>
          <a:lstStyle/>
          <a:p>
            <a:pPr eaLnBrk="1"/>
            <a:endParaRPr dirty="0" smtClean="0">
              <a:latin typeface="Calibri" pitchFamily="34" charset="0"/>
            </a:endParaRPr>
          </a:p>
        </p:txBody>
      </p:sp>
      <p:sp>
        <p:nvSpPr>
          <p:cNvPr id="26628" name="3 Marcador de número de diapositiva"/>
          <p:cNvSpPr txBox="1">
            <a:spLocks noChangeArrowheads="1"/>
          </p:cNvSpPr>
          <p:nvPr/>
        </p:nvSpPr>
        <p:spPr bwMode="auto">
          <a:xfrm>
            <a:off x="3884613" y="8685214"/>
            <a:ext cx="2971800" cy="457200"/>
          </a:xfrm>
          <a:prstGeom prst="rect">
            <a:avLst/>
          </a:prstGeom>
          <a:noFill/>
          <a:ln w="9525">
            <a:noFill/>
            <a:miter lim="800000"/>
            <a:headEnd/>
            <a:tailEnd/>
          </a:ln>
        </p:spPr>
        <p:txBody>
          <a:bodyPr anchor="b"/>
          <a:lstStyle/>
          <a:p>
            <a:pPr algn="r"/>
            <a:fld id="{B80E1981-7FF5-4B63-AE0D-CD783BDD5334}" type="slidenum">
              <a:rPr lang="es-CO" sz="1200">
                <a:solidFill>
                  <a:srgbClr val="000000"/>
                </a:solidFill>
                <a:latin typeface="Calibri" pitchFamily="34" charset="0"/>
              </a:rPr>
              <a:pPr algn="r"/>
              <a:t>2</a:t>
            </a:fld>
            <a:endParaRPr lang="es-CO" sz="1200">
              <a:solidFill>
                <a:srgbClr val="000000"/>
              </a:solidFill>
              <a:latin typeface="Calibri" pitchFamily="34" charset="0"/>
            </a:endParaRPr>
          </a:p>
        </p:txBody>
      </p:sp>
    </p:spTree>
    <p:extLst>
      <p:ext uri="{BB962C8B-B14F-4D97-AF65-F5344CB8AC3E}">
        <p14:creationId xmlns:p14="http://schemas.microsoft.com/office/powerpoint/2010/main" val="3029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44</a:t>
            </a:fld>
            <a:endParaRPr lang="es-CO"/>
          </a:p>
        </p:txBody>
      </p:sp>
    </p:spTree>
    <p:extLst>
      <p:ext uri="{BB962C8B-B14F-4D97-AF65-F5344CB8AC3E}">
        <p14:creationId xmlns:p14="http://schemas.microsoft.com/office/powerpoint/2010/main" val="1351871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Climatología:</a:t>
            </a:r>
          </a:p>
          <a:p>
            <a:r>
              <a:rPr lang="es-CO" dirty="0" smtClean="0"/>
              <a:t>Mapas</a:t>
            </a:r>
            <a:r>
              <a:rPr lang="es-CO" baseline="0" dirty="0" smtClean="0"/>
              <a:t> Climatológico.</a:t>
            </a:r>
            <a:endParaRPr lang="es-CO" dirty="0" smtClean="0"/>
          </a:p>
          <a:p>
            <a:endParaRPr lang="es-CO" dirty="0" smtClean="0"/>
          </a:p>
          <a:p>
            <a:r>
              <a:rPr lang="es-CO" dirty="0" smtClean="0"/>
              <a:t>Análogo Promedio:</a:t>
            </a:r>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M:\SUBDIR_METEOROLOGIA\Compartida\1.PRODUCTO\--- MAPAS METEOROLOGIA ---\ANOMALÍA – Análogos</a:t>
            </a:r>
          </a:p>
          <a:p>
            <a:endParaRPr lang="es-CO" dirty="0" smtClean="0"/>
          </a:p>
          <a:p>
            <a:r>
              <a:rPr lang="es-CO" dirty="0" smtClean="0"/>
              <a:t>CFSv2:</a:t>
            </a:r>
            <a:r>
              <a:rPr lang="es-CO" baseline="0" dirty="0" smtClean="0"/>
              <a:t> Franklyn.</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46</a:t>
            </a:fld>
            <a:endParaRPr lang="es-CO"/>
          </a:p>
        </p:txBody>
      </p:sp>
    </p:spTree>
    <p:extLst>
      <p:ext uri="{BB962C8B-B14F-4D97-AF65-F5344CB8AC3E}">
        <p14:creationId xmlns:p14="http://schemas.microsoft.com/office/powerpoint/2010/main" val="2401784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dirty="0" smtClean="0"/>
              <a:t>Recorte</a:t>
            </a:r>
            <a:r>
              <a:rPr lang="es-CO" baseline="0" dirty="0" smtClean="0"/>
              <a:t> de las diapositivas (32,33,34).</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48</a:t>
            </a:fld>
            <a:endParaRPr lang="es-CO"/>
          </a:p>
        </p:txBody>
      </p:sp>
    </p:spTree>
    <p:extLst>
      <p:ext uri="{BB962C8B-B14F-4D97-AF65-F5344CB8AC3E}">
        <p14:creationId xmlns:p14="http://schemas.microsoft.com/office/powerpoint/2010/main" val="1778109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http://iri.columbia.edu/our-expertise/climate/forecasts/seasonal-climate-forecasts/</a:t>
            </a:r>
          </a:p>
          <a:p>
            <a:endParaRPr lang="es-CO" dirty="0" smtClean="0"/>
          </a:p>
          <a:p>
            <a:r>
              <a:rPr lang="es-CO" dirty="0" smtClean="0"/>
              <a:t>Escoger en:</a:t>
            </a:r>
          </a:p>
          <a:p>
            <a:r>
              <a:rPr lang="es-CO" dirty="0" err="1" smtClean="0"/>
              <a:t>Region</a:t>
            </a:r>
            <a:r>
              <a:rPr lang="es-CO" dirty="0" smtClean="0"/>
              <a:t>: South </a:t>
            </a:r>
            <a:r>
              <a:rPr lang="es-CO" dirty="0" err="1" smtClean="0"/>
              <a:t>America</a:t>
            </a:r>
            <a:r>
              <a:rPr lang="es-CO" dirty="0" smtClean="0"/>
              <a:t>.</a:t>
            </a:r>
          </a:p>
          <a:p>
            <a:r>
              <a:rPr lang="es-CO" dirty="0" err="1" smtClean="0"/>
              <a:t>Type</a:t>
            </a:r>
            <a:r>
              <a:rPr lang="es-CO" dirty="0" smtClean="0"/>
              <a:t>: </a:t>
            </a:r>
            <a:r>
              <a:rPr lang="es-CO" dirty="0" err="1" smtClean="0"/>
              <a:t>Temp</a:t>
            </a:r>
            <a:r>
              <a:rPr lang="es-CO" dirty="0" smtClean="0"/>
              <a:t>.</a:t>
            </a:r>
          </a:p>
          <a:p>
            <a:r>
              <a:rPr lang="es-CO" dirty="0" smtClean="0"/>
              <a:t>Leads: Trimestre actual y siguiente.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54</a:t>
            </a:fld>
            <a:endParaRPr lang="es-CO"/>
          </a:p>
        </p:txBody>
      </p:sp>
    </p:spTree>
    <p:extLst>
      <p:ext uri="{BB962C8B-B14F-4D97-AF65-F5344CB8AC3E}">
        <p14:creationId xmlns:p14="http://schemas.microsoft.com/office/powerpoint/2010/main" val="225251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endParaRPr lang="es-CO" dirty="0" smtClean="0"/>
          </a:p>
          <a:p>
            <a:r>
              <a:rPr lang="es-CO" dirty="0" smtClean="0"/>
              <a:t>https://www.ecmwf.int/en/forecasts/charts/catalogue/seasonal_charts_public_ecmwf_2tm?time=2017060100,2904,2017093000&amp;area=South%20America&amp;forecast_type_and_skill_measures=ensemble%20mean</a:t>
            </a:r>
          </a:p>
          <a:p>
            <a:endParaRPr lang="es-CO" dirty="0" smtClean="0"/>
          </a:p>
          <a:p>
            <a:r>
              <a:rPr lang="es-CO" dirty="0" smtClean="0"/>
              <a:t>Escoger en:</a:t>
            </a:r>
            <a:r>
              <a:rPr lang="es-CO" baseline="0" dirty="0" smtClean="0"/>
              <a:t> </a:t>
            </a:r>
            <a:r>
              <a:rPr lang="es-CO" dirty="0" smtClean="0"/>
              <a:t>Trimestre actual y siguiente.</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55</a:t>
            </a:fld>
            <a:endParaRPr lang="es-CO"/>
          </a:p>
        </p:txBody>
      </p:sp>
    </p:spTree>
    <p:extLst>
      <p:ext uri="{BB962C8B-B14F-4D97-AF65-F5344CB8AC3E}">
        <p14:creationId xmlns:p14="http://schemas.microsoft.com/office/powerpoint/2010/main" val="692143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a:xfrm>
            <a:off x="381000" y="685800"/>
            <a:ext cx="6096000" cy="3429000"/>
          </a:xfrm>
          <a:ln/>
        </p:spPr>
      </p:sp>
      <p:sp>
        <p:nvSpPr>
          <p:cNvPr id="59395" name="2 Marcador de notas"/>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s-CO" altLang="es-CO" dirty="0" smtClean="0">
                <a:latin typeface="Times New Roman" pitchFamily="18" charset="0"/>
              </a:rPr>
              <a:t>*Semanal*</a:t>
            </a:r>
          </a:p>
          <a:p>
            <a:endParaRPr lang="es-CO" altLang="es-CO" dirty="0" smtClean="0">
              <a:latin typeface="Times New Roman" pitchFamily="18" charset="0"/>
            </a:endParaRPr>
          </a:p>
          <a:p>
            <a:r>
              <a:rPr lang="es-CO" altLang="es-CO" dirty="0" smtClean="0">
                <a:latin typeface="Times New Roman" pitchFamily="18" charset="0"/>
              </a:rPr>
              <a:t>Modificar los días.</a:t>
            </a:r>
          </a:p>
          <a:p>
            <a:endParaRPr lang="es-CO" altLang="es-CO" dirty="0" smtClean="0">
              <a:latin typeface="Times New Roman" pitchFamily="18" charset="0"/>
            </a:endParaRPr>
          </a:p>
          <a:p>
            <a:r>
              <a:rPr lang="es-CO" altLang="es-CO" dirty="0" smtClean="0">
                <a:latin typeface="Times New Roman" pitchFamily="18" charset="0"/>
              </a:rPr>
              <a:t>Gráfica EWP: http://www.cpc.ncep.noaa.gov/products/people/wd52qz/mjo/chi/ewp.gif</a:t>
            </a:r>
          </a:p>
          <a:p>
            <a:r>
              <a:rPr lang="es-CO" altLang="es-CO" dirty="0" smtClean="0">
                <a:latin typeface="Times New Roman" pitchFamily="18" charset="0"/>
              </a:rPr>
              <a:t>Gráfica NCEP – GFS: http://www.cpc.ncep.noaa.gov/products/people/wd52qz/mjo/chi/gfs.gif</a:t>
            </a:r>
          </a:p>
          <a:p>
            <a:r>
              <a:rPr lang="es-CO" altLang="es-CO" dirty="0" smtClean="0">
                <a:latin typeface="Times New Roman" pitchFamily="18" charset="0"/>
              </a:rPr>
              <a:t>Gráfica CFSv2:http://www.cpc.ncep.noaa.gov/products/people/wd52qz/mjo/chi/cfs.gif</a:t>
            </a:r>
          </a:p>
        </p:txBody>
      </p:sp>
    </p:spTree>
    <p:extLst>
      <p:ext uri="{BB962C8B-B14F-4D97-AF65-F5344CB8AC3E}">
        <p14:creationId xmlns:p14="http://schemas.microsoft.com/office/powerpoint/2010/main" val="343466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*Semanal*</a:t>
            </a:r>
          </a:p>
          <a:p>
            <a:r>
              <a:rPr lang="es-CO" dirty="0" smtClean="0"/>
              <a:t>Gráfica TSM: Imagen Superior (SST) http://www.cpc.ncep.noaa.gov/products/analysis_monitoring/enso_update/sstanim.shtml</a:t>
            </a:r>
          </a:p>
          <a:p>
            <a:r>
              <a:rPr lang="es-CO" dirty="0" smtClean="0"/>
              <a:t>Gráfica</a:t>
            </a:r>
            <a:r>
              <a:rPr lang="es-CO" baseline="0" dirty="0" smtClean="0"/>
              <a:t> ATSM: Imagen Inferior (SST </a:t>
            </a:r>
            <a:r>
              <a:rPr lang="es-CO" baseline="0" dirty="0" err="1" smtClean="0"/>
              <a:t>Anomalies</a:t>
            </a:r>
            <a:r>
              <a:rPr lang="es-CO" baseline="0" dirty="0" smtClean="0"/>
              <a:t>)</a:t>
            </a:r>
            <a:r>
              <a:rPr lang="es-CO" dirty="0" smtClean="0"/>
              <a:t>http://www.cpc.ncep.noaa.gov/products/analysis_monitoring/enso_update/sstanim.shtml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18</a:t>
            </a:fld>
            <a:endParaRPr lang="es-CO"/>
          </a:p>
        </p:txBody>
      </p:sp>
    </p:spTree>
    <p:extLst>
      <p:ext uri="{BB962C8B-B14F-4D97-AF65-F5344CB8AC3E}">
        <p14:creationId xmlns:p14="http://schemas.microsoft.com/office/powerpoint/2010/main" val="215948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*semanal – mensual*</a:t>
            </a:r>
          </a:p>
          <a:p>
            <a:endParaRPr lang="es-CO" dirty="0" smtClean="0"/>
          </a:p>
          <a:p>
            <a:r>
              <a:rPr lang="es-CO" dirty="0" smtClean="0"/>
              <a:t>Buscar</a:t>
            </a:r>
            <a:r>
              <a:rPr lang="es-CO" baseline="0" dirty="0" smtClean="0"/>
              <a:t> en la siguiente ruta:</a:t>
            </a:r>
          </a:p>
          <a:p>
            <a:r>
              <a:rPr lang="pt-BR" dirty="0" smtClean="0"/>
              <a:t>M:\SUBDIR_METEOROLOGIA\Compartida\1.PRODUCTO\--- MAPAS </a:t>
            </a:r>
          </a:p>
          <a:p>
            <a:endParaRPr lang="pt-BR" dirty="0" smtClean="0"/>
          </a:p>
          <a:p>
            <a:r>
              <a:rPr lang="pt-BR" dirty="0" smtClean="0"/>
              <a:t>METEOROLOGIA ---\TSM - Semanal</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19</a:t>
            </a:fld>
            <a:endParaRPr lang="es-CO"/>
          </a:p>
        </p:txBody>
      </p:sp>
    </p:spTree>
    <p:extLst>
      <p:ext uri="{BB962C8B-B14F-4D97-AF65-F5344CB8AC3E}">
        <p14:creationId xmlns:p14="http://schemas.microsoft.com/office/powerpoint/2010/main" val="304643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xfrm>
            <a:off x="381000" y="685800"/>
            <a:ext cx="6096000" cy="3429000"/>
          </a:xfrm>
          <a:ln/>
        </p:spPr>
      </p:sp>
      <p:sp>
        <p:nvSpPr>
          <p:cNvPr id="49155" name="2 Marcador de notas"/>
          <p:cNvSpPr>
            <a:spLocks noGrp="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eaLnBrk="1"/>
            <a:endParaRPr lang="es-ES" altLang="es-CO" dirty="0" smtClean="0">
              <a:latin typeface="Calibri" pitchFamily="34" charset="0"/>
            </a:endParaRPr>
          </a:p>
        </p:txBody>
      </p:sp>
      <p:sp>
        <p:nvSpPr>
          <p:cNvPr id="49156" name="3 Marcador de número de diapositiva"/>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r" defTabSz="914400" fontAlgn="auto">
              <a:spcBef>
                <a:spcPts val="0"/>
              </a:spcBef>
              <a:spcAft>
                <a:spcPts val="0"/>
              </a:spcAft>
              <a:buClrTx/>
              <a:buSzTx/>
              <a:buFontTx/>
              <a:buNone/>
            </a:pPr>
            <a:fld id="{CAEF67D1-A0CF-49A2-9717-AD000BEA9677}" type="slidenum">
              <a:rPr lang="es-CO" altLang="es-CO" sz="1200">
                <a:solidFill>
                  <a:srgbClr val="000000"/>
                </a:solidFill>
                <a:latin typeface="Calibri" pitchFamily="34" charset="0"/>
                <a:ea typeface="+mn-ea"/>
                <a:cs typeface="+mn-cs"/>
              </a:rPr>
              <a:pPr algn="r" defTabSz="914400" fontAlgn="auto">
                <a:spcBef>
                  <a:spcPts val="0"/>
                </a:spcBef>
                <a:spcAft>
                  <a:spcPts val="0"/>
                </a:spcAft>
                <a:buClrTx/>
                <a:buSzTx/>
                <a:buFontTx/>
                <a:buNone/>
              </a:pPr>
              <a:t>20</a:t>
            </a:fld>
            <a:endParaRPr lang="es-CO" altLang="es-CO" sz="1200">
              <a:solidFill>
                <a:srgbClr val="000000"/>
              </a:solidFill>
              <a:latin typeface="Calibri" pitchFamily="34" charset="0"/>
              <a:ea typeface="+mn-ea"/>
              <a:cs typeface="+mn-cs"/>
            </a:endParaRPr>
          </a:p>
        </p:txBody>
      </p:sp>
    </p:spTree>
    <p:extLst>
      <p:ext uri="{BB962C8B-B14F-4D97-AF65-F5344CB8AC3E}">
        <p14:creationId xmlns:p14="http://schemas.microsoft.com/office/powerpoint/2010/main" val="1447056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Gráfica Derecha:</a:t>
            </a:r>
          </a:p>
          <a:p>
            <a:pPr eaLnBrk="1"/>
            <a:r>
              <a:rPr lang="es-ES" altLang="es-CO" dirty="0" smtClean="0">
                <a:latin typeface="Calibri" pitchFamily="34" charset="0"/>
              </a:rPr>
              <a:t>http://www.cpc.noaa.gov/products/precip/CWlink/MJO/enso.shtml</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CO" dirty="0" smtClean="0">
                <a:latin typeface="Calibri" pitchFamily="34" charset="0"/>
              </a:rPr>
              <a:t>En:</a:t>
            </a:r>
            <a:r>
              <a:rPr lang="es-ES" altLang="es-CO" baseline="0" dirty="0" smtClean="0">
                <a:latin typeface="Calibri" pitchFamily="34" charset="0"/>
              </a:rPr>
              <a:t> </a:t>
            </a:r>
            <a:r>
              <a:rPr lang="es-CO" sz="1200" b="1" i="0" kern="1200" dirty="0" err="1" smtClean="0">
                <a:solidFill>
                  <a:schemeClr val="tx1"/>
                </a:solidFill>
                <a:effectLst/>
                <a:latin typeface="+mn-lt"/>
                <a:ea typeface="+mn-ea"/>
                <a:cs typeface="+mn-cs"/>
              </a:rPr>
              <a:t>Expert</a:t>
            </a:r>
            <a:r>
              <a:rPr lang="es-CO" sz="1200" b="1" i="0" kern="1200" dirty="0" smtClean="0">
                <a:solidFill>
                  <a:schemeClr val="tx1"/>
                </a:solidFill>
                <a:effectLst/>
                <a:latin typeface="+mn-lt"/>
                <a:ea typeface="+mn-ea"/>
                <a:cs typeface="+mn-cs"/>
              </a:rPr>
              <a:t> </a:t>
            </a:r>
            <a:r>
              <a:rPr lang="es-CO" sz="1200" b="1" i="0" kern="1200" dirty="0" err="1" smtClean="0">
                <a:solidFill>
                  <a:schemeClr val="tx1"/>
                </a:solidFill>
                <a:effectLst/>
                <a:latin typeface="+mn-lt"/>
                <a:ea typeface="+mn-ea"/>
                <a:cs typeface="+mn-cs"/>
              </a:rPr>
              <a:t>Discussions</a:t>
            </a:r>
            <a:r>
              <a:rPr lang="es-CO" sz="1200" b="1" i="0" kern="1200" dirty="0" smtClean="0">
                <a:solidFill>
                  <a:schemeClr val="tx1"/>
                </a:solidFill>
                <a:effectLst/>
                <a:latin typeface="+mn-lt"/>
                <a:ea typeface="+mn-ea"/>
                <a:cs typeface="+mn-cs"/>
              </a:rPr>
              <a:t>/</a:t>
            </a:r>
            <a:r>
              <a:rPr lang="es-CO" sz="1200" b="1" i="0" kern="1200" dirty="0" err="1" smtClean="0">
                <a:solidFill>
                  <a:schemeClr val="tx1"/>
                </a:solidFill>
                <a:effectLst/>
                <a:latin typeface="+mn-lt"/>
                <a:ea typeface="+mn-ea"/>
                <a:cs typeface="+mn-cs"/>
              </a:rPr>
              <a:t>Assessments</a:t>
            </a:r>
            <a:r>
              <a:rPr lang="es-ES" sz="1200" b="0" i="0" kern="1200" baseline="0" dirty="0" smtClean="0">
                <a:solidFill>
                  <a:schemeClr val="tx1"/>
                </a:solidFill>
                <a:effectLst/>
                <a:latin typeface="Calibri" pitchFamily="34" charset="0"/>
                <a:ea typeface="+mn-ea"/>
                <a:cs typeface="+mn-cs"/>
              </a:rPr>
              <a:t> descargar la presentación EN POWER POINT (</a:t>
            </a:r>
            <a:r>
              <a:rPr lang="en-US" sz="1200" b="1" i="0" kern="1200" dirty="0" smtClean="0">
                <a:solidFill>
                  <a:schemeClr val="tx1"/>
                </a:solidFill>
                <a:effectLst/>
                <a:latin typeface="+mn-lt"/>
                <a:ea typeface="+mn-ea"/>
                <a:cs typeface="+mn-cs"/>
                <a:hlinkClick r:id="rId3"/>
              </a:rPr>
              <a:t>Weekly ENSO Evolution, Status, and Prediction Presentation (</a:t>
            </a:r>
            <a:r>
              <a:rPr lang="en-US" sz="1200" b="1" i="0" kern="1200" dirty="0" err="1" smtClean="0">
                <a:solidFill>
                  <a:schemeClr val="tx1"/>
                </a:solidFill>
                <a:effectLst/>
                <a:latin typeface="+mn-lt"/>
                <a:ea typeface="+mn-ea"/>
                <a:cs typeface="+mn-cs"/>
                <a:hlinkClick r:id="rId3"/>
              </a:rPr>
              <a:t>powerpoint</a:t>
            </a:r>
            <a:r>
              <a:rPr lang="en-US" sz="1200" b="1" i="0" kern="1200" dirty="0" smtClean="0">
                <a:solidFill>
                  <a:schemeClr val="tx1"/>
                </a:solidFill>
                <a:effectLst/>
                <a:latin typeface="+mn-lt"/>
                <a:ea typeface="+mn-ea"/>
                <a:cs typeface="+mn-cs"/>
                <a:hlinkClick r:id="rId3"/>
              </a:rPr>
              <a:t>)</a:t>
            </a:r>
            <a:r>
              <a:rPr lang="en-US" sz="1200" b="1"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La imagen se </a:t>
            </a:r>
            <a:r>
              <a:rPr lang="en-US" sz="1200" b="1" i="0" kern="1200" dirty="0" err="1" smtClean="0">
                <a:solidFill>
                  <a:schemeClr val="tx1"/>
                </a:solidFill>
                <a:effectLst/>
                <a:latin typeface="+mn-lt"/>
                <a:ea typeface="+mn-ea"/>
                <a:cs typeface="+mn-cs"/>
              </a:rPr>
              <a:t>encuentra</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en</a:t>
            </a:r>
            <a:r>
              <a:rPr lang="en-US" sz="1200" b="1" i="0" kern="1200" dirty="0" smtClean="0">
                <a:solidFill>
                  <a:schemeClr val="tx1"/>
                </a:solidFill>
                <a:effectLst/>
                <a:latin typeface="+mn-lt"/>
                <a:ea typeface="+mn-ea"/>
                <a:cs typeface="+mn-cs"/>
              </a:rPr>
              <a:t> la </a:t>
            </a:r>
            <a:r>
              <a:rPr lang="en-US" sz="1200" b="1" i="0" kern="1200" dirty="0" err="1" smtClean="0">
                <a:solidFill>
                  <a:schemeClr val="tx1"/>
                </a:solidFill>
                <a:effectLst/>
                <a:latin typeface="+mn-lt"/>
                <a:ea typeface="+mn-ea"/>
                <a:cs typeface="+mn-cs"/>
              </a:rPr>
              <a:t>diapositiva</a:t>
            </a:r>
            <a:r>
              <a:rPr lang="en-US" sz="1200" b="1" i="0" kern="1200" dirty="0" smtClean="0">
                <a:solidFill>
                  <a:schemeClr val="tx1"/>
                </a:solidFill>
                <a:effectLst/>
                <a:latin typeface="+mn-lt"/>
                <a:ea typeface="+mn-ea"/>
                <a:cs typeface="+mn-cs"/>
              </a:rPr>
              <a:t> 8.</a:t>
            </a:r>
          </a:p>
          <a:p>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21</a:t>
            </a:fld>
            <a:endParaRPr lang="es-CO"/>
          </a:p>
        </p:txBody>
      </p:sp>
    </p:spTree>
    <p:extLst>
      <p:ext uri="{BB962C8B-B14F-4D97-AF65-F5344CB8AC3E}">
        <p14:creationId xmlns:p14="http://schemas.microsoft.com/office/powerpoint/2010/main" val="202034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Imagen</a:t>
            </a:r>
            <a:r>
              <a:rPr lang="es-CO" baseline="0" dirty="0" smtClean="0"/>
              <a:t> Superior: https://www.ecmwf.int/en/forecasts/charts/catalogue/seasonal_charts_public_ecmwf_sst?time=2017060100,2904,2017093000</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24</a:t>
            </a:fld>
            <a:endParaRPr lang="es-CO"/>
          </a:p>
        </p:txBody>
      </p:sp>
    </p:spTree>
    <p:extLst>
      <p:ext uri="{BB962C8B-B14F-4D97-AF65-F5344CB8AC3E}">
        <p14:creationId xmlns:p14="http://schemas.microsoft.com/office/powerpoint/2010/main" val="1600252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*Mensual*</a:t>
            </a:r>
          </a:p>
          <a:p>
            <a:r>
              <a:rPr lang="es-CO" dirty="0" smtClean="0"/>
              <a:t>Oficina de Pronósticos</a:t>
            </a:r>
            <a:r>
              <a:rPr lang="es-CO" baseline="0" dirty="0" smtClean="0"/>
              <a:t> y Alertas (Clúster Jerárquico). JB.</a:t>
            </a:r>
            <a:endParaRPr lang="es-CO" dirty="0"/>
          </a:p>
        </p:txBody>
      </p:sp>
      <p:sp>
        <p:nvSpPr>
          <p:cNvPr id="4" name="Marcador de número de diapositiva 3"/>
          <p:cNvSpPr>
            <a:spLocks noGrp="1"/>
          </p:cNvSpPr>
          <p:nvPr>
            <p:ph type="sldNum" sz="quarter" idx="10"/>
          </p:nvPr>
        </p:nvSpPr>
        <p:spPr/>
        <p:txBody>
          <a:bodyPr/>
          <a:lstStyle/>
          <a:p>
            <a:fld id="{B8639F4C-7723-4B29-BD7E-30179B25A244}" type="slidenum">
              <a:rPr lang="es-CO" smtClean="0"/>
              <a:pPr/>
              <a:t>26</a:t>
            </a:fld>
            <a:endParaRPr lang="es-CO"/>
          </a:p>
        </p:txBody>
      </p:sp>
    </p:spTree>
    <p:extLst>
      <p:ext uri="{BB962C8B-B14F-4D97-AF65-F5344CB8AC3E}">
        <p14:creationId xmlns:p14="http://schemas.microsoft.com/office/powerpoint/2010/main" val="3146347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62437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userDrawn="1"/>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 name="Grupo 3"/>
          <p:cNvGrpSpPr/>
          <p:nvPr userDrawn="1"/>
        </p:nvGrpSpPr>
        <p:grpSpPr>
          <a:xfrm>
            <a:off x="8276701" y="6184319"/>
            <a:ext cx="3651947" cy="557049"/>
            <a:chOff x="3647728" y="5733256"/>
            <a:chExt cx="5828282" cy="889016"/>
          </a:xfrm>
        </p:grpSpPr>
        <p:pic>
          <p:nvPicPr>
            <p:cNvPr id="5" name="Imagen 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6" name="Imagen 5"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22480310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80206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649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986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ó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18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902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68" r:id="rId4"/>
    <p:sldLayoutId id="2147483673" r:id="rId5"/>
    <p:sldLayoutId id="2147483674"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image" Target="../media/image45.gif"/></Relationships>
</file>

<file path=ppt/slides/_rels/slide1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60.gif"/><Relationship Id="rId3" Type="http://schemas.openxmlformats.org/officeDocument/2006/relationships/image" Target="../media/image50.gif"/><Relationship Id="rId7" Type="http://schemas.openxmlformats.org/officeDocument/2006/relationships/image" Target="../media/image54.gif"/><Relationship Id="rId12" Type="http://schemas.openxmlformats.org/officeDocument/2006/relationships/image" Target="../media/image59.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3.gif"/><Relationship Id="rId11" Type="http://schemas.openxmlformats.org/officeDocument/2006/relationships/image" Target="../media/image58.gif"/><Relationship Id="rId5" Type="http://schemas.openxmlformats.org/officeDocument/2006/relationships/image" Target="../media/image52.gif"/><Relationship Id="rId10" Type="http://schemas.openxmlformats.org/officeDocument/2006/relationships/image" Target="../media/image57.gif"/><Relationship Id="rId4" Type="http://schemas.openxmlformats.org/officeDocument/2006/relationships/image" Target="../media/image51.gif"/><Relationship Id="rId9" Type="http://schemas.openxmlformats.org/officeDocument/2006/relationships/image" Target="../media/image56.gif"/><Relationship Id="rId14" Type="http://schemas.openxmlformats.org/officeDocument/2006/relationships/image" Target="../media/image61.gi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9.gif"/></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3.gif"/><Relationship Id="rId4" Type="http://schemas.openxmlformats.org/officeDocument/2006/relationships/image" Target="../media/image72.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0.gif"/><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8.gif"/></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jpeg"/><Relationship Id="rId4" Type="http://schemas.openxmlformats.org/officeDocument/2006/relationships/image" Target="../media/image134.jpeg"/><Relationship Id="rId9" Type="http://schemas.openxmlformats.org/officeDocument/2006/relationships/image" Target="../media/image139.jpeg"/></Relationships>
</file>

<file path=ppt/slides/_rels/slide4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5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19" name="CuadroTexto 18"/>
          <p:cNvSpPr txBox="1"/>
          <p:nvPr/>
        </p:nvSpPr>
        <p:spPr>
          <a:xfrm>
            <a:off x="2316529" y="1587288"/>
            <a:ext cx="8352928" cy="1474571"/>
          </a:xfrm>
          <a:prstGeom prst="rect">
            <a:avLst/>
          </a:prstGeom>
          <a:noFill/>
        </p:spPr>
        <p:txBody>
          <a:bodyPr wrap="square" rtlCol="0">
            <a:spAutoFit/>
          </a:bodyPr>
          <a:lstStyle/>
          <a:p>
            <a:pPr algn="ctr">
              <a:lnSpc>
                <a:spcPct val="90000"/>
              </a:lnSpc>
            </a:pPr>
            <a:r>
              <a:rPr lang="es-CO" sz="2280" dirty="0">
                <a:solidFill>
                  <a:srgbClr val="375160"/>
                </a:solidFill>
                <a:latin typeface="Impact" panose="020B0806030902050204" pitchFamily="34" charset="0"/>
              </a:rPr>
              <a:t>CONDICIONES HIDROCLIMÁTICAS ACTUALES</a:t>
            </a:r>
          </a:p>
          <a:p>
            <a:pPr algn="ctr">
              <a:lnSpc>
                <a:spcPct val="90000"/>
              </a:lnSpc>
            </a:pPr>
            <a:r>
              <a:rPr lang="es-CO" sz="3200" dirty="0" smtClean="0">
                <a:solidFill>
                  <a:srgbClr val="375160"/>
                </a:solidFill>
                <a:latin typeface="Impact" panose="020B0806030902050204" pitchFamily="34" charset="0"/>
              </a:rPr>
              <a:t>Y </a:t>
            </a:r>
            <a:r>
              <a:rPr lang="es-CO" sz="3200" dirty="0">
                <a:solidFill>
                  <a:srgbClr val="375160"/>
                </a:solidFill>
                <a:latin typeface="Impact" panose="020B0806030902050204" pitchFamily="34" charset="0"/>
              </a:rPr>
              <a:t>PREDICCIÓN CLIMÁTICA PARA</a:t>
            </a:r>
          </a:p>
          <a:p>
            <a:pPr algn="ctr">
              <a:lnSpc>
                <a:spcPct val="90000"/>
              </a:lnSpc>
            </a:pPr>
            <a:r>
              <a:rPr lang="es-CO" sz="4500" dirty="0">
                <a:solidFill>
                  <a:srgbClr val="375160"/>
                </a:solidFill>
                <a:latin typeface="Impact" panose="020B0806030902050204" pitchFamily="34" charset="0"/>
              </a:rPr>
              <a:t>LOS PRÓXIMOS </a:t>
            </a:r>
            <a:r>
              <a:rPr lang="es-CO" sz="4500" dirty="0" smtClean="0">
                <a:solidFill>
                  <a:srgbClr val="375160"/>
                </a:solidFill>
                <a:latin typeface="Impact" panose="020B0806030902050204" pitchFamily="34" charset="0"/>
              </a:rPr>
              <a:t>MESES</a:t>
            </a:r>
            <a:endParaRPr lang="es-CO" sz="4500" dirty="0">
              <a:solidFill>
                <a:srgbClr val="375160"/>
              </a:solidFill>
              <a:latin typeface="Impact" panose="020B0806030902050204" pitchFamily="34" charset="0"/>
            </a:endParaRPr>
          </a:p>
        </p:txBody>
      </p:sp>
      <p:sp>
        <p:nvSpPr>
          <p:cNvPr id="9" name="CuadroTexto 8"/>
          <p:cNvSpPr txBox="1"/>
          <p:nvPr/>
        </p:nvSpPr>
        <p:spPr>
          <a:xfrm>
            <a:off x="4172055" y="2985632"/>
            <a:ext cx="4942379" cy="461665"/>
          </a:xfrm>
          <a:prstGeom prst="rect">
            <a:avLst/>
          </a:prstGeom>
          <a:noFill/>
        </p:spPr>
        <p:txBody>
          <a:bodyPr wrap="none" rtlCol="0">
            <a:spAutoFit/>
          </a:bodyPr>
          <a:lstStyle/>
          <a:p>
            <a:pPr algn="ctr"/>
            <a:r>
              <a:rPr lang="es-CO" sz="2400" dirty="0" smtClean="0">
                <a:solidFill>
                  <a:srgbClr val="375160"/>
                </a:solidFill>
                <a:latin typeface="Myriad Pro" panose="020B0503030403020204" pitchFamily="34" charset="0"/>
              </a:rPr>
              <a:t>Predicción Climática </a:t>
            </a:r>
            <a:r>
              <a:rPr lang="es-CO" sz="2400" smtClean="0">
                <a:solidFill>
                  <a:srgbClr val="375160"/>
                </a:solidFill>
                <a:latin typeface="Myriad Pro" panose="020B0503030403020204" pitchFamily="34" charset="0"/>
              </a:rPr>
              <a:t>– SEPTIEMBRE / SON </a:t>
            </a:r>
            <a:r>
              <a:rPr lang="es-CO" sz="2400" dirty="0" smtClean="0">
                <a:solidFill>
                  <a:srgbClr val="375160"/>
                </a:solidFill>
                <a:latin typeface="Myriad Pro" panose="020B0503030403020204" pitchFamily="34" charset="0"/>
              </a:rPr>
              <a:t>- 2017 </a:t>
            </a:r>
            <a:endParaRPr lang="es-CO" sz="2400" dirty="0">
              <a:solidFill>
                <a:srgbClr val="375160"/>
              </a:solidFill>
              <a:latin typeface="Myriad Pro" panose="020B0503030403020204" pitchFamily="34" charset="0"/>
            </a:endParaRPr>
          </a:p>
        </p:txBody>
      </p:sp>
      <p:cxnSp>
        <p:nvCxnSpPr>
          <p:cNvPr id="12" name="Conector recto 11"/>
          <p:cNvCxnSpPr/>
          <p:nvPr/>
        </p:nvCxnSpPr>
        <p:spPr>
          <a:xfrm>
            <a:off x="1164401" y="296998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3755806" y="4971048"/>
            <a:ext cx="5682966" cy="286232"/>
          </a:xfrm>
          <a:prstGeom prst="rect">
            <a:avLst/>
          </a:prstGeom>
        </p:spPr>
        <p:txBody>
          <a:bodyPr wrap="none">
            <a:spAutoFit/>
          </a:bodyPr>
          <a:lstStyle/>
          <a:p>
            <a:pPr algn="ctr">
              <a:lnSpc>
                <a:spcPct val="90000"/>
              </a:lnSpc>
            </a:pPr>
            <a:r>
              <a:rPr lang="es-ES" sz="1400" dirty="0" smtClean="0">
                <a:solidFill>
                  <a:srgbClr val="85B98B"/>
                </a:solidFill>
                <a:latin typeface="Impact" panose="020B0806030902050204" pitchFamily="34" charset="0"/>
              </a:rPr>
              <a:t>Subdirección de Meteorología – Grupo de Modelamiento de Tiempo y Clima</a:t>
            </a:r>
          </a:p>
        </p:txBody>
      </p:sp>
      <p:sp>
        <p:nvSpPr>
          <p:cNvPr id="13" name="Rectángulo 12"/>
          <p:cNvSpPr/>
          <p:nvPr/>
        </p:nvSpPr>
        <p:spPr>
          <a:xfrm>
            <a:off x="5685020" y="5208431"/>
            <a:ext cx="1824537" cy="424732"/>
          </a:xfrm>
          <a:prstGeom prst="rect">
            <a:avLst/>
          </a:prstGeom>
        </p:spPr>
        <p:txBody>
          <a:bodyPr wrap="none">
            <a:spAutoFit/>
          </a:bodyPr>
          <a:lstStyle/>
          <a:p>
            <a:pPr algn="ctr">
              <a:lnSpc>
                <a:spcPct val="90000"/>
              </a:lnSpc>
            </a:pPr>
            <a:r>
              <a:rPr lang="es-ES" sz="1200" dirty="0" smtClean="0">
                <a:latin typeface="Impact" panose="020B0806030902050204" pitchFamily="34" charset="0"/>
              </a:rPr>
              <a:t>Julieta Serna Cuenca</a:t>
            </a:r>
          </a:p>
          <a:p>
            <a:pPr algn="ctr">
              <a:lnSpc>
                <a:spcPct val="90000"/>
              </a:lnSpc>
            </a:pPr>
            <a:r>
              <a:rPr lang="es-ES" sz="1200" dirty="0" smtClean="0">
                <a:latin typeface="Impact" panose="020B0806030902050204" pitchFamily="34" charset="0"/>
              </a:rPr>
              <a:t>Apoyo técnico : Anita Vega</a:t>
            </a:r>
            <a:endParaRPr lang="es-ES" sz="1200" dirty="0" smtClean="0">
              <a:latin typeface="Impact" panose="020B0806030902050204" pitchFamily="34" charset="0"/>
            </a:endParaRPr>
          </a:p>
        </p:txBody>
      </p:sp>
    </p:spTree>
    <p:extLst>
      <p:ext uri="{BB962C8B-B14F-4D97-AF65-F5344CB8AC3E}">
        <p14:creationId xmlns:p14="http://schemas.microsoft.com/office/powerpoint/2010/main" val="426827969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nvPr>
        </p:nvGraphicFramePr>
        <p:xfrm>
          <a:off x="1919536" y="188640"/>
          <a:ext cx="9360040" cy="5616624"/>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494600" y="5085184"/>
            <a:ext cx="8353928" cy="74528"/>
          </a:xfrm>
          <a:prstGeom prst="rect">
            <a:avLst/>
          </a:prstGeom>
        </p:spPr>
      </p:pic>
    </p:spTree>
    <p:extLst>
      <p:ext uri="{BB962C8B-B14F-4D97-AF65-F5344CB8AC3E}">
        <p14:creationId xmlns:p14="http://schemas.microsoft.com/office/powerpoint/2010/main" val="2436562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nvPr>
        </p:nvGraphicFramePr>
        <p:xfrm>
          <a:off x="2567608" y="476672"/>
          <a:ext cx="9000000" cy="5400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2783632" y="5517232"/>
            <a:ext cx="8640960" cy="77089"/>
          </a:xfrm>
          <a:prstGeom prst="rect">
            <a:avLst/>
          </a:prstGeom>
        </p:spPr>
      </p:pic>
    </p:spTree>
    <p:extLst>
      <p:ext uri="{BB962C8B-B14F-4D97-AF65-F5344CB8AC3E}">
        <p14:creationId xmlns:p14="http://schemas.microsoft.com/office/powerpoint/2010/main" val="169018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68696" y="6319764"/>
            <a:ext cx="9463025" cy="387798"/>
          </a:xfrm>
          <a:prstGeom prst="rect">
            <a:avLst/>
          </a:prstGeom>
          <a:noFill/>
        </p:spPr>
        <p:txBody>
          <a:bodyPr wrap="square" rtlCol="0">
            <a:spAutoFit/>
          </a:bodyPr>
          <a:lstStyle/>
          <a:p>
            <a:pPr algn="ctr">
              <a:lnSpc>
                <a:spcPct val="80000"/>
              </a:lnSpc>
            </a:pPr>
            <a:r>
              <a:rPr lang="es-CO" sz="2400" dirty="0">
                <a:solidFill>
                  <a:srgbClr val="375160"/>
                </a:solidFill>
                <a:latin typeface="Impact" panose="020B0806030902050204" pitchFamily="34" charset="0"/>
              </a:rPr>
              <a:t>Í</a:t>
            </a:r>
            <a:r>
              <a:rPr lang="es-CO" sz="2400" dirty="0" smtClean="0">
                <a:solidFill>
                  <a:srgbClr val="375160"/>
                </a:solidFill>
                <a:latin typeface="Impact" panose="020B0806030902050204" pitchFamily="34" charset="0"/>
              </a:rPr>
              <a:t>NDICE </a:t>
            </a:r>
            <a:r>
              <a:rPr lang="es-CO" sz="2400" dirty="0">
                <a:solidFill>
                  <a:srgbClr val="375160"/>
                </a:solidFill>
                <a:latin typeface="Impact" panose="020B0806030902050204" pitchFamily="34" charset="0"/>
              </a:rPr>
              <a:t>DE DISPONIBILIDAD </a:t>
            </a:r>
            <a:r>
              <a:rPr lang="es-CO" sz="2400" dirty="0" smtClean="0">
                <a:solidFill>
                  <a:srgbClr val="375160"/>
                </a:solidFill>
                <a:latin typeface="Impact" panose="020B0806030902050204" pitchFamily="34" charset="0"/>
              </a:rPr>
              <a:t>HIDRICA – </a:t>
            </a:r>
            <a:r>
              <a:rPr lang="es-CO" sz="2400" dirty="0" smtClean="0">
                <a:latin typeface="Impact" panose="020B0806030902050204" pitchFamily="34" charset="0"/>
              </a:rPr>
              <a:t>Primera Década</a:t>
            </a:r>
            <a:endParaRPr lang="es-CO" sz="2400" dirty="0">
              <a:latin typeface="Impact" panose="020B0806030902050204" pitchFamily="34" charset="0"/>
            </a:endParaRPr>
          </a:p>
        </p:txBody>
      </p:sp>
      <p:sp>
        <p:nvSpPr>
          <p:cNvPr id="7" name="Rectángulo 6"/>
          <p:cNvSpPr/>
          <p:nvPr/>
        </p:nvSpPr>
        <p:spPr>
          <a:xfrm>
            <a:off x="3738662" y="260648"/>
            <a:ext cx="1779013"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CLIMATOLOGÍA</a:t>
            </a:r>
            <a:endParaRPr lang="es-CO" sz="2200" dirty="0">
              <a:latin typeface="Impact" panose="020B0806030902050204" pitchFamily="34" charset="0"/>
            </a:endParaRPr>
          </a:p>
        </p:txBody>
      </p:sp>
      <p:sp>
        <p:nvSpPr>
          <p:cNvPr id="6" name="Rectángulo 5"/>
          <p:cNvSpPr/>
          <p:nvPr/>
        </p:nvSpPr>
        <p:spPr>
          <a:xfrm>
            <a:off x="8022105" y="260648"/>
            <a:ext cx="1505027"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OBSERVADO</a:t>
            </a:r>
            <a:endParaRPr lang="es-CO" sz="2200" dirty="0">
              <a:latin typeface="Impact" panose="020B0806030902050204" pitchFamily="34" charset="0"/>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895" y="692696"/>
            <a:ext cx="3894545" cy="5040000"/>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6" y="623824"/>
            <a:ext cx="3894546" cy="5040000"/>
          </a:xfrm>
          <a:prstGeom prst="rect">
            <a:avLst/>
          </a:prstGeom>
        </p:spPr>
      </p:pic>
    </p:spTree>
    <p:extLst>
      <p:ext uri="{BB962C8B-B14F-4D97-AF65-F5344CB8AC3E}">
        <p14:creationId xmlns:p14="http://schemas.microsoft.com/office/powerpoint/2010/main" val="186811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68696" y="6319764"/>
            <a:ext cx="9463025" cy="387798"/>
          </a:xfrm>
          <a:prstGeom prst="rect">
            <a:avLst/>
          </a:prstGeom>
          <a:noFill/>
        </p:spPr>
        <p:txBody>
          <a:bodyPr wrap="square" rtlCol="0">
            <a:spAutoFit/>
          </a:bodyPr>
          <a:lstStyle/>
          <a:p>
            <a:pPr algn="ctr">
              <a:lnSpc>
                <a:spcPct val="80000"/>
              </a:lnSpc>
            </a:pPr>
            <a:r>
              <a:rPr lang="es-CO" sz="2400" dirty="0">
                <a:solidFill>
                  <a:srgbClr val="375160"/>
                </a:solidFill>
                <a:latin typeface="Impact" panose="020B0806030902050204" pitchFamily="34" charset="0"/>
              </a:rPr>
              <a:t>Í</a:t>
            </a:r>
            <a:r>
              <a:rPr lang="es-CO" sz="2400" dirty="0" smtClean="0">
                <a:solidFill>
                  <a:srgbClr val="375160"/>
                </a:solidFill>
                <a:latin typeface="Impact" panose="020B0806030902050204" pitchFamily="34" charset="0"/>
              </a:rPr>
              <a:t>NDICE </a:t>
            </a:r>
            <a:r>
              <a:rPr lang="es-CO" sz="2400" dirty="0">
                <a:solidFill>
                  <a:srgbClr val="375160"/>
                </a:solidFill>
                <a:latin typeface="Impact" panose="020B0806030902050204" pitchFamily="34" charset="0"/>
              </a:rPr>
              <a:t>DE DISPONIBILIDAD </a:t>
            </a:r>
            <a:r>
              <a:rPr lang="es-CO" sz="2400" dirty="0" smtClean="0">
                <a:solidFill>
                  <a:srgbClr val="375160"/>
                </a:solidFill>
                <a:latin typeface="Impact" panose="020B0806030902050204" pitchFamily="34" charset="0"/>
              </a:rPr>
              <a:t>HIDRICA – </a:t>
            </a:r>
            <a:r>
              <a:rPr lang="es-CO" sz="2400" dirty="0" smtClean="0">
                <a:latin typeface="Impact" panose="020B0806030902050204" pitchFamily="34" charset="0"/>
              </a:rPr>
              <a:t>Segunda Década</a:t>
            </a:r>
            <a:endParaRPr lang="es-CO" sz="2400" dirty="0">
              <a:latin typeface="Impact" panose="020B0806030902050204" pitchFamily="34" charset="0"/>
            </a:endParaRPr>
          </a:p>
        </p:txBody>
      </p:sp>
      <p:sp>
        <p:nvSpPr>
          <p:cNvPr id="9" name="Rectángulo 8"/>
          <p:cNvSpPr/>
          <p:nvPr/>
        </p:nvSpPr>
        <p:spPr>
          <a:xfrm>
            <a:off x="3738662" y="260648"/>
            <a:ext cx="1779013"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CLIMATOLOGÍA</a:t>
            </a:r>
            <a:endParaRPr lang="es-CO" sz="2200" dirty="0">
              <a:latin typeface="Impact" panose="020B0806030902050204" pitchFamily="34" charset="0"/>
            </a:endParaRPr>
          </a:p>
        </p:txBody>
      </p:sp>
      <p:sp>
        <p:nvSpPr>
          <p:cNvPr id="10" name="Rectángulo 9"/>
          <p:cNvSpPr/>
          <p:nvPr/>
        </p:nvSpPr>
        <p:spPr>
          <a:xfrm>
            <a:off x="8022105" y="260648"/>
            <a:ext cx="1505027"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OBSERVADO</a:t>
            </a:r>
            <a:endParaRPr lang="es-CO" sz="2200" dirty="0">
              <a:latin typeface="Impact" panose="020B080603090205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623824"/>
            <a:ext cx="3894545" cy="5040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2104" y="602526"/>
            <a:ext cx="3894546" cy="5040000"/>
          </a:xfrm>
          <a:prstGeom prst="rect">
            <a:avLst/>
          </a:prstGeom>
        </p:spPr>
      </p:pic>
    </p:spTree>
    <p:extLst>
      <p:ext uri="{BB962C8B-B14F-4D97-AF65-F5344CB8AC3E}">
        <p14:creationId xmlns:p14="http://schemas.microsoft.com/office/powerpoint/2010/main" val="2824633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68696" y="6319764"/>
            <a:ext cx="9463025" cy="387798"/>
          </a:xfrm>
          <a:prstGeom prst="rect">
            <a:avLst/>
          </a:prstGeom>
          <a:noFill/>
        </p:spPr>
        <p:txBody>
          <a:bodyPr wrap="square" rtlCol="0">
            <a:spAutoFit/>
          </a:bodyPr>
          <a:lstStyle/>
          <a:p>
            <a:pPr algn="ctr">
              <a:lnSpc>
                <a:spcPct val="80000"/>
              </a:lnSpc>
            </a:pPr>
            <a:r>
              <a:rPr lang="es-CO" sz="2400" dirty="0">
                <a:solidFill>
                  <a:srgbClr val="375160"/>
                </a:solidFill>
                <a:latin typeface="Impact" panose="020B0806030902050204" pitchFamily="34" charset="0"/>
              </a:rPr>
              <a:t>Í</a:t>
            </a:r>
            <a:r>
              <a:rPr lang="es-CO" sz="2400" dirty="0" smtClean="0">
                <a:solidFill>
                  <a:srgbClr val="375160"/>
                </a:solidFill>
                <a:latin typeface="Impact" panose="020B0806030902050204" pitchFamily="34" charset="0"/>
              </a:rPr>
              <a:t>NDICE </a:t>
            </a:r>
            <a:r>
              <a:rPr lang="es-CO" sz="2400" dirty="0">
                <a:solidFill>
                  <a:srgbClr val="375160"/>
                </a:solidFill>
                <a:latin typeface="Impact" panose="020B0806030902050204" pitchFamily="34" charset="0"/>
              </a:rPr>
              <a:t>DE DISPONIBILIDAD </a:t>
            </a:r>
            <a:r>
              <a:rPr lang="es-CO" sz="2400" dirty="0" smtClean="0">
                <a:solidFill>
                  <a:srgbClr val="375160"/>
                </a:solidFill>
                <a:latin typeface="Impact" panose="020B0806030902050204" pitchFamily="34" charset="0"/>
              </a:rPr>
              <a:t>HIDRICA – </a:t>
            </a:r>
            <a:r>
              <a:rPr lang="es-CO" sz="2400" dirty="0" smtClean="0">
                <a:latin typeface="Impact" panose="020B0806030902050204" pitchFamily="34" charset="0"/>
              </a:rPr>
              <a:t>Tercera Década</a:t>
            </a:r>
            <a:endParaRPr lang="es-CO" sz="2400" dirty="0">
              <a:latin typeface="Impact" panose="020B0806030902050204" pitchFamily="34" charset="0"/>
            </a:endParaRPr>
          </a:p>
        </p:txBody>
      </p:sp>
      <p:sp>
        <p:nvSpPr>
          <p:cNvPr id="9" name="Rectángulo 8"/>
          <p:cNvSpPr/>
          <p:nvPr/>
        </p:nvSpPr>
        <p:spPr>
          <a:xfrm>
            <a:off x="3738662" y="260648"/>
            <a:ext cx="1779013"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CLIMATOLOGÍA</a:t>
            </a:r>
            <a:endParaRPr lang="es-CO" sz="2200" dirty="0">
              <a:latin typeface="Impact" panose="020B0806030902050204" pitchFamily="34" charset="0"/>
            </a:endParaRPr>
          </a:p>
        </p:txBody>
      </p:sp>
      <p:sp>
        <p:nvSpPr>
          <p:cNvPr id="10" name="Rectángulo 9"/>
          <p:cNvSpPr/>
          <p:nvPr/>
        </p:nvSpPr>
        <p:spPr>
          <a:xfrm>
            <a:off x="8022105" y="260648"/>
            <a:ext cx="1505027" cy="363176"/>
          </a:xfrm>
          <a:prstGeom prst="rect">
            <a:avLst/>
          </a:prstGeom>
        </p:spPr>
        <p:txBody>
          <a:bodyPr wrap="none">
            <a:spAutoFit/>
          </a:bodyPr>
          <a:lstStyle/>
          <a:p>
            <a:pPr algn="ctr">
              <a:lnSpc>
                <a:spcPct val="80000"/>
              </a:lnSpc>
            </a:pPr>
            <a:r>
              <a:rPr lang="es-CO" sz="2200" dirty="0" smtClean="0">
                <a:latin typeface="Impact" panose="020B0806030902050204" pitchFamily="34" charset="0"/>
              </a:rPr>
              <a:t>OBSERVADO</a:t>
            </a:r>
            <a:endParaRPr lang="es-CO" sz="2200" dirty="0">
              <a:latin typeface="Impact" panose="020B080603090205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895" y="623824"/>
            <a:ext cx="3894545" cy="5040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6120" y="623824"/>
            <a:ext cx="3894546" cy="5040000"/>
          </a:xfrm>
          <a:prstGeom prst="rect">
            <a:avLst/>
          </a:prstGeom>
        </p:spPr>
      </p:pic>
    </p:spTree>
    <p:extLst>
      <p:ext uri="{BB962C8B-B14F-4D97-AF65-F5344CB8AC3E}">
        <p14:creationId xmlns:p14="http://schemas.microsoft.com/office/powerpoint/2010/main" val="204734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solidFill>
                  <a:srgbClr val="375160"/>
                </a:solidFill>
                <a:latin typeface="Impact" panose="020B0806030902050204" pitchFamily="34" charset="0"/>
              </a:rPr>
              <a:t>2. </a:t>
            </a:r>
            <a:r>
              <a:rPr lang="es-CO" sz="5400" dirty="0" smtClean="0">
                <a:solidFill>
                  <a:srgbClr val="375160"/>
                </a:solidFill>
                <a:latin typeface="Impact" panose="020B0806030902050204" pitchFamily="34" charset="0"/>
              </a:rPr>
              <a:t>CONDICIONES ACTUALES </a:t>
            </a:r>
            <a:endParaRPr lang="es-CO" sz="5400" dirty="0">
              <a:solidFill>
                <a:srgbClr val="375160"/>
              </a:solidFill>
              <a:latin typeface="Impact" panose="020B0806030902050204" pitchFamily="34" charset="0"/>
            </a:endParaRPr>
          </a:p>
        </p:txBody>
      </p:sp>
      <p:sp>
        <p:nvSpPr>
          <p:cNvPr id="2" name="Rectángulo 1"/>
          <p:cNvSpPr/>
          <p:nvPr/>
        </p:nvSpPr>
        <p:spPr>
          <a:xfrm>
            <a:off x="5447928" y="4529373"/>
            <a:ext cx="2914516" cy="861774"/>
          </a:xfrm>
          <a:prstGeom prst="rect">
            <a:avLst/>
          </a:prstGeom>
        </p:spPr>
        <p:txBody>
          <a:bodyPr wrap="none">
            <a:spAutoFit/>
          </a:bodyPr>
          <a:lstStyle/>
          <a:p>
            <a:r>
              <a:rPr lang="es-CO" sz="2500" dirty="0" smtClean="0">
                <a:latin typeface="Impact" panose="020B0806030902050204" pitchFamily="34" charset="0"/>
              </a:rPr>
              <a:t>OCÉANO – ATMÓSFERA</a:t>
            </a:r>
          </a:p>
          <a:p>
            <a:pPr algn="ctr"/>
            <a:r>
              <a:rPr lang="es-CO" sz="2500" dirty="0" smtClean="0">
                <a:solidFill>
                  <a:srgbClr val="375160"/>
                </a:solidFill>
                <a:latin typeface="Impact" panose="020B0806030902050204" pitchFamily="34" charset="0"/>
              </a:rPr>
              <a:t>GLOBAL</a:t>
            </a:r>
            <a:endParaRPr lang="es-CO" sz="25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94702085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71464" y="476672"/>
            <a:ext cx="10640888" cy="4249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ángulo 2"/>
          <p:cNvSpPr/>
          <p:nvPr/>
        </p:nvSpPr>
        <p:spPr>
          <a:xfrm>
            <a:off x="1487488" y="6165304"/>
            <a:ext cx="6912768" cy="477054"/>
          </a:xfrm>
          <a:prstGeom prst="rect">
            <a:avLst/>
          </a:prstGeom>
        </p:spPr>
        <p:txBody>
          <a:bodyPr wrap="square">
            <a:spAutoFit/>
          </a:bodyPr>
          <a:lstStyle/>
          <a:p>
            <a:r>
              <a:rPr lang="es-CO" sz="2500" dirty="0" smtClean="0">
                <a:latin typeface="Impact" panose="020B0806030902050204" pitchFamily="34" charset="0"/>
              </a:rPr>
              <a:t>Precipitación Observada </a:t>
            </a:r>
            <a:r>
              <a:rPr lang="es-CO" sz="2500" dirty="0" smtClean="0">
                <a:latin typeface="Impact" panose="020B0806030902050204" pitchFamily="34" charset="0"/>
              </a:rPr>
              <a:t>– </a:t>
            </a:r>
            <a:r>
              <a:rPr lang="es-CO" sz="2500" dirty="0" smtClean="0">
                <a:latin typeface="Impact" panose="020B0806030902050204" pitchFamily="34" charset="0"/>
              </a:rPr>
              <a:t>Septiembre 2017</a:t>
            </a:r>
            <a:endParaRPr lang="es-CO" sz="2500" dirty="0" smtClean="0">
              <a:latin typeface="Impact" panose="020B0806030902050204" pitchFamily="34" charset="0"/>
            </a:endParaRPr>
          </a:p>
        </p:txBody>
      </p:sp>
    </p:spTree>
    <p:extLst>
      <p:ext uri="{BB962C8B-B14F-4D97-AF65-F5344CB8AC3E}">
        <p14:creationId xmlns:p14="http://schemas.microsoft.com/office/powerpoint/2010/main" val="349383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www.cpc.ncep.noaa.gov/products/people/wd52qz/mjo/chi/cf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012" y="3024662"/>
            <a:ext cx="2365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pc.ncep.noaa.gov/products/people/wd52qz/mjo/chi/gf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8995" y="3036407"/>
            <a:ext cx="2365000" cy="309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cpc.ncep.noaa.gov/products/people/wd52qz/mjo/chi/ew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726" y="3024662"/>
            <a:ext cx="2365000" cy="3096000"/>
          </a:xfrm>
          <a:prstGeom prst="rect">
            <a:avLst/>
          </a:prstGeom>
          <a:noFill/>
          <a:extLst>
            <a:ext uri="{909E8E84-426E-40DD-AFC4-6F175D3DCCD1}">
              <a14:hiddenFill xmlns:a14="http://schemas.microsoft.com/office/drawing/2010/main">
                <a:solidFill>
                  <a:srgbClr val="FFFFFF"/>
                </a:solidFill>
              </a14:hiddenFill>
            </a:ext>
          </a:extLst>
        </p:spPr>
      </p:pic>
      <p:sp>
        <p:nvSpPr>
          <p:cNvPr id="41989" name="8 Rectángulo"/>
          <p:cNvSpPr>
            <a:spLocks noChangeArrowheads="1"/>
          </p:cNvSpPr>
          <p:nvPr/>
        </p:nvSpPr>
        <p:spPr bwMode="auto">
          <a:xfrm>
            <a:off x="6042619" y="3370284"/>
            <a:ext cx="5208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endParaRPr lang="es-ES" altLang="es-CO">
              <a:solidFill>
                <a:srgbClr val="FFFFFF"/>
              </a:solidFill>
            </a:endParaRPr>
          </a:p>
        </p:txBody>
      </p:sp>
      <p:sp>
        <p:nvSpPr>
          <p:cNvPr id="6" name="AutoShape 6" descr="http://www.cpc.ncep.noaa.gov/products/people/wd52qz/mjo/chi/ewp.gif"/>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srgbClr val="FFFFFF"/>
              </a:solidFill>
            </a:endParaRPr>
          </a:p>
        </p:txBody>
      </p:sp>
      <p:sp>
        <p:nvSpPr>
          <p:cNvPr id="4" name="CuadroTexto 3"/>
          <p:cNvSpPr txBox="1"/>
          <p:nvPr/>
        </p:nvSpPr>
        <p:spPr>
          <a:xfrm>
            <a:off x="1977441" y="2814159"/>
            <a:ext cx="2228026" cy="276999"/>
          </a:xfrm>
          <a:prstGeom prst="rect">
            <a:avLst/>
          </a:prstGeom>
          <a:noFill/>
        </p:spPr>
        <p:txBody>
          <a:bodyPr wrap="square" rtlCol="0">
            <a:spAutoFit/>
          </a:bodyPr>
          <a:lstStyle/>
          <a:p>
            <a:pPr algn="ctr"/>
            <a:r>
              <a:rPr lang="es-CO" sz="1200" dirty="0">
                <a:solidFill>
                  <a:srgbClr val="375160"/>
                </a:solidFill>
                <a:latin typeface="Impact" panose="020B0806030902050204" pitchFamily="34" charset="0"/>
              </a:rPr>
              <a:t>EWP – Spherical Harmonics</a:t>
            </a:r>
          </a:p>
        </p:txBody>
      </p:sp>
      <p:sp>
        <p:nvSpPr>
          <p:cNvPr id="27" name="CuadroTexto 26"/>
          <p:cNvSpPr txBox="1"/>
          <p:nvPr/>
        </p:nvSpPr>
        <p:spPr>
          <a:xfrm>
            <a:off x="5421966" y="2786295"/>
            <a:ext cx="2164618" cy="276999"/>
          </a:xfrm>
          <a:prstGeom prst="rect">
            <a:avLst/>
          </a:prstGeom>
          <a:noFill/>
        </p:spPr>
        <p:txBody>
          <a:bodyPr wrap="square" rtlCol="0">
            <a:spAutoFit/>
          </a:bodyPr>
          <a:lstStyle/>
          <a:p>
            <a:pPr algn="ctr"/>
            <a:r>
              <a:rPr lang="es-CO" sz="1200" dirty="0">
                <a:solidFill>
                  <a:srgbClr val="375160"/>
                </a:solidFill>
                <a:latin typeface="Impact" panose="020B0806030902050204" pitchFamily="34" charset="0"/>
              </a:rPr>
              <a:t>NCEP - GFS</a:t>
            </a:r>
          </a:p>
        </p:txBody>
      </p:sp>
      <p:sp>
        <p:nvSpPr>
          <p:cNvPr id="40" name="CuadroTexto 39"/>
          <p:cNvSpPr txBox="1">
            <a:spLocks noChangeAspect="1"/>
          </p:cNvSpPr>
          <p:nvPr/>
        </p:nvSpPr>
        <p:spPr>
          <a:xfrm>
            <a:off x="10693968" y="328176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09</a:t>
            </a:r>
            <a:endParaRPr lang="es-CO" sz="1200" b="1" dirty="0">
              <a:solidFill>
                <a:srgbClr val="FF0000"/>
              </a:solidFill>
              <a:latin typeface="Cambria" panose="02040503050406030204" pitchFamily="18" charset="0"/>
            </a:endParaRPr>
          </a:p>
        </p:txBody>
      </p:sp>
      <p:sp>
        <p:nvSpPr>
          <p:cNvPr id="41" name="CuadroTexto 40"/>
          <p:cNvSpPr txBox="1">
            <a:spLocks noChangeAspect="1"/>
          </p:cNvSpPr>
          <p:nvPr/>
        </p:nvSpPr>
        <p:spPr>
          <a:xfrm>
            <a:off x="10700689" y="3564948"/>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14</a:t>
            </a:r>
            <a:endParaRPr lang="es-CO" sz="1200" b="1" dirty="0">
              <a:solidFill>
                <a:srgbClr val="FF0000"/>
              </a:solidFill>
              <a:latin typeface="Cambria" panose="02040503050406030204" pitchFamily="18" charset="0"/>
            </a:endParaRPr>
          </a:p>
        </p:txBody>
      </p:sp>
      <p:sp>
        <p:nvSpPr>
          <p:cNvPr id="42" name="CuadroTexto 41"/>
          <p:cNvSpPr txBox="1">
            <a:spLocks noChangeAspect="1"/>
          </p:cNvSpPr>
          <p:nvPr/>
        </p:nvSpPr>
        <p:spPr>
          <a:xfrm>
            <a:off x="10700689" y="385278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19</a:t>
            </a:r>
            <a:endParaRPr lang="es-CO" sz="1200" b="1" dirty="0">
              <a:solidFill>
                <a:srgbClr val="FF0000"/>
              </a:solidFill>
              <a:latin typeface="Cambria" panose="02040503050406030204" pitchFamily="18" charset="0"/>
            </a:endParaRPr>
          </a:p>
        </p:txBody>
      </p:sp>
      <p:sp>
        <p:nvSpPr>
          <p:cNvPr id="43" name="CuadroTexto 42"/>
          <p:cNvSpPr txBox="1">
            <a:spLocks noChangeAspect="1"/>
          </p:cNvSpPr>
          <p:nvPr/>
        </p:nvSpPr>
        <p:spPr>
          <a:xfrm>
            <a:off x="10704586" y="412230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24</a:t>
            </a:r>
            <a:endParaRPr lang="es-CO" sz="1200" b="1" dirty="0">
              <a:solidFill>
                <a:srgbClr val="FF0000"/>
              </a:solidFill>
              <a:latin typeface="Cambria" panose="02040503050406030204" pitchFamily="18" charset="0"/>
            </a:endParaRPr>
          </a:p>
        </p:txBody>
      </p:sp>
      <p:sp>
        <p:nvSpPr>
          <p:cNvPr id="44" name="CuadroTexto 43"/>
          <p:cNvSpPr txBox="1">
            <a:spLocks noChangeAspect="1"/>
          </p:cNvSpPr>
          <p:nvPr/>
        </p:nvSpPr>
        <p:spPr>
          <a:xfrm>
            <a:off x="10700689" y="4410686"/>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29</a:t>
            </a:r>
            <a:endParaRPr lang="es-CO" sz="1200" b="1" dirty="0">
              <a:solidFill>
                <a:srgbClr val="FF0000"/>
              </a:solidFill>
              <a:latin typeface="Cambria" panose="02040503050406030204" pitchFamily="18" charset="0"/>
            </a:endParaRPr>
          </a:p>
        </p:txBody>
      </p:sp>
      <p:sp>
        <p:nvSpPr>
          <p:cNvPr id="45" name="CuadroTexto 44"/>
          <p:cNvSpPr txBox="1">
            <a:spLocks noChangeAspect="1"/>
          </p:cNvSpPr>
          <p:nvPr/>
        </p:nvSpPr>
        <p:spPr>
          <a:xfrm>
            <a:off x="10710461" y="4693927"/>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04</a:t>
            </a:r>
            <a:endParaRPr lang="es-CO" sz="1200" b="1" dirty="0">
              <a:solidFill>
                <a:srgbClr val="2F5597"/>
              </a:solidFill>
              <a:latin typeface="Cambria" panose="02040503050406030204" pitchFamily="18" charset="0"/>
            </a:endParaRPr>
          </a:p>
        </p:txBody>
      </p:sp>
      <p:sp>
        <p:nvSpPr>
          <p:cNvPr id="46" name="CuadroTexto 45"/>
          <p:cNvSpPr txBox="1">
            <a:spLocks noChangeAspect="1"/>
          </p:cNvSpPr>
          <p:nvPr/>
        </p:nvSpPr>
        <p:spPr>
          <a:xfrm>
            <a:off x="10703997" y="4977240"/>
            <a:ext cx="406850"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09</a:t>
            </a:r>
            <a:endParaRPr lang="es-CO" sz="1200" b="1" dirty="0">
              <a:solidFill>
                <a:srgbClr val="2F5597"/>
              </a:solidFill>
              <a:latin typeface="Cambria" panose="02040503050406030204" pitchFamily="18" charset="0"/>
            </a:endParaRPr>
          </a:p>
        </p:txBody>
      </p:sp>
      <p:sp>
        <p:nvSpPr>
          <p:cNvPr id="47" name="CuadroTexto 46"/>
          <p:cNvSpPr txBox="1">
            <a:spLocks noChangeAspect="1"/>
          </p:cNvSpPr>
          <p:nvPr/>
        </p:nvSpPr>
        <p:spPr>
          <a:xfrm>
            <a:off x="10710461" y="5258858"/>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14</a:t>
            </a:r>
            <a:endParaRPr lang="es-CO" sz="1200" b="1" dirty="0">
              <a:solidFill>
                <a:srgbClr val="2F5597"/>
              </a:solidFill>
              <a:latin typeface="Cambria" panose="02040503050406030204" pitchFamily="18" charset="0"/>
            </a:endParaRPr>
          </a:p>
        </p:txBody>
      </p:sp>
      <p:sp>
        <p:nvSpPr>
          <p:cNvPr id="48" name="CuadroTexto 47"/>
          <p:cNvSpPr txBox="1">
            <a:spLocks noChangeAspect="1"/>
          </p:cNvSpPr>
          <p:nvPr/>
        </p:nvSpPr>
        <p:spPr>
          <a:xfrm>
            <a:off x="7216720" y="328598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10</a:t>
            </a:r>
            <a:endParaRPr lang="es-CO" sz="1200" b="1" dirty="0">
              <a:solidFill>
                <a:srgbClr val="FF0000"/>
              </a:solidFill>
              <a:latin typeface="Cambria" panose="02040503050406030204" pitchFamily="18" charset="0"/>
            </a:endParaRPr>
          </a:p>
        </p:txBody>
      </p:sp>
      <p:sp>
        <p:nvSpPr>
          <p:cNvPr id="49" name="CuadroTexto 48"/>
          <p:cNvSpPr txBox="1">
            <a:spLocks noChangeAspect="1"/>
          </p:cNvSpPr>
          <p:nvPr/>
        </p:nvSpPr>
        <p:spPr>
          <a:xfrm>
            <a:off x="7216720" y="3585267"/>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15</a:t>
            </a:r>
            <a:endParaRPr lang="es-CO" sz="1200" b="1" dirty="0">
              <a:solidFill>
                <a:srgbClr val="FF0000"/>
              </a:solidFill>
              <a:latin typeface="Cambria" panose="02040503050406030204" pitchFamily="18" charset="0"/>
            </a:endParaRPr>
          </a:p>
        </p:txBody>
      </p:sp>
      <p:sp>
        <p:nvSpPr>
          <p:cNvPr id="37" name="Rectángulo 36"/>
          <p:cNvSpPr/>
          <p:nvPr/>
        </p:nvSpPr>
        <p:spPr>
          <a:xfrm>
            <a:off x="1059770" y="6291423"/>
            <a:ext cx="5313919" cy="523220"/>
          </a:xfrm>
          <a:prstGeom prst="rect">
            <a:avLst/>
          </a:prstGeom>
          <a:noFill/>
        </p:spPr>
        <p:txBody>
          <a:bodyPr wrap="square" lIns="91440" tIns="45720" rIns="91440" bIns="45720">
            <a:spAutoFit/>
          </a:bodyPr>
          <a:lstStyle/>
          <a:p>
            <a:pPr algn="ctr">
              <a:lnSpc>
                <a:spcPct val="80000"/>
              </a:lnSpc>
            </a:pPr>
            <a:r>
              <a:rPr lang="es-ES" sz="3500" dirty="0" smtClean="0">
                <a:ln w="0"/>
                <a:solidFill>
                  <a:srgbClr val="375160"/>
                </a:solidFill>
                <a:latin typeface="Impact" panose="020B0806030902050204" pitchFamily="34" charset="0"/>
              </a:rPr>
              <a:t>PROYECCIÓN </a:t>
            </a:r>
            <a:r>
              <a:rPr lang="es-ES" sz="3500" dirty="0" err="1" smtClean="0">
                <a:ln w="0"/>
                <a:solidFill>
                  <a:srgbClr val="375160"/>
                </a:solidFill>
                <a:latin typeface="Impact" panose="020B0806030902050204" pitchFamily="34" charset="0"/>
              </a:rPr>
              <a:t>MJO</a:t>
            </a:r>
            <a:endParaRPr lang="es-ES" sz="3500" dirty="0">
              <a:ln w="0"/>
              <a:solidFill>
                <a:srgbClr val="375160"/>
              </a:solidFill>
              <a:latin typeface="Impact" panose="020B0806030902050204" pitchFamily="34" charset="0"/>
            </a:endParaRPr>
          </a:p>
        </p:txBody>
      </p:sp>
      <p:sp>
        <p:nvSpPr>
          <p:cNvPr id="7" name="Rectángulo 6"/>
          <p:cNvSpPr/>
          <p:nvPr/>
        </p:nvSpPr>
        <p:spPr>
          <a:xfrm>
            <a:off x="1847528" y="3497211"/>
            <a:ext cx="9295484" cy="8396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CuadroTexto 29"/>
          <p:cNvSpPr txBox="1">
            <a:spLocks noChangeAspect="1"/>
          </p:cNvSpPr>
          <p:nvPr/>
        </p:nvSpPr>
        <p:spPr>
          <a:xfrm>
            <a:off x="3787676" y="3268961"/>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10</a:t>
            </a:r>
            <a:endParaRPr lang="es-CO" sz="1200" b="1" dirty="0">
              <a:solidFill>
                <a:srgbClr val="FF0000"/>
              </a:solidFill>
              <a:latin typeface="Cambria" panose="02040503050406030204" pitchFamily="18" charset="0"/>
            </a:endParaRPr>
          </a:p>
        </p:txBody>
      </p:sp>
      <p:sp>
        <p:nvSpPr>
          <p:cNvPr id="31" name="CuadroTexto 30"/>
          <p:cNvSpPr txBox="1">
            <a:spLocks noChangeAspect="1"/>
          </p:cNvSpPr>
          <p:nvPr/>
        </p:nvSpPr>
        <p:spPr>
          <a:xfrm>
            <a:off x="3787676" y="3558013"/>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15</a:t>
            </a:r>
            <a:endParaRPr lang="es-CO" sz="1200" b="1" dirty="0">
              <a:solidFill>
                <a:srgbClr val="FF0000"/>
              </a:solidFill>
              <a:latin typeface="Cambria" panose="02040503050406030204" pitchFamily="18" charset="0"/>
            </a:endParaRPr>
          </a:p>
        </p:txBody>
      </p:sp>
      <p:sp>
        <p:nvSpPr>
          <p:cNvPr id="32" name="CuadroTexto 31"/>
          <p:cNvSpPr txBox="1">
            <a:spLocks noChangeAspect="1"/>
          </p:cNvSpPr>
          <p:nvPr/>
        </p:nvSpPr>
        <p:spPr>
          <a:xfrm>
            <a:off x="3787676" y="3840784"/>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20</a:t>
            </a:r>
            <a:endParaRPr lang="es-CO" sz="1200" b="1" dirty="0">
              <a:solidFill>
                <a:srgbClr val="FF0000"/>
              </a:solidFill>
              <a:latin typeface="Cambria" panose="02040503050406030204" pitchFamily="18" charset="0"/>
            </a:endParaRPr>
          </a:p>
        </p:txBody>
      </p:sp>
      <p:sp>
        <p:nvSpPr>
          <p:cNvPr id="33" name="CuadroTexto 32"/>
          <p:cNvSpPr txBox="1">
            <a:spLocks noChangeAspect="1"/>
          </p:cNvSpPr>
          <p:nvPr/>
        </p:nvSpPr>
        <p:spPr>
          <a:xfrm>
            <a:off x="3790740" y="411496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25</a:t>
            </a:r>
            <a:endParaRPr lang="es-CO" sz="1200" b="1" dirty="0">
              <a:solidFill>
                <a:srgbClr val="FF0000"/>
              </a:solidFill>
              <a:latin typeface="Cambria" panose="02040503050406030204" pitchFamily="18" charset="0"/>
            </a:endParaRPr>
          </a:p>
        </p:txBody>
      </p:sp>
      <p:sp>
        <p:nvSpPr>
          <p:cNvPr id="34" name="CuadroTexto 33"/>
          <p:cNvSpPr txBox="1">
            <a:spLocks noChangeAspect="1"/>
          </p:cNvSpPr>
          <p:nvPr/>
        </p:nvSpPr>
        <p:spPr>
          <a:xfrm>
            <a:off x="3787676" y="440265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30</a:t>
            </a:r>
            <a:endParaRPr lang="es-CO" sz="1200" b="1" dirty="0">
              <a:solidFill>
                <a:srgbClr val="FF0000"/>
              </a:solidFill>
              <a:latin typeface="Cambria" panose="02040503050406030204" pitchFamily="18" charset="0"/>
            </a:endParaRPr>
          </a:p>
        </p:txBody>
      </p:sp>
      <p:sp>
        <p:nvSpPr>
          <p:cNvPr id="35" name="CuadroTexto 34"/>
          <p:cNvSpPr txBox="1">
            <a:spLocks noChangeAspect="1"/>
          </p:cNvSpPr>
          <p:nvPr/>
        </p:nvSpPr>
        <p:spPr>
          <a:xfrm>
            <a:off x="3797026" y="4682060"/>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05</a:t>
            </a:r>
            <a:endParaRPr lang="es-CO" sz="1200" b="1" dirty="0">
              <a:solidFill>
                <a:srgbClr val="2F5597"/>
              </a:solidFill>
              <a:latin typeface="Cambria" panose="02040503050406030204" pitchFamily="18" charset="0"/>
            </a:endParaRPr>
          </a:p>
        </p:txBody>
      </p:sp>
      <p:sp>
        <p:nvSpPr>
          <p:cNvPr id="36" name="CuadroTexto 35"/>
          <p:cNvSpPr txBox="1">
            <a:spLocks noChangeAspect="1"/>
          </p:cNvSpPr>
          <p:nvPr/>
        </p:nvSpPr>
        <p:spPr>
          <a:xfrm>
            <a:off x="3797150" y="4960977"/>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10</a:t>
            </a:r>
            <a:endParaRPr lang="es-CO" sz="1200" b="1" dirty="0">
              <a:solidFill>
                <a:srgbClr val="2F5597"/>
              </a:solidFill>
              <a:latin typeface="Cambria" panose="02040503050406030204" pitchFamily="18" charset="0"/>
            </a:endParaRPr>
          </a:p>
        </p:txBody>
      </p:sp>
      <p:sp>
        <p:nvSpPr>
          <p:cNvPr id="38" name="CuadroTexto 37"/>
          <p:cNvSpPr txBox="1">
            <a:spLocks noChangeAspect="1"/>
          </p:cNvSpPr>
          <p:nvPr/>
        </p:nvSpPr>
        <p:spPr>
          <a:xfrm>
            <a:off x="3787676" y="5247049"/>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15</a:t>
            </a:r>
            <a:endParaRPr lang="es-CO" sz="1200" b="1" dirty="0">
              <a:solidFill>
                <a:srgbClr val="2F5597"/>
              </a:solidFill>
              <a:latin typeface="Cambria" panose="02040503050406030204" pitchFamily="18" charset="0"/>
            </a:endParaRPr>
          </a:p>
        </p:txBody>
      </p:sp>
      <p:sp>
        <p:nvSpPr>
          <p:cNvPr id="26" name="CuadroTexto 25"/>
          <p:cNvSpPr txBox="1"/>
          <p:nvPr/>
        </p:nvSpPr>
        <p:spPr>
          <a:xfrm>
            <a:off x="5303912" y="5008273"/>
            <a:ext cx="2376264" cy="276999"/>
          </a:xfrm>
          <a:prstGeom prst="rect">
            <a:avLst/>
          </a:prstGeom>
          <a:noFill/>
        </p:spPr>
        <p:txBody>
          <a:bodyPr wrap="square" rtlCol="0">
            <a:spAutoFit/>
          </a:bodyPr>
          <a:lstStyle/>
          <a:p>
            <a:pPr algn="ctr"/>
            <a:r>
              <a:rPr lang="es-CO" sz="1200" dirty="0" smtClean="0">
                <a:solidFill>
                  <a:srgbClr val="FF0000"/>
                </a:solidFill>
                <a:latin typeface="Impact" panose="020B0806030902050204" pitchFamily="34" charset="0"/>
              </a:rPr>
              <a:t>10 </a:t>
            </a:r>
            <a:r>
              <a:rPr lang="es-CO" sz="1200" dirty="0">
                <a:solidFill>
                  <a:srgbClr val="FF0000"/>
                </a:solidFill>
                <a:latin typeface="Impact" panose="020B0806030902050204" pitchFamily="34" charset="0"/>
              </a:rPr>
              <a:t>de </a:t>
            </a:r>
            <a:r>
              <a:rPr lang="es-CO" sz="1200" dirty="0" smtClean="0">
                <a:solidFill>
                  <a:srgbClr val="FF0000"/>
                </a:solidFill>
                <a:latin typeface="Impact" panose="020B0806030902050204" pitchFamily="34" charset="0"/>
              </a:rPr>
              <a:t>Septiembre </a:t>
            </a:r>
            <a:r>
              <a:rPr lang="es-CO" sz="1200" dirty="0">
                <a:latin typeface="Impact" panose="020B0806030902050204" pitchFamily="34" charset="0"/>
              </a:rPr>
              <a:t>–</a:t>
            </a:r>
            <a:r>
              <a:rPr lang="es-CO" sz="1200" dirty="0">
                <a:solidFill>
                  <a:srgbClr val="00B0F0"/>
                </a:solidFill>
                <a:latin typeface="Impact" panose="020B0806030902050204" pitchFamily="34" charset="0"/>
              </a:rPr>
              <a:t> </a:t>
            </a:r>
            <a:r>
              <a:rPr lang="es-CO" sz="1200" dirty="0" smtClean="0">
                <a:latin typeface="Impact" panose="020B0806030902050204" pitchFamily="34" charset="0"/>
              </a:rPr>
              <a:t>20 </a:t>
            </a:r>
            <a:r>
              <a:rPr lang="es-CO" sz="1200" dirty="0">
                <a:latin typeface="Impact" panose="020B0806030902050204" pitchFamily="34" charset="0"/>
              </a:rPr>
              <a:t>de </a:t>
            </a:r>
            <a:r>
              <a:rPr lang="es-CO" sz="1200" dirty="0" smtClean="0">
                <a:latin typeface="Impact" panose="020B0806030902050204" pitchFamily="34" charset="0"/>
              </a:rPr>
              <a:t>Octubre</a:t>
            </a:r>
            <a:endParaRPr lang="es-CO" sz="1200" dirty="0">
              <a:latin typeface="Impact" panose="020B0806030902050204" pitchFamily="34" charset="0"/>
            </a:endParaRPr>
          </a:p>
        </p:txBody>
      </p:sp>
      <p:sp>
        <p:nvSpPr>
          <p:cNvPr id="39" name="CuadroTexto 37"/>
          <p:cNvSpPr txBox="1">
            <a:spLocks noChangeAspect="1"/>
          </p:cNvSpPr>
          <p:nvPr/>
        </p:nvSpPr>
        <p:spPr>
          <a:xfrm>
            <a:off x="3787676" y="5532367"/>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20</a:t>
            </a:r>
            <a:endParaRPr lang="es-CO" sz="1200" b="1" dirty="0">
              <a:solidFill>
                <a:srgbClr val="2F5597"/>
              </a:solidFill>
              <a:latin typeface="Cambria" panose="02040503050406030204" pitchFamily="18" charset="0"/>
            </a:endParaRPr>
          </a:p>
        </p:txBody>
      </p:sp>
      <p:sp>
        <p:nvSpPr>
          <p:cNvPr id="54" name="CuadroTexto 46"/>
          <p:cNvSpPr txBox="1">
            <a:spLocks noChangeAspect="1"/>
          </p:cNvSpPr>
          <p:nvPr/>
        </p:nvSpPr>
        <p:spPr>
          <a:xfrm>
            <a:off x="10716925" y="5532366"/>
            <a:ext cx="369864" cy="276999"/>
          </a:xfrm>
          <a:prstGeom prst="rect">
            <a:avLst/>
          </a:prstGeom>
          <a:noFill/>
        </p:spPr>
        <p:txBody>
          <a:bodyPr wrap="square" rtlCol="0">
            <a:spAutoFit/>
          </a:bodyPr>
          <a:lstStyle/>
          <a:p>
            <a:r>
              <a:rPr lang="es-CO" sz="1200" b="1" dirty="0" smtClean="0">
                <a:solidFill>
                  <a:srgbClr val="2F5597"/>
                </a:solidFill>
                <a:latin typeface="Cambria" panose="02040503050406030204" pitchFamily="18" charset="0"/>
              </a:rPr>
              <a:t>19</a:t>
            </a:r>
            <a:endParaRPr lang="es-CO" sz="1200" b="1" dirty="0">
              <a:solidFill>
                <a:srgbClr val="2F5597"/>
              </a:solidFill>
              <a:latin typeface="Cambria" panose="02040503050406030204" pitchFamily="18" charset="0"/>
            </a:endParaRPr>
          </a:p>
        </p:txBody>
      </p:sp>
      <p:sp>
        <p:nvSpPr>
          <p:cNvPr id="9" name="Rectángulo 8"/>
          <p:cNvSpPr/>
          <p:nvPr/>
        </p:nvSpPr>
        <p:spPr>
          <a:xfrm>
            <a:off x="9683032" y="2813585"/>
            <a:ext cx="554960" cy="276999"/>
          </a:xfrm>
          <a:prstGeom prst="rect">
            <a:avLst/>
          </a:prstGeom>
        </p:spPr>
        <p:txBody>
          <a:bodyPr wrap="none">
            <a:spAutoFit/>
          </a:bodyPr>
          <a:lstStyle/>
          <a:p>
            <a:r>
              <a:rPr lang="es-CO" sz="1200" dirty="0">
                <a:solidFill>
                  <a:srgbClr val="375160"/>
                </a:solidFill>
                <a:latin typeface="Impact" panose="020B0806030902050204" pitchFamily="34" charset="0"/>
              </a:rPr>
              <a:t>CFSv2</a:t>
            </a:r>
            <a:endParaRPr lang="es-CO" sz="1200" dirty="0"/>
          </a:p>
        </p:txBody>
      </p:sp>
      <p:sp>
        <p:nvSpPr>
          <p:cNvPr id="50" name="CuadroTexto 49"/>
          <p:cNvSpPr txBox="1">
            <a:spLocks noChangeAspect="1"/>
          </p:cNvSpPr>
          <p:nvPr/>
        </p:nvSpPr>
        <p:spPr>
          <a:xfrm>
            <a:off x="7212823" y="382991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20</a:t>
            </a:r>
            <a:endParaRPr lang="es-CO" sz="1200" b="1" dirty="0">
              <a:solidFill>
                <a:srgbClr val="FF0000"/>
              </a:solidFill>
              <a:latin typeface="Cambria" panose="02040503050406030204" pitchFamily="18" charset="0"/>
            </a:endParaRPr>
          </a:p>
        </p:txBody>
      </p:sp>
      <p:sp>
        <p:nvSpPr>
          <p:cNvPr id="51" name="CuadroTexto 50"/>
          <p:cNvSpPr txBox="1">
            <a:spLocks noChangeAspect="1"/>
          </p:cNvSpPr>
          <p:nvPr/>
        </p:nvSpPr>
        <p:spPr>
          <a:xfrm>
            <a:off x="7195615" y="4112829"/>
            <a:ext cx="369864" cy="276999"/>
          </a:xfrm>
          <a:prstGeom prst="rect">
            <a:avLst/>
          </a:prstGeom>
          <a:noFill/>
        </p:spPr>
        <p:txBody>
          <a:bodyPr wrap="square" rtlCol="0">
            <a:spAutoFit/>
          </a:bodyPr>
          <a:lstStyle/>
          <a:p>
            <a:r>
              <a:rPr lang="es-CO" sz="1200" b="1" dirty="0" smtClean="0">
                <a:solidFill>
                  <a:srgbClr val="FF0000"/>
                </a:solidFill>
                <a:latin typeface="Cambria" panose="02040503050406030204" pitchFamily="18" charset="0"/>
              </a:rPr>
              <a:t>25</a:t>
            </a:r>
            <a:endParaRPr lang="es-CO" sz="1200" b="1" dirty="0">
              <a:solidFill>
                <a:srgbClr val="FF0000"/>
              </a:solidFill>
              <a:latin typeface="Cambria" panose="02040503050406030204" pitchFamily="18" charset="0"/>
            </a:endParaRPr>
          </a:p>
        </p:txBody>
      </p:sp>
      <p:pic>
        <p:nvPicPr>
          <p:cNvPr id="1026" name="Picture 2" descr="200 hecto Pascals Velocity Potential Anomal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253" y="167232"/>
            <a:ext cx="4883045" cy="25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72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848765" y="1498811"/>
            <a:ext cx="10332637" cy="391461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p:cNvSpPr/>
          <p:nvPr/>
        </p:nvSpPr>
        <p:spPr>
          <a:xfrm>
            <a:off x="3522970" y="1609636"/>
            <a:ext cx="1486577" cy="584775"/>
          </a:xfrm>
          <a:prstGeom prst="rect">
            <a:avLst/>
          </a:prstGeom>
          <a:noFill/>
        </p:spPr>
        <p:txBody>
          <a:bodyPr wrap="square" lIns="91440" tIns="45720" rIns="91440" bIns="45720">
            <a:spAutoFit/>
          </a:bodyPr>
          <a:lstStyle/>
          <a:p>
            <a:pPr algn="ctr"/>
            <a:r>
              <a:rPr lang="es-ES" sz="3200" dirty="0">
                <a:ln w="0"/>
                <a:solidFill>
                  <a:srgbClr val="375160"/>
                </a:solidFill>
                <a:latin typeface="Impact" panose="020B0806030902050204" pitchFamily="34" charset="0"/>
              </a:rPr>
              <a:t>TSM</a:t>
            </a:r>
          </a:p>
        </p:txBody>
      </p:sp>
      <p:sp>
        <p:nvSpPr>
          <p:cNvPr id="12" name="Rectángulo 11"/>
          <p:cNvSpPr/>
          <p:nvPr/>
        </p:nvSpPr>
        <p:spPr>
          <a:xfrm>
            <a:off x="8118034" y="1601235"/>
            <a:ext cx="1771804" cy="584775"/>
          </a:xfrm>
          <a:prstGeom prst="rect">
            <a:avLst/>
          </a:prstGeom>
          <a:noFill/>
        </p:spPr>
        <p:txBody>
          <a:bodyPr wrap="square" lIns="91440" tIns="45720" rIns="91440" bIns="45720">
            <a:spAutoFit/>
          </a:bodyPr>
          <a:lstStyle/>
          <a:p>
            <a:pPr algn="ctr"/>
            <a:r>
              <a:rPr lang="es-ES" sz="3200" dirty="0">
                <a:ln w="0"/>
                <a:solidFill>
                  <a:srgbClr val="375160"/>
                </a:solidFill>
                <a:latin typeface="Impact" panose="020B0806030902050204" pitchFamily="34" charset="0"/>
              </a:rPr>
              <a:t>ATSM</a:t>
            </a:r>
          </a:p>
        </p:txBody>
      </p:sp>
      <p:sp>
        <p:nvSpPr>
          <p:cNvPr id="3" name="AutoShape 2" descr="Tropical Pacific Sea Surface Temperature Animati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1" name="Rectángulo 10"/>
          <p:cNvSpPr/>
          <p:nvPr/>
        </p:nvSpPr>
        <p:spPr>
          <a:xfrm>
            <a:off x="780059" y="6376333"/>
            <a:ext cx="8458976" cy="437043"/>
          </a:xfrm>
          <a:prstGeom prst="rect">
            <a:avLst/>
          </a:prstGeom>
          <a:noFill/>
        </p:spPr>
        <p:txBody>
          <a:bodyPr wrap="square" lIns="91440" tIns="45720" rIns="91440" bIns="45720">
            <a:spAutoFit/>
          </a:bodyPr>
          <a:lstStyle/>
          <a:p>
            <a:pPr lvl="1">
              <a:lnSpc>
                <a:spcPct val="70000"/>
              </a:lnSpc>
            </a:pPr>
            <a:r>
              <a:rPr lang="es-ES" sz="3200" dirty="0" smtClean="0">
                <a:ln w="0"/>
                <a:solidFill>
                  <a:srgbClr val="375160"/>
                </a:solidFill>
                <a:latin typeface="Impact" panose="020B0806030902050204" pitchFamily="34" charset="0"/>
              </a:rPr>
              <a:t>SEGUIMIENTO OCÉANO PACÍFICO TROPICAL</a:t>
            </a:r>
            <a:endParaRPr lang="es-ES" sz="3200" dirty="0">
              <a:ln w="0"/>
              <a:solidFill>
                <a:srgbClr val="375160"/>
              </a:solidFill>
              <a:latin typeface="Impact" panose="020B0806030902050204" pitchFamily="34" charset="0"/>
            </a:endParaRPr>
          </a:p>
        </p:txBody>
      </p:sp>
      <p:pic>
        <p:nvPicPr>
          <p:cNvPr id="4" name="Picture 2" descr="Tropical Pacific Sea Surface Temperature Anomalies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6992" y="2370966"/>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opical Pacific Sea Surface Temperature 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54492" y="2370966"/>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79936"/>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12344" y="1332729"/>
            <a:ext cx="9314778" cy="4623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5585346" y="786545"/>
            <a:ext cx="1982081" cy="430887"/>
          </a:xfrm>
          <a:prstGeom prst="rect">
            <a:avLst/>
          </a:prstGeom>
          <a:noFill/>
        </p:spPr>
        <p:txBody>
          <a:bodyPr wrap="none" lIns="91440" tIns="45720" rIns="91440" bIns="45720">
            <a:spAutoFit/>
          </a:bodyPr>
          <a:lstStyle/>
          <a:p>
            <a:pPr algn="ctr"/>
            <a:r>
              <a:rPr lang="es-ES" sz="2200" dirty="0" err="1" smtClean="0">
                <a:ln w="0"/>
                <a:latin typeface="Impact" panose="020B0806030902050204" pitchFamily="34" charset="0"/>
              </a:rPr>
              <a:t>ATSM</a:t>
            </a:r>
            <a:r>
              <a:rPr lang="es-ES" sz="2200" dirty="0" smtClean="0">
                <a:ln w="0"/>
                <a:latin typeface="Impact" panose="020B0806030902050204" pitchFamily="34" charset="0"/>
              </a:rPr>
              <a:t> - SEMANAL</a:t>
            </a:r>
            <a:endParaRPr lang="es-ES" sz="2200" dirty="0">
              <a:ln w="0"/>
              <a:latin typeface="Impact" panose="020B0806030902050204" pitchFamily="34" charset="0"/>
            </a:endParaRPr>
          </a:p>
        </p:txBody>
      </p:sp>
      <p:sp>
        <p:nvSpPr>
          <p:cNvPr id="34" name="Rectángulo 33"/>
          <p:cNvSpPr/>
          <p:nvPr/>
        </p:nvSpPr>
        <p:spPr>
          <a:xfrm>
            <a:off x="1319802" y="543379"/>
            <a:ext cx="10513168"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69" name="Rectángulo 68"/>
          <p:cNvSpPr/>
          <p:nvPr/>
        </p:nvSpPr>
        <p:spPr>
          <a:xfrm flipH="1">
            <a:off x="6558209" y="5497686"/>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Agosto </a:t>
            </a:r>
            <a:r>
              <a:rPr lang="es-ES" sz="1500" dirty="0">
                <a:ln w="0"/>
                <a:latin typeface="Impact" panose="020B0806030902050204" pitchFamily="34" charset="0"/>
              </a:rPr>
              <a:t>- 2017</a:t>
            </a:r>
          </a:p>
        </p:txBody>
      </p:sp>
      <p:sp>
        <p:nvSpPr>
          <p:cNvPr id="71" name="Rectángulo 70"/>
          <p:cNvSpPr/>
          <p:nvPr/>
        </p:nvSpPr>
        <p:spPr>
          <a:xfrm flipH="1">
            <a:off x="3132262" y="5599213"/>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Julio - 2017</a:t>
            </a:r>
            <a:endParaRPr lang="es-ES" sz="1500" dirty="0">
              <a:ln w="0"/>
              <a:latin typeface="Impact" panose="020B0806030902050204" pitchFamily="34"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227" y="1184042"/>
            <a:ext cx="2241352" cy="17316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198" y="2570713"/>
            <a:ext cx="2241352" cy="1731600"/>
          </a:xfrm>
          <a:prstGeom prst="rect">
            <a:avLst/>
          </a:prstGeom>
        </p:spPr>
      </p:pic>
      <p:sp>
        <p:nvSpPr>
          <p:cNvPr id="30" name="Rectángulo 37"/>
          <p:cNvSpPr/>
          <p:nvPr/>
        </p:nvSpPr>
        <p:spPr>
          <a:xfrm>
            <a:off x="4596172" y="1528275"/>
            <a:ext cx="32573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4</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1" name="Rectángulo 37"/>
          <p:cNvSpPr/>
          <p:nvPr/>
        </p:nvSpPr>
        <p:spPr>
          <a:xfrm>
            <a:off x="6859054" y="3042983"/>
            <a:ext cx="335348"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6</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1" name="Rectángulo 37"/>
          <p:cNvSpPr/>
          <p:nvPr/>
        </p:nvSpPr>
        <p:spPr>
          <a:xfrm>
            <a:off x="4660395" y="4403983"/>
            <a:ext cx="335348"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4</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3" name="Rectángulo 37"/>
          <p:cNvSpPr/>
          <p:nvPr/>
        </p:nvSpPr>
        <p:spPr>
          <a:xfrm>
            <a:off x="2327821" y="4430785"/>
            <a:ext cx="335348"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3</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6" name="Rectángulo 37"/>
          <p:cNvSpPr/>
          <p:nvPr/>
        </p:nvSpPr>
        <p:spPr>
          <a:xfrm>
            <a:off x="6894748" y="4418861"/>
            <a:ext cx="295273"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7</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7" name="Rectángulo 37"/>
          <p:cNvSpPr/>
          <p:nvPr/>
        </p:nvSpPr>
        <p:spPr>
          <a:xfrm>
            <a:off x="6793943" y="1539937"/>
            <a:ext cx="335348"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5</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22" name="Imagen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4135" y="1157800"/>
            <a:ext cx="2380782" cy="1731600"/>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5557" y="2523733"/>
            <a:ext cx="2269360" cy="1731600"/>
          </a:xfrm>
          <a:prstGeom prst="rect">
            <a:avLst/>
          </a:prstGeom>
        </p:spPr>
      </p:pic>
      <p:pic>
        <p:nvPicPr>
          <p:cNvPr id="5122" name="Picture 2" descr="http://img0.cptec.inpe.br/~rclima/enso/tsm/semanal/plan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0239" y="3906225"/>
            <a:ext cx="2241352" cy="17316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37"/>
          <p:cNvSpPr/>
          <p:nvPr/>
        </p:nvSpPr>
        <p:spPr>
          <a:xfrm>
            <a:off x="6960014" y="1679450"/>
            <a:ext cx="295274"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7</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8" name="Rectángulo 37"/>
          <p:cNvSpPr/>
          <p:nvPr/>
        </p:nvSpPr>
        <p:spPr>
          <a:xfrm>
            <a:off x="4658498" y="3077088"/>
            <a:ext cx="33534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5</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29" name="Rectángulo 37"/>
          <p:cNvSpPr/>
          <p:nvPr/>
        </p:nvSpPr>
        <p:spPr>
          <a:xfrm>
            <a:off x="4670717" y="4454591"/>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6</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5" name="Rectángulo 37"/>
          <p:cNvSpPr/>
          <p:nvPr/>
        </p:nvSpPr>
        <p:spPr>
          <a:xfrm>
            <a:off x="2424691" y="3016670"/>
            <a:ext cx="238478" cy="435162"/>
          </a:xfrm>
          <a:prstGeom prst="rect">
            <a:avLst/>
          </a:prstGeom>
          <a:noFill/>
        </p:spPr>
        <p:txBody>
          <a:bodyPr wrap="squar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2</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6" name="Rectángulo 37"/>
          <p:cNvSpPr/>
          <p:nvPr/>
        </p:nvSpPr>
        <p:spPr>
          <a:xfrm>
            <a:off x="2448067" y="1531072"/>
            <a:ext cx="292068"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7" name="Rectángulo 37"/>
          <p:cNvSpPr/>
          <p:nvPr/>
        </p:nvSpPr>
        <p:spPr>
          <a:xfrm>
            <a:off x="6939175" y="4358774"/>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9</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38" name="Rectángulo 37"/>
          <p:cNvSpPr/>
          <p:nvPr/>
        </p:nvSpPr>
        <p:spPr>
          <a:xfrm>
            <a:off x="6837414" y="3006755"/>
            <a:ext cx="33534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8</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5124" name="Picture 4" descr="http://img0.cptec.inpe.br/~rclima/enso/tsm/semanal/plano.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9466" y="1137062"/>
            <a:ext cx="2241351" cy="17316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37"/>
          <p:cNvSpPr/>
          <p:nvPr/>
        </p:nvSpPr>
        <p:spPr>
          <a:xfrm>
            <a:off x="9233387" y="1597398"/>
            <a:ext cx="44275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10</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7" name="Picture 2" descr="http://img0.cptec.inpe.br/~rclima/enso/tsm/semanal/plano.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11254" y="2571148"/>
            <a:ext cx="2241351" cy="17316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7"/>
          <p:cNvSpPr/>
          <p:nvPr/>
        </p:nvSpPr>
        <p:spPr>
          <a:xfrm>
            <a:off x="9255028" y="3014672"/>
            <a:ext cx="39946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11</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40" name="Picture 2" descr="Temperatur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13537" y="3958043"/>
            <a:ext cx="2129517" cy="16452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ángulo 37"/>
          <p:cNvSpPr/>
          <p:nvPr/>
        </p:nvSpPr>
        <p:spPr>
          <a:xfrm>
            <a:off x="9078765" y="3239827"/>
            <a:ext cx="43313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12</a:t>
            </a:r>
            <a:endParaRPr lang="es-ES" sz="2200" cap="none" spc="0" dirty="0">
              <a:ln w="0"/>
              <a:effectLst>
                <a:reflection blurRad="6350" stA="53000" endA="300" endPos="35500" dir="5400000" sy="-90000" algn="bl" rotWithShape="0"/>
              </a:effectLst>
              <a:latin typeface="Impact" panose="020B0806030902050204" pitchFamily="34" charset="0"/>
            </a:endParaRPr>
          </a:p>
        </p:txBody>
      </p:sp>
      <p:pic>
        <p:nvPicPr>
          <p:cNvPr id="5" name="Imagen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1169" y="3950883"/>
            <a:ext cx="2241352" cy="1731600"/>
          </a:xfrm>
          <a:prstGeom prst="rect">
            <a:avLst/>
          </a:prstGeom>
        </p:spPr>
      </p:pic>
      <p:pic>
        <p:nvPicPr>
          <p:cNvPr id="44" name="Picture 2" descr="http://img0.cptec.inpe.br/~rclima/enso/tsm/semanal/plano.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41105" y="1149558"/>
            <a:ext cx="2241351" cy="1731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emperatur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3438" y="2589471"/>
            <a:ext cx="2241351" cy="1731600"/>
          </a:xfrm>
          <a:prstGeom prst="rect">
            <a:avLst/>
          </a:prstGeom>
          <a:noFill/>
          <a:extLst>
            <a:ext uri="{909E8E84-426E-40DD-AFC4-6F175D3DCCD1}">
              <a14:hiddenFill xmlns:a14="http://schemas.microsoft.com/office/drawing/2010/main">
                <a:solidFill>
                  <a:srgbClr val="FFFFFF"/>
                </a:solidFill>
              </a14:hiddenFill>
            </a:ext>
          </a:extLst>
        </p:spPr>
      </p:pic>
      <p:sp>
        <p:nvSpPr>
          <p:cNvPr id="45" name="Rectángulo 37"/>
          <p:cNvSpPr/>
          <p:nvPr/>
        </p:nvSpPr>
        <p:spPr>
          <a:xfrm>
            <a:off x="2218270" y="4454591"/>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3</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8" name="Rectángulo 37"/>
          <p:cNvSpPr/>
          <p:nvPr/>
        </p:nvSpPr>
        <p:spPr>
          <a:xfrm>
            <a:off x="4604870" y="1652842"/>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4</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49" name="Rectángulo 37"/>
          <p:cNvSpPr/>
          <p:nvPr/>
        </p:nvSpPr>
        <p:spPr>
          <a:xfrm>
            <a:off x="9137767" y="1555531"/>
            <a:ext cx="442750"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10</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50" name="Rectángulo 37"/>
          <p:cNvSpPr/>
          <p:nvPr/>
        </p:nvSpPr>
        <p:spPr>
          <a:xfrm>
            <a:off x="6916052" y="4270475"/>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9</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51" name="Rectángulo 37"/>
          <p:cNvSpPr/>
          <p:nvPr/>
        </p:nvSpPr>
        <p:spPr>
          <a:xfrm>
            <a:off x="6992248" y="2953380"/>
            <a:ext cx="336952"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8</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52" name="Rectángulo 37"/>
          <p:cNvSpPr/>
          <p:nvPr/>
        </p:nvSpPr>
        <p:spPr>
          <a:xfrm>
            <a:off x="7044653" y="1482121"/>
            <a:ext cx="295274"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7</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53" name="Rectángulo 37"/>
          <p:cNvSpPr/>
          <p:nvPr/>
        </p:nvSpPr>
        <p:spPr>
          <a:xfrm>
            <a:off x="9121009" y="2979282"/>
            <a:ext cx="399469" cy="430887"/>
          </a:xfrm>
          <a:prstGeom prst="rect">
            <a:avLst/>
          </a:prstGeom>
          <a:noFill/>
        </p:spPr>
        <p:txBody>
          <a:bodyPr wrap="none" lIns="91440" tIns="45720" rIns="91440" bIns="45720">
            <a:spAutoFit/>
          </a:bodyPr>
          <a:lstStyle/>
          <a:p>
            <a:pPr algn="ctr"/>
            <a:r>
              <a:rPr lang="es-ES" sz="2200" cap="none" spc="0" dirty="0" smtClean="0">
                <a:ln w="0"/>
                <a:effectLst>
                  <a:reflection blurRad="6350" stA="53000" endA="300" endPos="35500" dir="5400000" sy="-90000" algn="bl" rotWithShape="0"/>
                </a:effectLst>
                <a:latin typeface="Impact" panose="020B0806030902050204" pitchFamily="34" charset="0"/>
              </a:rPr>
              <a:t>11</a:t>
            </a:r>
            <a:endParaRPr lang="es-ES" sz="2200" cap="none" spc="0" dirty="0">
              <a:ln w="0"/>
              <a:effectLst>
                <a:reflection blurRad="6350" stA="53000" endA="300" endPos="35500" dir="5400000" sy="-90000" algn="bl" rotWithShape="0"/>
              </a:effectLst>
              <a:latin typeface="Impact" panose="020B0806030902050204" pitchFamily="34" charset="0"/>
            </a:endParaRPr>
          </a:p>
        </p:txBody>
      </p:sp>
      <p:sp>
        <p:nvSpPr>
          <p:cNvPr id="54" name="Rectángulo 53"/>
          <p:cNvSpPr/>
          <p:nvPr/>
        </p:nvSpPr>
        <p:spPr>
          <a:xfrm flipH="1">
            <a:off x="8802181" y="5437630"/>
            <a:ext cx="1963864" cy="323165"/>
          </a:xfrm>
          <a:prstGeom prst="rect">
            <a:avLst/>
          </a:prstGeom>
          <a:noFill/>
        </p:spPr>
        <p:txBody>
          <a:bodyPr wrap="square" lIns="91440" tIns="45720" rIns="91440" bIns="45720">
            <a:spAutoFit/>
          </a:bodyPr>
          <a:lstStyle/>
          <a:p>
            <a:pPr algn="ctr"/>
            <a:r>
              <a:rPr lang="es-ES" sz="1500" dirty="0" smtClean="0">
                <a:ln w="0"/>
                <a:latin typeface="Impact" panose="020B0806030902050204" pitchFamily="34" charset="0"/>
              </a:rPr>
              <a:t>Septiembre </a:t>
            </a:r>
            <a:r>
              <a:rPr lang="es-ES" sz="1500" dirty="0">
                <a:ln w="0"/>
                <a:latin typeface="Impact" panose="020B0806030902050204" pitchFamily="34" charset="0"/>
              </a:rPr>
              <a:t>- 2017</a:t>
            </a:r>
          </a:p>
        </p:txBody>
      </p:sp>
      <p:pic>
        <p:nvPicPr>
          <p:cNvPr id="2050" name="Picture 2" descr="Temperatur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04742" y="3853885"/>
            <a:ext cx="2241351" cy="173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8920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9456" y="5626107"/>
            <a:ext cx="10992544" cy="1231893"/>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17" name="Imagen 16" descr="--Logo IDEAM-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18" name="Imagen 17"/>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sp>
        <p:nvSpPr>
          <p:cNvPr id="2" name="Rectángulo 1"/>
          <p:cNvSpPr/>
          <p:nvPr/>
        </p:nvSpPr>
        <p:spPr>
          <a:xfrm>
            <a:off x="6096000" y="2636912"/>
            <a:ext cx="5646711" cy="1815882"/>
          </a:xfrm>
          <a:prstGeom prst="rect">
            <a:avLst/>
          </a:prstGeom>
        </p:spPr>
        <p:txBody>
          <a:bodyPr wrap="square">
            <a:spAutoFit/>
          </a:bodyPr>
          <a:lstStyle/>
          <a:p>
            <a:pPr algn="r">
              <a:lnSpc>
                <a:spcPct val="80000"/>
              </a:lnSpc>
            </a:pPr>
            <a:r>
              <a:rPr lang="es-CO" sz="2000" dirty="0">
                <a:solidFill>
                  <a:srgbClr val="527A90"/>
                </a:solidFill>
                <a:latin typeface="Myriad Pro" panose="020B0503030403020204" pitchFamily="34" charset="0"/>
              </a:rPr>
              <a:t>Subdirección de </a:t>
            </a:r>
            <a:r>
              <a:rPr lang="es-CO" sz="2000" dirty="0" smtClean="0">
                <a:solidFill>
                  <a:srgbClr val="527A90"/>
                </a:solidFill>
                <a:latin typeface="Myriad Pro" panose="020B0503030403020204" pitchFamily="34" charset="0"/>
              </a:rPr>
              <a:t>Meteorología</a:t>
            </a:r>
          </a:p>
          <a:p>
            <a:pPr algn="r">
              <a:lnSpc>
                <a:spcPct val="80000"/>
              </a:lnSpc>
            </a:pPr>
            <a:r>
              <a:rPr lang="es-CO" sz="2000" dirty="0" smtClean="0">
                <a:solidFill>
                  <a:srgbClr val="527A90"/>
                </a:solidFill>
                <a:latin typeface="Myriad Pro" panose="020B0503030403020204" pitchFamily="34" charset="0"/>
              </a:rPr>
              <a:t>Grupo </a:t>
            </a:r>
            <a:r>
              <a:rPr lang="es-CO" sz="2000" dirty="0">
                <a:solidFill>
                  <a:srgbClr val="527A90"/>
                </a:solidFill>
                <a:latin typeface="Myriad Pro" panose="020B0503030403020204" pitchFamily="34" charset="0"/>
              </a:rPr>
              <a:t>de Modelamiento de Tiempo y </a:t>
            </a:r>
            <a:r>
              <a:rPr lang="es-CO" sz="2000" dirty="0" smtClean="0">
                <a:solidFill>
                  <a:srgbClr val="527A90"/>
                </a:solidFill>
                <a:latin typeface="Myriad Pro" panose="020B0503030403020204" pitchFamily="34" charset="0"/>
              </a:rPr>
              <a:t>Clima</a:t>
            </a:r>
          </a:p>
          <a:p>
            <a:pPr algn="r">
              <a:lnSpc>
                <a:spcPct val="80000"/>
              </a:lnSpc>
            </a:pPr>
            <a:r>
              <a:rPr lang="es-CO" sz="2000" dirty="0" smtClean="0">
                <a:solidFill>
                  <a:srgbClr val="527A90"/>
                </a:solidFill>
                <a:latin typeface="Myriad Pro" panose="020B0503030403020204" pitchFamily="34" charset="0"/>
              </a:rPr>
              <a:t>Grupo de Climatología</a:t>
            </a:r>
            <a:endParaRPr lang="es-CO" sz="2000" dirty="0">
              <a:solidFill>
                <a:srgbClr val="527A90"/>
              </a:solidFill>
              <a:latin typeface="Myriad Pro" panose="020B0503030403020204" pitchFamily="34" charset="0"/>
            </a:endParaRPr>
          </a:p>
          <a:p>
            <a:pPr algn="r">
              <a:lnSpc>
                <a:spcPct val="80000"/>
              </a:lnSpc>
            </a:pPr>
            <a:endParaRPr lang="es-CO" sz="2000" b="1" dirty="0" smtClean="0">
              <a:solidFill>
                <a:srgbClr val="375160"/>
              </a:solidFill>
              <a:latin typeface="Myriad Pro" panose="020B0503030403020204" pitchFamily="34" charset="0"/>
            </a:endParaRPr>
          </a:p>
          <a:p>
            <a:pPr algn="r">
              <a:lnSpc>
                <a:spcPct val="80000"/>
              </a:lnSpc>
            </a:pPr>
            <a:endParaRPr lang="es-CO" sz="2000" b="1" dirty="0">
              <a:solidFill>
                <a:srgbClr val="375160"/>
              </a:solidFill>
              <a:latin typeface="Myriad Pro" panose="020B0503030403020204" pitchFamily="34" charset="0"/>
            </a:endParaRPr>
          </a:p>
          <a:p>
            <a:pPr algn="r">
              <a:lnSpc>
                <a:spcPct val="80000"/>
              </a:lnSpc>
            </a:pPr>
            <a:r>
              <a:rPr lang="es-CO" dirty="0" smtClean="0">
                <a:solidFill>
                  <a:srgbClr val="375160"/>
                </a:solidFill>
                <a:latin typeface="Myriad Pro" panose="020B0503030403020204" pitchFamily="34" charset="0"/>
              </a:rPr>
              <a:t>Con el apoyo:</a:t>
            </a:r>
          </a:p>
          <a:p>
            <a:pPr algn="r">
              <a:lnSpc>
                <a:spcPct val="80000"/>
              </a:lnSpc>
            </a:pPr>
            <a:r>
              <a:rPr lang="es-CO" dirty="0" smtClean="0">
                <a:solidFill>
                  <a:srgbClr val="375160"/>
                </a:solidFill>
                <a:latin typeface="Myriad Pro" panose="020B0503030403020204" pitchFamily="34" charset="0"/>
              </a:rPr>
              <a:t>Oficina de Pronósticos y Alertas</a:t>
            </a:r>
            <a:endParaRPr lang="es-CO" dirty="0">
              <a:solidFill>
                <a:srgbClr val="375160"/>
              </a:solidFill>
              <a:latin typeface="Myriad Pro" panose="020B0503030403020204" pitchFamily="34" charset="0"/>
            </a:endParaRPr>
          </a:p>
        </p:txBody>
      </p:sp>
      <p:cxnSp>
        <p:nvCxnSpPr>
          <p:cNvPr id="11" name="Conector recto 10"/>
          <p:cNvCxnSpPr/>
          <p:nvPr/>
        </p:nvCxnSpPr>
        <p:spPr>
          <a:xfrm>
            <a:off x="1199456" y="2564904"/>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29511"/>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2169373" y="889979"/>
            <a:ext cx="3886200" cy="5181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bwMode="auto">
          <a:xfrm>
            <a:off x="6498127" y="1158413"/>
            <a:ext cx="3434400" cy="1395144"/>
          </a:xfrm>
          <a:prstGeom prst="rect">
            <a:avLst/>
          </a:prstGeom>
          <a:noFill/>
          <a:ln w="9525" cap="flat" cmpd="sng" algn="ctr">
            <a:noFill/>
            <a:prstDash val="solid"/>
            <a:round/>
            <a:headEnd type="none" w="med" len="med"/>
            <a:tailEnd type="none" w="med" len="med"/>
          </a:ln>
          <a:effectLst/>
          <a:extLst/>
        </p:spPr>
        <p:txBody>
          <a:bodyPr vert="horz" wrap="square" lIns="82944" tIns="41472" rIns="82944" bIns="41472" numCol="1" rtlCol="0" anchor="t" anchorCtr="0" compatLnSpc="1">
            <a:prstTxWarp prst="textNoShape">
              <a:avLst/>
            </a:prstTxWarp>
          </a:bodyPr>
          <a:lstStyle/>
          <a:p>
            <a:pPr>
              <a:buFontTx/>
              <a:buNone/>
            </a:pPr>
            <a:endParaRPr lang="es-ES">
              <a:solidFill>
                <a:prstClr val="white"/>
              </a:solidFill>
              <a:latin typeface="Arial" charset="0"/>
            </a:endParaRPr>
          </a:p>
        </p:txBody>
      </p:sp>
      <p:cxnSp>
        <p:nvCxnSpPr>
          <p:cNvPr id="5" name="4 Conector recto"/>
          <p:cNvCxnSpPr/>
          <p:nvPr/>
        </p:nvCxnSpPr>
        <p:spPr bwMode="auto">
          <a:xfrm>
            <a:off x="6960096" y="1171553"/>
            <a:ext cx="0" cy="4688370"/>
          </a:xfrm>
          <a:prstGeom prst="line">
            <a:avLst/>
          </a:prstGeom>
          <a:ln w="28575">
            <a:solidFill>
              <a:srgbClr val="375160"/>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pic>
        <p:nvPicPr>
          <p:cNvPr id="2" name="Imagen 1"/>
          <p:cNvPicPr>
            <a:picLocks noChangeAspect="1"/>
          </p:cNvPicPr>
          <p:nvPr/>
        </p:nvPicPr>
        <p:blipFill>
          <a:blip r:embed="rId4" cstate="print"/>
          <a:stretch>
            <a:fillRect/>
          </a:stretch>
        </p:blipFill>
        <p:spPr>
          <a:xfrm>
            <a:off x="7730753" y="871521"/>
            <a:ext cx="3530230" cy="1693383"/>
          </a:xfrm>
          <a:prstGeom prst="rect">
            <a:avLst/>
          </a:prstGeom>
        </p:spPr>
      </p:pic>
      <p:pic>
        <p:nvPicPr>
          <p:cNvPr id="4" name="Imagen 3"/>
          <p:cNvPicPr>
            <a:picLocks noChangeAspect="1"/>
          </p:cNvPicPr>
          <p:nvPr/>
        </p:nvPicPr>
        <p:blipFill>
          <a:blip r:embed="rId5" cstate="print"/>
          <a:stretch>
            <a:fillRect/>
          </a:stretch>
        </p:blipFill>
        <p:spPr>
          <a:xfrm>
            <a:off x="8112224" y="4293096"/>
            <a:ext cx="2991934" cy="1816000"/>
          </a:xfrm>
          <a:prstGeom prst="rect">
            <a:avLst/>
          </a:prstGeom>
        </p:spPr>
      </p:pic>
      <p:sp>
        <p:nvSpPr>
          <p:cNvPr id="8" name="CuadroTexto 7"/>
          <p:cNvSpPr txBox="1"/>
          <p:nvPr/>
        </p:nvSpPr>
        <p:spPr>
          <a:xfrm>
            <a:off x="8794598" y="2564904"/>
            <a:ext cx="1402537" cy="307777"/>
          </a:xfrm>
          <a:prstGeom prst="rect">
            <a:avLst/>
          </a:prstGeom>
          <a:noFill/>
        </p:spPr>
        <p:txBody>
          <a:bodyPr wrap="square" rtlCol="0">
            <a:spAutoFit/>
          </a:bodyPr>
          <a:lstStyle/>
          <a:p>
            <a:pPr algn="ctr"/>
            <a:r>
              <a:rPr lang="es-CO" sz="1400" dirty="0">
                <a:latin typeface="Impact" panose="020B0806030902050204" pitchFamily="34" charset="0"/>
              </a:rPr>
              <a:t>Anomalía </a:t>
            </a:r>
            <a:r>
              <a:rPr lang="es-CO" sz="1400" dirty="0" smtClean="0">
                <a:latin typeface="Impact" panose="020B0806030902050204" pitchFamily="34" charset="0"/>
              </a:rPr>
              <a:t>TSM</a:t>
            </a:r>
            <a:endParaRPr lang="es-CO" sz="1400" dirty="0">
              <a:latin typeface="Impact" panose="020B0806030902050204" pitchFamily="34" charset="0"/>
            </a:endParaRPr>
          </a:p>
        </p:txBody>
      </p:sp>
      <p:sp>
        <p:nvSpPr>
          <p:cNvPr id="21" name="Rectángulo redondeado 20"/>
          <p:cNvSpPr/>
          <p:nvPr/>
        </p:nvSpPr>
        <p:spPr>
          <a:xfrm>
            <a:off x="8165767" y="5281063"/>
            <a:ext cx="2892170" cy="196385"/>
          </a:xfrm>
          <a:prstGeom prst="roundRect">
            <a:avLst/>
          </a:prstGeom>
          <a:solidFill>
            <a:srgbClr val="92D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p:cNvSpPr/>
          <p:nvPr/>
        </p:nvSpPr>
        <p:spPr>
          <a:xfrm>
            <a:off x="1901274" y="415993"/>
            <a:ext cx="9036681" cy="445250"/>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grpSp>
        <p:nvGrpSpPr>
          <p:cNvPr id="7" name="6 Grupo"/>
          <p:cNvGrpSpPr/>
          <p:nvPr/>
        </p:nvGrpSpPr>
        <p:grpSpPr>
          <a:xfrm>
            <a:off x="2351584" y="2564904"/>
            <a:ext cx="3521778" cy="527858"/>
            <a:chOff x="2074345" y="2452672"/>
            <a:chExt cx="4021655" cy="504056"/>
          </a:xfrm>
        </p:grpSpPr>
        <p:sp>
          <p:nvSpPr>
            <p:cNvPr id="6" name="Rectángulo redondeado 5"/>
            <p:cNvSpPr/>
            <p:nvPr/>
          </p:nvSpPr>
          <p:spPr>
            <a:xfrm>
              <a:off x="2074345" y="2452672"/>
              <a:ext cx="4021655" cy="504056"/>
            </a:xfrm>
            <a:prstGeom prst="roundRect">
              <a:avLst/>
            </a:prstGeom>
            <a:solidFill>
              <a:srgbClr val="20EC81">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9 CuadroTexto"/>
            <p:cNvSpPr txBox="1"/>
            <p:nvPr/>
          </p:nvSpPr>
          <p:spPr>
            <a:xfrm>
              <a:off x="2253018" y="2522857"/>
              <a:ext cx="1815557" cy="363685"/>
            </a:xfrm>
            <a:prstGeom prst="rect">
              <a:avLst/>
            </a:prstGeom>
            <a:noFill/>
          </p:spPr>
          <p:txBody>
            <a:bodyPr wrap="square">
              <a:spAutoFit/>
            </a:bodyPr>
            <a:lstStyle/>
            <a:p>
              <a:pPr algn="ctr" defTabSz="829452">
                <a:defRPr/>
              </a:pPr>
              <a:r>
                <a:rPr lang="es-ES" sz="900" b="1" dirty="0">
                  <a:effectLst>
                    <a:outerShdw blurRad="38100" dist="38100" dir="2700000" algn="tl">
                      <a:srgbClr val="000000">
                        <a:alpha val="43137"/>
                      </a:srgbClr>
                    </a:outerShdw>
                  </a:effectLst>
                  <a:latin typeface="Myriad Pro"/>
                </a:rPr>
                <a:t>Umbral de neutralidad</a:t>
              </a:r>
            </a:p>
          </p:txBody>
        </p:sp>
      </p:grpSp>
      <p:graphicFrame>
        <p:nvGraphicFramePr>
          <p:cNvPr id="11" name="Tabla 10"/>
          <p:cNvGraphicFramePr>
            <a:graphicFrameLocks noGrp="1"/>
          </p:cNvGraphicFramePr>
          <p:nvPr>
            <p:extLst>
              <p:ext uri="{D42A27DB-BD31-4B8C-83A1-F6EECF244321}">
                <p14:modId xmlns:p14="http://schemas.microsoft.com/office/powerpoint/2010/main" val="727527365"/>
              </p:ext>
            </p:extLst>
          </p:nvPr>
        </p:nvGraphicFramePr>
        <p:xfrm>
          <a:off x="7602742" y="2807691"/>
          <a:ext cx="3786251" cy="1410395"/>
        </p:xfrm>
        <a:graphic>
          <a:graphicData uri="http://schemas.openxmlformats.org/drawingml/2006/table">
            <a:tbl>
              <a:tblPr firstRow="1" bandRow="1">
                <a:tableStyleId>{F5AB1C69-6EDB-4FF4-983F-18BD219EF322}</a:tableStyleId>
              </a:tblPr>
              <a:tblGrid>
                <a:gridCol w="919094">
                  <a:extLst>
                    <a:ext uri="{9D8B030D-6E8A-4147-A177-3AD203B41FA5}">
                      <a16:colId xmlns:a16="http://schemas.microsoft.com/office/drawing/2014/main" val="3876037351"/>
                    </a:ext>
                  </a:extLst>
                </a:gridCol>
                <a:gridCol w="1368416">
                  <a:extLst>
                    <a:ext uri="{9D8B030D-6E8A-4147-A177-3AD203B41FA5}">
                      <a16:colId xmlns:a16="http://schemas.microsoft.com/office/drawing/2014/main" val="3948429222"/>
                    </a:ext>
                  </a:extLst>
                </a:gridCol>
                <a:gridCol w="1498741">
                  <a:extLst>
                    <a:ext uri="{9D8B030D-6E8A-4147-A177-3AD203B41FA5}">
                      <a16:colId xmlns:a16="http://schemas.microsoft.com/office/drawing/2014/main" val="3512389341"/>
                    </a:ext>
                  </a:extLst>
                </a:gridCol>
              </a:tblGrid>
              <a:tr h="282079">
                <a:tc>
                  <a:txBody>
                    <a:bodyPr/>
                    <a:lstStyle/>
                    <a:p>
                      <a:pPr algn="ctr"/>
                      <a:r>
                        <a:rPr lang="es-CO" sz="1000" b="0" dirty="0" smtClean="0">
                          <a:latin typeface="Impact" panose="020B0806030902050204" pitchFamily="34" charset="0"/>
                        </a:rPr>
                        <a:t>REGIÓN</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SEMANA ANTERIOR</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SEMANA ACTUAL</a:t>
                      </a:r>
                      <a:endParaRPr lang="es-CO" sz="1000" b="0" dirty="0">
                        <a:latin typeface="Impact" panose="020B0806030902050204" pitchFamily="34" charset="0"/>
                      </a:endParaRPr>
                    </a:p>
                  </a:txBody>
                  <a:tcPr/>
                </a:tc>
                <a:extLst>
                  <a:ext uri="{0D108BD9-81ED-4DB2-BD59-A6C34878D82A}">
                    <a16:rowId xmlns:a16="http://schemas.microsoft.com/office/drawing/2014/main" val="1192462967"/>
                  </a:ext>
                </a:extLst>
              </a:tr>
              <a:tr h="282079">
                <a:tc>
                  <a:txBody>
                    <a:bodyPr/>
                    <a:lstStyle/>
                    <a:p>
                      <a:pPr algn="ctr"/>
                      <a:r>
                        <a:rPr lang="es-CO" sz="1000" b="0" dirty="0" smtClean="0">
                          <a:latin typeface="Impact" panose="020B0806030902050204" pitchFamily="34" charset="0"/>
                        </a:rPr>
                        <a:t>Niño 4</a:t>
                      </a:r>
                      <a:endParaRPr lang="es-CO" sz="1000" b="0" dirty="0">
                        <a:latin typeface="Impact" panose="020B0806030902050204" pitchFamily="34" charset="0"/>
                      </a:endParaRPr>
                    </a:p>
                  </a:txBody>
                  <a:tcPr/>
                </a:tc>
                <a:tc>
                  <a:txBody>
                    <a:bodyPr/>
                    <a:lstStyle/>
                    <a:p>
                      <a:pPr algn="ctr"/>
                      <a:r>
                        <a:rPr lang="es-CO" sz="1000" b="0" dirty="0" smtClean="0">
                          <a:solidFill>
                            <a:schemeClr val="tx1"/>
                          </a:solidFill>
                          <a:latin typeface="Impact" panose="020B0806030902050204" pitchFamily="34" charset="0"/>
                        </a:rPr>
                        <a:t>0.2</a:t>
                      </a:r>
                      <a:endParaRPr lang="es-CO" sz="1000" b="0" dirty="0">
                        <a:solidFill>
                          <a:schemeClr val="tx1"/>
                        </a:solidFill>
                        <a:latin typeface="Impact" panose="020B0806030902050204" pitchFamily="34" charset="0"/>
                      </a:endParaRPr>
                    </a:p>
                  </a:txBody>
                  <a:tcPr/>
                </a:tc>
                <a:tc>
                  <a:txBody>
                    <a:bodyPr/>
                    <a:lstStyle/>
                    <a:p>
                      <a:pPr algn="ctr"/>
                      <a:r>
                        <a:rPr lang="es-CO" sz="1000" b="0" dirty="0" smtClean="0">
                          <a:solidFill>
                            <a:schemeClr val="tx1"/>
                          </a:solidFill>
                          <a:latin typeface="Impact" panose="020B0806030902050204" pitchFamily="34" charset="0"/>
                        </a:rPr>
                        <a:t>0.1</a:t>
                      </a:r>
                      <a:endParaRPr lang="es-CO" sz="1000" b="0" dirty="0">
                        <a:solidFill>
                          <a:schemeClr val="tx1"/>
                        </a:solidFill>
                        <a:latin typeface="Impact" panose="020B0806030902050204" pitchFamily="34" charset="0"/>
                      </a:endParaRPr>
                    </a:p>
                  </a:txBody>
                  <a:tcPr/>
                </a:tc>
                <a:extLst>
                  <a:ext uri="{0D108BD9-81ED-4DB2-BD59-A6C34878D82A}">
                    <a16:rowId xmlns:a16="http://schemas.microsoft.com/office/drawing/2014/main" val="1400722948"/>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solidFill>
                            <a:schemeClr val="tx1"/>
                          </a:solidFill>
                          <a:latin typeface="Impact" panose="020B0806030902050204" pitchFamily="34" charset="0"/>
                        </a:rPr>
                        <a:t>Niño 3.4</a:t>
                      </a:r>
                      <a:endParaRPr lang="es-CO" sz="1000" b="0" dirty="0">
                        <a:solidFill>
                          <a:schemeClr val="tx1"/>
                        </a:solidFill>
                        <a:latin typeface="Impact" panose="020B0806030902050204" pitchFamily="34" charset="0"/>
                      </a:endParaRPr>
                    </a:p>
                  </a:txBody>
                  <a:tcPr>
                    <a:solidFill>
                      <a:schemeClr val="tx2">
                        <a:lumMod val="40000"/>
                        <a:lumOff val="60000"/>
                      </a:schemeClr>
                    </a:solidFill>
                  </a:tcPr>
                </a:tc>
                <a:tc>
                  <a:txBody>
                    <a:bodyPr/>
                    <a:lstStyle/>
                    <a:p>
                      <a:pPr algn="ctr"/>
                      <a:r>
                        <a:rPr lang="es-CO" sz="1000" b="0" dirty="0" smtClean="0">
                          <a:solidFill>
                            <a:schemeClr val="tx1"/>
                          </a:solidFill>
                          <a:latin typeface="Impact" panose="020B0806030902050204" pitchFamily="34" charset="0"/>
                        </a:rPr>
                        <a:t>-0.2</a:t>
                      </a:r>
                      <a:endParaRPr lang="es-CO" sz="1000" b="0" dirty="0">
                        <a:solidFill>
                          <a:schemeClr val="tx1"/>
                        </a:solidFill>
                        <a:latin typeface="Impact" panose="020B0806030902050204" pitchFamily="34" charset="0"/>
                      </a:endParaRPr>
                    </a:p>
                  </a:txBody>
                  <a:tcPr>
                    <a:solidFill>
                      <a:schemeClr val="tx2">
                        <a:lumMod val="40000"/>
                        <a:lumOff val="60000"/>
                      </a:schemeClr>
                    </a:solidFill>
                  </a:tcPr>
                </a:tc>
                <a:tc>
                  <a:txBody>
                    <a:bodyPr/>
                    <a:lstStyle/>
                    <a:p>
                      <a:pPr algn="ctr"/>
                      <a:r>
                        <a:rPr lang="es-CO" sz="1000" b="0" dirty="0" smtClean="0">
                          <a:solidFill>
                            <a:srgbClr val="0070C0"/>
                          </a:solidFill>
                          <a:latin typeface="Impact" panose="020B0806030902050204" pitchFamily="34" charset="0"/>
                        </a:rPr>
                        <a:t>-0.6</a:t>
                      </a:r>
                      <a:endParaRPr lang="es-CO" sz="1000" b="0" dirty="0">
                        <a:solidFill>
                          <a:srgbClr val="0070C0"/>
                        </a:solidFill>
                        <a:latin typeface="Impact" panose="020B0806030902050204" pitchFamily="34" charset="0"/>
                      </a:endParaRPr>
                    </a:p>
                  </a:txBody>
                  <a:tcPr>
                    <a:solidFill>
                      <a:schemeClr val="tx2">
                        <a:lumMod val="40000"/>
                        <a:lumOff val="60000"/>
                      </a:schemeClr>
                    </a:solidFill>
                  </a:tcPr>
                </a:tc>
                <a:extLst>
                  <a:ext uri="{0D108BD9-81ED-4DB2-BD59-A6C34878D82A}">
                    <a16:rowId xmlns:a16="http://schemas.microsoft.com/office/drawing/2014/main" val="1494792499"/>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latin typeface="Impact" panose="020B0806030902050204" pitchFamily="34" charset="0"/>
                        </a:rPr>
                        <a:t>Niño 3</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-0.4</a:t>
                      </a:r>
                      <a:endParaRPr lang="es-CO" sz="1000" b="0" dirty="0">
                        <a:latin typeface="Impact" panose="020B0806030902050204" pitchFamily="34" charset="0"/>
                      </a:endParaRPr>
                    </a:p>
                  </a:txBody>
                  <a:tcPr/>
                </a:tc>
                <a:tc>
                  <a:txBody>
                    <a:bodyPr/>
                    <a:lstStyle/>
                    <a:p>
                      <a:pPr algn="ctr"/>
                      <a:r>
                        <a:rPr lang="es-CO" sz="1000" b="0" dirty="0" smtClean="0">
                          <a:solidFill>
                            <a:srgbClr val="0070C0"/>
                          </a:solidFill>
                          <a:latin typeface="Impact" panose="020B0806030902050204" pitchFamily="34" charset="0"/>
                        </a:rPr>
                        <a:t>-0.6</a:t>
                      </a:r>
                      <a:endParaRPr lang="es-CO" sz="1000" b="0" dirty="0">
                        <a:solidFill>
                          <a:srgbClr val="0070C0"/>
                        </a:solidFill>
                        <a:latin typeface="Impact" panose="020B0806030902050204" pitchFamily="34" charset="0"/>
                      </a:endParaRPr>
                    </a:p>
                  </a:txBody>
                  <a:tcPr/>
                </a:tc>
                <a:extLst>
                  <a:ext uri="{0D108BD9-81ED-4DB2-BD59-A6C34878D82A}">
                    <a16:rowId xmlns:a16="http://schemas.microsoft.com/office/drawing/2014/main" val="949998251"/>
                  </a:ext>
                </a:extLst>
              </a:tr>
              <a:tr h="2820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dirty="0" smtClean="0">
                          <a:latin typeface="Impact" panose="020B0806030902050204" pitchFamily="34" charset="0"/>
                        </a:rPr>
                        <a:t>Niño 1+2</a:t>
                      </a:r>
                    </a:p>
                  </a:txBody>
                  <a:tcPr/>
                </a:tc>
                <a:tc>
                  <a:txBody>
                    <a:bodyPr/>
                    <a:lstStyle/>
                    <a:p>
                      <a:pPr algn="ctr"/>
                      <a:r>
                        <a:rPr lang="es-CO" sz="1000" b="0" dirty="0" smtClean="0">
                          <a:latin typeface="Impact" panose="020B0806030902050204" pitchFamily="34" charset="0"/>
                        </a:rPr>
                        <a:t>-0.2</a:t>
                      </a:r>
                      <a:endParaRPr lang="es-CO" sz="1000" b="0" dirty="0">
                        <a:latin typeface="Impact" panose="020B0806030902050204" pitchFamily="34" charset="0"/>
                      </a:endParaRPr>
                    </a:p>
                  </a:txBody>
                  <a:tcPr/>
                </a:tc>
                <a:tc>
                  <a:txBody>
                    <a:bodyPr/>
                    <a:lstStyle/>
                    <a:p>
                      <a:pPr algn="ctr"/>
                      <a:r>
                        <a:rPr lang="es-CO" sz="1000" b="0" dirty="0" smtClean="0">
                          <a:latin typeface="Impact" panose="020B0806030902050204" pitchFamily="34" charset="0"/>
                        </a:rPr>
                        <a:t>-0.1</a:t>
                      </a:r>
                      <a:endParaRPr lang="es-CO" sz="1000" b="0" dirty="0">
                        <a:latin typeface="Impact" panose="020B0806030902050204" pitchFamily="34" charset="0"/>
                      </a:endParaRPr>
                    </a:p>
                  </a:txBody>
                  <a:tcPr/>
                </a:tc>
                <a:extLst>
                  <a:ext uri="{0D108BD9-81ED-4DB2-BD59-A6C34878D82A}">
                    <a16:rowId xmlns:a16="http://schemas.microsoft.com/office/drawing/2014/main" val="2139501978"/>
                  </a:ext>
                </a:extLst>
              </a:tr>
            </a:tbl>
          </a:graphicData>
        </a:graphic>
      </p:graphicFrame>
    </p:spTree>
    <p:extLst>
      <p:ext uri="{BB962C8B-B14F-4D97-AF65-F5344CB8AC3E}">
        <p14:creationId xmlns:p14="http://schemas.microsoft.com/office/powerpoint/2010/main" val="136862703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7412682" y="1485974"/>
            <a:ext cx="3744416" cy="461665"/>
          </a:xfrm>
          <a:prstGeom prst="rect">
            <a:avLst/>
          </a:prstGeom>
          <a:noFill/>
          <a:ln w="9525">
            <a:noFill/>
            <a:miter lim="800000"/>
            <a:headEnd/>
            <a:tailEnd/>
          </a:ln>
          <a:effectLst/>
        </p:spPr>
        <p:txBody>
          <a:bodyPr wrap="square">
            <a:spAutoFit/>
          </a:bodyPr>
          <a:lstStyle/>
          <a:p>
            <a:pPr algn="ctr" defTabSz="829452"/>
            <a:r>
              <a:rPr lang="es-ES" altLang="es-CO" sz="2400" dirty="0">
                <a:ln w="0"/>
                <a:latin typeface="Impact" panose="020B0806030902050204" pitchFamily="34" charset="0"/>
              </a:rPr>
              <a:t>ANOMALÍA TsSM</a:t>
            </a:r>
          </a:p>
        </p:txBody>
      </p:sp>
      <p:sp>
        <p:nvSpPr>
          <p:cNvPr id="11" name="Rectángulo 10"/>
          <p:cNvSpPr/>
          <p:nvPr/>
        </p:nvSpPr>
        <p:spPr>
          <a:xfrm>
            <a:off x="2083406" y="461384"/>
            <a:ext cx="9036681" cy="437043"/>
          </a:xfrm>
          <a:prstGeom prst="rect">
            <a:avLst/>
          </a:prstGeom>
          <a:noFill/>
        </p:spPr>
        <p:txBody>
          <a:bodyPr wrap="square" lIns="91440" tIns="45720" rIns="91440" bIns="45720">
            <a:spAutoFit/>
          </a:bodyPr>
          <a:lstStyle/>
          <a:p>
            <a:pPr lvl="1" algn="ctr">
              <a:lnSpc>
                <a:spcPct val="70000"/>
              </a:lnSpc>
            </a:pPr>
            <a:r>
              <a:rPr lang="es-ES" sz="3200" dirty="0" smtClean="0">
                <a:ln w="0"/>
                <a:solidFill>
                  <a:srgbClr val="375160"/>
                </a:solidFill>
                <a:latin typeface="Impact" panose="020B0806030902050204" pitchFamily="34" charset="0"/>
              </a:rPr>
              <a:t>SEGUIMIENTO - OCÉANO PACÍFICO TROPICAL</a:t>
            </a:r>
            <a:endParaRPr lang="es-ES" sz="3200" dirty="0">
              <a:ln w="0"/>
              <a:solidFill>
                <a:srgbClr val="375160"/>
              </a:solidFill>
              <a:latin typeface="Impact" panose="020B0806030902050204" pitchFamily="34" charset="0"/>
            </a:endParaRPr>
          </a:p>
        </p:txBody>
      </p:sp>
      <p:sp>
        <p:nvSpPr>
          <p:cNvPr id="3" name="Rectángulo redondeado 2"/>
          <p:cNvSpPr/>
          <p:nvPr/>
        </p:nvSpPr>
        <p:spPr>
          <a:xfrm>
            <a:off x="1415480" y="980728"/>
            <a:ext cx="4752528" cy="5616624"/>
          </a:xfrm>
          <a:prstGeom prst="roundRect">
            <a:avLst/>
          </a:prstGeom>
          <a:solidFill>
            <a:srgbClr val="85B98B">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170" name="Picture 2" descr="Equatorial Pacific Temperature Depth Anomaly Anim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01746" y="1975225"/>
            <a:ext cx="51435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p:cNvPicPr>
            <a:picLocks/>
          </p:cNvPicPr>
          <p:nvPr/>
        </p:nvPicPr>
        <p:blipFill>
          <a:blip r:embed="rId4">
            <a:extLst>
              <a:ext uri="{28A0092B-C50C-407E-A947-70E740481C1C}">
                <a14:useLocalDpi xmlns:a14="http://schemas.microsoft.com/office/drawing/2010/main" val="0"/>
              </a:ext>
            </a:extLst>
          </a:blip>
          <a:srcRect l="17261" t="2499" r="15102" b="20000"/>
          <a:stretch>
            <a:fillRect/>
          </a:stretch>
        </p:blipFill>
        <p:spPr bwMode="auto">
          <a:xfrm>
            <a:off x="2087936" y="1229990"/>
            <a:ext cx="3581400" cy="51181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12274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6756125" y="528183"/>
            <a:ext cx="394838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chemeClr val="tx1"/>
                </a:solidFill>
                <a:latin typeface="Impact" panose="020B0806030902050204" pitchFamily="34" charset="0"/>
                <a:ea typeface="+mn-ea"/>
                <a:cs typeface="+mn-cs"/>
              </a:rPr>
              <a:t>Anomalía del Viento </a:t>
            </a:r>
            <a:r>
              <a:rPr lang="es-ES" altLang="es-CO" sz="2000" dirty="0">
                <a:ln w="0"/>
                <a:solidFill>
                  <a:schemeClr val="tx1"/>
                </a:solidFill>
                <a:latin typeface="Impact" panose="020B0806030902050204" pitchFamily="34" charset="0"/>
                <a:ea typeface="+mn-ea"/>
                <a:cs typeface="+mn-cs"/>
              </a:rPr>
              <a:t>Zonal</a:t>
            </a:r>
          </a:p>
        </p:txBody>
      </p:sp>
      <p:sp>
        <p:nvSpPr>
          <p:cNvPr id="9" name="Text Box 3"/>
          <p:cNvSpPr txBox="1">
            <a:spLocks noChangeArrowheads="1"/>
          </p:cNvSpPr>
          <p:nvPr/>
        </p:nvSpPr>
        <p:spPr bwMode="auto">
          <a:xfrm>
            <a:off x="1976554" y="528183"/>
            <a:ext cx="394838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algn="ctr" eaLnBrk="1" hangingPunct="1">
              <a:lnSpc>
                <a:spcPct val="80000"/>
              </a:lnSpc>
              <a:spcBef>
                <a:spcPct val="0"/>
              </a:spcBef>
            </a:pPr>
            <a:r>
              <a:rPr lang="es-ES" altLang="es-CO" sz="2000" dirty="0" smtClean="0">
                <a:ln w="0"/>
                <a:solidFill>
                  <a:schemeClr val="tx1"/>
                </a:solidFill>
                <a:latin typeface="Impact" panose="020B0806030902050204" pitchFamily="34" charset="0"/>
                <a:ea typeface="+mn-ea"/>
                <a:cs typeface="+mn-cs"/>
              </a:rPr>
              <a:t>Viento </a:t>
            </a:r>
            <a:r>
              <a:rPr lang="es-ES" altLang="es-CO" sz="2000" dirty="0">
                <a:ln w="0"/>
                <a:solidFill>
                  <a:schemeClr val="tx1"/>
                </a:solidFill>
                <a:latin typeface="Impact" panose="020B0806030902050204" pitchFamily="34" charset="0"/>
                <a:ea typeface="+mn-ea"/>
                <a:cs typeface="+mn-cs"/>
              </a:rPr>
              <a:t>Zonal</a:t>
            </a:r>
          </a:p>
        </p:txBody>
      </p:sp>
      <p:sp>
        <p:nvSpPr>
          <p:cNvPr id="12" name="Text Box 3"/>
          <p:cNvSpPr txBox="1">
            <a:spLocks noChangeArrowheads="1"/>
          </p:cNvSpPr>
          <p:nvPr/>
        </p:nvSpPr>
        <p:spPr bwMode="auto">
          <a:xfrm>
            <a:off x="1328483" y="6360529"/>
            <a:ext cx="26222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square">
            <a:spAutoFit/>
          </a:bodyPr>
          <a:lstStyle>
            <a:lvl1pPr eaLnBrk="0" hangingPunct="0">
              <a:spcBef>
                <a:spcPts val="800"/>
              </a:spcBef>
              <a:defRPr sz="3200">
                <a:solidFill>
                  <a:srgbClr val="000000"/>
                </a:solidFill>
                <a:latin typeface="Calibri" pitchFamily="34" charset="0"/>
                <a:ea typeface="WenQuanYi Micro Hei" charset="0"/>
                <a:cs typeface="WenQuanYi Micro Hei" charset="0"/>
              </a:defRPr>
            </a:lvl1pPr>
            <a:lvl2pPr eaLnBrk="0" hangingPunct="0">
              <a:spcBef>
                <a:spcPts val="700"/>
              </a:spcBef>
              <a:defRPr sz="2800">
                <a:solidFill>
                  <a:srgbClr val="000000"/>
                </a:solidFill>
                <a:latin typeface="Calibri" pitchFamily="34" charset="0"/>
                <a:ea typeface="WenQuanYi Micro Hei" charset="0"/>
                <a:cs typeface="WenQuanYi Micro Hei" charset="0"/>
              </a:defRPr>
            </a:lvl2pPr>
            <a:lvl3pPr eaLnBrk="0" hangingPunct="0">
              <a:spcBef>
                <a:spcPts val="600"/>
              </a:spcBef>
              <a:defRPr sz="2400">
                <a:solidFill>
                  <a:srgbClr val="000000"/>
                </a:solidFill>
                <a:latin typeface="Calibri" pitchFamily="34" charset="0"/>
                <a:ea typeface="WenQuanYi Micro Hei" charset="0"/>
                <a:cs typeface="WenQuanYi Micro Hei" charset="0"/>
              </a:defRPr>
            </a:lvl3pPr>
            <a:lvl4pPr eaLnBrk="0" hangingPunct="0">
              <a:spcBef>
                <a:spcPts val="500"/>
              </a:spcBef>
              <a:defRPr sz="2000">
                <a:solidFill>
                  <a:srgbClr val="000000"/>
                </a:solidFill>
                <a:latin typeface="Calibri" pitchFamily="34" charset="0"/>
                <a:ea typeface="WenQuanYi Micro Hei" charset="0"/>
                <a:cs typeface="WenQuanYi Micro Hei" charset="0"/>
              </a:defRPr>
            </a:lvl4pPr>
            <a:lvl5pPr eaLnBrk="0" hangingPunct="0">
              <a:spcBef>
                <a:spcPts val="500"/>
              </a:spcBef>
              <a:defRPr sz="2000">
                <a:solidFill>
                  <a:srgbClr val="000000"/>
                </a:solidFill>
                <a:latin typeface="Calibri" pitchFamily="34" charset="0"/>
                <a:ea typeface="WenQuanYi Micro Hei" charset="0"/>
                <a:cs typeface="WenQuanYi Micro Hei" charset="0"/>
              </a:defRPr>
            </a:lvl5pPr>
            <a:lvl6pPr marL="25146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6pPr>
            <a:lvl7pPr marL="29718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7pPr>
            <a:lvl8pPr marL="34290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8pPr>
            <a:lvl9pPr marL="3886200" indent="-228600" defTabSz="449263" eaLnBrk="0" fontAlgn="base" hangingPunct="0">
              <a:spcBef>
                <a:spcPts val="500"/>
              </a:spcBef>
              <a:spcAft>
                <a:spcPct val="0"/>
              </a:spcAft>
              <a:buClr>
                <a:srgbClr val="000000"/>
              </a:buClr>
              <a:buSzPct val="100000"/>
              <a:buFont typeface="Times New Roman" pitchFamily="18" charset="0"/>
              <a:defRPr sz="2000">
                <a:solidFill>
                  <a:srgbClr val="000000"/>
                </a:solidFill>
                <a:latin typeface="Calibri" pitchFamily="34" charset="0"/>
                <a:ea typeface="WenQuanYi Micro Hei" charset="0"/>
                <a:cs typeface="WenQuanYi Micro Hei" charset="0"/>
              </a:defRPr>
            </a:lvl9pPr>
          </a:lstStyle>
          <a:p>
            <a:pPr eaLnBrk="1" hangingPunct="1">
              <a:lnSpc>
                <a:spcPct val="80000"/>
              </a:lnSpc>
              <a:spcBef>
                <a:spcPct val="0"/>
              </a:spcBef>
            </a:pPr>
            <a:r>
              <a:rPr lang="es-ES" altLang="es-CO" sz="3000" dirty="0" smtClean="0">
                <a:ln w="0"/>
                <a:solidFill>
                  <a:srgbClr val="002060"/>
                </a:solidFill>
                <a:latin typeface="Impact" panose="020B0806030902050204" pitchFamily="34" charset="0"/>
                <a:ea typeface="+mn-ea"/>
                <a:cs typeface="+mn-cs"/>
              </a:rPr>
              <a:t>Viento </a:t>
            </a:r>
            <a:r>
              <a:rPr lang="es-ES" altLang="es-CO" sz="3000" dirty="0">
                <a:ln w="0"/>
                <a:solidFill>
                  <a:srgbClr val="002060"/>
                </a:solidFill>
                <a:latin typeface="Impact" panose="020B0806030902050204" pitchFamily="34" charset="0"/>
                <a:ea typeface="+mn-ea"/>
                <a:cs typeface="+mn-cs"/>
              </a:rPr>
              <a:t>Zonal</a:t>
            </a:r>
          </a:p>
        </p:txBody>
      </p:sp>
      <p:pic>
        <p:nvPicPr>
          <p:cNvPr id="9220" name="Picture 4" descr="http://www.cpc.ncep.noaa.gov/products/analysis_monitoring/enso_update/u850a_c.gif"/>
          <p:cNvPicPr>
            <a:picLocks noChangeAspect="1" noChangeArrowheads="1"/>
          </p:cNvPicPr>
          <p:nvPr/>
        </p:nvPicPr>
        <p:blipFill rotWithShape="1">
          <a:blip r:embed="rId2">
            <a:extLst>
              <a:ext uri="{28A0092B-C50C-407E-A947-70E740481C1C}">
                <a14:useLocalDpi xmlns:a14="http://schemas.microsoft.com/office/drawing/2010/main" val="0"/>
              </a:ext>
            </a:extLst>
          </a:blip>
          <a:srcRect l="-157585" t="-73305" r="157585" b="92504"/>
          <a:stretch/>
        </p:blipFill>
        <p:spPr bwMode="auto">
          <a:xfrm>
            <a:off x="155575" y="-3108325"/>
            <a:ext cx="4226612" cy="45072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www.cpc.ncep.noaa.gov/products/analysis_monitoring/enso_update/u850_c.gif"/>
          <p:cNvPicPr>
            <a:picLocks noChangeAspect="1" noChangeArrowheads="1"/>
          </p:cNvPicPr>
          <p:nvPr/>
        </p:nvPicPr>
        <p:blipFill rotWithShape="1">
          <a:blip r:embed="rId3">
            <a:extLst>
              <a:ext uri="{28A0092B-C50C-407E-A947-70E740481C1C}">
                <a14:useLocalDpi xmlns:a14="http://schemas.microsoft.com/office/drawing/2010/main" val="0"/>
              </a:ext>
            </a:extLst>
          </a:blip>
          <a:srcRect b="19199"/>
          <a:stretch/>
        </p:blipFill>
        <p:spPr bwMode="auto">
          <a:xfrm>
            <a:off x="1688560" y="901625"/>
            <a:ext cx="4200546" cy="45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 name="Picture 4" descr="http://www.cpc.ncep.noaa.gov/products/analysis_monitoring/enso_update/u850a_c.gif"/>
          <p:cNvPicPr>
            <a:picLocks noChangeAspect="1" noChangeArrowheads="1"/>
          </p:cNvPicPr>
          <p:nvPr/>
        </p:nvPicPr>
        <p:blipFill rotWithShape="1">
          <a:blip r:embed="rId4">
            <a:extLst>
              <a:ext uri="{28A0092B-C50C-407E-A947-70E740481C1C}">
                <a14:useLocalDpi xmlns:a14="http://schemas.microsoft.com/office/drawing/2010/main" val="0"/>
              </a:ext>
            </a:extLst>
          </a:blip>
          <a:srcRect b="19199"/>
          <a:stretch/>
        </p:blipFill>
        <p:spPr bwMode="auto">
          <a:xfrm>
            <a:off x="6494137" y="901828"/>
            <a:ext cx="4233364" cy="45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6399590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55440" y="1728421"/>
            <a:ext cx="10208936" cy="584455"/>
          </a:xfrm>
          <a:prstGeom prst="rect">
            <a:avLst/>
          </a:prstGeom>
          <a:noFill/>
        </p:spPr>
        <p:txBody>
          <a:bodyPr wrap="square" lIns="91440" tIns="45720" rIns="91440" bIns="45720">
            <a:spAutoFit/>
          </a:bodyPr>
          <a:lstStyle/>
          <a:p>
            <a:pPr lvl="1" algn="ctr">
              <a:lnSpc>
                <a:spcPct val="70000"/>
              </a:lnSpc>
            </a:pPr>
            <a:r>
              <a:rPr lang="es-ES" sz="4400" dirty="0" smtClean="0">
                <a:ln w="0"/>
                <a:solidFill>
                  <a:srgbClr val="375160"/>
                </a:solidFill>
                <a:effectLst>
                  <a:reflection blurRad="6350" stA="53000" endA="300" endPos="35500" dir="5400000" sy="-90000" algn="bl" rotWithShape="0"/>
                </a:effectLst>
                <a:latin typeface="Impact" panose="020B0806030902050204" pitchFamily="34" charset="0"/>
              </a:rPr>
              <a:t>VERSION ONI</a:t>
            </a:r>
            <a:endParaRPr lang="es-ES" sz="4400" dirty="0">
              <a:ln w="0"/>
              <a:solidFill>
                <a:srgbClr val="375160"/>
              </a:solidFill>
              <a:effectLst>
                <a:reflection blurRad="6350" stA="53000" endA="300" endPos="35500" dir="5400000" sy="-90000" algn="bl" rotWithShape="0"/>
              </a:effectLst>
              <a:latin typeface="Impact" panose="020B0806030902050204" pitchFamily="34" charset="0"/>
            </a:endParaRPr>
          </a:p>
        </p:txBody>
      </p:sp>
      <p:cxnSp>
        <p:nvCxnSpPr>
          <p:cNvPr id="9" name="4 Conector recto"/>
          <p:cNvCxnSpPr/>
          <p:nvPr/>
        </p:nvCxnSpPr>
        <p:spPr bwMode="auto">
          <a:xfrm flipH="1">
            <a:off x="1524182" y="5589240"/>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cxnSp>
        <p:nvCxnSpPr>
          <p:cNvPr id="13" name="4 Conector recto"/>
          <p:cNvCxnSpPr/>
          <p:nvPr/>
        </p:nvCxnSpPr>
        <p:spPr bwMode="auto">
          <a:xfrm flipH="1">
            <a:off x="1524182" y="2204864"/>
            <a:ext cx="10208936" cy="0"/>
          </a:xfrm>
          <a:prstGeom prst="line">
            <a:avLst/>
          </a:prstGeom>
          <a:ln>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5" name="CuadroTexto 4"/>
          <p:cNvSpPr txBox="1"/>
          <p:nvPr/>
        </p:nvSpPr>
        <p:spPr>
          <a:xfrm>
            <a:off x="5375920" y="5589240"/>
            <a:ext cx="2084873" cy="369332"/>
          </a:xfrm>
          <a:prstGeom prst="rect">
            <a:avLst/>
          </a:prstGeom>
          <a:noFill/>
        </p:spPr>
        <p:txBody>
          <a:bodyPr wrap="square" rtlCol="0">
            <a:spAutoFit/>
          </a:bodyPr>
          <a:lstStyle/>
          <a:p>
            <a:pPr algn="ctr"/>
            <a:r>
              <a:rPr lang="es-CO" b="1" dirty="0" smtClean="0">
                <a:solidFill>
                  <a:srgbClr val="375160"/>
                </a:solidFill>
                <a:latin typeface="Myriad Pro" panose="020B0503030403020204" pitchFamily="34" charset="0"/>
              </a:rPr>
              <a:t>ERSST.V3B </a:t>
            </a:r>
            <a:r>
              <a:rPr lang="es-CO" b="1" dirty="0" err="1" smtClean="0">
                <a:solidFill>
                  <a:srgbClr val="375160"/>
                </a:solidFill>
                <a:latin typeface="Myriad Pro" panose="020B0503030403020204" pitchFamily="34" charset="0"/>
              </a:rPr>
              <a:t>SST</a:t>
            </a:r>
            <a:r>
              <a:rPr lang="es-CO" b="1" dirty="0" smtClean="0">
                <a:solidFill>
                  <a:srgbClr val="375160"/>
                </a:solidFill>
                <a:latin typeface="Myriad Pro" panose="020B0503030403020204" pitchFamily="34" charset="0"/>
              </a:rPr>
              <a:t> </a:t>
            </a:r>
            <a:endParaRPr lang="es-CO" b="1" dirty="0">
              <a:solidFill>
                <a:srgbClr val="375160"/>
              </a:solidFill>
              <a:latin typeface="Myriad Pro" panose="020B0503030403020204" pitchFamily="34" charset="0"/>
            </a:endParaRPr>
          </a:p>
        </p:txBody>
      </p:sp>
      <p:pic>
        <p:nvPicPr>
          <p:cNvPr id="2" name="Imagen 1"/>
          <p:cNvPicPr>
            <a:picLocks noChangeAspect="1"/>
          </p:cNvPicPr>
          <p:nvPr/>
        </p:nvPicPr>
        <p:blipFill>
          <a:blip r:embed="rId2"/>
          <a:stretch>
            <a:fillRect/>
          </a:stretch>
        </p:blipFill>
        <p:spPr>
          <a:xfrm>
            <a:off x="2161425" y="2437104"/>
            <a:ext cx="8934450" cy="2800350"/>
          </a:xfrm>
          <a:prstGeom prst="rect">
            <a:avLst/>
          </a:prstGeom>
        </p:spPr>
      </p:pic>
    </p:spTree>
    <p:extLst>
      <p:ext uri="{BB962C8B-B14F-4D97-AF65-F5344CB8AC3E}">
        <p14:creationId xmlns:p14="http://schemas.microsoft.com/office/powerpoint/2010/main" val="421635549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19336" y="6363056"/>
            <a:ext cx="8424936" cy="494944"/>
          </a:xfrm>
          <a:prstGeom prst="rect">
            <a:avLst/>
          </a:prstGeom>
          <a:noFill/>
        </p:spPr>
        <p:txBody>
          <a:bodyPr wrap="square" lIns="91440" tIns="45720" rIns="91440" bIns="45720">
            <a:spAutoFit/>
          </a:bodyPr>
          <a:lstStyle/>
          <a:p>
            <a:pPr lvl="1" algn="ctr">
              <a:lnSpc>
                <a:spcPct val="70000"/>
              </a:lnSpc>
            </a:pPr>
            <a:r>
              <a:rPr lang="es-ES" sz="3600" dirty="0" smtClean="0">
                <a:ln w="0"/>
                <a:solidFill>
                  <a:srgbClr val="375160"/>
                </a:solidFill>
                <a:latin typeface="Impact" panose="020B0806030902050204" pitchFamily="34" charset="0"/>
              </a:rPr>
              <a:t>SEGUIMIENTO - OCÉANO ATLÁNTICO</a:t>
            </a:r>
          </a:p>
        </p:txBody>
      </p:sp>
      <p:cxnSp>
        <p:nvCxnSpPr>
          <p:cNvPr id="17" name="Conector recto de flecha 16"/>
          <p:cNvCxnSpPr/>
          <p:nvPr/>
        </p:nvCxnSpPr>
        <p:spPr>
          <a:xfrm>
            <a:off x="6045745" y="4077132"/>
            <a:ext cx="770335" cy="0"/>
          </a:xfrm>
          <a:prstGeom prst="straightConnector1">
            <a:avLst/>
          </a:prstGeom>
          <a:ln w="127000">
            <a:gradFill flip="none" rotWithShape="1">
              <a:gsLst>
                <a:gs pos="0">
                  <a:schemeClr val="accent1">
                    <a:lumMod val="5000"/>
                    <a:lumOff val="95000"/>
                  </a:schemeClr>
                </a:gs>
                <a:gs pos="31000">
                  <a:schemeClr val="bg1">
                    <a:lumMod val="85000"/>
                  </a:schemeClr>
                </a:gs>
                <a:gs pos="47000">
                  <a:schemeClr val="bg1">
                    <a:lumMod val="50000"/>
                  </a:schemeClr>
                </a:gs>
                <a:gs pos="9000">
                  <a:schemeClr val="bg1"/>
                </a:gs>
                <a:gs pos="21000">
                  <a:srgbClr val="E3E5E6"/>
                </a:gs>
                <a:gs pos="41000">
                  <a:srgbClr val="AAAAAA"/>
                </a:gs>
                <a:gs pos="64000">
                  <a:schemeClr val="tx1">
                    <a:lumMod val="95000"/>
                    <a:lumOff val="5000"/>
                  </a:schemeClr>
                </a:gs>
              </a:gsLst>
              <a:path path="circle">
                <a:fillToRect t="100000" r="100000"/>
              </a:path>
              <a:tileRect l="-100000" b="-100000"/>
            </a:gradFill>
            <a:tailEnd type="stealth" w="med" len="med"/>
          </a:ln>
        </p:spPr>
        <p:style>
          <a:lnRef idx="3">
            <a:schemeClr val="dk1"/>
          </a:lnRef>
          <a:fillRef idx="0">
            <a:schemeClr val="dk1"/>
          </a:fillRef>
          <a:effectRef idx="2">
            <a:schemeClr val="dk1"/>
          </a:effectRef>
          <a:fontRef idx="minor">
            <a:schemeClr val="tx1"/>
          </a:fontRef>
        </p:style>
      </p:cxnSp>
      <p:sp>
        <p:nvSpPr>
          <p:cNvPr id="18" name="Rectángulo 17"/>
          <p:cNvSpPr/>
          <p:nvPr/>
        </p:nvSpPr>
        <p:spPr>
          <a:xfrm>
            <a:off x="5981882" y="3986205"/>
            <a:ext cx="812996" cy="181853"/>
          </a:xfrm>
          <a:prstGeom prst="rect">
            <a:avLst/>
          </a:prstGeom>
          <a:noFill/>
        </p:spPr>
        <p:txBody>
          <a:bodyPr wrap="square" lIns="27693" tIns="13847" rIns="27693" bIns="13847">
            <a:spAutoFit/>
          </a:bodyPr>
          <a:lstStyle/>
          <a:p>
            <a:pPr algn="ctr"/>
            <a:r>
              <a:rPr lang="es-ES" sz="1000" dirty="0">
                <a:ln w="0"/>
                <a:effectLst>
                  <a:outerShdw blurRad="38100" dist="25400" dir="5400000" algn="ctr" rotWithShape="0">
                    <a:srgbClr val="6E747A">
                      <a:alpha val="43000"/>
                    </a:srgbClr>
                  </a:outerShdw>
                </a:effectLst>
                <a:latin typeface="Impact" panose="020B0806030902050204" pitchFamily="34" charset="0"/>
              </a:rPr>
              <a:t>E</a:t>
            </a:r>
            <a:r>
              <a:rPr lang="es-ES" sz="1000" dirty="0" smtClean="0">
                <a:ln w="0"/>
                <a:effectLst>
                  <a:outerShdw blurRad="38100" dist="25400" dir="5400000" algn="ctr" rotWithShape="0">
                    <a:srgbClr val="6E747A">
                      <a:alpha val="43000"/>
                    </a:srgbClr>
                  </a:outerShdw>
                </a:effectLst>
                <a:latin typeface="Impact" panose="020B0806030902050204" pitchFamily="34" charset="0"/>
              </a:rPr>
              <a:t>volución</a:t>
            </a:r>
            <a:endParaRPr lang="es-ES" sz="1000" dirty="0">
              <a:ln w="0"/>
              <a:effectLst>
                <a:outerShdw blurRad="38100" dist="25400" dir="5400000" algn="ctr" rotWithShape="0">
                  <a:srgbClr val="6E747A">
                    <a:alpha val="43000"/>
                  </a:srgbClr>
                </a:outerShdw>
              </a:effectLst>
              <a:latin typeface="Impact" panose="020B0806030902050204" pitchFamily="34" charset="0"/>
            </a:endParaRPr>
          </a:p>
        </p:txBody>
      </p:sp>
      <p:sp>
        <p:nvSpPr>
          <p:cNvPr id="22" name="Rectángulo redondeado 21"/>
          <p:cNvSpPr/>
          <p:nvPr/>
        </p:nvSpPr>
        <p:spPr>
          <a:xfrm>
            <a:off x="2082762" y="308874"/>
            <a:ext cx="803284" cy="1790897"/>
          </a:xfrm>
          <a:prstGeom prst="roundRect">
            <a:avLst/>
          </a:prstGeom>
          <a:solidFill>
            <a:srgbClr val="85B98B"/>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s-CO" sz="2000" dirty="0" smtClean="0">
                <a:solidFill>
                  <a:schemeClr val="tx1"/>
                </a:solidFill>
                <a:latin typeface="Impact" panose="020B0806030902050204" pitchFamily="34" charset="0"/>
              </a:rPr>
              <a:t>SON</a:t>
            </a:r>
            <a:endParaRPr lang="es-CO" sz="2000" dirty="0">
              <a:solidFill>
                <a:schemeClr val="tx1"/>
              </a:solidFill>
              <a:latin typeface="Impact" panose="020B0806030902050204" pitchFamily="34" charset="0"/>
            </a:endParaRPr>
          </a:p>
        </p:txBody>
      </p:sp>
      <p:pic>
        <p:nvPicPr>
          <p:cNvPr id="1030" name="Picture 6" descr="https://stream.ecmwf.int/data/atls14/data/data02/scratch/ps2png-atls14-a82bacafb5c306db76464bc7e824bb75-ypWhlb.png"/>
          <p:cNvPicPr>
            <a:picLocks noChangeAspect="1" noChangeArrowheads="1"/>
          </p:cNvPicPr>
          <p:nvPr/>
        </p:nvPicPr>
        <p:blipFill rotWithShape="1">
          <a:blip r:embed="rId3">
            <a:extLst>
              <a:ext uri="{28A0092B-C50C-407E-A947-70E740481C1C}">
                <a14:useLocalDpi xmlns:a14="http://schemas.microsoft.com/office/drawing/2010/main" val="0"/>
              </a:ext>
            </a:extLst>
          </a:blip>
          <a:srcRect t="28306"/>
          <a:stretch/>
        </p:blipFill>
        <p:spPr bwMode="auto">
          <a:xfrm>
            <a:off x="2932017" y="330328"/>
            <a:ext cx="8055725" cy="1850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194" name="Picture 2" descr="http://www.nhc.noaa.gov/tafb/atl_ano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83" y="2431413"/>
            <a:ext cx="3907734"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nhc.noaa.gov/tafb/atl_ano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7249" y="2382000"/>
            <a:ext cx="4103120"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09896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879891"/>
            <a:ext cx="8856984" cy="758606"/>
          </a:xfrm>
          <a:prstGeom prst="rect">
            <a:avLst/>
          </a:prstGeom>
          <a:noFill/>
        </p:spPr>
        <p:txBody>
          <a:bodyPr wrap="square" rtlCol="0">
            <a:spAutoFit/>
          </a:bodyPr>
          <a:lstStyle/>
          <a:p>
            <a:pPr algn="ctr">
              <a:lnSpc>
                <a:spcPct val="80000"/>
              </a:lnSpc>
            </a:pPr>
            <a:r>
              <a:rPr lang="es-CO" sz="5400" dirty="0">
                <a:latin typeface="Impact" panose="020B0806030902050204" pitchFamily="34" charset="0"/>
              </a:rPr>
              <a:t>2. </a:t>
            </a:r>
            <a:r>
              <a:rPr lang="es-CO" sz="5400" dirty="0" smtClean="0">
                <a:latin typeface="Impact" panose="020B0806030902050204" pitchFamily="34" charset="0"/>
              </a:rPr>
              <a:t>ANÁLOGOS HISTÓRICOS</a:t>
            </a:r>
            <a:endParaRPr lang="es-CO" sz="5400" dirty="0">
              <a:latin typeface="Impact" panose="020B0806030902050204" pitchFamily="34" charset="0"/>
            </a:endParaRPr>
          </a:p>
        </p:txBody>
      </p:sp>
      <p:sp>
        <p:nvSpPr>
          <p:cNvPr id="2" name="Rectángulo 1"/>
          <p:cNvSpPr/>
          <p:nvPr/>
        </p:nvSpPr>
        <p:spPr>
          <a:xfrm>
            <a:off x="5649608" y="4494308"/>
            <a:ext cx="2092239" cy="477054"/>
          </a:xfrm>
          <a:prstGeom prst="rect">
            <a:avLst/>
          </a:prstGeom>
        </p:spPr>
        <p:txBody>
          <a:bodyPr wrap="none">
            <a:spAutoFit/>
          </a:bodyPr>
          <a:lstStyle/>
          <a:p>
            <a:r>
              <a:rPr lang="es-CO" sz="2500" dirty="0" smtClean="0">
                <a:solidFill>
                  <a:srgbClr val="0070C0"/>
                </a:solidFill>
                <a:latin typeface="Impact" panose="020B0806030902050204" pitchFamily="34" charset="0"/>
              </a:rPr>
              <a:t>PRECIPITACIÓN</a:t>
            </a:r>
            <a:endParaRPr lang="es-CO" sz="2500" dirty="0">
              <a:solidFill>
                <a:srgbClr val="0070C0"/>
              </a:solidFill>
              <a:latin typeface="Impact" panose="020B0806030902050204" pitchFamily="34" charset="0"/>
            </a:endParaRPr>
          </a:p>
        </p:txBody>
      </p:sp>
    </p:spTree>
    <p:extLst>
      <p:ext uri="{BB962C8B-B14F-4D97-AF65-F5344CB8AC3E}">
        <p14:creationId xmlns:p14="http://schemas.microsoft.com/office/powerpoint/2010/main" val="1663164428"/>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3165851"/>
            <a:ext cx="9768408" cy="1703309"/>
          </a:xfrm>
          <a:prstGeom prst="rect">
            <a:avLst/>
          </a:prstGeom>
        </p:spPr>
      </p:pic>
      <p:sp>
        <p:nvSpPr>
          <p:cNvPr id="4" name="Rectángulo 3"/>
          <p:cNvSpPr/>
          <p:nvPr/>
        </p:nvSpPr>
        <p:spPr>
          <a:xfrm>
            <a:off x="1847528" y="2132856"/>
            <a:ext cx="8313630" cy="892552"/>
          </a:xfrm>
          <a:prstGeom prst="rect">
            <a:avLst/>
          </a:prstGeom>
        </p:spPr>
        <p:txBody>
          <a:bodyPr wrap="square">
            <a:spAutoFit/>
          </a:bodyPr>
          <a:lstStyle/>
          <a:p>
            <a:pPr>
              <a:lnSpc>
                <a:spcPct val="80000"/>
              </a:lnSpc>
            </a:pPr>
            <a:r>
              <a:rPr lang="es-ES" sz="2200" dirty="0" smtClean="0">
                <a:ln w="0"/>
                <a:solidFill>
                  <a:srgbClr val="375160"/>
                </a:solidFill>
                <a:latin typeface="Myriad Pro" panose="020B0503030403020204" pitchFamily="34" charset="0"/>
              </a:rPr>
              <a:t>ANÁLOGOS – HISTÓRICOS</a:t>
            </a:r>
          </a:p>
          <a:p>
            <a:pPr>
              <a:lnSpc>
                <a:spcPct val="80000"/>
              </a:lnSpc>
            </a:pPr>
            <a:r>
              <a:rPr lang="es-ES" sz="2100" b="1" dirty="0" smtClean="0">
                <a:ln w="0"/>
                <a:solidFill>
                  <a:srgbClr val="375160"/>
                </a:solidFill>
                <a:latin typeface="Myriad Pro" panose="020B0503030403020204" pitchFamily="34" charset="0"/>
              </a:rPr>
              <a:t>METODOLOGÍA ESTADÍSTICA </a:t>
            </a:r>
          </a:p>
          <a:p>
            <a:pPr>
              <a:lnSpc>
                <a:spcPct val="80000"/>
              </a:lnSpc>
            </a:pPr>
            <a:r>
              <a:rPr lang="es-ES" sz="2200" dirty="0">
                <a:ln w="0"/>
                <a:solidFill>
                  <a:srgbClr val="375160"/>
                </a:solidFill>
                <a:latin typeface="Myriad Pro" panose="020B0503030403020204" pitchFamily="34" charset="0"/>
              </a:rPr>
              <a:t>CLÚSTER JERÁRQUICO</a:t>
            </a:r>
            <a:endParaRPr lang="es-CO" sz="2200" dirty="0">
              <a:ln w="0"/>
              <a:solidFill>
                <a:srgbClr val="375160"/>
              </a:solidFill>
              <a:latin typeface="Myriad Pro" panose="020B0503030403020204" pitchFamily="34" charset="0"/>
            </a:endParaRPr>
          </a:p>
        </p:txBody>
      </p:sp>
      <p:sp>
        <p:nvSpPr>
          <p:cNvPr id="6" name="Rectángulo redondeado 5"/>
          <p:cNvSpPr/>
          <p:nvPr/>
        </p:nvSpPr>
        <p:spPr>
          <a:xfrm>
            <a:off x="5951984" y="4293096"/>
            <a:ext cx="1008112" cy="576064"/>
          </a:xfrm>
          <a:prstGeom prst="roundRect">
            <a:avLst/>
          </a:prstGeom>
          <a:solidFill>
            <a:srgbClr val="FF0000">
              <a:alpha val="41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716978879"/>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41249" y="6174736"/>
            <a:ext cx="2770310" cy="683264"/>
          </a:xfrm>
          <a:prstGeom prst="rect">
            <a:avLst/>
          </a:prstGeom>
        </p:spPr>
        <p:txBody>
          <a:bodyPr wrap="none">
            <a:spAutoFit/>
          </a:bodyPr>
          <a:lstStyle/>
          <a:p>
            <a:pPr>
              <a:lnSpc>
                <a:spcPct val="80000"/>
              </a:lnSpc>
            </a:pPr>
            <a:r>
              <a:rPr lang="es-ES" sz="2400" dirty="0" smtClean="0">
                <a:ln w="0"/>
                <a:solidFill>
                  <a:srgbClr val="375160"/>
                </a:solidFill>
                <a:effectLst/>
                <a:latin typeface="Impact" panose="020B0806030902050204" pitchFamily="34" charset="0"/>
              </a:rPr>
              <a:t>ANÁLOGOS </a:t>
            </a:r>
            <a:endParaRPr lang="es-CO" sz="2400" dirty="0">
              <a:solidFill>
                <a:srgbClr val="375160"/>
              </a:solidFill>
              <a:latin typeface="Impact" panose="020B0806030902050204" pitchFamily="34" charset="0"/>
            </a:endParaRPr>
          </a:p>
          <a:p>
            <a:pPr>
              <a:lnSpc>
                <a:spcPct val="80000"/>
              </a:lnSpc>
            </a:pPr>
            <a:r>
              <a:rPr lang="es-CO" sz="2400" dirty="0" smtClean="0">
                <a:ln w="0"/>
                <a:solidFill>
                  <a:srgbClr val="375160"/>
                </a:solidFill>
                <a:effectLst/>
                <a:latin typeface="Impact" panose="020B0806030902050204" pitchFamily="34" charset="0"/>
              </a:rPr>
              <a:t>CLÚSTER JERÁRQUICO</a:t>
            </a:r>
            <a:endParaRPr lang="es-ES" sz="2400" dirty="0" smtClean="0">
              <a:ln w="0"/>
              <a:solidFill>
                <a:srgbClr val="375160"/>
              </a:solidFill>
              <a:effectLst/>
              <a:latin typeface="Impact" panose="020B0806030902050204" pitchFamily="34" charset="0"/>
            </a:endParaRPr>
          </a:p>
        </p:txBody>
      </p:sp>
      <p:sp>
        <p:nvSpPr>
          <p:cNvPr id="28" name="Rectángulo 3"/>
          <p:cNvSpPr/>
          <p:nvPr/>
        </p:nvSpPr>
        <p:spPr>
          <a:xfrm>
            <a:off x="7276017" y="31063"/>
            <a:ext cx="4508615" cy="6062233"/>
          </a:xfrm>
          <a:prstGeom prst="rect">
            <a:avLst/>
          </a:prstGeom>
          <a:solidFill>
            <a:srgbClr val="375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CuadroTexto 112"/>
          <p:cNvSpPr txBox="1"/>
          <p:nvPr/>
        </p:nvSpPr>
        <p:spPr>
          <a:xfrm>
            <a:off x="7686936" y="17991"/>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SEPTIEMBRE</a:t>
            </a:r>
            <a:endParaRPr lang="es-CO" sz="1000" b="1" dirty="0">
              <a:solidFill>
                <a:schemeClr val="bg1"/>
              </a:solidFill>
              <a:latin typeface="Cambria" panose="02040503050406030204" pitchFamily="18" charset="0"/>
            </a:endParaRPr>
          </a:p>
        </p:txBody>
      </p:sp>
      <p:sp>
        <p:nvSpPr>
          <p:cNvPr id="30" name="CuadroTexto 113"/>
          <p:cNvSpPr txBox="1"/>
          <p:nvPr/>
        </p:nvSpPr>
        <p:spPr>
          <a:xfrm>
            <a:off x="6025376" y="-27384"/>
            <a:ext cx="688708"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AGOSTO</a:t>
            </a:r>
            <a:endParaRPr lang="es-CO" sz="1000" b="1" dirty="0">
              <a:solidFill>
                <a:schemeClr val="bg1"/>
              </a:solidFill>
              <a:latin typeface="Cambria" panose="02040503050406030204" pitchFamily="18" charset="0"/>
            </a:endParaRPr>
          </a:p>
        </p:txBody>
      </p:sp>
      <p:sp>
        <p:nvSpPr>
          <p:cNvPr id="37" name="CuadroTexto 112"/>
          <p:cNvSpPr txBox="1"/>
          <p:nvPr/>
        </p:nvSpPr>
        <p:spPr>
          <a:xfrm>
            <a:off x="9077580" y="17991"/>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OCTUBRE</a:t>
            </a:r>
            <a:endParaRPr lang="es-CO" sz="1000" b="1" dirty="0">
              <a:solidFill>
                <a:schemeClr val="bg1"/>
              </a:solidFill>
              <a:latin typeface="Cambria" panose="02040503050406030204" pitchFamily="18" charset="0"/>
            </a:endParaRPr>
          </a:p>
        </p:txBody>
      </p:sp>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448" y="476672"/>
            <a:ext cx="4172728" cy="5400000"/>
          </a:xfrm>
          <a:prstGeom prst="rect">
            <a:avLst/>
          </a:prstGeom>
        </p:spPr>
      </p:pic>
      <p:sp>
        <p:nvSpPr>
          <p:cNvPr id="22" name="CuadroTexto 112"/>
          <p:cNvSpPr txBox="1"/>
          <p:nvPr/>
        </p:nvSpPr>
        <p:spPr>
          <a:xfrm>
            <a:off x="10488488" y="31063"/>
            <a:ext cx="1008112" cy="246221"/>
          </a:xfrm>
          <a:prstGeom prst="rect">
            <a:avLst/>
          </a:prstGeom>
          <a:noFill/>
        </p:spPr>
        <p:txBody>
          <a:bodyPr wrap="square" rtlCol="0">
            <a:spAutoFit/>
          </a:bodyPr>
          <a:lstStyle/>
          <a:p>
            <a:pPr algn="ctr"/>
            <a:r>
              <a:rPr lang="es-CO" sz="1000" b="1" dirty="0" smtClean="0">
                <a:solidFill>
                  <a:schemeClr val="bg1"/>
                </a:solidFill>
                <a:latin typeface="Cambria" panose="02040503050406030204" pitchFamily="18" charset="0"/>
              </a:rPr>
              <a:t>NOVIEMBRE</a:t>
            </a:r>
            <a:endParaRPr lang="es-CO" sz="1000" b="1" dirty="0">
              <a:solidFill>
                <a:schemeClr val="bg1"/>
              </a:solidFill>
              <a:latin typeface="Cambria" panose="02040503050406030204" pitchFamily="18"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918" y="277284"/>
            <a:ext cx="1390909" cy="1800000"/>
          </a:xfrm>
          <a:prstGeom prst="rect">
            <a:avLst/>
          </a:prstGeom>
        </p:spPr>
      </p:pic>
      <p:sp>
        <p:nvSpPr>
          <p:cNvPr id="34" name="Elipse 44"/>
          <p:cNvSpPr/>
          <p:nvPr/>
        </p:nvSpPr>
        <p:spPr>
          <a:xfrm>
            <a:off x="5195004" y="836712"/>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600" b="1" smtClean="0">
                <a:solidFill>
                  <a:schemeClr val="tx1"/>
                </a:solidFill>
                <a:latin typeface="Myriad Pro" panose="020B0503030403020204"/>
              </a:rPr>
              <a:t>2009</a:t>
            </a:r>
            <a:endParaRPr lang="es-CO" sz="600" b="1" dirty="0">
              <a:solidFill>
                <a:schemeClr val="tx1"/>
              </a:solidFill>
              <a:latin typeface="Myriad Pro" panose="020B0503030403020204"/>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8237" y="264212"/>
            <a:ext cx="1390909" cy="180000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4359" y="264212"/>
            <a:ext cx="1390909" cy="1800000"/>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8882" y="257558"/>
            <a:ext cx="1390909" cy="1800000"/>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1917" y="2204864"/>
            <a:ext cx="1390909" cy="1800000"/>
          </a:xfrm>
          <a:prstGeom prst="rect">
            <a:avLst/>
          </a:prstGeom>
        </p:spPr>
      </p:pic>
      <p:sp>
        <p:nvSpPr>
          <p:cNvPr id="16" name="Elipse 44"/>
          <p:cNvSpPr/>
          <p:nvPr/>
        </p:nvSpPr>
        <p:spPr>
          <a:xfrm>
            <a:off x="5250694" y="2744044"/>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600" b="1" dirty="0" smtClean="0">
                <a:solidFill>
                  <a:schemeClr val="tx1"/>
                </a:solidFill>
                <a:latin typeface="Myriad Pro" panose="020B0503030403020204"/>
              </a:rPr>
              <a:t>2016</a:t>
            </a:r>
            <a:endParaRPr lang="es-CO" sz="600" b="1" dirty="0">
              <a:solidFill>
                <a:schemeClr val="tx1"/>
              </a:solidFill>
              <a:latin typeface="Myriad Pro" panose="020B0503030403020204"/>
            </a:endParaRPr>
          </a:p>
        </p:txBody>
      </p:sp>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7654" y="2204864"/>
            <a:ext cx="1390909" cy="1800000"/>
          </a:xfrm>
          <a:prstGeom prst="rect">
            <a:avLst/>
          </a:prstGeom>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8237" y="2204864"/>
            <a:ext cx="1390909" cy="1800000"/>
          </a:xfrm>
          <a:prstGeom prst="rect">
            <a:avLst/>
          </a:prstGeom>
        </p:spPr>
      </p:pic>
      <p:pic>
        <p:nvPicPr>
          <p:cNvPr id="10" name="Imagen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58820" y="2204864"/>
            <a:ext cx="1390909" cy="1800000"/>
          </a:xfrm>
          <a:prstGeom prst="rect">
            <a:avLst/>
          </a:prstGeom>
        </p:spPr>
      </p:pic>
      <p:pic>
        <p:nvPicPr>
          <p:cNvPr id="11" name="Imagen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11916" y="4148438"/>
            <a:ext cx="1390909" cy="1800000"/>
          </a:xfrm>
          <a:prstGeom prst="rect">
            <a:avLst/>
          </a:prstGeom>
        </p:spPr>
      </p:pic>
      <p:sp>
        <p:nvSpPr>
          <p:cNvPr id="23" name="Elipse 44"/>
          <p:cNvSpPr/>
          <p:nvPr/>
        </p:nvSpPr>
        <p:spPr>
          <a:xfrm>
            <a:off x="5289514" y="4651376"/>
            <a:ext cx="576064" cy="559946"/>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s-CO" sz="600" b="1" dirty="0" smtClean="0">
                <a:solidFill>
                  <a:schemeClr val="tx1"/>
                </a:solidFill>
                <a:latin typeface="Myriad Pro" panose="020B0503030403020204"/>
              </a:rPr>
              <a:t>2005</a:t>
            </a:r>
            <a:endParaRPr lang="es-CO" sz="600" b="1" dirty="0">
              <a:solidFill>
                <a:schemeClr val="tx1"/>
              </a:solidFill>
              <a:latin typeface="Myriad Pro" panose="020B0503030403020204"/>
            </a:endParaRPr>
          </a:p>
        </p:txBody>
      </p:sp>
      <p:pic>
        <p:nvPicPr>
          <p:cNvPr id="12" name="Imagen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5682" y="4148438"/>
            <a:ext cx="1390909" cy="1800000"/>
          </a:xfrm>
          <a:prstGeom prst="rect">
            <a:avLst/>
          </a:prstGeom>
        </p:spPr>
      </p:pic>
      <p:pic>
        <p:nvPicPr>
          <p:cNvPr id="13" name="Imagen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51958" y="4148438"/>
            <a:ext cx="1390909" cy="1800000"/>
          </a:xfrm>
          <a:prstGeom prst="rect">
            <a:avLst/>
          </a:prstGeom>
        </p:spPr>
      </p:pic>
      <p:pic>
        <p:nvPicPr>
          <p:cNvPr id="14" name="Imagen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4970" y="4148438"/>
            <a:ext cx="1390909" cy="1800000"/>
          </a:xfrm>
          <a:prstGeom prst="rect">
            <a:avLst/>
          </a:prstGeom>
        </p:spPr>
      </p:pic>
    </p:spTree>
    <p:extLst>
      <p:ext uri="{BB962C8B-B14F-4D97-AF65-F5344CB8AC3E}">
        <p14:creationId xmlns:p14="http://schemas.microsoft.com/office/powerpoint/2010/main" val="2850551130"/>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823286"/>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1178112" y="4113648"/>
            <a:ext cx="10885548" cy="830997"/>
          </a:xfrm>
          <a:prstGeom prst="rect">
            <a:avLst/>
          </a:prstGeom>
          <a:noFill/>
        </p:spPr>
        <p:txBody>
          <a:bodyPr wrap="square" rtlCol="0">
            <a:spAutoFit/>
          </a:bodyPr>
          <a:lstStyle/>
          <a:p>
            <a:pPr algn="ctr"/>
            <a:r>
              <a:rPr lang="es-CO" sz="4800" dirty="0">
                <a:solidFill>
                  <a:srgbClr val="375160"/>
                </a:solidFill>
                <a:latin typeface="Impact" panose="020B0806030902050204" pitchFamily="34" charset="0"/>
              </a:rPr>
              <a:t>3. </a:t>
            </a:r>
            <a:r>
              <a:rPr lang="es-CO" sz="4800" dirty="0" smtClean="0">
                <a:solidFill>
                  <a:srgbClr val="375160"/>
                </a:solidFill>
                <a:latin typeface="Impact" panose="020B0806030902050204" pitchFamily="34" charset="0"/>
              </a:rPr>
              <a:t>PREDICCIONES INTERNACIONALES</a:t>
            </a:r>
            <a:endParaRPr lang="es-CO" sz="48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769442784"/>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uadroTexto 3"/>
          <p:cNvSpPr txBox="1"/>
          <p:nvPr/>
        </p:nvSpPr>
        <p:spPr>
          <a:xfrm>
            <a:off x="1055440" y="3933056"/>
            <a:ext cx="11089232" cy="975652"/>
          </a:xfrm>
          <a:prstGeom prst="rect">
            <a:avLst/>
          </a:prstGeom>
          <a:noFill/>
        </p:spPr>
        <p:txBody>
          <a:bodyPr wrap="square" rtlCol="0">
            <a:spAutoFit/>
          </a:bodyPr>
          <a:lstStyle/>
          <a:p>
            <a:pPr algn="ctr">
              <a:lnSpc>
                <a:spcPct val="70000"/>
              </a:lnSpc>
            </a:pPr>
            <a:r>
              <a:rPr lang="es-CO" sz="4100" dirty="0" smtClean="0">
                <a:solidFill>
                  <a:srgbClr val="375160"/>
                </a:solidFill>
                <a:latin typeface="Impact" panose="020B0806030902050204" pitchFamily="34" charset="0"/>
              </a:rPr>
              <a:t>PROYECCIÓN </a:t>
            </a:r>
          </a:p>
          <a:p>
            <a:pPr algn="ctr">
              <a:lnSpc>
                <a:spcPct val="70000"/>
              </a:lnSpc>
            </a:pPr>
            <a:r>
              <a:rPr lang="es-CO" sz="4100" dirty="0" smtClean="0">
                <a:solidFill>
                  <a:srgbClr val="375160"/>
                </a:solidFill>
                <a:latin typeface="Impact" panose="020B0806030902050204" pitchFamily="34" charset="0"/>
              </a:rPr>
              <a:t>ANOMALÍA </a:t>
            </a:r>
            <a:r>
              <a:rPr lang="es-CO" sz="3800" dirty="0" smtClean="0">
                <a:solidFill>
                  <a:srgbClr val="375160"/>
                </a:solidFill>
                <a:latin typeface="Impact" panose="020B0806030902050204" pitchFamily="34" charset="0"/>
              </a:rPr>
              <a:t>TEMPERATURA SUPERFICIE DEL MAR</a:t>
            </a:r>
          </a:p>
        </p:txBody>
      </p:sp>
      <p:sp>
        <p:nvSpPr>
          <p:cNvPr id="5" name="CuadroTexto 4"/>
          <p:cNvSpPr txBox="1"/>
          <p:nvPr/>
        </p:nvSpPr>
        <p:spPr>
          <a:xfrm>
            <a:off x="6162184" y="4812801"/>
            <a:ext cx="1067087" cy="477054"/>
          </a:xfrm>
          <a:prstGeom prst="rect">
            <a:avLst/>
          </a:prstGeom>
          <a:noFill/>
        </p:spPr>
        <p:txBody>
          <a:bodyPr wrap="none" rtlCol="0">
            <a:spAutoFit/>
          </a:bodyPr>
          <a:lstStyle/>
          <a:p>
            <a:pPr algn="ctr"/>
            <a:r>
              <a:rPr lang="es-CO" sz="2500" dirty="0" err="1">
                <a:solidFill>
                  <a:srgbClr val="375160"/>
                </a:solidFill>
                <a:latin typeface="Myriad Pro" panose="020B0503030403020204" pitchFamily="34" charset="0"/>
              </a:rPr>
              <a:t>ATSM</a:t>
            </a:r>
            <a:endParaRPr lang="es-CO" sz="25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37295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1504" y="2030382"/>
            <a:ext cx="2465739" cy="707886"/>
          </a:xfrm>
          <a:prstGeom prst="rect">
            <a:avLst/>
          </a:prstGeom>
          <a:noFill/>
        </p:spPr>
        <p:txBody>
          <a:bodyPr wrap="none" lIns="91440" tIns="45720" rIns="91440" bIns="45720">
            <a:spAutoFit/>
          </a:bodyPr>
          <a:lstStyle/>
          <a:p>
            <a:pPr algn="ctr"/>
            <a:r>
              <a:rPr lang="es-ES" sz="4000" dirty="0" smtClean="0">
                <a:solidFill>
                  <a:srgbClr val="375160"/>
                </a:solidFill>
                <a:latin typeface="Impact" panose="020B0806030902050204" pitchFamily="34" charset="0"/>
              </a:rPr>
              <a:t>CONTENIDO</a:t>
            </a:r>
            <a:endParaRPr lang="es-ES" sz="4000" dirty="0">
              <a:solidFill>
                <a:srgbClr val="375160"/>
              </a:solidFill>
              <a:latin typeface="Impact" panose="020B0806030902050204" pitchFamily="34" charset="0"/>
            </a:endParaRPr>
          </a:p>
        </p:txBody>
      </p:sp>
      <p:sp>
        <p:nvSpPr>
          <p:cNvPr id="2" name="CuadroTexto 1"/>
          <p:cNvSpPr txBox="1"/>
          <p:nvPr/>
        </p:nvSpPr>
        <p:spPr>
          <a:xfrm>
            <a:off x="1631504" y="3212976"/>
            <a:ext cx="6264696" cy="2252924"/>
          </a:xfrm>
          <a:prstGeom prst="rect">
            <a:avLst/>
          </a:prstGeom>
          <a:noFill/>
        </p:spPr>
        <p:txBody>
          <a:bodyPr wrap="square" rtlCol="0">
            <a:spAutoFit/>
          </a:bodyPr>
          <a:lstStyle/>
          <a:p>
            <a:pPr lvl="0">
              <a:lnSpc>
                <a:spcPct val="60000"/>
              </a:lnSpc>
              <a:buClr>
                <a:schemeClr val="accent1">
                  <a:lumMod val="75000"/>
                </a:schemeClr>
              </a:buClr>
            </a:pPr>
            <a:r>
              <a:rPr lang="es-CO" dirty="0">
                <a:solidFill>
                  <a:srgbClr val="375160"/>
                </a:solidFill>
                <a:latin typeface="Myriad Pro" panose="020B0503030403020204" pitchFamily="34" charset="0"/>
              </a:rPr>
              <a:t>1. Seguimiento – </a:t>
            </a:r>
            <a:r>
              <a:rPr lang="es-CO" dirty="0" smtClean="0">
                <a:solidFill>
                  <a:srgbClr val="375160"/>
                </a:solidFill>
                <a:latin typeface="Myriad Pro" panose="020B0503030403020204" pitchFamily="34" charset="0"/>
              </a:rPr>
              <a:t>2017.</a:t>
            </a:r>
            <a:endParaRPr lang="es-CO" dirty="0">
              <a:solidFill>
                <a:srgbClr val="375160"/>
              </a:solidFill>
              <a:latin typeface="Myriad Pro" panose="020B0503030403020204" pitchFamily="34" charset="0"/>
            </a:endParaRPr>
          </a:p>
          <a:p>
            <a:pPr marL="457200" indent="-457200">
              <a:lnSpc>
                <a:spcPct val="60000"/>
              </a:lnSpc>
              <a:buClr>
                <a:schemeClr val="accent1">
                  <a:lumMod val="75000"/>
                </a:schemeClr>
              </a:buClr>
              <a:buAutoNum type="arabicPeriod"/>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2. Condiciones Actuales</a:t>
            </a:r>
            <a:r>
              <a:rPr lang="es-CO" dirty="0" smtClean="0">
                <a:solidFill>
                  <a:srgbClr val="375160"/>
                </a:solidFill>
                <a:latin typeface="Myriad Pro" panose="020B0503030403020204" pitchFamily="34" charset="0"/>
              </a:rPr>
              <a:t>.</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smtClean="0">
                <a:solidFill>
                  <a:srgbClr val="375160"/>
                </a:solidFill>
                <a:latin typeface="Myriad Pro" panose="020B0503030403020204" pitchFamily="34" charset="0"/>
              </a:rPr>
              <a:t>3. Resultado Análogos Históricos.</a:t>
            </a:r>
            <a:endParaRPr lang="es-CO" dirty="0">
              <a:solidFill>
                <a:srgbClr val="375160"/>
              </a:solidFill>
              <a:latin typeface="Myriad Pro" panose="020B0503030403020204" pitchFamily="34" charset="0"/>
            </a:endParaRP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lvl="0">
              <a:lnSpc>
                <a:spcPct val="60000"/>
              </a:lnSpc>
              <a:buClr>
                <a:schemeClr val="accent1">
                  <a:lumMod val="75000"/>
                </a:schemeClr>
              </a:buClr>
            </a:pPr>
            <a:r>
              <a:rPr lang="es-CO" dirty="0">
                <a:solidFill>
                  <a:srgbClr val="375160"/>
                </a:solidFill>
                <a:latin typeface="Myriad Pro" panose="020B0503030403020204" pitchFamily="34" charset="0"/>
              </a:rPr>
              <a:t>3. Predicciones Internacionales.</a:t>
            </a:r>
          </a:p>
          <a:p>
            <a:pPr lvl="0">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4. Predicciones Nacionales.</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r>
              <a:rPr lang="es-CO" dirty="0">
                <a:solidFill>
                  <a:srgbClr val="375160"/>
                </a:solidFill>
                <a:latin typeface="Myriad Pro" panose="020B0503030403020204" pitchFamily="34" charset="0"/>
              </a:rPr>
              <a:t>5. </a:t>
            </a:r>
            <a:r>
              <a:rPr lang="es-CO" dirty="0" smtClean="0">
                <a:solidFill>
                  <a:srgbClr val="375160"/>
                </a:solidFill>
                <a:latin typeface="Myriad Pro" panose="020B0503030403020204" pitchFamily="34" charset="0"/>
              </a:rPr>
              <a:t>Consenso Predicción</a:t>
            </a:r>
          </a:p>
          <a:p>
            <a:pPr>
              <a:lnSpc>
                <a:spcPct val="60000"/>
              </a:lnSpc>
              <a:buClr>
                <a:schemeClr val="accent1">
                  <a:lumMod val="75000"/>
                </a:schemeClr>
              </a:buClr>
            </a:pPr>
            <a:endParaRPr lang="es-CO" dirty="0">
              <a:solidFill>
                <a:srgbClr val="375160"/>
              </a:solidFill>
              <a:latin typeface="Myriad Pro" panose="020B0503030403020204" pitchFamily="34" charset="0"/>
            </a:endParaRPr>
          </a:p>
          <a:p>
            <a:pPr>
              <a:lnSpc>
                <a:spcPct val="60000"/>
              </a:lnSpc>
              <a:buClr>
                <a:schemeClr val="accent1">
                  <a:lumMod val="75000"/>
                </a:schemeClr>
              </a:buClr>
            </a:pPr>
            <a:endParaRPr lang="es-CO" dirty="0">
              <a:solidFill>
                <a:srgbClr val="375160"/>
              </a:solidFill>
              <a:latin typeface="Myriad Pro" panose="020B0503030403020204" pitchFamily="34" charset="0"/>
            </a:endParaRPr>
          </a:p>
        </p:txBody>
      </p:sp>
      <p:cxnSp>
        <p:nvCxnSpPr>
          <p:cNvPr id="9" name="Conector recto 8"/>
          <p:cNvCxnSpPr/>
          <p:nvPr/>
        </p:nvCxnSpPr>
        <p:spPr>
          <a:xfrm>
            <a:off x="1199456" y="2718023"/>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pic>
        <p:nvPicPr>
          <p:cNvPr id="1026" name="Picture 2" descr="http://goes.gsfc.nasa.gov/goescolor/goeseast/overview2/color_lrg/latestful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12" t="8001" r="6479" b="4989"/>
          <a:stretch/>
        </p:blipFill>
        <p:spPr bwMode="auto">
          <a:xfrm>
            <a:off x="5807968" y="836712"/>
            <a:ext cx="7704856" cy="76173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598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ángulo redondeado 57"/>
          <p:cNvSpPr/>
          <p:nvPr/>
        </p:nvSpPr>
        <p:spPr>
          <a:xfrm>
            <a:off x="1559496" y="1215978"/>
            <a:ext cx="10260629" cy="5010464"/>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ectángulo 56"/>
          <p:cNvSpPr/>
          <p:nvPr/>
        </p:nvSpPr>
        <p:spPr>
          <a:xfrm>
            <a:off x="-312712" y="806520"/>
            <a:ext cx="10660023" cy="461665"/>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E697C"/>
                </a:solidFill>
                <a:latin typeface="Impact" panose="020B0806030902050204" pitchFamily="34" charset="0"/>
              </a:rPr>
              <a:t>PROYECCIÓN DE LA ATSM PACÍFICO TROPICAL - IRI</a:t>
            </a:r>
          </a:p>
        </p:txBody>
      </p:sp>
      <p:cxnSp>
        <p:nvCxnSpPr>
          <p:cNvPr id="62" name="4 Conector recto"/>
          <p:cNvCxnSpPr/>
          <p:nvPr/>
        </p:nvCxnSpPr>
        <p:spPr bwMode="auto">
          <a:xfrm>
            <a:off x="6621322" y="1938098"/>
            <a:ext cx="0" cy="4176000"/>
          </a:xfrm>
          <a:prstGeom prst="line">
            <a:avLst/>
          </a:prstGeom>
          <a:ln w="19050">
            <a:solidFill>
              <a:srgbClr val="85B98B"/>
            </a:solidFill>
            <a:headEnd type="oval" w="med" len="med"/>
            <a:tailEnd type="oval" w="med" len="med"/>
          </a:ln>
          <a:extLst/>
        </p:spPr>
        <p:style>
          <a:lnRef idx="2">
            <a:schemeClr val="dk1"/>
          </a:lnRef>
          <a:fillRef idx="0">
            <a:schemeClr val="dk1"/>
          </a:fillRef>
          <a:effectRef idx="1">
            <a:schemeClr val="dk1"/>
          </a:effectRef>
          <a:fontRef idx="minor">
            <a:schemeClr val="tx1"/>
          </a:fontRef>
        </p:style>
      </p:cxnSp>
      <p:sp>
        <p:nvSpPr>
          <p:cNvPr id="106" name="CuadroTexto 87"/>
          <p:cNvSpPr txBox="1"/>
          <p:nvPr/>
        </p:nvSpPr>
        <p:spPr>
          <a:xfrm>
            <a:off x="3627265" y="5550006"/>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NEUTRALIDAD</a:t>
            </a:r>
            <a:endParaRPr lang="es-CO" sz="700" dirty="0">
              <a:solidFill>
                <a:schemeClr val="accent6">
                  <a:lumMod val="75000"/>
                </a:schemeClr>
              </a:solidFill>
              <a:latin typeface="Britannic Bold" panose="020B0903060703020204" pitchFamily="34" charset="0"/>
            </a:endParaRPr>
          </a:p>
        </p:txBody>
      </p:sp>
      <p:sp>
        <p:nvSpPr>
          <p:cNvPr id="126" name="CuadroTexto 30"/>
          <p:cNvSpPr txBox="1"/>
          <p:nvPr/>
        </p:nvSpPr>
        <p:spPr>
          <a:xfrm>
            <a:off x="6852861" y="5125642"/>
            <a:ext cx="1224136"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CO" sz="700" dirty="0" smtClean="0">
                <a:solidFill>
                  <a:schemeClr val="tx1"/>
                </a:solidFill>
                <a:latin typeface="Impact" panose="020B0806030902050204" pitchFamily="34" charset="0"/>
              </a:rPr>
              <a:t>MODELOS DINÁMICOS</a:t>
            </a:r>
            <a:endParaRPr lang="es-CO" sz="700" dirty="0">
              <a:solidFill>
                <a:schemeClr val="tx1"/>
              </a:solidFill>
              <a:latin typeface="Impact" panose="020B0806030902050204" pitchFamily="34" charset="0"/>
            </a:endParaRPr>
          </a:p>
        </p:txBody>
      </p:sp>
      <p:sp>
        <p:nvSpPr>
          <p:cNvPr id="127" name="CuadroTexto 31"/>
          <p:cNvSpPr txBox="1"/>
          <p:nvPr/>
        </p:nvSpPr>
        <p:spPr>
          <a:xfrm>
            <a:off x="6909935" y="5391902"/>
            <a:ext cx="1224136"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CO" sz="700" dirty="0" smtClean="0">
                <a:solidFill>
                  <a:schemeClr val="tx1"/>
                </a:solidFill>
                <a:latin typeface="Impact" panose="020B0806030902050204" pitchFamily="34" charset="0"/>
              </a:rPr>
              <a:t>MODELOS ESTADÍSTICOS</a:t>
            </a:r>
            <a:endParaRPr lang="es-CO" sz="700" dirty="0">
              <a:solidFill>
                <a:schemeClr val="tx1"/>
              </a:solidFill>
              <a:latin typeface="Impact" panose="020B0806030902050204" pitchFamily="34" charset="0"/>
            </a:endParaRPr>
          </a:p>
        </p:txBody>
      </p:sp>
      <p:sp>
        <p:nvSpPr>
          <p:cNvPr id="128" name="CuadroTexto 32"/>
          <p:cNvSpPr txBox="1"/>
          <p:nvPr/>
        </p:nvSpPr>
        <p:spPr>
          <a:xfrm>
            <a:off x="6871785" y="5663162"/>
            <a:ext cx="845677" cy="200055"/>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s-CO" sz="700" dirty="0" smtClean="0">
                <a:solidFill>
                  <a:schemeClr val="tx1"/>
                </a:solidFill>
                <a:latin typeface="Impact" panose="020B0806030902050204" pitchFamily="34" charset="0"/>
              </a:rPr>
              <a:t>CONSENSO</a:t>
            </a:r>
            <a:endParaRPr lang="es-CO" sz="700" dirty="0">
              <a:solidFill>
                <a:schemeClr val="tx1"/>
              </a:solidFill>
              <a:latin typeface="Impact" panose="020B0806030902050204" pitchFamily="34" charset="0"/>
            </a:endParaRPr>
          </a:p>
        </p:txBody>
      </p:sp>
      <p:sp>
        <p:nvSpPr>
          <p:cNvPr id="131" name="Rectángulo 36"/>
          <p:cNvSpPr/>
          <p:nvPr/>
        </p:nvSpPr>
        <p:spPr>
          <a:xfrm>
            <a:off x="8073139" y="5380885"/>
            <a:ext cx="2171606" cy="218881"/>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32" name="Rectángulo 38"/>
          <p:cNvSpPr/>
          <p:nvPr/>
        </p:nvSpPr>
        <p:spPr>
          <a:xfrm>
            <a:off x="8073139" y="5663162"/>
            <a:ext cx="2171606" cy="218881"/>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33" name="CuadroTexto 87"/>
          <p:cNvSpPr txBox="1"/>
          <p:nvPr/>
        </p:nvSpPr>
        <p:spPr>
          <a:xfrm>
            <a:off x="8672255" y="4956068"/>
            <a:ext cx="977231" cy="200055"/>
          </a:xfrm>
          <a:prstGeom prst="rect">
            <a:avLst/>
          </a:prstGeom>
          <a:noFill/>
        </p:spPr>
        <p:txBody>
          <a:bodyPr wrap="square" rtlCol="0">
            <a:spAutoFit/>
          </a:bodyPr>
          <a:lstStyle/>
          <a:p>
            <a:pPr algn="ctr"/>
            <a:r>
              <a:rPr lang="es-CO" sz="700" dirty="0" smtClean="0">
                <a:solidFill>
                  <a:schemeClr val="accent6">
                    <a:lumMod val="75000"/>
                  </a:schemeClr>
                </a:solidFill>
                <a:latin typeface="Britannic Bold" panose="020B0903060703020204" pitchFamily="34" charset="0"/>
              </a:rPr>
              <a:t>NEUTRALIDAD</a:t>
            </a:r>
            <a:endParaRPr lang="es-CO" sz="700" dirty="0">
              <a:solidFill>
                <a:schemeClr val="accent6">
                  <a:lumMod val="75000"/>
                </a:schemeClr>
              </a:solidFill>
              <a:latin typeface="Britannic Bold" panose="020B0903060703020204" pitchFamily="34" charset="0"/>
            </a:endParaRPr>
          </a:p>
        </p:txBody>
      </p:sp>
      <p:sp>
        <p:nvSpPr>
          <p:cNvPr id="92" name="Rectángulo 85"/>
          <p:cNvSpPr/>
          <p:nvPr/>
        </p:nvSpPr>
        <p:spPr>
          <a:xfrm>
            <a:off x="2701882" y="5207665"/>
            <a:ext cx="2808312" cy="32887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sp>
        <p:nvSpPr>
          <p:cNvPr id="130" name="Rectángulo 34"/>
          <p:cNvSpPr/>
          <p:nvPr/>
        </p:nvSpPr>
        <p:spPr>
          <a:xfrm>
            <a:off x="8073138" y="5104592"/>
            <a:ext cx="2171607" cy="221105"/>
          </a:xfrm>
          <a:prstGeom prst="rect">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p>
        </p:txBody>
      </p:sp>
      <p:pic>
        <p:nvPicPr>
          <p:cNvPr id="11270" name="Picture 6" descr="http://iri.columbia.edu/wp-content/uploads/2017/08/figur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325" y="1391339"/>
            <a:ext cx="4105811" cy="24336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1902246" y="3910523"/>
            <a:ext cx="4667790" cy="1245600"/>
          </a:xfrm>
          <a:prstGeom prst="rect">
            <a:avLst/>
          </a:prstGeom>
        </p:spPr>
      </p:pic>
      <p:pic>
        <p:nvPicPr>
          <p:cNvPr id="1028" name="Picture 4" descr="http://iri.columbia.edu/wp-content/uploads/2017/08/figure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3656" y="1361116"/>
            <a:ext cx="3985186" cy="33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056534"/>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Nino 3.4 2 month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497" y="4389141"/>
            <a:ext cx="3398850" cy="209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ino 3.4 2 month outl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28" y="2195395"/>
            <a:ext cx="3398850" cy="2091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ino 3.4 2 month outl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497" y="17453"/>
            <a:ext cx="3398850" cy="2091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redondeado 2"/>
          <p:cNvSpPr/>
          <p:nvPr/>
        </p:nvSpPr>
        <p:spPr>
          <a:xfrm>
            <a:off x="5528168" y="189523"/>
            <a:ext cx="822918" cy="649654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Myriad Pro" panose="020B0503030403020204" pitchFamily="34" charset="0"/>
            </a:endParaRPr>
          </a:p>
        </p:txBody>
      </p:sp>
      <p:sp>
        <p:nvSpPr>
          <p:cNvPr id="14" name="Elipse 13"/>
          <p:cNvSpPr/>
          <p:nvPr/>
        </p:nvSpPr>
        <p:spPr>
          <a:xfrm>
            <a:off x="5528168" y="930150"/>
            <a:ext cx="822918" cy="743170"/>
          </a:xfrm>
          <a:prstGeom prst="ellipse">
            <a:avLst/>
          </a:prstGeom>
          <a:solidFill>
            <a:srgbClr val="99FF6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16" name="Elipse 15"/>
          <p:cNvSpPr/>
          <p:nvPr/>
        </p:nvSpPr>
        <p:spPr>
          <a:xfrm>
            <a:off x="5528168" y="3097887"/>
            <a:ext cx="822918" cy="743170"/>
          </a:xfrm>
          <a:prstGeom prst="ellipse">
            <a:avLst/>
          </a:prstGeom>
          <a:solidFill>
            <a:srgbClr val="99FF6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18" name="CuadroTexto 17"/>
          <p:cNvSpPr txBox="1"/>
          <p:nvPr/>
        </p:nvSpPr>
        <p:spPr>
          <a:xfrm>
            <a:off x="5245161" y="1138707"/>
            <a:ext cx="1398961" cy="316559"/>
          </a:xfrm>
          <a:prstGeom prst="rect">
            <a:avLst/>
          </a:prstGeom>
          <a:noFill/>
        </p:spPr>
        <p:txBody>
          <a:bodyPr wrap="square" rtlCol="0">
            <a:spAutoFit/>
          </a:bodyPr>
          <a:lstStyle/>
          <a:p>
            <a:pPr algn="ctr"/>
            <a:r>
              <a:rPr lang="es-CO" sz="1200" b="1" dirty="0">
                <a:latin typeface="Myriad Pro" panose="020B0503030403020204" pitchFamily="34" charset="0"/>
              </a:rPr>
              <a:t>Neutro</a:t>
            </a:r>
          </a:p>
        </p:txBody>
      </p:sp>
      <p:sp>
        <p:nvSpPr>
          <p:cNvPr id="26" name="Rectángulo 25"/>
          <p:cNvSpPr/>
          <p:nvPr/>
        </p:nvSpPr>
        <p:spPr>
          <a:xfrm>
            <a:off x="6960096" y="332656"/>
            <a:ext cx="4416326" cy="1766637"/>
          </a:xfrm>
          <a:prstGeom prst="rect">
            <a:avLst/>
          </a:prstGeom>
          <a:noFill/>
        </p:spPr>
        <p:txBody>
          <a:bodyPr wrap="square" lIns="91440" tIns="45720" rIns="91440" bIns="45720">
            <a:spAutoFit/>
          </a:bodyPr>
          <a:lstStyle/>
          <a:p>
            <a:pPr lvl="1" algn="ctr">
              <a:lnSpc>
                <a:spcPct val="80000"/>
              </a:lnSpc>
            </a:pPr>
            <a:r>
              <a:rPr lang="es-ES" sz="3000" dirty="0" smtClean="0">
                <a:ln w="0"/>
                <a:latin typeface="Impact" panose="020B0806030902050204" pitchFamily="34" charset="0"/>
              </a:rPr>
              <a:t>PROYECCIÓN DE LA </a:t>
            </a:r>
            <a:r>
              <a:rPr lang="es-ES" sz="3000" dirty="0" err="1" smtClean="0">
                <a:ln w="0"/>
                <a:latin typeface="Impact" panose="020B0806030902050204" pitchFamily="34" charset="0"/>
              </a:rPr>
              <a:t>ATSM</a:t>
            </a:r>
            <a:endParaRPr lang="es-ES" sz="3000" dirty="0" smtClean="0">
              <a:ln w="0"/>
              <a:latin typeface="Impact" panose="020B0806030902050204" pitchFamily="34" charset="0"/>
            </a:endParaRPr>
          </a:p>
          <a:p>
            <a:pPr lvl="1" algn="ctr">
              <a:lnSpc>
                <a:spcPct val="80000"/>
              </a:lnSpc>
            </a:pPr>
            <a:r>
              <a:rPr lang="es-ES" sz="3000" dirty="0" smtClean="0">
                <a:ln w="0"/>
                <a:latin typeface="Impact" panose="020B0806030902050204" pitchFamily="34" charset="0"/>
              </a:rPr>
              <a:t>PACÍFICO TROPICAL</a:t>
            </a:r>
          </a:p>
          <a:p>
            <a:pPr lvl="1" algn="r">
              <a:lnSpc>
                <a:spcPct val="80000"/>
              </a:lnSpc>
            </a:pPr>
            <a:endParaRPr lang="es-ES" sz="2800" dirty="0" smtClean="0">
              <a:ln w="0"/>
              <a:solidFill>
                <a:srgbClr val="3E697C"/>
              </a:solidFill>
              <a:latin typeface="Impact" panose="020B0806030902050204" pitchFamily="34" charset="0"/>
            </a:endParaRPr>
          </a:p>
          <a:p>
            <a:pPr lvl="1" algn="ctr">
              <a:lnSpc>
                <a:spcPct val="80000"/>
              </a:lnSpc>
            </a:pPr>
            <a:r>
              <a:rPr lang="en-US" sz="2400" dirty="0">
                <a:ln w="0"/>
                <a:solidFill>
                  <a:srgbClr val="3E697C"/>
                </a:solidFill>
                <a:latin typeface="Impact" panose="020B0806030902050204" pitchFamily="34" charset="0"/>
              </a:rPr>
              <a:t>Bureau of </a:t>
            </a:r>
            <a:r>
              <a:rPr lang="en-US" sz="2400" dirty="0" smtClean="0">
                <a:ln w="0"/>
                <a:solidFill>
                  <a:srgbClr val="3E697C"/>
                </a:solidFill>
                <a:latin typeface="Impact" panose="020B0806030902050204" pitchFamily="34" charset="0"/>
              </a:rPr>
              <a:t>Meteorology Australia</a:t>
            </a:r>
            <a:endParaRPr lang="en-US" sz="2400" dirty="0">
              <a:ln w="0"/>
              <a:solidFill>
                <a:srgbClr val="3E697C"/>
              </a:solidFill>
              <a:latin typeface="Impact" panose="020B0806030902050204" pitchFamily="34" charset="0"/>
            </a:endParaRPr>
          </a:p>
        </p:txBody>
      </p:sp>
      <p:sp>
        <p:nvSpPr>
          <p:cNvPr id="27" name="CuadroTexto 17"/>
          <p:cNvSpPr txBox="1"/>
          <p:nvPr/>
        </p:nvSpPr>
        <p:spPr>
          <a:xfrm>
            <a:off x="5231904" y="3328465"/>
            <a:ext cx="1398961" cy="316559"/>
          </a:xfrm>
          <a:prstGeom prst="rect">
            <a:avLst/>
          </a:prstGeom>
          <a:noFill/>
        </p:spPr>
        <p:txBody>
          <a:bodyPr wrap="square" rtlCol="0">
            <a:spAutoFit/>
          </a:bodyPr>
          <a:lstStyle/>
          <a:p>
            <a:pPr algn="ctr"/>
            <a:r>
              <a:rPr lang="es-CO" sz="1200" b="1" dirty="0">
                <a:latin typeface="Myriad Pro" panose="020B0503030403020204" pitchFamily="34" charset="0"/>
              </a:rPr>
              <a:t>Neutro</a:t>
            </a:r>
          </a:p>
        </p:txBody>
      </p:sp>
      <p:sp>
        <p:nvSpPr>
          <p:cNvPr id="4" name="Elipse 3"/>
          <p:cNvSpPr/>
          <p:nvPr/>
        </p:nvSpPr>
        <p:spPr>
          <a:xfrm>
            <a:off x="4987240" y="1028212"/>
            <a:ext cx="551478" cy="547452"/>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 name="CuadroTexto 1"/>
          <p:cNvSpPr txBox="1"/>
          <p:nvPr/>
        </p:nvSpPr>
        <p:spPr>
          <a:xfrm>
            <a:off x="5028319" y="1194817"/>
            <a:ext cx="479260" cy="215444"/>
          </a:xfrm>
          <a:prstGeom prst="rect">
            <a:avLst/>
          </a:prstGeom>
          <a:noFill/>
        </p:spPr>
        <p:txBody>
          <a:bodyPr wrap="square" rtlCol="0">
            <a:spAutoFit/>
          </a:bodyPr>
          <a:lstStyle/>
          <a:p>
            <a:pPr algn="ctr"/>
            <a:r>
              <a:rPr lang="es-CO" sz="800" b="1" dirty="0" smtClean="0">
                <a:solidFill>
                  <a:schemeClr val="bg1"/>
                </a:solidFill>
                <a:latin typeface="Myriad Pro" panose="020B0503030403020204" pitchFamily="34" charset="0"/>
              </a:rPr>
              <a:t>SEP</a:t>
            </a:r>
            <a:endParaRPr lang="es-CO" sz="800" b="1" dirty="0">
              <a:solidFill>
                <a:schemeClr val="bg1"/>
              </a:solidFill>
              <a:latin typeface="Myriad Pro" panose="020B0503030403020204" pitchFamily="34" charset="0"/>
            </a:endParaRPr>
          </a:p>
        </p:txBody>
      </p:sp>
      <p:sp>
        <p:nvSpPr>
          <p:cNvPr id="10" name="Elipse 9"/>
          <p:cNvSpPr/>
          <p:nvPr/>
        </p:nvSpPr>
        <p:spPr>
          <a:xfrm>
            <a:off x="4981650" y="3245488"/>
            <a:ext cx="547760" cy="51690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1" name="CuadroTexto 20"/>
          <p:cNvSpPr txBox="1"/>
          <p:nvPr/>
        </p:nvSpPr>
        <p:spPr>
          <a:xfrm>
            <a:off x="4999196" y="3400649"/>
            <a:ext cx="486270" cy="215444"/>
          </a:xfrm>
          <a:prstGeom prst="rect">
            <a:avLst/>
          </a:prstGeom>
          <a:noFill/>
          <a:ln/>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s-CO" sz="800" b="1" dirty="0" smtClean="0">
                <a:solidFill>
                  <a:schemeClr val="bg1"/>
                </a:solidFill>
                <a:latin typeface="Myriad Pro" panose="020B0503030403020204" pitchFamily="34" charset="0"/>
              </a:rPr>
              <a:t>NOV</a:t>
            </a:r>
            <a:endParaRPr lang="es-CO" sz="800" b="1" dirty="0">
              <a:solidFill>
                <a:schemeClr val="bg1"/>
              </a:solidFill>
              <a:latin typeface="Myriad Pro" panose="020B0503030403020204" pitchFamily="34" charset="0"/>
            </a:endParaRPr>
          </a:p>
        </p:txBody>
      </p:sp>
      <p:sp>
        <p:nvSpPr>
          <p:cNvPr id="11" name="Elipse 10"/>
          <p:cNvSpPr/>
          <p:nvPr/>
        </p:nvSpPr>
        <p:spPr>
          <a:xfrm>
            <a:off x="4981650" y="5427927"/>
            <a:ext cx="547760" cy="516908"/>
          </a:xfrm>
          <a:prstGeom prst="ellipse">
            <a:avLst/>
          </a:prstGeom>
          <a:ln/>
        </p:spPr>
        <p:style>
          <a:lnRef idx="1">
            <a:schemeClr val="dk1"/>
          </a:lnRef>
          <a:fillRef idx="3">
            <a:schemeClr val="dk1"/>
          </a:fillRef>
          <a:effectRef idx="2">
            <a:schemeClr val="dk1"/>
          </a:effectRef>
          <a:fontRef idx="minor">
            <a:schemeClr val="lt1"/>
          </a:fontRef>
        </p:style>
        <p:txBody>
          <a:bodyPr rtlCol="0" anchor="ctr"/>
          <a:lstStyle/>
          <a:p>
            <a:pPr algn="ctr"/>
            <a:endParaRPr lang="es-CO">
              <a:solidFill>
                <a:schemeClr val="bg1"/>
              </a:solidFill>
              <a:latin typeface="Myriad Pro" panose="020B0503030403020204" pitchFamily="34" charset="0"/>
            </a:endParaRPr>
          </a:p>
        </p:txBody>
      </p:sp>
      <p:sp>
        <p:nvSpPr>
          <p:cNvPr id="22" name="CuadroTexto 21"/>
          <p:cNvSpPr txBox="1"/>
          <p:nvPr/>
        </p:nvSpPr>
        <p:spPr>
          <a:xfrm>
            <a:off x="5046122" y="5578659"/>
            <a:ext cx="404794" cy="215444"/>
          </a:xfrm>
          <a:prstGeom prst="rect">
            <a:avLst/>
          </a:prstGeom>
          <a:noFill/>
        </p:spPr>
        <p:txBody>
          <a:bodyPr wrap="square" rtlCol="0">
            <a:spAutoFit/>
          </a:bodyPr>
          <a:lstStyle/>
          <a:p>
            <a:pPr algn="ctr"/>
            <a:r>
              <a:rPr lang="es-CO" sz="800" b="1" dirty="0" smtClean="0">
                <a:solidFill>
                  <a:schemeClr val="bg1"/>
                </a:solidFill>
                <a:latin typeface="Myriad Pro" panose="020B0503030403020204" pitchFamily="34" charset="0"/>
              </a:rPr>
              <a:t>ENE</a:t>
            </a:r>
            <a:endParaRPr lang="es-CO" sz="800" b="1" dirty="0">
              <a:solidFill>
                <a:schemeClr val="bg1"/>
              </a:solidFill>
              <a:latin typeface="Myriad Pro" panose="020B0503030403020204" pitchFamily="34" charset="0"/>
            </a:endParaRPr>
          </a:p>
        </p:txBody>
      </p:sp>
      <p:sp>
        <p:nvSpPr>
          <p:cNvPr id="23" name="Elipse 22"/>
          <p:cNvSpPr/>
          <p:nvPr/>
        </p:nvSpPr>
        <p:spPr>
          <a:xfrm>
            <a:off x="5544652" y="5300169"/>
            <a:ext cx="822918" cy="743170"/>
          </a:xfrm>
          <a:prstGeom prst="ellipse">
            <a:avLst/>
          </a:prstGeom>
          <a:solidFill>
            <a:srgbClr val="99FF66"/>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s-CO">
              <a:latin typeface="Myriad Pro" panose="020B0503030403020204" pitchFamily="34" charset="0"/>
            </a:endParaRPr>
          </a:p>
        </p:txBody>
      </p:sp>
      <p:sp>
        <p:nvSpPr>
          <p:cNvPr id="25" name="CuadroTexto 17"/>
          <p:cNvSpPr txBox="1"/>
          <p:nvPr/>
        </p:nvSpPr>
        <p:spPr>
          <a:xfrm>
            <a:off x="5248388" y="5530747"/>
            <a:ext cx="1398961" cy="316559"/>
          </a:xfrm>
          <a:prstGeom prst="rect">
            <a:avLst/>
          </a:prstGeom>
          <a:noFill/>
        </p:spPr>
        <p:txBody>
          <a:bodyPr wrap="square" rtlCol="0">
            <a:spAutoFit/>
          </a:bodyPr>
          <a:lstStyle/>
          <a:p>
            <a:pPr algn="ctr"/>
            <a:r>
              <a:rPr lang="es-CO" sz="1200" b="1" dirty="0">
                <a:latin typeface="Myriad Pro" panose="020B0503030403020204" pitchFamily="34" charset="0"/>
              </a:rPr>
              <a:t>Neutro</a:t>
            </a:r>
          </a:p>
        </p:txBody>
      </p:sp>
      <p:pic>
        <p:nvPicPr>
          <p:cNvPr id="6" name="Picture 2" descr="Outlook graph for selected ind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0017" y="1238894"/>
            <a:ext cx="4473000" cy="2556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7"/>
          <a:stretch>
            <a:fillRect/>
          </a:stretch>
        </p:blipFill>
        <p:spPr>
          <a:xfrm>
            <a:off x="7050017" y="4077072"/>
            <a:ext cx="4473000" cy="1019455"/>
          </a:xfrm>
          <a:prstGeom prst="rect">
            <a:avLst/>
          </a:prstGeom>
        </p:spPr>
      </p:pic>
    </p:spTree>
    <p:extLst>
      <p:ext uri="{BB962C8B-B14F-4D97-AF65-F5344CB8AC3E}">
        <p14:creationId xmlns:p14="http://schemas.microsoft.com/office/powerpoint/2010/main" val="2037920201"/>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26568" y="308915"/>
            <a:ext cx="9649072" cy="1089529"/>
          </a:xfrm>
          <a:prstGeom prst="rect">
            <a:avLst/>
          </a:prstGeom>
          <a:noFill/>
        </p:spPr>
        <p:txBody>
          <a:bodyPr wrap="square" lIns="91440" tIns="45720" rIns="91440" bIns="45720">
            <a:spAutoFit/>
          </a:bodyPr>
          <a:lstStyle/>
          <a:p>
            <a:pPr lvl="1" algn="r">
              <a:lnSpc>
                <a:spcPct val="80000"/>
              </a:lnSpc>
            </a:pPr>
            <a:r>
              <a:rPr lang="es-ES" sz="3000" dirty="0" smtClean="0">
                <a:ln w="0"/>
                <a:solidFill>
                  <a:srgbClr val="375160"/>
                </a:solidFill>
                <a:latin typeface="Impact" panose="020B0806030902050204" pitchFamily="34" charset="0"/>
              </a:rPr>
              <a:t>PROYECCIÓN DE LA ATSM</a:t>
            </a:r>
            <a:r>
              <a:rPr lang="es-ES" sz="3000" dirty="0">
                <a:ln w="0"/>
                <a:solidFill>
                  <a:srgbClr val="375160"/>
                </a:solidFill>
                <a:latin typeface="Impact" panose="020B0806030902050204" pitchFamily="34" charset="0"/>
              </a:rPr>
              <a:t> </a:t>
            </a:r>
            <a:r>
              <a:rPr lang="es-ES" sz="3000" dirty="0" smtClean="0">
                <a:ln w="0"/>
                <a:solidFill>
                  <a:srgbClr val="375160"/>
                </a:solidFill>
                <a:latin typeface="Impact" panose="020B0806030902050204" pitchFamily="34" charset="0"/>
              </a:rPr>
              <a:t>MUNDIAL</a:t>
            </a:r>
          </a:p>
          <a:p>
            <a:pPr lvl="1" algn="r">
              <a:lnSpc>
                <a:spcPct val="70000"/>
              </a:lnSpc>
            </a:pPr>
            <a:r>
              <a:rPr lang="es-ES" sz="2400" dirty="0" smtClean="0">
                <a:ln w="0"/>
                <a:solidFill>
                  <a:srgbClr val="375160"/>
                </a:solidFill>
                <a:latin typeface="Myriad Pro" panose="020B0503030403020204" pitchFamily="34" charset="0"/>
              </a:rPr>
              <a:t>MODELO EUROPEO - </a:t>
            </a:r>
            <a:r>
              <a:rPr lang="es-ES" sz="2400" dirty="0" err="1" smtClean="0">
                <a:ln w="0"/>
                <a:solidFill>
                  <a:srgbClr val="375160"/>
                </a:solidFill>
                <a:latin typeface="Myriad Pro" panose="020B0503030403020204" pitchFamily="34" charset="0"/>
              </a:rPr>
              <a:t>ATSM</a:t>
            </a:r>
            <a:endParaRPr lang="es-ES" sz="2400" dirty="0" smtClean="0">
              <a:ln w="0"/>
              <a:solidFill>
                <a:srgbClr val="375160"/>
              </a:solidFill>
              <a:latin typeface="Myriad Pro" panose="020B0503030403020204" pitchFamily="34" charset="0"/>
            </a:endParaRPr>
          </a:p>
          <a:p>
            <a:pPr lvl="1" algn="r">
              <a:lnSpc>
                <a:spcPct val="80000"/>
              </a:lnSpc>
            </a:pPr>
            <a:endParaRPr lang="es-ES" sz="3000" dirty="0">
              <a:ln w="0"/>
              <a:solidFill>
                <a:srgbClr val="375160"/>
              </a:solidFill>
              <a:latin typeface="Myriad Pro" panose="020B0503030403020204" pitchFamily="34" charset="0"/>
            </a:endParaRPr>
          </a:p>
        </p:txBody>
      </p:sp>
      <p:sp>
        <p:nvSpPr>
          <p:cNvPr id="6" name="CuadroTexto 5"/>
          <p:cNvSpPr txBox="1"/>
          <p:nvPr/>
        </p:nvSpPr>
        <p:spPr>
          <a:xfrm>
            <a:off x="1919536" y="2003489"/>
            <a:ext cx="920445"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S0N</a:t>
            </a:r>
            <a:endParaRPr lang="es-CO" sz="3600" dirty="0">
              <a:solidFill>
                <a:srgbClr val="375160"/>
              </a:solidFill>
              <a:latin typeface="Impact" panose="020B0806030902050204" pitchFamily="34" charset="0"/>
            </a:endParaRPr>
          </a:p>
        </p:txBody>
      </p:sp>
      <p:sp>
        <p:nvSpPr>
          <p:cNvPr id="11" name="CuadroTexto 10"/>
          <p:cNvSpPr txBox="1"/>
          <p:nvPr/>
        </p:nvSpPr>
        <p:spPr>
          <a:xfrm>
            <a:off x="1919536" y="4437112"/>
            <a:ext cx="941283"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OND</a:t>
            </a:r>
            <a:endParaRPr lang="es-CO" sz="3600" dirty="0">
              <a:solidFill>
                <a:srgbClr val="375160"/>
              </a:solidFill>
              <a:latin typeface="Impact" panose="020B0806030902050204" pitchFamily="34" charset="0"/>
            </a:endParaRPr>
          </a:p>
        </p:txBody>
      </p:sp>
      <p:pic>
        <p:nvPicPr>
          <p:cNvPr id="4098" name="Picture 2" descr="https://stream.ecmwf.int/data/atls14/data/data02/scratch/ps2png-atls14-a82bacafb5c306db76464bc7e824bb75-ypWhlb.png"/>
          <p:cNvPicPr>
            <a:picLocks noChangeAspect="1" noChangeArrowheads="1"/>
          </p:cNvPicPr>
          <p:nvPr/>
        </p:nvPicPr>
        <p:blipFill rotWithShape="1">
          <a:blip r:embed="rId3">
            <a:extLst>
              <a:ext uri="{28A0092B-C50C-407E-A947-70E740481C1C}">
                <a14:useLocalDpi xmlns:a14="http://schemas.microsoft.com/office/drawing/2010/main" val="0"/>
              </a:ext>
            </a:extLst>
          </a:blip>
          <a:srcRect t="27183"/>
          <a:stretch/>
        </p:blipFill>
        <p:spPr bwMode="auto">
          <a:xfrm>
            <a:off x="2821658" y="1430020"/>
            <a:ext cx="7688814" cy="18796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2" name="Picture 6" descr="https://stream.ecmwf.int/data/atls15/data/data02/scratch/ps2png-atls15-a82bacafb5c306db76464bc7e824bb75-J9fUyE.png"/>
          <p:cNvPicPr>
            <a:picLocks noChangeAspect="1" noChangeArrowheads="1"/>
          </p:cNvPicPr>
          <p:nvPr/>
        </p:nvPicPr>
        <p:blipFill rotWithShape="1">
          <a:blip r:embed="rId4">
            <a:extLst>
              <a:ext uri="{28A0092B-C50C-407E-A947-70E740481C1C}">
                <a14:useLocalDpi xmlns:a14="http://schemas.microsoft.com/office/drawing/2010/main" val="0"/>
              </a:ext>
            </a:extLst>
          </a:blip>
          <a:srcRect t="29111"/>
          <a:stretch/>
        </p:blipFill>
        <p:spPr bwMode="auto">
          <a:xfrm>
            <a:off x="2827270" y="3969439"/>
            <a:ext cx="7683202" cy="18298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8926526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uadroTexto 7"/>
          <p:cNvSpPr txBox="1"/>
          <p:nvPr/>
        </p:nvSpPr>
        <p:spPr>
          <a:xfrm>
            <a:off x="2279575" y="3341143"/>
            <a:ext cx="8496943" cy="978729"/>
          </a:xfrm>
          <a:prstGeom prst="rect">
            <a:avLst/>
          </a:prstGeom>
          <a:noFill/>
        </p:spPr>
        <p:txBody>
          <a:bodyPr wrap="square" rtlCol="0">
            <a:spAutoFit/>
          </a:bodyPr>
          <a:lstStyle/>
          <a:p>
            <a:pPr algn="ctr">
              <a:lnSpc>
                <a:spcPct val="80000"/>
              </a:lnSpc>
            </a:pPr>
            <a:r>
              <a:rPr lang="es-CO" sz="4000" dirty="0" smtClean="0">
                <a:solidFill>
                  <a:srgbClr val="375160"/>
                </a:solidFill>
                <a:latin typeface="Impact" panose="020B0806030902050204" pitchFamily="34" charset="0"/>
              </a:rPr>
              <a:t>PROYECCIÓN PRECIPITACIÓN</a:t>
            </a:r>
            <a:endParaRPr lang="es-CO" sz="4000" dirty="0">
              <a:solidFill>
                <a:srgbClr val="375160"/>
              </a:solidFill>
              <a:latin typeface="Impact" panose="020B0806030902050204" pitchFamily="34" charset="0"/>
            </a:endParaRPr>
          </a:p>
          <a:p>
            <a:pPr algn="ctr">
              <a:lnSpc>
                <a:spcPct val="80000"/>
              </a:lnSpc>
            </a:pPr>
            <a:r>
              <a:rPr lang="es-CO" sz="3200" dirty="0">
                <a:solidFill>
                  <a:srgbClr val="375160"/>
                </a:solidFill>
                <a:latin typeface="Impact" panose="020B0806030902050204" pitchFamily="34" charset="0"/>
              </a:rPr>
              <a:t>MODELOS INTERNACIONALES</a:t>
            </a:r>
          </a:p>
        </p:txBody>
      </p:sp>
      <p:sp>
        <p:nvSpPr>
          <p:cNvPr id="9" name="CuadroTexto 8"/>
          <p:cNvSpPr txBox="1"/>
          <p:nvPr/>
        </p:nvSpPr>
        <p:spPr>
          <a:xfrm>
            <a:off x="5347275" y="4279745"/>
            <a:ext cx="2361545" cy="523220"/>
          </a:xfrm>
          <a:prstGeom prst="rect">
            <a:avLst/>
          </a:prstGeom>
          <a:noFill/>
        </p:spPr>
        <p:txBody>
          <a:bodyPr wrap="none" rtlCol="0">
            <a:spAutoFit/>
          </a:bodyPr>
          <a:lstStyle/>
          <a:p>
            <a:pPr algn="ctr"/>
            <a:r>
              <a:rPr lang="es-CO" sz="2800" dirty="0" smtClean="0">
                <a:solidFill>
                  <a:srgbClr val="375160"/>
                </a:solidFill>
                <a:latin typeface="Myriad Pro" panose="020B0503030403020204" pitchFamily="34" charset="0"/>
              </a:rPr>
              <a:t>TRIMESTRAL</a:t>
            </a:r>
            <a:endParaRPr lang="es-CO" sz="2800" dirty="0">
              <a:solidFill>
                <a:srgbClr val="375160"/>
              </a:solidFill>
              <a:latin typeface="Myriad Pro" panose="020B0503030403020204" pitchFamily="34" charset="0"/>
            </a:endParaRPr>
          </a:p>
        </p:txBody>
      </p:sp>
      <p:cxnSp>
        <p:nvCxnSpPr>
          <p:cNvPr id="10" name="Conector recto 9"/>
          <p:cNvCxnSpPr/>
          <p:nvPr/>
        </p:nvCxnSpPr>
        <p:spPr>
          <a:xfrm>
            <a:off x="1226488" y="4280929"/>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1246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iri.columbia.edu/climate/forecast/net_asmt_nmme/2017/aug2017/images/OND17_SAm_pc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8088" y="1260378"/>
            <a:ext cx="3836869"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2" name="Picture 2" descr="http://iri.columbia.edu/climate/forecast/net_asmt_nmme/2017/aug2017/images/SON17_SAm_pc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308" y="1228698"/>
            <a:ext cx="4156608" cy="46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Rectángulo 9"/>
          <p:cNvSpPr/>
          <p:nvPr/>
        </p:nvSpPr>
        <p:spPr>
          <a:xfrm>
            <a:off x="3995936" y="536286"/>
            <a:ext cx="4032448" cy="307777"/>
          </a:xfrm>
          <a:prstGeom prst="rect">
            <a:avLst/>
          </a:prstGeom>
          <a:noFill/>
        </p:spPr>
        <p:txBody>
          <a:bodyPr wrap="square" lIns="91440" tIns="45720" rIns="91440" bIns="45720">
            <a:spAutoFit/>
          </a:bodyPr>
          <a:lstStyle/>
          <a:p>
            <a:pPr lvl="1" algn="ctr">
              <a:lnSpc>
                <a:spcPct val="70000"/>
              </a:lnSpc>
            </a:pPr>
            <a:r>
              <a:rPr lang="es-ES" sz="2000" dirty="0" smtClean="0">
                <a:ln w="0"/>
                <a:solidFill>
                  <a:schemeClr val="bg1"/>
                </a:solidFill>
                <a:latin typeface="Impact" panose="020B0806030902050204" pitchFamily="34" charset="0"/>
              </a:rPr>
              <a:t>PREDICCIÓN </a:t>
            </a:r>
          </a:p>
        </p:txBody>
      </p:sp>
      <p:sp>
        <p:nvSpPr>
          <p:cNvPr id="2" name="Rectángulo 1"/>
          <p:cNvSpPr/>
          <p:nvPr/>
        </p:nvSpPr>
        <p:spPr>
          <a:xfrm>
            <a:off x="839416" y="6381328"/>
            <a:ext cx="6912768"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13" name="CuadroTexto 12"/>
          <p:cNvSpPr txBox="1"/>
          <p:nvPr/>
        </p:nvSpPr>
        <p:spPr>
          <a:xfrm>
            <a:off x="5025135" y="1701328"/>
            <a:ext cx="801823" cy="553998"/>
          </a:xfrm>
          <a:prstGeom prst="rect">
            <a:avLst/>
          </a:prstGeom>
          <a:noFill/>
        </p:spPr>
        <p:txBody>
          <a:bodyPr wrap="none" rtlCol="0">
            <a:spAutoFit/>
          </a:bodyPr>
          <a:lstStyle/>
          <a:p>
            <a:r>
              <a:rPr lang="es-CO" sz="3000" dirty="0" smtClean="0">
                <a:latin typeface="Impact" panose="020B0806030902050204" pitchFamily="34" charset="0"/>
              </a:rPr>
              <a:t>SON</a:t>
            </a:r>
            <a:endParaRPr lang="es-CO" sz="3000" dirty="0">
              <a:latin typeface="Impact" panose="020B0806030902050204" pitchFamily="34" charset="0"/>
            </a:endParaRPr>
          </a:p>
        </p:txBody>
      </p:sp>
      <p:sp>
        <p:nvSpPr>
          <p:cNvPr id="11" name="CuadroTexto 10"/>
          <p:cNvSpPr txBox="1"/>
          <p:nvPr/>
        </p:nvSpPr>
        <p:spPr>
          <a:xfrm>
            <a:off x="9840416" y="1628800"/>
            <a:ext cx="816249" cy="553998"/>
          </a:xfrm>
          <a:prstGeom prst="rect">
            <a:avLst/>
          </a:prstGeom>
          <a:noFill/>
        </p:spPr>
        <p:txBody>
          <a:bodyPr wrap="none" rtlCol="0">
            <a:spAutoFit/>
          </a:bodyPr>
          <a:lstStyle/>
          <a:p>
            <a:r>
              <a:rPr lang="es-CO" sz="3000" dirty="0" smtClean="0">
                <a:latin typeface="Impact" panose="020B0806030902050204" pitchFamily="34" charset="0"/>
              </a:rPr>
              <a:t>OND</a:t>
            </a:r>
            <a:endParaRPr lang="es-CO" sz="3000" dirty="0">
              <a:latin typeface="Impact" panose="020B0806030902050204" pitchFamily="34" charset="0"/>
            </a:endParaRPr>
          </a:p>
        </p:txBody>
      </p:sp>
      <p:sp>
        <p:nvSpPr>
          <p:cNvPr id="3" name="Rectángulo 2"/>
          <p:cNvSpPr/>
          <p:nvPr/>
        </p:nvSpPr>
        <p:spPr>
          <a:xfrm>
            <a:off x="5409839" y="64592"/>
            <a:ext cx="1217000" cy="584775"/>
          </a:xfrm>
          <a:prstGeom prst="rect">
            <a:avLst/>
          </a:prstGeom>
        </p:spPr>
        <p:txBody>
          <a:bodyPr wrap="none">
            <a:spAutoFit/>
          </a:bodyPr>
          <a:lstStyle/>
          <a:p>
            <a:pPr lvl="1" algn="ctr">
              <a:lnSpc>
                <a:spcPct val="80000"/>
              </a:lnSpc>
            </a:pPr>
            <a:r>
              <a:rPr lang="es-ES" sz="4000" dirty="0">
                <a:ln w="0"/>
                <a:latin typeface="Impact" panose="020B0806030902050204" pitchFamily="34" charset="0"/>
              </a:rPr>
              <a:t>IRI</a:t>
            </a:r>
          </a:p>
        </p:txBody>
      </p:sp>
      <p:sp>
        <p:nvSpPr>
          <p:cNvPr id="4" name="Rectángulo 3"/>
          <p:cNvSpPr/>
          <p:nvPr/>
        </p:nvSpPr>
        <p:spPr>
          <a:xfrm>
            <a:off x="4272136" y="790116"/>
            <a:ext cx="3480048" cy="438582"/>
          </a:xfrm>
          <a:prstGeom prst="rect">
            <a:avLst/>
          </a:prstGeom>
        </p:spPr>
        <p:txBody>
          <a:bodyPr wrap="square">
            <a:spAutoFit/>
          </a:bodyPr>
          <a:lstStyle/>
          <a:p>
            <a:pPr lvl="1" algn="ctr">
              <a:lnSpc>
                <a:spcPct val="70000"/>
              </a:lnSpc>
            </a:pPr>
            <a:r>
              <a:rPr lang="es-ES" sz="1500" dirty="0">
                <a:ln w="0"/>
                <a:solidFill>
                  <a:schemeClr val="accent5">
                    <a:lumMod val="75000"/>
                  </a:schemeClr>
                </a:solidFill>
                <a:latin typeface="Impact" panose="020B0806030902050204" pitchFamily="34" charset="0"/>
              </a:rPr>
              <a:t>Internacional </a:t>
            </a:r>
            <a:r>
              <a:rPr lang="es-ES" sz="1500" dirty="0" err="1">
                <a:ln w="0"/>
                <a:solidFill>
                  <a:schemeClr val="accent5">
                    <a:lumMod val="75000"/>
                  </a:schemeClr>
                </a:solidFill>
                <a:latin typeface="Impact" panose="020B0806030902050204" pitchFamily="34" charset="0"/>
              </a:rPr>
              <a:t>Research</a:t>
            </a:r>
            <a:endParaRPr lang="es-ES" sz="1500" dirty="0">
              <a:ln w="0"/>
              <a:solidFill>
                <a:schemeClr val="accent5">
                  <a:lumMod val="75000"/>
                </a:schemeClr>
              </a:solidFill>
              <a:latin typeface="Impact" panose="020B0806030902050204" pitchFamily="34" charset="0"/>
            </a:endParaRPr>
          </a:p>
          <a:p>
            <a:pPr lvl="1" algn="ctr">
              <a:lnSpc>
                <a:spcPct val="80000"/>
              </a:lnSpc>
            </a:pP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Insttitute</a:t>
            </a: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for</a:t>
            </a:r>
            <a:r>
              <a:rPr lang="es-ES" sz="1500" dirty="0">
                <a:ln w="0"/>
                <a:solidFill>
                  <a:schemeClr val="accent5">
                    <a:lumMod val="75000"/>
                  </a:schemeClr>
                </a:solidFill>
                <a:latin typeface="Impact" panose="020B0806030902050204" pitchFamily="34" charset="0"/>
              </a:rPr>
              <a:t> </a:t>
            </a:r>
            <a:r>
              <a:rPr lang="es-ES" sz="1500" dirty="0" err="1">
                <a:ln w="0"/>
                <a:solidFill>
                  <a:schemeClr val="accent5">
                    <a:lumMod val="75000"/>
                  </a:schemeClr>
                </a:solidFill>
                <a:latin typeface="Impact" panose="020B0806030902050204" pitchFamily="34" charset="0"/>
              </a:rPr>
              <a:t>Climate</a:t>
            </a:r>
            <a:r>
              <a:rPr lang="es-ES" sz="1500" dirty="0">
                <a:ln w="0"/>
                <a:solidFill>
                  <a:schemeClr val="accent5">
                    <a:lumMod val="75000"/>
                  </a:schemeClr>
                </a:solidFill>
                <a:latin typeface="Impact" panose="020B0806030902050204" pitchFamily="34" charset="0"/>
              </a:rPr>
              <a:t> and </a:t>
            </a:r>
            <a:r>
              <a:rPr lang="es-ES" sz="1500" dirty="0" err="1">
                <a:ln w="0"/>
                <a:solidFill>
                  <a:schemeClr val="accent5">
                    <a:lumMod val="75000"/>
                  </a:schemeClr>
                </a:solidFill>
                <a:latin typeface="Impact" panose="020B0806030902050204" pitchFamily="34" charset="0"/>
              </a:rPr>
              <a:t>Society</a:t>
            </a:r>
            <a:endParaRPr lang="es-ES" sz="1500" dirty="0">
              <a:ln w="0"/>
              <a:solidFill>
                <a:schemeClr val="accent5">
                  <a:lumMod val="75000"/>
                </a:schemeClr>
              </a:solidFill>
              <a:latin typeface="Impact" panose="020B0806030902050204" pitchFamily="34" charset="0"/>
            </a:endParaRPr>
          </a:p>
        </p:txBody>
      </p:sp>
    </p:spTree>
    <p:extLst>
      <p:ext uri="{BB962C8B-B14F-4D97-AF65-F5344CB8AC3E}">
        <p14:creationId xmlns:p14="http://schemas.microsoft.com/office/powerpoint/2010/main" val="270642129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tream.ecmwf.int/data/atls14/data/data02/scratch/ps2png-atls14-a82bacafb5c306db76464bc7e824bb75-nR9Hwi.png"/>
          <p:cNvPicPr>
            <a:picLocks noChangeAspect="1" noChangeArrowheads="1"/>
          </p:cNvPicPr>
          <p:nvPr/>
        </p:nvPicPr>
        <p:blipFill rotWithShape="1">
          <a:blip r:embed="rId3">
            <a:extLst>
              <a:ext uri="{28A0092B-C50C-407E-A947-70E740481C1C}">
                <a14:useLocalDpi xmlns:a14="http://schemas.microsoft.com/office/drawing/2010/main" val="0"/>
              </a:ext>
            </a:extLst>
          </a:blip>
          <a:srcRect t="16328"/>
          <a:stretch/>
        </p:blipFill>
        <p:spPr bwMode="auto">
          <a:xfrm>
            <a:off x="1424621" y="3014228"/>
            <a:ext cx="504779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tream.ecmwf.int/data/atls14/data/data02/scratch/ps2png-atls14-a82bacafb5c306db76464bc7e824bb75-9Vgzpq.png"/>
          <p:cNvPicPr>
            <a:picLocks noChangeAspect="1" noChangeArrowheads="1"/>
          </p:cNvPicPr>
          <p:nvPr/>
        </p:nvPicPr>
        <p:blipFill rotWithShape="1">
          <a:blip r:embed="rId4">
            <a:extLst>
              <a:ext uri="{28A0092B-C50C-407E-A947-70E740481C1C}">
                <a14:useLocalDpi xmlns:a14="http://schemas.microsoft.com/office/drawing/2010/main" val="0"/>
              </a:ext>
            </a:extLst>
          </a:blip>
          <a:srcRect t="16685"/>
          <a:stretch/>
        </p:blipFill>
        <p:spPr bwMode="auto">
          <a:xfrm>
            <a:off x="1424621" y="0"/>
            <a:ext cx="5069380" cy="2880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4367808" y="2505893"/>
            <a:ext cx="9599632" cy="1040285"/>
          </a:xfrm>
          <a:prstGeom prst="rect">
            <a:avLst/>
          </a:prstGeom>
          <a:noFill/>
        </p:spPr>
        <p:txBody>
          <a:bodyPr wrap="square" lIns="91440" tIns="45720" rIns="91440" bIns="45720">
            <a:spAutoFit/>
          </a:bodyPr>
          <a:lstStyle/>
          <a:p>
            <a:pPr lvl="1" algn="ctr">
              <a:lnSpc>
                <a:spcPct val="70000"/>
              </a:lnSpc>
            </a:pPr>
            <a:r>
              <a:rPr lang="es-ES" sz="3000" dirty="0" smtClean="0">
                <a:ln w="0"/>
                <a:solidFill>
                  <a:srgbClr val="375160"/>
                </a:solidFill>
                <a:latin typeface="Impact" panose="020B0806030902050204" pitchFamily="34" charset="0"/>
              </a:rPr>
              <a:t>PREDICCIÓN</a:t>
            </a:r>
            <a:r>
              <a:rPr lang="es-ES" sz="4400" dirty="0" smtClean="0">
                <a:ln w="0"/>
                <a:solidFill>
                  <a:srgbClr val="375160"/>
                </a:solidFill>
                <a:latin typeface="Impact" panose="020B0806030902050204" pitchFamily="34" charset="0"/>
              </a:rPr>
              <a:t> </a:t>
            </a:r>
          </a:p>
          <a:p>
            <a:pPr lvl="1" algn="ctr">
              <a:lnSpc>
                <a:spcPct val="70000"/>
              </a:lnSpc>
            </a:pPr>
            <a:r>
              <a:rPr lang="es-ES" sz="4400" dirty="0" smtClean="0">
                <a:ln w="0"/>
                <a:solidFill>
                  <a:srgbClr val="00B050"/>
                </a:solidFill>
                <a:latin typeface="Impact" panose="020B0806030902050204" pitchFamily="34" charset="0"/>
              </a:rPr>
              <a:t>CENTRO EUROPEO</a:t>
            </a:r>
          </a:p>
        </p:txBody>
      </p:sp>
      <p:sp>
        <p:nvSpPr>
          <p:cNvPr id="2" name="Rectángulo 1"/>
          <p:cNvSpPr/>
          <p:nvPr/>
        </p:nvSpPr>
        <p:spPr>
          <a:xfrm>
            <a:off x="767408" y="6402131"/>
            <a:ext cx="7200800" cy="253916"/>
          </a:xfrm>
          <a:prstGeom prst="rect">
            <a:avLst/>
          </a:prstGeom>
        </p:spPr>
        <p:txBody>
          <a:bodyPr wrap="square">
            <a:spAutoFit/>
          </a:bodyPr>
          <a:lstStyle/>
          <a:p>
            <a:pPr lvl="1">
              <a:lnSpc>
                <a:spcPct val="70000"/>
              </a:lnSpc>
            </a:pPr>
            <a:r>
              <a:rPr lang="es-ES" sz="1500" dirty="0">
                <a:ln w="0"/>
                <a:solidFill>
                  <a:srgbClr val="375160"/>
                </a:solidFill>
                <a:latin typeface="Myriad Pro" panose="020B0503030403020204" pitchFamily="34" charset="0"/>
              </a:rPr>
              <a:t>CONDICIÓN MÁS PROBABLE - PRECIPITACIÓN PARA EL TRIMESTRE</a:t>
            </a:r>
            <a:endParaRPr lang="es-ES" sz="1500" b="1" dirty="0">
              <a:ln w="0"/>
              <a:solidFill>
                <a:srgbClr val="375160"/>
              </a:solidFill>
              <a:latin typeface="Myriad Pro" panose="020B0503030403020204" pitchFamily="34" charset="0"/>
            </a:endParaRPr>
          </a:p>
        </p:txBody>
      </p:sp>
      <p:sp>
        <p:nvSpPr>
          <p:cNvPr id="8" name="CuadroTexto 7"/>
          <p:cNvSpPr txBox="1"/>
          <p:nvPr/>
        </p:nvSpPr>
        <p:spPr>
          <a:xfrm>
            <a:off x="5303912" y="3464457"/>
            <a:ext cx="816249" cy="553998"/>
          </a:xfrm>
          <a:prstGeom prst="rect">
            <a:avLst/>
          </a:prstGeom>
          <a:noFill/>
        </p:spPr>
        <p:txBody>
          <a:bodyPr wrap="none" rtlCol="0">
            <a:spAutoFit/>
          </a:bodyPr>
          <a:lstStyle/>
          <a:p>
            <a:r>
              <a:rPr lang="es-CO" sz="3000" dirty="0" smtClean="0">
                <a:latin typeface="Impact" panose="020B0806030902050204" pitchFamily="34" charset="0"/>
              </a:rPr>
              <a:t>OND</a:t>
            </a:r>
            <a:endParaRPr lang="es-CO" sz="3000" dirty="0">
              <a:latin typeface="Impact" panose="020B0806030902050204" pitchFamily="34" charset="0"/>
            </a:endParaRPr>
          </a:p>
        </p:txBody>
      </p:sp>
      <p:sp>
        <p:nvSpPr>
          <p:cNvPr id="12" name="CuadroTexto 11"/>
          <p:cNvSpPr txBox="1"/>
          <p:nvPr/>
        </p:nvSpPr>
        <p:spPr>
          <a:xfrm>
            <a:off x="5303912" y="426730"/>
            <a:ext cx="801823" cy="553998"/>
          </a:xfrm>
          <a:prstGeom prst="rect">
            <a:avLst/>
          </a:prstGeom>
          <a:noFill/>
        </p:spPr>
        <p:txBody>
          <a:bodyPr wrap="none" rtlCol="0">
            <a:spAutoFit/>
          </a:bodyPr>
          <a:lstStyle/>
          <a:p>
            <a:r>
              <a:rPr lang="es-CO" sz="3000" dirty="0" smtClean="0">
                <a:latin typeface="Impact" panose="020B0806030902050204" pitchFamily="34" charset="0"/>
              </a:rPr>
              <a:t>SON</a:t>
            </a:r>
            <a:endParaRPr lang="es-CO" sz="3000" dirty="0">
              <a:latin typeface="Impact" panose="020B0806030902050204" pitchFamily="34" charset="0"/>
            </a:endParaRPr>
          </a:p>
        </p:txBody>
      </p:sp>
    </p:spTree>
    <p:extLst>
      <p:ext uri="{BB962C8B-B14F-4D97-AF65-F5344CB8AC3E}">
        <p14:creationId xmlns:p14="http://schemas.microsoft.com/office/powerpoint/2010/main" val="1765630343"/>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3823471" y="307373"/>
            <a:ext cx="925253" cy="646331"/>
          </a:xfrm>
          <a:prstGeom prst="rect">
            <a:avLst/>
          </a:prstGeom>
          <a:noFill/>
        </p:spPr>
        <p:txBody>
          <a:bodyPr wrap="none" rtlCol="0">
            <a:spAutoFit/>
          </a:bodyPr>
          <a:lstStyle/>
          <a:p>
            <a:r>
              <a:rPr lang="es-CO" sz="3600" dirty="0" smtClean="0">
                <a:latin typeface="Impact" panose="020B0806030902050204" pitchFamily="34" charset="0"/>
              </a:rPr>
              <a:t>SON</a:t>
            </a:r>
            <a:endParaRPr lang="es-CO" sz="3600" dirty="0">
              <a:latin typeface="Impact" panose="020B0806030902050204" pitchFamily="34" charset="0"/>
            </a:endParaRPr>
          </a:p>
        </p:txBody>
      </p:sp>
      <p:sp>
        <p:nvSpPr>
          <p:cNvPr id="8" name="Rectángulo 7"/>
          <p:cNvSpPr/>
          <p:nvPr/>
        </p:nvSpPr>
        <p:spPr>
          <a:xfrm>
            <a:off x="6381041" y="679327"/>
            <a:ext cx="4752529" cy="978729"/>
          </a:xfrm>
          <a:prstGeom prst="rect">
            <a:avLst/>
          </a:prstGeom>
          <a:noFill/>
        </p:spPr>
        <p:txBody>
          <a:bodyPr wrap="square" lIns="91440" tIns="45720" rIns="91440" bIns="45720">
            <a:spAutoFit/>
          </a:bodyPr>
          <a:lstStyle/>
          <a:p>
            <a:pPr lvl="1" algn="ctr">
              <a:lnSpc>
                <a:spcPct val="80000"/>
              </a:lnSpc>
            </a:pPr>
            <a:r>
              <a:rPr lang="es-ES" sz="3200" dirty="0" smtClean="0">
                <a:ln w="0"/>
                <a:solidFill>
                  <a:srgbClr val="375160"/>
                </a:solidFill>
                <a:latin typeface="Impact" panose="020B0806030902050204" pitchFamily="34" charset="0"/>
              </a:rPr>
              <a:t>PREDICCIÓN</a:t>
            </a:r>
            <a:r>
              <a:rPr lang="es-ES" sz="3200" dirty="0" smtClean="0">
                <a:ln w="0"/>
                <a:latin typeface="Impact" panose="020B0806030902050204" pitchFamily="34" charset="0"/>
              </a:rPr>
              <a:t> </a:t>
            </a:r>
          </a:p>
          <a:p>
            <a:pPr lvl="1" algn="ctr">
              <a:lnSpc>
                <a:spcPct val="80000"/>
              </a:lnSpc>
            </a:pPr>
            <a:r>
              <a:rPr lang="es-ES" sz="4000" dirty="0" smtClean="0">
                <a:ln w="0"/>
                <a:latin typeface="Impact" panose="020B0806030902050204" pitchFamily="34" charset="0"/>
              </a:rPr>
              <a:t> MODELO ETA</a:t>
            </a:r>
          </a:p>
        </p:txBody>
      </p:sp>
      <p:sp>
        <p:nvSpPr>
          <p:cNvPr id="12" name="Rectángulo 11"/>
          <p:cNvSpPr/>
          <p:nvPr/>
        </p:nvSpPr>
        <p:spPr>
          <a:xfrm>
            <a:off x="6744072" y="1561528"/>
            <a:ext cx="6096000" cy="203967"/>
          </a:xfrm>
          <a:prstGeom prst="rect">
            <a:avLst/>
          </a:prstGeom>
        </p:spPr>
        <p:txBody>
          <a:bodyPr>
            <a:spAutoFit/>
          </a:bodyPr>
          <a:lstStyle/>
          <a:p>
            <a:pPr lvl="1">
              <a:lnSpc>
                <a:spcPct val="70000"/>
              </a:lnSpc>
            </a:pPr>
            <a:r>
              <a:rPr lang="es-ES" sz="1000" dirty="0">
                <a:ln w="0"/>
                <a:solidFill>
                  <a:srgbClr val="375160"/>
                </a:solidFill>
                <a:latin typeface="Myriad Pro" panose="020B0503030403020204" pitchFamily="34" charset="0"/>
              </a:rPr>
              <a:t>ANOMALÍA DE LA </a:t>
            </a:r>
            <a:r>
              <a:rPr lang="es-ES" sz="1000" dirty="0" smtClean="0">
                <a:ln w="0"/>
                <a:solidFill>
                  <a:srgbClr val="375160"/>
                </a:solidFill>
                <a:latin typeface="Myriad Pro" panose="020B0503030403020204" pitchFamily="34" charset="0"/>
              </a:rPr>
              <a:t>PRECIPITACIÓN PARA </a:t>
            </a:r>
            <a:r>
              <a:rPr lang="es-ES" sz="1000" dirty="0">
                <a:ln w="0"/>
                <a:solidFill>
                  <a:srgbClr val="375160"/>
                </a:solidFill>
                <a:latin typeface="Myriad Pro" panose="020B0503030403020204" pitchFamily="34" charset="0"/>
              </a:rPr>
              <a:t>EL TRIMESTRE</a:t>
            </a:r>
            <a:endParaRPr lang="es-ES" sz="1000" b="1" dirty="0">
              <a:ln w="0"/>
              <a:solidFill>
                <a:srgbClr val="375160"/>
              </a:solidFill>
              <a:latin typeface="Myriad Pro" panose="020B0503030403020204" pitchFamily="34" charset="0"/>
            </a:endParaRPr>
          </a:p>
        </p:txBody>
      </p:sp>
      <p:pic>
        <p:nvPicPr>
          <p:cNvPr id="3" name="Imagen 2"/>
          <p:cNvPicPr>
            <a:picLocks noChangeAspect="1"/>
          </p:cNvPicPr>
          <p:nvPr/>
        </p:nvPicPr>
        <p:blipFill>
          <a:blip r:embed="rId3" cstate="print"/>
          <a:stretch>
            <a:fillRect/>
          </a:stretch>
        </p:blipFill>
        <p:spPr>
          <a:xfrm>
            <a:off x="2075741" y="5443389"/>
            <a:ext cx="4305300" cy="361950"/>
          </a:xfrm>
          <a:prstGeom prst="rect">
            <a:avLst/>
          </a:prstGeom>
        </p:spPr>
      </p:pic>
      <p:pic>
        <p:nvPicPr>
          <p:cNvPr id="4" name="Imagen 3"/>
          <p:cNvPicPr>
            <a:picLocks noChangeAspect="1"/>
          </p:cNvPicPr>
          <p:nvPr/>
        </p:nvPicPr>
        <p:blipFill rotWithShape="1">
          <a:blip r:embed="rId4"/>
          <a:srcRect b="5730"/>
          <a:stretch/>
        </p:blipFill>
        <p:spPr>
          <a:xfrm>
            <a:off x="2528192" y="956949"/>
            <a:ext cx="3400398" cy="4320000"/>
          </a:xfrm>
          <a:prstGeom prst="rect">
            <a:avLst/>
          </a:prstGeom>
        </p:spPr>
      </p:pic>
      <p:pic>
        <p:nvPicPr>
          <p:cNvPr id="5" name="Imagen 4"/>
          <p:cNvPicPr>
            <a:picLocks noChangeAspect="1"/>
          </p:cNvPicPr>
          <p:nvPr/>
        </p:nvPicPr>
        <p:blipFill>
          <a:blip r:embed="rId5"/>
          <a:stretch>
            <a:fillRect/>
          </a:stretch>
        </p:blipFill>
        <p:spPr>
          <a:xfrm>
            <a:off x="7464153" y="1765495"/>
            <a:ext cx="2967353" cy="3420000"/>
          </a:xfrm>
          <a:prstGeom prst="rect">
            <a:avLst/>
          </a:prstGeom>
        </p:spPr>
      </p:pic>
    </p:spTree>
    <p:extLst>
      <p:ext uri="{BB962C8B-B14F-4D97-AF65-F5344CB8AC3E}">
        <p14:creationId xmlns:p14="http://schemas.microsoft.com/office/powerpoint/2010/main" val="2645913617"/>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a:solidFill>
                  <a:srgbClr val="375160"/>
                </a:solidFill>
                <a:latin typeface="Impact" panose="020B0806030902050204" pitchFamily="34" charset="0"/>
              </a:rPr>
              <a:t>4. PREDICCIONES NACIONALES</a:t>
            </a:r>
          </a:p>
        </p:txBody>
      </p:sp>
      <p:sp>
        <p:nvSpPr>
          <p:cNvPr id="4" name="CuadroTexto 3"/>
          <p:cNvSpPr txBox="1"/>
          <p:nvPr/>
        </p:nvSpPr>
        <p:spPr>
          <a:xfrm>
            <a:off x="4967755" y="4144407"/>
            <a:ext cx="3455946" cy="769441"/>
          </a:xfrm>
          <a:prstGeom prst="rect">
            <a:avLst/>
          </a:prstGeom>
          <a:noFill/>
        </p:spPr>
        <p:txBody>
          <a:bodyPr wrap="none" rtlCol="0">
            <a:spAutoFit/>
          </a:bodyPr>
          <a:lstStyle/>
          <a:p>
            <a:pPr algn="ctr"/>
            <a:r>
              <a:rPr lang="es-CO" sz="2200" dirty="0" smtClean="0">
                <a:solidFill>
                  <a:srgbClr val="375160"/>
                </a:solidFill>
                <a:latin typeface="Myriad Pro" panose="020B0503030403020204" pitchFamily="34" charset="0"/>
              </a:rPr>
              <a:t>CLIMATOLOGÍA</a:t>
            </a:r>
          </a:p>
          <a:p>
            <a:pPr algn="ctr"/>
            <a:r>
              <a:rPr lang="es-CO" sz="2200" dirty="0" smtClean="0">
                <a:solidFill>
                  <a:srgbClr val="375160"/>
                </a:solidFill>
                <a:latin typeface="Myriad Pro" panose="020B0503030403020204" pitchFamily="34" charset="0"/>
              </a:rPr>
              <a:t>RESULTADOS MODELOS</a:t>
            </a:r>
            <a:endParaRPr lang="es-CO" sz="22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2485566447"/>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smtClean="0">
                <a:solidFill>
                  <a:srgbClr val="375160"/>
                </a:solidFill>
                <a:latin typeface="Impact" panose="020B0806030902050204" pitchFamily="34" charset="0"/>
              </a:rPr>
              <a:t>CLIMATOLOGÍA</a:t>
            </a:r>
            <a:endParaRPr lang="es-CO" sz="4800" dirty="0">
              <a:solidFill>
                <a:srgbClr val="375160"/>
              </a:solidFill>
              <a:latin typeface="Impact" panose="020B0806030902050204" pitchFamily="34" charset="0"/>
            </a:endParaRPr>
          </a:p>
        </p:txBody>
      </p:sp>
      <p:sp>
        <p:nvSpPr>
          <p:cNvPr id="4" name="CuadroTexto 3"/>
          <p:cNvSpPr txBox="1"/>
          <p:nvPr/>
        </p:nvSpPr>
        <p:spPr>
          <a:xfrm>
            <a:off x="4482743" y="4170348"/>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998555009"/>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59133" y="332656"/>
            <a:ext cx="11032867"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3" cstate="print"/>
          <a:stretch>
            <a:fillRect/>
          </a:stretch>
        </p:blipFill>
        <p:spPr>
          <a:xfrm>
            <a:off x="10992544" y="1759346"/>
            <a:ext cx="1057275" cy="2389734"/>
          </a:xfrm>
          <a:prstGeom prst="rect">
            <a:avLst/>
          </a:prstGeom>
        </p:spPr>
      </p:pic>
      <p:sp>
        <p:nvSpPr>
          <p:cNvPr id="7" name="Rectángulo 6"/>
          <p:cNvSpPr/>
          <p:nvPr/>
        </p:nvSpPr>
        <p:spPr>
          <a:xfrm>
            <a:off x="8359061" y="421124"/>
            <a:ext cx="1523174"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NOVIEMBRE</a:t>
            </a:r>
            <a:endParaRPr lang="es-CO" sz="2300" dirty="0">
              <a:solidFill>
                <a:srgbClr val="375160"/>
              </a:solidFill>
              <a:latin typeface="Impact" panose="020B0806030902050204" pitchFamily="34" charset="0"/>
            </a:endParaRPr>
          </a:p>
        </p:txBody>
      </p:sp>
      <p:sp>
        <p:nvSpPr>
          <p:cNvPr id="8" name="Rectángulo 7"/>
          <p:cNvSpPr/>
          <p:nvPr/>
        </p:nvSpPr>
        <p:spPr>
          <a:xfrm>
            <a:off x="2135560" y="442422"/>
            <a:ext cx="1604927"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SEPTIEMBRE</a:t>
            </a:r>
            <a:endParaRPr lang="es-CO" sz="2300" dirty="0">
              <a:solidFill>
                <a:srgbClr val="375160"/>
              </a:solidFill>
              <a:latin typeface="Impact" panose="020B0806030902050204" pitchFamily="34" charset="0"/>
            </a:endParaRPr>
          </a:p>
        </p:txBody>
      </p:sp>
      <p:sp>
        <p:nvSpPr>
          <p:cNvPr id="9" name="Rectángulo 8"/>
          <p:cNvSpPr/>
          <p:nvPr/>
        </p:nvSpPr>
        <p:spPr>
          <a:xfrm>
            <a:off x="5401028" y="442422"/>
            <a:ext cx="1252267" cy="375487"/>
          </a:xfrm>
          <a:prstGeom prst="rect">
            <a:avLst/>
          </a:prstGeom>
        </p:spPr>
        <p:txBody>
          <a:bodyPr wrap="none">
            <a:spAutoFit/>
          </a:bodyPr>
          <a:lstStyle/>
          <a:p>
            <a:pPr algn="ctr">
              <a:lnSpc>
                <a:spcPct val="80000"/>
              </a:lnSpc>
            </a:pPr>
            <a:r>
              <a:rPr lang="es-CO" sz="2300" dirty="0" smtClean="0">
                <a:solidFill>
                  <a:srgbClr val="375160"/>
                </a:solidFill>
                <a:latin typeface="Impact" panose="020B0806030902050204" pitchFamily="34" charset="0"/>
              </a:rPr>
              <a:t>OCTUBRE</a:t>
            </a:r>
            <a:endParaRPr lang="es-CO" sz="2300" dirty="0">
              <a:solidFill>
                <a:srgbClr val="375160"/>
              </a:solidFill>
              <a:latin typeface="Impact" panose="020B0806030902050204" pitchFamily="34" charset="0"/>
            </a:endParaRPr>
          </a:p>
        </p:txBody>
      </p:sp>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8731" y="817909"/>
            <a:ext cx="3060000" cy="396000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5663" y="796611"/>
            <a:ext cx="3060000" cy="3960000"/>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8932" y="823385"/>
            <a:ext cx="3060000" cy="3960000"/>
          </a:xfrm>
          <a:prstGeom prst="rect">
            <a:avLst/>
          </a:prstGeom>
        </p:spPr>
      </p:pic>
    </p:spTree>
    <p:extLst>
      <p:ext uri="{BB962C8B-B14F-4D97-AF65-F5344CB8AC3E}">
        <p14:creationId xmlns:p14="http://schemas.microsoft.com/office/powerpoint/2010/main" val="852260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smtClean="0">
                <a:solidFill>
                  <a:srgbClr val="375160"/>
                </a:solidFill>
                <a:latin typeface="Impact" panose="020B0806030902050204" pitchFamily="34" charset="0"/>
              </a:rPr>
              <a:t>1. SEGUIMIENTO 2017</a:t>
            </a:r>
            <a:endParaRPr lang="es-CO" sz="5400" dirty="0">
              <a:solidFill>
                <a:srgbClr val="375160"/>
              </a:solidFill>
              <a:latin typeface="Impact" panose="020B0806030902050204" pitchFamily="34" charset="0"/>
            </a:endParaRP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22580146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673978" y="163833"/>
            <a:ext cx="2572582" cy="5835600"/>
          </a:xfrm>
          <a:prstGeom prst="rect">
            <a:avLst/>
          </a:prstGeom>
        </p:spPr>
      </p:pic>
      <p:pic>
        <p:nvPicPr>
          <p:cNvPr id="5" name="Imagen 4"/>
          <p:cNvPicPr>
            <a:picLocks noChangeAspect="1"/>
          </p:cNvPicPr>
          <p:nvPr/>
        </p:nvPicPr>
        <p:blipFill>
          <a:blip r:embed="rId4"/>
          <a:stretch>
            <a:fillRect/>
          </a:stretch>
        </p:blipFill>
        <p:spPr>
          <a:xfrm>
            <a:off x="5264547" y="168602"/>
            <a:ext cx="2564994" cy="5835600"/>
          </a:xfrm>
          <a:prstGeom prst="rect">
            <a:avLst/>
          </a:prstGeom>
        </p:spPr>
      </p:pic>
      <p:pic>
        <p:nvPicPr>
          <p:cNvPr id="4" name="Imagen 3"/>
          <p:cNvPicPr>
            <a:picLocks noChangeAspect="1"/>
          </p:cNvPicPr>
          <p:nvPr/>
        </p:nvPicPr>
        <p:blipFill>
          <a:blip r:embed="rId5"/>
          <a:stretch>
            <a:fillRect/>
          </a:stretch>
        </p:blipFill>
        <p:spPr>
          <a:xfrm>
            <a:off x="1859334" y="163833"/>
            <a:ext cx="2601008" cy="5835600"/>
          </a:xfrm>
          <a:prstGeom prst="rect">
            <a:avLst/>
          </a:prstGeom>
        </p:spPr>
      </p:pic>
      <p:sp>
        <p:nvSpPr>
          <p:cNvPr id="12" name="Rectángulo redondeado 11"/>
          <p:cNvSpPr/>
          <p:nvPr/>
        </p:nvSpPr>
        <p:spPr>
          <a:xfrm>
            <a:off x="1273671" y="3479246"/>
            <a:ext cx="10657184" cy="2577386"/>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redondeado 2"/>
          <p:cNvSpPr/>
          <p:nvPr/>
        </p:nvSpPr>
        <p:spPr>
          <a:xfrm>
            <a:off x="1271464" y="125912"/>
            <a:ext cx="10657184" cy="2583008"/>
          </a:xfrm>
          <a:prstGeom prst="round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1508257" y="2973723"/>
            <a:ext cx="2754357" cy="370871"/>
          </a:xfrm>
          <a:prstGeom prst="rect">
            <a:avLst/>
          </a:prstGeom>
          <a:noFill/>
        </p:spPr>
        <p:txBody>
          <a:bodyPr wrap="square" lIns="68580" tIns="34290" rIns="68580" bIns="34290">
            <a:spAutoFit/>
          </a:bodyPr>
          <a:lstStyle/>
          <a:p>
            <a:pPr lvl="1" algn="ctr">
              <a:lnSpc>
                <a:spcPct val="70000"/>
              </a:lnSpc>
            </a:pPr>
            <a:r>
              <a:rPr lang="es-ES" sz="2800" dirty="0" smtClean="0">
                <a:ln w="0"/>
                <a:latin typeface="Impact" panose="020B0806030902050204" pitchFamily="34" charset="0"/>
              </a:rPr>
              <a:t>SEPTIEMBRE</a:t>
            </a:r>
            <a:endParaRPr lang="es-ES" sz="2800" dirty="0">
              <a:ln w="0"/>
              <a:latin typeface="Impact" panose="020B0806030902050204" pitchFamily="34" charset="0"/>
            </a:endParaRPr>
          </a:p>
        </p:txBody>
      </p:sp>
      <p:sp>
        <p:nvSpPr>
          <p:cNvPr id="11" name="Rectángulo 10"/>
          <p:cNvSpPr/>
          <p:nvPr/>
        </p:nvSpPr>
        <p:spPr>
          <a:xfrm>
            <a:off x="5313907" y="2994972"/>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OCTUBRE</a:t>
            </a:r>
            <a:endParaRPr lang="es-ES" sz="2800" dirty="0">
              <a:ln w="0"/>
              <a:latin typeface="Impact" panose="020B0806030902050204" pitchFamily="34" charset="0"/>
            </a:endParaRPr>
          </a:p>
        </p:txBody>
      </p:sp>
      <p:sp>
        <p:nvSpPr>
          <p:cNvPr id="7" name="Rectángulo 6"/>
          <p:cNvSpPr/>
          <p:nvPr/>
        </p:nvSpPr>
        <p:spPr>
          <a:xfrm>
            <a:off x="8673978" y="2973722"/>
            <a:ext cx="2754357" cy="370871"/>
          </a:xfrm>
          <a:prstGeom prst="rect">
            <a:avLst/>
          </a:prstGeom>
          <a:noFill/>
        </p:spPr>
        <p:txBody>
          <a:bodyPr wrap="square" lIns="68580" tIns="34290" rIns="68580" bIns="34290">
            <a:spAutoFit/>
          </a:bodyPr>
          <a:lstStyle/>
          <a:p>
            <a:pPr lvl="1">
              <a:lnSpc>
                <a:spcPct val="70000"/>
              </a:lnSpc>
            </a:pPr>
            <a:r>
              <a:rPr lang="es-ES" sz="2800" dirty="0" smtClean="0">
                <a:ln w="0"/>
                <a:latin typeface="Impact" panose="020B0806030902050204" pitchFamily="34" charset="0"/>
              </a:rPr>
              <a:t>NOVIEMBRE</a:t>
            </a:r>
            <a:endParaRPr lang="es-ES" sz="2800" dirty="0">
              <a:ln w="0"/>
              <a:latin typeface="Impact" panose="020B0806030902050204" pitchFamily="34" charset="0"/>
            </a:endParaRPr>
          </a:p>
        </p:txBody>
      </p:sp>
      <p:sp>
        <p:nvSpPr>
          <p:cNvPr id="14" name="CuadroTexto 13"/>
          <p:cNvSpPr txBox="1"/>
          <p:nvPr/>
        </p:nvSpPr>
        <p:spPr>
          <a:xfrm>
            <a:off x="-384720" y="6410163"/>
            <a:ext cx="9463025" cy="387798"/>
          </a:xfrm>
          <a:prstGeom prst="rect">
            <a:avLst/>
          </a:prstGeom>
          <a:noFill/>
        </p:spPr>
        <p:txBody>
          <a:bodyPr wrap="square" rtlCol="0">
            <a:spAutoFit/>
          </a:bodyPr>
          <a:lstStyle/>
          <a:p>
            <a:pPr algn="ctr">
              <a:lnSpc>
                <a:spcPct val="80000"/>
              </a:lnSpc>
            </a:pPr>
            <a:r>
              <a:rPr lang="es-CO" sz="2400" dirty="0" smtClean="0">
                <a:solidFill>
                  <a:srgbClr val="375160"/>
                </a:solidFill>
                <a:latin typeface="Impact" panose="020B0806030902050204" pitchFamily="34" charset="0"/>
              </a:rPr>
              <a:t>Dirección y Velocidad </a:t>
            </a:r>
            <a:r>
              <a:rPr lang="es-CO" sz="2400" dirty="0">
                <a:solidFill>
                  <a:srgbClr val="375160"/>
                </a:solidFill>
                <a:latin typeface="Impact" panose="020B0806030902050204" pitchFamily="34" charset="0"/>
              </a:rPr>
              <a:t>del Viento en </a:t>
            </a:r>
            <a:r>
              <a:rPr lang="es-CO" sz="2400" dirty="0" smtClean="0">
                <a:solidFill>
                  <a:srgbClr val="375160"/>
                </a:solidFill>
                <a:latin typeface="Impact" panose="020B0806030902050204" pitchFamily="34" charset="0"/>
              </a:rPr>
              <a:t>Superficie</a:t>
            </a:r>
            <a:endParaRPr lang="es-CO" sz="2400" dirty="0">
              <a:solidFill>
                <a:srgbClr val="375160"/>
              </a:solidFill>
              <a:latin typeface="Impact" panose="020B0806030902050204" pitchFamily="34" charset="0"/>
            </a:endParaRPr>
          </a:p>
        </p:txBody>
      </p:sp>
      <p:sp>
        <p:nvSpPr>
          <p:cNvPr id="15" name="Rectángulo 14"/>
          <p:cNvSpPr/>
          <p:nvPr/>
        </p:nvSpPr>
        <p:spPr>
          <a:xfrm rot="16200000">
            <a:off x="223737" y="1374369"/>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0070C0"/>
                </a:solidFill>
                <a:latin typeface="Impact" panose="020B0806030902050204" pitchFamily="34" charset="0"/>
              </a:rPr>
              <a:t>CLIMATOLOGÍA</a:t>
            </a:r>
            <a:endParaRPr lang="es-ES" sz="2800" dirty="0">
              <a:ln w="0"/>
              <a:solidFill>
                <a:srgbClr val="0070C0"/>
              </a:solidFill>
              <a:latin typeface="Impact" panose="020B0806030902050204" pitchFamily="34" charset="0"/>
            </a:endParaRPr>
          </a:p>
        </p:txBody>
      </p:sp>
      <p:sp>
        <p:nvSpPr>
          <p:cNvPr id="16" name="Rectángulo 15"/>
          <p:cNvSpPr/>
          <p:nvPr/>
        </p:nvSpPr>
        <p:spPr>
          <a:xfrm rot="16200000">
            <a:off x="284914" y="4620743"/>
            <a:ext cx="2754357" cy="370871"/>
          </a:xfrm>
          <a:prstGeom prst="rect">
            <a:avLst/>
          </a:prstGeom>
          <a:noFill/>
        </p:spPr>
        <p:txBody>
          <a:bodyPr wrap="square" lIns="68580" tIns="34290" rIns="68580" bIns="34290">
            <a:spAutoFit/>
          </a:bodyPr>
          <a:lstStyle/>
          <a:p>
            <a:pPr lvl="1">
              <a:lnSpc>
                <a:spcPct val="70000"/>
              </a:lnSpc>
            </a:pPr>
            <a:r>
              <a:rPr lang="es-ES" sz="2800" dirty="0" smtClean="0">
                <a:ln w="0"/>
                <a:solidFill>
                  <a:srgbClr val="0070C0"/>
                </a:solidFill>
                <a:latin typeface="Impact" panose="020B0806030902050204" pitchFamily="34" charset="0"/>
              </a:rPr>
              <a:t>PREDICCIÓN</a:t>
            </a:r>
            <a:endParaRPr lang="es-ES" sz="2800" dirty="0">
              <a:ln w="0"/>
              <a:solidFill>
                <a:srgbClr val="0070C0"/>
              </a:solidFill>
              <a:latin typeface="Impact" panose="020B0806030902050204" pitchFamily="34" charset="0"/>
            </a:endParaRPr>
          </a:p>
        </p:txBody>
      </p:sp>
    </p:spTree>
    <p:extLst>
      <p:ext uri="{BB962C8B-B14F-4D97-AF65-F5344CB8AC3E}">
        <p14:creationId xmlns:p14="http://schemas.microsoft.com/office/powerpoint/2010/main" val="484275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 name="Conector recto 2"/>
          <p:cNvCxnSpPr/>
          <p:nvPr/>
        </p:nvCxnSpPr>
        <p:spPr>
          <a:xfrm>
            <a:off x="1199456" y="4144407"/>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2063552" y="3573016"/>
            <a:ext cx="8856984" cy="684611"/>
          </a:xfrm>
          <a:prstGeom prst="rect">
            <a:avLst/>
          </a:prstGeom>
          <a:noFill/>
        </p:spPr>
        <p:txBody>
          <a:bodyPr wrap="square" rtlCol="0">
            <a:spAutoFit/>
          </a:bodyPr>
          <a:lstStyle/>
          <a:p>
            <a:pPr algn="ctr">
              <a:lnSpc>
                <a:spcPct val="80000"/>
              </a:lnSpc>
            </a:pPr>
            <a:r>
              <a:rPr lang="es-CO" sz="4800" dirty="0" smtClean="0">
                <a:solidFill>
                  <a:srgbClr val="375160"/>
                </a:solidFill>
                <a:latin typeface="Impact" panose="020B0806030902050204" pitchFamily="34" charset="0"/>
              </a:rPr>
              <a:t>RESULTADOS MODELOS</a:t>
            </a:r>
            <a:endParaRPr lang="es-CO" sz="4800" dirty="0">
              <a:solidFill>
                <a:srgbClr val="375160"/>
              </a:solidFill>
              <a:latin typeface="Impact" panose="020B0806030902050204" pitchFamily="34" charset="0"/>
            </a:endParaRPr>
          </a:p>
        </p:txBody>
      </p:sp>
      <p:sp>
        <p:nvSpPr>
          <p:cNvPr id="4" name="CuadroTexto 3"/>
          <p:cNvSpPr txBox="1"/>
          <p:nvPr/>
        </p:nvSpPr>
        <p:spPr>
          <a:xfrm>
            <a:off x="4482743" y="4170348"/>
            <a:ext cx="4018601" cy="477054"/>
          </a:xfrm>
          <a:prstGeom prst="rect">
            <a:avLst/>
          </a:prstGeom>
          <a:noFill/>
        </p:spPr>
        <p:txBody>
          <a:bodyPr wrap="none" rtlCol="0">
            <a:spAutoFit/>
          </a:bodyPr>
          <a:lstStyle/>
          <a:p>
            <a:pPr algn="ctr"/>
            <a:r>
              <a:rPr lang="es-CO" sz="2500" dirty="0" smtClean="0">
                <a:solidFill>
                  <a:srgbClr val="375160"/>
                </a:solidFill>
                <a:latin typeface="Myriad Pro" panose="020B0503030403020204" pitchFamily="34" charset="0"/>
              </a:rPr>
              <a:t>MENSUAL - TRIMESTRAL</a:t>
            </a:r>
            <a:endParaRPr lang="es-CO" sz="2500" dirty="0">
              <a:solidFill>
                <a:srgbClr val="375160"/>
              </a:solidFill>
              <a:latin typeface="Myriad Pro" panose="020B0503030403020204" pitchFamily="34" charset="0"/>
            </a:endParaRPr>
          </a:p>
        </p:txBody>
      </p:sp>
    </p:spTree>
    <p:extLst>
      <p:ext uri="{BB962C8B-B14F-4D97-AF65-F5344CB8AC3E}">
        <p14:creationId xmlns:p14="http://schemas.microsoft.com/office/powerpoint/2010/main" val="1765474255"/>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33" name="Rectángulo 32"/>
          <p:cNvSpPr/>
          <p:nvPr/>
        </p:nvSpPr>
        <p:spPr>
          <a:xfrm>
            <a:off x="8616280" y="565027"/>
            <a:ext cx="2520252" cy="507960"/>
          </a:xfrm>
          <a:prstGeom prst="rect">
            <a:avLst/>
          </a:prstGeom>
          <a:noFill/>
        </p:spPr>
        <p:txBody>
          <a:bodyPr wrap="square" lIns="68580" tIns="34290" rIns="68580" bIns="34290">
            <a:spAutoFit/>
          </a:bodyPr>
          <a:lstStyle/>
          <a:p>
            <a:pPr lvl="1" algn="ctr">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gn="ctr">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40" name="Rectángulo 39"/>
          <p:cNvSpPr/>
          <p:nvPr/>
        </p:nvSpPr>
        <p:spPr>
          <a:xfrm>
            <a:off x="8499227" y="170949"/>
            <a:ext cx="2754357" cy="446276"/>
          </a:xfrm>
          <a:prstGeom prst="rect">
            <a:avLst/>
          </a:prstGeom>
          <a:noFill/>
        </p:spPr>
        <p:txBody>
          <a:bodyPr wrap="square" lIns="68580" tIns="34290" rIns="68580" bIns="34290">
            <a:spAutoFit/>
          </a:bodyPr>
          <a:lstStyle/>
          <a:p>
            <a:pPr lvl="1" algn="ctr">
              <a:lnSpc>
                <a:spcPct val="70000"/>
              </a:lnSpc>
            </a:pPr>
            <a:r>
              <a:rPr lang="es-ES" sz="3500" dirty="0" smtClean="0">
                <a:ln w="0"/>
                <a:solidFill>
                  <a:srgbClr val="375160"/>
                </a:solidFill>
                <a:latin typeface="Impact" panose="020B0806030902050204" pitchFamily="34" charset="0"/>
              </a:rPr>
              <a:t>SEPTIEMBRE</a:t>
            </a:r>
            <a:endParaRPr lang="es-ES" sz="1875"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15" name="Rectángulo 14"/>
          <p:cNvSpPr/>
          <p:nvPr/>
        </p:nvSpPr>
        <p:spPr>
          <a:xfrm>
            <a:off x="3168265" y="3624929"/>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FENALCE</a:t>
            </a:r>
          </a:p>
          <a:p>
            <a:pPr lvl="1" algn="ctr">
              <a:lnSpc>
                <a:spcPct val="70000"/>
              </a:lnSpc>
            </a:pPr>
            <a:endParaRPr lang="es-ES" sz="1300" dirty="0">
              <a:ln w="0"/>
              <a:solidFill>
                <a:srgbClr val="375160"/>
              </a:solidFill>
              <a:latin typeface="Impact" panose="020B0806030902050204" pitchFamily="34" charset="0"/>
            </a:endParaRP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0256" y="892042"/>
            <a:ext cx="3616364" cy="4680000"/>
          </a:xfrm>
          <a:prstGeom prst="rect">
            <a:avLst/>
          </a:prstGeom>
        </p:spPr>
      </p:pic>
      <p:pic>
        <p:nvPicPr>
          <p:cNvPr id="7" name="Imagen 6"/>
          <p:cNvPicPr>
            <a:picLocks noChangeAspect="1"/>
          </p:cNvPicPr>
          <p:nvPr/>
        </p:nvPicPr>
        <p:blipFill>
          <a:blip r:embed="rId4"/>
          <a:stretch>
            <a:fillRect/>
          </a:stretch>
        </p:blipFill>
        <p:spPr>
          <a:xfrm>
            <a:off x="1632509" y="3747673"/>
            <a:ext cx="1699611" cy="2386800"/>
          </a:xfrm>
          <a:prstGeom prst="rect">
            <a:avLst/>
          </a:prstGeom>
        </p:spPr>
      </p:pic>
      <p:pic>
        <p:nvPicPr>
          <p:cNvPr id="4" name="Imagen 3"/>
          <p:cNvPicPr>
            <a:picLocks noChangeAspect="1"/>
          </p:cNvPicPr>
          <p:nvPr/>
        </p:nvPicPr>
        <p:blipFill>
          <a:blip r:embed="rId5"/>
          <a:stretch>
            <a:fillRect/>
          </a:stretch>
        </p:blipFill>
        <p:spPr>
          <a:xfrm>
            <a:off x="3400905" y="3822563"/>
            <a:ext cx="2078399" cy="2225000"/>
          </a:xfrm>
          <a:prstGeom prst="rect">
            <a:avLst/>
          </a:prstGeom>
        </p:spPr>
      </p:pic>
      <p:pic>
        <p:nvPicPr>
          <p:cNvPr id="23" name="Imagen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6120" y="1103407"/>
            <a:ext cx="1836000" cy="2376000"/>
          </a:xfrm>
          <a:prstGeom prst="rect">
            <a:avLst/>
          </a:prstGeom>
        </p:spPr>
      </p:pic>
      <p:pic>
        <p:nvPicPr>
          <p:cNvPr id="24" name="Imagen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8144" y="1071246"/>
            <a:ext cx="1836000" cy="2376000"/>
          </a:xfrm>
          <a:prstGeom prst="rect">
            <a:avLst/>
          </a:prstGeom>
        </p:spPr>
      </p:pic>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5695" y="1080917"/>
            <a:ext cx="1836000" cy="2376000"/>
          </a:xfrm>
          <a:prstGeom prst="rect">
            <a:avLst/>
          </a:prstGeom>
        </p:spPr>
      </p:pic>
    </p:spTree>
    <p:extLst>
      <p:ext uri="{BB962C8B-B14F-4D97-AF65-F5344CB8AC3E}">
        <p14:creationId xmlns:p14="http://schemas.microsoft.com/office/powerpoint/2010/main" val="427386690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4" name="Rectángulo 3"/>
          <p:cNvSpPr/>
          <p:nvPr/>
        </p:nvSpPr>
        <p:spPr>
          <a:xfrm>
            <a:off x="1199457"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SEPTIEMBRE</a:t>
            </a:r>
            <a:endParaRPr lang="es-ES" sz="3000" dirty="0">
              <a:ln w="0"/>
              <a:solidFill>
                <a:srgbClr val="375160"/>
              </a:solidFill>
              <a:latin typeface="Impact" panose="020B0806030902050204" pitchFamily="34" charset="0"/>
            </a:endParaRPr>
          </a:p>
        </p:txBody>
      </p:sp>
      <p:pic>
        <p:nvPicPr>
          <p:cNvPr id="6" name="Imagen 5"/>
          <p:cNvPicPr>
            <a:picLocks noChangeAspect="1"/>
          </p:cNvPicPr>
          <p:nvPr/>
        </p:nvPicPr>
        <p:blipFill>
          <a:blip r:embed="rId2"/>
          <a:stretch>
            <a:fillRect/>
          </a:stretch>
        </p:blipFill>
        <p:spPr>
          <a:xfrm>
            <a:off x="2363717" y="7707"/>
            <a:ext cx="8308476" cy="276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3"/>
          <a:stretch>
            <a:fillRect/>
          </a:stretch>
        </p:blipFill>
        <p:spPr>
          <a:xfrm>
            <a:off x="2375751" y="2996952"/>
            <a:ext cx="8296441" cy="276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1500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sp>
        <p:nvSpPr>
          <p:cNvPr id="23" name="Rectángulo 22"/>
          <p:cNvSpPr/>
          <p:nvPr/>
        </p:nvSpPr>
        <p:spPr>
          <a:xfrm>
            <a:off x="8904312" y="619161"/>
            <a:ext cx="2520252" cy="507960"/>
          </a:xfrm>
          <a:prstGeom prst="rect">
            <a:avLst/>
          </a:prstGeom>
          <a:noFill/>
        </p:spPr>
        <p:txBody>
          <a:bodyPr wrap="square" lIns="68580" tIns="34290" rIns="68580" bIns="34290">
            <a:spAutoFit/>
          </a:bodyPr>
          <a:lstStyle/>
          <a:p>
            <a:pPr lvl="1">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24" name="Rectángulo 23"/>
          <p:cNvSpPr/>
          <p:nvPr/>
        </p:nvSpPr>
        <p:spPr>
          <a:xfrm>
            <a:off x="8472264" y="193503"/>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OCTUBRE</a:t>
            </a:r>
            <a:endParaRPr lang="es-ES" sz="35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805" y="892042"/>
            <a:ext cx="3616364" cy="4680000"/>
          </a:xfrm>
          <a:prstGeom prst="rect">
            <a:avLst/>
          </a:prstGeom>
        </p:spPr>
      </p:pic>
      <p:pic>
        <p:nvPicPr>
          <p:cNvPr id="5" name="Imagen 4"/>
          <p:cNvPicPr>
            <a:picLocks noChangeAspect="1"/>
          </p:cNvPicPr>
          <p:nvPr/>
        </p:nvPicPr>
        <p:blipFill>
          <a:blip r:embed="rId4"/>
          <a:stretch>
            <a:fillRect/>
          </a:stretch>
        </p:blipFill>
        <p:spPr>
          <a:xfrm>
            <a:off x="1556470" y="3761941"/>
            <a:ext cx="1746217" cy="2376000"/>
          </a:xfrm>
          <a:prstGeom prst="rect">
            <a:avLst/>
          </a:prstGeom>
        </p:spPr>
      </p:pic>
      <p:pic>
        <p:nvPicPr>
          <p:cNvPr id="19" name="Imagen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162" y="1071246"/>
            <a:ext cx="1836000" cy="2376000"/>
          </a:xfrm>
          <a:prstGeom prst="rect">
            <a:avLst/>
          </a:prstGeom>
        </p:spPr>
      </p:pic>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5679" y="1082080"/>
            <a:ext cx="1836000" cy="2376000"/>
          </a:xfrm>
          <a:prstGeom prst="rect">
            <a:avLst/>
          </a:prstGeom>
        </p:spPr>
      </p:pic>
      <p:pic>
        <p:nvPicPr>
          <p:cNvPr id="22" name="Imagen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493" y="1080982"/>
            <a:ext cx="1836000" cy="2376000"/>
          </a:xfrm>
          <a:prstGeom prst="rect">
            <a:avLst/>
          </a:prstGeom>
        </p:spPr>
      </p:pic>
    </p:spTree>
    <p:extLst>
      <p:ext uri="{BB962C8B-B14F-4D97-AF65-F5344CB8AC3E}">
        <p14:creationId xmlns:p14="http://schemas.microsoft.com/office/powerpoint/2010/main" val="2351752679"/>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6" name="Rectángulo 5"/>
          <p:cNvSpPr/>
          <p:nvPr/>
        </p:nvSpPr>
        <p:spPr>
          <a:xfrm>
            <a:off x="1199456"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OCTUBRE</a:t>
            </a:r>
            <a:endParaRPr lang="es-ES" sz="30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a:stretch>
            <a:fillRect/>
          </a:stretch>
        </p:blipFill>
        <p:spPr>
          <a:xfrm>
            <a:off x="2654865" y="361256"/>
            <a:ext cx="8175234"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2654865" y="3212976"/>
            <a:ext cx="8175234"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8174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5747284" y="797622"/>
            <a:ext cx="2151988" cy="2747490"/>
          </a:xfrm>
          <a:prstGeom prst="rect">
            <a:avLst/>
          </a:prstGeom>
          <a:solidFill>
            <a:schemeClr val="tx2">
              <a:lumMod val="20000"/>
              <a:lumOff val="80000"/>
            </a:schemeClr>
          </a:solidFill>
          <a:ln w="28575">
            <a:solidFill>
              <a:srgbClr val="3FCDFF"/>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32" name="Rectángulo 31"/>
          <p:cNvSpPr/>
          <p:nvPr/>
        </p:nvSpPr>
        <p:spPr>
          <a:xfrm>
            <a:off x="1389719" y="802145"/>
            <a:ext cx="4224007" cy="5354525"/>
          </a:xfrm>
          <a:prstGeom prst="rect">
            <a:avLst/>
          </a:prstGeom>
          <a:solidFill>
            <a:schemeClr val="tx2">
              <a:lumMod val="20000"/>
              <a:lumOff val="80000"/>
            </a:schemeClr>
          </a:solidFill>
          <a:ln w="28575">
            <a:solidFill>
              <a:srgbClr val="00B0F0"/>
            </a:solidFill>
          </a:ln>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sz="1350"/>
          </a:p>
        </p:txBody>
      </p:sp>
      <p:sp>
        <p:nvSpPr>
          <p:cNvPr id="46" name="Rectángulo 45"/>
          <p:cNvSpPr/>
          <p:nvPr/>
        </p:nvSpPr>
        <p:spPr>
          <a:xfrm>
            <a:off x="3143672" y="885102"/>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solidFill>
                <a:srgbClr val="375160"/>
              </a:solidFill>
              <a:latin typeface="Impact" panose="020B0806030902050204" pitchFamily="34" charset="0"/>
            </a:endParaRPr>
          </a:p>
        </p:txBody>
      </p:sp>
      <p:sp>
        <p:nvSpPr>
          <p:cNvPr id="42" name="CuadroTexto 41"/>
          <p:cNvSpPr txBox="1"/>
          <p:nvPr/>
        </p:nvSpPr>
        <p:spPr>
          <a:xfrm>
            <a:off x="5362109" y="476672"/>
            <a:ext cx="2633555" cy="369332"/>
          </a:xfrm>
          <a:prstGeom prst="rect">
            <a:avLst/>
          </a:prstGeom>
          <a:noFill/>
        </p:spPr>
        <p:txBody>
          <a:bodyPr wrap="square" rtlCol="0">
            <a:spAutoFit/>
          </a:bodyPr>
          <a:lstStyle/>
          <a:p>
            <a:pPr algn="ctr"/>
            <a:r>
              <a:rPr lang="es-CO" dirty="0" smtClean="0">
                <a:ln w="0"/>
                <a:latin typeface="Impact" panose="020B0806030902050204" pitchFamily="34" charset="0"/>
              </a:rPr>
              <a:t>NO. DÍAS CON LLUVIA</a:t>
            </a:r>
            <a:endParaRPr lang="es-CO" dirty="0">
              <a:ln w="0"/>
              <a:latin typeface="Impact" panose="020B0806030902050204" pitchFamily="34" charset="0"/>
            </a:endParaRPr>
          </a:p>
        </p:txBody>
      </p:sp>
      <p:sp>
        <p:nvSpPr>
          <p:cNvPr id="43" name="CuadroTexto 42"/>
          <p:cNvSpPr txBox="1"/>
          <p:nvPr/>
        </p:nvSpPr>
        <p:spPr>
          <a:xfrm>
            <a:off x="2042269" y="498057"/>
            <a:ext cx="2628311" cy="369332"/>
          </a:xfrm>
          <a:prstGeom prst="rect">
            <a:avLst/>
          </a:prstGeom>
          <a:noFill/>
        </p:spPr>
        <p:txBody>
          <a:bodyPr wrap="square" rtlCol="0">
            <a:spAutoFit/>
          </a:bodyPr>
          <a:lstStyle/>
          <a:p>
            <a:pPr algn="ctr"/>
            <a:r>
              <a:rPr lang="es-CO" dirty="0" smtClean="0">
                <a:ln w="0"/>
                <a:latin typeface="Impact" panose="020B0806030902050204" pitchFamily="34" charset="0"/>
              </a:rPr>
              <a:t>PRECIPITACIÓN TOTAL</a:t>
            </a:r>
            <a:endParaRPr lang="es-CO" dirty="0">
              <a:ln w="0"/>
              <a:latin typeface="Impact" panose="020B0806030902050204" pitchFamily="34" charset="0"/>
            </a:endParaRPr>
          </a:p>
        </p:txBody>
      </p:sp>
      <p:sp>
        <p:nvSpPr>
          <p:cNvPr id="45" name="Rectángulo 44"/>
          <p:cNvSpPr/>
          <p:nvPr/>
        </p:nvSpPr>
        <p:spPr>
          <a:xfrm>
            <a:off x="5368652" y="893281"/>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CPT – ESTACIONES</a:t>
            </a:r>
          </a:p>
          <a:p>
            <a:pPr lvl="1" algn="ctr">
              <a:lnSpc>
                <a:spcPct val="70000"/>
              </a:lnSpc>
            </a:pPr>
            <a:endParaRPr lang="es-ES" sz="1300" dirty="0">
              <a:ln w="0"/>
              <a:latin typeface="Impact" panose="020B0806030902050204" pitchFamily="34" charset="0"/>
            </a:endParaRPr>
          </a:p>
        </p:txBody>
      </p:sp>
      <p:sp>
        <p:nvSpPr>
          <p:cNvPr id="20" name="Rectángulo 41"/>
          <p:cNvSpPr/>
          <p:nvPr/>
        </p:nvSpPr>
        <p:spPr>
          <a:xfrm>
            <a:off x="1572677" y="3545112"/>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9" name="Rectángulo 8"/>
          <p:cNvSpPr/>
          <p:nvPr/>
        </p:nvSpPr>
        <p:spPr>
          <a:xfrm>
            <a:off x="1523277" y="892042"/>
            <a:ext cx="1500732" cy="232371"/>
          </a:xfrm>
          <a:prstGeom prst="rect">
            <a:avLst/>
          </a:prstGeom>
        </p:spPr>
        <p:txBody>
          <a:bodyPr wrap="none">
            <a:spAutoFit/>
          </a:bodyPr>
          <a:lstStyle/>
          <a:p>
            <a:pPr lvl="1" algn="ctr">
              <a:lnSpc>
                <a:spcPct val="70000"/>
              </a:lnSpc>
            </a:pPr>
            <a:r>
              <a:rPr lang="es-ES" sz="1300" dirty="0" smtClean="0">
                <a:ln w="0"/>
                <a:latin typeface="Impact" panose="020B0806030902050204" pitchFamily="34" charset="0"/>
              </a:rPr>
              <a:t>CPT - CHIRPS</a:t>
            </a:r>
            <a:endParaRPr lang="es-ES" sz="1300" dirty="0">
              <a:ln w="0"/>
              <a:latin typeface="Impact" panose="020B0806030902050204" pitchFamily="34" charset="0"/>
            </a:endParaRPr>
          </a:p>
        </p:txBody>
      </p:sp>
      <p:sp>
        <p:nvSpPr>
          <p:cNvPr id="17" name="Rectángulo 16"/>
          <p:cNvSpPr/>
          <p:nvPr/>
        </p:nvSpPr>
        <p:spPr>
          <a:xfrm>
            <a:off x="8892000" y="529706"/>
            <a:ext cx="2520252" cy="507960"/>
          </a:xfrm>
          <a:prstGeom prst="rect">
            <a:avLst/>
          </a:prstGeom>
          <a:noFill/>
        </p:spPr>
        <p:txBody>
          <a:bodyPr wrap="square" lIns="68580" tIns="34290" rIns="68580" bIns="34290">
            <a:spAutoFit/>
          </a:bodyPr>
          <a:lstStyle/>
          <a:p>
            <a:pPr lvl="1">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a:p>
            <a:pPr lvl="1">
              <a:lnSpc>
                <a:spcPct val="70000"/>
              </a:lnSpc>
            </a:pPr>
            <a:endParaRPr lang="es-ES" sz="2000" dirty="0">
              <a:ln w="0"/>
              <a:solidFill>
                <a:srgbClr val="375160"/>
              </a:solidFill>
              <a:effectLst>
                <a:outerShdw blurRad="38100" dist="25400" dir="5400000" algn="ctr" rotWithShape="0">
                  <a:srgbClr val="6E747A">
                    <a:alpha val="43000"/>
                  </a:srgbClr>
                </a:outerShdw>
              </a:effectLst>
              <a:latin typeface="Myriad Pro" panose="020B0503030403020204" pitchFamily="34" charset="0"/>
            </a:endParaRPr>
          </a:p>
        </p:txBody>
      </p:sp>
      <p:sp>
        <p:nvSpPr>
          <p:cNvPr id="18" name="Rectángulo 17"/>
          <p:cNvSpPr/>
          <p:nvPr/>
        </p:nvSpPr>
        <p:spPr>
          <a:xfrm>
            <a:off x="8592171" y="123252"/>
            <a:ext cx="2754357" cy="446276"/>
          </a:xfrm>
          <a:prstGeom prst="rect">
            <a:avLst/>
          </a:prstGeom>
          <a:noFill/>
        </p:spPr>
        <p:txBody>
          <a:bodyPr wrap="square" lIns="68580" tIns="34290" rIns="68580" bIns="34290">
            <a:spAutoFit/>
          </a:bodyPr>
          <a:lstStyle/>
          <a:p>
            <a:pPr lvl="1">
              <a:lnSpc>
                <a:spcPct val="70000"/>
              </a:lnSpc>
            </a:pPr>
            <a:r>
              <a:rPr lang="es-ES" sz="3500" dirty="0" smtClean="0">
                <a:ln w="0"/>
                <a:solidFill>
                  <a:srgbClr val="375160"/>
                </a:solidFill>
                <a:latin typeface="Impact" panose="020B0806030902050204" pitchFamily="34" charset="0"/>
              </a:rPr>
              <a:t>NOVIEMBRE</a:t>
            </a:r>
            <a:endParaRPr lang="es-ES" sz="1875" dirty="0">
              <a:ln w="0"/>
              <a:solidFill>
                <a:srgbClr val="375160"/>
              </a:solidFill>
              <a:latin typeface="Impact" panose="020B080603090205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7816" y="800776"/>
            <a:ext cx="3616364" cy="4680000"/>
          </a:xfrm>
          <a:prstGeom prst="rect">
            <a:avLst/>
          </a:prstGeom>
        </p:spPr>
      </p:pic>
      <p:pic>
        <p:nvPicPr>
          <p:cNvPr id="4" name="Imagen 3"/>
          <p:cNvPicPr>
            <a:picLocks noChangeAspect="1"/>
          </p:cNvPicPr>
          <p:nvPr/>
        </p:nvPicPr>
        <p:blipFill>
          <a:blip r:embed="rId4"/>
          <a:stretch>
            <a:fillRect/>
          </a:stretch>
        </p:blipFill>
        <p:spPr>
          <a:xfrm>
            <a:off x="1602045" y="3750229"/>
            <a:ext cx="1789071" cy="2376000"/>
          </a:xfrm>
          <a:prstGeom prst="rect">
            <a:avLst/>
          </a:prstGeom>
        </p:spPr>
      </p:pic>
      <p:pic>
        <p:nvPicPr>
          <p:cNvPr id="19" name="Imagen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595" y="1120660"/>
            <a:ext cx="1836000" cy="2376000"/>
          </a:xfrm>
          <a:prstGeom prst="rect">
            <a:avLst/>
          </a:prstGeom>
        </p:spPr>
      </p:pic>
      <p:pic>
        <p:nvPicPr>
          <p:cNvPr id="24" name="Imagen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0139" y="1071586"/>
            <a:ext cx="1836000" cy="2376000"/>
          </a:xfrm>
          <a:prstGeom prst="rect">
            <a:avLst/>
          </a:prstGeom>
        </p:spPr>
      </p:pic>
      <p:pic>
        <p:nvPicPr>
          <p:cNvPr id="25" name="Imagen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493" y="1078548"/>
            <a:ext cx="1836000" cy="2376000"/>
          </a:xfrm>
          <a:prstGeom prst="rect">
            <a:avLst/>
          </a:prstGeom>
        </p:spPr>
      </p:pic>
    </p:spTree>
    <p:extLst>
      <p:ext uri="{BB962C8B-B14F-4D97-AF65-F5344CB8AC3E}">
        <p14:creationId xmlns:p14="http://schemas.microsoft.com/office/powerpoint/2010/main" val="1581948536"/>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7" name="Rectángulo 6"/>
          <p:cNvSpPr/>
          <p:nvPr/>
        </p:nvSpPr>
        <p:spPr>
          <a:xfrm>
            <a:off x="1199456" y="0"/>
            <a:ext cx="480644" cy="6093296"/>
          </a:xfrm>
          <a:prstGeom prst="rect">
            <a:avLst/>
          </a:prstGeom>
          <a:noFill/>
        </p:spPr>
        <p:txBody>
          <a:bodyPr vert="wordArtVert" wrap="square" lIns="68580" tIns="34290" rIns="68580" bIns="34290">
            <a:spAutoFit/>
          </a:bodyPr>
          <a:lstStyle/>
          <a:p>
            <a:pPr lvl="1" algn="ctr">
              <a:lnSpc>
                <a:spcPct val="50000"/>
              </a:lnSpc>
            </a:pPr>
            <a:r>
              <a:rPr lang="es-ES" sz="3000" dirty="0" smtClean="0">
                <a:ln w="0"/>
                <a:solidFill>
                  <a:srgbClr val="375160"/>
                </a:solidFill>
                <a:latin typeface="Impact" panose="020B0806030902050204" pitchFamily="34" charset="0"/>
              </a:rPr>
              <a:t>NOVIEMBRE</a:t>
            </a:r>
            <a:endParaRPr lang="es-ES" sz="30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2351584" y="188792"/>
            <a:ext cx="8240458"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2351584" y="3046648"/>
            <a:ext cx="8240458" cy="273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629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212015" y="78068"/>
            <a:ext cx="5964105" cy="2669190"/>
          </a:xfrm>
          <a:prstGeom prst="roundRect">
            <a:avLst/>
          </a:prstGeom>
          <a:solidFill>
            <a:srgbClr val="85B98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CuadroTexto 27"/>
          <p:cNvSpPr txBox="1"/>
          <p:nvPr/>
        </p:nvSpPr>
        <p:spPr>
          <a:xfrm>
            <a:off x="2793556" y="2452709"/>
            <a:ext cx="2628311" cy="307777"/>
          </a:xfrm>
          <a:prstGeom prst="rect">
            <a:avLst/>
          </a:prstGeom>
          <a:noFill/>
        </p:spPr>
        <p:txBody>
          <a:bodyPr wrap="square" rtlCol="0">
            <a:spAutoFit/>
          </a:bodyPr>
          <a:lstStyle/>
          <a:p>
            <a:pPr algn="ctr"/>
            <a:r>
              <a:rPr lang="es-CO" sz="1400" b="1" dirty="0">
                <a:ln w="0"/>
                <a:solidFill>
                  <a:srgbClr val="375160"/>
                </a:solidFill>
                <a:latin typeface="Myriad Pro" panose="020B0503030403020204" pitchFamily="34" charset="0"/>
              </a:rPr>
              <a:t>Precipitación Total</a:t>
            </a:r>
          </a:p>
        </p:txBody>
      </p:sp>
      <p:sp>
        <p:nvSpPr>
          <p:cNvPr id="35" name="Rectángulo 34"/>
          <p:cNvSpPr/>
          <p:nvPr/>
        </p:nvSpPr>
        <p:spPr>
          <a:xfrm>
            <a:off x="3593223" y="2957173"/>
            <a:ext cx="153087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ESTACIONES</a:t>
            </a:r>
          </a:p>
        </p:txBody>
      </p:sp>
      <p:sp>
        <p:nvSpPr>
          <p:cNvPr id="33" name="Rectángulo 32"/>
          <p:cNvSpPr/>
          <p:nvPr/>
        </p:nvSpPr>
        <p:spPr>
          <a:xfrm>
            <a:off x="9144853" y="704502"/>
            <a:ext cx="2444248" cy="289823"/>
          </a:xfrm>
          <a:prstGeom prst="rect">
            <a:avLst/>
          </a:prstGeom>
          <a:noFill/>
        </p:spPr>
        <p:txBody>
          <a:bodyPr wrap="square" lIns="68580" tIns="34290" rIns="68580" bIns="34290">
            <a:spAutoFit/>
          </a:bodyPr>
          <a:lstStyle/>
          <a:p>
            <a:pPr marL="85725" lvl="1" algn="ctr">
              <a:lnSpc>
                <a:spcPct val="70000"/>
              </a:lnSpc>
            </a:pPr>
            <a:r>
              <a:rPr lang="es-ES" sz="2000" dirty="0" smtClean="0">
                <a:ln w="0"/>
                <a:solidFill>
                  <a:srgbClr val="375160"/>
                </a:solidFill>
                <a:effectLst>
                  <a:outerShdw blurRad="38100" dist="25400" dir="5400000" algn="ctr" rotWithShape="0">
                    <a:srgbClr val="6E747A">
                      <a:alpha val="43000"/>
                    </a:srgbClr>
                  </a:outerShdw>
                </a:effectLst>
                <a:latin typeface="Myriad Pro" panose="020B0503030403020204" pitchFamily="34" charset="0"/>
              </a:rPr>
              <a:t>CLIMATOLOGÍA</a:t>
            </a:r>
          </a:p>
        </p:txBody>
      </p:sp>
      <p:sp>
        <p:nvSpPr>
          <p:cNvPr id="40" name="Rectángulo 39"/>
          <p:cNvSpPr/>
          <p:nvPr/>
        </p:nvSpPr>
        <p:spPr>
          <a:xfrm>
            <a:off x="9971503" y="275299"/>
            <a:ext cx="992122" cy="446276"/>
          </a:xfrm>
          <a:prstGeom prst="rect">
            <a:avLst/>
          </a:prstGeom>
          <a:noFill/>
        </p:spPr>
        <p:txBody>
          <a:bodyPr wrap="square" lIns="68580" tIns="34290" rIns="68580" bIns="34290">
            <a:spAutoFit/>
          </a:bodyPr>
          <a:lstStyle/>
          <a:p>
            <a:pPr marL="0" lvl="1">
              <a:lnSpc>
                <a:spcPct val="70000"/>
              </a:lnSpc>
            </a:pPr>
            <a:r>
              <a:rPr lang="es-ES" sz="3500" dirty="0" smtClean="0">
                <a:ln w="0"/>
                <a:solidFill>
                  <a:srgbClr val="375160"/>
                </a:solidFill>
                <a:latin typeface="Impact" panose="020B0806030902050204" pitchFamily="34" charset="0"/>
              </a:rPr>
              <a:t>SON</a:t>
            </a:r>
            <a:endParaRPr lang="es-ES" sz="1875" dirty="0">
              <a:ln w="0"/>
              <a:solidFill>
                <a:srgbClr val="375160"/>
              </a:solidFill>
              <a:latin typeface="Impact" panose="020B0806030902050204" pitchFamily="34" charset="0"/>
            </a:endParaRPr>
          </a:p>
        </p:txBody>
      </p:sp>
      <p:sp>
        <p:nvSpPr>
          <p:cNvPr id="37" name="Rectángulo 36"/>
          <p:cNvSpPr/>
          <p:nvPr/>
        </p:nvSpPr>
        <p:spPr>
          <a:xfrm>
            <a:off x="3722525" y="164302"/>
            <a:ext cx="959169" cy="241605"/>
          </a:xfrm>
          <a:prstGeom prst="rect">
            <a:avLst/>
          </a:prstGeom>
          <a:noFill/>
        </p:spPr>
        <p:txBody>
          <a:bodyPr wrap="square" lIns="68580" tIns="34290" rIns="68580" bIns="34290">
            <a:spAutoFit/>
          </a:bodyPr>
          <a:lstStyle/>
          <a:p>
            <a:pPr marL="0" lvl="1" algn="ctr">
              <a:lnSpc>
                <a:spcPct val="70000"/>
              </a:lnSpc>
            </a:pPr>
            <a:r>
              <a:rPr lang="es-ES" sz="1600" dirty="0" smtClean="0">
                <a:ln w="0"/>
                <a:solidFill>
                  <a:schemeClr val="accent1">
                    <a:lumMod val="75000"/>
                  </a:schemeClr>
                </a:solidFill>
                <a:latin typeface="Impact" panose="020B0806030902050204" pitchFamily="34" charset="0"/>
              </a:rPr>
              <a:t>ECMWF</a:t>
            </a:r>
          </a:p>
        </p:txBody>
      </p:sp>
      <p:sp>
        <p:nvSpPr>
          <p:cNvPr id="38" name="Rectángulo 37"/>
          <p:cNvSpPr/>
          <p:nvPr/>
        </p:nvSpPr>
        <p:spPr>
          <a:xfrm>
            <a:off x="5871796" y="130921"/>
            <a:ext cx="432048" cy="241605"/>
          </a:xfrm>
          <a:prstGeom prst="rect">
            <a:avLst/>
          </a:prstGeom>
          <a:noFill/>
        </p:spPr>
        <p:txBody>
          <a:bodyPr wrap="square" lIns="68580" tIns="34290" rIns="68580" bIns="34290">
            <a:spAutoFit/>
          </a:bodyPr>
          <a:lstStyle/>
          <a:p>
            <a:pPr marL="0" lvl="1" indent="9525" algn="ctr">
              <a:lnSpc>
                <a:spcPct val="70000"/>
              </a:lnSpc>
            </a:pPr>
            <a:r>
              <a:rPr lang="es-ES" sz="1600" dirty="0" smtClean="0">
                <a:ln w="0"/>
                <a:solidFill>
                  <a:schemeClr val="accent1">
                    <a:lumMod val="75000"/>
                  </a:schemeClr>
                </a:solidFill>
                <a:latin typeface="Impact" panose="020B0806030902050204" pitchFamily="34" charset="0"/>
              </a:rPr>
              <a:t>IRI</a:t>
            </a:r>
          </a:p>
        </p:txBody>
      </p:sp>
      <p:sp>
        <p:nvSpPr>
          <p:cNvPr id="41" name="Rectángulo 40"/>
          <p:cNvSpPr/>
          <p:nvPr/>
        </p:nvSpPr>
        <p:spPr>
          <a:xfrm>
            <a:off x="1873643" y="131999"/>
            <a:ext cx="658780" cy="241605"/>
          </a:xfrm>
          <a:prstGeom prst="rect">
            <a:avLst/>
          </a:prstGeom>
          <a:noFill/>
        </p:spPr>
        <p:txBody>
          <a:bodyPr wrap="square" lIns="68580" tIns="34290" rIns="68580" bIns="34290">
            <a:spAutoFit/>
          </a:bodyPr>
          <a:lstStyle/>
          <a:p>
            <a:pPr marL="0" lvl="1" algn="ctr">
              <a:lnSpc>
                <a:spcPct val="70000"/>
              </a:lnSpc>
            </a:pPr>
            <a:r>
              <a:rPr lang="es-ES" sz="1600" dirty="0" smtClean="0">
                <a:ln w="0"/>
                <a:solidFill>
                  <a:schemeClr val="accent1">
                    <a:lumMod val="75000"/>
                  </a:schemeClr>
                </a:solidFill>
                <a:latin typeface="Impact" panose="020B0806030902050204" pitchFamily="34" charset="0"/>
              </a:rPr>
              <a:t>ETA</a:t>
            </a:r>
          </a:p>
        </p:txBody>
      </p:sp>
      <p:sp>
        <p:nvSpPr>
          <p:cNvPr id="42" name="Rectángulo 41"/>
          <p:cNvSpPr/>
          <p:nvPr/>
        </p:nvSpPr>
        <p:spPr>
          <a:xfrm>
            <a:off x="1795041" y="2948834"/>
            <a:ext cx="1196215" cy="212621"/>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sp>
        <p:nvSpPr>
          <p:cNvPr id="23" name="Rectángulo 22"/>
          <p:cNvSpPr/>
          <p:nvPr/>
        </p:nvSpPr>
        <p:spPr>
          <a:xfrm>
            <a:off x="7004590" y="157559"/>
            <a:ext cx="1800200" cy="214354"/>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FENALCE</a:t>
            </a:r>
          </a:p>
        </p:txBody>
      </p:sp>
      <p:sp>
        <p:nvSpPr>
          <p:cNvPr id="21" name="Rectángulo 20"/>
          <p:cNvSpPr/>
          <p:nvPr/>
        </p:nvSpPr>
        <p:spPr>
          <a:xfrm>
            <a:off x="5223117" y="2950622"/>
            <a:ext cx="153087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CHIRPS</a:t>
            </a:r>
          </a:p>
        </p:txBody>
      </p:sp>
      <p:pic>
        <p:nvPicPr>
          <p:cNvPr id="12" name="Imagen 11"/>
          <p:cNvPicPr>
            <a:picLocks noChangeAspect="1"/>
          </p:cNvPicPr>
          <p:nvPr/>
        </p:nvPicPr>
        <p:blipFill>
          <a:blip r:embed="rId3"/>
          <a:stretch>
            <a:fillRect/>
          </a:stretch>
        </p:blipFill>
        <p:spPr>
          <a:xfrm>
            <a:off x="1212015" y="3201636"/>
            <a:ext cx="2089541" cy="2340000"/>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5854" y="1041636"/>
            <a:ext cx="3338182" cy="4320000"/>
          </a:xfrm>
          <a:prstGeom prst="rect">
            <a:avLst/>
          </a:prstGeom>
        </p:spPr>
      </p:pic>
      <p:pic>
        <p:nvPicPr>
          <p:cNvPr id="14" name="Imagen 13"/>
          <p:cNvPicPr>
            <a:picLocks noChangeAspect="1"/>
          </p:cNvPicPr>
          <p:nvPr/>
        </p:nvPicPr>
        <p:blipFill>
          <a:blip r:embed="rId5"/>
          <a:stretch>
            <a:fillRect/>
          </a:stretch>
        </p:blipFill>
        <p:spPr>
          <a:xfrm>
            <a:off x="5192662" y="348277"/>
            <a:ext cx="1854735"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p:cNvPicPr>
            <a:picLocks noChangeAspect="1"/>
          </p:cNvPicPr>
          <p:nvPr/>
        </p:nvPicPr>
        <p:blipFill>
          <a:blip r:embed="rId6"/>
          <a:stretch>
            <a:fillRect/>
          </a:stretch>
        </p:blipFill>
        <p:spPr>
          <a:xfrm>
            <a:off x="3277492" y="371913"/>
            <a:ext cx="1752545"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p:cNvPicPr>
            <a:picLocks noChangeAspect="1"/>
          </p:cNvPicPr>
          <p:nvPr/>
        </p:nvPicPr>
        <p:blipFill>
          <a:blip r:embed="rId7"/>
          <a:stretch>
            <a:fillRect/>
          </a:stretch>
        </p:blipFill>
        <p:spPr>
          <a:xfrm>
            <a:off x="1440131" y="379823"/>
            <a:ext cx="1609246" cy="214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8"/>
          <a:stretch>
            <a:fillRect/>
          </a:stretch>
        </p:blipFill>
        <p:spPr>
          <a:xfrm>
            <a:off x="7240481" y="348991"/>
            <a:ext cx="1681011" cy="1584000"/>
          </a:xfrm>
          <a:prstGeom prst="rect">
            <a:avLst/>
          </a:prstGeom>
        </p:spPr>
      </p:pic>
      <p:pic>
        <p:nvPicPr>
          <p:cNvPr id="27" name="Imagen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40661" y="3201636"/>
            <a:ext cx="1836000" cy="2376000"/>
          </a:xfrm>
          <a:prstGeom prst="rect">
            <a:avLst/>
          </a:prstGeom>
        </p:spPr>
      </p:pic>
      <p:pic>
        <p:nvPicPr>
          <p:cNvPr id="29" name="Imagen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4240" y="3183636"/>
            <a:ext cx="1836000" cy="2376000"/>
          </a:xfrm>
          <a:prstGeom prst="rect">
            <a:avLst/>
          </a:prstGeom>
        </p:spPr>
      </p:pic>
    </p:spTree>
    <p:extLst>
      <p:ext uri="{BB962C8B-B14F-4D97-AF65-F5344CB8AC3E}">
        <p14:creationId xmlns:p14="http://schemas.microsoft.com/office/powerpoint/2010/main" val="3726348290"/>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uadroTexto 2"/>
          <p:cNvSpPr txBox="1"/>
          <p:nvPr/>
        </p:nvSpPr>
        <p:spPr>
          <a:xfrm>
            <a:off x="1343472" y="6309320"/>
            <a:ext cx="5544616" cy="400110"/>
          </a:xfrm>
          <a:prstGeom prst="rect">
            <a:avLst/>
          </a:prstGeom>
          <a:noFill/>
        </p:spPr>
        <p:txBody>
          <a:bodyPr wrap="square" rtlCol="0">
            <a:spAutoFit/>
          </a:bodyPr>
          <a:lstStyle/>
          <a:p>
            <a:pPr>
              <a:lnSpc>
                <a:spcPct val="80000"/>
              </a:lnSpc>
            </a:pPr>
            <a:r>
              <a:rPr lang="es-CO" sz="2500" dirty="0" smtClean="0">
                <a:solidFill>
                  <a:srgbClr val="375160"/>
                </a:solidFill>
                <a:latin typeface="Impact" panose="020B0806030902050204" pitchFamily="34" charset="0"/>
              </a:rPr>
              <a:t>MODELAMIENTO DINÁMICO - DECADAL</a:t>
            </a:r>
            <a:endParaRPr lang="es-CO" sz="2500" dirty="0">
              <a:solidFill>
                <a:srgbClr val="375160"/>
              </a:solidFill>
              <a:latin typeface="Impact" panose="020B0806030902050204" pitchFamily="34" charset="0"/>
            </a:endParaRPr>
          </a:p>
        </p:txBody>
      </p:sp>
      <p:sp>
        <p:nvSpPr>
          <p:cNvPr id="6" name="Rectángulo 5"/>
          <p:cNvSpPr/>
          <p:nvPr/>
        </p:nvSpPr>
        <p:spPr>
          <a:xfrm>
            <a:off x="1199456" y="0"/>
            <a:ext cx="537711" cy="6093296"/>
          </a:xfrm>
          <a:prstGeom prst="rect">
            <a:avLst/>
          </a:prstGeom>
          <a:noFill/>
        </p:spPr>
        <p:txBody>
          <a:bodyPr vert="wordArtVert" wrap="square" lIns="68580" tIns="34290" rIns="68580" bIns="34290">
            <a:spAutoFit/>
          </a:bodyPr>
          <a:lstStyle/>
          <a:p>
            <a:pPr lvl="1" algn="ctr">
              <a:lnSpc>
                <a:spcPct val="50000"/>
              </a:lnSpc>
            </a:pPr>
            <a:r>
              <a:rPr lang="es-ES" sz="3500" dirty="0" smtClean="0">
                <a:ln w="0"/>
                <a:solidFill>
                  <a:srgbClr val="375160"/>
                </a:solidFill>
                <a:latin typeface="Impact" panose="020B0806030902050204" pitchFamily="34" charset="0"/>
              </a:rPr>
              <a:t>SON</a:t>
            </a:r>
            <a:endParaRPr lang="es-ES" sz="3500" dirty="0">
              <a:ln w="0"/>
              <a:solidFill>
                <a:srgbClr val="375160"/>
              </a:solidFill>
              <a:latin typeface="Impact" panose="020B0806030902050204" pitchFamily="34" charset="0"/>
            </a:endParaRPr>
          </a:p>
        </p:txBody>
      </p:sp>
      <p:pic>
        <p:nvPicPr>
          <p:cNvPr id="4" name="Imagen 3"/>
          <p:cNvPicPr>
            <a:picLocks noChangeAspect="1"/>
          </p:cNvPicPr>
          <p:nvPr/>
        </p:nvPicPr>
        <p:blipFill>
          <a:blip r:embed="rId2"/>
          <a:stretch>
            <a:fillRect/>
          </a:stretch>
        </p:blipFill>
        <p:spPr>
          <a:xfrm>
            <a:off x="2230363" y="1772816"/>
            <a:ext cx="9315450" cy="313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6689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01234" y="1"/>
            <a:ext cx="7839852" cy="6068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p:cNvSpPr/>
          <p:nvPr/>
        </p:nvSpPr>
        <p:spPr>
          <a:xfrm>
            <a:off x="35466" y="6438178"/>
            <a:ext cx="7500694" cy="393954"/>
          </a:xfrm>
          <a:prstGeom prst="rect">
            <a:avLst/>
          </a:prstGeom>
          <a:noFill/>
        </p:spPr>
        <p:txBody>
          <a:bodyPr wrap="square" lIns="91440" tIns="45720" rIns="91440" bIns="45720">
            <a:spAutoFit/>
          </a:bodyPr>
          <a:lstStyle/>
          <a:p>
            <a:pPr lvl="1" algn="ctr">
              <a:lnSpc>
                <a:spcPct val="70000"/>
              </a:lnSpc>
            </a:pPr>
            <a:r>
              <a:rPr lang="es-ES" sz="2800" dirty="0" smtClean="0">
                <a:ln w="0"/>
                <a:solidFill>
                  <a:srgbClr val="375160"/>
                </a:solidFill>
                <a:latin typeface="Impact" panose="020B0806030902050204" pitchFamily="34" charset="0"/>
              </a:rPr>
              <a:t>ANOMALÍA DE LA PRECIPITACIÓN - 2017</a:t>
            </a:r>
            <a:endParaRPr lang="es-ES" sz="2800" dirty="0" smtClean="0">
              <a:ln w="0"/>
              <a:solidFill>
                <a:srgbClr val="85B98B"/>
              </a:solidFill>
              <a:latin typeface="Impact" panose="020B080603090205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6396" y="2964154"/>
            <a:ext cx="2972215" cy="16004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ángulo 12"/>
          <p:cNvSpPr/>
          <p:nvPr/>
        </p:nvSpPr>
        <p:spPr>
          <a:xfrm>
            <a:off x="6883193" y="167945"/>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Abril</a:t>
            </a:r>
            <a:endParaRPr lang="es-ES" sz="2500" dirty="0">
              <a:ln w="0"/>
              <a:latin typeface="Impact" panose="020B0806030902050204" pitchFamily="34" charset="0"/>
            </a:endParaRPr>
          </a:p>
        </p:txBody>
      </p:sp>
      <p:sp>
        <p:nvSpPr>
          <p:cNvPr id="20" name="Rectángulo 19"/>
          <p:cNvSpPr/>
          <p:nvPr/>
        </p:nvSpPr>
        <p:spPr>
          <a:xfrm>
            <a:off x="1003205" y="3213510"/>
            <a:ext cx="1656184" cy="361637"/>
          </a:xfrm>
          <a:prstGeom prst="rect">
            <a:avLst/>
          </a:prstGeom>
        </p:spPr>
        <p:txBody>
          <a:bodyPr wrap="square">
            <a:spAutoFit/>
          </a:bodyPr>
          <a:lstStyle/>
          <a:p>
            <a:pPr lvl="1" algn="ctr">
              <a:lnSpc>
                <a:spcPct val="70000"/>
              </a:lnSpc>
            </a:pPr>
            <a:r>
              <a:rPr lang="es-ES" sz="2500" dirty="0">
                <a:ln w="0"/>
                <a:latin typeface="Impact" panose="020B0806030902050204" pitchFamily="34" charset="0"/>
              </a:rPr>
              <a:t>M</a:t>
            </a:r>
            <a:r>
              <a:rPr lang="es-ES" sz="2500" dirty="0" smtClean="0">
                <a:ln w="0"/>
                <a:latin typeface="Impact" panose="020B0806030902050204" pitchFamily="34" charset="0"/>
              </a:rPr>
              <a:t>ayo</a:t>
            </a:r>
            <a:endParaRPr lang="es-ES" sz="2500" dirty="0">
              <a:ln w="0"/>
              <a:latin typeface="Impact" panose="020B080603090205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01" y="454300"/>
            <a:ext cx="1947273" cy="252000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1137" y="454300"/>
            <a:ext cx="1947273" cy="252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8024" y="454300"/>
            <a:ext cx="1947273" cy="252000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8503" y="442418"/>
            <a:ext cx="1947273" cy="252000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801" y="3530289"/>
            <a:ext cx="1947273" cy="2520000"/>
          </a:xfrm>
          <a:prstGeom prst="rect">
            <a:avLst/>
          </a:prstGeom>
        </p:spPr>
      </p:pic>
      <p:sp>
        <p:nvSpPr>
          <p:cNvPr id="3" name="Rectángulo 2"/>
          <p:cNvSpPr/>
          <p:nvPr/>
        </p:nvSpPr>
        <p:spPr>
          <a:xfrm>
            <a:off x="996199" y="167946"/>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Enero</a:t>
            </a:r>
            <a:endParaRPr lang="es-ES" sz="2500" dirty="0">
              <a:ln w="0"/>
              <a:latin typeface="Impact" panose="020B0806030902050204" pitchFamily="34" charset="0"/>
            </a:endParaRPr>
          </a:p>
        </p:txBody>
      </p:sp>
      <p:sp>
        <p:nvSpPr>
          <p:cNvPr id="11" name="Rectángulo 10"/>
          <p:cNvSpPr/>
          <p:nvPr/>
        </p:nvSpPr>
        <p:spPr>
          <a:xfrm>
            <a:off x="3045130" y="167946"/>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Febrero</a:t>
            </a:r>
            <a:endParaRPr lang="es-ES" sz="2500" dirty="0">
              <a:ln w="0"/>
              <a:latin typeface="Impact" panose="020B0806030902050204" pitchFamily="34" charset="0"/>
            </a:endParaRPr>
          </a:p>
        </p:txBody>
      </p:sp>
      <p:sp>
        <p:nvSpPr>
          <p:cNvPr id="12" name="Rectángulo 11"/>
          <p:cNvSpPr/>
          <p:nvPr/>
        </p:nvSpPr>
        <p:spPr>
          <a:xfrm>
            <a:off x="4992017" y="146308"/>
            <a:ext cx="1656184"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Marzo</a:t>
            </a:r>
            <a:endParaRPr lang="es-ES" sz="2500" dirty="0">
              <a:ln w="0"/>
              <a:latin typeface="Impact" panose="020B0806030902050204" pitchFamily="34" charset="0"/>
            </a:endParaRPr>
          </a:p>
        </p:txBody>
      </p:sp>
      <p:sp>
        <p:nvSpPr>
          <p:cNvPr id="17" name="Rectángulo 16"/>
          <p:cNvSpPr/>
          <p:nvPr/>
        </p:nvSpPr>
        <p:spPr>
          <a:xfrm>
            <a:off x="2724822" y="3212976"/>
            <a:ext cx="2353781"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Junio </a:t>
            </a:r>
            <a:endParaRPr lang="es-ES" sz="2500" dirty="0">
              <a:ln w="0"/>
              <a:latin typeface="Impact" panose="020B0806030902050204" pitchFamily="34" charset="0"/>
            </a:endParaRP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1137" y="3530289"/>
            <a:ext cx="1947272" cy="2520000"/>
          </a:xfrm>
          <a:prstGeom prst="rect">
            <a:avLst/>
          </a:prstGeom>
        </p:spPr>
      </p:pic>
      <p:sp>
        <p:nvSpPr>
          <p:cNvPr id="21" name="Rectángulo 20"/>
          <p:cNvSpPr/>
          <p:nvPr/>
        </p:nvSpPr>
        <p:spPr>
          <a:xfrm>
            <a:off x="4603533" y="3212976"/>
            <a:ext cx="2353781"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Julio </a:t>
            </a:r>
            <a:endParaRPr lang="es-ES" sz="2500" dirty="0">
              <a:ln w="0"/>
              <a:latin typeface="Impact" panose="020B0806030902050204" pitchFamily="34" charset="0"/>
            </a:endParaRPr>
          </a:p>
        </p:txBody>
      </p:sp>
      <p:pic>
        <p:nvPicPr>
          <p:cNvPr id="14" name="Imagen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19538" y="3530289"/>
            <a:ext cx="1947273" cy="2520000"/>
          </a:xfrm>
          <a:prstGeom prst="rect">
            <a:avLst/>
          </a:prstGeom>
        </p:spPr>
      </p:pic>
      <p:pic>
        <p:nvPicPr>
          <p:cNvPr id="15" name="Imagen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7939" y="3548142"/>
            <a:ext cx="1947273" cy="2520000"/>
          </a:xfrm>
          <a:prstGeom prst="rect">
            <a:avLst/>
          </a:prstGeom>
        </p:spPr>
      </p:pic>
      <p:sp>
        <p:nvSpPr>
          <p:cNvPr id="22" name="Rectángulo 21"/>
          <p:cNvSpPr/>
          <p:nvPr/>
        </p:nvSpPr>
        <p:spPr>
          <a:xfrm>
            <a:off x="6504254" y="3216311"/>
            <a:ext cx="2353781" cy="361637"/>
          </a:xfrm>
          <a:prstGeom prst="rect">
            <a:avLst/>
          </a:prstGeom>
        </p:spPr>
        <p:txBody>
          <a:bodyPr wrap="square">
            <a:spAutoFit/>
          </a:bodyPr>
          <a:lstStyle/>
          <a:p>
            <a:pPr lvl="1" algn="ctr">
              <a:lnSpc>
                <a:spcPct val="70000"/>
              </a:lnSpc>
            </a:pPr>
            <a:r>
              <a:rPr lang="es-ES" sz="2500" dirty="0" smtClean="0">
                <a:ln w="0"/>
                <a:latin typeface="Impact" panose="020B0806030902050204" pitchFamily="34" charset="0"/>
              </a:rPr>
              <a:t>Agosto</a:t>
            </a:r>
            <a:endParaRPr lang="es-ES" sz="2500" dirty="0">
              <a:ln w="0"/>
              <a:latin typeface="Impact" panose="020B0806030902050204" pitchFamily="34" charset="0"/>
            </a:endParaRPr>
          </a:p>
        </p:txBody>
      </p:sp>
    </p:spTree>
    <p:extLst>
      <p:ext uri="{BB962C8B-B14F-4D97-AF65-F5344CB8AC3E}">
        <p14:creationId xmlns:p14="http://schemas.microsoft.com/office/powerpoint/2010/main" val="952349587"/>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uadroTexto 2"/>
          <p:cNvSpPr txBox="1"/>
          <p:nvPr/>
        </p:nvSpPr>
        <p:spPr>
          <a:xfrm>
            <a:off x="1775520"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CONSENSO</a:t>
            </a:r>
            <a:r>
              <a:rPr lang="es-CO" sz="3600" dirty="0" smtClean="0">
                <a:solidFill>
                  <a:srgbClr val="375160"/>
                </a:solidFill>
                <a:latin typeface="Impact" panose="020B0806030902050204" pitchFamily="34" charset="0"/>
              </a:rPr>
              <a:t> </a:t>
            </a:r>
          </a:p>
          <a:p>
            <a:pPr algn="ctr">
              <a:lnSpc>
                <a:spcPct val="80000"/>
              </a:lnSpc>
            </a:pPr>
            <a:r>
              <a:rPr lang="es-CO" sz="2500" dirty="0" smtClean="0">
                <a:solidFill>
                  <a:srgbClr val="375160"/>
                </a:solidFill>
                <a:latin typeface="Impact" panose="020B0806030902050204" pitchFamily="34" charset="0"/>
              </a:rPr>
              <a:t>PRECIPITACIÓN</a:t>
            </a:r>
            <a:endParaRPr lang="es-CO" sz="2500" dirty="0">
              <a:solidFill>
                <a:srgbClr val="375160"/>
              </a:solidFill>
              <a:latin typeface="Impact" panose="020B0806030902050204" pitchFamily="34" charset="0"/>
            </a:endParaRPr>
          </a:p>
        </p:txBody>
      </p:sp>
      <p:sp>
        <p:nvSpPr>
          <p:cNvPr id="5" name="CuadroTexto 4"/>
          <p:cNvSpPr txBox="1"/>
          <p:nvPr/>
        </p:nvSpPr>
        <p:spPr>
          <a:xfrm>
            <a:off x="4943872" y="4817397"/>
            <a:ext cx="3245697"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MENSUAL - TRIMESTRAL</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02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304807" y="402217"/>
            <a:ext cx="2927097" cy="846386"/>
          </a:xfrm>
          <a:prstGeom prst="rect">
            <a:avLst/>
          </a:prstGeom>
          <a:noFill/>
        </p:spPr>
        <p:txBody>
          <a:bodyPr wrap="square" lIns="91440" tIns="45720" rIns="91440" bIns="45720">
            <a:spAutoFit/>
          </a:bodyPr>
          <a:lstStyle/>
          <a:p>
            <a:pPr lvl="1">
              <a:lnSpc>
                <a:spcPct val="70000"/>
              </a:lnSpc>
            </a:pPr>
            <a:r>
              <a:rPr lang="es-ES" sz="3500" dirty="0">
                <a:ln w="0"/>
                <a:effectLst>
                  <a:reflection blurRad="6350" stA="53000" endA="300" endPos="35500" dir="5400000" sy="-90000" algn="bl" rotWithShape="0"/>
                </a:effectLst>
                <a:latin typeface="Impact" panose="020B0806030902050204" pitchFamily="34" charset="0"/>
              </a:rPr>
              <a:t>S</a:t>
            </a:r>
            <a:r>
              <a:rPr lang="es-ES" sz="3500" dirty="0" smtClean="0">
                <a:ln w="0"/>
                <a:effectLst>
                  <a:reflection blurRad="6350" stA="53000" endA="300" endPos="35500" dir="5400000" sy="-90000" algn="bl" rotWithShape="0"/>
                </a:effectLst>
                <a:latin typeface="Impact" panose="020B0806030902050204" pitchFamily="34" charset="0"/>
              </a:rPr>
              <a:t>eptiembre</a:t>
            </a:r>
          </a:p>
          <a:p>
            <a:pPr lvl="1" algn="ctr">
              <a:lnSpc>
                <a:spcPct val="70000"/>
              </a:lnSpc>
            </a:pPr>
            <a:endParaRPr lang="es-ES" sz="3500" dirty="0">
              <a:ln w="0"/>
              <a:effectLst>
                <a:reflection blurRad="6350" stA="53000" endA="300" endPos="35500" dir="5400000" sy="-90000" algn="bl" rotWithShape="0"/>
              </a:effectLst>
              <a:latin typeface="Impact" panose="020B0806030902050204" pitchFamily="34" charset="0"/>
            </a:endParaRPr>
          </a:p>
        </p:txBody>
      </p:sp>
      <p:sp>
        <p:nvSpPr>
          <p:cNvPr id="7" name="Rectángulo 6"/>
          <p:cNvSpPr/>
          <p:nvPr/>
        </p:nvSpPr>
        <p:spPr>
          <a:xfrm>
            <a:off x="842656" y="6304907"/>
            <a:ext cx="8280920"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a:t>
            </a:r>
            <a:r>
              <a:rPr lang="es-ES" sz="3600" dirty="0">
                <a:ln w="0"/>
                <a:solidFill>
                  <a:srgbClr val="375160"/>
                </a:solidFill>
                <a:latin typeface="Impact" panose="020B0806030902050204" pitchFamily="34" charset="0"/>
              </a:rPr>
              <a:t>CONSENS</a:t>
            </a:r>
            <a:r>
              <a:rPr lang="es-ES" sz="3600" dirty="0" smtClean="0">
                <a:ln w="0"/>
                <a:solidFill>
                  <a:srgbClr val="375160"/>
                </a:solidFill>
                <a:latin typeface="Impact" panose="020B0806030902050204" pitchFamily="34" charset="0"/>
              </a:rPr>
              <a:t>O</a:t>
            </a:r>
            <a:endParaRPr lang="es-ES" sz="2800" dirty="0">
              <a:ln w="0"/>
              <a:solidFill>
                <a:srgbClr val="375160"/>
              </a:solidFill>
              <a:latin typeface="Impact" panose="020B0806030902050204" pitchFamily="34" charset="0"/>
            </a:endParaRPr>
          </a:p>
        </p:txBody>
      </p:sp>
      <p:sp>
        <p:nvSpPr>
          <p:cNvPr id="9" name="Rectángulo 8"/>
          <p:cNvSpPr/>
          <p:nvPr/>
        </p:nvSpPr>
        <p:spPr>
          <a:xfrm>
            <a:off x="6639300" y="1169313"/>
            <a:ext cx="4968552" cy="630942"/>
          </a:xfrm>
          <a:prstGeom prst="rect">
            <a:avLst/>
          </a:prstGeom>
          <a:noFill/>
        </p:spPr>
        <p:txBody>
          <a:bodyPr wrap="square" lIns="91440" tIns="45720" rIns="91440" bIns="45720">
            <a:spAutoFit/>
          </a:bodyPr>
          <a:lstStyle/>
          <a:p>
            <a:pPr lvl="1">
              <a:lnSpc>
                <a:spcPct val="70000"/>
              </a:lnSpc>
            </a:pPr>
            <a:r>
              <a:rPr lang="es-ES" sz="2500" dirty="0" smtClean="0">
                <a:ln w="0"/>
                <a:solidFill>
                  <a:srgbClr val="0070C0"/>
                </a:solidFill>
                <a:effectLst>
                  <a:reflection blurRad="6350" stA="53000" endA="300" endPos="35500" dir="5400000" sy="-90000" algn="bl" rotWithShape="0"/>
                </a:effectLst>
                <a:latin typeface="Impact" panose="020B0806030902050204" pitchFamily="34" charset="0"/>
              </a:rPr>
              <a:t>SEPTIEMBRE (</a:t>
            </a:r>
            <a:r>
              <a:rPr lang="es-ES" sz="2500" dirty="0" smtClean="0">
                <a:ln w="0"/>
                <a:solidFill>
                  <a:srgbClr val="0070C0"/>
                </a:solidFill>
                <a:effectLst>
                  <a:reflection blurRad="6350" stA="53000" endA="300" endPos="35500" dir="5400000" sy="-90000" algn="bl" rotWithShape="0"/>
                </a:effectLst>
                <a:latin typeface="Impact" panose="020B0806030902050204" pitchFamily="34" charset="0"/>
              </a:rPr>
              <a:t>14-30 </a:t>
            </a:r>
            <a:r>
              <a:rPr lang="es-ES" sz="2500" dirty="0" smtClean="0">
                <a:ln w="0"/>
                <a:solidFill>
                  <a:srgbClr val="0070C0"/>
                </a:solidFill>
                <a:effectLst>
                  <a:reflection blurRad="6350" stA="53000" endA="300" endPos="35500" dir="5400000" sy="-90000" algn="bl" rotWithShape="0"/>
                </a:effectLst>
                <a:latin typeface="Impact" panose="020B0806030902050204" pitchFamily="34" charset="0"/>
              </a:rPr>
              <a:t>SEPTIEMBRE)</a:t>
            </a:r>
          </a:p>
          <a:p>
            <a:pPr lvl="1" algn="ctr">
              <a:lnSpc>
                <a:spcPct val="70000"/>
              </a:lnSpc>
            </a:pPr>
            <a:endParaRPr lang="es-ES" sz="2500" dirty="0">
              <a:ln w="0"/>
              <a:effectLst>
                <a:reflection blurRad="6350" stA="53000" endA="300" endPos="35500" dir="5400000" sy="-90000" algn="bl" rotWithShape="0"/>
              </a:effectLst>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1082" y="825410"/>
            <a:ext cx="3894546" cy="5040000"/>
          </a:xfrm>
          <a:prstGeom prst="rect">
            <a:avLst/>
          </a:prstGeom>
        </p:spPr>
      </p:pic>
      <p:pic>
        <p:nvPicPr>
          <p:cNvPr id="3" name="Imagen 2"/>
          <p:cNvPicPr>
            <a:picLocks noChangeAspect="1"/>
          </p:cNvPicPr>
          <p:nvPr/>
        </p:nvPicPr>
        <p:blipFill>
          <a:blip r:embed="rId3"/>
          <a:stretch>
            <a:fillRect/>
          </a:stretch>
        </p:blipFill>
        <p:spPr>
          <a:xfrm>
            <a:off x="6356507" y="1484784"/>
            <a:ext cx="5507906" cy="4168677"/>
          </a:xfrm>
          <a:prstGeom prst="rect">
            <a:avLst/>
          </a:prstGeom>
        </p:spPr>
      </p:pic>
    </p:spTree>
    <p:extLst>
      <p:ext uri="{BB962C8B-B14F-4D97-AF65-F5344CB8AC3E}">
        <p14:creationId xmlns:p14="http://schemas.microsoft.com/office/powerpoint/2010/main" val="3485147169"/>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7536160" y="2852936"/>
            <a:ext cx="3096344" cy="469359"/>
          </a:xfrm>
          <a:prstGeom prst="rect">
            <a:avLst/>
          </a:prstGeom>
          <a:noFill/>
        </p:spPr>
        <p:txBody>
          <a:bodyPr wrap="square" lIns="91440" tIns="45720" rIns="91440" bIns="45720">
            <a:spAutoFit/>
          </a:bodyPr>
          <a:lstStyle/>
          <a:p>
            <a:pPr lvl="1" algn="ctr">
              <a:lnSpc>
                <a:spcPct val="70000"/>
              </a:lnSpc>
            </a:pPr>
            <a:r>
              <a:rPr lang="es-ES" sz="3500" dirty="0" err="1" smtClean="0">
                <a:ln w="0"/>
                <a:effectLst>
                  <a:reflection blurRad="6350" stA="53000" endA="300" endPos="35500" dir="5400000" sy="-90000" algn="bl" rotWithShape="0"/>
                </a:effectLst>
                <a:latin typeface="Impact" panose="020B0806030902050204" pitchFamily="34" charset="0"/>
              </a:rPr>
              <a:t>Sep</a:t>
            </a:r>
            <a:r>
              <a:rPr lang="es-ES" sz="3500" dirty="0" smtClean="0">
                <a:ln w="0"/>
                <a:effectLst>
                  <a:reflection blurRad="6350" stA="53000" endA="300" endPos="35500" dir="5400000" sy="-90000" algn="bl" rotWithShape="0"/>
                </a:effectLst>
                <a:latin typeface="Impact" panose="020B0806030902050204" pitchFamily="34" charset="0"/>
              </a:rPr>
              <a:t>/Oct/Nov</a:t>
            </a:r>
            <a:endParaRPr lang="es-ES" sz="3500" dirty="0">
              <a:ln w="0"/>
              <a:effectLst>
                <a:reflection blurRad="6350" stA="53000" endA="300" endPos="35500" dir="5400000" sy="-90000" algn="bl" rotWithShape="0"/>
              </a:effectLst>
              <a:latin typeface="Impact" panose="020B0806030902050204" pitchFamily="34" charset="0"/>
            </a:endParaRPr>
          </a:p>
        </p:txBody>
      </p:sp>
      <p:sp>
        <p:nvSpPr>
          <p:cNvPr id="7" name="Rectángulo 6"/>
          <p:cNvSpPr/>
          <p:nvPr/>
        </p:nvSpPr>
        <p:spPr>
          <a:xfrm>
            <a:off x="6669233" y="2426538"/>
            <a:ext cx="5259415" cy="498406"/>
          </a:xfrm>
          <a:prstGeom prst="rect">
            <a:avLst/>
          </a:prstGeom>
          <a:noFill/>
        </p:spPr>
        <p:txBody>
          <a:bodyPr wrap="square" lIns="91440" tIns="45720" rIns="91440" bIns="45720">
            <a:spAutoFit/>
          </a:bodyPr>
          <a:lstStyle/>
          <a:p>
            <a:pPr lvl="1">
              <a:lnSpc>
                <a:spcPct val="70000"/>
              </a:lnSpc>
            </a:pPr>
            <a:r>
              <a:rPr lang="es-ES" sz="3600" dirty="0" smtClean="0">
                <a:ln w="0"/>
                <a:solidFill>
                  <a:srgbClr val="375160"/>
                </a:solidFill>
                <a:latin typeface="Impact" panose="020B0806030902050204" pitchFamily="34" charset="0"/>
              </a:rPr>
              <a:t>PROPUESTA </a:t>
            </a:r>
            <a:r>
              <a:rPr lang="es-ES" sz="3600" dirty="0">
                <a:ln w="0"/>
                <a:solidFill>
                  <a:srgbClr val="375160"/>
                </a:solidFill>
                <a:latin typeface="Impact" panose="020B0806030902050204" pitchFamily="34" charset="0"/>
              </a:rPr>
              <a:t>CONSENS</a:t>
            </a:r>
            <a:r>
              <a:rPr lang="es-ES" sz="3600" dirty="0" smtClean="0">
                <a:ln w="0"/>
                <a:solidFill>
                  <a:srgbClr val="375160"/>
                </a:solidFill>
                <a:latin typeface="Impact" panose="020B0806030902050204" pitchFamily="34" charset="0"/>
              </a:rPr>
              <a:t>O</a:t>
            </a:r>
            <a:endParaRPr lang="es-ES" sz="2800" dirty="0">
              <a:ln w="0"/>
              <a:solidFill>
                <a:srgbClr val="375160"/>
              </a:solidFill>
              <a:latin typeface="Impact" panose="020B0806030902050204" pitchFamily="34" charset="0"/>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623" y="387615"/>
            <a:ext cx="4172728" cy="5400000"/>
          </a:xfrm>
          <a:prstGeom prst="rect">
            <a:avLst/>
          </a:prstGeom>
        </p:spPr>
      </p:pic>
    </p:spTree>
    <p:extLst>
      <p:ext uri="{BB962C8B-B14F-4D97-AF65-F5344CB8AC3E}">
        <p14:creationId xmlns:p14="http://schemas.microsoft.com/office/powerpoint/2010/main" val="3247167536"/>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231232" y="4005064"/>
            <a:ext cx="8928992" cy="880241"/>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PROYECCIÓN TEMPERATURA</a:t>
            </a:r>
          </a:p>
          <a:p>
            <a:pPr algn="ctr">
              <a:lnSpc>
                <a:spcPct val="80000"/>
              </a:lnSpc>
            </a:pPr>
            <a:r>
              <a:rPr lang="es-CO" sz="2800" dirty="0" smtClean="0">
                <a:solidFill>
                  <a:srgbClr val="375160"/>
                </a:solidFill>
                <a:latin typeface="Impact" panose="020B0806030902050204" pitchFamily="34" charset="0"/>
              </a:rPr>
              <a:t> MODELOS </a:t>
            </a:r>
            <a:r>
              <a:rPr lang="es-CO" sz="2800" dirty="0">
                <a:solidFill>
                  <a:srgbClr val="375160"/>
                </a:solidFill>
                <a:latin typeface="Impact" panose="020B0806030902050204" pitchFamily="34" charset="0"/>
              </a:rPr>
              <a:t>NACIONALES E INTERNACIONALES</a:t>
            </a:r>
          </a:p>
        </p:txBody>
      </p:sp>
      <p:sp>
        <p:nvSpPr>
          <p:cNvPr id="5" name="CuadroTexto 4"/>
          <p:cNvSpPr txBox="1"/>
          <p:nvPr/>
        </p:nvSpPr>
        <p:spPr>
          <a:xfrm>
            <a:off x="5591944" y="4792729"/>
            <a:ext cx="1693732" cy="523220"/>
          </a:xfrm>
          <a:prstGeom prst="rect">
            <a:avLst/>
          </a:prstGeom>
          <a:noFill/>
        </p:spPr>
        <p:txBody>
          <a:bodyPr wrap="none" rtlCol="0">
            <a:spAutoFit/>
          </a:bodyPr>
          <a:lstStyle/>
          <a:p>
            <a:pPr algn="ctr"/>
            <a:r>
              <a:rPr lang="es-CO" sz="2800" dirty="0">
                <a:solidFill>
                  <a:srgbClr val="375160"/>
                </a:solidFill>
                <a:latin typeface="Myriad Pro" panose="020B0503030403020204" pitchFamily="34" charset="0"/>
              </a:rPr>
              <a:t>MENSUAL</a:t>
            </a: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627850"/>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6888088" y="504967"/>
            <a:ext cx="4468677" cy="497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p:cNvPicPr>
            <a:picLocks noChangeAspect="1"/>
          </p:cNvPicPr>
          <p:nvPr/>
        </p:nvPicPr>
        <p:blipFill>
          <a:blip r:embed="rId4"/>
          <a:stretch>
            <a:fillRect/>
          </a:stretch>
        </p:blipFill>
        <p:spPr>
          <a:xfrm>
            <a:off x="1694649" y="504967"/>
            <a:ext cx="4389117" cy="497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n 3"/>
          <p:cNvPicPr>
            <a:picLocks noChangeAspect="1"/>
          </p:cNvPicPr>
          <p:nvPr/>
        </p:nvPicPr>
        <p:blipFill>
          <a:blip r:embed="rId5" cstate="print"/>
          <a:stretch>
            <a:fillRect/>
          </a:stretch>
        </p:blipFill>
        <p:spPr>
          <a:xfrm>
            <a:off x="8084109" y="5805267"/>
            <a:ext cx="2554897" cy="1150257"/>
          </a:xfrm>
          <a:prstGeom prst="rect">
            <a:avLst/>
          </a:prstGeom>
        </p:spPr>
      </p:pic>
      <p:sp>
        <p:nvSpPr>
          <p:cNvPr id="10" name="Rectángulo 9"/>
          <p:cNvSpPr/>
          <p:nvPr/>
        </p:nvSpPr>
        <p:spPr>
          <a:xfrm>
            <a:off x="-518737" y="6380395"/>
            <a:ext cx="6584991" cy="706475"/>
          </a:xfrm>
          <a:prstGeom prst="rect">
            <a:avLst/>
          </a:prstGeom>
          <a:noFill/>
        </p:spPr>
        <p:txBody>
          <a:bodyPr wrap="square" lIns="91440" tIns="45720" rIns="91440" bIns="45720">
            <a:spAutoFit/>
          </a:bodyPr>
          <a:lstStyle/>
          <a:p>
            <a:pPr lvl="1" algn="ctr">
              <a:lnSpc>
                <a:spcPct val="70000"/>
              </a:lnSpc>
            </a:pPr>
            <a:r>
              <a:rPr lang="es-ES" sz="2800" b="1" dirty="0" smtClean="0">
                <a:ln w="0"/>
                <a:solidFill>
                  <a:srgbClr val="375160"/>
                </a:solidFill>
                <a:latin typeface="Myriad Pro" panose="020B0503030403020204" pitchFamily="34" charset="0"/>
              </a:rPr>
              <a:t>PRE</a:t>
            </a:r>
            <a:r>
              <a:rPr lang="es-ES" sz="2800" b="1" dirty="0">
                <a:ln w="0"/>
                <a:solidFill>
                  <a:srgbClr val="375160"/>
                </a:solidFill>
                <a:latin typeface="Myriad Pro" panose="020B0503030403020204" pitchFamily="34" charset="0"/>
              </a:rPr>
              <a:t>DICC</a:t>
            </a:r>
            <a:r>
              <a:rPr lang="es-ES" sz="2800" b="1" dirty="0" smtClean="0">
                <a:ln w="0"/>
                <a:solidFill>
                  <a:srgbClr val="375160"/>
                </a:solidFill>
                <a:latin typeface="Myriad Pro" panose="020B0503030403020204" pitchFamily="34" charset="0"/>
              </a:rPr>
              <a:t>IÓN </a:t>
            </a:r>
            <a:r>
              <a:rPr lang="es-ES" sz="2800" b="1" dirty="0" err="1" smtClean="0">
                <a:ln w="0"/>
                <a:solidFill>
                  <a:srgbClr val="375160"/>
                </a:solidFill>
                <a:latin typeface="Myriad Pro" panose="020B0503030403020204" pitchFamily="34" charset="0"/>
              </a:rPr>
              <a:t>IRI</a:t>
            </a:r>
            <a:endParaRPr lang="es-ES" sz="2800" b="1" dirty="0" smtClean="0">
              <a:ln w="0"/>
              <a:solidFill>
                <a:srgbClr val="375160"/>
              </a:solidFill>
              <a:latin typeface="Myriad Pro" panose="020B0503030403020204" pitchFamily="34" charset="0"/>
            </a:endParaRPr>
          </a:p>
          <a:p>
            <a:pPr lvl="1" algn="ctr">
              <a:lnSpc>
                <a:spcPct val="70000"/>
              </a:lnSpc>
            </a:pPr>
            <a:endParaRPr lang="es-ES" sz="2800" b="1" dirty="0">
              <a:ln w="0"/>
              <a:solidFill>
                <a:srgbClr val="375160"/>
              </a:solidFill>
              <a:latin typeface="Myriad Pro" panose="020B0503030403020204" pitchFamily="34" charset="0"/>
            </a:endParaRPr>
          </a:p>
        </p:txBody>
      </p:sp>
      <p:sp>
        <p:nvSpPr>
          <p:cNvPr id="11" name="CuadroTexto 10"/>
          <p:cNvSpPr txBox="1"/>
          <p:nvPr/>
        </p:nvSpPr>
        <p:spPr>
          <a:xfrm>
            <a:off x="5015880" y="863081"/>
            <a:ext cx="925253"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SON</a:t>
            </a:r>
            <a:endParaRPr lang="es-CO" sz="3600" dirty="0">
              <a:solidFill>
                <a:srgbClr val="375160"/>
              </a:solidFill>
              <a:latin typeface="Impact" panose="020B0806030902050204" pitchFamily="34" charset="0"/>
            </a:endParaRPr>
          </a:p>
        </p:txBody>
      </p:sp>
      <p:sp>
        <p:nvSpPr>
          <p:cNvPr id="12" name="CuadroTexto 11"/>
          <p:cNvSpPr txBox="1"/>
          <p:nvPr/>
        </p:nvSpPr>
        <p:spPr>
          <a:xfrm>
            <a:off x="10234087" y="836712"/>
            <a:ext cx="941283" cy="646331"/>
          </a:xfrm>
          <a:prstGeom prst="rect">
            <a:avLst/>
          </a:prstGeom>
          <a:noFill/>
        </p:spPr>
        <p:txBody>
          <a:bodyPr wrap="none" rtlCol="0">
            <a:spAutoFit/>
          </a:bodyPr>
          <a:lstStyle/>
          <a:p>
            <a:r>
              <a:rPr lang="es-CO" sz="3600" dirty="0" smtClean="0">
                <a:solidFill>
                  <a:srgbClr val="375160"/>
                </a:solidFill>
                <a:latin typeface="Impact" panose="020B0806030902050204" pitchFamily="34" charset="0"/>
              </a:rPr>
              <a:t>OND</a:t>
            </a:r>
            <a:endParaRPr lang="es-CO" sz="3600" dirty="0">
              <a:solidFill>
                <a:srgbClr val="375160"/>
              </a:solidFill>
              <a:latin typeface="Impact" panose="020B0806030902050204" pitchFamily="34" charset="0"/>
            </a:endParaRPr>
          </a:p>
        </p:txBody>
      </p:sp>
    </p:spTree>
    <p:extLst>
      <p:ext uri="{BB962C8B-B14F-4D97-AF65-F5344CB8AC3E}">
        <p14:creationId xmlns:p14="http://schemas.microsoft.com/office/powerpoint/2010/main" val="1341955904"/>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tream.ecmwf.int/data/atls13/data/data02/scratch/ps2png-atls13-a82bacafb5c306db76464bc7e824bb75-zsASoy.png"/>
          <p:cNvPicPr>
            <a:picLocks noChangeAspect="1" noChangeArrowheads="1"/>
          </p:cNvPicPr>
          <p:nvPr/>
        </p:nvPicPr>
        <p:blipFill rotWithShape="1">
          <a:blip r:embed="rId3">
            <a:extLst>
              <a:ext uri="{28A0092B-C50C-407E-A947-70E740481C1C}">
                <a14:useLocalDpi xmlns:a14="http://schemas.microsoft.com/office/drawing/2010/main" val="0"/>
              </a:ext>
            </a:extLst>
          </a:blip>
          <a:srcRect t="14563"/>
          <a:stretch/>
        </p:blipFill>
        <p:spPr bwMode="auto">
          <a:xfrm>
            <a:off x="1388362" y="3212976"/>
            <a:ext cx="4863181" cy="2833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tream.ecmwf.int/data/atls13/data/data02/scratch/ps2png-atls13-a82bacafb5c306db76464bc7e824bb75-L8p2dc.png"/>
          <p:cNvPicPr>
            <a:picLocks noChangeAspect="1" noChangeArrowheads="1"/>
          </p:cNvPicPr>
          <p:nvPr/>
        </p:nvPicPr>
        <p:blipFill rotWithShape="1">
          <a:blip r:embed="rId4">
            <a:extLst>
              <a:ext uri="{28A0092B-C50C-407E-A947-70E740481C1C}">
                <a14:useLocalDpi xmlns:a14="http://schemas.microsoft.com/office/drawing/2010/main" val="0"/>
              </a:ext>
            </a:extLst>
          </a:blip>
          <a:srcRect t="16426"/>
          <a:stretch/>
        </p:blipFill>
        <p:spPr bwMode="auto">
          <a:xfrm>
            <a:off x="1388362" y="195769"/>
            <a:ext cx="4971595" cy="283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19336" y="6381328"/>
            <a:ext cx="7809720" cy="404854"/>
          </a:xfrm>
          <a:prstGeom prst="rect">
            <a:avLst/>
          </a:prstGeom>
          <a:noFill/>
        </p:spPr>
        <p:txBody>
          <a:bodyPr wrap="square" lIns="91440" tIns="45720" rIns="91440" bIns="45720">
            <a:spAutoFit/>
          </a:bodyPr>
          <a:lstStyle/>
          <a:p>
            <a:pPr lvl="1" algn="ctr">
              <a:lnSpc>
                <a:spcPct val="70000"/>
              </a:lnSpc>
            </a:pPr>
            <a:r>
              <a:rPr lang="es-ES" sz="2800" b="1" dirty="0" smtClean="0">
                <a:ln w="0"/>
                <a:solidFill>
                  <a:srgbClr val="375160"/>
                </a:solidFill>
                <a:latin typeface="Myriad Pro" panose="020B0503030403020204" pitchFamily="34" charset="0"/>
              </a:rPr>
              <a:t>PREDICCIÓN CENTRO EUROPEO</a:t>
            </a:r>
            <a:endParaRPr lang="es-ES" sz="2800" b="1" dirty="0">
              <a:ln w="0"/>
              <a:solidFill>
                <a:srgbClr val="375160"/>
              </a:solidFill>
              <a:latin typeface="Myriad Pro" panose="020B0503030403020204" pitchFamily="34" charset="0"/>
            </a:endParaRPr>
          </a:p>
        </p:txBody>
      </p:sp>
      <p:sp>
        <p:nvSpPr>
          <p:cNvPr id="9" name="CuadroTexto 8"/>
          <p:cNvSpPr txBox="1"/>
          <p:nvPr/>
        </p:nvSpPr>
        <p:spPr>
          <a:xfrm>
            <a:off x="1639518" y="2382638"/>
            <a:ext cx="925253" cy="646331"/>
          </a:xfrm>
          <a:prstGeom prst="rect">
            <a:avLst/>
          </a:prstGeom>
          <a:noFill/>
        </p:spPr>
        <p:txBody>
          <a:bodyPr wrap="none" rtlCol="0">
            <a:spAutoFit/>
          </a:bodyPr>
          <a:lstStyle/>
          <a:p>
            <a:r>
              <a:rPr lang="es-CO" sz="3600" dirty="0" smtClean="0">
                <a:latin typeface="Impact" panose="020B0806030902050204" pitchFamily="34" charset="0"/>
              </a:rPr>
              <a:t>SON</a:t>
            </a:r>
            <a:endParaRPr lang="es-CO" sz="3600" dirty="0">
              <a:latin typeface="Impact" panose="020B0806030902050204" pitchFamily="34" charset="0"/>
            </a:endParaRPr>
          </a:p>
        </p:txBody>
      </p:sp>
      <p:sp>
        <p:nvSpPr>
          <p:cNvPr id="11" name="CuadroTexto 10"/>
          <p:cNvSpPr txBox="1"/>
          <p:nvPr/>
        </p:nvSpPr>
        <p:spPr>
          <a:xfrm>
            <a:off x="1559496" y="5215838"/>
            <a:ext cx="941283" cy="646331"/>
          </a:xfrm>
          <a:prstGeom prst="rect">
            <a:avLst/>
          </a:prstGeom>
          <a:noFill/>
        </p:spPr>
        <p:txBody>
          <a:bodyPr wrap="none" rtlCol="0">
            <a:spAutoFit/>
          </a:bodyPr>
          <a:lstStyle/>
          <a:p>
            <a:r>
              <a:rPr lang="es-CO" sz="3600" dirty="0" smtClean="0">
                <a:latin typeface="Impact" panose="020B0806030902050204" pitchFamily="34" charset="0"/>
              </a:rPr>
              <a:t>OND</a:t>
            </a:r>
          </a:p>
        </p:txBody>
      </p:sp>
      <p:sp>
        <p:nvSpPr>
          <p:cNvPr id="12" name="CuadroTexto 11"/>
          <p:cNvSpPr txBox="1"/>
          <p:nvPr/>
        </p:nvSpPr>
        <p:spPr>
          <a:xfrm>
            <a:off x="7176120" y="2870509"/>
            <a:ext cx="4148764" cy="1200329"/>
          </a:xfrm>
          <a:prstGeom prst="rect">
            <a:avLst/>
          </a:prstGeom>
          <a:noFill/>
        </p:spPr>
        <p:txBody>
          <a:bodyPr wrap="none" rtlCol="0">
            <a:spAutoFit/>
          </a:bodyPr>
          <a:lstStyle/>
          <a:p>
            <a:r>
              <a:rPr lang="es-CO" sz="3600" dirty="0" smtClean="0">
                <a:latin typeface="Impact" panose="020B0806030902050204" pitchFamily="34" charset="0"/>
              </a:rPr>
              <a:t>Temperatura del Aire</a:t>
            </a:r>
          </a:p>
          <a:p>
            <a:endParaRPr lang="es-CO" sz="3600" dirty="0" smtClean="0">
              <a:solidFill>
                <a:srgbClr val="FF5D5D"/>
              </a:solidFill>
              <a:latin typeface="Impact" panose="020B0806030902050204" pitchFamily="34" charset="0"/>
            </a:endParaRPr>
          </a:p>
        </p:txBody>
      </p:sp>
    </p:spTree>
    <p:extLst>
      <p:ext uri="{BB962C8B-B14F-4D97-AF65-F5344CB8AC3E}">
        <p14:creationId xmlns:p14="http://schemas.microsoft.com/office/powerpoint/2010/main" val="449901263"/>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816768" y="5789493"/>
            <a:ext cx="9939415" cy="814069"/>
          </a:xfrm>
          <a:prstGeom prst="rect">
            <a:avLst/>
          </a:prstGeom>
          <a:noFill/>
        </p:spPr>
        <p:txBody>
          <a:bodyPr wrap="square" lIns="91440" tIns="45720" rIns="91440" bIns="45720">
            <a:spAutoFit/>
          </a:bodyPr>
          <a:lstStyle/>
          <a:p>
            <a:pPr lvl="1" algn="ctr">
              <a:lnSpc>
                <a:spcPct val="70000"/>
              </a:lnSpc>
            </a:pPr>
            <a:r>
              <a:rPr lang="es-ES" sz="3200" dirty="0" smtClean="0">
                <a:ln w="0"/>
                <a:solidFill>
                  <a:schemeClr val="bg1"/>
                </a:solidFill>
                <a:latin typeface="Impact" panose="020B0806030902050204" pitchFamily="34" charset="0"/>
              </a:rPr>
              <a:t>P</a:t>
            </a:r>
            <a:r>
              <a:rPr lang="es-ES" sz="3200" dirty="0">
                <a:ln w="0"/>
                <a:solidFill>
                  <a:schemeClr val="bg1"/>
                </a:solidFill>
                <a:latin typeface="Impact" panose="020B0806030902050204" pitchFamily="34" charset="0"/>
              </a:rPr>
              <a:t>REDI</a:t>
            </a:r>
            <a:r>
              <a:rPr lang="es-ES" sz="3200" dirty="0" smtClean="0">
                <a:ln w="0"/>
                <a:solidFill>
                  <a:schemeClr val="bg1"/>
                </a:solidFill>
                <a:latin typeface="Impact" panose="020B0806030902050204" pitchFamily="34" charset="0"/>
              </a:rPr>
              <a:t>CCIÓN - CPT</a:t>
            </a:r>
          </a:p>
          <a:p>
            <a:pPr lvl="1" algn="ctr">
              <a:lnSpc>
                <a:spcPct val="70000"/>
              </a:lnSpc>
            </a:pPr>
            <a:r>
              <a:rPr lang="es-ES" sz="3500" dirty="0" smtClean="0">
                <a:ln w="0"/>
                <a:latin typeface="Impact" panose="020B0806030902050204" pitchFamily="34" charset="0"/>
              </a:rPr>
              <a:t>TEMPERATURA MEDIA MÁXIMA</a:t>
            </a:r>
          </a:p>
        </p:txBody>
      </p:sp>
      <p:sp>
        <p:nvSpPr>
          <p:cNvPr id="11" name="Rectángulo 10"/>
          <p:cNvSpPr/>
          <p:nvPr/>
        </p:nvSpPr>
        <p:spPr>
          <a:xfrm>
            <a:off x="5591944" y="806210"/>
            <a:ext cx="1447833"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OCTUBRE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6" name="Rectángulo 15"/>
          <p:cNvSpPr/>
          <p:nvPr/>
        </p:nvSpPr>
        <p:spPr>
          <a:xfrm>
            <a:off x="9350748" y="786106"/>
            <a:ext cx="164179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NOVIEMBRE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7" name="Rectángulo 16"/>
          <p:cNvSpPr/>
          <p:nvPr/>
        </p:nvSpPr>
        <p:spPr>
          <a:xfrm>
            <a:off x="1991544" y="806209"/>
            <a:ext cx="1715534"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SEPTIEMBRE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2" name="Rectángulo 1"/>
          <p:cNvSpPr/>
          <p:nvPr/>
        </p:nvSpPr>
        <p:spPr>
          <a:xfrm>
            <a:off x="3791744" y="2394714"/>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7248128" y="2394714"/>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p:cNvSpPr/>
          <p:nvPr/>
        </p:nvSpPr>
        <p:spPr>
          <a:xfrm>
            <a:off x="10632504" y="2396295"/>
            <a:ext cx="360040" cy="98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158" y="1136966"/>
            <a:ext cx="3477273" cy="450000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427" y="1124796"/>
            <a:ext cx="3477273" cy="450000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280" y="1114744"/>
            <a:ext cx="3477273" cy="4500000"/>
          </a:xfrm>
          <a:prstGeom prst="rect">
            <a:avLst/>
          </a:prstGeom>
        </p:spPr>
      </p:pic>
    </p:spTree>
    <p:extLst>
      <p:ext uri="{BB962C8B-B14F-4D97-AF65-F5344CB8AC3E}">
        <p14:creationId xmlns:p14="http://schemas.microsoft.com/office/powerpoint/2010/main" val="2003275387"/>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1032792" y="5815072"/>
            <a:ext cx="9939415" cy="814069"/>
          </a:xfrm>
          <a:prstGeom prst="rect">
            <a:avLst/>
          </a:prstGeom>
          <a:noFill/>
        </p:spPr>
        <p:txBody>
          <a:bodyPr wrap="square" lIns="91440" tIns="45720" rIns="91440" bIns="45720">
            <a:spAutoFit/>
          </a:bodyPr>
          <a:lstStyle/>
          <a:p>
            <a:pPr lvl="1" algn="ctr">
              <a:lnSpc>
                <a:spcPct val="70000"/>
              </a:lnSpc>
            </a:pPr>
            <a:r>
              <a:rPr lang="es-ES" sz="3200" dirty="0" smtClean="0">
                <a:ln w="0"/>
                <a:solidFill>
                  <a:schemeClr val="bg1"/>
                </a:solidFill>
                <a:latin typeface="Impact" panose="020B0806030902050204" pitchFamily="34" charset="0"/>
              </a:rPr>
              <a:t>P</a:t>
            </a:r>
            <a:r>
              <a:rPr lang="es-ES" sz="3200" dirty="0">
                <a:ln w="0"/>
                <a:solidFill>
                  <a:schemeClr val="bg1"/>
                </a:solidFill>
                <a:latin typeface="Impact" panose="020B0806030902050204" pitchFamily="34" charset="0"/>
              </a:rPr>
              <a:t>REDIC</a:t>
            </a:r>
            <a:r>
              <a:rPr lang="es-ES" sz="3200" dirty="0" smtClean="0">
                <a:ln w="0"/>
                <a:solidFill>
                  <a:schemeClr val="bg1"/>
                </a:solidFill>
                <a:latin typeface="Impact" panose="020B0806030902050204" pitchFamily="34" charset="0"/>
              </a:rPr>
              <a:t>CIÓN - CPT</a:t>
            </a:r>
          </a:p>
          <a:p>
            <a:pPr lvl="1" algn="ctr">
              <a:lnSpc>
                <a:spcPct val="70000"/>
              </a:lnSpc>
            </a:pPr>
            <a:r>
              <a:rPr lang="es-ES" sz="3500" dirty="0" smtClean="0">
                <a:ln w="0"/>
                <a:latin typeface="Impact" panose="020B0806030902050204" pitchFamily="34" charset="0"/>
              </a:rPr>
              <a:t>TEMPERATURA MEDIA MÍNIMA</a:t>
            </a:r>
          </a:p>
        </p:txBody>
      </p:sp>
      <p:sp>
        <p:nvSpPr>
          <p:cNvPr id="11" name="Rectángulo 10"/>
          <p:cNvSpPr/>
          <p:nvPr/>
        </p:nvSpPr>
        <p:spPr>
          <a:xfrm>
            <a:off x="2063552" y="564954"/>
            <a:ext cx="1715534"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SEPTIEMBRE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6" name="Rectángulo 15"/>
          <p:cNvSpPr/>
          <p:nvPr/>
        </p:nvSpPr>
        <p:spPr>
          <a:xfrm>
            <a:off x="5735960" y="579328"/>
            <a:ext cx="1447833"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OCTUBRE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sp>
        <p:nvSpPr>
          <p:cNvPr id="17" name="Rectángulo 16"/>
          <p:cNvSpPr/>
          <p:nvPr/>
        </p:nvSpPr>
        <p:spPr>
          <a:xfrm>
            <a:off x="9258488" y="564953"/>
            <a:ext cx="1641796" cy="307777"/>
          </a:xfrm>
          <a:prstGeom prst="rect">
            <a:avLst/>
          </a:prstGeom>
        </p:spPr>
        <p:txBody>
          <a:bodyPr wrap="none">
            <a:spAutoFit/>
          </a:bodyPr>
          <a:lstStyle/>
          <a:p>
            <a:pPr lvl="1" algn="ctr">
              <a:lnSpc>
                <a:spcPct val="70000"/>
              </a:lnSpc>
            </a:pPr>
            <a:r>
              <a:rPr lang="es-ES" sz="2000" b="1" dirty="0" smtClean="0">
                <a:ln w="0"/>
                <a:solidFill>
                  <a:srgbClr val="375160"/>
                </a:solidFill>
                <a:effectLst>
                  <a:reflection blurRad="6350" stA="53000" endA="300" endPos="35500" dir="5400000" sy="-90000" algn="bl" rotWithShape="0"/>
                </a:effectLst>
                <a:latin typeface="Myriad Pro" panose="020B0503030403020204" pitchFamily="34" charset="0"/>
              </a:rPr>
              <a:t>NOVIEMBRE</a:t>
            </a:r>
            <a:endParaRPr lang="es-ES" sz="2000" b="1" dirty="0">
              <a:ln w="0"/>
              <a:solidFill>
                <a:srgbClr val="375160"/>
              </a:solidFill>
              <a:effectLst>
                <a:reflection blurRad="6350" stA="53000" endA="300" endPos="35500" dir="5400000" sy="-90000" algn="bl" rotWithShape="0"/>
              </a:effectLst>
              <a:latin typeface="Myriad Pro" panose="020B0503030403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472" y="980728"/>
            <a:ext cx="3477273" cy="450000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880" y="980728"/>
            <a:ext cx="3477273" cy="4500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280" y="980728"/>
            <a:ext cx="3477273" cy="4500000"/>
          </a:xfrm>
          <a:prstGeom prst="rect">
            <a:avLst/>
          </a:prstGeom>
        </p:spPr>
      </p:pic>
    </p:spTree>
    <p:extLst>
      <p:ext uri="{BB962C8B-B14F-4D97-AF65-F5344CB8AC3E}">
        <p14:creationId xmlns:p14="http://schemas.microsoft.com/office/powerpoint/2010/main" val="3151724119"/>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3863290"/>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5. ALERTAS</a:t>
            </a:r>
            <a:r>
              <a:rPr lang="es-CO" sz="3600" dirty="0" smtClean="0">
                <a:solidFill>
                  <a:srgbClr val="375160"/>
                </a:solidFill>
                <a:latin typeface="Impact" panose="020B0806030902050204" pitchFamily="34" charset="0"/>
              </a:rPr>
              <a:t> </a:t>
            </a:r>
            <a:r>
              <a:rPr lang="es-CO" sz="4500" dirty="0" smtClean="0">
                <a:solidFill>
                  <a:srgbClr val="375160"/>
                </a:solidFill>
                <a:latin typeface="Impact" panose="020B0806030902050204" pitchFamily="34" charset="0"/>
              </a:rPr>
              <a:t>ACTUALES</a:t>
            </a:r>
          </a:p>
          <a:p>
            <a:pPr algn="ctr">
              <a:lnSpc>
                <a:spcPct val="80000"/>
              </a:lnSpc>
            </a:pPr>
            <a:r>
              <a:rPr lang="es-CO" sz="2500" dirty="0" smtClean="0">
                <a:solidFill>
                  <a:srgbClr val="375160"/>
                </a:solidFill>
                <a:latin typeface="Impact" panose="020B0806030902050204" pitchFamily="34" charset="0"/>
              </a:rPr>
              <a:t>HIDROLOGIA</a:t>
            </a:r>
            <a:endParaRPr lang="es-CO" sz="2500" dirty="0">
              <a:solidFill>
                <a:srgbClr val="375160"/>
              </a:solidFill>
              <a:latin typeface="Impact" panose="020B0806030902050204" pitchFamily="34" charset="0"/>
            </a:endParaRPr>
          </a:p>
        </p:txBody>
      </p:sp>
      <p:sp>
        <p:nvSpPr>
          <p:cNvPr id="5" name="CuadroTexto 4"/>
          <p:cNvSpPr txBox="1"/>
          <p:nvPr/>
        </p:nvSpPr>
        <p:spPr>
          <a:xfrm>
            <a:off x="5719374" y="4817397"/>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942525"/>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1919536" y="404664"/>
            <a:ext cx="9286875" cy="5448300"/>
          </a:xfrm>
          <a:prstGeom prst="rect">
            <a:avLst/>
          </a:prstGeom>
        </p:spPr>
      </p:pic>
      <p:sp>
        <p:nvSpPr>
          <p:cNvPr id="2" name="Rectángulo redondeado 1"/>
          <p:cNvSpPr/>
          <p:nvPr/>
        </p:nvSpPr>
        <p:spPr>
          <a:xfrm>
            <a:off x="7482892" y="1304272"/>
            <a:ext cx="3528392" cy="216024"/>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Rectángulo redondeado 3"/>
          <p:cNvSpPr/>
          <p:nvPr/>
        </p:nvSpPr>
        <p:spPr>
          <a:xfrm>
            <a:off x="3647728" y="1520712"/>
            <a:ext cx="7363556" cy="540136"/>
          </a:xfrm>
          <a:prstGeom prst="round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redondeado 4"/>
          <p:cNvSpPr/>
          <p:nvPr/>
        </p:nvSpPr>
        <p:spPr>
          <a:xfrm>
            <a:off x="4151784" y="3068884"/>
            <a:ext cx="2016224" cy="216100"/>
          </a:xfrm>
          <a:prstGeom prst="roundRect">
            <a:avLst/>
          </a:prstGeom>
          <a:solidFill>
            <a:srgbClr val="FF66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redondeado 5"/>
          <p:cNvSpPr/>
          <p:nvPr/>
        </p:nvSpPr>
        <p:spPr>
          <a:xfrm>
            <a:off x="3694684" y="4856634"/>
            <a:ext cx="792088" cy="216100"/>
          </a:xfrm>
          <a:prstGeom prst="round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redondeado 6"/>
          <p:cNvSpPr/>
          <p:nvPr/>
        </p:nvSpPr>
        <p:spPr>
          <a:xfrm>
            <a:off x="7482892" y="5301208"/>
            <a:ext cx="1781460" cy="216024"/>
          </a:xfrm>
          <a:prstGeom prst="roundRect">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035108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ángulo 8"/>
          <p:cNvSpPr/>
          <p:nvPr/>
        </p:nvSpPr>
        <p:spPr>
          <a:xfrm>
            <a:off x="1199456" y="6093296"/>
            <a:ext cx="10992544" cy="764704"/>
          </a:xfrm>
          <a:prstGeom prst="rect">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Conector recto 5"/>
          <p:cNvCxnSpPr/>
          <p:nvPr/>
        </p:nvCxnSpPr>
        <p:spPr>
          <a:xfrm>
            <a:off x="1199456" y="4519251"/>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847528" y="3861048"/>
            <a:ext cx="8856984" cy="757130"/>
          </a:xfrm>
          <a:prstGeom prst="rect">
            <a:avLst/>
          </a:prstGeom>
          <a:noFill/>
        </p:spPr>
        <p:txBody>
          <a:bodyPr wrap="square" rtlCol="0">
            <a:spAutoFit/>
          </a:bodyPr>
          <a:lstStyle/>
          <a:p>
            <a:pPr algn="ctr">
              <a:lnSpc>
                <a:spcPct val="80000"/>
              </a:lnSpc>
            </a:pPr>
            <a:r>
              <a:rPr lang="es-CO" sz="5400" dirty="0" smtClean="0">
                <a:solidFill>
                  <a:srgbClr val="375160"/>
                </a:solidFill>
                <a:latin typeface="Impact" panose="020B0806030902050204" pitchFamily="34" charset="0"/>
              </a:rPr>
              <a:t>SEGUIMIENTO SEPTIEMBRE</a:t>
            </a:r>
            <a:endParaRPr lang="es-CO" sz="5400" dirty="0">
              <a:solidFill>
                <a:srgbClr val="375160"/>
              </a:solidFill>
              <a:latin typeface="Impact" panose="020B0806030902050204" pitchFamily="34" charset="0"/>
            </a:endParaRPr>
          </a:p>
        </p:txBody>
      </p:sp>
      <p:grpSp>
        <p:nvGrpSpPr>
          <p:cNvPr id="2" name="Grupo 1"/>
          <p:cNvGrpSpPr/>
          <p:nvPr/>
        </p:nvGrpSpPr>
        <p:grpSpPr>
          <a:xfrm>
            <a:off x="8276701" y="6184319"/>
            <a:ext cx="3651947" cy="557049"/>
            <a:chOff x="3647728" y="5733256"/>
            <a:chExt cx="5828282" cy="889016"/>
          </a:xfrm>
        </p:grpSpPr>
        <p:pic>
          <p:nvPicPr>
            <p:cNvPr id="4" name="Imagen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46893"/>
            <a:stretch/>
          </p:blipFill>
          <p:spPr>
            <a:xfrm>
              <a:off x="8002556" y="5987529"/>
              <a:ext cx="1473454" cy="634743"/>
            </a:xfrm>
            <a:prstGeom prst="rect">
              <a:avLst/>
            </a:prstGeom>
          </p:spPr>
        </p:pic>
        <p:pic>
          <p:nvPicPr>
            <p:cNvPr id="5" name="Imagen 4" descr="--Logo IDEAM-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5733256"/>
              <a:ext cx="1766227" cy="889016"/>
            </a:xfrm>
            <a:prstGeom prst="rect">
              <a:avLst/>
            </a:prstGeom>
          </p:spPr>
        </p:pic>
        <p:pic>
          <p:nvPicPr>
            <p:cNvPr id="8" name="Imagen 7"/>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l="-711" t="27791" r="55305" b="15339"/>
            <a:stretch/>
          </p:blipFill>
          <p:spPr>
            <a:xfrm>
              <a:off x="5621083" y="6016426"/>
              <a:ext cx="2114404" cy="605846"/>
            </a:xfrm>
            <a:prstGeom prst="rect">
              <a:avLst/>
            </a:prstGeom>
          </p:spPr>
        </p:pic>
      </p:grpSp>
    </p:spTree>
    <p:extLst>
      <p:ext uri="{BB962C8B-B14F-4D97-AF65-F5344CB8AC3E}">
        <p14:creationId xmlns:p14="http://schemas.microsoft.com/office/powerpoint/2010/main" val="476012435"/>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NIVELES DE LOS RÍOS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384248"/>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15480" y="130628"/>
            <a:ext cx="2952328" cy="5760640"/>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a:solidFill>
                  <a:schemeClr val="bg1"/>
                </a:solidFill>
                <a:latin typeface="Impact" panose="020B0806030902050204" pitchFamily="34" charset="0"/>
              </a:rPr>
              <a:t>REGIÓN </a:t>
            </a:r>
            <a:r>
              <a:rPr lang="es-CO" dirty="0" smtClean="0">
                <a:solidFill>
                  <a:schemeClr val="bg1"/>
                </a:solidFill>
                <a:latin typeface="Impact" panose="020B0806030902050204" pitchFamily="34" charset="0"/>
              </a:rPr>
              <a:t>CARIBE</a:t>
            </a:r>
            <a:endParaRPr lang="es-CO" dirty="0">
              <a:solidFill>
                <a:schemeClr val="bg1"/>
              </a:solidFill>
              <a:latin typeface="Impact" panose="020B0806030902050204" pitchFamily="34" charset="0"/>
            </a:endParaRP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CRECIENTES SÚBITAS EN LOS RÍOS QUE NACEN EN LA SIERRA NEVADA DE SANTA MARTA</a:t>
            </a:r>
            <a:r>
              <a:rPr lang="es-CO" sz="1100" b="1" dirty="0" smtClean="0">
                <a:solidFill>
                  <a:schemeClr val="tx1"/>
                </a:solidFill>
                <a:latin typeface="Arial Narrow" panose="020B0606020202030204" pitchFamily="34" charset="0"/>
                <a:ea typeface="PMingLiU" pitchFamily="18" charset="-120"/>
              </a:rPr>
              <a:t>.</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rPr>
              <a:t>PROBABILIDAD DE INCREMENTOS SÚBITOS EN LOS RÍOS DEL GOLFO DE URABÁ.</a:t>
            </a: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CRECIENTES SÚBITAS EN AFLUENTES DEL RIO CESAR.</a:t>
            </a:r>
            <a:endParaRPr lang="es-CO" sz="1100" dirty="0">
              <a:solidFill>
                <a:schemeClr val="tx1"/>
              </a:solidFill>
            </a:endParaRPr>
          </a:p>
          <a:p>
            <a:pPr marL="171450" indent="-171450" algn="ctr" defTabSz="648035">
              <a:buFont typeface="Arial" panose="020B0604020202020204" pitchFamily="34" charset="0"/>
              <a:buChar char="•"/>
              <a:defRPr/>
            </a:pPr>
            <a:endParaRPr lang="es-CO" sz="1100" dirty="0">
              <a:solidFill>
                <a:schemeClr val="tx1"/>
              </a:solidFill>
              <a:latin typeface="Arial Narrow" panose="020B0606020202030204" pitchFamily="34" charset="0"/>
              <a:ea typeface="PMingLiU" pitchFamily="18" charset="-120"/>
            </a:endParaRP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CRECIENTES SÚBITAS EN EL RIO SAN JORGE.</a:t>
            </a:r>
          </a:p>
          <a:p>
            <a:pPr algn="just" defTabSz="648035">
              <a:defRPr/>
            </a:pPr>
            <a:endParaRPr lang="es-CO" sz="1100" b="1" dirty="0">
              <a:solidFill>
                <a:schemeClr val="tx1"/>
              </a:solidFill>
              <a:latin typeface="Arial Narrow" panose="020B0606020202030204" pitchFamily="34" charset="0"/>
              <a:ea typeface="PMingLiU" pitchFamily="18" charset="-120"/>
            </a:endParaRPr>
          </a:p>
        </p:txBody>
      </p:sp>
      <p:sp>
        <p:nvSpPr>
          <p:cNvPr id="5" name="Rectángulo 4"/>
          <p:cNvSpPr/>
          <p:nvPr/>
        </p:nvSpPr>
        <p:spPr>
          <a:xfrm>
            <a:off x="4583832" y="116632"/>
            <a:ext cx="2952328" cy="5760640"/>
          </a:xfrm>
          <a:prstGeom prst="rect">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solidFill>
                  <a:schemeClr val="bg1"/>
                </a:solidFill>
                <a:latin typeface="Impact" panose="020B0806030902050204" pitchFamily="34" charset="0"/>
              </a:rPr>
              <a:t>REGIÓN PACIFICO</a:t>
            </a:r>
            <a:endParaRPr lang="es-CO" dirty="0">
              <a:solidFill>
                <a:schemeClr val="bg1"/>
              </a:solidFill>
              <a:latin typeface="Impact" panose="020B0806030902050204" pitchFamily="34" charset="0"/>
            </a:endParaRP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EN LA CUENCA DEL RIO ATRATO.</a:t>
            </a:r>
          </a:p>
          <a:p>
            <a:pPr algn="ctr" defTabSz="648035">
              <a:defRPr/>
            </a:pPr>
            <a:endParaRPr lang="es-CO" sz="1400" b="1" dirty="0">
              <a:solidFill>
                <a:schemeClr val="tx1"/>
              </a:solidFill>
              <a:latin typeface="Arial Narrow" pitchFamily="34" charset="0"/>
              <a:ea typeface="PMingLiU" pitchFamily="18" charset="-120"/>
            </a:endParaRPr>
          </a:p>
          <a:p>
            <a:pPr algn="just" defTabSz="648035">
              <a:defRPr/>
            </a:pPr>
            <a:endParaRPr lang="es-CO" sz="1400" b="1" dirty="0">
              <a:solidFill>
                <a:schemeClr val="tx1"/>
              </a:solidFill>
              <a:latin typeface="Arial Narrow" pitchFamily="34" charset="0"/>
              <a:ea typeface="PMingLiU" pitchFamily="18" charset="-120"/>
            </a:endParaRPr>
          </a:p>
          <a:p>
            <a:pPr algn="ctr"/>
            <a:r>
              <a:rPr lang="es-CO" dirty="0">
                <a:solidFill>
                  <a:schemeClr val="bg1"/>
                </a:solidFill>
                <a:latin typeface="Impact" panose="020B0806030902050204" pitchFamily="34" charset="0"/>
              </a:rPr>
              <a:t>REGIÓN ANDINA</a:t>
            </a: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EN LA CUENCA BAJA DEL RÍO CAUCA.</a:t>
            </a:r>
          </a:p>
          <a:p>
            <a:pPr algn="just" defTabSz="648035">
              <a:defRPr/>
            </a:pPr>
            <a:endParaRPr lang="es-CO" sz="1400" b="1" dirty="0">
              <a:solidFill>
                <a:schemeClr val="tx1"/>
              </a:solidFill>
              <a:latin typeface="Arial Narrow" pitchFamily="34" charset="0"/>
              <a:ea typeface="PMingLiU" pitchFamily="18" charset="-120"/>
            </a:endParaRPr>
          </a:p>
          <a:p>
            <a:pPr algn="ctr"/>
            <a:r>
              <a:rPr lang="es-CO" dirty="0">
                <a:solidFill>
                  <a:schemeClr val="bg1"/>
                </a:solidFill>
                <a:latin typeface="Impact" panose="020B0806030902050204" pitchFamily="34" charset="0"/>
              </a:rPr>
              <a:t>REGIÓN CARIBE</a:t>
            </a: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EN EL RÍO SINÚ (CUENCA BAJA).</a:t>
            </a:r>
          </a:p>
        </p:txBody>
      </p:sp>
      <p:sp>
        <p:nvSpPr>
          <p:cNvPr id="6" name="Rectángulo 5"/>
          <p:cNvSpPr/>
          <p:nvPr/>
        </p:nvSpPr>
        <p:spPr>
          <a:xfrm>
            <a:off x="7680176" y="117210"/>
            <a:ext cx="2952328" cy="5760640"/>
          </a:xfrm>
          <a:prstGeom prst="rect">
            <a:avLst/>
          </a:prstGeom>
          <a:solidFill>
            <a:srgbClr val="FF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O" dirty="0" smtClean="0">
              <a:solidFill>
                <a:schemeClr val="tx1"/>
              </a:solidFill>
              <a:latin typeface="Impact" panose="020B0806030902050204" pitchFamily="34" charset="0"/>
            </a:endParaRPr>
          </a:p>
          <a:p>
            <a:pPr algn="ctr"/>
            <a:endParaRPr lang="es-CO" dirty="0">
              <a:solidFill>
                <a:schemeClr val="tx1"/>
              </a:solidFill>
              <a:latin typeface="Impact" panose="020B0806030902050204" pitchFamily="34" charset="0"/>
            </a:endParaRPr>
          </a:p>
          <a:p>
            <a:pPr algn="ctr" defTabSz="648035">
              <a:defRPr/>
            </a:pPr>
            <a:endParaRPr lang="es-CO" sz="1100" b="1" dirty="0" smtClean="0">
              <a:solidFill>
                <a:schemeClr val="tx1"/>
              </a:solidFill>
              <a:latin typeface="Arial Narrow" panose="020B0606020202030204" pitchFamily="34" charset="0"/>
              <a:ea typeface="PMingLiU" pitchFamily="18" charset="-120"/>
            </a:endParaRPr>
          </a:p>
          <a:p>
            <a:pPr marL="171450" indent="-171450" algn="ctr" defTabSz="648035">
              <a:buFont typeface="Arial" panose="020B0604020202020204" pitchFamily="34" charset="0"/>
              <a:buChar char="•"/>
              <a:defRPr/>
            </a:pPr>
            <a:endParaRPr lang="es-CO" sz="1100" b="1" dirty="0">
              <a:solidFill>
                <a:schemeClr val="tx1"/>
              </a:solidFill>
              <a:latin typeface="Arial Narrow" panose="020B0606020202030204" pitchFamily="34" charset="0"/>
              <a:ea typeface="PMingLiU" pitchFamily="18" charset="-120"/>
            </a:endParaRPr>
          </a:p>
          <a:p>
            <a:pPr marL="171450" indent="-171450" algn="ctr" defTabSz="648035">
              <a:buFont typeface="Arial" panose="020B0604020202020204" pitchFamily="34" charset="0"/>
              <a:buChar char="•"/>
              <a:defRPr/>
            </a:pPr>
            <a:r>
              <a:rPr lang="es-CO" dirty="0" smtClean="0">
                <a:solidFill>
                  <a:schemeClr val="tx1"/>
                </a:solidFill>
                <a:latin typeface="Impact" panose="020B0806030902050204" pitchFamily="34" charset="0"/>
              </a:rPr>
              <a:t>REGIÓN PACIFICA</a:t>
            </a:r>
            <a:endParaRPr lang="es-CO" dirty="0">
              <a:solidFill>
                <a:schemeClr val="tx1"/>
              </a:solidFill>
              <a:latin typeface="Impact" panose="020B0806030902050204" pitchFamily="34" charset="0"/>
            </a:endParaRPr>
          </a:p>
          <a:p>
            <a:pPr marL="171450" indent="-171450" algn="ctr" defTabSz="648035">
              <a:buFont typeface="Arial" panose="020B0604020202020204" pitchFamily="34" charset="0"/>
              <a:buChar char="•"/>
              <a:defRPr/>
            </a:pPr>
            <a:r>
              <a:rPr lang="es-CO" sz="1100" b="1" dirty="0">
                <a:solidFill>
                  <a:schemeClr val="tx1"/>
                </a:solidFill>
                <a:latin typeface="Arial Narrow" panose="020B0606020202030204" pitchFamily="34" charset="0"/>
                <a:ea typeface="PMingLiU" pitchFamily="18" charset="-120"/>
              </a:rPr>
              <a:t>NIVELES ALTOS DEL RÍO SAN JUAN.</a:t>
            </a:r>
          </a:p>
          <a:p>
            <a:pPr algn="ctr" defTabSz="648035">
              <a:defRPr/>
            </a:pPr>
            <a:endParaRPr lang="es-CO" sz="1100" b="1" dirty="0">
              <a:solidFill>
                <a:schemeClr val="tx1"/>
              </a:solidFill>
              <a:latin typeface="Arial Narrow" panose="020B0606020202030204" pitchFamily="34" charset="0"/>
              <a:ea typeface="PMingLiU" pitchFamily="18" charset="-120"/>
            </a:endParaRPr>
          </a:p>
          <a:p>
            <a:pPr algn="ctr"/>
            <a:r>
              <a:rPr lang="es-CO" dirty="0" smtClean="0">
                <a:solidFill>
                  <a:schemeClr val="tx1"/>
                </a:solidFill>
                <a:latin typeface="Impact" panose="020B0806030902050204" pitchFamily="34" charset="0"/>
              </a:rPr>
              <a:t>REGIÓN ANDINA</a:t>
            </a:r>
          </a:p>
          <a:p>
            <a:pPr marL="171450" indent="-171450" algn="ctr" defTabSz="648035">
              <a:buFont typeface="Arial" panose="020B0604020202020204" pitchFamily="34" charset="0"/>
              <a:buChar char="•"/>
              <a:defRPr/>
            </a:pPr>
            <a:r>
              <a:rPr lang="es-CO" sz="1100" b="1" dirty="0">
                <a:solidFill>
                  <a:schemeClr val="tx1"/>
                </a:solidFill>
                <a:latin typeface="Arial Narrow" pitchFamily="34" charset="0"/>
                <a:ea typeface="PMingLiU" pitchFamily="18" charset="-120"/>
              </a:rPr>
              <a:t>PROBABILIDAD DE CRECIENTES SÚBITAS EN LOS RÍOS DE MONTAÑA DEL DEPARTAMENTO DE ANTIOQUIA.</a:t>
            </a:r>
          </a:p>
          <a:p>
            <a:pPr algn="just" defTabSz="648035">
              <a:defRPr/>
            </a:pPr>
            <a:endParaRPr lang="es-CO" sz="1100" b="1" dirty="0">
              <a:solidFill>
                <a:schemeClr val="tx1"/>
              </a:solidFill>
              <a:latin typeface="Arial Narrow" pitchFamily="34" charset="0"/>
              <a:ea typeface="PMingLiU" pitchFamily="18" charset="-120"/>
            </a:endParaRPr>
          </a:p>
          <a:p>
            <a:pPr algn="ctr" defTabSz="648035">
              <a:defRPr/>
            </a:pPr>
            <a:endParaRPr lang="es-CO" sz="1100" b="1" dirty="0">
              <a:solidFill>
                <a:schemeClr val="tx1"/>
              </a:solidFill>
              <a:latin typeface="Arial Narrow" pitchFamily="34" charset="0"/>
            </a:endParaRPr>
          </a:p>
          <a:p>
            <a:pPr marL="171450" lvl="0" indent="-171450" algn="ctr" defTabSz="648035">
              <a:buFont typeface="Arial" panose="020B0604020202020204" pitchFamily="34" charset="0"/>
              <a:buChar char="•"/>
              <a:defRPr/>
            </a:pPr>
            <a:endParaRPr lang="es-CO" sz="1100" b="1" dirty="0">
              <a:solidFill>
                <a:schemeClr val="tx1"/>
              </a:solidFill>
              <a:latin typeface="Arial Narrow" pitchFamily="34" charset="0"/>
            </a:endParaRPr>
          </a:p>
          <a:p>
            <a:pPr algn="ctr" defTabSz="648035">
              <a:defRPr/>
            </a:pPr>
            <a:endParaRPr lang="es-CO" sz="1100" b="1" dirty="0" smtClean="0">
              <a:solidFill>
                <a:schemeClr val="tx1"/>
              </a:solidFill>
              <a:latin typeface="Arial Narrow" pitchFamily="34" charset="0"/>
              <a:ea typeface="PMingLiU" pitchFamily="18" charset="-120"/>
            </a:endParaRPr>
          </a:p>
          <a:p>
            <a:pPr marL="171450" indent="-171450" algn="ctr" defTabSz="648035">
              <a:buFont typeface="Arial" panose="020B0604020202020204" pitchFamily="34" charset="0"/>
              <a:buChar char="•"/>
              <a:defRPr/>
            </a:pPr>
            <a:endParaRPr lang="es-CO" sz="1100" b="1" dirty="0">
              <a:solidFill>
                <a:schemeClr val="tx1"/>
              </a:solidFill>
              <a:latin typeface="Arial Narrow" pitchFamily="34" charset="0"/>
              <a:ea typeface="PMingLiU" pitchFamily="18" charset="-120"/>
            </a:endParaRPr>
          </a:p>
          <a:p>
            <a:pPr marL="171450" indent="-171450" algn="ctr" defTabSz="648035">
              <a:buFont typeface="Arial" panose="020B0604020202020204" pitchFamily="34" charset="0"/>
              <a:buChar char="•"/>
              <a:defRPr/>
            </a:pPr>
            <a:endParaRPr lang="es-CO" sz="1100" b="1" dirty="0">
              <a:solidFill>
                <a:schemeClr val="tx1"/>
              </a:solidFill>
              <a:latin typeface="Arial Narrow" pitchFamily="34" charset="0"/>
              <a:ea typeface="PMingLiU" pitchFamily="18" charset="-120"/>
            </a:endParaRPr>
          </a:p>
          <a:p>
            <a:pPr algn="ctr" defTabSz="648035">
              <a:defRPr/>
            </a:pPr>
            <a:endParaRPr lang="es-CO" sz="1100" b="1" dirty="0">
              <a:solidFill>
                <a:schemeClr val="tx1"/>
              </a:solidFill>
              <a:latin typeface="Arial Narrow" pitchFamily="34" charset="0"/>
              <a:ea typeface="PMingLiU" pitchFamily="18" charset="-120"/>
            </a:endParaRPr>
          </a:p>
          <a:p>
            <a:pPr algn="ctr"/>
            <a:endParaRPr lang="es-CO" sz="1400" b="1" dirty="0">
              <a:solidFill>
                <a:schemeClr val="tx1"/>
              </a:solidFill>
              <a:latin typeface="Cambria" panose="02040503050406030204" pitchFamily="18" charset="0"/>
              <a:ea typeface="PMingLiU" pitchFamily="18" charset="-120"/>
            </a:endParaRPr>
          </a:p>
        </p:txBody>
      </p:sp>
    </p:spTree>
    <p:extLst>
      <p:ext uri="{BB962C8B-B14F-4D97-AF65-F5344CB8AC3E}">
        <p14:creationId xmlns:p14="http://schemas.microsoft.com/office/powerpoint/2010/main" val="15815262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INCENDIOS DE LA COBERTURA VEGETAL</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826448"/>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03512" y="476672"/>
            <a:ext cx="9217024" cy="496855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b="1" dirty="0">
              <a:solidFill>
                <a:srgbClr val="00B050"/>
              </a:solidFill>
              <a:latin typeface="Arial Narrow" panose="020B0606020202030204" pitchFamily="34" charset="0"/>
            </a:endParaRPr>
          </a:p>
          <a:p>
            <a:pPr algn="just"/>
            <a:r>
              <a:rPr lang="es-CO" dirty="0">
                <a:latin typeface="Arial Narrow" panose="020B0606020202030204" pitchFamily="34" charset="0"/>
              </a:rPr>
              <a:t>No se presentan zonas con potencialidad de incendios en la cobertura vegetal</a:t>
            </a:r>
          </a:p>
        </p:txBody>
      </p:sp>
      <p:graphicFrame>
        <p:nvGraphicFramePr>
          <p:cNvPr id="4" name="Tabla 9"/>
          <p:cNvGraphicFramePr>
            <a:graphicFrameLocks noGrp="1"/>
          </p:cNvGraphicFramePr>
          <p:nvPr>
            <p:extLst>
              <p:ext uri="{D42A27DB-BD31-4B8C-83A1-F6EECF244321}">
                <p14:modId xmlns:p14="http://schemas.microsoft.com/office/powerpoint/2010/main" val="4137326570"/>
              </p:ext>
            </p:extLst>
          </p:nvPr>
        </p:nvGraphicFramePr>
        <p:xfrm>
          <a:off x="3287688" y="2926511"/>
          <a:ext cx="5778500" cy="806450"/>
        </p:xfrm>
        <a:graphic>
          <a:graphicData uri="http://schemas.openxmlformats.org/drawingml/2006/table">
            <a:tbl>
              <a:tblPr/>
              <a:tblGrid>
                <a:gridCol w="977898">
                  <a:extLst>
                    <a:ext uri="{9D8B030D-6E8A-4147-A177-3AD203B41FA5}">
                      <a16:colId xmlns:a16="http://schemas.microsoft.com/office/drawing/2014/main" val="20000"/>
                    </a:ext>
                  </a:extLst>
                </a:gridCol>
                <a:gridCol w="4800602">
                  <a:extLst>
                    <a:ext uri="{9D8B030D-6E8A-4147-A177-3AD203B41FA5}">
                      <a16:colId xmlns:a16="http://schemas.microsoft.com/office/drawing/2014/main" val="20001"/>
                    </a:ext>
                  </a:extLst>
                </a:gridCol>
              </a:tblGrid>
              <a:tr h="285464">
                <a:tc gridSpan="2">
                  <a:txBody>
                    <a:bodyPr/>
                    <a:lstStyle/>
                    <a:p>
                      <a:pPr algn="ctr"/>
                      <a:r>
                        <a:rPr lang="es-CO" sz="1400" b="1" dirty="0" smtClean="0">
                          <a:solidFill>
                            <a:srgbClr val="00446B"/>
                          </a:solidFill>
                          <a:latin typeface="Arial Narrow" pitchFamily="34" charset="0"/>
                        </a:rPr>
                        <a:t>REGIÓN CARIBE</a:t>
                      </a:r>
                      <a:endParaRPr lang="es-CO" sz="1400" b="1" dirty="0">
                        <a:solidFill>
                          <a:srgbClr val="00446B"/>
                        </a:solidFill>
                        <a:latin typeface="Arial Narrow" pitchFamily="34" charset="0"/>
                      </a:endParaRPr>
                    </a:p>
                  </a:txBody>
                  <a:tcPr marL="91413" marR="91413" marT="36012" marB="36012">
                    <a:lnL w="12700" cmpd="sng">
                      <a:solidFill>
                        <a:schemeClr val="bg1">
                          <a:lumMod val="65000"/>
                        </a:schemeClr>
                      </a:solidFill>
                      <a:prstDash val="solid"/>
                    </a:lnL>
                    <a:lnR w="12700" cmpd="sng">
                      <a:solidFill>
                        <a:schemeClr val="bg1">
                          <a:lumMod val="65000"/>
                        </a:schemeClr>
                      </a:solidFill>
                      <a:prstDash val="solid"/>
                    </a:lnR>
                    <a:lnT w="12700" cmpd="sng">
                      <a:solidFill>
                        <a:schemeClr val="bg1">
                          <a:lumMod val="65000"/>
                        </a:schemeClr>
                      </a:solidFill>
                      <a:prstDash val="soli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0"/>
                  </a:ext>
                </a:extLst>
              </a:tr>
              <a:tr h="239726">
                <a:tc rowSpan="2">
                  <a:txBody>
                    <a:bodyPr/>
                    <a:lstStyle/>
                    <a:p>
                      <a:pPr algn="ctr"/>
                      <a:r>
                        <a:rPr lang="es-CO" sz="1100" b="1" spc="0" baseline="0" dirty="0" smtClean="0">
                          <a:solidFill>
                            <a:schemeClr val="tx1"/>
                          </a:solidFill>
                          <a:effectLst/>
                          <a:latin typeface="Arial Narrow" pitchFamily="34" charset="0"/>
                        </a:rPr>
                        <a:t>ALERTA NARANJA</a:t>
                      </a:r>
                      <a:endParaRPr lang="es-CO" sz="1100" b="1" spc="0" baseline="0" dirty="0">
                        <a:solidFill>
                          <a:schemeClr val="tx1"/>
                        </a:solidFill>
                        <a:effectLst/>
                        <a:latin typeface="Arial Narrow" pitchFamily="34" charset="0"/>
                      </a:endParaRPr>
                    </a:p>
                  </a:txBody>
                  <a:tcPr marL="91413" marR="91413" marT="36012" marB="36012"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E953C"/>
                    </a:solidFill>
                  </a:tcPr>
                </a:tc>
                <a:tc>
                  <a:txBody>
                    <a:bodyPr/>
                    <a:lstStyle/>
                    <a:p>
                      <a:pPr algn="ctr"/>
                      <a:r>
                        <a:rPr lang="es-CO" sz="1100" b="1" dirty="0" smtClean="0">
                          <a:latin typeface="Arial Narrow" pitchFamily="34" charset="0"/>
                        </a:rPr>
                        <a:t>SITIOS</a:t>
                      </a:r>
                      <a:r>
                        <a:rPr lang="es-CO" sz="1100" b="1" baseline="0" dirty="0" smtClean="0">
                          <a:latin typeface="Arial Narrow" pitchFamily="34" charset="0"/>
                        </a:rPr>
                        <a:t> PARA LOS CUALES SE GENERA LA ALERTA</a:t>
                      </a:r>
                      <a:endParaRPr lang="es-CO" sz="1100" b="1" dirty="0">
                        <a:latin typeface="Arial Narrow" pitchFamily="34" charset="0"/>
                      </a:endParaRPr>
                    </a:p>
                  </a:txBody>
                  <a:tcPr marL="91413" marR="91413" marT="36012" marB="36012">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281260">
                <a:tc vMerge="1">
                  <a:txBody>
                    <a:bodyPr/>
                    <a:lstStyle/>
                    <a:p>
                      <a:endParaRPr lang="es-CO"/>
                    </a:p>
                  </a:txBody>
                  <a:tcPr/>
                </a:tc>
                <a:tc>
                  <a:txBody>
                    <a:bodyPr/>
                    <a:lstStyle/>
                    <a:p>
                      <a:pPr marL="0" marR="0" indent="0" algn="l" defTabSz="648035" rtl="0" eaLnBrk="1" fontAlgn="auto" latinLnBrk="0" hangingPunct="1">
                        <a:lnSpc>
                          <a:spcPct val="100000"/>
                        </a:lnSpc>
                        <a:spcBef>
                          <a:spcPts val="0"/>
                        </a:spcBef>
                        <a:spcAft>
                          <a:spcPts val="0"/>
                        </a:spcAft>
                        <a:buClrTx/>
                        <a:buSzTx/>
                        <a:buFontTx/>
                        <a:buNone/>
                        <a:tabLst/>
                        <a:defRPr/>
                      </a:pPr>
                      <a:r>
                        <a:rPr lang="es-CO" sz="1100" b="1" dirty="0" smtClean="0">
                          <a:latin typeface="Arial Narrow" pitchFamily="34" charset="0"/>
                        </a:rPr>
                        <a:t>ATLANTICO:</a:t>
                      </a:r>
                      <a:r>
                        <a:rPr lang="es-CO" sz="1100" b="1" baseline="0" dirty="0" smtClean="0">
                          <a:latin typeface="Arial Narrow" pitchFamily="34" charset="0"/>
                        </a:rPr>
                        <a:t> </a:t>
                      </a:r>
                      <a:r>
                        <a:rPr lang="es-CO" sz="1100" b="0" baseline="0" dirty="0" smtClean="0">
                          <a:latin typeface="Arial Narrow" pitchFamily="34" charset="0"/>
                        </a:rPr>
                        <a:t>Tubará.</a:t>
                      </a:r>
                      <a:endParaRPr lang="es-CO" sz="1100" b="0" dirty="0" smtClean="0">
                        <a:latin typeface="Arial Narrow" pitchFamily="34" charset="0"/>
                      </a:endParaRPr>
                    </a:p>
                  </a:txBody>
                  <a:tcPr marL="91413" marR="91413" marT="36012" marB="36012">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a 9"/>
          <p:cNvGraphicFramePr>
            <a:graphicFrameLocks noGrp="1"/>
          </p:cNvGraphicFramePr>
          <p:nvPr>
            <p:extLst>
              <p:ext uri="{D42A27DB-BD31-4B8C-83A1-F6EECF244321}">
                <p14:modId xmlns:p14="http://schemas.microsoft.com/office/powerpoint/2010/main" val="661887481"/>
              </p:ext>
            </p:extLst>
          </p:nvPr>
        </p:nvGraphicFramePr>
        <p:xfrm>
          <a:off x="3287688" y="3761750"/>
          <a:ext cx="5778500" cy="1457325"/>
        </p:xfrm>
        <a:graphic>
          <a:graphicData uri="http://schemas.openxmlformats.org/drawingml/2006/table">
            <a:tbl>
              <a:tblPr/>
              <a:tblGrid>
                <a:gridCol w="977898">
                  <a:extLst>
                    <a:ext uri="{9D8B030D-6E8A-4147-A177-3AD203B41FA5}">
                      <a16:colId xmlns:a16="http://schemas.microsoft.com/office/drawing/2014/main" val="20000"/>
                    </a:ext>
                  </a:extLst>
                </a:gridCol>
                <a:gridCol w="4800602">
                  <a:extLst>
                    <a:ext uri="{9D8B030D-6E8A-4147-A177-3AD203B41FA5}">
                      <a16:colId xmlns:a16="http://schemas.microsoft.com/office/drawing/2014/main" val="20001"/>
                    </a:ext>
                  </a:extLst>
                </a:gridCol>
              </a:tblGrid>
              <a:tr h="285330">
                <a:tc gridSpan="2">
                  <a:txBody>
                    <a:bodyPr/>
                    <a:lstStyle/>
                    <a:p>
                      <a:pPr algn="ctr"/>
                      <a:r>
                        <a:rPr lang="es-CO" sz="1400" b="1" dirty="0" smtClean="0">
                          <a:solidFill>
                            <a:srgbClr val="00446B"/>
                          </a:solidFill>
                          <a:latin typeface="Arial Narrow" pitchFamily="34" charset="0"/>
                        </a:rPr>
                        <a:t>REGIÓN ANDINA</a:t>
                      </a:r>
                      <a:endParaRPr lang="es-CO" sz="1400" b="1" dirty="0">
                        <a:solidFill>
                          <a:srgbClr val="00446B"/>
                        </a:solidFill>
                        <a:latin typeface="Arial Narrow" pitchFamily="34" charset="0"/>
                      </a:endParaRPr>
                    </a:p>
                  </a:txBody>
                  <a:tcPr marL="91413" marR="91413" marT="35981" marB="35981">
                    <a:lnL w="12700" cmpd="sng">
                      <a:solidFill>
                        <a:schemeClr val="bg1">
                          <a:lumMod val="65000"/>
                        </a:schemeClr>
                      </a:solidFill>
                      <a:prstDash val="solid"/>
                    </a:lnL>
                    <a:lnR w="12700" cmpd="sng">
                      <a:solidFill>
                        <a:schemeClr val="bg1">
                          <a:lumMod val="65000"/>
                        </a:schemeClr>
                      </a:solidFill>
                      <a:prstDash val="solid"/>
                    </a:lnR>
                    <a:lnT w="12700" cmpd="sng">
                      <a:solidFill>
                        <a:schemeClr val="bg1">
                          <a:lumMod val="65000"/>
                        </a:schemeClr>
                      </a:solidFill>
                      <a:prstDash val="soli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0"/>
                  </a:ext>
                </a:extLst>
              </a:tr>
              <a:tr h="239609">
                <a:tc rowSpan="2">
                  <a:txBody>
                    <a:bodyPr/>
                    <a:lstStyle/>
                    <a:p>
                      <a:pPr algn="ctr"/>
                      <a:r>
                        <a:rPr lang="es-CO" sz="1100" b="1" spc="0" baseline="0" dirty="0" smtClean="0">
                          <a:solidFill>
                            <a:schemeClr val="tx1"/>
                          </a:solidFill>
                          <a:effectLst/>
                          <a:latin typeface="Arial Narrow" pitchFamily="34" charset="0"/>
                        </a:rPr>
                        <a:t>ALERTA NARANJA</a:t>
                      </a:r>
                      <a:endParaRPr lang="es-CO" sz="1100" b="1" spc="0" baseline="0" dirty="0">
                        <a:solidFill>
                          <a:schemeClr val="tx1"/>
                        </a:solidFill>
                        <a:effectLst/>
                        <a:latin typeface="Arial Narrow" pitchFamily="34" charset="0"/>
                      </a:endParaRPr>
                    </a:p>
                  </a:txBody>
                  <a:tcPr marL="91413" marR="91413" marT="35981" marB="3598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E953C"/>
                    </a:solidFill>
                  </a:tcPr>
                </a:tc>
                <a:tc>
                  <a:txBody>
                    <a:bodyPr/>
                    <a:lstStyle/>
                    <a:p>
                      <a:pPr algn="ctr"/>
                      <a:r>
                        <a:rPr lang="es-CO" sz="1100" b="1" dirty="0" smtClean="0">
                          <a:latin typeface="Arial Narrow" pitchFamily="34" charset="0"/>
                        </a:rPr>
                        <a:t>SITIOS</a:t>
                      </a:r>
                      <a:r>
                        <a:rPr lang="es-CO" sz="1100" b="1" baseline="0" dirty="0" smtClean="0">
                          <a:latin typeface="Arial Narrow" pitchFamily="34" charset="0"/>
                        </a:rPr>
                        <a:t> PARA LOS CUALES SE GENERA LA ALERTA</a:t>
                      </a:r>
                      <a:endParaRPr lang="es-CO" sz="1100" b="1" dirty="0">
                        <a:latin typeface="Arial Narrow" pitchFamily="34" charset="0"/>
                      </a:endParaRPr>
                    </a:p>
                  </a:txBody>
                  <a:tcPr marL="91413" marR="91413" marT="35981" marB="3598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932386">
                <a:tc vMerge="1">
                  <a:txBody>
                    <a:bodyPr/>
                    <a:lstStyle/>
                    <a:p>
                      <a:endParaRPr lang="es-CO"/>
                    </a:p>
                  </a:txBody>
                  <a:tcP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100" b="1" dirty="0" smtClean="0">
                          <a:latin typeface="Arial Narrow" pitchFamily="34" charset="0"/>
                        </a:rPr>
                        <a:t>BOYACÁ</a:t>
                      </a:r>
                      <a:r>
                        <a:rPr lang="es-CO" sz="1100" b="0" dirty="0" smtClean="0">
                          <a:latin typeface="Arial Narrow" pitchFamily="34" charset="0"/>
                        </a:rPr>
                        <a:t>: </a:t>
                      </a:r>
                      <a:r>
                        <a:rPr lang="fi-FI" sz="1100" b="0" dirty="0" smtClean="0">
                          <a:latin typeface="Arial Narrow" pitchFamily="34" charset="0"/>
                        </a:rPr>
                        <a:t>Cucaita,</a:t>
                      </a:r>
                      <a:r>
                        <a:rPr lang="fi-FI" sz="1100" b="0" baseline="0" dirty="0" smtClean="0">
                          <a:latin typeface="Arial Narrow" pitchFamily="34" charset="0"/>
                        </a:rPr>
                        <a:t> </a:t>
                      </a:r>
                      <a:r>
                        <a:rPr lang="fi-FI" sz="1100" b="0" dirty="0" smtClean="0">
                          <a:latin typeface="Arial Narrow" pitchFamily="34" charset="0"/>
                        </a:rPr>
                        <a:t>Samacá, Tinjacá.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dirty="0" smtClean="0">
                          <a:latin typeface="Arial Narrow" pitchFamily="34" charset="0"/>
                        </a:rPr>
                        <a:t>CAUCA: </a:t>
                      </a:r>
                      <a:r>
                        <a:rPr lang="es-CO" sz="1100" b="0" dirty="0" smtClean="0">
                          <a:latin typeface="Arial Narrow" pitchFamily="34" charset="0"/>
                        </a:rPr>
                        <a:t>Cajibio,</a:t>
                      </a:r>
                      <a:r>
                        <a:rPr lang="es-CO" sz="1100" b="0" baseline="0" dirty="0" smtClean="0">
                          <a:latin typeface="Arial Narrow" pitchFamily="34" charset="0"/>
                        </a:rPr>
                        <a:t> </a:t>
                      </a:r>
                      <a:r>
                        <a:rPr lang="es-CO" sz="1100" b="0" dirty="0" smtClean="0">
                          <a:latin typeface="Arial Narrow" pitchFamily="34" charset="0"/>
                        </a:rPr>
                        <a:t>Morales, Piendamó, Popayán, Sotará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dirty="0" smtClean="0">
                          <a:latin typeface="Arial Narrow" pitchFamily="34" charset="0"/>
                        </a:rPr>
                        <a:t>CUNDINAMARCA</a:t>
                      </a:r>
                      <a:r>
                        <a:rPr lang="es-CO" sz="1100" b="0" dirty="0" smtClean="0">
                          <a:latin typeface="Arial Narrow" pitchFamily="34" charset="0"/>
                        </a:rPr>
                        <a:t>: Tenjo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dirty="0" smtClean="0">
                          <a:latin typeface="Arial Narrow" pitchFamily="34" charset="0"/>
                        </a:rPr>
                        <a:t>HUILA:</a:t>
                      </a:r>
                      <a:r>
                        <a:rPr lang="es-CO" sz="1100" b="1" baseline="0" dirty="0" smtClean="0">
                          <a:latin typeface="Arial Narrow" pitchFamily="34" charset="0"/>
                        </a:rPr>
                        <a:t> </a:t>
                      </a:r>
                      <a:r>
                        <a:rPr lang="es-CO" sz="1100" b="0" baseline="0" dirty="0" smtClean="0">
                          <a:latin typeface="Arial Narrow" pitchFamily="34" charset="0"/>
                        </a:rPr>
                        <a:t>Aipe, Íquira, Paicol, Palermo.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baseline="0" dirty="0" smtClean="0">
                          <a:latin typeface="Arial Narrow" pitchFamily="34" charset="0"/>
                        </a:rPr>
                        <a:t>NARIÑO: </a:t>
                      </a:r>
                      <a:r>
                        <a:rPr lang="es-CO" sz="1100" b="0" baseline="0" dirty="0" smtClean="0">
                          <a:latin typeface="Arial Narrow" pitchFamily="34" charset="0"/>
                        </a:rPr>
                        <a:t>Aldana, Cumbal.</a:t>
                      </a:r>
                    </a:p>
                  </a:txBody>
                  <a:tcPr marL="91413" marR="91413" marT="35981" marB="3598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Tabla 9"/>
          <p:cNvGraphicFramePr>
            <a:graphicFrameLocks noGrp="1"/>
          </p:cNvGraphicFramePr>
          <p:nvPr>
            <p:extLst>
              <p:ext uri="{D42A27DB-BD31-4B8C-83A1-F6EECF244321}">
                <p14:modId xmlns:p14="http://schemas.microsoft.com/office/powerpoint/2010/main" val="3087716263"/>
              </p:ext>
            </p:extLst>
          </p:nvPr>
        </p:nvGraphicFramePr>
        <p:xfrm>
          <a:off x="3287688" y="538555"/>
          <a:ext cx="5778500" cy="1538643"/>
        </p:xfrm>
        <a:graphic>
          <a:graphicData uri="http://schemas.openxmlformats.org/drawingml/2006/table">
            <a:tbl>
              <a:tblPr/>
              <a:tblGrid>
                <a:gridCol w="977898">
                  <a:extLst>
                    <a:ext uri="{9D8B030D-6E8A-4147-A177-3AD203B41FA5}">
                      <a16:colId xmlns:a16="http://schemas.microsoft.com/office/drawing/2014/main" val="20000"/>
                    </a:ext>
                  </a:extLst>
                </a:gridCol>
                <a:gridCol w="4800602">
                  <a:extLst>
                    <a:ext uri="{9D8B030D-6E8A-4147-A177-3AD203B41FA5}">
                      <a16:colId xmlns:a16="http://schemas.microsoft.com/office/drawing/2014/main" val="20001"/>
                    </a:ext>
                  </a:extLst>
                </a:gridCol>
              </a:tblGrid>
              <a:tr h="312647">
                <a:tc gridSpan="2">
                  <a:txBody>
                    <a:bodyPr/>
                    <a:lstStyle/>
                    <a:p>
                      <a:pPr algn="ctr"/>
                      <a:r>
                        <a:rPr lang="es-CO" sz="1400" b="1" dirty="0" smtClean="0">
                          <a:solidFill>
                            <a:srgbClr val="00446B"/>
                          </a:solidFill>
                          <a:latin typeface="Arial Narrow" pitchFamily="34" charset="0"/>
                        </a:rPr>
                        <a:t>REGIÓN ANDINA</a:t>
                      </a:r>
                      <a:endParaRPr lang="es-CO" sz="1400" b="1" dirty="0">
                        <a:solidFill>
                          <a:srgbClr val="00446B"/>
                        </a:solidFill>
                        <a:latin typeface="Arial Narrow" pitchFamily="34" charset="0"/>
                      </a:endParaRPr>
                    </a:p>
                  </a:txBody>
                  <a:tcPr marL="91413" marR="91413" marT="35961" marB="35961">
                    <a:lnL w="12700" cmpd="sng">
                      <a:solidFill>
                        <a:schemeClr val="bg1">
                          <a:lumMod val="65000"/>
                        </a:schemeClr>
                      </a:solidFill>
                      <a:prstDash val="solid"/>
                    </a:lnL>
                    <a:lnR w="12700" cmpd="sng">
                      <a:solidFill>
                        <a:schemeClr val="bg1">
                          <a:lumMod val="65000"/>
                        </a:schemeClr>
                      </a:solidFill>
                      <a:prstDash val="solid"/>
                    </a:lnR>
                    <a:lnT w="12700" cmpd="sng">
                      <a:solidFill>
                        <a:schemeClr val="bg1">
                          <a:lumMod val="65000"/>
                        </a:schemeClr>
                      </a:solidFill>
                      <a:prstDash val="soli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0"/>
                  </a:ext>
                </a:extLst>
              </a:tr>
              <a:tr h="239579">
                <a:tc rowSpan="2">
                  <a:txBody>
                    <a:bodyPr/>
                    <a:lstStyle/>
                    <a:p>
                      <a:pPr algn="ctr"/>
                      <a:r>
                        <a:rPr lang="es-CO" sz="1100" b="1" spc="0" baseline="0" dirty="0" smtClean="0">
                          <a:solidFill>
                            <a:schemeClr val="tx1"/>
                          </a:solidFill>
                          <a:effectLst/>
                          <a:latin typeface="Arial Narrow" pitchFamily="34" charset="0"/>
                        </a:rPr>
                        <a:t>ALERTA ROJA</a:t>
                      </a:r>
                      <a:endParaRPr lang="es-CO" sz="1100" b="1" spc="0" baseline="0" dirty="0">
                        <a:solidFill>
                          <a:schemeClr val="tx1"/>
                        </a:solidFill>
                        <a:effectLst/>
                        <a:latin typeface="Arial Narrow" pitchFamily="34" charset="0"/>
                      </a:endParaRPr>
                    </a:p>
                  </a:txBody>
                  <a:tcPr marL="91413" marR="91413" marT="35961" marB="35961"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pPr algn="ctr"/>
                      <a:r>
                        <a:rPr lang="es-CO" sz="1100" b="1" dirty="0" smtClean="0">
                          <a:latin typeface="Arial Narrow" pitchFamily="34" charset="0"/>
                        </a:rPr>
                        <a:t>SITIOS</a:t>
                      </a:r>
                      <a:r>
                        <a:rPr lang="es-CO" sz="1100" b="1" baseline="0" dirty="0" smtClean="0">
                          <a:latin typeface="Arial Narrow" pitchFamily="34" charset="0"/>
                        </a:rPr>
                        <a:t> PARA LOS CUALES SE GENERA LA ALERTA</a:t>
                      </a:r>
                      <a:endParaRPr lang="es-CO" sz="1100" b="1" dirty="0">
                        <a:latin typeface="Arial Narrow" pitchFamily="34" charset="0"/>
                      </a:endParaRPr>
                    </a:p>
                  </a:txBody>
                  <a:tcPr marL="91413" marR="91413" marT="35961" marB="3596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986417">
                <a:tc vMerge="1">
                  <a:txBody>
                    <a:bodyPr/>
                    <a:lstStyle/>
                    <a:p>
                      <a:endParaRPr lang="es-CO"/>
                    </a:p>
                  </a:txBody>
                  <a:tcP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00" b="1" dirty="0" smtClean="0">
                          <a:latin typeface="Arial Narrow" pitchFamily="34" charset="0"/>
                        </a:rPr>
                        <a:t>BOYACÁ:</a:t>
                      </a:r>
                      <a:r>
                        <a:rPr lang="es-CO" sz="1000" b="1" baseline="0" dirty="0" smtClean="0">
                          <a:latin typeface="Arial Narrow" pitchFamily="34" charset="0"/>
                        </a:rPr>
                        <a:t> </a:t>
                      </a:r>
                      <a:r>
                        <a:rPr lang="es-CO" sz="1000" b="0" baseline="0" dirty="0" smtClean="0">
                          <a:latin typeface="Arial Narrow" pitchFamily="34" charset="0"/>
                        </a:rPr>
                        <a:t>Chíquiza, Cómbita, Motavita, Oicatá, Ráquira, Sáchica, San Miguel de Sema, Sora, Sutamarchán, Tunja, Villa de Leiva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00" b="1" dirty="0" smtClean="0">
                          <a:latin typeface="Arial Narrow" pitchFamily="34" charset="0"/>
                        </a:rPr>
                        <a:t>CUNDINAMARCA:</a:t>
                      </a:r>
                      <a:r>
                        <a:rPr lang="es-CO" sz="1000" b="1" baseline="0" dirty="0" smtClean="0">
                          <a:latin typeface="Arial Narrow" pitchFamily="34" charset="0"/>
                        </a:rPr>
                        <a:t> </a:t>
                      </a:r>
                      <a:r>
                        <a:rPr lang="es-CO" sz="1000" b="0" baseline="0" dirty="0" smtClean="0">
                          <a:latin typeface="Arial Narrow" pitchFamily="34" charset="0"/>
                        </a:rPr>
                        <a:t>Choachí, Fúquene, Guachetá, Susa</a:t>
                      </a:r>
                      <a:endParaRPr lang="es-CO" sz="1000" b="1" dirty="0" smtClean="0">
                        <a:latin typeface="Arial Narrow"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00" b="1" dirty="0" smtClean="0">
                          <a:latin typeface="Arial Narrow" pitchFamily="34" charset="0"/>
                        </a:rPr>
                        <a:t>HUILA:</a:t>
                      </a:r>
                      <a:r>
                        <a:rPr lang="es-CO" sz="1000" b="1" baseline="0" dirty="0" smtClean="0">
                          <a:latin typeface="Arial Narrow" pitchFamily="34" charset="0"/>
                        </a:rPr>
                        <a:t> </a:t>
                      </a:r>
                      <a:r>
                        <a:rPr lang="es-CO" sz="1000" b="0" baseline="0" dirty="0" smtClean="0">
                          <a:latin typeface="Arial Narrow" pitchFamily="34" charset="0"/>
                        </a:rPr>
                        <a:t>Agrado, Baraya, Colombia, Garzón, Tello, Villavieja.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00" b="1" baseline="0" dirty="0" smtClean="0">
                          <a:latin typeface="Arial Narrow" pitchFamily="34" charset="0"/>
                        </a:rPr>
                        <a:t>NARIÑO: </a:t>
                      </a:r>
                      <a:r>
                        <a:rPr lang="es-CO" sz="1000" b="0" baseline="0" dirty="0" smtClean="0">
                          <a:latin typeface="Arial Narrow" pitchFamily="34" charset="0"/>
                        </a:rPr>
                        <a:t>Belén, Colón, , El Tablón, Guachucal, La Cruz, La Unión, Los Andes, San Bernardo, San Lorenzo, San Pedro De Cartago, Santa Cruz, Túquerres. </a:t>
                      </a:r>
                    </a:p>
                  </a:txBody>
                  <a:tcPr marL="91413" marR="91413" marT="35961" marB="35961">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8" name="Tabla 9"/>
          <p:cNvGraphicFramePr>
            <a:graphicFrameLocks noGrp="1"/>
          </p:cNvGraphicFramePr>
          <p:nvPr>
            <p:extLst>
              <p:ext uri="{D42A27DB-BD31-4B8C-83A1-F6EECF244321}">
                <p14:modId xmlns:p14="http://schemas.microsoft.com/office/powerpoint/2010/main" val="2058961839"/>
              </p:ext>
            </p:extLst>
          </p:nvPr>
        </p:nvGraphicFramePr>
        <p:xfrm>
          <a:off x="3287688" y="2077198"/>
          <a:ext cx="5778500" cy="849313"/>
        </p:xfrm>
        <a:graphic>
          <a:graphicData uri="http://schemas.openxmlformats.org/drawingml/2006/table">
            <a:tbl>
              <a:tblPr/>
              <a:tblGrid>
                <a:gridCol w="977898">
                  <a:extLst>
                    <a:ext uri="{9D8B030D-6E8A-4147-A177-3AD203B41FA5}">
                      <a16:colId xmlns:a16="http://schemas.microsoft.com/office/drawing/2014/main" val="20000"/>
                    </a:ext>
                  </a:extLst>
                </a:gridCol>
                <a:gridCol w="4800602">
                  <a:extLst>
                    <a:ext uri="{9D8B030D-6E8A-4147-A177-3AD203B41FA5}">
                      <a16:colId xmlns:a16="http://schemas.microsoft.com/office/drawing/2014/main" val="20001"/>
                    </a:ext>
                  </a:extLst>
                </a:gridCol>
              </a:tblGrid>
              <a:tr h="285453">
                <a:tc gridSpan="2">
                  <a:txBody>
                    <a:bodyPr/>
                    <a:lstStyle/>
                    <a:p>
                      <a:pPr algn="ctr"/>
                      <a:r>
                        <a:rPr lang="es-CO" sz="1400" b="1" dirty="0" smtClean="0">
                          <a:solidFill>
                            <a:srgbClr val="00446B"/>
                          </a:solidFill>
                          <a:latin typeface="Arial Narrow" pitchFamily="34" charset="0"/>
                        </a:rPr>
                        <a:t>REGIÓN DE LA ORINOQUÍA</a:t>
                      </a:r>
                      <a:endParaRPr lang="es-CO" sz="1400" b="1" dirty="0">
                        <a:solidFill>
                          <a:srgbClr val="00446B"/>
                        </a:solidFill>
                        <a:latin typeface="Arial Narrow" pitchFamily="34" charset="0"/>
                      </a:endParaRPr>
                    </a:p>
                  </a:txBody>
                  <a:tcPr marL="91413" marR="91413" marT="35980" marB="35980">
                    <a:lnL w="12700" cmpd="sng">
                      <a:solidFill>
                        <a:schemeClr val="bg1">
                          <a:lumMod val="65000"/>
                        </a:schemeClr>
                      </a:solidFill>
                      <a:prstDash val="solid"/>
                    </a:lnL>
                    <a:lnR w="12700" cmpd="sng">
                      <a:solidFill>
                        <a:schemeClr val="bg1">
                          <a:lumMod val="65000"/>
                        </a:schemeClr>
                      </a:solidFill>
                      <a:prstDash val="solid"/>
                    </a:lnR>
                    <a:lnT w="12700" cmpd="sng">
                      <a:solidFill>
                        <a:schemeClr val="bg1">
                          <a:lumMod val="65000"/>
                        </a:schemeClr>
                      </a:solidFill>
                      <a:prstDash val="solid"/>
                    </a:lnT>
                    <a:lnB w="12700" cap="flat" cmpd="sng" algn="ctr">
                      <a:solidFill>
                        <a:schemeClr val="bg1">
                          <a:lumMod val="65000"/>
                        </a:schemeClr>
                      </a:solidFill>
                      <a:prstDash val="solid"/>
                      <a:round/>
                      <a:headEnd type="none" w="med" len="med"/>
                      <a:tailEnd type="none" w="med" len="med"/>
                    </a:lnB>
                  </a:tcPr>
                </a:tc>
                <a:tc hMerge="1">
                  <a:txBody>
                    <a:bodyPr/>
                    <a:lstStyle/>
                    <a:p>
                      <a:endParaRPr lang="es-CO"/>
                    </a:p>
                  </a:txBody>
                  <a:tcPr/>
                </a:tc>
                <a:extLst>
                  <a:ext uri="{0D108BD9-81ED-4DB2-BD59-A6C34878D82A}">
                    <a16:rowId xmlns:a16="http://schemas.microsoft.com/office/drawing/2014/main" val="10000"/>
                  </a:ext>
                </a:extLst>
              </a:tr>
              <a:tr h="239704">
                <a:tc rowSpan="2">
                  <a:txBody>
                    <a:bodyPr/>
                    <a:lstStyle/>
                    <a:p>
                      <a:pPr algn="ctr"/>
                      <a:r>
                        <a:rPr lang="es-CO" sz="1100" b="1" spc="0" baseline="0" dirty="0" smtClean="0">
                          <a:solidFill>
                            <a:schemeClr val="tx1"/>
                          </a:solidFill>
                          <a:effectLst/>
                          <a:latin typeface="Arial Narrow" pitchFamily="34" charset="0"/>
                        </a:rPr>
                        <a:t>ALERTA ROJA</a:t>
                      </a:r>
                      <a:endParaRPr lang="es-CO" sz="1100" b="1" spc="0" baseline="0" dirty="0">
                        <a:solidFill>
                          <a:schemeClr val="tx1"/>
                        </a:solidFill>
                        <a:effectLst/>
                        <a:latin typeface="Arial Narrow" pitchFamily="34" charset="0"/>
                      </a:endParaRPr>
                    </a:p>
                  </a:txBody>
                  <a:tcPr marL="91413" marR="91413" marT="35980" marB="3598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F0000"/>
                    </a:solidFill>
                  </a:tcPr>
                </a:tc>
                <a:tc>
                  <a:txBody>
                    <a:bodyPr/>
                    <a:lstStyle/>
                    <a:p>
                      <a:pPr algn="ctr"/>
                      <a:r>
                        <a:rPr lang="es-CO" sz="1100" b="1" dirty="0" smtClean="0">
                          <a:latin typeface="Arial Narrow" pitchFamily="34" charset="0"/>
                        </a:rPr>
                        <a:t>SITIOS</a:t>
                      </a:r>
                      <a:r>
                        <a:rPr lang="es-CO" sz="1100" b="1" baseline="0" dirty="0" smtClean="0">
                          <a:latin typeface="Arial Narrow" pitchFamily="34" charset="0"/>
                        </a:rPr>
                        <a:t> PARA LOS CUALES SE GENERA LA ALERTA</a:t>
                      </a:r>
                      <a:endParaRPr lang="es-CO" sz="1100" b="1" dirty="0">
                        <a:latin typeface="Arial Narrow" pitchFamily="34" charset="0"/>
                      </a:endParaRPr>
                    </a:p>
                  </a:txBody>
                  <a:tcPr marL="91413" marR="91413" marT="35980" marB="359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324156">
                <a:tc vMerge="1">
                  <a:txBody>
                    <a:bodyPr/>
                    <a:lstStyle/>
                    <a:p>
                      <a:endParaRPr lang="es-CO"/>
                    </a:p>
                  </a:txBody>
                  <a:tcP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00" b="1" dirty="0" smtClean="0">
                          <a:latin typeface="Arial Narrow" pitchFamily="34" charset="0"/>
                        </a:rPr>
                        <a:t>META:</a:t>
                      </a:r>
                      <a:r>
                        <a:rPr lang="es-CO" sz="1000" b="1" baseline="0" dirty="0" smtClean="0">
                          <a:latin typeface="Arial Narrow" pitchFamily="34" charset="0"/>
                        </a:rPr>
                        <a:t> </a:t>
                      </a:r>
                      <a:r>
                        <a:rPr lang="es-CO" sz="1000" b="0" baseline="0" dirty="0" smtClean="0">
                          <a:latin typeface="Arial Narrow" pitchFamily="34" charset="0"/>
                        </a:rPr>
                        <a:t>La Macarena, Uribe.</a:t>
                      </a:r>
                    </a:p>
                  </a:txBody>
                  <a:tcPr marL="91413" marR="91413" marT="35980" marB="3598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01966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DESLIZAMIENTOS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083415"/>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116632"/>
            <a:ext cx="9217024" cy="598390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10" name="Tabla 9"/>
          <p:cNvGraphicFramePr>
            <a:graphicFrameLocks noGrp="1"/>
          </p:cNvGraphicFramePr>
          <p:nvPr>
            <p:extLst>
              <p:ext uri="{D42A27DB-BD31-4B8C-83A1-F6EECF244321}">
                <p14:modId xmlns:p14="http://schemas.microsoft.com/office/powerpoint/2010/main" val="3087065121"/>
              </p:ext>
            </p:extLst>
          </p:nvPr>
        </p:nvGraphicFramePr>
        <p:xfrm>
          <a:off x="3359696" y="2228476"/>
          <a:ext cx="5760640" cy="241609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ANTIOQUIA: </a:t>
                      </a:r>
                      <a:r>
                        <a:rPr lang="es-CO" sz="1050" b="0" dirty="0" smtClean="0">
                          <a:latin typeface="Arial Narrow" panose="020B0606020202030204" pitchFamily="34" charset="0"/>
                        </a:rPr>
                        <a:t>:, Abejorral, Alejandría, Amalfi, Angostura, Anorí, Apartadó, Briceño, Cáceres, Campamento, Carepa, Carmen de Viboral, Carolina, Chigorodó, Cocorná, Concepción, El Bagre, Fredonia, Gómez Plata, Granada, Ituango, La Pintada, </a:t>
                      </a:r>
                      <a:r>
                        <a:rPr lang="es-CO" sz="1050" b="0" dirty="0" err="1" smtClean="0">
                          <a:latin typeface="Arial Narrow" panose="020B0606020202030204" pitchFamily="34" charset="0"/>
                        </a:rPr>
                        <a:t>Mutatá</a:t>
                      </a:r>
                      <a:r>
                        <a:rPr lang="es-CO" sz="1050" b="0" dirty="0" smtClean="0">
                          <a:latin typeface="Arial Narrow" panose="020B0606020202030204" pitchFamily="34" charset="0"/>
                        </a:rPr>
                        <a:t>, Nechí, Puerto Berrío, San Francisco, San Luis, San Roque, Santa Bárbara, Santa Rosa de Osos, Santo Domingo, Sonsón, Tarazá, Toledo, Turbo, Valdivia, Yarumal, Yondó</a:t>
                      </a:r>
                    </a:p>
                    <a:p>
                      <a:pPr marL="0" marR="0" indent="0" algn="just" defTabSz="648035" rtl="0" eaLnBrk="1" fontAlgn="auto" latinLnBrk="0" hangingPunct="1">
                        <a:lnSpc>
                          <a:spcPct val="100000"/>
                        </a:lnSpc>
                        <a:spcBef>
                          <a:spcPts val="0"/>
                        </a:spcBef>
                        <a:spcAft>
                          <a:spcPts val="0"/>
                        </a:spcAft>
                        <a:buClrTx/>
                        <a:buSzTx/>
                        <a:buFontTx/>
                        <a:buNone/>
                        <a:tabLst/>
                        <a:defRPr/>
                      </a:pPr>
                      <a:r>
                        <a:rPr lang="it-IT" sz="1050" b="1" dirty="0" smtClean="0">
                          <a:latin typeface="Arial Narrow" panose="020B0606020202030204" pitchFamily="34" charset="0"/>
                        </a:rPr>
                        <a:t>BOYACÁ: </a:t>
                      </a:r>
                      <a:r>
                        <a:rPr lang="es-ES" sz="1050" b="0" kern="1200" dirty="0" smtClean="0">
                          <a:solidFill>
                            <a:schemeClr val="tx1"/>
                          </a:solidFill>
                          <a:latin typeface="Arial Narrow" panose="020B0606020202030204" pitchFamily="34" charset="0"/>
                          <a:ea typeface="+mn-ea"/>
                          <a:cs typeface="+mn-cs"/>
                        </a:rPr>
                        <a:t>Labranzagrande y  Paya.</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050" b="1" kern="1200" dirty="0" smtClean="0">
                          <a:solidFill>
                            <a:schemeClr val="tx1"/>
                          </a:solidFill>
                          <a:latin typeface="Arial Narrow" panose="020B0606020202030204" pitchFamily="34" charset="0"/>
                          <a:ea typeface="+mn-ea"/>
                          <a:cs typeface="+mn-cs"/>
                        </a:rPr>
                        <a:t>CALDAS:</a:t>
                      </a:r>
                      <a:r>
                        <a:rPr lang="es-ES" sz="1050" b="1" kern="1200" baseline="0" dirty="0" smtClean="0">
                          <a:solidFill>
                            <a:schemeClr val="tx1"/>
                          </a:solidFill>
                          <a:latin typeface="Arial Narrow" panose="020B0606020202030204" pitchFamily="34" charset="0"/>
                          <a:ea typeface="+mn-ea"/>
                          <a:cs typeface="+mn-cs"/>
                        </a:rPr>
                        <a:t> </a:t>
                      </a:r>
                      <a:r>
                        <a:rPr lang="es-ES" sz="1050" b="0" kern="1200" baseline="0" dirty="0" smtClean="0">
                          <a:solidFill>
                            <a:schemeClr val="tx1"/>
                          </a:solidFill>
                          <a:latin typeface="Arial Narrow" panose="020B0606020202030204" pitchFamily="34" charset="0"/>
                          <a:ea typeface="+mn-ea"/>
                          <a:cs typeface="+mn-cs"/>
                        </a:rPr>
                        <a:t>Samaná.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NORTE DE SANTANDER:</a:t>
                      </a:r>
                      <a:r>
                        <a:rPr lang="es-CO" sz="1050" b="1" baseline="0" dirty="0" smtClean="0">
                          <a:latin typeface="Arial Narrow" panose="020B0606020202030204" pitchFamily="34" charset="0"/>
                        </a:rPr>
                        <a:t> </a:t>
                      </a:r>
                      <a:r>
                        <a:rPr lang="es-CO" sz="1050" b="1" dirty="0" smtClean="0">
                          <a:latin typeface="Arial Narrow" panose="020B0606020202030204" pitchFamily="34" charset="0"/>
                        </a:rPr>
                        <a:t> </a:t>
                      </a:r>
                      <a:r>
                        <a:rPr lang="it-IT" sz="1050" b="0" dirty="0" smtClean="0">
                          <a:latin typeface="Arial Narrow" panose="020B0606020202030204" pitchFamily="34" charset="0"/>
                        </a:rPr>
                        <a:t>Cúcuta, La Esperanza, Sardinata, Tibú</a:t>
                      </a:r>
                      <a:r>
                        <a:rPr lang="es-CO" sz="1050" b="0" dirty="0" smtClean="0">
                          <a:latin typeface="Arial Narrow" panose="020B0606020202030204" pitchFamily="34" charset="0"/>
                        </a:rPr>
                        <a:t>.</a:t>
                      </a:r>
                      <a:endParaRPr lang="es-ES" sz="1050" b="0" kern="1200" baseline="0" dirty="0" smtClean="0">
                        <a:solidFill>
                          <a:schemeClr val="tx1"/>
                        </a:solidFill>
                        <a:latin typeface="Arial Narrow" panose="020B0606020202030204" pitchFamily="34" charset="0"/>
                        <a:ea typeface="+mn-ea"/>
                        <a:cs typeface="+mn-cs"/>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ES" sz="1050" b="1" kern="1200" dirty="0" smtClean="0">
                          <a:solidFill>
                            <a:schemeClr val="tx1"/>
                          </a:solidFill>
                          <a:latin typeface="Arial Narrow" panose="020B0606020202030204" pitchFamily="34" charset="0"/>
                          <a:ea typeface="+mn-ea"/>
                          <a:cs typeface="+mn-cs"/>
                        </a:rPr>
                        <a:t>RISARALDA: </a:t>
                      </a:r>
                      <a:r>
                        <a:rPr lang="es-ES" sz="1050" b="0" kern="1200" dirty="0" smtClean="0">
                          <a:solidFill>
                            <a:schemeClr val="tx1"/>
                          </a:solidFill>
                          <a:latin typeface="Arial Narrow" panose="020B0606020202030204" pitchFamily="34" charset="0"/>
                          <a:ea typeface="+mn-ea"/>
                          <a:cs typeface="+mn-cs"/>
                        </a:rPr>
                        <a:t>Pueblo Rico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SANTANDER:</a:t>
                      </a:r>
                      <a:r>
                        <a:rPr lang="es-CO" sz="1050" b="1" baseline="0" dirty="0" smtClean="0">
                          <a:latin typeface="Arial Narrow" panose="020B0606020202030204" pitchFamily="34" charset="0"/>
                        </a:rPr>
                        <a:t> </a:t>
                      </a:r>
                      <a:r>
                        <a:rPr lang="es-CO" sz="1050" b="1" dirty="0" smtClean="0">
                          <a:latin typeface="Arial Narrow" panose="020B0606020202030204" pitchFamily="34" charset="0"/>
                        </a:rPr>
                        <a:t> </a:t>
                      </a:r>
                      <a:r>
                        <a:rPr lang="es-CO" sz="1050" b="0" dirty="0" smtClean="0">
                          <a:latin typeface="Arial Narrow" panose="020B0606020202030204" pitchFamily="34" charset="0"/>
                        </a:rPr>
                        <a:t>Barrancabermeja, Chima, Contratación, Guadalupe, Puerto </a:t>
                      </a:r>
                      <a:r>
                        <a:rPr lang="es-CO" sz="1050" b="0" dirty="0" err="1" smtClean="0">
                          <a:latin typeface="Arial Narrow" panose="020B0606020202030204" pitchFamily="34" charset="0"/>
                        </a:rPr>
                        <a:t>Wilches</a:t>
                      </a:r>
                      <a:r>
                        <a:rPr lang="es-CO" sz="1050" b="0" dirty="0" smtClean="0">
                          <a:latin typeface="Arial Narrow" panose="020B0606020202030204" pitchFamily="34" charset="0"/>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TOLIMA: </a:t>
                      </a:r>
                      <a:r>
                        <a:rPr lang="es-CO" sz="1050" b="0" dirty="0" smtClean="0">
                          <a:latin typeface="Arial Narrow" panose="020B0606020202030204" pitchFamily="34" charset="0"/>
                        </a:rPr>
                        <a:t>Chaparral, Rioblanco.</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3401267444"/>
              </p:ext>
            </p:extLst>
          </p:nvPr>
        </p:nvGraphicFramePr>
        <p:xfrm>
          <a:off x="3359696" y="932524"/>
          <a:ext cx="5760640" cy="129595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DE LA CARIBE</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it-IT" sz="1050" b="1" baseline="0" dirty="0" smtClean="0">
                          <a:latin typeface="Arial Narrow" panose="020B0606020202030204" pitchFamily="34" charset="0"/>
                        </a:rPr>
                        <a:t>BOLÍVAR: </a:t>
                      </a:r>
                      <a:r>
                        <a:rPr lang="it-IT" sz="1050" b="0" baseline="0" dirty="0" smtClean="0">
                          <a:latin typeface="Arial Narrow" panose="020B0606020202030204" pitchFamily="34" charset="0"/>
                        </a:rPr>
                        <a:t>Achí, Arenal, Cantagallo, Montecristo, Rioviejo, San Jacinto del Cauca, San Pablo, Santa Rosa del Sur, Tiquisio</a:t>
                      </a:r>
                    </a:p>
                    <a:p>
                      <a:pPr marL="0" marR="0" indent="0" algn="just" defTabSz="648035" rtl="0" eaLnBrk="1" fontAlgn="auto" latinLnBrk="0" hangingPunct="1">
                        <a:lnSpc>
                          <a:spcPct val="100000"/>
                        </a:lnSpc>
                        <a:spcBef>
                          <a:spcPts val="0"/>
                        </a:spcBef>
                        <a:spcAft>
                          <a:spcPts val="0"/>
                        </a:spcAft>
                        <a:buClrTx/>
                        <a:buSzTx/>
                        <a:buFontTx/>
                        <a:buNone/>
                        <a:tabLst/>
                        <a:defRPr/>
                      </a:pPr>
                      <a:r>
                        <a:rPr lang="it-IT" sz="1050" b="1" baseline="0" dirty="0" smtClean="0">
                          <a:latin typeface="Arial Narrow" panose="020B0606020202030204" pitchFamily="34" charset="0"/>
                        </a:rPr>
                        <a:t>CÓRDOBA</a:t>
                      </a:r>
                      <a:r>
                        <a:rPr lang="it-IT" sz="1050" b="0" baseline="0" dirty="0" smtClean="0">
                          <a:latin typeface="Arial Narrow" panose="020B0606020202030204" pitchFamily="34" charset="0"/>
                        </a:rPr>
                        <a:t>: </a:t>
                      </a:r>
                      <a:r>
                        <a:rPr lang="es-CO" sz="1050" b="0" baseline="0" dirty="0" smtClean="0">
                          <a:latin typeface="Arial Narrow" panose="020B0606020202030204" pitchFamily="34" charset="0"/>
                        </a:rPr>
                        <a:t>Tierralta.</a:t>
                      </a:r>
                    </a:p>
                    <a:p>
                      <a:pPr marL="0" marR="0" indent="0" algn="just" defTabSz="648035" rtl="0" eaLnBrk="1" fontAlgn="auto" latinLnBrk="0" hangingPunct="1">
                        <a:lnSpc>
                          <a:spcPct val="100000"/>
                        </a:lnSpc>
                        <a:spcBef>
                          <a:spcPts val="0"/>
                        </a:spcBef>
                        <a:spcAft>
                          <a:spcPts val="0"/>
                        </a:spcAft>
                        <a:buClrTx/>
                        <a:buSzTx/>
                        <a:buFontTx/>
                        <a:buNone/>
                        <a:tabLst/>
                        <a:defRPr/>
                      </a:pPr>
                      <a:r>
                        <a:rPr lang="it-IT" sz="1050" b="1" baseline="0" dirty="0" smtClean="0">
                          <a:latin typeface="Arial Narrow" panose="020B0606020202030204" pitchFamily="34" charset="0"/>
                        </a:rPr>
                        <a:t>SUCRE:  </a:t>
                      </a:r>
                      <a:r>
                        <a:rPr lang="it-IT" sz="1050" b="0" baseline="0" dirty="0" smtClean="0">
                          <a:latin typeface="Arial Narrow" panose="020B0606020202030204" pitchFamily="34" charset="0"/>
                        </a:rPr>
                        <a:t>Guaranda, Majagual</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578345573"/>
              </p:ext>
            </p:extLst>
          </p:nvPr>
        </p:nvGraphicFramePr>
        <p:xfrm>
          <a:off x="3359696" y="116632"/>
          <a:ext cx="5760640" cy="81589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ROJA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00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SANTANDER: </a:t>
                      </a:r>
                      <a:r>
                        <a:rPr lang="es-CO" sz="1050" b="0" dirty="0" smtClean="0">
                          <a:latin typeface="Arial Narrow" panose="020B0606020202030204" pitchFamily="34" charset="0"/>
                        </a:rPr>
                        <a:t>Rionegro, Sabana de Torres. </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3760646525"/>
              </p:ext>
            </p:extLst>
          </p:nvPr>
        </p:nvGraphicFramePr>
        <p:xfrm>
          <a:off x="3359696" y="4644568"/>
          <a:ext cx="5760640" cy="145597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PACÍFICA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CHOCÓ</a:t>
                      </a:r>
                      <a:r>
                        <a:rPr lang="es-CO" sz="1050" b="0" dirty="0" smtClean="0">
                          <a:latin typeface="Arial Narrow" panose="020B0606020202030204" pitchFamily="34" charset="0"/>
                        </a:rPr>
                        <a:t>: </a:t>
                      </a:r>
                      <a:r>
                        <a:rPr lang="es-CO" sz="1050" b="0" dirty="0" err="1" smtClean="0">
                          <a:latin typeface="Arial Narrow" panose="020B0606020202030204" pitchFamily="34" charset="0"/>
                        </a:rPr>
                        <a:t>Acandí</a:t>
                      </a:r>
                      <a:r>
                        <a:rPr lang="es-CO" sz="1050" b="0" dirty="0" smtClean="0">
                          <a:latin typeface="Arial Narrow" panose="020B0606020202030204" pitchFamily="34" charset="0"/>
                        </a:rPr>
                        <a:t>, Alto Baudó, Atrato, Bagadó, Bahía Solano, Bajo Baudó, Belén de Bajirá, Bojayá, Carmen del Darién, Cértegui, Condoto, El Cantón del San Pablo, El Carmen, Istmina, Juradó, Lloró, Medio Atrato, Medio Baudó, Medio San Juan, Nóvita, Nuquí, Quibdó, Rio Iró, Rio Quito, </a:t>
                      </a:r>
                      <a:r>
                        <a:rPr lang="es-CO" sz="1050" b="0" dirty="0" err="1" smtClean="0">
                          <a:latin typeface="Arial Narrow" panose="020B0606020202030204" pitchFamily="34" charset="0"/>
                        </a:rPr>
                        <a:t>Riosucio</a:t>
                      </a:r>
                      <a:r>
                        <a:rPr lang="es-CO" sz="1050" b="0" dirty="0" smtClean="0">
                          <a:latin typeface="Arial Narrow" panose="020B0606020202030204" pitchFamily="34" charset="0"/>
                        </a:rPr>
                        <a:t>, Tadó, Unguía, Unión Panamericana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VALLE DEL</a:t>
                      </a:r>
                      <a:r>
                        <a:rPr lang="es-CO" sz="1050" b="1" baseline="0" dirty="0" smtClean="0">
                          <a:latin typeface="Arial Narrow" panose="020B0606020202030204" pitchFamily="34" charset="0"/>
                        </a:rPr>
                        <a:t> CAUCA: </a:t>
                      </a:r>
                      <a:r>
                        <a:rPr lang="es-CO" sz="1050" b="0" baseline="0" dirty="0" smtClean="0">
                          <a:latin typeface="Arial Narrow" panose="020B0606020202030204" pitchFamily="34" charset="0"/>
                        </a:rPr>
                        <a:t>Buenaventura, Calima.</a:t>
                      </a:r>
                      <a:endParaRPr lang="es-CO" sz="1050" b="0" dirty="0" smtClean="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358500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109365"/>
            <a:ext cx="9217024" cy="691276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just" defTabSz="648035">
              <a:defRPr/>
            </a:pPr>
            <a:r>
              <a:rPr lang="es-CO" dirty="0" smtClean="0">
                <a:latin typeface="Arial Narrow" panose="020B0606020202030204" pitchFamily="34" charset="0"/>
              </a:rPr>
              <a:t>Carmen</a:t>
            </a:r>
            <a:r>
              <a:rPr lang="es-CO" dirty="0">
                <a:latin typeface="Arial Narrow" panose="020B0606020202030204" pitchFamily="34" charset="0"/>
              </a:rPr>
              <a:t>, Santa Ana</a:t>
            </a:r>
          </a:p>
        </p:txBody>
      </p:sp>
      <p:graphicFrame>
        <p:nvGraphicFramePr>
          <p:cNvPr id="7" name="Tabla 6"/>
          <p:cNvGraphicFramePr>
            <a:graphicFrameLocks noGrp="1"/>
          </p:cNvGraphicFramePr>
          <p:nvPr>
            <p:extLst>
              <p:ext uri="{D42A27DB-BD31-4B8C-83A1-F6EECF244321}">
                <p14:modId xmlns:p14="http://schemas.microsoft.com/office/powerpoint/2010/main" val="2187847636"/>
              </p:ext>
            </p:extLst>
          </p:nvPr>
        </p:nvGraphicFramePr>
        <p:xfrm>
          <a:off x="3431704" y="-70387"/>
          <a:ext cx="5760640" cy="81589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DE LA ORINOQUIA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NARANJA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E953C"/>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CASANARE</a:t>
                      </a:r>
                      <a:r>
                        <a:rPr lang="es-CO" sz="1050" b="0" dirty="0" smtClean="0">
                          <a:latin typeface="Arial Narrow" panose="020B0606020202030204" pitchFamily="34" charset="0"/>
                        </a:rPr>
                        <a:t>: Aguazul</a:t>
                      </a:r>
                      <a:r>
                        <a:rPr lang="es-CO" sz="1050" b="0" baseline="0" dirty="0" smtClean="0">
                          <a:latin typeface="Arial Narrow" panose="020B0606020202030204" pitchFamily="34" charset="0"/>
                        </a:rPr>
                        <a:t> </a:t>
                      </a:r>
                      <a:r>
                        <a:rPr lang="es-CO" sz="1050" b="0" dirty="0" smtClean="0">
                          <a:latin typeface="Arial Narrow" panose="020B0606020202030204" pitchFamily="34" charset="0"/>
                        </a:rPr>
                        <a:t>y Yopal. </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886882148"/>
              </p:ext>
            </p:extLst>
          </p:nvPr>
        </p:nvGraphicFramePr>
        <p:xfrm>
          <a:off x="3431704" y="3444175"/>
          <a:ext cx="5760640" cy="145597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CARIBE</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BOLÍVAR: </a:t>
                      </a:r>
                      <a:r>
                        <a:rPr lang="es-CO" sz="1050" b="0" dirty="0" smtClean="0">
                          <a:latin typeface="Arial Narrow" panose="020B0606020202030204" pitchFamily="34" charset="0"/>
                        </a:rPr>
                        <a:t>Altos del Rosario, Barranco de Loba, Morales, San Martín de Loba, Simití.</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CESAR</a:t>
                      </a:r>
                      <a:r>
                        <a:rPr lang="es-CO" sz="1050" b="0" dirty="0" smtClean="0">
                          <a:latin typeface="Arial Narrow" panose="020B0606020202030204" pitchFamily="34" charset="0"/>
                        </a:rPr>
                        <a:t>: Chiriguaná, Curumaní, La Gloria, Pailitas, Pelaya, San Alberto, Valledupar.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CÓRDOBA:</a:t>
                      </a:r>
                      <a:r>
                        <a:rPr lang="es-CO" sz="1050" b="1" baseline="0" dirty="0" smtClean="0">
                          <a:latin typeface="Arial Narrow" panose="020B0606020202030204" pitchFamily="34" charset="0"/>
                        </a:rPr>
                        <a:t> </a:t>
                      </a:r>
                      <a:r>
                        <a:rPr lang="es-CO" sz="1050" b="0" baseline="0" dirty="0" smtClean="0">
                          <a:latin typeface="Arial Narrow" panose="020B0606020202030204" pitchFamily="34" charset="0"/>
                        </a:rPr>
                        <a:t>Montelíbano, Puerto Libertador, Valencia</a:t>
                      </a:r>
                      <a:endParaRPr lang="es-CO" sz="1050" b="0" dirty="0" smtClean="0">
                        <a:latin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LA</a:t>
                      </a:r>
                      <a:r>
                        <a:rPr lang="es-CO" sz="1050" b="0" dirty="0" smtClean="0">
                          <a:latin typeface="Arial Narrow" panose="020B0606020202030204" pitchFamily="34" charset="0"/>
                        </a:rPr>
                        <a:t> </a:t>
                      </a:r>
                      <a:r>
                        <a:rPr lang="es-CO" sz="1050" b="1" dirty="0" smtClean="0">
                          <a:latin typeface="Arial Narrow" panose="020B0606020202030204" pitchFamily="34" charset="0"/>
                        </a:rPr>
                        <a:t>GUAJIRA</a:t>
                      </a:r>
                      <a:r>
                        <a:rPr lang="es-CO" sz="1050" b="0" dirty="0" smtClean="0">
                          <a:latin typeface="Arial Narrow" panose="020B0606020202030204" pitchFamily="34" charset="0"/>
                        </a:rPr>
                        <a:t>:  San Juan del Cesar</a:t>
                      </a:r>
                      <a:r>
                        <a:rPr lang="es-CO" sz="1050" b="0" baseline="0" dirty="0" smtClean="0">
                          <a:latin typeface="Arial Narrow" panose="020B0606020202030204" pitchFamily="34" charset="0"/>
                        </a:rPr>
                        <a:t> </a:t>
                      </a:r>
                      <a:endParaRPr lang="es-CO" sz="1050" b="0" dirty="0" smtClean="0">
                        <a:latin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MAGDALENA</a:t>
                      </a:r>
                      <a:r>
                        <a:rPr lang="es-CO" sz="1050" b="0" dirty="0" smtClean="0">
                          <a:latin typeface="Arial Narrow" panose="020B0606020202030204" pitchFamily="34" charset="0"/>
                        </a:rPr>
                        <a:t>: Ciénaga, Fundación</a:t>
                      </a:r>
                      <a:r>
                        <a:rPr lang="es-CO" sz="1050" b="0" baseline="0" dirty="0" smtClean="0">
                          <a:latin typeface="Arial Narrow" panose="020B0606020202030204" pitchFamily="34" charset="0"/>
                        </a:rPr>
                        <a:t> y</a:t>
                      </a:r>
                      <a:r>
                        <a:rPr lang="es-CO" sz="1050" b="0" dirty="0" smtClean="0">
                          <a:latin typeface="Arial Narrow" panose="020B0606020202030204" pitchFamily="34" charset="0"/>
                        </a:rPr>
                        <a:t> Santa Marta.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3" name="Tabla 12"/>
          <p:cNvGraphicFramePr>
            <a:graphicFrameLocks noGrp="1"/>
          </p:cNvGraphicFramePr>
          <p:nvPr>
            <p:extLst>
              <p:ext uri="{D42A27DB-BD31-4B8C-83A1-F6EECF244321}">
                <p14:modId xmlns:p14="http://schemas.microsoft.com/office/powerpoint/2010/main" val="2581621047"/>
              </p:ext>
            </p:extLst>
          </p:nvPr>
        </p:nvGraphicFramePr>
        <p:xfrm>
          <a:off x="3431704" y="4900147"/>
          <a:ext cx="5760640" cy="1937333"/>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257045">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168085">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73085">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SANTANDER</a:t>
                      </a:r>
                      <a:r>
                        <a:rPr lang="es-CO" sz="1050" b="0" spc="-30" baseline="0" dirty="0" smtClean="0">
                          <a:latin typeface="Arial Narrow" panose="020B0606020202030204" pitchFamily="34" charset="0"/>
                        </a:rPr>
                        <a:t>: Albania, Barbosa, Bolivar, Carcasí, Charalá, Chipatá, Coromoro, El Carmen, El Guacamayo, El Playón, Florián, Floridablanca, Girón, Guavatá, Guepsa, La Belleza, La Paz, Landázuri, Lebrija, Macaravita, Matanza, Mogotes, Puente Nacional, San Andrés, San Benito, San Miguel, San Vicente de Chucurí, Santa Helena del Opón, Sucre, Tona, Valle de San José, Vélez. </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TOLIMA: </a:t>
                      </a:r>
                      <a:r>
                        <a:rPr lang="es-CO" sz="1050" b="0" spc="-30" baseline="0" dirty="0" smtClean="0">
                          <a:latin typeface="Arial Narrow" panose="020B0606020202030204" pitchFamily="34" charset="0"/>
                        </a:rPr>
                        <a:t>Alpujarra, Anzoátegui, Armero (Guayabal), Ataco, Cajamarca, Carmen de Apicalá, Casabianca, Cunday, Dolores, Falan, Fresno, Herveo, Honda, Ibagué, Icononzo, Lérida, Líbano, Mariquita, Melgar, Murillo, Natagaima, Palocabildo, Planadas, Prado, Purificación, Roncesvalles, San Antonio, Villahermosa, Villarrica.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921853950"/>
              </p:ext>
            </p:extLst>
          </p:nvPr>
        </p:nvGraphicFramePr>
        <p:xfrm>
          <a:off x="3431704" y="1832869"/>
          <a:ext cx="5760640" cy="161599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155971">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PACÍFICA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CAUCA</a:t>
                      </a:r>
                      <a:r>
                        <a:rPr lang="es-CO" sz="1050" b="0" dirty="0" smtClean="0">
                          <a:latin typeface="Arial Narrow" panose="020B0606020202030204" pitchFamily="34" charset="0"/>
                        </a:rPr>
                        <a:t>:</a:t>
                      </a:r>
                      <a:r>
                        <a:rPr lang="es-CO" sz="1050" b="0" baseline="0" dirty="0" smtClean="0">
                          <a:latin typeface="Arial Narrow" panose="020B0606020202030204" pitchFamily="34" charset="0"/>
                        </a:rPr>
                        <a:t> </a:t>
                      </a:r>
                      <a:r>
                        <a:rPr lang="es-CO" sz="1050" b="0" dirty="0" smtClean="0">
                          <a:latin typeface="Arial Narrow" panose="020B0606020202030204" pitchFamily="34" charset="0"/>
                        </a:rPr>
                        <a:t>Almaguer, Bolívar, Caldono, Corinto, El Tambo, Inzá, Jambaló, La Sierra, La Vega, López, Miranda, Páez, Rosas, Santa Rosa, Silvia, Toribío, Totoró.</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CHOCÓ:</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 San José del Palmar, Sipí.</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NARIÑO: </a:t>
                      </a:r>
                      <a:r>
                        <a:rPr lang="es-CO" sz="1050" b="0" dirty="0" smtClean="0">
                          <a:latin typeface="Arial Narrow" panose="020B0606020202030204" pitchFamily="34" charset="0"/>
                        </a:rPr>
                        <a:t>Albán, Buesaco, Cumbitara, Linares, Samaniego.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VALLE</a:t>
                      </a:r>
                      <a:r>
                        <a:rPr lang="es-CO" sz="1050" b="0" dirty="0" smtClean="0">
                          <a:latin typeface="Arial Narrow" panose="020B0606020202030204" pitchFamily="34" charset="0"/>
                        </a:rPr>
                        <a:t> </a:t>
                      </a:r>
                      <a:r>
                        <a:rPr lang="es-CO" sz="1050" b="1" dirty="0" smtClean="0">
                          <a:latin typeface="Arial Narrow" panose="020B0606020202030204" pitchFamily="34" charset="0"/>
                        </a:rPr>
                        <a:t>DEL</a:t>
                      </a:r>
                      <a:r>
                        <a:rPr lang="es-CO" sz="1050" b="0" dirty="0" smtClean="0">
                          <a:latin typeface="Arial Narrow" panose="020B0606020202030204" pitchFamily="34" charset="0"/>
                        </a:rPr>
                        <a:t> </a:t>
                      </a:r>
                      <a:r>
                        <a:rPr lang="es-CO" sz="1050" b="1" dirty="0" smtClean="0">
                          <a:latin typeface="Arial Narrow" panose="020B0606020202030204" pitchFamily="34" charset="0"/>
                        </a:rPr>
                        <a:t>CAUCA</a:t>
                      </a:r>
                      <a:r>
                        <a:rPr lang="es-CO" sz="1050" b="0" dirty="0" smtClean="0">
                          <a:latin typeface="Arial Narrow" panose="020B0606020202030204" pitchFamily="34" charset="0"/>
                        </a:rPr>
                        <a:t>: </a:t>
                      </a:r>
                      <a:r>
                        <a:rPr lang="es-CO" sz="1050" b="0" kern="1200" dirty="0" smtClean="0">
                          <a:solidFill>
                            <a:schemeClr val="tx1"/>
                          </a:solidFill>
                          <a:latin typeface="Arial Narrow" panose="020B0606020202030204" pitchFamily="34" charset="0"/>
                          <a:ea typeface="+mn-ea"/>
                          <a:cs typeface="+mn-cs"/>
                        </a:rPr>
                        <a:t> Bolívar, Buga, Bugalagrande, Dagua, El Cerrito, El Dovio, Palmira, San Pedro, Sevilla, Tuluá, Versalles</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1122594943"/>
              </p:ext>
            </p:extLst>
          </p:nvPr>
        </p:nvGraphicFramePr>
        <p:xfrm>
          <a:off x="3431704" y="696937"/>
          <a:ext cx="5760640" cy="113593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DE</a:t>
                      </a:r>
                      <a:r>
                        <a:rPr lang="es-CO" sz="1400" b="1" baseline="0" dirty="0" smtClean="0">
                          <a:solidFill>
                            <a:srgbClr val="00446B"/>
                          </a:solidFill>
                          <a:latin typeface="Arial Narrow" panose="020B0606020202030204" pitchFamily="34" charset="0"/>
                        </a:rPr>
                        <a:t> LA ORINOQUIA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15872">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CASANARE:</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Chámeza, Hato Corozal, La Salina, Nunchía, Paz de Ariporo, Pore, Recetor, Sabanalarga, Támara, Tauramena.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META: </a:t>
                      </a:r>
                      <a:r>
                        <a:rPr lang="es-CO" sz="1050" b="0" dirty="0" smtClean="0">
                          <a:latin typeface="Arial Narrow" panose="020B0606020202030204" pitchFamily="34" charset="0"/>
                        </a:rPr>
                        <a:t>Acacías, Cubarral, Cumaral, Guamal, Restrepo, Villavicencio.</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45254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0"/>
            <a:ext cx="9073008" cy="674136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6" name="Tabla 5"/>
          <p:cNvGraphicFramePr>
            <a:graphicFrameLocks noGrp="1"/>
          </p:cNvGraphicFramePr>
          <p:nvPr>
            <p:extLst>
              <p:ext uri="{D42A27DB-BD31-4B8C-83A1-F6EECF244321}">
                <p14:modId xmlns:p14="http://schemas.microsoft.com/office/powerpoint/2010/main" val="3070526106"/>
              </p:ext>
            </p:extLst>
          </p:nvPr>
        </p:nvGraphicFramePr>
        <p:xfrm>
          <a:off x="3431704" y="58316"/>
          <a:ext cx="5760640" cy="545647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232976">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ANDINA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23350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48008">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ANTIOQUIA</a:t>
                      </a:r>
                      <a:r>
                        <a:rPr lang="es-CO" sz="1050" b="0" dirty="0" smtClean="0">
                          <a:latin typeface="Arial Narrow" panose="020B0606020202030204" pitchFamily="34" charset="0"/>
                        </a:rPr>
                        <a:t>: Amagá, Andes, Angelópolis, Argelia, Armenia, Betania, Caldas, Cañasgordas, Caracolí, Caramanta, Cisneros, Ciudad Bolívar, Concordia, Dabeiba, Don </a:t>
                      </a:r>
                      <a:r>
                        <a:rPr lang="es-CO" sz="1050" b="0" dirty="0" err="1" smtClean="0">
                          <a:latin typeface="Arial Narrow" panose="020B0606020202030204" pitchFamily="34" charset="0"/>
                        </a:rPr>
                        <a:t>Matias</a:t>
                      </a:r>
                      <a:r>
                        <a:rPr lang="es-CO" sz="1050" b="0" dirty="0" smtClean="0">
                          <a:latin typeface="Arial Narrow" panose="020B0606020202030204" pitchFamily="34" charset="0"/>
                        </a:rPr>
                        <a:t>, Ebéjico, Frontino, Giraldo, Guadalupe, Heliconia, La Ceja, La Unión, Maceo, Medellín, Montebello, </a:t>
                      </a:r>
                      <a:r>
                        <a:rPr lang="es-CO" sz="1050" b="0" dirty="0" err="1" smtClean="0">
                          <a:latin typeface="Arial Narrow" panose="020B0606020202030204" pitchFamily="34" charset="0"/>
                        </a:rPr>
                        <a:t>Murindó</a:t>
                      </a:r>
                      <a:r>
                        <a:rPr lang="es-CO" sz="1050" b="0" dirty="0" smtClean="0">
                          <a:latin typeface="Arial Narrow" panose="020B0606020202030204" pitchFamily="34" charset="0"/>
                        </a:rPr>
                        <a:t>, Nariño, </a:t>
                      </a:r>
                      <a:r>
                        <a:rPr lang="es-CO" sz="1050" b="0" dirty="0" err="1" smtClean="0">
                          <a:latin typeface="Arial Narrow" panose="020B0606020202030204" pitchFamily="34" charset="0"/>
                        </a:rPr>
                        <a:t>Necoclí</a:t>
                      </a:r>
                      <a:r>
                        <a:rPr lang="es-CO" sz="1050" b="0" dirty="0" smtClean="0">
                          <a:latin typeface="Arial Narrow" panose="020B0606020202030204" pitchFamily="34" charset="0"/>
                        </a:rPr>
                        <a:t>, Puerto Nare, Puerto Triunfo, Remedios, Sabanalarga, Salgar, San Andrés, San Carlos, Santa Fe de Antioquia, Segovia, Sopetrán, Tarso, Uramita, Urrao, Vegachí, Venecia, Yalí, Yolombó, Zaragoza.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BOYACÀ: </a:t>
                      </a:r>
                      <a:r>
                        <a:rPr lang="es-CO" sz="1050" b="0" dirty="0" smtClean="0">
                          <a:latin typeface="Arial Narrow" panose="020B0606020202030204" pitchFamily="34" charset="0"/>
                        </a:rPr>
                        <a:t>Almeida, Aquitania, Berbeo, Betéitiva, Buenavista, Campohermoso, Chinavita, Chita, Chivor, Coper, Corrales, El Espino, Gámeza, Guicán, La Victoria, Macanal, Maripí, Miraflores, Mongua, Moniquirá, Muzo, Otanche, Pachavita, Páez, Pajarito, Panqueba, Pauna, Paz de Rio, Pesca, Pisva, Puerto Boyacá, Quípama, Rondón, Saboyá, San Joséde Pare, San Luis de Gaceno, San Pablo de Borbur, Santa María, Santana, Socotá, Sogamoso, Tasco, Tibaná, Tópaga, Turmequé, Umbita, Ventaquemada.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CALDAS</a:t>
                      </a:r>
                      <a:r>
                        <a:rPr lang="es-CO" sz="1050" b="1" baseline="0" dirty="0" smtClean="0">
                          <a:latin typeface="Arial Narrow" panose="020B0606020202030204" pitchFamily="34" charset="0"/>
                        </a:rPr>
                        <a:t>: </a:t>
                      </a:r>
                      <a:r>
                        <a:rPr lang="es-CO" sz="1050" b="0" dirty="0" smtClean="0">
                          <a:latin typeface="Arial Narrow" panose="020B0606020202030204" pitchFamily="34" charset="0"/>
                        </a:rPr>
                        <a:t>Aguadas, Chinchiná, Filadelfia, La Merced, Manizales, Manzanares, Marmato, Marulanda, Neira, Pácora, Pensilvania, Salamina, Supia, Villamaria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CUNDINAMARCA: </a:t>
                      </a:r>
                      <a:r>
                        <a:rPr lang="es-CO" sz="1050" b="0" dirty="0" smtClean="0">
                          <a:latin typeface="Arial Narrow" panose="020B0606020202030204" pitchFamily="34" charset="0"/>
                        </a:rPr>
                        <a:t>Agua de Dios, Albán, Anapoima, Anolaima, Apulo, Arbeláez, Beltrán, Bituima, Bogotá, D.C., Bojacá, Cabrera, Cachipay, Caparrapí, Cáqueza, Carmen de Carupa, Chaguaní, Chipaque, Chocontá, Cucunubá, El Colegio, El Peñón, El Rosal, Facatativá, Fusagasugá, Gachetá, Gama, Granada, Guaduas, Guatavita, Guayabal de Síquima, Guayabetal, Gutiérrez, Jerusalén, La Calera, La Mesa, La Palma, La Peña, La Vega, Lenguazaque, Machetá, Medina, Nilo, Nimaima, Nocaima, Pacho, Paime, Pandi, Pasca, Pulí, Quebradanegra, Quetame, Quipile, Ricaurte, San Antonio de  Tequendama, San Bernardo, San Cayetano, San Francisco, San Juan de Rioseco, Sasaima, Sesquilé, Sibaté, Silvania, Soacha, Subachoque, Suesca, Supatá, Sutatausa, Tabio, Tausa, Tena, Tibacuy, Tocaima, Topaipí, Ubalá, Utica, Venecia, Vergara, Vianí, Villagómez, Villapinzón, Villeta, Viotá, Yacopí, Zipacón, Zipaquirá.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HUILA</a:t>
                      </a:r>
                      <a:r>
                        <a:rPr lang="es-CO" sz="1050" b="0" spc="-30" baseline="0" dirty="0" smtClean="0">
                          <a:latin typeface="Arial Narrow" panose="020B0606020202030204" pitchFamily="34" charset="0"/>
                        </a:rPr>
                        <a:t>: </a:t>
                      </a:r>
                      <a:r>
                        <a:rPr lang="it-IT" sz="1050" b="0" spc="-30" baseline="0" dirty="0" smtClean="0">
                          <a:latin typeface="Arial Narrow" panose="020B0606020202030204" pitchFamily="34" charset="0"/>
                        </a:rPr>
                        <a:t>La Plata y Neiva.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NORTE</a:t>
                      </a:r>
                      <a:r>
                        <a:rPr lang="es-CO" sz="1050" b="0" spc="-30" baseline="0" dirty="0" smtClean="0">
                          <a:latin typeface="Arial Narrow" panose="020B0606020202030204" pitchFamily="34" charset="0"/>
                        </a:rPr>
                        <a:t> </a:t>
                      </a:r>
                      <a:r>
                        <a:rPr lang="es-CO" sz="1050" b="1" spc="-30" baseline="0" dirty="0" smtClean="0">
                          <a:latin typeface="Arial Narrow" panose="020B0606020202030204" pitchFamily="34" charset="0"/>
                        </a:rPr>
                        <a:t>DE</a:t>
                      </a:r>
                      <a:r>
                        <a:rPr lang="es-CO" sz="1050" b="0" spc="-30" baseline="0" dirty="0" smtClean="0">
                          <a:latin typeface="Arial Narrow" panose="020B0606020202030204" pitchFamily="34" charset="0"/>
                        </a:rPr>
                        <a:t> </a:t>
                      </a:r>
                      <a:r>
                        <a:rPr lang="es-CO" sz="1050" b="1" spc="-30" baseline="0" dirty="0" smtClean="0">
                          <a:latin typeface="Arial Narrow" panose="020B0606020202030204" pitchFamily="34" charset="0"/>
                        </a:rPr>
                        <a:t>SANTANDER</a:t>
                      </a:r>
                      <a:r>
                        <a:rPr lang="es-CO" sz="1050" b="0" spc="-30" baseline="0" dirty="0" smtClean="0">
                          <a:latin typeface="Arial Narrow" panose="020B0606020202030204" pitchFamily="34" charset="0"/>
                        </a:rPr>
                        <a:t>:  Ábrego, </a:t>
                      </a:r>
                      <a:r>
                        <a:rPr lang="es-CO" sz="1050" b="0" spc="-30" baseline="0" dirty="0" err="1" smtClean="0">
                          <a:latin typeface="Arial Narrow" panose="020B0606020202030204" pitchFamily="34" charset="0"/>
                        </a:rPr>
                        <a:t>Cáchira</a:t>
                      </a:r>
                      <a:r>
                        <a:rPr lang="es-CO" sz="1050" b="0" spc="-30" baseline="0" dirty="0" smtClean="0">
                          <a:latin typeface="Arial Narrow" panose="020B0606020202030204" pitchFamily="34" charset="0"/>
                        </a:rPr>
                        <a:t>, Cácota, Chinácota, Chitagá, Convención, Cucutilla, Durania, El Zulia, Gramalote, Hacarí, La Playa, Labateca, Lourdes, Pamplona, Salazar, San Calixto, Silos, Teorama, Toledo, Villa Caro.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QUINDÍO:  </a:t>
                      </a:r>
                      <a:r>
                        <a:rPr lang="pt-BR" sz="1050" b="0" spc="-30" baseline="0" dirty="0" smtClean="0">
                          <a:latin typeface="Arial Narrow" panose="020B0606020202030204" pitchFamily="34" charset="0"/>
                        </a:rPr>
                        <a:t>Calarcá, </a:t>
                      </a:r>
                      <a:r>
                        <a:rPr lang="pt-BR" sz="1050" b="0" spc="-30" baseline="0" dirty="0" err="1" smtClean="0">
                          <a:latin typeface="Arial Narrow" panose="020B0606020202030204" pitchFamily="34" charset="0"/>
                        </a:rPr>
                        <a:t>Circasia</a:t>
                      </a:r>
                      <a:r>
                        <a:rPr lang="pt-BR" sz="1050" b="0" spc="-30" baseline="0" dirty="0" smtClean="0">
                          <a:latin typeface="Arial Narrow" panose="020B0606020202030204" pitchFamily="34" charset="0"/>
                        </a:rPr>
                        <a:t>, Córdoba, </a:t>
                      </a:r>
                      <a:r>
                        <a:rPr lang="pt-BR" sz="1050" b="0" spc="-30" baseline="0" dirty="0" err="1" smtClean="0">
                          <a:latin typeface="Arial Narrow" panose="020B0606020202030204" pitchFamily="34" charset="0"/>
                        </a:rPr>
                        <a:t>Filandia</a:t>
                      </a:r>
                      <a:r>
                        <a:rPr lang="pt-BR" sz="1050" b="0" spc="-30" baseline="0" dirty="0" smtClean="0">
                          <a:latin typeface="Arial Narrow" panose="020B0606020202030204" pitchFamily="34" charset="0"/>
                        </a:rPr>
                        <a:t>, Génova, Salento.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spc="-30" baseline="0" dirty="0" smtClean="0">
                          <a:latin typeface="Arial Narrow" panose="020B0606020202030204" pitchFamily="34" charset="0"/>
                        </a:rPr>
                        <a:t>RISARALDA</a:t>
                      </a:r>
                      <a:r>
                        <a:rPr lang="es-CO" sz="1050" b="0" spc="-30" baseline="0" dirty="0" smtClean="0">
                          <a:latin typeface="Arial Narrow" panose="020B0606020202030204" pitchFamily="34" charset="0"/>
                        </a:rPr>
                        <a:t>: </a:t>
                      </a:r>
                      <a:r>
                        <a:rPr lang="es-CO" sz="1050" b="0" spc="-30" baseline="0" dirty="0" err="1" smtClean="0">
                          <a:latin typeface="Arial Narrow" panose="020B0606020202030204" pitchFamily="34" charset="0"/>
                        </a:rPr>
                        <a:t>Apía</a:t>
                      </a:r>
                      <a:r>
                        <a:rPr lang="es-CO" sz="1050" b="0" spc="-30" baseline="0" dirty="0" smtClean="0">
                          <a:latin typeface="Arial Narrow" panose="020B0606020202030204" pitchFamily="34" charset="0"/>
                        </a:rPr>
                        <a:t>, Santa Rosa de Cabal, Santuario</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2809601670"/>
              </p:ext>
            </p:extLst>
          </p:nvPr>
        </p:nvGraphicFramePr>
        <p:xfrm>
          <a:off x="3431704" y="5514788"/>
          <a:ext cx="5760640" cy="975912"/>
        </p:xfrm>
        <a:graphic>
          <a:graphicData uri="http://schemas.openxmlformats.org/drawingml/2006/table">
            <a:tbl>
              <a:tblPr/>
              <a:tblGrid>
                <a:gridCol w="864096">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grid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400" b="1" dirty="0" smtClean="0">
                          <a:solidFill>
                            <a:srgbClr val="00446B"/>
                          </a:solidFill>
                          <a:latin typeface="Arial Narrow" panose="020B0606020202030204" pitchFamily="34" charset="0"/>
                        </a:rPr>
                        <a:t>REGIÓN DE</a:t>
                      </a:r>
                      <a:r>
                        <a:rPr lang="es-CO" sz="1400" b="1" baseline="0" dirty="0" smtClean="0">
                          <a:solidFill>
                            <a:srgbClr val="00446B"/>
                          </a:solidFill>
                          <a:latin typeface="Arial Narrow" panose="020B0606020202030204" pitchFamily="34" charset="0"/>
                        </a:rPr>
                        <a:t> LA </a:t>
                      </a:r>
                      <a:r>
                        <a:rPr lang="es-CO" sz="1400" b="1" dirty="0" smtClean="0">
                          <a:solidFill>
                            <a:srgbClr val="00446B"/>
                          </a:solidFill>
                          <a:latin typeface="Arial Narrow" panose="020B0606020202030204" pitchFamily="34" charset="0"/>
                        </a:rPr>
                        <a:t>AMAZONIA</a:t>
                      </a:r>
                      <a:endParaRPr lang="es-CO" sz="1400" b="1" dirty="0">
                        <a:solidFill>
                          <a:srgbClr val="00446B"/>
                        </a:solidFill>
                        <a:latin typeface="Arial Narrow" panose="020B0606020202030204" pitchFamily="34" charset="0"/>
                      </a:endParaRPr>
                    </a:p>
                  </a:txBody>
                  <a:tcPr marL="91421" marR="91421" marT="45812" marB="45812">
                    <a:lnL w="12700" cmpd="sng">
                      <a:solidFill>
                        <a:sysClr val="window" lastClr="FFFFFF">
                          <a:lumMod val="65000"/>
                        </a:sysClr>
                      </a:solidFill>
                      <a:prstDash val="solid"/>
                    </a:lnL>
                    <a:lnR w="12700" cmpd="sng">
                      <a:solidFill>
                        <a:sysClr val="window" lastClr="FFFFFF">
                          <a:lumMod val="65000"/>
                        </a:sysClr>
                      </a:solidFill>
                      <a:prstDash val="soli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CO"/>
                    </a:p>
                  </a:txBody>
                  <a:tcPr/>
                </a:tc>
                <a:extLst>
                  <a:ext uri="{0D108BD9-81ED-4DB2-BD59-A6C34878D82A}">
                    <a16:rowId xmlns:a16="http://schemas.microsoft.com/office/drawing/2014/main" val="10000"/>
                  </a:ext>
                </a:extLst>
              </a:tr>
              <a:tr h="0">
                <a:tc rowSpan="2">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indent="0" algn="ctr"/>
                      <a:r>
                        <a:rPr lang="es-CO" sz="1100" b="1" dirty="0" smtClean="0">
                          <a:solidFill>
                            <a:schemeClr val="tx1"/>
                          </a:solidFill>
                          <a:effectLst/>
                          <a:latin typeface="Arial Narrow" panose="020B0606020202030204" pitchFamily="34" charset="0"/>
                        </a:rPr>
                        <a:t>ALERTA AMARILLA</a:t>
                      </a:r>
                      <a:endParaRPr lang="es-CO" sz="1100" b="1" dirty="0">
                        <a:solidFill>
                          <a:schemeClr val="tx1"/>
                        </a:solidFill>
                        <a:effectLst/>
                        <a:latin typeface="Arial Narrow" panose="020B0606020202030204" pitchFamily="34" charset="0"/>
                      </a:endParaRPr>
                    </a:p>
                  </a:txBody>
                  <a:tcPr marL="91421" marR="91421" marT="45812" marB="45812"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mpd="sng">
                      <a:solidFill>
                        <a:sysClr val="window" lastClr="FFFFFF">
                          <a:lumMod val="65000"/>
                        </a:sysClr>
                      </a:solidFill>
                      <a:prstDash val="solid"/>
                    </a:lnB>
                    <a:lnTlToBr w="12700" cmpd="sng">
                      <a:noFill/>
                      <a:prstDash val="solid"/>
                    </a:lnTlToBr>
                    <a:lnBlToTr w="12700" cmpd="sng">
                      <a:noFill/>
                      <a:prstDash val="solid"/>
                    </a:lnBlToTr>
                    <a:solidFill>
                      <a:srgbClr val="FFFF00"/>
                    </a:solidFill>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algn="ctr"/>
                      <a:r>
                        <a:rPr lang="es-CO" sz="1100" b="1" dirty="0" smtClean="0">
                          <a:latin typeface="Arial Narrow" panose="020B0606020202030204" pitchFamily="34" charset="0"/>
                        </a:rPr>
                        <a:t>SITIOS</a:t>
                      </a:r>
                      <a:r>
                        <a:rPr lang="es-CO" sz="1100" b="1" baseline="0" dirty="0" smtClean="0">
                          <a:latin typeface="Arial Narrow" panose="020B0606020202030204" pitchFamily="34" charset="0"/>
                        </a:rPr>
                        <a:t> PARA LOS CUALES SE GENERA LA ALERTA</a:t>
                      </a:r>
                      <a:endParaRPr lang="es-CO" sz="1100" b="1" dirty="0">
                        <a:latin typeface="Arial Narrow" panose="020B0606020202030204" pitchFamily="34" charset="0"/>
                      </a:endParaRP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9656">
                <a:tc vMerge="1">
                  <a:txBody>
                    <a:bodyPr/>
                    <a:lstStyle/>
                    <a:p>
                      <a:endParaRPr lang="es-CO"/>
                    </a:p>
                  </a:txBody>
                  <a:tcPr/>
                </a:tc>
                <a:tc>
                  <a:txBody>
                    <a:bodyPr/>
                    <a:lstStyle>
                      <a:lvl1pPr marL="0" algn="l" defTabSz="648035" rtl="0" eaLnBrk="1" latinLnBrk="0" hangingPunct="1">
                        <a:defRPr sz="1276" kern="1200">
                          <a:solidFill>
                            <a:schemeClr val="tx1"/>
                          </a:solidFill>
                          <a:latin typeface="Calibri" panose="020F0502020204030204"/>
                        </a:defRPr>
                      </a:lvl1pPr>
                      <a:lvl2pPr marL="324018" algn="l" defTabSz="648035" rtl="0" eaLnBrk="1" latinLnBrk="0" hangingPunct="1">
                        <a:defRPr sz="1276" kern="1200">
                          <a:solidFill>
                            <a:schemeClr val="tx1"/>
                          </a:solidFill>
                          <a:latin typeface="Calibri" panose="020F0502020204030204"/>
                        </a:defRPr>
                      </a:lvl2pPr>
                      <a:lvl3pPr marL="648035" algn="l" defTabSz="648035" rtl="0" eaLnBrk="1" latinLnBrk="0" hangingPunct="1">
                        <a:defRPr sz="1276" kern="1200">
                          <a:solidFill>
                            <a:schemeClr val="tx1"/>
                          </a:solidFill>
                          <a:latin typeface="Calibri" panose="020F0502020204030204"/>
                        </a:defRPr>
                      </a:lvl3pPr>
                      <a:lvl4pPr marL="972053" algn="l" defTabSz="648035" rtl="0" eaLnBrk="1" latinLnBrk="0" hangingPunct="1">
                        <a:defRPr sz="1276" kern="1200">
                          <a:solidFill>
                            <a:schemeClr val="tx1"/>
                          </a:solidFill>
                          <a:latin typeface="Calibri" panose="020F0502020204030204"/>
                        </a:defRPr>
                      </a:lvl4pPr>
                      <a:lvl5pPr marL="1296071" algn="l" defTabSz="648035" rtl="0" eaLnBrk="1" latinLnBrk="0" hangingPunct="1">
                        <a:defRPr sz="1276" kern="1200">
                          <a:solidFill>
                            <a:schemeClr val="tx1"/>
                          </a:solidFill>
                          <a:latin typeface="Calibri" panose="020F0502020204030204"/>
                        </a:defRPr>
                      </a:lvl5pPr>
                      <a:lvl6pPr marL="1620088" algn="l" defTabSz="648035" rtl="0" eaLnBrk="1" latinLnBrk="0" hangingPunct="1">
                        <a:defRPr sz="1276" kern="1200">
                          <a:solidFill>
                            <a:schemeClr val="tx1"/>
                          </a:solidFill>
                          <a:latin typeface="Calibri" panose="020F0502020204030204"/>
                        </a:defRPr>
                      </a:lvl6pPr>
                      <a:lvl7pPr marL="1944106" algn="l" defTabSz="648035" rtl="0" eaLnBrk="1" latinLnBrk="0" hangingPunct="1">
                        <a:defRPr sz="1276" kern="1200">
                          <a:solidFill>
                            <a:schemeClr val="tx1"/>
                          </a:solidFill>
                          <a:latin typeface="Calibri" panose="020F0502020204030204"/>
                        </a:defRPr>
                      </a:lvl7pPr>
                      <a:lvl8pPr marL="2268123" algn="l" defTabSz="648035" rtl="0" eaLnBrk="1" latinLnBrk="0" hangingPunct="1">
                        <a:defRPr sz="1276" kern="1200">
                          <a:solidFill>
                            <a:schemeClr val="tx1"/>
                          </a:solidFill>
                          <a:latin typeface="Calibri" panose="020F0502020204030204"/>
                        </a:defRPr>
                      </a:lvl8pPr>
                      <a:lvl9pPr marL="2592141" algn="l" defTabSz="648035" rtl="0" eaLnBrk="1" latinLnBrk="0" hangingPunct="1">
                        <a:defRPr sz="1276" kern="1200">
                          <a:solidFill>
                            <a:schemeClr val="tx1"/>
                          </a:solidFill>
                          <a:latin typeface="Calibri" panose="020F0502020204030204"/>
                        </a:defRPr>
                      </a:lvl9p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CAQUETÁ: </a:t>
                      </a:r>
                      <a:r>
                        <a:rPr lang="es-CO" sz="1050" b="0" dirty="0" smtClean="0">
                          <a:latin typeface="Arial Narrow" panose="020B0606020202030204" pitchFamily="34" charset="0"/>
                        </a:rPr>
                        <a:t>Belén de Los Andaquíes, Morelia.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dirty="0" smtClean="0">
                          <a:latin typeface="Arial Narrow" panose="020B0606020202030204" pitchFamily="34" charset="0"/>
                        </a:rPr>
                        <a:t>PUTUMAYO: </a:t>
                      </a:r>
                      <a:r>
                        <a:rPr lang="es-CO" sz="1050" b="0" dirty="0" smtClean="0">
                          <a:latin typeface="Arial Narrow" panose="020B0606020202030204" pitchFamily="34" charset="0"/>
                        </a:rPr>
                        <a:t>Mocoa.</a:t>
                      </a:r>
                    </a:p>
                  </a:txBody>
                  <a:tcPr marL="91421" marR="91421" marT="45812" marB="45812">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74545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0"/>
            <a:ext cx="9217024" cy="674136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4" name="Tabla 3"/>
          <p:cNvGraphicFramePr>
            <a:graphicFrameLocks noGrp="1"/>
          </p:cNvGraphicFramePr>
          <p:nvPr>
            <p:extLst>
              <p:ext uri="{D42A27DB-BD31-4B8C-83A1-F6EECF244321}">
                <p14:modId xmlns:p14="http://schemas.microsoft.com/office/powerpoint/2010/main" val="3536133861"/>
              </p:ext>
            </p:extLst>
          </p:nvPr>
        </p:nvGraphicFramePr>
        <p:xfrm>
          <a:off x="3719736" y="616201"/>
          <a:ext cx="5760639" cy="5508966"/>
        </p:xfrm>
        <a:graphic>
          <a:graphicData uri="http://schemas.openxmlformats.org/drawingml/2006/table">
            <a:tbl>
              <a:tblPr>
                <a:tableStyleId>{5C22544A-7EE6-4342-B048-85BDC9FD1C3A}</a:tableStyleId>
              </a:tblPr>
              <a:tblGrid>
                <a:gridCol w="2160240">
                  <a:extLst>
                    <a:ext uri="{9D8B030D-6E8A-4147-A177-3AD203B41FA5}">
                      <a16:colId xmlns:a16="http://schemas.microsoft.com/office/drawing/2014/main" val="20000"/>
                    </a:ext>
                  </a:extLst>
                </a:gridCol>
                <a:gridCol w="3600399">
                  <a:extLst>
                    <a:ext uri="{9D8B030D-6E8A-4147-A177-3AD203B41FA5}">
                      <a16:colId xmlns:a16="http://schemas.microsoft.com/office/drawing/2014/main" val="20001"/>
                    </a:ext>
                  </a:extLst>
                </a:gridCol>
              </a:tblGrid>
              <a:tr h="0">
                <a:tc gridSpan="2">
                  <a:txBody>
                    <a:bodyPr/>
                    <a:lstStyle/>
                    <a:p>
                      <a:pPr algn="ctr" rtl="0" fontAlgn="ctr"/>
                      <a:r>
                        <a:rPr lang="es-CO" sz="1200" b="1" u="none" strike="noStrike" dirty="0">
                          <a:solidFill>
                            <a:srgbClr val="2F5597"/>
                          </a:solidFill>
                          <a:effectLst/>
                          <a:latin typeface="Arial Narrow" panose="020B0606020202030204" pitchFamily="34" charset="0"/>
                        </a:rPr>
                        <a:t>SECTORES VIALES IDENTIFICADOS CON POTENCIALIDAD DE DESLIZAMIENTOS</a:t>
                      </a:r>
                      <a:r>
                        <a:rPr lang="es-CO" sz="1200" b="1" u="none" strike="noStrike" dirty="0" smtClean="0">
                          <a:solidFill>
                            <a:srgbClr val="2F5597"/>
                          </a:solidFill>
                          <a:effectLst/>
                          <a:latin typeface="Arial Narrow" panose="020B0606020202030204" pitchFamily="34" charset="0"/>
                        </a:rPr>
                        <a:t>,</a:t>
                      </a:r>
                    </a:p>
                    <a:p>
                      <a:pPr algn="ctr" rtl="0" fontAlgn="ctr"/>
                      <a:r>
                        <a:rPr lang="es-CO" sz="1200" b="1" u="none" strike="noStrike" dirty="0" smtClean="0">
                          <a:solidFill>
                            <a:srgbClr val="2F5597"/>
                          </a:solidFill>
                          <a:effectLst/>
                          <a:latin typeface="Arial Narrow" panose="020B0606020202030204" pitchFamily="34" charset="0"/>
                        </a:rPr>
                        <a:t>EN </a:t>
                      </a:r>
                      <a:r>
                        <a:rPr lang="es-CO" sz="1200" b="1" u="none" strike="noStrike" dirty="0">
                          <a:solidFill>
                            <a:srgbClr val="2F5597"/>
                          </a:solidFill>
                          <a:effectLst/>
                          <a:latin typeface="Arial Narrow" panose="020B0606020202030204" pitchFamily="34" charset="0"/>
                        </a:rPr>
                        <a:t>LOS CUALES GENERAN </a:t>
                      </a:r>
                      <a:r>
                        <a:rPr lang="es-CO" sz="1200" b="1" u="none" strike="noStrike" dirty="0" smtClean="0">
                          <a:solidFill>
                            <a:srgbClr val="2F5597"/>
                          </a:solidFill>
                          <a:effectLst/>
                          <a:latin typeface="Arial Narrow" panose="020B0606020202030204" pitchFamily="34" charset="0"/>
                        </a:rPr>
                        <a:t>ALERTAS</a:t>
                      </a:r>
                      <a:endParaRPr lang="es-CO" sz="1200" b="1" i="0" u="none" strike="noStrike" dirty="0">
                        <a:solidFill>
                          <a:srgbClr val="2F5597"/>
                        </a:solidFill>
                        <a:effectLst/>
                        <a:latin typeface="Arial Narrow" panose="020B0606020202030204" pitchFamily="34" charset="0"/>
                      </a:endParaRPr>
                    </a:p>
                  </a:txBody>
                  <a:tcPr marL="7209" marR="7209" marT="7213" marB="0" anchor="ctr"/>
                </a:tc>
                <a:tc hMerge="1">
                  <a:txBody>
                    <a:bodyPr/>
                    <a:lstStyle/>
                    <a:p>
                      <a:endParaRPr lang="es-ES"/>
                    </a:p>
                  </a:txBody>
                  <a:tcPr/>
                </a:tc>
                <a:extLst>
                  <a:ext uri="{0D108BD9-81ED-4DB2-BD59-A6C34878D82A}">
                    <a16:rowId xmlns:a16="http://schemas.microsoft.com/office/drawing/2014/main" val="10000"/>
                  </a:ext>
                </a:extLst>
              </a:tr>
              <a:tr h="66304">
                <a:tc>
                  <a:txBody>
                    <a:bodyPr/>
                    <a:lstStyle/>
                    <a:p>
                      <a:pPr algn="ctr" rtl="0" fontAlgn="ctr"/>
                      <a:r>
                        <a:rPr lang="es-ES" sz="1200" b="1" u="none" strike="noStrike" dirty="0">
                          <a:solidFill>
                            <a:schemeClr val="tx1"/>
                          </a:solidFill>
                          <a:effectLst/>
                          <a:latin typeface="Arial Narrow" panose="020B0606020202030204" pitchFamily="34" charset="0"/>
                        </a:rPr>
                        <a:t>DEPARTAMENTO</a:t>
                      </a:r>
                      <a:endParaRPr lang="es-ES" sz="1200" b="1" i="0" u="none" strike="noStrike" dirty="0">
                        <a:solidFill>
                          <a:schemeClr val="tx1"/>
                        </a:solidFill>
                        <a:effectLst/>
                        <a:latin typeface="Arial Narrow" panose="020B0606020202030204" pitchFamily="34" charset="0"/>
                      </a:endParaRPr>
                    </a:p>
                  </a:txBody>
                  <a:tcPr marL="7209" marR="7209" marT="7213" marB="0" anchor="ctr"/>
                </a:tc>
                <a:tc>
                  <a:txBody>
                    <a:bodyPr/>
                    <a:lstStyle/>
                    <a:p>
                      <a:pPr algn="ctr" rtl="0" fontAlgn="ctr"/>
                      <a:r>
                        <a:rPr lang="es-ES" sz="1200" b="1" u="none" strike="noStrike" dirty="0">
                          <a:solidFill>
                            <a:schemeClr val="tx1"/>
                          </a:solidFill>
                          <a:effectLst/>
                          <a:latin typeface="Arial Narrow" panose="020B0606020202030204" pitchFamily="34" charset="0"/>
                        </a:rPr>
                        <a:t>SECTOR VIAL</a:t>
                      </a:r>
                      <a:endParaRPr lang="es-ES" sz="1200" b="1" i="0" u="none" strike="noStrike" dirty="0">
                        <a:solidFill>
                          <a:schemeClr val="tx1"/>
                        </a:solidFill>
                        <a:effectLst/>
                        <a:latin typeface="Arial Narrow" panose="020B0606020202030204" pitchFamily="34" charset="0"/>
                      </a:endParaRPr>
                    </a:p>
                  </a:txBody>
                  <a:tcPr marL="7209" marR="7209" marT="7213" marB="0" anchor="ctr"/>
                </a:tc>
                <a:extLst>
                  <a:ext uri="{0D108BD9-81ED-4DB2-BD59-A6C34878D82A}">
                    <a16:rowId xmlns:a16="http://schemas.microsoft.com/office/drawing/2014/main" val="10001"/>
                  </a:ext>
                </a:extLst>
              </a:tr>
              <a:tr h="252233">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ANTIOQUIA</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050" u="none" strike="noStrike" kern="1200" dirty="0" smtClean="0">
                          <a:solidFill>
                            <a:schemeClr val="dk1"/>
                          </a:solidFill>
                          <a:effectLst/>
                          <a:latin typeface="Arial Narrow" panose="020B0606020202030204" pitchFamily="34" charset="0"/>
                          <a:ea typeface="+mn-ea"/>
                          <a:cs typeface="+mn-cs"/>
                        </a:rPr>
                        <a:t>Cisneros - Alto de Dolores</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Chigorodó - El Tigre</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Dabeiba - </a:t>
                      </a:r>
                      <a:r>
                        <a:rPr lang="es-CO" sz="1050" u="none" strike="noStrike" kern="1200" dirty="0" err="1" smtClean="0">
                          <a:solidFill>
                            <a:schemeClr val="dk1"/>
                          </a:solidFill>
                          <a:effectLst/>
                          <a:latin typeface="Arial Narrow" panose="020B0606020202030204" pitchFamily="34" charset="0"/>
                          <a:ea typeface="+mn-ea"/>
                          <a:cs typeface="+mn-cs"/>
                        </a:rPr>
                        <a:t>Rubicón</a:t>
                      </a:r>
                      <a:endParaRPr lang="es-CO" sz="1050" u="none" strike="noStrike" kern="1200" dirty="0" smtClean="0">
                        <a:solidFill>
                          <a:schemeClr val="dk1"/>
                        </a:solidFill>
                        <a:effectLst/>
                        <a:latin typeface="Arial Narrow" panose="020B0606020202030204" pitchFamily="34" charset="0"/>
                        <a:ea typeface="+mn-ea"/>
                        <a:cs typeface="+mn-cs"/>
                      </a:endParaRPr>
                    </a:p>
                    <a:p>
                      <a:pPr algn="ctr" rtl="0" fontAlgn="ctr"/>
                      <a:r>
                        <a:rPr lang="es-CO" sz="1050" u="none" strike="noStrike" kern="1200" dirty="0" smtClean="0">
                          <a:solidFill>
                            <a:schemeClr val="dk1"/>
                          </a:solidFill>
                          <a:effectLst/>
                          <a:latin typeface="Arial Narrow" panose="020B0606020202030204" pitchFamily="34" charset="0"/>
                          <a:ea typeface="+mn-ea"/>
                          <a:cs typeface="+mn-cs"/>
                        </a:rPr>
                        <a:t>El Tigre - Dabeiba</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La Pintada – Primavera</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Los Llanos - Tarazá</a:t>
                      </a:r>
                    </a:p>
                    <a:p>
                      <a:pPr algn="ctr" rtl="0" fontAlgn="ctr"/>
                      <a:r>
                        <a:rPr lang="es-CO" sz="1050" u="none" strike="noStrike" kern="1200" dirty="0" err="1" smtClean="0">
                          <a:solidFill>
                            <a:schemeClr val="dk1"/>
                          </a:solidFill>
                          <a:effectLst/>
                          <a:latin typeface="Arial Narrow" panose="020B0606020202030204" pitchFamily="34" charset="0"/>
                          <a:ea typeface="+mn-ea"/>
                          <a:cs typeface="+mn-cs"/>
                        </a:rPr>
                        <a:t>Rubicón</a:t>
                      </a:r>
                      <a:r>
                        <a:rPr lang="es-CO" sz="1050" u="none" strike="noStrike" kern="1200" dirty="0" smtClean="0">
                          <a:solidFill>
                            <a:schemeClr val="dk1"/>
                          </a:solidFill>
                          <a:effectLst/>
                          <a:latin typeface="Arial Narrow" panose="020B0606020202030204" pitchFamily="34" charset="0"/>
                          <a:ea typeface="+mn-ea"/>
                          <a:cs typeface="+mn-cs"/>
                        </a:rPr>
                        <a:t> - Santafé de Antioquia</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Santuario - Cruce Ruta 45 (Caño Alegre)</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Turbo - Chigorodó</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Turbo – </a:t>
                      </a:r>
                      <a:r>
                        <a:rPr lang="es-CO" sz="1050" u="none" strike="noStrike" kern="1200" dirty="0" err="1" smtClean="0">
                          <a:solidFill>
                            <a:schemeClr val="dk1"/>
                          </a:solidFill>
                          <a:effectLst/>
                          <a:latin typeface="Arial Narrow" panose="020B0606020202030204" pitchFamily="34" charset="0"/>
                          <a:ea typeface="+mn-ea"/>
                          <a:cs typeface="+mn-cs"/>
                        </a:rPr>
                        <a:t>Necoclí</a:t>
                      </a:r>
                      <a:endParaRPr lang="es-CO" sz="1050" u="none" strike="noStrike" kern="1200" dirty="0" smtClean="0">
                        <a:solidFill>
                          <a:schemeClr val="dk1"/>
                        </a:solidFill>
                        <a:effectLst/>
                        <a:latin typeface="Arial Narrow" panose="020B0606020202030204" pitchFamily="34" charset="0"/>
                        <a:ea typeface="+mn-ea"/>
                        <a:cs typeface="+mn-cs"/>
                      </a:endParaRPr>
                    </a:p>
                  </a:txBody>
                  <a:tcPr marL="7209" marR="7209" marT="7213" marB="0" anchor="ctr"/>
                </a:tc>
                <a:extLst>
                  <a:ext uri="{0D108BD9-81ED-4DB2-BD59-A6C34878D82A}">
                    <a16:rowId xmlns:a16="http://schemas.microsoft.com/office/drawing/2014/main" val="10002"/>
                  </a:ext>
                </a:extLst>
              </a:tr>
              <a:tr h="228996">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BOYACA</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050" u="none" strike="noStrike" kern="1200" dirty="0" smtClean="0">
                          <a:solidFill>
                            <a:schemeClr val="dk1"/>
                          </a:solidFill>
                          <a:effectLst/>
                          <a:latin typeface="Arial Narrow" panose="020B0606020202030204" pitchFamily="34" charset="0"/>
                          <a:ea typeface="+mn-ea"/>
                          <a:cs typeface="+mn-cs"/>
                        </a:rPr>
                        <a:t>Río Ermitaño - La Lizama</a:t>
                      </a:r>
                    </a:p>
                  </a:txBody>
                  <a:tcPr marL="7209" marR="7209" marT="7213" marB="0" anchor="ctr"/>
                </a:tc>
                <a:extLst>
                  <a:ext uri="{0D108BD9-81ED-4DB2-BD59-A6C34878D82A}">
                    <a16:rowId xmlns:a16="http://schemas.microsoft.com/office/drawing/2014/main" val="10003"/>
                  </a:ext>
                </a:extLst>
              </a:tr>
              <a:tr h="464835">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CASANARE</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050" u="none" strike="noStrike" kern="1200" dirty="0" smtClean="0">
                          <a:solidFill>
                            <a:schemeClr val="dk1"/>
                          </a:solidFill>
                          <a:effectLst/>
                          <a:latin typeface="Arial Narrow" panose="020B0606020202030204" pitchFamily="34" charset="0"/>
                          <a:ea typeface="+mn-ea"/>
                          <a:cs typeface="+mn-cs"/>
                        </a:rPr>
                        <a:t>Aguazul - Yopal</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Yopal - Paz de Ariporo</a:t>
                      </a:r>
                    </a:p>
                  </a:txBody>
                  <a:tcPr marL="7209" marR="7209" marT="7213" marB="0" anchor="ctr"/>
                </a:tc>
                <a:extLst>
                  <a:ext uri="{0D108BD9-81ED-4DB2-BD59-A6C34878D82A}">
                    <a16:rowId xmlns:a16="http://schemas.microsoft.com/office/drawing/2014/main" val="10004"/>
                  </a:ext>
                </a:extLst>
              </a:tr>
              <a:tr h="281598">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CESAR</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050" u="none" strike="noStrike" kern="1200" dirty="0" smtClean="0">
                          <a:solidFill>
                            <a:schemeClr val="dk1"/>
                          </a:solidFill>
                          <a:effectLst/>
                          <a:latin typeface="Arial Narrow" panose="020B0606020202030204" pitchFamily="34" charset="0"/>
                          <a:ea typeface="+mn-ea"/>
                          <a:cs typeface="+mn-cs"/>
                        </a:rPr>
                        <a:t>La Lizama -San Alberto</a:t>
                      </a:r>
                    </a:p>
                  </a:txBody>
                  <a:tcPr marL="7209" marR="7209" marT="7213" marB="0" anchor="ctr"/>
                </a:tc>
                <a:extLst>
                  <a:ext uri="{0D108BD9-81ED-4DB2-BD59-A6C34878D82A}">
                    <a16:rowId xmlns:a16="http://schemas.microsoft.com/office/drawing/2014/main" val="10005"/>
                  </a:ext>
                </a:extLst>
              </a:tr>
              <a:tr h="876964">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CHOCÓ</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050" u="none" strike="noStrike" kern="1200" dirty="0" err="1" smtClean="0">
                          <a:solidFill>
                            <a:schemeClr val="dk1"/>
                          </a:solidFill>
                          <a:effectLst/>
                          <a:latin typeface="Arial Narrow" panose="020B0606020202030204" pitchFamily="34" charset="0"/>
                          <a:ea typeface="+mn-ea"/>
                          <a:cs typeface="+mn-cs"/>
                        </a:rPr>
                        <a:t>Certeguí</a:t>
                      </a:r>
                      <a:r>
                        <a:rPr lang="es-CO" sz="1050" u="none" strike="noStrike" kern="1200" dirty="0" smtClean="0">
                          <a:solidFill>
                            <a:schemeClr val="dk1"/>
                          </a:solidFill>
                          <a:effectLst/>
                          <a:latin typeface="Arial Narrow" panose="020B0606020202030204" pitchFamily="34" charset="0"/>
                          <a:ea typeface="+mn-ea"/>
                          <a:cs typeface="+mn-cs"/>
                        </a:rPr>
                        <a:t> - Quibdó</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Las Animas - </a:t>
                      </a:r>
                      <a:r>
                        <a:rPr lang="es-CO" sz="1050" u="none" strike="noStrike" kern="1200" dirty="0" err="1" smtClean="0">
                          <a:solidFill>
                            <a:schemeClr val="dk1"/>
                          </a:solidFill>
                          <a:effectLst/>
                          <a:latin typeface="Arial Narrow" panose="020B0606020202030204" pitchFamily="34" charset="0"/>
                          <a:ea typeface="+mn-ea"/>
                          <a:cs typeface="+mn-cs"/>
                        </a:rPr>
                        <a:t>Certeguí</a:t>
                      </a:r>
                      <a:endParaRPr lang="es-CO" sz="1050" u="none" strike="noStrike" kern="1200" dirty="0" smtClean="0">
                        <a:solidFill>
                          <a:schemeClr val="dk1"/>
                        </a:solidFill>
                        <a:effectLst/>
                        <a:latin typeface="Arial Narrow" panose="020B0606020202030204" pitchFamily="34" charset="0"/>
                        <a:ea typeface="+mn-ea"/>
                        <a:cs typeface="+mn-cs"/>
                      </a:endParaRPr>
                    </a:p>
                    <a:p>
                      <a:pPr algn="ctr" rtl="0" fontAlgn="ctr"/>
                      <a:r>
                        <a:rPr lang="es-CO" sz="1050" u="none" strike="noStrike" kern="1200" dirty="0" smtClean="0">
                          <a:solidFill>
                            <a:schemeClr val="dk1"/>
                          </a:solidFill>
                          <a:effectLst/>
                          <a:latin typeface="Arial Narrow" panose="020B0606020202030204" pitchFamily="34" charset="0"/>
                          <a:ea typeface="+mn-ea"/>
                          <a:cs typeface="+mn-cs"/>
                        </a:rPr>
                        <a:t>Las Animas - Mumbú</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Quibdó - La Mansa</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Río </a:t>
                      </a:r>
                      <a:r>
                        <a:rPr lang="es-CO" sz="1050" u="none" strike="noStrike" kern="1200" dirty="0" err="1" smtClean="0">
                          <a:solidFill>
                            <a:schemeClr val="dk1"/>
                          </a:solidFill>
                          <a:effectLst/>
                          <a:latin typeface="Arial Narrow" panose="020B0606020202030204" pitchFamily="34" charset="0"/>
                          <a:ea typeface="+mn-ea"/>
                          <a:cs typeface="+mn-cs"/>
                        </a:rPr>
                        <a:t>Pató</a:t>
                      </a:r>
                      <a:r>
                        <a:rPr lang="es-CO" sz="1050" u="none" strike="noStrike" kern="1200" dirty="0" smtClean="0">
                          <a:solidFill>
                            <a:schemeClr val="dk1"/>
                          </a:solidFill>
                          <a:effectLst/>
                          <a:latin typeface="Arial Narrow" panose="020B0606020202030204" pitchFamily="34" charset="0"/>
                          <a:ea typeface="+mn-ea"/>
                          <a:cs typeface="+mn-cs"/>
                        </a:rPr>
                        <a:t> (El Afirmado)</a:t>
                      </a:r>
                    </a:p>
                    <a:p>
                      <a:pPr algn="ctr" rtl="0" fontAlgn="ctr"/>
                      <a:r>
                        <a:rPr lang="es-CO" sz="1050" u="none" strike="noStrike" kern="1200" dirty="0" smtClean="0">
                          <a:solidFill>
                            <a:schemeClr val="dk1"/>
                          </a:solidFill>
                          <a:effectLst/>
                          <a:latin typeface="Arial Narrow" panose="020B0606020202030204" pitchFamily="34" charset="0"/>
                          <a:ea typeface="+mn-ea"/>
                          <a:cs typeface="+mn-cs"/>
                        </a:rPr>
                        <a:t>Río </a:t>
                      </a:r>
                      <a:r>
                        <a:rPr lang="es-CO" sz="1050" u="none" strike="noStrike" kern="1200" dirty="0" err="1" smtClean="0">
                          <a:solidFill>
                            <a:schemeClr val="dk1"/>
                          </a:solidFill>
                          <a:effectLst/>
                          <a:latin typeface="Arial Narrow" panose="020B0606020202030204" pitchFamily="34" charset="0"/>
                          <a:ea typeface="+mn-ea"/>
                          <a:cs typeface="+mn-cs"/>
                        </a:rPr>
                        <a:t>Pató</a:t>
                      </a:r>
                      <a:r>
                        <a:rPr lang="es-CO" sz="1050" u="none" strike="noStrike" kern="1200" dirty="0" smtClean="0">
                          <a:solidFill>
                            <a:schemeClr val="dk1"/>
                          </a:solidFill>
                          <a:effectLst/>
                          <a:latin typeface="Arial Narrow" panose="020B0606020202030204" pitchFamily="34" charset="0"/>
                          <a:ea typeface="+mn-ea"/>
                          <a:cs typeface="+mn-cs"/>
                        </a:rPr>
                        <a:t> (El Afirmado) - La Ye (Las Animas)</a:t>
                      </a:r>
                    </a:p>
                  </a:txBody>
                  <a:tcPr marL="7209" marR="7209" marT="7213" marB="0" anchor="ctr"/>
                </a:tc>
                <a:extLst>
                  <a:ext uri="{0D108BD9-81ED-4DB2-BD59-A6C34878D82A}">
                    <a16:rowId xmlns:a16="http://schemas.microsoft.com/office/drawing/2014/main" val="10006"/>
                  </a:ext>
                </a:extLst>
              </a:tr>
              <a:tr h="288032">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NORTE DE SANTANDER</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100" u="none" strike="noStrike" kern="1200" dirty="0" smtClean="0">
                          <a:solidFill>
                            <a:schemeClr val="dk1"/>
                          </a:solidFill>
                          <a:effectLst/>
                          <a:latin typeface="Arial Narrow" panose="020B0606020202030204" pitchFamily="34" charset="0"/>
                          <a:ea typeface="+mn-ea"/>
                          <a:cs typeface="+mn-cs"/>
                        </a:rPr>
                        <a:t>La Lizama -San Alberto</a:t>
                      </a:r>
                    </a:p>
                  </a:txBody>
                  <a:tcPr marL="7209" marR="7209" marT="7213" marB="0" anchor="ctr"/>
                </a:tc>
                <a:extLst>
                  <a:ext uri="{0D108BD9-81ED-4DB2-BD59-A6C34878D82A}">
                    <a16:rowId xmlns:a16="http://schemas.microsoft.com/office/drawing/2014/main" val="10007"/>
                  </a:ext>
                </a:extLst>
              </a:tr>
              <a:tr h="255067">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SANTANDER</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100" u="none" strike="noStrike" kern="1200" dirty="0" smtClean="0">
                          <a:solidFill>
                            <a:schemeClr val="dk1"/>
                          </a:solidFill>
                          <a:effectLst/>
                          <a:latin typeface="Arial Narrow" panose="020B0606020202030204" pitchFamily="34" charset="0"/>
                          <a:ea typeface="+mn-ea"/>
                          <a:cs typeface="+mn-cs"/>
                        </a:rPr>
                        <a:t>Barrancabermeja - Cruce Ruta 45 (La Lizama)</a:t>
                      </a:r>
                    </a:p>
                    <a:p>
                      <a:pPr algn="ctr" rtl="0" fontAlgn="ctr"/>
                      <a:r>
                        <a:rPr lang="es-CO" sz="1100" u="none" strike="noStrike" kern="1200" dirty="0" smtClean="0">
                          <a:solidFill>
                            <a:schemeClr val="dk1"/>
                          </a:solidFill>
                          <a:effectLst/>
                          <a:latin typeface="Arial Narrow" panose="020B0606020202030204" pitchFamily="34" charset="0"/>
                          <a:ea typeface="+mn-ea"/>
                          <a:cs typeface="+mn-cs"/>
                        </a:rPr>
                        <a:t>La Lizama -San Alberto</a:t>
                      </a:r>
                    </a:p>
                    <a:p>
                      <a:pPr algn="ctr" rtl="0" fontAlgn="ctr"/>
                      <a:r>
                        <a:rPr lang="es-CO" sz="1100" u="none" strike="noStrike" kern="1200" dirty="0" smtClean="0">
                          <a:solidFill>
                            <a:schemeClr val="dk1"/>
                          </a:solidFill>
                          <a:effectLst/>
                          <a:latin typeface="Arial Narrow" panose="020B0606020202030204" pitchFamily="34" charset="0"/>
                          <a:ea typeface="+mn-ea"/>
                          <a:cs typeface="+mn-cs"/>
                        </a:rPr>
                        <a:t>Río Ermitaño - La Lizama</a:t>
                      </a:r>
                    </a:p>
                  </a:txBody>
                  <a:tcPr marL="7209" marR="7209" marT="7213" marB="0" anchor="ctr"/>
                </a:tc>
                <a:extLst>
                  <a:ext uri="{0D108BD9-81ED-4DB2-BD59-A6C34878D82A}">
                    <a16:rowId xmlns:a16="http://schemas.microsoft.com/office/drawing/2014/main" val="10008"/>
                  </a:ext>
                </a:extLst>
              </a:tr>
              <a:tr h="255067">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SUCRE</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100" u="none" strike="noStrike" kern="1200" smtClean="0">
                          <a:solidFill>
                            <a:schemeClr val="dk1"/>
                          </a:solidFill>
                          <a:effectLst/>
                          <a:latin typeface="Arial Narrow" panose="020B0606020202030204" pitchFamily="34" charset="0"/>
                          <a:ea typeface="+mn-ea"/>
                          <a:cs typeface="+mn-cs"/>
                        </a:rPr>
                        <a:t>Guayepo - Achí</a:t>
                      </a:r>
                      <a:endParaRPr lang="es-CO" sz="1100" u="none" strike="noStrike" kern="1200" dirty="0" smtClean="0">
                        <a:solidFill>
                          <a:schemeClr val="dk1"/>
                        </a:solidFill>
                        <a:effectLst/>
                        <a:latin typeface="Arial Narrow" panose="020B0606020202030204" pitchFamily="34" charset="0"/>
                        <a:ea typeface="+mn-ea"/>
                        <a:cs typeface="+mn-cs"/>
                      </a:endParaRPr>
                    </a:p>
                  </a:txBody>
                  <a:tcPr marL="7209" marR="7209" marT="7213" marB="0" anchor="ctr"/>
                </a:tc>
                <a:extLst>
                  <a:ext uri="{0D108BD9-81ED-4DB2-BD59-A6C34878D82A}">
                    <a16:rowId xmlns:a16="http://schemas.microsoft.com/office/drawing/2014/main" val="10009"/>
                  </a:ext>
                </a:extLst>
              </a:tr>
              <a:tr h="288032">
                <a:tc>
                  <a:txBody>
                    <a:bodyPr/>
                    <a:lstStyle/>
                    <a:p>
                      <a:pPr marL="0" algn="ctr" defTabSz="648035" rtl="0" eaLnBrk="1" fontAlgn="ctr" latinLnBrk="0" hangingPunct="1"/>
                      <a:r>
                        <a:rPr lang="es-ES" sz="1100" b="1" i="0" u="none" strike="noStrike" kern="1200" dirty="0" smtClean="0">
                          <a:solidFill>
                            <a:srgbClr val="000000"/>
                          </a:solidFill>
                          <a:effectLst/>
                          <a:latin typeface="Arial Narrow" panose="020B0606020202030204" pitchFamily="34" charset="0"/>
                          <a:ea typeface="+mn-ea"/>
                          <a:cs typeface="+mn-cs"/>
                        </a:rPr>
                        <a:t>VALLE DEL CAUCA</a:t>
                      </a:r>
                      <a:endParaRPr lang="es-ES" sz="1100" b="1" i="0" u="none" strike="noStrike" kern="1200" dirty="0">
                        <a:solidFill>
                          <a:srgbClr val="000000"/>
                        </a:solidFill>
                        <a:effectLst/>
                        <a:latin typeface="Arial Narrow" panose="020B0606020202030204" pitchFamily="34" charset="0"/>
                        <a:ea typeface="+mn-ea"/>
                        <a:cs typeface="+mn-cs"/>
                      </a:endParaRPr>
                    </a:p>
                  </a:txBody>
                  <a:tcPr marL="7209" marR="7209" marT="7213" marB="0" anchor="ctr"/>
                </a:tc>
                <a:tc>
                  <a:txBody>
                    <a:bodyPr/>
                    <a:lstStyle/>
                    <a:p>
                      <a:pPr algn="ctr" rtl="0" fontAlgn="ctr"/>
                      <a:r>
                        <a:rPr lang="es-CO" sz="1100" u="none" strike="noStrike" kern="1200" dirty="0" smtClean="0">
                          <a:solidFill>
                            <a:schemeClr val="dk1"/>
                          </a:solidFill>
                          <a:effectLst/>
                          <a:latin typeface="Arial Narrow" panose="020B0606020202030204" pitchFamily="34" charset="0"/>
                          <a:ea typeface="+mn-ea"/>
                          <a:cs typeface="+mn-cs"/>
                        </a:rPr>
                        <a:t>Buenaventura - Cruce Ruta 40 (Loboguerrero)</a:t>
                      </a:r>
                    </a:p>
                    <a:p>
                      <a:pPr algn="ctr" rtl="0" fontAlgn="ctr"/>
                      <a:r>
                        <a:rPr lang="es-CO" sz="1100" u="none" strike="noStrike" kern="1200" dirty="0" smtClean="0">
                          <a:solidFill>
                            <a:schemeClr val="dk1"/>
                          </a:solidFill>
                          <a:effectLst/>
                          <a:latin typeface="Arial Narrow" panose="020B0606020202030204" pitchFamily="34" charset="0"/>
                          <a:ea typeface="+mn-ea"/>
                          <a:cs typeface="+mn-cs"/>
                        </a:rPr>
                        <a:t>Intersección Sena - Intersección Citronela</a:t>
                      </a:r>
                    </a:p>
                  </a:txBody>
                  <a:tcPr marL="7209" marR="7209" marT="7213"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333563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19536" y="4293096"/>
            <a:ext cx="9322659" cy="646331"/>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METEOMARINAS</a:t>
            </a:r>
            <a:endParaRPr lang="es-CO" sz="2500" dirty="0">
              <a:solidFill>
                <a:srgbClr val="375160"/>
              </a:solidFill>
              <a:latin typeface="Impact" panose="020B080603090205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95171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344769" y="116632"/>
            <a:ext cx="4896544" cy="253916"/>
          </a:xfrm>
          <a:prstGeom prst="rect">
            <a:avLst/>
          </a:prstGeom>
          <a:noFill/>
        </p:spPr>
        <p:txBody>
          <a:bodyPr wrap="square" lIns="91440" tIns="45720" rIns="91440" bIns="45720">
            <a:spAutoFit/>
          </a:bodyPr>
          <a:lstStyle/>
          <a:p>
            <a:pPr lvl="1" algn="ctr">
              <a:lnSpc>
                <a:spcPct val="70000"/>
              </a:lnSpc>
            </a:pPr>
            <a:r>
              <a:rPr lang="es-ES" sz="1500" dirty="0" smtClean="0">
                <a:ln w="0"/>
                <a:solidFill>
                  <a:schemeClr val="bg1"/>
                </a:solidFill>
                <a:latin typeface="Impact" panose="020B0806030902050204" pitchFamily="34" charset="0"/>
              </a:rPr>
              <a:t>ANOMALÍA DE </a:t>
            </a:r>
            <a:r>
              <a:rPr lang="es-ES" sz="1500" dirty="0" smtClean="0">
                <a:ln w="0"/>
                <a:solidFill>
                  <a:schemeClr val="bg1"/>
                </a:solidFill>
                <a:latin typeface="Impact" panose="020B0806030902050204" pitchFamily="34" charset="0"/>
              </a:rPr>
              <a:t>LA PRECIPITACIÓN </a:t>
            </a:r>
            <a:r>
              <a:rPr lang="es-ES" sz="1500" dirty="0" smtClean="0">
                <a:ln w="0"/>
                <a:solidFill>
                  <a:schemeClr val="bg1"/>
                </a:solidFill>
                <a:latin typeface="Impact" panose="020B0806030902050204" pitchFamily="34" charset="0"/>
              </a:rPr>
              <a:t>- </a:t>
            </a:r>
            <a:r>
              <a:rPr lang="es-ES" sz="1500" dirty="0" smtClean="0">
                <a:ln w="0"/>
                <a:solidFill>
                  <a:schemeClr val="bg1"/>
                </a:solidFill>
                <a:latin typeface="Impact" panose="020B0806030902050204" pitchFamily="34" charset="0"/>
              </a:rPr>
              <a:t>AGOSTO  </a:t>
            </a:r>
            <a:endParaRPr lang="es-ES" sz="1500" dirty="0" smtClean="0">
              <a:ln w="0"/>
              <a:solidFill>
                <a:schemeClr val="bg1"/>
              </a:solidFill>
              <a:latin typeface="Impact" panose="020B080603090205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403" y="476672"/>
            <a:ext cx="4450910" cy="57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668" y="486197"/>
            <a:ext cx="4853577" cy="5544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p:cNvSpPr/>
          <p:nvPr/>
        </p:nvSpPr>
        <p:spPr>
          <a:xfrm>
            <a:off x="6252334" y="108295"/>
            <a:ext cx="4896544" cy="253916"/>
          </a:xfrm>
          <a:prstGeom prst="rect">
            <a:avLst/>
          </a:prstGeom>
          <a:noFill/>
        </p:spPr>
        <p:txBody>
          <a:bodyPr wrap="square" lIns="91440" tIns="45720" rIns="91440" bIns="45720">
            <a:spAutoFit/>
          </a:bodyPr>
          <a:lstStyle/>
          <a:p>
            <a:pPr lvl="1" algn="ctr">
              <a:lnSpc>
                <a:spcPct val="70000"/>
              </a:lnSpc>
            </a:pPr>
            <a:r>
              <a:rPr lang="es-ES" sz="1500" dirty="0" smtClean="0">
                <a:ln w="0"/>
                <a:solidFill>
                  <a:schemeClr val="bg1"/>
                </a:solidFill>
                <a:latin typeface="Impact" panose="020B0806030902050204" pitchFamily="34" charset="0"/>
              </a:rPr>
              <a:t>ANOMALÍA DE </a:t>
            </a:r>
            <a:r>
              <a:rPr lang="es-ES" sz="1500" dirty="0" smtClean="0">
                <a:ln w="0"/>
                <a:solidFill>
                  <a:schemeClr val="bg1"/>
                </a:solidFill>
                <a:latin typeface="Impact" panose="020B0806030902050204" pitchFamily="34" charset="0"/>
              </a:rPr>
              <a:t>LA TEMPERATURA MÁXIMA </a:t>
            </a:r>
            <a:r>
              <a:rPr lang="es-ES" sz="1500" dirty="0" smtClean="0">
                <a:ln w="0"/>
                <a:solidFill>
                  <a:schemeClr val="bg1"/>
                </a:solidFill>
                <a:latin typeface="Impact" panose="020B0806030902050204" pitchFamily="34" charset="0"/>
              </a:rPr>
              <a:t>- </a:t>
            </a:r>
            <a:r>
              <a:rPr lang="es-ES" sz="1500" dirty="0" smtClean="0">
                <a:ln w="0"/>
                <a:solidFill>
                  <a:schemeClr val="bg1"/>
                </a:solidFill>
                <a:latin typeface="Impact" panose="020B0806030902050204" pitchFamily="34" charset="0"/>
              </a:rPr>
              <a:t>AGOSTO  </a:t>
            </a:r>
            <a:endParaRPr lang="es-ES" sz="1500" dirty="0" smtClean="0">
              <a:ln w="0"/>
              <a:solidFill>
                <a:schemeClr val="bg1"/>
              </a:solidFill>
              <a:latin typeface="Impact" panose="020B0806030902050204" pitchFamily="34" charset="0"/>
            </a:endParaRPr>
          </a:p>
        </p:txBody>
      </p:sp>
    </p:spTree>
    <p:extLst>
      <p:ext uri="{BB962C8B-B14F-4D97-AF65-F5344CB8AC3E}">
        <p14:creationId xmlns:p14="http://schemas.microsoft.com/office/powerpoint/2010/main" val="14958829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47528" y="0"/>
            <a:ext cx="9217024" cy="6021288"/>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es-CO"/>
          </a:p>
        </p:txBody>
      </p:sp>
      <p:graphicFrame>
        <p:nvGraphicFramePr>
          <p:cNvPr id="7" name="Tabla 6"/>
          <p:cNvGraphicFramePr>
            <a:graphicFrameLocks noGrp="1"/>
          </p:cNvGraphicFramePr>
          <p:nvPr>
            <p:extLst>
              <p:ext uri="{D42A27DB-BD31-4B8C-83A1-F6EECF244321}">
                <p14:modId xmlns:p14="http://schemas.microsoft.com/office/powerpoint/2010/main" val="2778281927"/>
              </p:ext>
            </p:extLst>
          </p:nvPr>
        </p:nvGraphicFramePr>
        <p:xfrm>
          <a:off x="3287688" y="332656"/>
          <a:ext cx="5670000" cy="2070362"/>
        </p:xfrm>
        <a:graphic>
          <a:graphicData uri="http://schemas.openxmlformats.org/drawingml/2006/table">
            <a:tbl>
              <a:tblPr/>
              <a:tblGrid>
                <a:gridCol w="1008112">
                  <a:extLst>
                    <a:ext uri="{9D8B030D-6E8A-4147-A177-3AD203B41FA5}">
                      <a16:colId xmlns:a16="http://schemas.microsoft.com/office/drawing/2014/main" val="20000"/>
                    </a:ext>
                  </a:extLst>
                </a:gridCol>
                <a:gridCol w="4661888">
                  <a:extLst>
                    <a:ext uri="{9D8B030D-6E8A-4147-A177-3AD203B41FA5}">
                      <a16:colId xmlns:a16="http://schemas.microsoft.com/office/drawing/2014/main" val="20001"/>
                    </a:ext>
                  </a:extLst>
                </a:gridCol>
              </a:tblGrid>
              <a:tr h="348386">
                <a:tc gridSpan="2">
                  <a:txBody>
                    <a:bodyPr/>
                    <a:lstStyle>
                      <a:lvl1pPr marL="0" algn="l" defTabSz="648035" rtl="0" eaLnBrk="1" latinLnBrk="0" hangingPunct="1">
                        <a:defRPr sz="1276" kern="1200">
                          <a:solidFill>
                            <a:schemeClr val="tx1"/>
                          </a:solidFill>
                          <a:latin typeface="Calibri"/>
                        </a:defRPr>
                      </a:lvl1pPr>
                      <a:lvl2pPr marL="324018" algn="l" defTabSz="648035" rtl="0" eaLnBrk="1" latinLnBrk="0" hangingPunct="1">
                        <a:defRPr sz="1276" kern="1200">
                          <a:solidFill>
                            <a:schemeClr val="tx1"/>
                          </a:solidFill>
                          <a:latin typeface="Calibri"/>
                        </a:defRPr>
                      </a:lvl2pPr>
                      <a:lvl3pPr marL="648035" algn="l" defTabSz="648035" rtl="0" eaLnBrk="1" latinLnBrk="0" hangingPunct="1">
                        <a:defRPr sz="1276" kern="1200">
                          <a:solidFill>
                            <a:schemeClr val="tx1"/>
                          </a:solidFill>
                          <a:latin typeface="Calibri"/>
                        </a:defRPr>
                      </a:lvl3pPr>
                      <a:lvl4pPr marL="972053" algn="l" defTabSz="648035" rtl="0" eaLnBrk="1" latinLnBrk="0" hangingPunct="1">
                        <a:defRPr sz="1276" kern="1200">
                          <a:solidFill>
                            <a:schemeClr val="tx1"/>
                          </a:solidFill>
                          <a:latin typeface="Calibri"/>
                        </a:defRPr>
                      </a:lvl4pPr>
                      <a:lvl5pPr marL="1296071" algn="l" defTabSz="648035" rtl="0" eaLnBrk="1" latinLnBrk="0" hangingPunct="1">
                        <a:defRPr sz="1276" kern="1200">
                          <a:solidFill>
                            <a:schemeClr val="tx1"/>
                          </a:solidFill>
                          <a:latin typeface="Calibri"/>
                        </a:defRPr>
                      </a:lvl5pPr>
                      <a:lvl6pPr marL="1620088" algn="l" defTabSz="648035" rtl="0" eaLnBrk="1" latinLnBrk="0" hangingPunct="1">
                        <a:defRPr sz="1276" kern="1200">
                          <a:solidFill>
                            <a:schemeClr val="tx1"/>
                          </a:solidFill>
                          <a:latin typeface="Calibri"/>
                        </a:defRPr>
                      </a:lvl6pPr>
                      <a:lvl7pPr marL="1944106" algn="l" defTabSz="648035" rtl="0" eaLnBrk="1" latinLnBrk="0" hangingPunct="1">
                        <a:defRPr sz="1276" kern="1200">
                          <a:solidFill>
                            <a:schemeClr val="tx1"/>
                          </a:solidFill>
                          <a:latin typeface="Calibri"/>
                        </a:defRPr>
                      </a:lvl7pPr>
                      <a:lvl8pPr marL="2268123" algn="l" defTabSz="648035" rtl="0" eaLnBrk="1" latinLnBrk="0" hangingPunct="1">
                        <a:defRPr sz="1276" kern="1200">
                          <a:solidFill>
                            <a:schemeClr val="tx1"/>
                          </a:solidFill>
                          <a:latin typeface="Calibri"/>
                        </a:defRPr>
                      </a:lvl8pPr>
                      <a:lvl9pPr marL="2592141" algn="l" defTabSz="648035" rtl="0" eaLnBrk="1" latinLnBrk="0" hangingPunct="1">
                        <a:defRPr sz="1276" kern="1200">
                          <a:solidFill>
                            <a:schemeClr val="tx1"/>
                          </a:solidFill>
                          <a:latin typeface="Calibri"/>
                        </a:defRPr>
                      </a:lvl9pPr>
                    </a:lstStyle>
                    <a:p>
                      <a:pPr marL="0" marR="0" indent="0" algn="ctr" defTabSz="648035" rtl="0" eaLnBrk="1" fontAlgn="auto" latinLnBrk="0" hangingPunct="1">
                        <a:lnSpc>
                          <a:spcPct val="100000"/>
                        </a:lnSpc>
                        <a:spcBef>
                          <a:spcPts val="0"/>
                        </a:spcBef>
                        <a:spcAft>
                          <a:spcPts val="0"/>
                        </a:spcAft>
                        <a:buClrTx/>
                        <a:buSzTx/>
                        <a:buFontTx/>
                        <a:buNone/>
                        <a:tabLst/>
                        <a:defRPr/>
                      </a:pPr>
                      <a:r>
                        <a:rPr lang="es-CO" sz="1400" b="1" kern="1200" dirty="0" smtClean="0">
                          <a:solidFill>
                            <a:srgbClr val="00446B"/>
                          </a:solidFill>
                          <a:latin typeface="Arial Narrow" panose="020B0606020202030204" pitchFamily="34" charset="0"/>
                          <a:ea typeface="+mn-ea"/>
                          <a:cs typeface="+mn-cs"/>
                        </a:rPr>
                        <a:t>MAR</a:t>
                      </a:r>
                      <a:r>
                        <a:rPr lang="es-CO" sz="1400" b="1" kern="1200" baseline="0" dirty="0" smtClean="0">
                          <a:solidFill>
                            <a:srgbClr val="00446B"/>
                          </a:solidFill>
                          <a:latin typeface="Arial Narrow" panose="020B0606020202030204" pitchFamily="34" charset="0"/>
                          <a:ea typeface="+mn-ea"/>
                          <a:cs typeface="+mn-cs"/>
                        </a:rPr>
                        <a:t> CARIBE</a:t>
                      </a:r>
                      <a:endParaRPr lang="es-CO" sz="1400" b="1" kern="1200" dirty="0" smtClean="0">
                        <a:solidFill>
                          <a:srgbClr val="00446B"/>
                        </a:solidFill>
                        <a:latin typeface="Arial Narrow" panose="020B0606020202030204" pitchFamily="34" charset="0"/>
                        <a:ea typeface="+mn-ea"/>
                        <a:cs typeface="+mn-cs"/>
                      </a:endParaRPr>
                    </a:p>
                  </a:txBody>
                  <a:tcPr marL="74778" marR="74778" marT="37238" marB="37238">
                    <a:lnL w="12700" cmpd="sng">
                      <a:solidFill>
                        <a:sysClr val="window" lastClr="FFFFFF">
                          <a:lumMod val="65000"/>
                        </a:sysClr>
                      </a:solidFill>
                      <a:prstDash val="solid"/>
                    </a:lnL>
                    <a:lnR w="12700" cap="flat" cmpd="sng" algn="ctr">
                      <a:solidFill>
                        <a:sysClr val="window" lastClr="FFFFFF">
                          <a:lumMod val="65000"/>
                        </a:sysClr>
                      </a:solidFill>
                      <a:prstDash val="solid"/>
                      <a:round/>
                      <a:headEnd type="none" w="med" len="med"/>
                      <a:tailEnd type="none" w="med" len="me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0000"/>
                  </a:ext>
                </a:extLst>
              </a:tr>
              <a:tr h="731734">
                <a:tc>
                  <a:txBody>
                    <a:bodyPr/>
                    <a:lstStyle/>
                    <a:p>
                      <a:pPr marL="0" marR="0" lvl="0" indent="0" algn="ctr" defTabSz="648035" rtl="0" eaLnBrk="1" fontAlgn="auto" latinLnBrk="0" hangingPunct="1">
                        <a:lnSpc>
                          <a:spcPct val="100000"/>
                        </a:lnSpc>
                        <a:spcBef>
                          <a:spcPct val="0"/>
                        </a:spcBef>
                        <a:spcAft>
                          <a:spcPts val="0"/>
                        </a:spcAft>
                        <a:buClrTx/>
                        <a:buSzTx/>
                        <a:buFontTx/>
                        <a:buNone/>
                        <a:tabLst/>
                        <a:defRPr/>
                      </a:pPr>
                      <a:endParaRPr lang="es-CO" sz="1050" b="1" kern="1200" baseline="0" noProof="0" dirty="0" smtClean="0">
                        <a:solidFill>
                          <a:schemeClr val="tx1"/>
                        </a:solidFill>
                        <a:latin typeface="Arial Narrow" panose="020B0606020202030204" pitchFamily="34" charset="0"/>
                        <a:ea typeface="PMingLiU" pitchFamily="18" charset="-120"/>
                        <a:cs typeface="+mn-cs"/>
                      </a:endParaRPr>
                    </a:p>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AMARILLA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PLEAMAR</a:t>
                      </a:r>
                    </a:p>
                    <a:p>
                      <a:pPr marL="0" marR="0" indent="0" algn="just" defTabSz="648035" rtl="0" eaLnBrk="1" fontAlgn="auto" latinLnBrk="0" hangingPunct="1">
                        <a:lnSpc>
                          <a:spcPct val="100000"/>
                        </a:lnSpc>
                        <a:spcBef>
                          <a:spcPct val="0"/>
                        </a:spcBef>
                        <a:spcAft>
                          <a:spcPts val="0"/>
                        </a:spcAft>
                        <a:buClrTx/>
                        <a:buSzTx/>
                        <a:buFontTx/>
                        <a:buNone/>
                        <a:tabLst/>
                        <a:defRPr/>
                      </a:pPr>
                      <a:r>
                        <a:rPr lang="es-CO" altLang="es-CO" sz="1050" b="0" kern="1200" baseline="0" dirty="0" smtClean="0">
                          <a:solidFill>
                            <a:schemeClr val="tx1"/>
                          </a:solidFill>
                          <a:latin typeface="Arial Narrow" panose="020B0606020202030204" pitchFamily="34" charset="0"/>
                          <a:ea typeface="PMingLiU" pitchFamily="18" charset="-120"/>
                          <a:cs typeface="+mn-cs"/>
                        </a:rPr>
                        <a:t>H</a:t>
                      </a:r>
                      <a:r>
                        <a:rPr lang="x-none" altLang="es-CO" sz="1050" b="0" kern="1200" baseline="0" dirty="0" smtClean="0">
                          <a:solidFill>
                            <a:schemeClr val="tx1"/>
                          </a:solidFill>
                          <a:latin typeface="Arial Narrow" panose="020B0606020202030204" pitchFamily="34" charset="0"/>
                          <a:ea typeface="PMingLiU" pitchFamily="18" charset="-120"/>
                          <a:cs typeface="+mn-cs"/>
                        </a:rPr>
                        <a:t>asta el próximo 1</a:t>
                      </a:r>
                      <a:r>
                        <a:rPr lang="es-CO" altLang="es-CO" sz="1050" b="0" kern="1200" baseline="0" dirty="0" smtClean="0">
                          <a:solidFill>
                            <a:schemeClr val="tx1"/>
                          </a:solidFill>
                          <a:latin typeface="Arial Narrow" panose="020B0606020202030204" pitchFamily="34" charset="0"/>
                          <a:ea typeface="PMingLiU" pitchFamily="18" charset="-120"/>
                          <a:cs typeface="+mn-cs"/>
                        </a:rPr>
                        <a:t>5</a:t>
                      </a:r>
                      <a:r>
                        <a:rPr lang="x-none" altLang="es-CO" sz="1050" b="0" kern="1200" baseline="0" dirty="0" smtClean="0">
                          <a:solidFill>
                            <a:schemeClr val="tx1"/>
                          </a:solidFill>
                          <a:latin typeface="Arial Narrow" panose="020B0606020202030204" pitchFamily="34" charset="0"/>
                          <a:ea typeface="PMingLiU" pitchFamily="18" charset="-120"/>
                          <a:cs typeface="+mn-cs"/>
                        </a:rPr>
                        <a:t> de septiembre de 2017, el nivel del mar estará influenciado por una de las pleamares más significativas del mes </a:t>
                      </a:r>
                      <a:r>
                        <a:rPr lang="es-CO" altLang="es-CO" sz="1050" b="0" kern="1200" baseline="0" dirty="0" smtClean="0">
                          <a:solidFill>
                            <a:schemeClr val="tx1"/>
                          </a:solidFill>
                          <a:latin typeface="Arial Narrow" panose="020B0606020202030204" pitchFamily="34" charset="0"/>
                          <a:ea typeface="PMingLiU" pitchFamily="18" charset="-120"/>
                          <a:cs typeface="+mn-cs"/>
                        </a:rPr>
                        <a:t>en el Archipiélago de San Adres y Providencia</a:t>
                      </a:r>
                      <a:r>
                        <a:rPr lang="x-none" altLang="es-CO" sz="1050" b="0" kern="1200" baseline="0" dirty="0" smtClean="0">
                          <a:solidFill>
                            <a:schemeClr val="tx1"/>
                          </a:solidFill>
                          <a:latin typeface="Arial Narrow" panose="020B0606020202030204" pitchFamily="34" charset="0"/>
                          <a:ea typeface="PMingLiU" pitchFamily="18" charset="-120"/>
                          <a:cs typeface="+mn-cs"/>
                        </a:rPr>
                        <a:t>, asociadas con la marea astronómica. Se recomienda a los habitantes costeros estar atentos a la evolución del fenómeno</a:t>
                      </a:r>
                      <a:r>
                        <a:rPr lang="x-none" altLang="es-CO" sz="1050" b="1" kern="1200" baseline="0" dirty="0" smtClean="0">
                          <a:solidFill>
                            <a:schemeClr val="tx1"/>
                          </a:solidFill>
                          <a:latin typeface="Arial Narrow" panose="020B0606020202030204" pitchFamily="34" charset="0"/>
                          <a:ea typeface="PMingLiU" pitchFamily="18" charset="-120"/>
                          <a:cs typeface="+mn-cs"/>
                        </a:rPr>
                        <a:t>.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734">
                <a:tc>
                  <a:txBody>
                    <a:bodyPr/>
                    <a:lstStyle/>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NARANJA</a:t>
                      </a:r>
                    </a:p>
                    <a:p>
                      <a:pPr marL="0" marR="0" lvl="0" indent="0" algn="ctr" defTabSz="648035" rtl="0" eaLnBrk="1" fontAlgn="auto" latinLnBrk="0" hangingPunct="1">
                        <a:lnSpc>
                          <a:spcPct val="100000"/>
                        </a:lnSpc>
                        <a:spcBef>
                          <a:spcPct val="0"/>
                        </a:spcBef>
                        <a:spcAft>
                          <a:spcPts val="0"/>
                        </a:spcAft>
                        <a:buClrTx/>
                        <a:buSzTx/>
                        <a:buFontTx/>
                        <a:buNone/>
                        <a:tabLst/>
                        <a:defRPr/>
                      </a:pPr>
                      <a:endPar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E953C"/>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TIEMPO LLUVIOSO</a:t>
                      </a:r>
                    </a:p>
                    <a:p>
                      <a:pPr marL="0" marR="0" indent="0" algn="just" defTabSz="648035" rtl="0" eaLnBrk="1" fontAlgn="auto" latinLnBrk="0" hangingPunct="1">
                        <a:lnSpc>
                          <a:spcPct val="100000"/>
                        </a:lnSpc>
                        <a:spcBef>
                          <a:spcPct val="0"/>
                        </a:spcBef>
                        <a:spcAft>
                          <a:spcPts val="0"/>
                        </a:spcAft>
                        <a:buClrTx/>
                        <a:buSzTx/>
                        <a:buFontTx/>
                        <a:buNone/>
                        <a:tabLst/>
                        <a:defRPr/>
                      </a:pPr>
                      <a:r>
                        <a:rPr lang="es-ES" altLang="es-CO" sz="1050" b="0" kern="1200" baseline="0" dirty="0" smtClean="0">
                          <a:solidFill>
                            <a:schemeClr val="tx1"/>
                          </a:solidFill>
                          <a:latin typeface="Arial Narrow" panose="020B0606020202030204" pitchFamily="34" charset="0"/>
                          <a:ea typeface="PMingLiU" pitchFamily="18" charset="-120"/>
                          <a:cs typeface="+mn-cs"/>
                        </a:rPr>
                        <a:t>En amplios sectores del mar Caribe colombiano incluidas zonas aledañas al litoral se estiman lluvias de variada intensidad y con descargas eléctricas. Por esta razón, se recomienda a los habitantes costeros estar atentos a la evolución de las condiciones meteorológicas y a los usuarios de pequeñas embarcaciones consultar con las Capitanías de puerto antes de zarpar.</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66419072"/>
              </p:ext>
            </p:extLst>
          </p:nvPr>
        </p:nvGraphicFramePr>
        <p:xfrm>
          <a:off x="3285119" y="2403018"/>
          <a:ext cx="5670000" cy="2969932"/>
        </p:xfrm>
        <a:graphic>
          <a:graphicData uri="http://schemas.openxmlformats.org/drawingml/2006/table">
            <a:tbl>
              <a:tblPr/>
              <a:tblGrid>
                <a:gridCol w="1008112">
                  <a:extLst>
                    <a:ext uri="{9D8B030D-6E8A-4147-A177-3AD203B41FA5}">
                      <a16:colId xmlns:a16="http://schemas.microsoft.com/office/drawing/2014/main" val="20000"/>
                    </a:ext>
                  </a:extLst>
                </a:gridCol>
                <a:gridCol w="4661888">
                  <a:extLst>
                    <a:ext uri="{9D8B030D-6E8A-4147-A177-3AD203B41FA5}">
                      <a16:colId xmlns:a16="http://schemas.microsoft.com/office/drawing/2014/main" val="20001"/>
                    </a:ext>
                  </a:extLst>
                </a:gridCol>
              </a:tblGrid>
              <a:tr h="215828">
                <a:tc gridSpan="2">
                  <a:txBody>
                    <a:bodyPr/>
                    <a:lstStyle>
                      <a:lvl1pPr marL="0" algn="l" defTabSz="648035" rtl="0" eaLnBrk="1" latinLnBrk="0" hangingPunct="1">
                        <a:defRPr sz="1276" kern="1200">
                          <a:solidFill>
                            <a:schemeClr val="tx1"/>
                          </a:solidFill>
                          <a:latin typeface="Calibri"/>
                        </a:defRPr>
                      </a:lvl1pPr>
                      <a:lvl2pPr marL="324018" algn="l" defTabSz="648035" rtl="0" eaLnBrk="1" latinLnBrk="0" hangingPunct="1">
                        <a:defRPr sz="1276" kern="1200">
                          <a:solidFill>
                            <a:schemeClr val="tx1"/>
                          </a:solidFill>
                          <a:latin typeface="Calibri"/>
                        </a:defRPr>
                      </a:lvl2pPr>
                      <a:lvl3pPr marL="648035" algn="l" defTabSz="648035" rtl="0" eaLnBrk="1" latinLnBrk="0" hangingPunct="1">
                        <a:defRPr sz="1276" kern="1200">
                          <a:solidFill>
                            <a:schemeClr val="tx1"/>
                          </a:solidFill>
                          <a:latin typeface="Calibri"/>
                        </a:defRPr>
                      </a:lvl3pPr>
                      <a:lvl4pPr marL="972053" algn="l" defTabSz="648035" rtl="0" eaLnBrk="1" latinLnBrk="0" hangingPunct="1">
                        <a:defRPr sz="1276" kern="1200">
                          <a:solidFill>
                            <a:schemeClr val="tx1"/>
                          </a:solidFill>
                          <a:latin typeface="Calibri"/>
                        </a:defRPr>
                      </a:lvl4pPr>
                      <a:lvl5pPr marL="1296071" algn="l" defTabSz="648035" rtl="0" eaLnBrk="1" latinLnBrk="0" hangingPunct="1">
                        <a:defRPr sz="1276" kern="1200">
                          <a:solidFill>
                            <a:schemeClr val="tx1"/>
                          </a:solidFill>
                          <a:latin typeface="Calibri"/>
                        </a:defRPr>
                      </a:lvl5pPr>
                      <a:lvl6pPr marL="1620088" algn="l" defTabSz="648035" rtl="0" eaLnBrk="1" latinLnBrk="0" hangingPunct="1">
                        <a:defRPr sz="1276" kern="1200">
                          <a:solidFill>
                            <a:schemeClr val="tx1"/>
                          </a:solidFill>
                          <a:latin typeface="Calibri"/>
                        </a:defRPr>
                      </a:lvl6pPr>
                      <a:lvl7pPr marL="1944106" algn="l" defTabSz="648035" rtl="0" eaLnBrk="1" latinLnBrk="0" hangingPunct="1">
                        <a:defRPr sz="1276" kern="1200">
                          <a:solidFill>
                            <a:schemeClr val="tx1"/>
                          </a:solidFill>
                          <a:latin typeface="Calibri"/>
                        </a:defRPr>
                      </a:lvl7pPr>
                      <a:lvl8pPr marL="2268123" algn="l" defTabSz="648035" rtl="0" eaLnBrk="1" latinLnBrk="0" hangingPunct="1">
                        <a:defRPr sz="1276" kern="1200">
                          <a:solidFill>
                            <a:schemeClr val="tx1"/>
                          </a:solidFill>
                          <a:latin typeface="Calibri"/>
                        </a:defRPr>
                      </a:lvl8pPr>
                      <a:lvl9pPr marL="2592141" algn="l" defTabSz="648035" rtl="0" eaLnBrk="1" latinLnBrk="0" hangingPunct="1">
                        <a:defRPr sz="1276" kern="1200">
                          <a:solidFill>
                            <a:schemeClr val="tx1"/>
                          </a:solidFill>
                          <a:latin typeface="Calibri"/>
                        </a:defRPr>
                      </a:lvl9pPr>
                    </a:lstStyle>
                    <a:p>
                      <a:pPr marL="0" marR="0" indent="0" algn="ctr" defTabSz="648035" rtl="0" eaLnBrk="1" fontAlgn="auto" latinLnBrk="0" hangingPunct="1">
                        <a:lnSpc>
                          <a:spcPct val="100000"/>
                        </a:lnSpc>
                        <a:spcBef>
                          <a:spcPts val="0"/>
                        </a:spcBef>
                        <a:spcAft>
                          <a:spcPts val="0"/>
                        </a:spcAft>
                        <a:buClrTx/>
                        <a:buSzTx/>
                        <a:buFontTx/>
                        <a:buNone/>
                        <a:tabLst/>
                        <a:defRPr/>
                      </a:pPr>
                      <a:r>
                        <a:rPr lang="es-CO" sz="1400" b="1" kern="1200" dirty="0" smtClean="0">
                          <a:solidFill>
                            <a:srgbClr val="00446B"/>
                          </a:solidFill>
                          <a:latin typeface="Arial Narrow" panose="020B0606020202030204" pitchFamily="34" charset="0"/>
                          <a:ea typeface="+mn-ea"/>
                          <a:cs typeface="+mn-cs"/>
                        </a:rPr>
                        <a:t>OCÉANO PACÍFICO</a:t>
                      </a:r>
                    </a:p>
                  </a:txBody>
                  <a:tcPr marL="74778" marR="74778" marT="37238" marB="37238">
                    <a:lnL w="12700" cmpd="sng">
                      <a:solidFill>
                        <a:sysClr val="window" lastClr="FFFFFF">
                          <a:lumMod val="65000"/>
                        </a:sysClr>
                      </a:solidFill>
                      <a:prstDash val="solid"/>
                    </a:lnL>
                    <a:lnR w="12700" cap="flat" cmpd="sng" algn="ctr">
                      <a:solidFill>
                        <a:sysClr val="window" lastClr="FFFFFF">
                          <a:lumMod val="65000"/>
                        </a:sysClr>
                      </a:solidFill>
                      <a:prstDash val="solid"/>
                      <a:round/>
                      <a:headEnd type="none" w="med" len="med"/>
                      <a:tailEnd type="none" w="med" len="med"/>
                    </a:lnR>
                    <a:lnT w="12700" cmpd="sng">
                      <a:solidFill>
                        <a:sysClr val="window" lastClr="FFFFFF">
                          <a:lumMod val="65000"/>
                        </a:sysClr>
                      </a:solidFill>
                      <a:prstDash val="soli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
                    </a:p>
                  </a:txBody>
                  <a:tcPr/>
                </a:tc>
                <a:extLst>
                  <a:ext uri="{0D108BD9-81ED-4DB2-BD59-A6C34878D82A}">
                    <a16:rowId xmlns:a16="http://schemas.microsoft.com/office/drawing/2014/main" val="10000"/>
                  </a:ext>
                </a:extLst>
              </a:tr>
              <a:tr h="510504">
                <a:tc>
                  <a:txBody>
                    <a:bodyPr/>
                    <a:lstStyle/>
                    <a:p>
                      <a:pPr marL="0" marR="0" lvl="0" indent="0" algn="ctr" defTabSz="648035"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NARANJA</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E953C"/>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TIEMPO LLUVIOSO</a:t>
                      </a:r>
                    </a:p>
                    <a:p>
                      <a:pPr marL="0" marR="0" indent="0" algn="just" defTabSz="648035" rtl="0" eaLnBrk="1" fontAlgn="auto" latinLnBrk="0" hangingPunct="1">
                        <a:lnSpc>
                          <a:spcPct val="100000"/>
                        </a:lnSpc>
                        <a:spcBef>
                          <a:spcPct val="0"/>
                        </a:spcBef>
                        <a:spcAft>
                          <a:spcPts val="0"/>
                        </a:spcAft>
                        <a:buClrTx/>
                        <a:buSzTx/>
                        <a:buFontTx/>
                        <a:buNone/>
                        <a:tabLst/>
                        <a:defRPr/>
                      </a:pPr>
                      <a:r>
                        <a:rPr lang="es-ES" altLang="es-CO" sz="1050" b="0" kern="1200" baseline="0" dirty="0" smtClean="0">
                          <a:solidFill>
                            <a:schemeClr val="tx1"/>
                          </a:solidFill>
                          <a:latin typeface="Arial Narrow" panose="020B0606020202030204" pitchFamily="34" charset="0"/>
                          <a:ea typeface="PMingLiU" pitchFamily="18" charset="-120"/>
                          <a:cs typeface="+mn-cs"/>
                        </a:rPr>
                        <a:t>En el Océano Pacifico colombiano, particularmente en sectores tanto en áreas costeras como en mar adentro, se estiman lluvias de variada intensidad con alta probabilidad de actividad eléctrica y rachas de viento. Por esta razón, se recomienda a los habitantes costeros estar atentos a la evolución de las condiciones meteorológicas y a los usuarios de pequeñas embarcaciones consultar con las Capitanías de puerto antes de zarpar.</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60988">
                <a:tc>
                  <a:txBody>
                    <a:bodyPr/>
                    <a:lstStyle/>
                    <a:p>
                      <a:pPr marL="0" marR="0" lvl="0" indent="0" algn="ctr" defTabSz="648035" rtl="0" eaLnBrk="1" fontAlgn="auto" latinLnBrk="0" hangingPunct="1">
                        <a:lnSpc>
                          <a:spcPct val="100000"/>
                        </a:lnSpc>
                        <a:spcBef>
                          <a:spcPct val="0"/>
                        </a:spcBef>
                        <a:spcAft>
                          <a:spcPts val="0"/>
                        </a:spcAft>
                        <a:buClrTx/>
                        <a:buSzTx/>
                        <a:buFontTx/>
                        <a:buNone/>
                        <a:tabLst/>
                        <a:defRPr/>
                      </a:pPr>
                      <a:endParaRPr lang="es-CO" sz="1050" b="1" kern="1200" baseline="0" noProof="0" dirty="0" smtClean="0">
                        <a:solidFill>
                          <a:schemeClr val="tx1"/>
                        </a:solidFill>
                        <a:latin typeface="Arial Narrow" panose="020B0606020202030204" pitchFamily="34" charset="0"/>
                        <a:ea typeface="PMingLiU" pitchFamily="18" charset="-120"/>
                        <a:cs typeface="+mn-cs"/>
                      </a:endParaRPr>
                    </a:p>
                    <a:p>
                      <a:pPr marL="0" marR="0" lvl="0" indent="0" algn="ctr" defTabSz="648035" rtl="0" eaLnBrk="1" fontAlgn="auto" latinLnBrk="0" hangingPunct="1">
                        <a:lnSpc>
                          <a:spcPct val="100000"/>
                        </a:lnSpc>
                        <a:spcBef>
                          <a:spcPct val="0"/>
                        </a:spcBef>
                        <a:spcAft>
                          <a:spcPts val="0"/>
                        </a:spcAft>
                        <a:buClrTx/>
                        <a:buSzTx/>
                        <a:buFontTx/>
                        <a:buNone/>
                        <a:tabLst/>
                        <a:defRPr/>
                      </a:pPr>
                      <a:r>
                        <a:rPr kumimoji="0" lang="es-CO"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ALERTA AMARILLA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PLEAMAR</a:t>
                      </a:r>
                    </a:p>
                    <a:p>
                      <a:pPr marL="0" marR="0" indent="0" algn="just" defTabSz="648035" rtl="0" eaLnBrk="1" fontAlgn="auto" latinLnBrk="0" hangingPunct="1">
                        <a:lnSpc>
                          <a:spcPct val="100000"/>
                        </a:lnSpc>
                        <a:spcBef>
                          <a:spcPct val="0"/>
                        </a:spcBef>
                        <a:spcAft>
                          <a:spcPts val="0"/>
                        </a:spcAft>
                        <a:buClrTx/>
                        <a:buSzTx/>
                        <a:buFontTx/>
                        <a:buNone/>
                        <a:tabLst/>
                        <a:defRPr/>
                      </a:pPr>
                      <a:r>
                        <a:rPr lang="es-CO" altLang="es-CO" sz="1050" b="0" kern="1200" baseline="0" dirty="0" smtClean="0">
                          <a:solidFill>
                            <a:schemeClr val="tx1"/>
                          </a:solidFill>
                          <a:latin typeface="Arial Narrow" panose="020B0606020202030204" pitchFamily="34" charset="0"/>
                          <a:ea typeface="PMingLiU" pitchFamily="18" charset="-120"/>
                          <a:cs typeface="+mn-cs"/>
                        </a:rPr>
                        <a:t>H</a:t>
                      </a:r>
                      <a:r>
                        <a:rPr lang="x-none" altLang="es-CO" sz="1050" b="0" kern="1200" baseline="0" dirty="0" smtClean="0">
                          <a:solidFill>
                            <a:schemeClr val="tx1"/>
                          </a:solidFill>
                          <a:latin typeface="Arial Narrow" panose="020B0606020202030204" pitchFamily="34" charset="0"/>
                          <a:ea typeface="PMingLiU" pitchFamily="18" charset="-120"/>
                          <a:cs typeface="+mn-cs"/>
                        </a:rPr>
                        <a:t>asta el próximo 12 de septiembre de 2017, el nivel del mar estará influenciado por una de las pleamares más significativas del mes en el océano Pacífico, asociadas con la marea astronómica. Se recomienda a los habitantes costeros estar atentos a la evolución del fenómeno</a:t>
                      </a:r>
                      <a:r>
                        <a:rPr lang="x-none" altLang="es-CO" sz="1050" b="1" kern="1200" baseline="0" dirty="0" smtClean="0">
                          <a:solidFill>
                            <a:schemeClr val="tx1"/>
                          </a:solidFill>
                          <a:latin typeface="Arial Narrow" panose="020B0606020202030204" pitchFamily="34" charset="0"/>
                          <a:ea typeface="PMingLiU" pitchFamily="18" charset="-120"/>
                          <a:cs typeface="+mn-cs"/>
                        </a:rPr>
                        <a:t>. </a:t>
                      </a:r>
                      <a:endParaRPr lang="es-CO" altLang="es-CO" sz="1050" b="1" kern="1200" baseline="0" dirty="0" smtClean="0">
                        <a:solidFill>
                          <a:schemeClr val="tx1"/>
                        </a:solidFill>
                        <a:latin typeface="Arial Narrow" panose="020B0606020202030204" pitchFamily="34" charset="0"/>
                        <a:ea typeface="PMingLiU" pitchFamily="18" charset="-120"/>
                        <a:cs typeface="+mn-cs"/>
                      </a:endParaRPr>
                    </a:p>
                    <a:p>
                      <a:pPr marL="0" marR="0" indent="0" algn="just" defTabSz="648035" rtl="0" eaLnBrk="1" fontAlgn="auto" latinLnBrk="0" hangingPunct="1">
                        <a:lnSpc>
                          <a:spcPct val="100000"/>
                        </a:lnSpc>
                        <a:spcBef>
                          <a:spcPct val="0"/>
                        </a:spcBef>
                        <a:spcAft>
                          <a:spcPts val="0"/>
                        </a:spcAft>
                        <a:buClrTx/>
                        <a:buSzTx/>
                        <a:buFontTx/>
                        <a:buNone/>
                        <a:tabLst/>
                        <a:defRPr/>
                      </a:pPr>
                      <a:endParaRPr lang="x-none" altLang="es-CO" sz="1050" b="1" kern="1200" baseline="0" dirty="0" smtClean="0">
                        <a:solidFill>
                          <a:schemeClr val="tx1"/>
                        </a:solidFill>
                        <a:latin typeface="Arial Narrow" panose="020B0606020202030204" pitchFamily="34" charset="0"/>
                        <a:ea typeface="PMingLiU" pitchFamily="18" charset="-120"/>
                        <a:cs typeface="+mn-cs"/>
                      </a:endParaRPr>
                    </a:p>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1" kern="1200" baseline="0" dirty="0" smtClean="0">
                          <a:solidFill>
                            <a:schemeClr val="tx1"/>
                          </a:solidFill>
                          <a:latin typeface="Arial Narrow" panose="020B0606020202030204" pitchFamily="34" charset="0"/>
                          <a:ea typeface="PMingLiU" pitchFamily="18" charset="-120"/>
                          <a:cs typeface="+mn-cs"/>
                        </a:rPr>
                        <a:t>POR OLEAJE Y VIENTO</a:t>
                      </a:r>
                    </a:p>
                    <a:p>
                      <a:pPr marL="0" marR="0" indent="0" algn="just" defTabSz="648035" rtl="0" eaLnBrk="1" fontAlgn="auto" latinLnBrk="0" hangingPunct="1">
                        <a:lnSpc>
                          <a:spcPct val="100000"/>
                        </a:lnSpc>
                        <a:spcBef>
                          <a:spcPct val="0"/>
                        </a:spcBef>
                        <a:spcAft>
                          <a:spcPts val="0"/>
                        </a:spcAft>
                        <a:buClrTx/>
                        <a:buSzTx/>
                        <a:buFontTx/>
                        <a:buNone/>
                        <a:tabLst/>
                        <a:defRPr/>
                      </a:pPr>
                      <a:r>
                        <a:rPr lang="x-none" altLang="es-CO" sz="1050" b="0" kern="1200" baseline="0" dirty="0" smtClean="0">
                          <a:solidFill>
                            <a:schemeClr val="tx1"/>
                          </a:solidFill>
                          <a:latin typeface="Arial Narrow" panose="020B0606020202030204" pitchFamily="34" charset="0"/>
                          <a:ea typeface="PMingLiU" pitchFamily="18" charset="-120"/>
                          <a:cs typeface="+mn-cs"/>
                        </a:rPr>
                        <a:t>En diversos sectores de altamar del Pacífico colombiano se prevé un incremento del oleaje, que podría oscilar entre los 1.5 y 2.0 metros de altura. Por lo anterior se recomienda a usuarios de pequeñas embarcaciones. Estar atentos a la evolución del fenómeno. </a:t>
                      </a:r>
                    </a:p>
                  </a:txBody>
                  <a:tcPr marL="61136" marR="61136" marT="30444" marB="30444" anchor="ctr">
                    <a:lnL w="12700" cap="flat" cmpd="sng" algn="ctr">
                      <a:solidFill>
                        <a:sysClr val="window" lastClr="FFFFFF">
                          <a:lumMod val="65000"/>
                        </a:sysClr>
                      </a:solidFill>
                      <a:prstDash val="solid"/>
                      <a:round/>
                      <a:headEnd type="none" w="med" len="med"/>
                      <a:tailEnd type="none" w="med" len="med"/>
                    </a:lnL>
                    <a:lnR w="12700" cap="flat" cmpd="sng" algn="ctr">
                      <a:solidFill>
                        <a:sysClr val="window" lastClr="FFFFFF">
                          <a:lumMod val="65000"/>
                        </a:sysClr>
                      </a:solidFill>
                      <a:prstDash val="solid"/>
                      <a:round/>
                      <a:headEnd type="none" w="med" len="med"/>
                      <a:tailEnd type="none" w="med" len="med"/>
                    </a:lnR>
                    <a:lnT w="12700" cap="flat" cmpd="sng" algn="ctr">
                      <a:solidFill>
                        <a:sysClr val="window" lastClr="FFFFFF">
                          <a:lumMod val="65000"/>
                        </a:sysClr>
                      </a:solidFill>
                      <a:prstDash val="solid"/>
                      <a:round/>
                      <a:headEnd type="none" w="med" len="med"/>
                      <a:tailEnd type="none" w="med" len="med"/>
                    </a:lnT>
                    <a:lnB w="1270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799593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847528" y="3933056"/>
            <a:ext cx="9322659" cy="954107"/>
          </a:xfrm>
          <a:prstGeom prst="rect">
            <a:avLst/>
          </a:prstGeom>
          <a:noFill/>
        </p:spPr>
        <p:txBody>
          <a:bodyPr wrap="square" rtlCol="0">
            <a:spAutoFit/>
          </a:bodyPr>
          <a:lstStyle/>
          <a:p>
            <a:pPr algn="ctr">
              <a:lnSpc>
                <a:spcPct val="80000"/>
              </a:lnSpc>
            </a:pPr>
            <a:r>
              <a:rPr lang="es-CO" sz="4500" dirty="0" smtClean="0">
                <a:solidFill>
                  <a:srgbClr val="375160"/>
                </a:solidFill>
                <a:latin typeface="Impact" panose="020B0806030902050204" pitchFamily="34" charset="0"/>
              </a:rPr>
              <a:t>NIVELES DE LOS PRINCIPALES RIOS</a:t>
            </a:r>
            <a:r>
              <a:rPr lang="es-CO" sz="3600" dirty="0" smtClean="0">
                <a:solidFill>
                  <a:srgbClr val="375160"/>
                </a:solidFill>
                <a:latin typeface="Impact" panose="020B0806030902050204" pitchFamily="34" charset="0"/>
              </a:rPr>
              <a:t> </a:t>
            </a:r>
          </a:p>
          <a:p>
            <a:pPr algn="ctr">
              <a:lnSpc>
                <a:spcPct val="80000"/>
              </a:lnSpc>
            </a:pPr>
            <a:r>
              <a:rPr lang="es-CO" sz="2500" dirty="0" smtClean="0">
                <a:latin typeface="Impact" panose="020B0806030902050204" pitchFamily="34" charset="0"/>
              </a:rPr>
              <a:t>HIDROLOGIA</a:t>
            </a:r>
            <a:endParaRPr lang="es-CO" sz="2500" dirty="0">
              <a:latin typeface="Impact" panose="020B0806030902050204" pitchFamily="34" charset="0"/>
            </a:endParaRPr>
          </a:p>
        </p:txBody>
      </p:sp>
      <p:sp>
        <p:nvSpPr>
          <p:cNvPr id="5" name="CuadroTexto 4"/>
          <p:cNvSpPr txBox="1"/>
          <p:nvPr/>
        </p:nvSpPr>
        <p:spPr>
          <a:xfrm>
            <a:off x="5661509" y="4807274"/>
            <a:ext cx="1694696" cy="400110"/>
          </a:xfrm>
          <a:prstGeom prst="rect">
            <a:avLst/>
          </a:prstGeom>
          <a:noFill/>
        </p:spPr>
        <p:txBody>
          <a:bodyPr wrap="none" rtlCol="0">
            <a:spAutoFit/>
          </a:bodyPr>
          <a:lstStyle/>
          <a:p>
            <a:pPr algn="ctr"/>
            <a:r>
              <a:rPr lang="es-CO" sz="2000" dirty="0" smtClean="0">
                <a:solidFill>
                  <a:srgbClr val="375160"/>
                </a:solidFill>
                <a:latin typeface="Myriad Pro" panose="020B0503030403020204" pitchFamily="34" charset="0"/>
              </a:rPr>
              <a:t>MONITOREO DIARIO</a:t>
            </a:r>
            <a:endParaRPr lang="es-CO" sz="3600" dirty="0">
              <a:solidFill>
                <a:srgbClr val="375160"/>
              </a:solidFill>
              <a:latin typeface="Myriad Pro" panose="020B0503030403020204" pitchFamily="34" charset="0"/>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424138"/>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2"/>
          <p:cNvGraphicFramePr>
            <a:graphicFrameLocks/>
          </p:cNvGraphicFramePr>
          <p:nvPr>
            <p:extLst>
              <p:ext uri="{D42A27DB-BD31-4B8C-83A1-F6EECF244321}">
                <p14:modId xmlns:p14="http://schemas.microsoft.com/office/powerpoint/2010/main" val="610632629"/>
              </p:ext>
            </p:extLst>
          </p:nvPr>
        </p:nvGraphicFramePr>
        <p:xfrm>
          <a:off x="2567608" y="260648"/>
          <a:ext cx="8763000" cy="5645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79820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2"/>
          <p:cNvGraphicFramePr>
            <a:graphicFrameLocks/>
          </p:cNvGraphicFramePr>
          <p:nvPr>
            <p:extLst>
              <p:ext uri="{D42A27DB-BD31-4B8C-83A1-F6EECF244321}">
                <p14:modId xmlns:p14="http://schemas.microsoft.com/office/powerpoint/2010/main" val="1637456653"/>
              </p:ext>
            </p:extLst>
          </p:nvPr>
        </p:nvGraphicFramePr>
        <p:xfrm>
          <a:off x="1919536" y="332656"/>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7820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1240440431"/>
              </p:ext>
            </p:extLst>
          </p:nvPr>
        </p:nvGraphicFramePr>
        <p:xfrm>
          <a:off x="2279576" y="260648"/>
          <a:ext cx="8864600" cy="56927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38549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3955099152"/>
              </p:ext>
            </p:extLst>
          </p:nvPr>
        </p:nvGraphicFramePr>
        <p:xfrm>
          <a:off x="2351584"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22566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778832194"/>
              </p:ext>
            </p:extLst>
          </p:nvPr>
        </p:nvGraphicFramePr>
        <p:xfrm>
          <a:off x="2567608" y="332656"/>
          <a:ext cx="8784000" cy="50196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26445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1144967803"/>
              </p:ext>
            </p:extLst>
          </p:nvPr>
        </p:nvGraphicFramePr>
        <p:xfrm>
          <a:off x="2135560"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78875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567045816"/>
              </p:ext>
            </p:extLst>
          </p:nvPr>
        </p:nvGraphicFramePr>
        <p:xfrm>
          <a:off x="2063552" y="332656"/>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9337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581776410"/>
              </p:ext>
            </p:extLst>
          </p:nvPr>
        </p:nvGraphicFramePr>
        <p:xfrm>
          <a:off x="2207568"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61500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4" y="260648"/>
            <a:ext cx="4450910" cy="57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412" y="18336"/>
            <a:ext cx="1390909" cy="18000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1515" y="18336"/>
            <a:ext cx="1390909" cy="1800000"/>
          </a:xfrm>
          <a:prstGeom prst="rect">
            <a:avLst/>
          </a:prstGeom>
          <a:ln w="57150">
            <a:solidFill>
              <a:srgbClr val="FF0000"/>
            </a:solidFill>
          </a:ln>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7963" y="18336"/>
            <a:ext cx="1390909" cy="1800000"/>
          </a:xfrm>
          <a:prstGeom prst="rect">
            <a:avLst/>
          </a:prstGeom>
        </p:spPr>
      </p:pic>
      <p:sp>
        <p:nvSpPr>
          <p:cNvPr id="7" name="Rectángulo 41"/>
          <p:cNvSpPr/>
          <p:nvPr/>
        </p:nvSpPr>
        <p:spPr>
          <a:xfrm>
            <a:off x="6908357" y="3934241"/>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CFSv2</a:t>
            </a:r>
          </a:p>
        </p:txBody>
      </p:sp>
      <p:pic>
        <p:nvPicPr>
          <p:cNvPr id="8" name="Imagen 7"/>
          <p:cNvPicPr>
            <a:picLocks noChangeAspect="1"/>
          </p:cNvPicPr>
          <p:nvPr/>
        </p:nvPicPr>
        <p:blipFill>
          <a:blip r:embed="rId6"/>
          <a:stretch>
            <a:fillRect/>
          </a:stretch>
        </p:blipFill>
        <p:spPr>
          <a:xfrm>
            <a:off x="7127566" y="2106768"/>
            <a:ext cx="1302799" cy="1800000"/>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9956" y="4122792"/>
            <a:ext cx="1390909" cy="1800000"/>
          </a:xfrm>
          <a:prstGeom prst="rect">
            <a:avLst/>
          </a:prstGeom>
        </p:spPr>
      </p:pic>
      <p:sp>
        <p:nvSpPr>
          <p:cNvPr id="10" name="Rectángulo 9"/>
          <p:cNvSpPr/>
          <p:nvPr/>
        </p:nvSpPr>
        <p:spPr>
          <a:xfrm>
            <a:off x="6400210" y="5933377"/>
            <a:ext cx="2311039" cy="355931"/>
          </a:xfrm>
          <a:prstGeom prst="rect">
            <a:avLst/>
          </a:prstGeom>
          <a:noFill/>
        </p:spPr>
        <p:txBody>
          <a:bodyPr wrap="square" lIns="68580" tIns="34290" rIns="68580" bIns="34290">
            <a:spAutoFit/>
          </a:bodyPr>
          <a:lstStyle/>
          <a:p>
            <a:pPr lvl="1" algn="ctr">
              <a:lnSpc>
                <a:spcPct val="70000"/>
              </a:lnSpc>
            </a:pPr>
            <a:r>
              <a:rPr lang="es-ES" sz="1300" dirty="0" smtClean="0">
                <a:ln w="0"/>
                <a:latin typeface="Impact" panose="020B0806030902050204" pitchFamily="34" charset="0"/>
              </a:rPr>
              <a:t>ANÁLOGO 1983- 1992</a:t>
            </a:r>
          </a:p>
          <a:p>
            <a:pPr lvl="1" algn="ctr">
              <a:lnSpc>
                <a:spcPct val="70000"/>
              </a:lnSpc>
            </a:pPr>
            <a:endParaRPr lang="es-ES" sz="1300" dirty="0">
              <a:ln w="0"/>
              <a:solidFill>
                <a:srgbClr val="375160"/>
              </a:solidFill>
              <a:latin typeface="Impact" panose="020B0806030902050204" pitchFamily="34" charset="0"/>
            </a:endParaRPr>
          </a:p>
        </p:txBody>
      </p:sp>
      <p:sp>
        <p:nvSpPr>
          <p:cNvPr id="11" name="Rectángulo 41"/>
          <p:cNvSpPr/>
          <p:nvPr/>
        </p:nvSpPr>
        <p:spPr>
          <a:xfrm>
            <a:off x="6873218" y="1895204"/>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R1g</a:t>
            </a:r>
          </a:p>
        </p:txBody>
      </p:sp>
      <p:sp>
        <p:nvSpPr>
          <p:cNvPr id="12" name="Rectángulo 41"/>
          <p:cNvSpPr/>
          <p:nvPr/>
        </p:nvSpPr>
        <p:spPr>
          <a:xfrm>
            <a:off x="8331321" y="1890179"/>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R1</a:t>
            </a:r>
          </a:p>
        </p:txBody>
      </p:sp>
      <p:sp>
        <p:nvSpPr>
          <p:cNvPr id="13" name="Rectángulo 41"/>
          <p:cNvSpPr/>
          <p:nvPr/>
        </p:nvSpPr>
        <p:spPr>
          <a:xfrm>
            <a:off x="9741909" y="1841544"/>
            <a:ext cx="1771296" cy="212622"/>
          </a:xfrm>
          <a:prstGeom prst="rect">
            <a:avLst/>
          </a:prstGeom>
          <a:noFill/>
        </p:spPr>
        <p:txBody>
          <a:bodyPr wrap="square" lIns="68580" tIns="34290" rIns="68580" bIns="34290">
            <a:spAutoFit/>
          </a:bodyPr>
          <a:lstStyle/>
          <a:p>
            <a:pPr marL="0" lvl="1" algn="ctr">
              <a:lnSpc>
                <a:spcPct val="70000"/>
              </a:lnSpc>
            </a:pPr>
            <a:r>
              <a:rPr lang="es-ES" sz="1300" dirty="0" smtClean="0">
                <a:ln w="0"/>
                <a:latin typeface="Impact" panose="020B0806030902050204" pitchFamily="34" charset="0"/>
              </a:rPr>
              <a:t>CPT – R6</a:t>
            </a:r>
          </a:p>
        </p:txBody>
      </p:sp>
      <p:pic>
        <p:nvPicPr>
          <p:cNvPr id="14" name="Imagen 13"/>
          <p:cNvPicPr>
            <a:picLocks noChangeAspect="1"/>
          </p:cNvPicPr>
          <p:nvPr/>
        </p:nvPicPr>
        <p:blipFill>
          <a:blip r:embed="rId8"/>
          <a:stretch>
            <a:fillRect/>
          </a:stretch>
        </p:blipFill>
        <p:spPr>
          <a:xfrm>
            <a:off x="8543488" y="2283735"/>
            <a:ext cx="1198421" cy="14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Imagen 15"/>
          <p:cNvPicPr>
            <a:picLocks noChangeAspect="1"/>
          </p:cNvPicPr>
          <p:nvPr/>
        </p:nvPicPr>
        <p:blipFill>
          <a:blip r:embed="rId9"/>
          <a:stretch>
            <a:fillRect/>
          </a:stretch>
        </p:blipFill>
        <p:spPr>
          <a:xfrm>
            <a:off x="9706288" y="2264672"/>
            <a:ext cx="1233333" cy="14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Imagen 14"/>
          <p:cNvPicPr>
            <a:picLocks noChangeAspect="1"/>
          </p:cNvPicPr>
          <p:nvPr/>
        </p:nvPicPr>
        <p:blipFill>
          <a:blip r:embed="rId10"/>
          <a:stretch>
            <a:fillRect/>
          </a:stretch>
        </p:blipFill>
        <p:spPr>
          <a:xfrm>
            <a:off x="10776520" y="2264672"/>
            <a:ext cx="1196800" cy="14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7001838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12"/>
          <p:cNvGraphicFramePr>
            <a:graphicFrameLocks/>
          </p:cNvGraphicFramePr>
          <p:nvPr>
            <p:extLst>
              <p:ext uri="{D42A27DB-BD31-4B8C-83A1-F6EECF244321}">
                <p14:modId xmlns:p14="http://schemas.microsoft.com/office/powerpoint/2010/main" val="1767168378"/>
              </p:ext>
            </p:extLst>
          </p:nvPr>
        </p:nvGraphicFramePr>
        <p:xfrm>
          <a:off x="1991544" y="332656"/>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503069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2"/>
          <p:cNvGraphicFramePr>
            <a:graphicFrameLocks/>
          </p:cNvGraphicFramePr>
          <p:nvPr>
            <p:extLst>
              <p:ext uri="{D42A27DB-BD31-4B8C-83A1-F6EECF244321}">
                <p14:modId xmlns:p14="http://schemas.microsoft.com/office/powerpoint/2010/main" val="2474592634"/>
              </p:ext>
            </p:extLst>
          </p:nvPr>
        </p:nvGraphicFramePr>
        <p:xfrm>
          <a:off x="2207568" y="260648"/>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64574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2"/>
          <p:cNvGraphicFramePr>
            <a:graphicFrameLocks/>
          </p:cNvGraphicFramePr>
          <p:nvPr>
            <p:extLst>
              <p:ext uri="{D42A27DB-BD31-4B8C-83A1-F6EECF244321}">
                <p14:modId xmlns:p14="http://schemas.microsoft.com/office/powerpoint/2010/main" val="3037378509"/>
              </p:ext>
            </p:extLst>
          </p:nvPr>
        </p:nvGraphicFramePr>
        <p:xfrm>
          <a:off x="2063552" y="404664"/>
          <a:ext cx="8784000" cy="50855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9709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135560" y="4281866"/>
            <a:ext cx="8928992" cy="53553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CO" sz="3600" b="0" i="0" u="none" strike="noStrike" kern="1200" cap="none" spc="0" normalizeH="0" baseline="0" noProof="0" dirty="0" smtClean="0">
                <a:ln>
                  <a:noFill/>
                </a:ln>
                <a:solidFill>
                  <a:srgbClr val="375160"/>
                </a:solidFill>
                <a:effectLst/>
                <a:uLnTx/>
                <a:uFillTx/>
                <a:latin typeface="Impact" panose="020B0806030902050204" pitchFamily="34" charset="0"/>
                <a:ea typeface="+mn-ea"/>
                <a:cs typeface="+mn-cs"/>
              </a:rPr>
              <a:t>6. CONCLUSIONES</a:t>
            </a:r>
            <a:endParaRPr kumimoji="0" lang="es-CO" sz="2800" b="0" i="0" u="none" strike="noStrike" kern="1200" cap="none" spc="0" normalizeH="0" baseline="0" noProof="0" dirty="0">
              <a:ln>
                <a:noFill/>
              </a:ln>
              <a:solidFill>
                <a:srgbClr val="375160"/>
              </a:solidFill>
              <a:effectLst/>
              <a:uLnTx/>
              <a:uFillTx/>
              <a:latin typeface="Impact" panose="020B0806030902050204" pitchFamily="34" charset="0"/>
              <a:ea typeface="+mn-ea"/>
              <a:cs typeface="+mn-cs"/>
            </a:endParaRPr>
          </a:p>
        </p:txBody>
      </p:sp>
      <p:cxnSp>
        <p:nvCxnSpPr>
          <p:cNvPr id="6" name="Conector recto 5"/>
          <p:cNvCxnSpPr/>
          <p:nvPr/>
        </p:nvCxnSpPr>
        <p:spPr>
          <a:xfrm>
            <a:off x="1199456" y="4797152"/>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147505"/>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ángulo redondeado 2"/>
          <p:cNvSpPr/>
          <p:nvPr/>
        </p:nvSpPr>
        <p:spPr>
          <a:xfrm>
            <a:off x="1415480" y="908720"/>
            <a:ext cx="10441160" cy="43924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p:cNvSpPr txBox="1"/>
          <p:nvPr/>
        </p:nvSpPr>
        <p:spPr>
          <a:xfrm>
            <a:off x="2063552" y="1556792"/>
            <a:ext cx="9217024" cy="2862322"/>
          </a:xfrm>
          <a:prstGeom prst="rect">
            <a:avLst/>
          </a:prstGeom>
          <a:noFill/>
        </p:spPr>
        <p:txBody>
          <a:bodyPr wrap="square" rtlCol="0">
            <a:spAutoFit/>
          </a:bodyPr>
          <a:lstStyle/>
          <a:p>
            <a:pPr lvl="0" algn="ctr">
              <a:buClr>
                <a:schemeClr val="accent1">
                  <a:lumMod val="75000"/>
                </a:schemeClr>
              </a:buClr>
            </a:pPr>
            <a:r>
              <a:rPr lang="es-CO" dirty="0" smtClean="0">
                <a:solidFill>
                  <a:srgbClr val="375160"/>
                </a:solidFill>
                <a:latin typeface="Cambria" panose="02040503050406030204" pitchFamily="18" charset="0"/>
              </a:rPr>
              <a:t>La cuenca del océano Pacifico registra condiciones de neutralidad, a la fecha. Las proyecciones en el mediano plazo estiman continuidad en condiciones neutras para los próximos meses.</a:t>
            </a:r>
          </a:p>
          <a:p>
            <a:pPr lvl="0" algn="ctr">
              <a:buClr>
                <a:schemeClr val="accent1">
                  <a:lumMod val="75000"/>
                </a:schemeClr>
              </a:buClr>
            </a:pPr>
            <a:r>
              <a:rPr lang="es-CO" dirty="0" smtClean="0">
                <a:solidFill>
                  <a:srgbClr val="375160"/>
                </a:solidFill>
                <a:latin typeface="Cambria" panose="02040503050406030204" pitchFamily="18" charset="0"/>
              </a:rPr>
              <a:t/>
            </a:r>
            <a:br>
              <a:rPr lang="es-CO" dirty="0" smtClean="0">
                <a:solidFill>
                  <a:srgbClr val="375160"/>
                </a:solidFill>
                <a:latin typeface="Cambria" panose="02040503050406030204" pitchFamily="18" charset="0"/>
              </a:rPr>
            </a:br>
            <a:r>
              <a:rPr lang="es-CO" dirty="0" smtClean="0">
                <a:solidFill>
                  <a:srgbClr val="375160"/>
                </a:solidFill>
                <a:latin typeface="Cambria" panose="02040503050406030204" pitchFamily="18" charset="0"/>
              </a:rPr>
              <a:t>Los </a:t>
            </a:r>
            <a:r>
              <a:rPr lang="es-CO" dirty="0">
                <a:solidFill>
                  <a:srgbClr val="375160"/>
                </a:solidFill>
                <a:latin typeface="Cambria" panose="02040503050406030204" pitchFamily="18" charset="0"/>
              </a:rPr>
              <a:t>niveles de los principales ríos del país se encuentran en valores </a:t>
            </a:r>
            <a:r>
              <a:rPr lang="es-CO" dirty="0" smtClean="0">
                <a:solidFill>
                  <a:srgbClr val="375160"/>
                </a:solidFill>
                <a:latin typeface="Cambria" panose="02040503050406030204" pitchFamily="18" charset="0"/>
              </a:rPr>
              <a:t>medios; sin embargo, ha </a:t>
            </a:r>
            <a:r>
              <a:rPr lang="es-CO" dirty="0">
                <a:solidFill>
                  <a:srgbClr val="375160"/>
                </a:solidFill>
                <a:latin typeface="Cambria" panose="02040503050406030204" pitchFamily="18" charset="0"/>
              </a:rPr>
              <a:t>habido algunas afectaciones en </a:t>
            </a:r>
            <a:r>
              <a:rPr lang="es-CO" dirty="0" smtClean="0">
                <a:solidFill>
                  <a:srgbClr val="375160"/>
                </a:solidFill>
                <a:latin typeface="Cambria" panose="02040503050406030204" pitchFamily="18" charset="0"/>
              </a:rPr>
              <a:t>incrementos </a:t>
            </a:r>
            <a:r>
              <a:rPr lang="es-CO" dirty="0">
                <a:solidFill>
                  <a:srgbClr val="375160"/>
                </a:solidFill>
                <a:latin typeface="Cambria" panose="02040503050406030204" pitchFamily="18" charset="0"/>
              </a:rPr>
              <a:t>de niveles, pero asociados con precipitaciones </a:t>
            </a:r>
            <a:r>
              <a:rPr lang="es-CO" dirty="0" smtClean="0">
                <a:solidFill>
                  <a:srgbClr val="375160"/>
                </a:solidFill>
                <a:latin typeface="Cambria" panose="02040503050406030204" pitchFamily="18" charset="0"/>
              </a:rPr>
              <a:t>intensas, en la escala de Tiempo Meteorológico, en zonas de alta pendiente. </a:t>
            </a:r>
          </a:p>
          <a:p>
            <a:pPr lvl="0" algn="ctr">
              <a:buClr>
                <a:schemeClr val="accent1">
                  <a:lumMod val="75000"/>
                </a:schemeClr>
              </a:buClr>
            </a:pPr>
            <a:endParaRPr lang="es-CO" dirty="0" smtClean="0">
              <a:solidFill>
                <a:srgbClr val="375160"/>
              </a:solidFill>
              <a:latin typeface="Cambria" panose="02040503050406030204" pitchFamily="18" charset="0"/>
            </a:endParaRPr>
          </a:p>
          <a:p>
            <a:pPr lvl="0" algn="ctr">
              <a:buClr>
                <a:schemeClr val="accent1">
                  <a:lumMod val="75000"/>
                </a:schemeClr>
              </a:buClr>
            </a:pPr>
            <a:r>
              <a:rPr lang="es-CO" dirty="0" smtClean="0">
                <a:solidFill>
                  <a:srgbClr val="375160"/>
                </a:solidFill>
                <a:latin typeface="Cambria" panose="02040503050406030204" pitchFamily="18" charset="0"/>
              </a:rPr>
              <a:t>Las precipitaciones se estiman muy cercanas al comportamiento climatológico del trimestre julio-agosto-septiembre (JAS) de 2017.</a:t>
            </a:r>
            <a:endParaRPr lang="es-CO" dirty="0">
              <a:solidFill>
                <a:srgbClr val="375160"/>
              </a:solidFill>
              <a:latin typeface="Cambria" panose="02040503050406030204" pitchFamily="18" charset="0"/>
            </a:endParaRPr>
          </a:p>
        </p:txBody>
      </p:sp>
    </p:spTree>
    <p:extLst>
      <p:ext uri="{BB962C8B-B14F-4D97-AF65-F5344CB8AC3E}">
        <p14:creationId xmlns:p14="http://schemas.microsoft.com/office/powerpoint/2010/main" val="186003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374" b="68666"/>
          <a:stretch/>
        </p:blipFill>
        <p:spPr>
          <a:xfrm>
            <a:off x="1559496" y="4511424"/>
            <a:ext cx="3409056" cy="759477"/>
          </a:xfrm>
          <a:prstGeom prst="rect">
            <a:avLst/>
          </a:prstGeom>
          <a:effectLst>
            <a:outerShdw blurRad="50800" dist="38100" dir="2700000" algn="tl" rotWithShape="0">
              <a:prstClr val="black">
                <a:alpha val="40000"/>
              </a:prstClr>
            </a:outerShdw>
          </a:effectLst>
        </p:spPr>
      </p:pic>
      <p:sp>
        <p:nvSpPr>
          <p:cNvPr id="5" name="TextBox 2"/>
          <p:cNvSpPr txBox="1"/>
          <p:nvPr/>
        </p:nvSpPr>
        <p:spPr>
          <a:xfrm>
            <a:off x="1788049" y="3087968"/>
            <a:ext cx="4908176" cy="830997"/>
          </a:xfrm>
          <a:prstGeom prst="rect">
            <a:avLst/>
          </a:prstGeom>
          <a:noFill/>
          <a:effectLst/>
        </p:spPr>
        <p:txBody>
          <a:bodyPr wrap="square" rtlCol="0">
            <a:spAutoFit/>
          </a:bodyPr>
          <a:lstStyle/>
          <a:p>
            <a:r>
              <a:rPr lang="es-MX" sz="4800" b="1" dirty="0" smtClean="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rPr>
              <a:t>REDES SOCIALES</a:t>
            </a:r>
            <a:endParaRPr lang="es-MX" sz="4800" b="1" dirty="0">
              <a:ln w="76200">
                <a:solidFill>
                  <a:schemeClr val="bg1"/>
                </a:solidFill>
              </a:ln>
              <a:solidFill>
                <a:schemeClr val="bg1"/>
              </a:solidFill>
              <a:effectLst>
                <a:outerShdw blurRad="38100" dist="38100" dir="2700000" algn="tl">
                  <a:srgbClr val="000000">
                    <a:alpha val="43137"/>
                  </a:srgbClr>
                </a:outerShdw>
              </a:effectLst>
              <a:latin typeface="Franklin Gothic Demi" panose="020B0703020102020204" pitchFamily="34" charset="0"/>
            </a:endParaRPr>
          </a:p>
        </p:txBody>
      </p:sp>
      <p:pic>
        <p:nvPicPr>
          <p:cNvPr id="6"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36473" b="38567"/>
          <a:stretch/>
        </p:blipFill>
        <p:spPr>
          <a:xfrm>
            <a:off x="4455321" y="4515906"/>
            <a:ext cx="3409056" cy="759477"/>
          </a:xfrm>
          <a:prstGeom prst="rect">
            <a:avLst/>
          </a:prstGeom>
          <a:effectLst>
            <a:outerShdw blurRad="50800" dist="38100" dir="2700000" algn="tl" rotWithShape="0">
              <a:prstClr val="black">
                <a:alpha val="40000"/>
              </a:prstClr>
            </a:outerShdw>
          </a:effectLst>
        </p:spPr>
      </p:pic>
      <p:pic>
        <p:nvPicPr>
          <p:cNvPr id="7" name="Picture 1" descr="logos-redes.png"/>
          <p:cNvPicPr>
            <a:picLocks noChangeAspect="1"/>
          </p:cNvPicPr>
          <p:nvPr/>
        </p:nvPicPr>
        <p:blipFill rotWithShape="1">
          <a:blip r:embed="rId2" cstate="print">
            <a:extLst>
              <a:ext uri="{28A0092B-C50C-407E-A947-70E740481C1C}">
                <a14:useLocalDpi xmlns:a14="http://schemas.microsoft.com/office/drawing/2010/main" val="0"/>
              </a:ext>
            </a:extLst>
          </a:blip>
          <a:srcRect t="66205" b="8835"/>
          <a:stretch/>
        </p:blipFill>
        <p:spPr>
          <a:xfrm>
            <a:off x="7810590" y="4502459"/>
            <a:ext cx="3409056" cy="759477"/>
          </a:xfrm>
          <a:prstGeom prst="rect">
            <a:avLst/>
          </a:prstGeom>
          <a:effectLst>
            <a:outerShdw blurRad="50800" dist="38100" dir="2700000" algn="tl" rotWithShape="0">
              <a:prstClr val="black">
                <a:alpha val="40000"/>
              </a:prstClr>
            </a:outerShdw>
          </a:effectLst>
        </p:spPr>
      </p:pic>
      <p:cxnSp>
        <p:nvCxnSpPr>
          <p:cNvPr id="8" name="Conector recto 7"/>
          <p:cNvCxnSpPr/>
          <p:nvPr/>
        </p:nvCxnSpPr>
        <p:spPr>
          <a:xfrm>
            <a:off x="1271464" y="3247400"/>
            <a:ext cx="10920536"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1843045" y="2632429"/>
            <a:ext cx="3314562" cy="584775"/>
          </a:xfrm>
          <a:prstGeom prst="rect">
            <a:avLst/>
          </a:prstGeom>
        </p:spPr>
        <p:txBody>
          <a:bodyPr wrap="none">
            <a:spAutoFit/>
          </a:bodyPr>
          <a:lstStyle/>
          <a:p>
            <a:r>
              <a:rPr lang="es-MX"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rPr>
              <a:t>VISITA NUESTRAS </a:t>
            </a:r>
            <a:endParaRPr lang="es-CO" sz="3200" dirty="0">
              <a:ln w="76200">
                <a:solidFill>
                  <a:schemeClr val="bg1"/>
                </a:solidFill>
              </a:ln>
              <a:solidFill>
                <a:schemeClr val="bg1"/>
              </a:solidFill>
              <a:effectLst>
                <a:outerShdw blurRad="38100" dist="38100" dir="2700000" algn="tl">
                  <a:srgbClr val="000000">
                    <a:alpha val="43137"/>
                  </a:srgbClr>
                </a:outerShdw>
              </a:effectLst>
              <a:latin typeface="Franklin Gothic Book" panose="020B0503020102020204" pitchFamily="34" charset="0"/>
            </a:endParaRPr>
          </a:p>
        </p:txBody>
      </p:sp>
      <p:sp>
        <p:nvSpPr>
          <p:cNvPr id="10" name="TextBox 2"/>
          <p:cNvSpPr txBox="1"/>
          <p:nvPr/>
        </p:nvSpPr>
        <p:spPr>
          <a:xfrm>
            <a:off x="1792531" y="3092451"/>
            <a:ext cx="4957481" cy="830997"/>
          </a:xfrm>
          <a:prstGeom prst="rect">
            <a:avLst/>
          </a:prstGeom>
          <a:noFill/>
          <a:effectLst/>
        </p:spPr>
        <p:txBody>
          <a:bodyPr wrap="square" rtlCol="0">
            <a:spAutoFit/>
          </a:bodyPr>
          <a:lstStyle/>
          <a:p>
            <a:r>
              <a:rPr lang="es-MX" sz="4800" b="1" dirty="0" smtClean="0">
                <a:ln/>
                <a:solidFill>
                  <a:schemeClr val="accent1">
                    <a:lumMod val="50000"/>
                  </a:schemeClr>
                </a:solidFill>
                <a:latin typeface="Franklin Gothic Demi" panose="020B0703020102020204" pitchFamily="34" charset="0"/>
              </a:rPr>
              <a:t>REDES SOCIALES</a:t>
            </a:r>
            <a:endParaRPr lang="es-MX" sz="4800" b="1" dirty="0">
              <a:ln/>
              <a:solidFill>
                <a:schemeClr val="accent1">
                  <a:lumMod val="50000"/>
                </a:schemeClr>
              </a:solidFill>
              <a:latin typeface="Franklin Gothic Demi" panose="020B0703020102020204" pitchFamily="34" charset="0"/>
            </a:endParaRPr>
          </a:p>
        </p:txBody>
      </p:sp>
      <p:sp>
        <p:nvSpPr>
          <p:cNvPr id="11" name="Rectángulo 10"/>
          <p:cNvSpPr/>
          <p:nvPr/>
        </p:nvSpPr>
        <p:spPr>
          <a:xfrm>
            <a:off x="1847528" y="2636912"/>
            <a:ext cx="3314562" cy="584775"/>
          </a:xfrm>
          <a:prstGeom prst="rect">
            <a:avLst/>
          </a:prstGeom>
        </p:spPr>
        <p:txBody>
          <a:bodyPr wrap="none">
            <a:spAutoFit/>
          </a:bodyPr>
          <a:lstStyle/>
          <a:p>
            <a:r>
              <a:rPr lang="es-MX" sz="3200" dirty="0">
                <a:ln/>
                <a:solidFill>
                  <a:schemeClr val="accent1">
                    <a:lumMod val="50000"/>
                  </a:schemeClr>
                </a:solidFill>
                <a:latin typeface="Franklin Gothic Book" panose="020B0503020102020204" pitchFamily="34" charset="0"/>
              </a:rPr>
              <a:t>VISITA NUESTRAS </a:t>
            </a:r>
            <a:endParaRPr lang="es-CO" sz="3200" dirty="0">
              <a:latin typeface="Franklin Gothic Book" panose="020B0503020102020204" pitchFamily="34" charset="0"/>
            </a:endParaRPr>
          </a:p>
        </p:txBody>
      </p:sp>
    </p:spTree>
    <p:extLst>
      <p:ext uri="{BB962C8B-B14F-4D97-AF65-F5344CB8AC3E}">
        <p14:creationId xmlns:p14="http://schemas.microsoft.com/office/powerpoint/2010/main" val="1829329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35560" y="3700163"/>
            <a:ext cx="9255405" cy="536494"/>
          </a:xfrm>
          <a:prstGeom prst="rect">
            <a:avLst/>
          </a:prstGeom>
          <a:noFill/>
        </p:spPr>
        <p:txBody>
          <a:bodyPr wrap="square" rtlCol="0">
            <a:spAutoFit/>
          </a:bodyPr>
          <a:lstStyle/>
          <a:p>
            <a:pPr algn="ctr">
              <a:lnSpc>
                <a:spcPct val="80000"/>
              </a:lnSpc>
            </a:pPr>
            <a:r>
              <a:rPr lang="es-CO" sz="3600" dirty="0" smtClean="0">
                <a:solidFill>
                  <a:srgbClr val="375160"/>
                </a:solidFill>
                <a:latin typeface="Impact" panose="020B0806030902050204" pitchFamily="34" charset="0"/>
              </a:rPr>
              <a:t>GRACIAS POR SU ATENCIÓN</a:t>
            </a:r>
            <a:endParaRPr lang="es-CO" sz="3600" dirty="0">
              <a:solidFill>
                <a:srgbClr val="375160"/>
              </a:solidFill>
              <a:latin typeface="Impact" panose="020B0806030902050204" pitchFamily="34" charset="0"/>
            </a:endParaRPr>
          </a:p>
        </p:txBody>
      </p:sp>
      <p:sp>
        <p:nvSpPr>
          <p:cNvPr id="3" name="CuadroTexto 2"/>
          <p:cNvSpPr txBox="1"/>
          <p:nvPr/>
        </p:nvSpPr>
        <p:spPr>
          <a:xfrm>
            <a:off x="4896327" y="4230183"/>
            <a:ext cx="3598806" cy="461793"/>
          </a:xfrm>
          <a:prstGeom prst="rect">
            <a:avLst/>
          </a:prstGeom>
          <a:noFill/>
        </p:spPr>
        <p:txBody>
          <a:bodyPr wrap="none" rtlCol="0">
            <a:spAutoFit/>
          </a:bodyPr>
          <a:lstStyle/>
          <a:p>
            <a:pPr algn="ctr">
              <a:lnSpc>
                <a:spcPct val="80000"/>
              </a:lnSpc>
            </a:pPr>
            <a:r>
              <a:rPr lang="es-CO" sz="3000" dirty="0" smtClean="0">
                <a:solidFill>
                  <a:srgbClr val="375160"/>
                </a:solidFill>
                <a:latin typeface="Myriad Pro" panose="020B0503030403020204" pitchFamily="34" charset="0"/>
              </a:rPr>
              <a:t>www.ideam.gov.co</a:t>
            </a:r>
            <a:endParaRPr lang="es-CO" sz="3000" dirty="0">
              <a:solidFill>
                <a:srgbClr val="375160"/>
              </a:solidFill>
              <a:latin typeface="Myriad Pro" panose="020B0503030403020204" pitchFamily="34" charset="0"/>
            </a:endParaRPr>
          </a:p>
        </p:txBody>
      </p:sp>
      <p:cxnSp>
        <p:nvCxnSpPr>
          <p:cNvPr id="4" name="Conector recto 3"/>
          <p:cNvCxnSpPr/>
          <p:nvPr/>
        </p:nvCxnSpPr>
        <p:spPr>
          <a:xfrm>
            <a:off x="1199456" y="4209938"/>
            <a:ext cx="10992544" cy="20245"/>
          </a:xfrm>
          <a:prstGeom prst="line">
            <a:avLst/>
          </a:prstGeom>
          <a:ln w="28575">
            <a:solidFill>
              <a:srgbClr val="3751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68905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764704"/>
            <a:ext cx="7416824" cy="2575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1" y="3284984"/>
            <a:ext cx="7416824"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p:cNvSpPr/>
          <p:nvPr/>
        </p:nvSpPr>
        <p:spPr>
          <a:xfrm>
            <a:off x="1919536" y="287360"/>
            <a:ext cx="8856984" cy="361637"/>
          </a:xfrm>
          <a:prstGeom prst="rect">
            <a:avLst/>
          </a:prstGeom>
          <a:noFill/>
        </p:spPr>
        <p:txBody>
          <a:bodyPr wrap="square" lIns="91440" tIns="45720" rIns="91440" bIns="45720">
            <a:spAutoFit/>
          </a:bodyPr>
          <a:lstStyle/>
          <a:p>
            <a:pPr lvl="1" algn="ctr">
              <a:lnSpc>
                <a:spcPct val="70000"/>
              </a:lnSpc>
            </a:pPr>
            <a:r>
              <a:rPr lang="es-ES" sz="2500" dirty="0" smtClean="0">
                <a:ln w="0"/>
                <a:solidFill>
                  <a:schemeClr val="bg1"/>
                </a:solidFill>
                <a:latin typeface="Impact" panose="020B0806030902050204" pitchFamily="34" charset="0"/>
              </a:rPr>
              <a:t>INCIDENCIA DE LA MJO - PRECIPITACIONES</a:t>
            </a:r>
          </a:p>
        </p:txBody>
      </p:sp>
      <p:sp>
        <p:nvSpPr>
          <p:cNvPr id="5" name="Rectángulo 4"/>
          <p:cNvSpPr/>
          <p:nvPr/>
        </p:nvSpPr>
        <p:spPr>
          <a:xfrm>
            <a:off x="-2328936" y="6381328"/>
            <a:ext cx="8856984" cy="361637"/>
          </a:xfrm>
          <a:prstGeom prst="rect">
            <a:avLst/>
          </a:prstGeom>
          <a:noFill/>
        </p:spPr>
        <p:txBody>
          <a:bodyPr wrap="square" lIns="91440" tIns="45720" rIns="91440" bIns="45720">
            <a:spAutoFit/>
          </a:bodyPr>
          <a:lstStyle/>
          <a:p>
            <a:pPr lvl="1" algn="ctr">
              <a:lnSpc>
                <a:spcPct val="70000"/>
              </a:lnSpc>
            </a:pPr>
            <a:r>
              <a:rPr lang="es-ES" sz="2500" dirty="0" smtClean="0">
                <a:ln w="0"/>
                <a:latin typeface="Impact" panose="020B0806030902050204" pitchFamily="34" charset="0"/>
              </a:rPr>
              <a:t>Agosto/2017</a:t>
            </a:r>
          </a:p>
        </p:txBody>
      </p:sp>
      <p:sp>
        <p:nvSpPr>
          <p:cNvPr id="7" name="Rectángulo 6"/>
          <p:cNvSpPr/>
          <p:nvPr/>
        </p:nvSpPr>
        <p:spPr>
          <a:xfrm>
            <a:off x="5663952" y="841707"/>
            <a:ext cx="1800200" cy="139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4763852" y="740568"/>
            <a:ext cx="3528392" cy="323165"/>
          </a:xfrm>
          <a:prstGeom prst="rect">
            <a:avLst/>
          </a:prstGeom>
          <a:noFill/>
        </p:spPr>
        <p:txBody>
          <a:bodyPr wrap="square" rtlCol="0">
            <a:spAutoFit/>
          </a:bodyPr>
          <a:lstStyle/>
          <a:p>
            <a:pPr algn="ctr"/>
            <a:r>
              <a:rPr lang="es-CO" sz="1500" dirty="0" smtClean="0">
                <a:latin typeface="Impact" panose="020B0806030902050204" pitchFamily="34" charset="0"/>
              </a:rPr>
              <a:t>Anomalía MJO</a:t>
            </a:r>
            <a:endParaRPr lang="es-CO" sz="1500" dirty="0">
              <a:latin typeface="Impact" panose="020B0806030902050204" pitchFamily="34" charset="0"/>
            </a:endParaRPr>
          </a:p>
        </p:txBody>
      </p:sp>
      <p:sp>
        <p:nvSpPr>
          <p:cNvPr id="9" name="Rectángulo 8"/>
          <p:cNvSpPr/>
          <p:nvPr/>
        </p:nvSpPr>
        <p:spPr>
          <a:xfrm>
            <a:off x="4439816" y="3340180"/>
            <a:ext cx="4104456" cy="2011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p:cNvSpPr txBox="1"/>
          <p:nvPr/>
        </p:nvSpPr>
        <p:spPr>
          <a:xfrm>
            <a:off x="4799856" y="3273177"/>
            <a:ext cx="3528392" cy="323165"/>
          </a:xfrm>
          <a:prstGeom prst="rect">
            <a:avLst/>
          </a:prstGeom>
          <a:noFill/>
        </p:spPr>
        <p:txBody>
          <a:bodyPr wrap="square" rtlCol="0">
            <a:spAutoFit/>
          </a:bodyPr>
          <a:lstStyle/>
          <a:p>
            <a:pPr algn="ctr"/>
            <a:r>
              <a:rPr lang="es-CO" sz="1500" dirty="0" smtClean="0">
                <a:latin typeface="Impact" panose="020B0806030902050204" pitchFamily="34" charset="0"/>
              </a:rPr>
              <a:t>Área de Precipitación para Colombia</a:t>
            </a:r>
            <a:endParaRPr lang="es-CO" sz="1500" dirty="0">
              <a:latin typeface="Impact" panose="020B0806030902050204" pitchFamily="34" charset="0"/>
            </a:endParaRPr>
          </a:p>
        </p:txBody>
      </p:sp>
    </p:spTree>
    <p:extLst>
      <p:ext uri="{BB962C8B-B14F-4D97-AF65-F5344CB8AC3E}">
        <p14:creationId xmlns:p14="http://schemas.microsoft.com/office/powerpoint/2010/main" val="1745359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20166</TotalTime>
  <Words>3536</Words>
  <Application>Microsoft Office PowerPoint</Application>
  <PresentationFormat>Panorámica</PresentationFormat>
  <Paragraphs>656</Paragraphs>
  <Slides>86</Slides>
  <Notes>24</Notes>
  <HiddenSlides>5</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86</vt:i4>
      </vt:variant>
    </vt:vector>
  </HeadingPairs>
  <TitlesOfParts>
    <vt:vector size="100" baseType="lpstr">
      <vt:lpstr>Arial</vt:lpstr>
      <vt:lpstr>Arial Narrow</vt:lpstr>
      <vt:lpstr>Britannic Bold</vt:lpstr>
      <vt:lpstr>Calibri</vt:lpstr>
      <vt:lpstr>Cambria</vt:lpstr>
      <vt:lpstr>Franklin Gothic Book</vt:lpstr>
      <vt:lpstr>Franklin Gothic Demi</vt:lpstr>
      <vt:lpstr>Impact</vt:lpstr>
      <vt:lpstr>Myriad Pro</vt:lpstr>
      <vt:lpstr>PMingLiU</vt:lpstr>
      <vt:lpstr>Times New Roman</vt:lpstr>
      <vt:lpstr>WenQuanYi Micro Hei</vt:lpstr>
      <vt:lpstr>Wingdings 2</vt:lpstr>
      <vt:lpstr>HDOfficeLightV0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Roberto Garcia Murillo</dc:creator>
  <cp:lastModifiedBy>Araminta Vega Burgos</cp:lastModifiedBy>
  <cp:revision>1813</cp:revision>
  <dcterms:created xsi:type="dcterms:W3CDTF">2016-03-02T18:06:28Z</dcterms:created>
  <dcterms:modified xsi:type="dcterms:W3CDTF">2017-09-14T13:12:16Z</dcterms:modified>
</cp:coreProperties>
</file>